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삼항연산자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</a:rPr>
              <a:t>삼항연산자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if ~ else </a:t>
            </a:r>
            <a:r>
              <a:rPr lang="ko-KR" altLang="en-US" dirty="0" smtClean="0">
                <a:solidFill>
                  <a:schemeClr val="tx1"/>
                </a:solidFill>
              </a:rPr>
              <a:t>문의 대체 용도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삼항연산자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82688" y="1647195"/>
            <a:ext cx="1043133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CondOp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num1 = 50;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num2 = 100;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big;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diff;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big = (num1 &gt; num2) ? num1 : num2;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큰 수 </a:t>
            </a:r>
            <a:r>
              <a:rPr lang="en-US" altLang="ko-KR" dirty="0" smtClean="0"/>
              <a:t>: ” + big);</a:t>
            </a:r>
          </a:p>
          <a:p>
            <a:endParaRPr lang="en-US" altLang="ko-KR" dirty="0"/>
          </a:p>
          <a:p>
            <a:r>
              <a:rPr lang="en-US" altLang="ko-KR" dirty="0" smtClean="0"/>
              <a:t>      diff = (num1 &gt; num2) ? (num1 – num2) : (num2 – num1);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절대값 </a:t>
            </a:r>
            <a:r>
              <a:rPr lang="en-US" altLang="ko-KR" dirty="0"/>
              <a:t>: ” + </a:t>
            </a:r>
            <a:r>
              <a:rPr lang="en-US" altLang="ko-KR" dirty="0" smtClean="0"/>
              <a:t>diff);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</a:rPr>
              <a:t>삼항</a:t>
            </a:r>
            <a:r>
              <a:rPr lang="ko-KR" altLang="en-US" dirty="0" smtClean="0">
                <a:solidFill>
                  <a:schemeClr val="tx1"/>
                </a:solidFill>
              </a:rPr>
              <a:t> 연산자의 기본 문법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조건이 </a:t>
            </a:r>
            <a:r>
              <a:rPr lang="en-US" altLang="ko-KR" sz="1400" dirty="0" smtClean="0">
                <a:solidFill>
                  <a:schemeClr val="tx1"/>
                </a:solidFill>
              </a:rPr>
              <a:t>true</a:t>
            </a:r>
            <a:r>
              <a:rPr lang="ko-KR" altLang="en-US" sz="1400" dirty="0" smtClean="0">
                <a:solidFill>
                  <a:schemeClr val="tx1"/>
                </a:solidFill>
              </a:rPr>
              <a:t>일 경우 데이터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조건이 </a:t>
            </a:r>
            <a:r>
              <a:rPr lang="en-US" altLang="ko-KR" sz="1400" dirty="0" smtClean="0">
                <a:solidFill>
                  <a:schemeClr val="tx1"/>
                </a:solidFill>
              </a:rPr>
              <a:t>false</a:t>
            </a:r>
            <a:r>
              <a:rPr lang="ko-KR" altLang="en-US" sz="1400" dirty="0" smtClean="0">
                <a:solidFill>
                  <a:schemeClr val="tx1"/>
                </a:solidFill>
              </a:rPr>
              <a:t>일 경우 데이터</a:t>
            </a:r>
            <a:r>
              <a:rPr lang="en-US" altLang="ko-KR" sz="1400" dirty="0" smtClean="0">
                <a:solidFill>
                  <a:schemeClr val="tx1"/>
                </a:solidFill>
              </a:rPr>
              <a:t>2 </a:t>
            </a:r>
            <a:r>
              <a:rPr lang="ko-KR" altLang="en-US" sz="1400" dirty="0" smtClean="0">
                <a:solidFill>
                  <a:schemeClr val="tx1"/>
                </a:solidFill>
              </a:rPr>
              <a:t>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앞에서 했던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CondOp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클래스를 조건 연산자를 사용하지 않고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if~else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문을 사용하도록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수정하시오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삼항연산자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0399" y="1651740"/>
            <a:ext cx="10406484" cy="3765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조건 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</a:rPr>
              <a:t>데이터</a:t>
            </a:r>
            <a:r>
              <a:rPr lang="en-US" altLang="ko-KR" dirty="0" smtClean="0">
                <a:solidFill>
                  <a:schemeClr val="bg1"/>
                </a:solidFill>
              </a:rPr>
              <a:t>1 : </a:t>
            </a:r>
            <a:r>
              <a:rPr lang="ko-KR" altLang="en-US" dirty="0" smtClean="0">
                <a:solidFill>
                  <a:schemeClr val="bg1"/>
                </a:solidFill>
              </a:rPr>
              <a:t>데이터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136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71</cp:revision>
  <dcterms:created xsi:type="dcterms:W3CDTF">2020-08-17T03:45:59Z</dcterms:created>
  <dcterms:modified xsi:type="dcterms:W3CDTF">2020-09-26T22:37:55Z</dcterms:modified>
</cp:coreProperties>
</file>