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switch ~ case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641000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180059"/>
            <a:ext cx="184563" cy="3420000"/>
            <a:chOff x="714869" y="-2648417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7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switch ~ case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if ~ else if ~ else</a:t>
            </a:r>
            <a:r>
              <a:rPr lang="ko-KR" altLang="en-US" sz="1400" dirty="0" smtClean="0">
                <a:solidFill>
                  <a:schemeClr val="tx1"/>
                </a:solidFill>
              </a:rPr>
              <a:t>를 대체하여 사용 가능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단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조건이 데이터 비교일 때 사용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즉</a:t>
            </a:r>
            <a:r>
              <a:rPr lang="en-US" altLang="ko-KR" sz="1400" dirty="0" smtClean="0">
                <a:solidFill>
                  <a:schemeClr val="tx1"/>
                </a:solidFill>
              </a:rPr>
              <a:t>, if </a:t>
            </a:r>
            <a:r>
              <a:rPr lang="ko-KR" altLang="en-US" sz="1400" dirty="0" smtClean="0">
                <a:solidFill>
                  <a:schemeClr val="tx1"/>
                </a:solidFill>
              </a:rPr>
              <a:t>문에서 단순 데이터 비교에 의한 </a:t>
            </a:r>
            <a:r>
              <a:rPr lang="en-US" altLang="ko-KR" sz="1400" dirty="0" smtClean="0">
                <a:solidFill>
                  <a:schemeClr val="tx1"/>
                </a:solidFill>
              </a:rPr>
              <a:t>else if </a:t>
            </a:r>
            <a:r>
              <a:rPr lang="ko-KR" altLang="en-US" sz="1400" dirty="0" smtClean="0">
                <a:solidFill>
                  <a:schemeClr val="tx1"/>
                </a:solidFill>
              </a:rPr>
              <a:t>문이 다수 일 때 유용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break; </a:t>
            </a:r>
            <a:r>
              <a:rPr lang="ko-KR" altLang="en-US" sz="1400" dirty="0" smtClean="0">
                <a:solidFill>
                  <a:schemeClr val="tx1"/>
                </a:solidFill>
              </a:rPr>
              <a:t>적절히 사용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switch ~ case </a:t>
            </a:r>
            <a:r>
              <a:rPr lang="ko-KR" altLang="en-US" dirty="0" smtClean="0">
                <a:solidFill>
                  <a:schemeClr val="tx1"/>
                </a:solidFill>
              </a:rPr>
              <a:t>문의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기본 문법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switch ~ case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/>
          <p:cNvSpPr/>
          <p:nvPr/>
        </p:nvSpPr>
        <p:spPr>
          <a:xfrm>
            <a:off x="900399" y="3323248"/>
            <a:ext cx="10406484" cy="290298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switch(</a:t>
            </a:r>
            <a:r>
              <a:rPr lang="ko-KR" altLang="en-US" dirty="0" smtClean="0">
                <a:solidFill>
                  <a:schemeClr val="bg1"/>
                </a:solidFill>
              </a:rPr>
              <a:t>데이터</a:t>
            </a:r>
            <a:r>
              <a:rPr lang="en-US" altLang="ko-KR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case (</a:t>
            </a:r>
            <a:r>
              <a:rPr lang="ko-KR" altLang="en-US" dirty="0" err="1" smtClean="0">
                <a:solidFill>
                  <a:schemeClr val="bg1"/>
                </a:solidFill>
              </a:rPr>
              <a:t>비교데이터</a:t>
            </a:r>
            <a:r>
              <a:rPr lang="en-US" altLang="ko-KR" dirty="0" smtClean="0">
                <a:solidFill>
                  <a:schemeClr val="bg1"/>
                </a:solidFill>
              </a:rPr>
              <a:t>1):	// </a:t>
            </a:r>
            <a:r>
              <a:rPr lang="ko-KR" altLang="en-US" dirty="0" smtClean="0">
                <a:solidFill>
                  <a:schemeClr val="bg1"/>
                </a:solidFill>
              </a:rPr>
              <a:t>데이터가 </a:t>
            </a:r>
            <a:r>
              <a:rPr lang="ko-KR" altLang="en-US" dirty="0" err="1" smtClean="0">
                <a:solidFill>
                  <a:schemeClr val="bg1"/>
                </a:solidFill>
              </a:rPr>
              <a:t>비교데이터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이면 여기서부터 실행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...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  </a:t>
            </a:r>
            <a:r>
              <a:rPr lang="en-US" altLang="ko-KR" dirty="0">
                <a:solidFill>
                  <a:schemeClr val="bg1"/>
                </a:solidFill>
              </a:rPr>
              <a:t>case (</a:t>
            </a:r>
            <a:r>
              <a:rPr lang="ko-KR" altLang="en-US" dirty="0" err="1" smtClean="0">
                <a:solidFill>
                  <a:schemeClr val="bg1"/>
                </a:solidFill>
              </a:rPr>
              <a:t>비교데이터</a:t>
            </a:r>
            <a:r>
              <a:rPr lang="en-US" altLang="ko-KR" dirty="0" smtClean="0">
                <a:solidFill>
                  <a:schemeClr val="bg1"/>
                </a:solidFill>
              </a:rPr>
              <a:t>2):	// </a:t>
            </a:r>
            <a:r>
              <a:rPr lang="ko-KR" altLang="en-US" dirty="0" smtClean="0">
                <a:solidFill>
                  <a:schemeClr val="bg1"/>
                </a:solidFill>
              </a:rPr>
              <a:t>데이터가 </a:t>
            </a:r>
            <a:r>
              <a:rPr lang="ko-KR" altLang="en-US" dirty="0" err="1" smtClean="0">
                <a:solidFill>
                  <a:schemeClr val="bg1"/>
                </a:solidFill>
              </a:rPr>
              <a:t>비교데이터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이면 여기서부터 실행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</a:t>
            </a:r>
            <a:r>
              <a:rPr lang="en-US" altLang="ko-KR" dirty="0" smtClean="0">
                <a:solidFill>
                  <a:schemeClr val="bg1"/>
                </a:solidFill>
              </a:rPr>
              <a:t>...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  </a:t>
            </a:r>
            <a:r>
              <a:rPr lang="en-US" altLang="ko-KR" dirty="0">
                <a:solidFill>
                  <a:schemeClr val="bg1"/>
                </a:solidFill>
              </a:rPr>
              <a:t>case (</a:t>
            </a:r>
            <a:r>
              <a:rPr lang="ko-KR" altLang="en-US" dirty="0" err="1" smtClean="0">
                <a:solidFill>
                  <a:schemeClr val="bg1"/>
                </a:solidFill>
              </a:rPr>
              <a:t>비교데이터</a:t>
            </a:r>
            <a:r>
              <a:rPr lang="en-US" altLang="ko-KR" dirty="0" smtClean="0">
                <a:solidFill>
                  <a:schemeClr val="bg1"/>
                </a:solidFill>
              </a:rPr>
              <a:t>3):	// </a:t>
            </a:r>
            <a:r>
              <a:rPr lang="ko-KR" altLang="en-US" dirty="0" smtClean="0">
                <a:solidFill>
                  <a:schemeClr val="bg1"/>
                </a:solidFill>
              </a:rPr>
              <a:t>데이터가 </a:t>
            </a:r>
            <a:r>
              <a:rPr lang="ko-KR" altLang="en-US" dirty="0" err="1" smtClean="0">
                <a:solidFill>
                  <a:schemeClr val="bg1"/>
                </a:solidFill>
              </a:rPr>
              <a:t>비교데이터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이면 여기서부터 실행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</a:t>
            </a:r>
            <a:r>
              <a:rPr lang="en-US" altLang="ko-KR" dirty="0" smtClean="0">
                <a:solidFill>
                  <a:schemeClr val="bg1"/>
                </a:solidFill>
              </a:rPr>
              <a:t>...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default:		// </a:t>
            </a:r>
            <a:r>
              <a:rPr lang="ko-KR" altLang="en-US" dirty="0" smtClean="0">
                <a:solidFill>
                  <a:schemeClr val="bg1"/>
                </a:solidFill>
              </a:rPr>
              <a:t>해당하는 </a:t>
            </a:r>
            <a:r>
              <a:rPr lang="en-US" altLang="ko-KR" dirty="0" smtClean="0">
                <a:solidFill>
                  <a:schemeClr val="bg1"/>
                </a:solidFill>
              </a:rPr>
              <a:t>case</a:t>
            </a:r>
            <a:r>
              <a:rPr lang="ko-KR" altLang="en-US" dirty="0" smtClean="0">
                <a:solidFill>
                  <a:schemeClr val="bg1"/>
                </a:solidFill>
              </a:rPr>
              <a:t>가 없으면 여기서부터 실행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...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switch ~ case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2688" y="1283562"/>
            <a:ext cx="1043133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SwitchBasic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 = </a:t>
            </a:r>
            <a:r>
              <a:rPr lang="en-US" altLang="ko-KR" dirty="0" smtClean="0"/>
              <a:t>1;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  switch(n) {</a:t>
            </a:r>
          </a:p>
          <a:p>
            <a:r>
              <a:rPr lang="en-US" altLang="ko-KR" dirty="0" smtClean="0"/>
              <a:t>         case 1: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(“Simple Java”);</a:t>
            </a:r>
          </a:p>
          <a:p>
            <a:r>
              <a:rPr lang="en-US" altLang="ko-KR" dirty="0" smtClean="0"/>
              <a:t>         case 2:</a:t>
            </a:r>
            <a:endParaRPr lang="en-US" altLang="ko-KR" dirty="0"/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(“Funny Java”);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default: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(“The best programming language”);</a:t>
            </a:r>
            <a:endParaRPr lang="en-US" altLang="ko-KR" dirty="0"/>
          </a:p>
          <a:p>
            <a:r>
              <a:rPr lang="en-US" altLang="ko-KR" dirty="0" smtClean="0"/>
              <a:t>      }</a:t>
            </a:r>
          </a:p>
          <a:p>
            <a:r>
              <a:rPr lang="en-US" altLang="ko-KR" dirty="0" smtClean="0"/>
              <a:t>   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switch ~ case </a:t>
            </a:r>
            <a:r>
              <a:rPr lang="ko-KR" altLang="en-US" dirty="0" smtClean="0">
                <a:solidFill>
                  <a:schemeClr val="tx1"/>
                </a:solidFill>
              </a:rPr>
              <a:t>문에서 </a:t>
            </a:r>
            <a:r>
              <a:rPr lang="en-US" altLang="ko-KR" dirty="0" smtClean="0">
                <a:solidFill>
                  <a:schemeClr val="tx1"/>
                </a:solidFill>
              </a:rPr>
              <a:t>break</a:t>
            </a:r>
            <a:r>
              <a:rPr lang="ko-KR" altLang="en-US" dirty="0" smtClean="0">
                <a:solidFill>
                  <a:schemeClr val="tx1"/>
                </a:solidFill>
              </a:rPr>
              <a:t>의 활용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연산자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82688" y="1625940"/>
            <a:ext cx="10431338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SwitchBasic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 = </a:t>
            </a:r>
            <a:r>
              <a:rPr lang="en-US" altLang="ko-KR" dirty="0" smtClean="0"/>
              <a:t>1;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  switch(n) {</a:t>
            </a:r>
          </a:p>
          <a:p>
            <a:r>
              <a:rPr lang="en-US" altLang="ko-KR" dirty="0" smtClean="0"/>
              <a:t>         case 1: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(“Simple Java”);</a:t>
            </a:r>
          </a:p>
          <a:p>
            <a:r>
              <a:rPr lang="en-US" altLang="ko-KR" dirty="0" smtClean="0"/>
              <a:t>            break;</a:t>
            </a:r>
          </a:p>
          <a:p>
            <a:r>
              <a:rPr lang="en-US" altLang="ko-KR" dirty="0" smtClean="0"/>
              <a:t>         case 2:</a:t>
            </a:r>
            <a:endParaRPr lang="en-US" altLang="ko-KR" dirty="0"/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(“Funny Java”);</a:t>
            </a:r>
          </a:p>
          <a:p>
            <a:r>
              <a:rPr lang="en-US" altLang="ko-KR" dirty="0" smtClean="0"/>
              <a:t>            break;</a:t>
            </a:r>
          </a:p>
          <a:p>
            <a:r>
              <a:rPr lang="en-US" altLang="ko-KR" dirty="0" smtClean="0"/>
              <a:t>         default: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(“The best programming language”);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break;</a:t>
            </a:r>
            <a:endParaRPr lang="en-US" altLang="ko-KR" dirty="0"/>
          </a:p>
          <a:p>
            <a:r>
              <a:rPr lang="en-US" altLang="ko-KR" dirty="0" smtClean="0"/>
              <a:t>      }</a:t>
            </a:r>
          </a:p>
          <a:p>
            <a:r>
              <a:rPr lang="en-US" altLang="ko-KR" dirty="0" smtClean="0"/>
              <a:t>   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94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SwitchBasic</a:t>
            </a:r>
            <a:r>
              <a:rPr lang="en-US" altLang="ko-KR" sz="1600" dirty="0" smtClean="0">
                <a:solidFill>
                  <a:schemeClr val="tx1"/>
                </a:solidFill>
              </a:rPr>
              <a:t> class</a:t>
            </a:r>
            <a:r>
              <a:rPr lang="ko-KR" altLang="en-US" sz="1600" dirty="0" smtClean="0">
                <a:solidFill>
                  <a:schemeClr val="tx1"/>
                </a:solidFill>
              </a:rPr>
              <a:t>를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switch~case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문이 아닌 </a:t>
            </a:r>
            <a:r>
              <a:rPr lang="en-US" altLang="ko-KR" sz="1600" dirty="0" smtClean="0">
                <a:solidFill>
                  <a:schemeClr val="tx1"/>
                </a:solidFill>
              </a:rPr>
              <a:t>if </a:t>
            </a:r>
            <a:r>
              <a:rPr lang="ko-KR" altLang="en-US" sz="1600" dirty="0" smtClean="0">
                <a:solidFill>
                  <a:schemeClr val="tx1"/>
                </a:solidFill>
              </a:rPr>
              <a:t>문으로 변경해 보시오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아래의 코드를 </a:t>
            </a:r>
            <a:r>
              <a:rPr lang="en-US" altLang="ko-KR" sz="1600" dirty="0" smtClean="0">
                <a:solidFill>
                  <a:schemeClr val="tx1"/>
                </a:solidFill>
              </a:rPr>
              <a:t>if ~ else </a:t>
            </a:r>
            <a:r>
              <a:rPr lang="ko-KR" altLang="en-US" sz="1600" dirty="0" smtClean="0">
                <a:solidFill>
                  <a:schemeClr val="tx1"/>
                </a:solidFill>
              </a:rPr>
              <a:t>문이 아닌 </a:t>
            </a:r>
            <a:r>
              <a:rPr lang="en-US" altLang="ko-KR" sz="1600" dirty="0" smtClean="0">
                <a:solidFill>
                  <a:schemeClr val="tx1"/>
                </a:solidFill>
              </a:rPr>
              <a:t>switch </a:t>
            </a:r>
            <a:r>
              <a:rPr lang="ko-KR" altLang="en-US" sz="1600" dirty="0" smtClean="0">
                <a:solidFill>
                  <a:schemeClr val="tx1"/>
                </a:solidFill>
              </a:rPr>
              <a:t>문을 이용하는 형태로 변경해 보시오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두 개의 </a:t>
            </a:r>
            <a:r>
              <a:rPr lang="ko-KR" altLang="en-US" sz="1600" dirty="0">
                <a:solidFill>
                  <a:schemeClr val="tx1"/>
                </a:solidFill>
              </a:rPr>
              <a:t>양의 정수와 사칙 연산 기호</a:t>
            </a:r>
            <a:r>
              <a:rPr lang="en-US" altLang="ko-KR" sz="1600" dirty="0">
                <a:solidFill>
                  <a:schemeClr val="tx1"/>
                </a:solidFill>
              </a:rPr>
              <a:t>(+, -, *, /)</a:t>
            </a:r>
            <a:r>
              <a:rPr lang="ko-KR" altLang="en-US" sz="1600" dirty="0">
                <a:solidFill>
                  <a:schemeClr val="tx1"/>
                </a:solidFill>
              </a:rPr>
              <a:t>를 하나 입력 받아 계산 결과를 출력하는 계산기 프로그램을 작성하시오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연산자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2688" y="2048333"/>
            <a:ext cx="1043133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dirty="0"/>
              <a:t>class </a:t>
            </a:r>
            <a:r>
              <a:rPr lang="en-US" altLang="ko-KR" dirty="0" err="1"/>
              <a:t>NumberRange</a:t>
            </a:r>
            <a:r>
              <a:rPr lang="en-US" altLang="ko-KR" dirty="0"/>
              <a:t> {</a:t>
            </a:r>
          </a:p>
          <a:p>
            <a:pPr defTabSz="360000"/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defTabSz="360000"/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n = </a:t>
            </a:r>
            <a:r>
              <a:rPr lang="en-US" altLang="ko-KR" dirty="0" smtClean="0"/>
              <a:t>5;</a:t>
            </a:r>
            <a:endParaRPr lang="en-US" altLang="ko-KR" dirty="0"/>
          </a:p>
          <a:p>
            <a:pPr defTabSz="360000"/>
            <a:r>
              <a:rPr lang="en-US" altLang="ko-KR" dirty="0"/>
              <a:t>		if(n &gt;= 0 &amp;&amp; n &lt; 3) {</a:t>
            </a:r>
          </a:p>
          <a:p>
            <a:pPr defTabSz="360000"/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(“0</a:t>
            </a:r>
            <a:r>
              <a:rPr lang="ko-KR" altLang="en-US" dirty="0"/>
              <a:t>이상 </a:t>
            </a:r>
            <a:r>
              <a:rPr lang="en-US" altLang="ko-KR" dirty="0"/>
              <a:t>3</a:t>
            </a:r>
            <a:r>
              <a:rPr lang="ko-KR" altLang="en-US" dirty="0"/>
              <a:t>미만의 수</a:t>
            </a:r>
            <a:r>
              <a:rPr lang="en-US" altLang="ko-KR" dirty="0"/>
              <a:t>”);</a:t>
            </a:r>
          </a:p>
          <a:p>
            <a:pPr defTabSz="360000"/>
            <a:r>
              <a:rPr lang="en-US" altLang="ko-KR" dirty="0"/>
              <a:t>		} else if (n &gt;= 3 &amp;&amp; n &lt; 6) {</a:t>
            </a:r>
          </a:p>
          <a:p>
            <a:pPr defTabSz="360000"/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(“3</a:t>
            </a:r>
            <a:r>
              <a:rPr lang="ko-KR" altLang="en-US" dirty="0"/>
              <a:t>이상 </a:t>
            </a:r>
            <a:r>
              <a:rPr lang="en-US" altLang="ko-KR" dirty="0"/>
              <a:t>6</a:t>
            </a:r>
            <a:r>
              <a:rPr lang="ko-KR" altLang="en-US" dirty="0"/>
              <a:t>미만의 수</a:t>
            </a:r>
            <a:r>
              <a:rPr lang="en-US" altLang="ko-KR" dirty="0"/>
              <a:t>”);</a:t>
            </a:r>
          </a:p>
          <a:p>
            <a:pPr defTabSz="360000"/>
            <a:r>
              <a:rPr lang="en-US" altLang="ko-KR" dirty="0"/>
              <a:t>		} else {</a:t>
            </a:r>
          </a:p>
          <a:p>
            <a:pPr defTabSz="360000"/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음수 또는 </a:t>
            </a:r>
            <a:r>
              <a:rPr lang="en-US" altLang="ko-KR" dirty="0"/>
              <a:t>6</a:t>
            </a:r>
            <a:r>
              <a:rPr lang="ko-KR" altLang="en-US" dirty="0"/>
              <a:t>이상의 수</a:t>
            </a:r>
            <a:r>
              <a:rPr lang="en-US" altLang="ko-KR" dirty="0"/>
              <a:t>”)</a:t>
            </a:r>
          </a:p>
          <a:p>
            <a:pPr defTabSz="360000"/>
            <a:r>
              <a:rPr lang="en-US" altLang="ko-KR" dirty="0"/>
              <a:t>		}</a:t>
            </a:r>
          </a:p>
          <a:p>
            <a:pPr defTabSz="360000"/>
            <a:r>
              <a:rPr lang="en-US" altLang="ko-KR" dirty="0"/>
              <a:t>	}</a:t>
            </a:r>
          </a:p>
          <a:p>
            <a:pPr defTabSz="360000"/>
            <a:r>
              <a:rPr lang="en-US" altLang="ko-KR" dirty="0"/>
              <a:t>}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59447487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249</Words>
  <Application>Microsoft Office PowerPoint</Application>
  <PresentationFormat>와이드스크린</PresentationFormat>
  <Paragraphs>82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mwJung</cp:lastModifiedBy>
  <cp:revision>69</cp:revision>
  <cp:lastPrinted>2020-09-26T22:42:09Z</cp:lastPrinted>
  <dcterms:created xsi:type="dcterms:W3CDTF">2020-08-17T03:45:59Z</dcterms:created>
  <dcterms:modified xsi:type="dcterms:W3CDTF">2020-09-26T22:45:38Z</dcterms:modified>
</cp:coreProperties>
</file>