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5" r:id="rId6"/>
    <p:sldId id="263" r:id="rId7"/>
    <p:sldId id="268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main method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알고 있는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이름은 </a:t>
            </a:r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중괄호 내에 존재하는 문장들이 위에서 아래로 순차적으로 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모르는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public, static, void</a:t>
            </a:r>
            <a:r>
              <a:rPr lang="ko-KR" altLang="en-US" sz="1400" dirty="0" smtClean="0">
                <a:solidFill>
                  <a:schemeClr val="tx1"/>
                </a:solidFill>
              </a:rPr>
              <a:t>는 무엇인가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이름은 왜 항상 </a:t>
            </a:r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  <a:r>
              <a:rPr lang="ko-KR" altLang="en-US" sz="1400" dirty="0" smtClean="0">
                <a:solidFill>
                  <a:schemeClr val="tx1"/>
                </a:solidFill>
              </a:rPr>
              <a:t>인가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이름 오른편에 있는 </a:t>
            </a:r>
            <a:r>
              <a:rPr lang="en-US" altLang="ko-KR" sz="1400" dirty="0" smtClean="0">
                <a:solidFill>
                  <a:schemeClr val="tx1"/>
                </a:solidFill>
              </a:rPr>
              <a:t>(String[]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는 무엇인가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82688" y="1629419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dirty="0" smtClean="0"/>
              <a:t>class Solution {</a:t>
            </a:r>
          </a:p>
          <a:p>
            <a:pPr defTabSz="360000"/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defTabSz="36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5;</a:t>
            </a:r>
          </a:p>
          <a:p>
            <a:pPr defTabSz="360000"/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7;</a:t>
            </a:r>
          </a:p>
          <a:p>
            <a:pPr defTabSz="360000"/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(“5 + 7 = “ + (num1 + num2));</a:t>
            </a:r>
          </a:p>
          <a:p>
            <a:pPr defTabSz="360000"/>
            <a:r>
              <a:rPr lang="en-US" altLang="ko-KR" dirty="0" smtClean="0"/>
              <a:t>	}</a:t>
            </a:r>
          </a:p>
          <a:p>
            <a:pPr defTabSz="360000"/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추가 선언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hiEveryone</a:t>
            </a:r>
            <a:r>
              <a:rPr lang="en-US" altLang="ko-KR" sz="1400" dirty="0" smtClean="0">
                <a:solidFill>
                  <a:schemeClr val="tx1"/>
                </a:solidFill>
              </a:rPr>
              <a:t>(12);” : </a:t>
            </a:r>
            <a:r>
              <a:rPr lang="ko-KR" altLang="en-US" sz="1400" dirty="0" smtClean="0">
                <a:solidFill>
                  <a:schemeClr val="tx1"/>
                </a:solidFill>
              </a:rPr>
              <a:t>추가로 정의한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hiEveryone</a:t>
            </a:r>
            <a:r>
              <a:rPr lang="en-US" altLang="ko-KR" sz="1400" dirty="0" smtClean="0">
                <a:solidFill>
                  <a:schemeClr val="tx1"/>
                </a:solidFill>
              </a:rPr>
              <a:t>( 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호출하면서 인자</a:t>
            </a:r>
            <a:r>
              <a:rPr lang="en-US" altLang="ko-KR" sz="1400" dirty="0" smtClean="0">
                <a:solidFill>
                  <a:schemeClr val="tx1"/>
                </a:solidFill>
              </a:rPr>
              <a:t>(argument)</a:t>
            </a:r>
            <a:r>
              <a:rPr lang="ko-KR" altLang="en-US" sz="1400" dirty="0" smtClean="0">
                <a:solidFill>
                  <a:schemeClr val="tx1"/>
                </a:solidFill>
              </a:rPr>
              <a:t>로 정수 </a:t>
            </a:r>
            <a:r>
              <a:rPr lang="en-US" altLang="ko-KR" sz="1400" dirty="0" smtClean="0">
                <a:solidFill>
                  <a:schemeClr val="tx1"/>
                </a:solidFill>
              </a:rPr>
              <a:t>12 </a:t>
            </a:r>
            <a:r>
              <a:rPr lang="ko-KR" altLang="en-US" sz="1400" dirty="0" smtClean="0">
                <a:solidFill>
                  <a:schemeClr val="tx1"/>
                </a:solidFill>
              </a:rPr>
              <a:t>전달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hiEveryone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age)”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age”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의미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(parameter)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선언되는 변수이며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해당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전달하는 값을 받아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파라메터가</a:t>
            </a:r>
            <a:r>
              <a:rPr lang="ko-KR" altLang="en-US" sz="1400" dirty="0" smtClean="0">
                <a:solidFill>
                  <a:schemeClr val="tx1"/>
                </a:solidFill>
              </a:rPr>
              <a:t> 선언된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내에서만 유효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629419"/>
            <a:ext cx="1043133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MethodDef</a:t>
            </a:r>
            <a:r>
              <a:rPr lang="en-US" altLang="ko-KR" sz="1600" dirty="0" smtClean="0"/>
              <a:t> {</a:t>
            </a:r>
          </a:p>
          <a:p>
            <a:pPr defTabSz="36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프로그램의 시작</a:t>
            </a:r>
            <a:r>
              <a:rPr lang="en-US" altLang="ko-KR" sz="1600" dirty="0" smtClean="0"/>
              <a:t>”);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hiEveryone</a:t>
            </a:r>
            <a:r>
              <a:rPr lang="en-US" altLang="ko-KR" sz="1600" dirty="0" smtClean="0"/>
              <a:t>(12);		// 12</a:t>
            </a:r>
            <a:r>
              <a:rPr lang="ko-KR" altLang="en-US" sz="1600" dirty="0" smtClean="0"/>
              <a:t>를 전달하며 </a:t>
            </a:r>
            <a:r>
              <a:rPr lang="en-US" altLang="ko-KR" sz="1600" dirty="0" err="1" smtClean="0"/>
              <a:t>hiEveryone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hiEveryone</a:t>
            </a:r>
            <a:r>
              <a:rPr lang="en-US" altLang="ko-KR" sz="1600" dirty="0" smtClean="0"/>
              <a:t>(13);		// 13</a:t>
            </a:r>
            <a:r>
              <a:rPr lang="ko-KR" altLang="en-US" sz="1600" dirty="0" smtClean="0"/>
              <a:t>을 전달하며 </a:t>
            </a:r>
            <a:r>
              <a:rPr lang="en-US" altLang="ko-KR" sz="1600" dirty="0" err="1" smtClean="0"/>
              <a:t>hiEveryone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프로그램의 끝</a:t>
            </a:r>
            <a:r>
              <a:rPr lang="en-US" altLang="ko-KR" sz="1600" dirty="0" smtClean="0"/>
              <a:t>”);</a:t>
            </a:r>
          </a:p>
          <a:p>
            <a:pPr defTabSz="36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public static void </a:t>
            </a:r>
            <a:r>
              <a:rPr lang="en-US" altLang="ko-KR" sz="1600" dirty="0" err="1" smtClean="0"/>
              <a:t>hiEveryone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age) {</a:t>
            </a:r>
            <a:br>
              <a:rPr lang="en-US" altLang="ko-KR" sz="1600" dirty="0" smtClean="0"/>
            </a:b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좋은 아침입니다</a:t>
            </a:r>
            <a:r>
              <a:rPr lang="en-US" altLang="ko-KR" sz="1600" dirty="0" smtClean="0"/>
              <a:t>.”);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제 나이는 </a:t>
            </a:r>
            <a:r>
              <a:rPr lang="en-US" altLang="ko-KR" sz="1600" dirty="0" smtClean="0"/>
              <a:t>“ + age + ”</a:t>
            </a:r>
            <a:r>
              <a:rPr lang="ko-KR" altLang="en-US" sz="1600" dirty="0" smtClean="0"/>
              <a:t>세 입니다</a:t>
            </a:r>
            <a:r>
              <a:rPr lang="en-US" altLang="ko-KR" sz="1600" dirty="0" smtClean="0"/>
              <a:t>.”);</a:t>
            </a:r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또 다른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추가 선언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 시 인자가 없을 수도 있으며 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또는 그 이상일 수도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정의한 인자의 개수와 순서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400" dirty="0" smtClean="0">
                <a:solidFill>
                  <a:schemeClr val="tx1"/>
                </a:solidFill>
              </a:rPr>
              <a:t> 동일해야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한 클래스 내에서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이름은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유일해야</a:t>
            </a:r>
            <a:r>
              <a:rPr lang="ko-KR" altLang="en-US" sz="1400" dirty="0" smtClean="0">
                <a:solidFill>
                  <a:schemeClr val="tx1"/>
                </a:solidFill>
              </a:rPr>
              <a:t> 함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82688" y="1625940"/>
            <a:ext cx="1043133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600" dirty="0" smtClean="0"/>
              <a:t>class Method2Param {</a:t>
            </a:r>
          </a:p>
          <a:p>
            <a:pPr defTabSz="36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 smtClean="0"/>
              <a:t>		double </a:t>
            </a:r>
            <a:r>
              <a:rPr lang="en-US" altLang="ko-KR" sz="1600" dirty="0" err="1" smtClean="0"/>
              <a:t>myHeight</a:t>
            </a:r>
            <a:r>
              <a:rPr lang="en-US" altLang="ko-KR" sz="1600" dirty="0" smtClean="0"/>
              <a:t> =  175.9;</a:t>
            </a:r>
          </a:p>
          <a:p>
            <a:pPr defTabSz="36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hiEveryone</a:t>
            </a:r>
            <a:r>
              <a:rPr lang="en-US" altLang="ko-KR" sz="1600" dirty="0" smtClean="0"/>
              <a:t>(12, 12.5);			// </a:t>
            </a:r>
            <a:r>
              <a:rPr lang="ko-KR" altLang="en-US" sz="1600" dirty="0" smtClean="0"/>
              <a:t>인자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12.5</a:t>
            </a:r>
            <a:r>
              <a:rPr lang="ko-KR" altLang="en-US" sz="1600" dirty="0" smtClean="0"/>
              <a:t>의 전달</a:t>
            </a:r>
            <a:endParaRPr lang="en-US" altLang="ko-KR" sz="1600" dirty="0" smtClean="0"/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hiEveryone</a:t>
            </a:r>
            <a:r>
              <a:rPr lang="en-US" altLang="ko-KR" sz="1600" dirty="0" smtClean="0"/>
              <a:t>(13, </a:t>
            </a:r>
            <a:r>
              <a:rPr lang="en-US" altLang="ko-KR" sz="1600" dirty="0" err="1" smtClean="0"/>
              <a:t>myHeight</a:t>
            </a:r>
            <a:r>
              <a:rPr lang="en-US" altLang="ko-KR" sz="1600" dirty="0" smtClean="0"/>
              <a:t>);		// </a:t>
            </a:r>
            <a:r>
              <a:rPr lang="ko-KR" altLang="en-US" sz="1600" dirty="0" smtClean="0"/>
              <a:t>인자 </a:t>
            </a:r>
            <a:r>
              <a:rPr lang="en-US" altLang="ko-KR" sz="1600" dirty="0" smtClean="0"/>
              <a:t>13</a:t>
            </a:r>
            <a:r>
              <a:rPr lang="ko-KR" altLang="en-US" sz="1600" dirty="0" smtClean="0"/>
              <a:t>과 변수 </a:t>
            </a:r>
            <a:r>
              <a:rPr lang="en-US" altLang="ko-KR" sz="1600" dirty="0" err="1" smtClean="0"/>
              <a:t>myHeight</a:t>
            </a:r>
            <a:r>
              <a:rPr lang="ko-KR" altLang="en-US" sz="1600" dirty="0" smtClean="0"/>
              <a:t>에 저장된 값 전달</a:t>
            </a:r>
            <a:endParaRPr lang="en-US" altLang="ko-KR" sz="1600" dirty="0" smtClean="0"/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byeEveryone</a:t>
            </a:r>
            <a:r>
              <a:rPr lang="en-US" altLang="ko-KR" sz="1600" dirty="0" smtClean="0"/>
              <a:t>();					// </a:t>
            </a:r>
            <a:r>
              <a:rPr lang="ko-KR" altLang="en-US" sz="1600" dirty="0" smtClean="0"/>
              <a:t>전달하는 인자 없음</a:t>
            </a:r>
            <a:endParaRPr lang="en-US" altLang="ko-KR" sz="1600" dirty="0" smtClean="0"/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public static void </a:t>
            </a:r>
            <a:r>
              <a:rPr lang="en-US" altLang="ko-KR" sz="1600" dirty="0" err="1" smtClean="0"/>
              <a:t>hiEveryone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age, double height) {</a:t>
            </a:r>
          </a:p>
          <a:p>
            <a:pPr defTabSz="36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제 나이는 </a:t>
            </a:r>
            <a:r>
              <a:rPr lang="en-US" altLang="ko-KR" sz="1600" dirty="0" smtClean="0"/>
              <a:t>” + age + “</a:t>
            </a:r>
            <a:r>
              <a:rPr lang="ko-KR" altLang="en-US" sz="1600" dirty="0" smtClean="0"/>
              <a:t>세 입니다</a:t>
            </a:r>
            <a:r>
              <a:rPr lang="en-US" altLang="ko-KR" sz="1600" dirty="0" smtClean="0"/>
              <a:t>”);</a:t>
            </a:r>
          </a:p>
          <a:p>
            <a:pPr defTabSz="36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(“</a:t>
            </a:r>
            <a:r>
              <a:rPr lang="ko-KR" altLang="en-US" sz="1600" dirty="0"/>
              <a:t>제 </a:t>
            </a:r>
            <a:r>
              <a:rPr lang="ko-KR" altLang="en-US" sz="1600" dirty="0" smtClean="0"/>
              <a:t>키는 </a:t>
            </a:r>
            <a:r>
              <a:rPr lang="en-US" altLang="ko-KR" sz="1600" dirty="0"/>
              <a:t>” + </a:t>
            </a:r>
            <a:r>
              <a:rPr lang="en-US" altLang="ko-KR" sz="1600" dirty="0" smtClean="0"/>
              <a:t>height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“cm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입니다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public static void </a:t>
            </a:r>
            <a:r>
              <a:rPr lang="en-US" altLang="ko-KR" sz="1600" dirty="0" err="1" smtClean="0"/>
              <a:t>by</a:t>
            </a:r>
            <a:r>
              <a:rPr lang="en-US" altLang="ko-KR" sz="1600" dirty="0" err="1"/>
              <a:t>e</a:t>
            </a:r>
            <a:r>
              <a:rPr lang="en-US" altLang="ko-KR" sz="1600" dirty="0" err="1" smtClean="0"/>
              <a:t>Everyone</a:t>
            </a:r>
            <a:r>
              <a:rPr lang="en-US" altLang="ko-KR" sz="1600" dirty="0" smtClean="0"/>
              <a:t>() {</a:t>
            </a:r>
          </a:p>
          <a:p>
            <a:pPr defTabSz="36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다음에 뵙겠습니다</a:t>
            </a:r>
            <a:r>
              <a:rPr lang="en-US" altLang="ko-KR" sz="1600" dirty="0" smtClean="0"/>
              <a:t>.”);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3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값을 반환하는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82688" y="1625940"/>
            <a:ext cx="10431338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MethodReturns</a:t>
            </a:r>
            <a:r>
              <a:rPr lang="en-US" altLang="ko-KR" sz="1600" dirty="0" smtClean="0"/>
              <a:t> {</a:t>
            </a:r>
          </a:p>
          <a:p>
            <a:pPr defTabSz="36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result;</a:t>
            </a:r>
          </a:p>
          <a:p>
            <a:pPr defTabSz="360000"/>
            <a:r>
              <a:rPr lang="en-US" altLang="ko-KR" sz="1600" dirty="0" smtClean="0"/>
              <a:t>		result = adder(4, 5);	// adder</a:t>
            </a:r>
            <a:r>
              <a:rPr lang="ko-KR" altLang="en-US" sz="1600" dirty="0" smtClean="0"/>
              <a:t>가 반환하는 값을 </a:t>
            </a:r>
            <a:r>
              <a:rPr lang="en-US" altLang="ko-KR" sz="1600" dirty="0" smtClean="0"/>
              <a:t>result</a:t>
            </a:r>
            <a:r>
              <a:rPr lang="ko-KR" altLang="en-US" sz="1600" dirty="0" smtClean="0"/>
              <a:t>에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(“4 + 5 = ” + result);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(“3.5 * 3.5 = “ + square(3.5));</a:t>
            </a:r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endParaRPr lang="en-US" altLang="ko-KR" sz="1600" dirty="0" smtClean="0"/>
          </a:p>
          <a:p>
            <a:pPr defTabSz="360000"/>
            <a:r>
              <a:rPr lang="en-US" altLang="ko-KR" sz="1600" dirty="0" smtClean="0"/>
              <a:t>	public static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adder(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num1,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num2) {</a:t>
            </a:r>
          </a:p>
          <a:p>
            <a:pPr defTabSz="36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addResult</a:t>
            </a:r>
            <a:r>
              <a:rPr lang="en-US" altLang="ko-KR" sz="1600" dirty="0" smtClean="0"/>
              <a:t> = num1 + num2;</a:t>
            </a:r>
          </a:p>
          <a:p>
            <a:pPr defTabSz="360000"/>
            <a:r>
              <a:rPr lang="en-US" altLang="ko-KR" sz="1600" dirty="0" smtClean="0"/>
              <a:t>		return </a:t>
            </a:r>
            <a:r>
              <a:rPr lang="en-US" altLang="ko-KR" sz="1600" dirty="0" err="1" smtClean="0"/>
              <a:t>addResult</a:t>
            </a:r>
            <a:r>
              <a:rPr lang="en-US" altLang="ko-KR" sz="1600" dirty="0" smtClean="0"/>
              <a:t>;		// </a:t>
            </a:r>
            <a:r>
              <a:rPr lang="en-US" altLang="ko-KR" sz="1600" dirty="0" err="1" smtClean="0"/>
              <a:t>addResult</a:t>
            </a:r>
            <a:r>
              <a:rPr lang="ko-KR" altLang="en-US" sz="1600" dirty="0" smtClean="0"/>
              <a:t>의 값을 반환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endParaRPr lang="en-US" altLang="ko-KR" sz="1600" dirty="0"/>
          </a:p>
          <a:p>
            <a:pPr defTabSz="360000"/>
            <a:r>
              <a:rPr lang="en-US" altLang="ko-KR" sz="1600" dirty="0" smtClean="0"/>
              <a:t>	public static double square(double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 smtClean="0"/>
              <a:t>		return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*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36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반환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</a:rPr>
              <a:t> 표시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명의 왼쪽 키워드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void :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값을 반환하지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값을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키워드와 함께 반환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자료형의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값을 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return</a:t>
            </a:r>
            <a:r>
              <a:rPr lang="ko-KR" altLang="en-US" sz="1400" dirty="0" smtClean="0">
                <a:solidFill>
                  <a:schemeClr val="tx1"/>
                </a:solidFill>
              </a:rPr>
              <a:t>의 두 가지 의미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호출한 곳으로 값을 반환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현재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종료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2688" y="2899840"/>
            <a:ext cx="1043133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OnlyExitReturn</a:t>
            </a:r>
            <a:r>
              <a:rPr lang="en-US" altLang="ko-KR" sz="1600" dirty="0" smtClean="0"/>
              <a:t> {</a:t>
            </a:r>
          </a:p>
          <a:p>
            <a:pPr defTabSz="36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 smtClean="0"/>
              <a:t>		divide(4, 2);</a:t>
            </a:r>
          </a:p>
          <a:p>
            <a:pPr defTabSz="360000"/>
            <a:r>
              <a:rPr lang="en-US" altLang="ko-KR" sz="1600" dirty="0" smtClean="0"/>
              <a:t>		divide(9, 0);	</a:t>
            </a:r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endParaRPr lang="en-US" altLang="ko-KR" sz="1600" dirty="0" smtClean="0"/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public static void divide(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num1,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num2) {</a:t>
            </a:r>
          </a:p>
          <a:p>
            <a:pPr defTabSz="360000"/>
            <a:r>
              <a:rPr lang="en-US" altLang="ko-KR" sz="1600" dirty="0" smtClean="0"/>
              <a:t>		if (num2 == 0) {</a:t>
            </a:r>
          </a:p>
          <a:p>
            <a:pPr defTabSz="36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(“0</a:t>
            </a:r>
            <a:r>
              <a:rPr lang="ko-KR" altLang="en-US" sz="1600" dirty="0" smtClean="0"/>
              <a:t>으로 나눌 수 없습니다</a:t>
            </a:r>
            <a:r>
              <a:rPr lang="en-US" altLang="ko-KR" sz="1600" dirty="0" smtClean="0"/>
              <a:t>.”);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return;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	}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나눗셈 결과 </a:t>
            </a:r>
            <a:r>
              <a:rPr lang="en-US" altLang="ko-KR" sz="1600" dirty="0" smtClean="0"/>
              <a:t>: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” + (num1 / num2));</a:t>
            </a:r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94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변수의 </a:t>
            </a:r>
            <a:r>
              <a:rPr lang="ko-KR" altLang="en-US" dirty="0" err="1" smtClean="0">
                <a:solidFill>
                  <a:schemeClr val="tx1"/>
                </a:solidFill>
              </a:rPr>
              <a:t>스코프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변수의 접근 가능 영역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변수가 소멸되지 않고 존재할 수 있는 영역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스코프는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{ }</a:t>
            </a:r>
            <a:r>
              <a:rPr lang="ko-KR" altLang="en-US" sz="1400" dirty="0" smtClean="0">
                <a:solidFill>
                  <a:schemeClr val="tx1"/>
                </a:solidFill>
              </a:rPr>
              <a:t>가 결정하며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{ } </a:t>
            </a:r>
            <a:r>
              <a:rPr lang="ko-KR" altLang="en-US" sz="1400" dirty="0" smtClean="0">
                <a:solidFill>
                  <a:schemeClr val="tx1"/>
                </a:solidFill>
              </a:rPr>
              <a:t>내에 선언된 변수를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지역변수라</a:t>
            </a:r>
            <a:r>
              <a:rPr lang="ko-KR" altLang="en-US" sz="1400" dirty="0" smtClean="0">
                <a:solidFill>
                  <a:schemeClr val="tx1"/>
                </a:solidFill>
              </a:rPr>
              <a:t> 함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2444067"/>
            <a:ext cx="1043133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LocalVariable</a:t>
            </a:r>
            <a:r>
              <a:rPr lang="en-US" altLang="ko-KR" sz="1600" dirty="0" smtClean="0"/>
              <a:t> {</a:t>
            </a:r>
          </a:p>
          <a:p>
            <a:pPr defTabSz="36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ste</a:t>
            </a:r>
            <a:r>
              <a:rPr lang="en-US" altLang="ko-KR" sz="1600" dirty="0" smtClean="0"/>
              <a:t> = true;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num1 = 11;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if (</a:t>
            </a:r>
            <a:r>
              <a:rPr lang="en-US" altLang="ko-KR" sz="1600" dirty="0" err="1" smtClean="0"/>
              <a:t>ste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num1 = 22;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(num1);</a:t>
            </a:r>
          </a:p>
          <a:p>
            <a:pPr defTabSz="36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num2 = 33;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(num2);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5;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10;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	}</a:t>
            </a:r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xmlns="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앞에서 작성했던 계산기 프로그램에 대해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각 연산 결과를 출력하는 </a:t>
            </a:r>
            <a:r>
              <a:rPr lang="ko-KR" altLang="en-US" sz="16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600" dirty="0">
                <a:solidFill>
                  <a:schemeClr val="tx1"/>
                </a:solidFill>
              </a:rPr>
              <a:t> 정의하고 </a:t>
            </a:r>
            <a:r>
              <a:rPr lang="en-US" altLang="ko-KR" sz="1600" dirty="0">
                <a:solidFill>
                  <a:schemeClr val="tx1"/>
                </a:solidFill>
              </a:rPr>
              <a:t>main</a:t>
            </a:r>
            <a:r>
              <a:rPr lang="ko-KR" altLang="en-US" sz="1600" dirty="0">
                <a:solidFill>
                  <a:schemeClr val="tx1"/>
                </a:solidFill>
              </a:rPr>
              <a:t>에서 각각 정의한 </a:t>
            </a:r>
            <a:r>
              <a:rPr lang="ko-KR" altLang="en-US" sz="16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600" dirty="0">
                <a:solidFill>
                  <a:schemeClr val="tx1"/>
                </a:solidFill>
              </a:rPr>
              <a:t> 호출하도록 수정하시오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정수 </a:t>
            </a:r>
            <a:r>
              <a:rPr lang="ko-KR" altLang="en-US" sz="1600" dirty="0" err="1">
                <a:solidFill>
                  <a:schemeClr val="tx1"/>
                </a:solidFill>
              </a:rPr>
              <a:t>두개를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인자값으로</a:t>
            </a:r>
            <a:r>
              <a:rPr lang="ko-KR" altLang="en-US" sz="1600" dirty="0">
                <a:solidFill>
                  <a:schemeClr val="tx1"/>
                </a:solidFill>
              </a:rPr>
              <a:t> 전달 받아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두 수의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</a:rPr>
              <a:t>차의 절대값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을 계산하여 출력하는 </a:t>
            </a:r>
            <a:r>
              <a:rPr lang="ko-KR" altLang="en-US" sz="1600" dirty="0" err="1">
                <a:solidFill>
                  <a:schemeClr val="tx1"/>
                </a:solidFill>
              </a:rPr>
              <a:t>메소드와</a:t>
            </a:r>
            <a:r>
              <a:rPr lang="ko-KR" altLang="en-US" sz="1600" dirty="0">
                <a:solidFill>
                  <a:schemeClr val="tx1"/>
                </a:solidFill>
              </a:rPr>
              <a:t> 이를 호출하는 </a:t>
            </a:r>
            <a:r>
              <a:rPr lang="en-US" altLang="ko-KR" sz="1600" dirty="0">
                <a:solidFill>
                  <a:schemeClr val="tx1"/>
                </a:solidFill>
              </a:rPr>
              <a:t>main </a:t>
            </a:r>
            <a:r>
              <a:rPr lang="ko-KR" altLang="en-US" sz="16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600" dirty="0">
                <a:solidFill>
                  <a:schemeClr val="tx1"/>
                </a:solidFill>
              </a:rPr>
              <a:t> 정의하시오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</a:rPr>
              <a:t> 호출 시 전달되는 값의 순서에 상관없이 값이 계산되고 출력되어야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600" dirty="0" smtClean="0">
                <a:solidFill>
                  <a:schemeClr val="tx1"/>
                </a:solidFill>
              </a:rPr>
              <a:t>인자로 </a:t>
            </a:r>
            <a:r>
              <a:rPr lang="ko-KR" altLang="en-US" sz="1600" dirty="0" smtClean="0">
                <a:solidFill>
                  <a:schemeClr val="tx1"/>
                </a:solidFill>
              </a:rPr>
              <a:t>원의 반지름 정보를 전달하면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원의 넓이를 계산해서 반환하는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600" dirty="0" smtClean="0">
                <a:solidFill>
                  <a:schemeClr val="tx1"/>
                </a:solidFill>
              </a:rPr>
              <a:t> 원의 둘레를 계산해서 반환하는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각각 정의하고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 둘을 호출하는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main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정의하시오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원의 반지름은 실수이며</a:t>
            </a:r>
            <a:r>
              <a:rPr lang="en-US" altLang="ko-KR" sz="1600" dirty="0" smtClean="0">
                <a:solidFill>
                  <a:schemeClr val="tx1"/>
                </a:solidFill>
              </a:rPr>
              <a:t>, PI</a:t>
            </a:r>
            <a:r>
              <a:rPr lang="ko-KR" altLang="en-US" sz="1600" dirty="0" smtClean="0">
                <a:solidFill>
                  <a:schemeClr val="tx1"/>
                </a:solidFill>
              </a:rPr>
              <a:t>의 값은 </a:t>
            </a:r>
            <a:r>
              <a:rPr lang="en-US" altLang="ko-KR" sz="1600" dirty="0" smtClean="0">
                <a:solidFill>
                  <a:schemeClr val="tx1"/>
                </a:solidFill>
              </a:rPr>
              <a:t>3.14</a:t>
            </a:r>
            <a:r>
              <a:rPr lang="ko-KR" altLang="en-US" sz="16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600" dirty="0" smtClean="0">
                <a:solidFill>
                  <a:schemeClr val="tx1"/>
                </a:solidFill>
              </a:rPr>
              <a:t>전달된 값이 소수인지 아닌지를 판단하여 소수인 경우 </a:t>
            </a:r>
            <a:r>
              <a:rPr lang="en-US" altLang="ko-KR" sz="1600" dirty="0" smtClean="0">
                <a:solidFill>
                  <a:schemeClr val="tx1"/>
                </a:solidFill>
              </a:rPr>
              <a:t>true</a:t>
            </a:r>
            <a:r>
              <a:rPr lang="ko-KR" altLang="en-US" sz="1600" dirty="0" smtClean="0">
                <a:solidFill>
                  <a:schemeClr val="tx1"/>
                </a:solidFill>
              </a:rPr>
              <a:t>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소수가 아닌 경우 </a:t>
            </a:r>
            <a:r>
              <a:rPr lang="en-US" altLang="ko-KR" sz="1600" dirty="0" smtClean="0">
                <a:solidFill>
                  <a:schemeClr val="tx1"/>
                </a:solidFill>
              </a:rPr>
              <a:t>false</a:t>
            </a:r>
            <a:r>
              <a:rPr lang="ko-KR" altLang="en-US" sz="1600" dirty="0" smtClean="0">
                <a:solidFill>
                  <a:schemeClr val="tx1"/>
                </a:solidFill>
              </a:rPr>
              <a:t>를 반환하는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정의하고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600" dirty="0" smtClean="0">
                <a:solidFill>
                  <a:schemeClr val="tx1"/>
                </a:solidFill>
              </a:rPr>
              <a:t> 호출 결과를 기반으로 </a:t>
            </a:r>
            <a:r>
              <a:rPr lang="en-US" altLang="ko-KR" sz="1600" dirty="0" smtClean="0">
                <a:solidFill>
                  <a:schemeClr val="tx1"/>
                </a:solidFill>
              </a:rPr>
              <a:t>2 </a:t>
            </a:r>
            <a:r>
              <a:rPr lang="ko-KR" altLang="en-US" sz="1600" dirty="0" smtClean="0">
                <a:solidFill>
                  <a:schemeClr val="tx1"/>
                </a:solidFill>
              </a:rPr>
              <a:t>이상 </a:t>
            </a:r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</a:rPr>
              <a:t>이하의 소수를 전부 출력하는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main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정의하시오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364</Words>
  <Application>Microsoft Office PowerPoint</Application>
  <PresentationFormat>사용자 지정</PresentationFormat>
  <Paragraphs>142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95</cp:revision>
  <cp:lastPrinted>2020-09-26T22:42:09Z</cp:lastPrinted>
  <dcterms:created xsi:type="dcterms:W3CDTF">2020-08-17T03:45:59Z</dcterms:created>
  <dcterms:modified xsi:type="dcterms:W3CDTF">2020-10-17T04:27:57Z</dcterms:modified>
</cp:coreProperties>
</file>