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solidFill>
                  <a:schemeClr val="tx1"/>
                </a:solidFill>
              </a:rPr>
              <a:t>생성자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클래스로부터 인스턴스를 생성할 때 초기화를 위해 자동으로 호출되는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일종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모습과 같지만 아래 생성자가 되기 위한 조건을 만족해야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생성자의 이름은 클래스의 이름과 동일해야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값을 반환하지 않고 반환형도 표시하지 않음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반환형 선언이 존재하지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이전에 작성했던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ko-KR" altLang="en-US" sz="1400" dirty="0" smtClean="0">
                <a:solidFill>
                  <a:schemeClr val="tx1"/>
                </a:solidFill>
              </a:rPr>
              <a:t>에 계좌 인스턴스를 구분할 정보인 계좌번호와 이름 멤버 변수 추가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계좌 인스턴스 생성 시 계좌번호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생성자에</a:t>
            </a:r>
            <a:r>
              <a:rPr lang="ko-KR" altLang="en-US" sz="1400" dirty="0" smtClean="0">
                <a:solidFill>
                  <a:schemeClr val="tx1"/>
                </a:solidFill>
              </a:rPr>
              <a:t> 전달하여 초기화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273961"/>
            <a:ext cx="1043133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String account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String name;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balance;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(String account, String name,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amount) {		// </a:t>
            </a:r>
            <a:r>
              <a:rPr lang="ko-KR" altLang="en-US" sz="1400" dirty="0" err="1" smtClean="0"/>
              <a:t>생성자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this.account</a:t>
            </a:r>
            <a:r>
              <a:rPr lang="en-US" altLang="ko-KR" sz="1400" dirty="0" smtClean="0"/>
              <a:t> = account;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this.name = name;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= amount;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void deposit(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amount)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+= amount;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(amount + “</a:t>
            </a:r>
            <a:r>
              <a:rPr lang="ko-KR" altLang="en-US" sz="1400" dirty="0" smtClean="0"/>
              <a:t>원이 입금처리 되었습니다</a:t>
            </a:r>
            <a:r>
              <a:rPr lang="en-US" altLang="ko-KR" sz="1400" dirty="0" smtClean="0"/>
              <a:t>.”);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void withdraw(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amount)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-= amount;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(amount + “</a:t>
            </a:r>
            <a:r>
              <a:rPr lang="ko-KR" altLang="en-US" sz="1400" dirty="0"/>
              <a:t>원이 </a:t>
            </a:r>
            <a:r>
              <a:rPr lang="ko-KR" altLang="en-US" sz="1400" dirty="0" err="1" smtClean="0"/>
              <a:t>출금처리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되었습니다</a:t>
            </a:r>
            <a:r>
              <a:rPr lang="en-US" altLang="ko-KR" sz="1400" dirty="0" smtClean="0"/>
              <a:t>.”);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각 멤버 변수의 </a:t>
            </a:r>
            <a:r>
              <a:rPr lang="en-US" altLang="ko-KR" sz="1400" dirty="0" smtClean="0"/>
              <a:t>getter/setter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//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165831"/>
            <a:ext cx="1043133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ClassTest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두 개의 인스턴스 생성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park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(“1234-5678-90”, “</a:t>
            </a:r>
            <a:r>
              <a:rPr lang="ko-KR" altLang="en-US" sz="1400" dirty="0" smtClean="0"/>
              <a:t>박지성</a:t>
            </a:r>
            <a:r>
              <a:rPr lang="en-US" altLang="ko-KR" sz="1400" dirty="0" smtClean="0"/>
              <a:t>”, 10000);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BankAccount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yoon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BankAccount</a:t>
            </a:r>
            <a:r>
              <a:rPr lang="en-US" altLang="ko-KR" sz="1400" dirty="0" smtClean="0"/>
              <a:t>(“0987-654-321”, “</a:t>
            </a:r>
            <a:r>
              <a:rPr lang="ko-KR" altLang="en-US" sz="1400" dirty="0" smtClean="0"/>
              <a:t>윤미래</a:t>
            </a:r>
            <a:r>
              <a:rPr lang="en-US" altLang="ko-KR" sz="1400" dirty="0" smtClean="0"/>
              <a:t>”, 5000);</a:t>
            </a:r>
            <a:endParaRPr lang="en-US" altLang="ko-KR" sz="1400" dirty="0"/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각 인스턴스를 대상으로 예금 진행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park.deposit</a:t>
            </a:r>
            <a:r>
              <a:rPr lang="en-US" altLang="ko-KR" sz="1400" dirty="0" smtClean="0"/>
              <a:t>(10000);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yoon.deposit</a:t>
            </a:r>
            <a:r>
              <a:rPr lang="en-US" altLang="ko-KR" sz="1400" dirty="0"/>
              <a:t>(7000);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각 인스턴스를 대상으로 출금 진행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park.withdraw</a:t>
            </a:r>
            <a:r>
              <a:rPr lang="en-US" altLang="ko-KR" sz="1400" dirty="0" smtClean="0"/>
              <a:t>(3000);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yoon.withdraw</a:t>
            </a:r>
            <a:r>
              <a:rPr lang="en-US" altLang="ko-KR" sz="1400" dirty="0"/>
              <a:t>(1000);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각 인스턴스를 대상으로 멤버 변수 데이터 출력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park.toString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yoon.toString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0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BankAccount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데이터 및 스펙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문자열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account,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문자열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name, </a:t>
            </a:r>
            <a:r>
              <a:rPr lang="ko-KR" altLang="en-US" sz="1400" dirty="0" smtClean="0">
                <a:solidFill>
                  <a:schemeClr val="tx1"/>
                </a:solidFill>
              </a:rPr>
              <a:t>정수형 </a:t>
            </a:r>
            <a:r>
              <a:rPr lang="ko-KR" altLang="en-US" sz="1400" dirty="0">
                <a:solidFill>
                  <a:schemeClr val="tx1"/>
                </a:solidFill>
              </a:rPr>
              <a:t>변수 </a:t>
            </a:r>
            <a:r>
              <a:rPr lang="en-US" altLang="ko-KR" sz="1400" dirty="0">
                <a:solidFill>
                  <a:schemeClr val="tx1"/>
                </a:solidFill>
              </a:rPr>
              <a:t>balance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deposit, withdraw, </a:t>
            </a:r>
            <a:r>
              <a:rPr lang="en-US" altLang="ko-KR" sz="1400" dirty="0" smtClean="0">
                <a:solidFill>
                  <a:schemeClr val="tx1"/>
                </a:solidFill>
              </a:rPr>
              <a:t>getter / setter,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toString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인스턴스를 생성할 때 실행하여 각 멤버 변수 초기화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 데이터 반환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ClassTest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클래스의 인스턴스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객체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dirty="0">
                <a:solidFill>
                  <a:schemeClr val="tx1"/>
                </a:solidFill>
              </a:rPr>
              <a:t>키워드를 사용하며 클래스에 정의한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변수와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인스턴스에서 모두 </a:t>
            </a:r>
            <a:r>
              <a:rPr lang="ko-KR" altLang="en-US" sz="1400" dirty="0">
                <a:solidFill>
                  <a:schemeClr val="tx1"/>
                </a:solidFill>
              </a:rPr>
              <a:t>사용 </a:t>
            </a:r>
            <a:r>
              <a:rPr lang="ko-KR" altLang="en-US" sz="1400" dirty="0" smtClean="0">
                <a:solidFill>
                  <a:schemeClr val="tx1"/>
                </a:solidFill>
              </a:rPr>
              <a:t>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park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계좌번호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”, </a:t>
            </a:r>
            <a:r>
              <a:rPr lang="ko-KR" altLang="en-US" sz="1400" dirty="0" smtClean="0">
                <a:solidFill>
                  <a:schemeClr val="tx1"/>
                </a:solidFill>
              </a:rPr>
              <a:t>입금액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BankAccount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참조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park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선언하고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BankAccount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ko-KR" altLang="en-US" sz="1400" dirty="0" smtClean="0">
                <a:solidFill>
                  <a:schemeClr val="tx1"/>
                </a:solidFill>
              </a:rPr>
              <a:t>의 새로운 인스턴스를 </a:t>
            </a:r>
            <a:r>
              <a:rPr lang="ko-KR" altLang="en-US" sz="1400" dirty="0">
                <a:solidFill>
                  <a:schemeClr val="tx1"/>
                </a:solidFill>
              </a:rPr>
              <a:t>생성하여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park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인스턴스를 참조하는 참조 변수 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>
                <a:solidFill>
                  <a:schemeClr val="tx1"/>
                </a:solidFill>
              </a:rPr>
              <a:t>(“</a:t>
            </a:r>
            <a:r>
              <a:rPr lang="ko-KR" altLang="en-US" sz="1400" dirty="0">
                <a:solidFill>
                  <a:schemeClr val="tx1"/>
                </a:solidFill>
              </a:rPr>
              <a:t>계좌번호</a:t>
            </a:r>
            <a:r>
              <a:rPr lang="en-US" altLang="ko-KR" sz="1400" dirty="0">
                <a:solidFill>
                  <a:schemeClr val="tx1"/>
                </a:solidFill>
              </a:rPr>
              <a:t>”, “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”, </a:t>
            </a:r>
            <a:r>
              <a:rPr lang="ko-KR" altLang="en-US" sz="1400" dirty="0">
                <a:solidFill>
                  <a:schemeClr val="tx1"/>
                </a:solidFill>
              </a:rPr>
              <a:t>입금액</a:t>
            </a:r>
            <a:r>
              <a:rPr lang="en-US" altLang="ko-KR" sz="1400" dirty="0" smtClean="0">
                <a:solidFill>
                  <a:schemeClr val="tx1"/>
                </a:solidFill>
              </a:rPr>
              <a:t>)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새로운 인스턴스 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정의한 클래스로부터 여러 개의 인스턴스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객체명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</a:rPr>
              <a:t>()”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객체의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디폴트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따로 정의하지 않으면 컴파일 시 컴파일러가 디폴트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dirty="0" smtClean="0">
                <a:solidFill>
                  <a:schemeClr val="tx1"/>
                </a:solidFill>
              </a:rPr>
              <a:t> 아무 내용 없는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가능하면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 필요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2691260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BankAccount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	private String account</a:t>
            </a:r>
          </a:p>
          <a:p>
            <a:pPr defTabSz="360000"/>
            <a:r>
              <a:rPr lang="en-US" altLang="ko-KR" sz="1400" dirty="0"/>
              <a:t>	private String name;</a:t>
            </a:r>
          </a:p>
          <a:p>
            <a:pPr defTabSz="360000"/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balance;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디폴트 </a:t>
            </a:r>
            <a:r>
              <a:rPr lang="ko-KR" altLang="en-US" sz="1400" dirty="0" err="1" smtClean="0"/>
              <a:t>생성자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 {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49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초기화 데이터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1619818"/>
            <a:ext cx="1043133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 smtClean="0"/>
              <a:t>MemberVariable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b;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double c;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String d;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MemberVariable</a:t>
            </a:r>
            <a:r>
              <a:rPr lang="en-US" altLang="ko-KR" sz="1400" dirty="0" smtClean="0"/>
              <a:t>() {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//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InitData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MemberVariable</a:t>
            </a:r>
            <a:r>
              <a:rPr lang="en-US" altLang="ko-KR" sz="1400" dirty="0" smtClean="0"/>
              <a:t> mv = new </a:t>
            </a:r>
            <a:r>
              <a:rPr lang="en-US" altLang="ko-KR" sz="1400" dirty="0" err="1" smtClean="0"/>
              <a:t>MemberVariable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mv.toString</a:t>
            </a:r>
            <a:r>
              <a:rPr lang="en-US" altLang="ko-KR" sz="1400" dirty="0" smtClean="0"/>
              <a:t>());		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1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장에서 정의한 </a:t>
            </a:r>
            <a:r>
              <a:rPr lang="en-US" altLang="ko-KR" sz="1600" dirty="0" smtClean="0">
                <a:solidFill>
                  <a:schemeClr val="tx1"/>
                </a:solidFill>
              </a:rPr>
              <a:t>Human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클래스와 </a:t>
            </a:r>
            <a:r>
              <a:rPr lang="en-US" altLang="ko-KR" sz="1600" dirty="0" smtClean="0">
                <a:solidFill>
                  <a:schemeClr val="tx1"/>
                </a:solidFill>
              </a:rPr>
              <a:t>Solution1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클래스는 문제점이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바로 </a:t>
            </a:r>
            <a:r>
              <a:rPr lang="en-US" altLang="ko-KR" sz="1600" dirty="0" smtClean="0">
                <a:solidFill>
                  <a:schemeClr val="tx1"/>
                </a:solidFill>
              </a:rPr>
              <a:t>Human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클래스로 부터 생성한 인스턴스는 모두 똑같은 초기 데이터를 가지고 있다는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해당 문제를 해결하기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Human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클래스에 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몸무게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얼굴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스트레스를 매개변수로 받아 초기화하는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dirty="0" smtClean="0">
                <a:solidFill>
                  <a:schemeClr val="tx1"/>
                </a:solidFill>
              </a:rPr>
              <a:t> 만들고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이에 맞게 </a:t>
            </a:r>
            <a:r>
              <a:rPr lang="en-US" altLang="ko-KR" sz="1600" dirty="0" smtClean="0">
                <a:solidFill>
                  <a:schemeClr val="tx1"/>
                </a:solidFill>
              </a:rPr>
              <a:t>Solution1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클래스에서 적절한 방법으로 인스턴스를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밑변과 높이 정보를 멤버 변수로 가지고 있고 이를 초기화하는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밑변과 높이 정보를 변경 및 조회 할 수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(getter / setter)</a:t>
            </a:r>
            <a:r>
              <a:rPr lang="ko-KR" altLang="en-US" sz="1600" dirty="0" smtClean="0">
                <a:solidFill>
                  <a:schemeClr val="tx1"/>
                </a:solidFill>
              </a:rPr>
              <a:t>와 삼각형의 넓이를 구하여 </a:t>
            </a:r>
            <a:r>
              <a:rPr lang="ko-KR" altLang="en-US" sz="1600" dirty="0">
                <a:solidFill>
                  <a:schemeClr val="tx1"/>
                </a:solidFill>
              </a:rPr>
              <a:t>반환하는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가진 </a:t>
            </a:r>
            <a:r>
              <a:rPr lang="en-US" altLang="ko-KR" sz="1600" dirty="0">
                <a:solidFill>
                  <a:schemeClr val="tx1"/>
                </a:solidFill>
              </a:rPr>
              <a:t>Triangle </a:t>
            </a:r>
            <a:r>
              <a:rPr lang="ko-KR" altLang="en-US" sz="1600" dirty="0">
                <a:solidFill>
                  <a:schemeClr val="tx1"/>
                </a:solidFill>
              </a:rPr>
              <a:t>클래스를 </a:t>
            </a:r>
            <a:r>
              <a:rPr lang="ko-KR" altLang="en-US" sz="1600" dirty="0" err="1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en-US" altLang="ko-KR" sz="1600" dirty="0" smtClean="0">
                <a:solidFill>
                  <a:schemeClr val="tx1"/>
                </a:solidFill>
              </a:rPr>
              <a:t>Triangle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활용할 수 있는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포함하고 있는 클래스도 함께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388</Words>
  <Application>Microsoft Office PowerPoint</Application>
  <PresentationFormat>사용자 지정</PresentationFormat>
  <Paragraphs>136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121</cp:revision>
  <cp:lastPrinted>2020-09-26T22:42:09Z</cp:lastPrinted>
  <dcterms:created xsi:type="dcterms:W3CDTF">2020-08-17T03:45:59Z</dcterms:created>
  <dcterms:modified xsi:type="dcterms:W3CDTF">2020-10-18T04:27:53Z</dcterms:modified>
</cp:coreProperties>
</file>