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75" r:id="rId6"/>
    <p:sldId id="274" r:id="rId7"/>
    <p:sldId id="278" r:id="rId8"/>
    <p:sldId id="276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선언을 붙여서 선언하는 클래스 변수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static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선언된 멤버 변수는 해당 클래스의 모든 인스턴스가 공유하는 변수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 생성 시 새로 생성되는 것이 아니라 하나만 존재하며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모든 인스턴스가 그 데이터 공유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629419"/>
            <a:ext cx="10431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InstCnt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    public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instNum</a:t>
            </a:r>
            <a:r>
              <a:rPr lang="en-US" altLang="ko-KR" sz="1400" dirty="0"/>
              <a:t> = 0</a:t>
            </a:r>
            <a:r>
              <a:rPr lang="en-US" altLang="ko-KR" sz="1400" dirty="0" smtClean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public </a:t>
            </a:r>
            <a:r>
              <a:rPr lang="en-US" altLang="ko-KR" sz="1400" dirty="0" err="1" smtClean="0"/>
              <a:t>InsctCnt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instNum</a:t>
            </a:r>
            <a:r>
              <a:rPr lang="en-US" altLang="ko-KR" sz="1400" dirty="0"/>
              <a:t>++;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인스턴스 생성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instNum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75545" y="3578194"/>
            <a:ext cx="1043133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ClassVar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 cnt1 = new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 cnt2 = new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 cnt3 = new </a:t>
            </a:r>
            <a:r>
              <a:rPr lang="en-US" altLang="ko-KR" sz="1400" dirty="0" err="1"/>
              <a:t>InstCnt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클래스 변수의 접근 방법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인스턴스의 이름을 통해 접근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클래스의 이름을 통해 접근 가능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688" y="1629419"/>
            <a:ext cx="104313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AccessWay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    public 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0</a:t>
            </a:r>
            <a:r>
              <a:rPr lang="en-US" altLang="ko-KR" sz="1400" dirty="0" smtClean="0"/>
              <a:t>;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5545" y="2508372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ClassAccess</a:t>
            </a:r>
            <a:r>
              <a:rPr lang="en-US" altLang="ko-KR" sz="1400" dirty="0" smtClean="0"/>
              <a:t> {</a:t>
            </a:r>
          </a:p>
          <a:p>
            <a:pPr defTabSz="360000"/>
            <a:r>
              <a:rPr lang="en-US" altLang="ko-KR" sz="1400" dirty="0" smtClean="0"/>
              <a:t>    </a:t>
            </a:r>
            <a:r>
              <a:rPr lang="en-US" altLang="ko-KR" sz="1400" dirty="0"/>
              <a:t>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AccessWay</a:t>
            </a:r>
            <a:r>
              <a:rPr lang="en-US" altLang="ko-KR" sz="1400" dirty="0"/>
              <a:t> way = new </a:t>
            </a:r>
            <a:r>
              <a:rPr lang="en-US" altLang="ko-KR" sz="1400" dirty="0" err="1"/>
              <a:t>AccessWay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way.num</a:t>
            </a:r>
            <a:r>
              <a:rPr lang="en-US" altLang="ko-KR" sz="1400" dirty="0"/>
              <a:t>++;          // </a:t>
            </a:r>
            <a:r>
              <a:rPr lang="ko-KR" altLang="en-US" sz="1400" dirty="0"/>
              <a:t>인스턴스의 이름을 통한 접근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way.num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AccessWay.num</a:t>
            </a:r>
            <a:r>
              <a:rPr lang="en-US" altLang="ko-KR" sz="1400" dirty="0"/>
              <a:t>++;    // </a:t>
            </a:r>
            <a:r>
              <a:rPr lang="ko-KR" altLang="en-US" sz="1400" dirty="0"/>
              <a:t>클래스의 이름을 통한 접근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way.num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클래스 변수의 유용성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1713641"/>
            <a:ext cx="104313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Circle {</a:t>
            </a:r>
          </a:p>
          <a:p>
            <a:pPr defTabSz="360000"/>
            <a:r>
              <a:rPr lang="en-US" altLang="ko-KR" sz="1400" dirty="0"/>
              <a:t>    public final static double PI = 3.1415;</a:t>
            </a:r>
          </a:p>
          <a:p>
            <a:pPr defTabSz="360000"/>
            <a:r>
              <a:rPr lang="en-US" altLang="ko-KR" sz="1400" dirty="0"/>
              <a:t>    private double radius</a:t>
            </a:r>
            <a:r>
              <a:rPr lang="en-US" altLang="ko-KR" sz="1400" dirty="0" smtClean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Circle(double radius)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this.radius</a:t>
            </a:r>
            <a:r>
              <a:rPr lang="en-US" altLang="ko-KR" sz="1400" dirty="0"/>
              <a:t> = radius;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showPerimeter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double </a:t>
            </a:r>
            <a:r>
              <a:rPr lang="en-US" altLang="ko-KR" sz="1400" dirty="0" err="1"/>
              <a:t>peri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this.radius</a:t>
            </a:r>
            <a:r>
              <a:rPr lang="en-US" altLang="ko-KR" sz="1400" dirty="0"/>
              <a:t> * 2) * </a:t>
            </a:r>
            <a:r>
              <a:rPr lang="en-US" altLang="ko-KR" sz="1400" dirty="0" err="1"/>
              <a:t>this.PI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둘레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peri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void </a:t>
            </a:r>
            <a:r>
              <a:rPr lang="en-US" altLang="ko-KR" sz="1400" dirty="0" err="1"/>
              <a:t>showArea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double area = (</a:t>
            </a:r>
            <a:r>
              <a:rPr lang="en-US" altLang="ko-KR" sz="1400" dirty="0" err="1"/>
              <a:t>this.radius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this.radius</a:t>
            </a:r>
            <a:r>
              <a:rPr lang="en-US" altLang="ko-KR" sz="1400" dirty="0"/>
              <a:t>) * </a:t>
            </a:r>
            <a:r>
              <a:rPr lang="en-US" altLang="ko-KR" sz="1400" dirty="0" err="1"/>
              <a:t>this.PI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넓이 </a:t>
            </a:r>
            <a:r>
              <a:rPr lang="en-US" altLang="ko-KR" sz="1400" dirty="0"/>
              <a:t>: " + area);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PI</a:t>
            </a:r>
            <a:r>
              <a:rPr lang="ko-KR" altLang="en-US" sz="1400" dirty="0" smtClean="0">
                <a:solidFill>
                  <a:schemeClr val="tx1"/>
                </a:solidFill>
              </a:rPr>
              <a:t>는 원주율로 결코 변하지 않는 수이므로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final </a:t>
            </a:r>
            <a:r>
              <a:rPr lang="ko-KR" altLang="en-US" sz="1400" dirty="0" smtClean="0">
                <a:solidFill>
                  <a:schemeClr val="tx1"/>
                </a:solidFill>
              </a:rPr>
              <a:t>키워드로 상수로 선언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PI</a:t>
            </a:r>
            <a:r>
              <a:rPr lang="ko-KR" altLang="en-US" sz="1400" dirty="0" smtClean="0">
                <a:solidFill>
                  <a:schemeClr val="tx1"/>
                </a:solidFill>
              </a:rPr>
              <a:t>는 모든 인스턴스에서 데이터를 가지고 있을 필요가 없으므로 클래스 변수로 선언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참조 목적만 가지고 있는 데이터는 클래스 변수로 만들어 사용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875545" y="1546869"/>
            <a:ext cx="1043133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CircleConstPI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Circle c = new Circle(1.2);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c.showPerimeter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c.showArea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클래스 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ko-KR" altLang="en-US" dirty="0">
                <a:solidFill>
                  <a:schemeClr val="tx1"/>
                </a:solidFill>
              </a:rPr>
              <a:t> 정의와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2688" y="1713641"/>
            <a:ext cx="1043133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NumberPrinter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myNum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</a:t>
            </a:r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클래스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(static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)</a:t>
            </a:r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showInt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   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클래스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static void </a:t>
            </a:r>
            <a:r>
              <a:rPr lang="en-US" altLang="ko-KR" sz="1400" dirty="0" err="1"/>
              <a:t>showDouble</a:t>
            </a:r>
            <a:r>
              <a:rPr lang="en-US" altLang="ko-KR" sz="1400" dirty="0"/>
              <a:t>(double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인스턴스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void </a:t>
            </a:r>
            <a:r>
              <a:rPr lang="en-US" altLang="ko-KR" sz="1400" dirty="0" err="1"/>
              <a:t>setMyNumber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this.myNum</a:t>
            </a:r>
            <a:r>
              <a:rPr lang="en-US" altLang="ko-KR" sz="1400" dirty="0"/>
              <a:t> = n;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    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// </a:t>
            </a:r>
            <a:r>
              <a:rPr lang="ko-KR" altLang="en-US" sz="1400" dirty="0"/>
              <a:t>인스턴스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public void </a:t>
            </a:r>
            <a:r>
              <a:rPr lang="en-US" altLang="ko-KR" sz="1400" dirty="0" err="1"/>
              <a:t>showMyNumber</a:t>
            </a:r>
            <a:r>
              <a:rPr lang="en-US" altLang="ko-KR" sz="1400" dirty="0"/>
              <a:t>()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this.myNum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61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클래스 변수에 접근하는 방법과 차이 없음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546869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ClassMethod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NumberPrinter.showInt</a:t>
            </a:r>
            <a:r>
              <a:rPr lang="en-US" altLang="ko-KR" sz="1400" dirty="0"/>
              <a:t>(20);  // </a:t>
            </a:r>
            <a:r>
              <a:rPr lang="ko-KR" altLang="en-US" sz="1400" dirty="0"/>
              <a:t>클래스 이름을 통한 클래스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NumberPrinter</a:t>
            </a:r>
            <a:r>
              <a:rPr lang="en-US" altLang="ko-KR" sz="1400" dirty="0"/>
              <a:t> np = new </a:t>
            </a:r>
            <a:r>
              <a:rPr lang="en-US" altLang="ko-KR" sz="1400" dirty="0" err="1"/>
              <a:t>NumberPrinter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np.showDouble</a:t>
            </a:r>
            <a:r>
              <a:rPr lang="en-US" altLang="ko-KR" sz="1400" dirty="0"/>
              <a:t>(3.15); 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인스턴스 이름을 통한 클래스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np.setMyNumber</a:t>
            </a:r>
            <a:r>
              <a:rPr lang="en-US" altLang="ko-KR" sz="1400" dirty="0"/>
              <a:t>(75);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np.showMyNumber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1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main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r>
              <a:rPr lang="ko-KR" altLang="en-US" dirty="0" smtClean="0">
                <a:solidFill>
                  <a:schemeClr val="tx1"/>
                </a:solidFill>
              </a:rPr>
              <a:t>이고 </a:t>
            </a:r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인 이유는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static : </a:t>
            </a:r>
            <a:r>
              <a:rPr lang="ko-KR" altLang="en-US" sz="1400" dirty="0" smtClean="0">
                <a:solidFill>
                  <a:schemeClr val="tx1"/>
                </a:solidFill>
              </a:rPr>
              <a:t>정적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메모리에 저장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변화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프로그램이 실행되면 제일 먼저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찾아서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실행하여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실행하려면 메모리 상에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존재해야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클래스 내에 존재하는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호출이 이루어지는 영역은 클래스 외부이므로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public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선언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3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다음 </a:t>
            </a:r>
            <a:r>
              <a:rPr lang="en-US" altLang="ko-KR" sz="1600" dirty="0" smtClean="0">
                <a:solidFill>
                  <a:schemeClr val="tx1"/>
                </a:solidFill>
              </a:rPr>
              <a:t>main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600" dirty="0" smtClean="0">
                <a:solidFill>
                  <a:schemeClr val="tx1"/>
                </a:solidFill>
              </a:rPr>
              <a:t> 함께 동작하는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Accumulator 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정의하시오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실행 결과로 </a:t>
            </a:r>
            <a:r>
              <a:rPr lang="en-US" altLang="ko-KR" sz="1600" dirty="0" smtClean="0">
                <a:solidFill>
                  <a:schemeClr val="tx1"/>
                </a:solidFill>
              </a:rPr>
              <a:t>“sum = 45”</a:t>
            </a:r>
            <a:r>
              <a:rPr lang="ko-KR" altLang="en-US" sz="1600" dirty="0" smtClean="0">
                <a:solidFill>
                  <a:schemeClr val="tx1"/>
                </a:solidFill>
              </a:rPr>
              <a:t>가 출력되어야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457200" lvl="2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 변수와 클래스 </a:t>
            </a: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1619818"/>
            <a:ext cx="104313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360000"/>
            <a:r>
              <a:rPr lang="en-US" altLang="ko-KR" sz="1400" dirty="0" smtClean="0"/>
              <a:t>    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Accumulator.add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</a:t>
            </a:r>
            <a:r>
              <a:rPr lang="en-US" altLang="ko-KR" sz="1400" dirty="0" err="1" smtClean="0"/>
              <a:t>Accumulator.showResult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16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602</Words>
  <Application>Microsoft Office PowerPoint</Application>
  <PresentationFormat>와이드스크린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144</cp:revision>
  <cp:lastPrinted>2020-09-26T22:42:09Z</cp:lastPrinted>
  <dcterms:created xsi:type="dcterms:W3CDTF">2020-08-17T03:45:59Z</dcterms:created>
  <dcterms:modified xsi:type="dcterms:W3CDTF">2020-10-20T02:36:52Z</dcterms:modified>
</cp:coreProperties>
</file>