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73" r:id="rId5"/>
    <p:sldId id="274" r:id="rId6"/>
    <p:sldId id="275" r:id="rId7"/>
    <p:sldId id="276" r:id="rId8"/>
    <p:sldId id="277" r:id="rId9"/>
    <p:sldId id="27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4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2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7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0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9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2144233" y="2478725"/>
            <a:ext cx="7903534" cy="1137311"/>
          </a:xfrm>
          <a:prstGeom prst="roundRect">
            <a:avLst>
              <a:gd name="adj" fmla="val 1528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배열</a:t>
            </a:r>
            <a:endParaRPr lang="en-US" altLang="ko-KR" sz="4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>
            <a:off x="9631681" y="2641000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 rot="2700000">
            <a:off x="10866869" y="-180059"/>
            <a:ext cx="184563" cy="3420000"/>
            <a:chOff x="714869" y="-2648417"/>
            <a:chExt cx="184563" cy="3420000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905648" y="-938417"/>
              <a:ext cx="342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432" y="442754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869" y="342586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0DC4E5A-B617-4A43-9039-70176A97FA3C}"/>
              </a:ext>
            </a:extLst>
          </p:cNvPr>
          <p:cNvGrpSpPr/>
          <p:nvPr/>
        </p:nvGrpSpPr>
        <p:grpSpPr>
          <a:xfrm flipH="1">
            <a:off x="-462225" y="1328920"/>
            <a:ext cx="3420000" cy="1408195"/>
            <a:chOff x="2886451" y="828059"/>
            <a:chExt cx="3420000" cy="1408195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01D29EC-0D77-48EF-855D-69912D0B4C26}"/>
                </a:ext>
              </a:extLst>
            </p:cNvPr>
            <p:cNvGrpSpPr/>
            <p:nvPr/>
          </p:nvGrpSpPr>
          <p:grpSpPr>
            <a:xfrm>
              <a:off x="3268981" y="2031400"/>
              <a:ext cx="204854" cy="204854"/>
              <a:chOff x="1562986" y="3668233"/>
              <a:chExt cx="265814" cy="265814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64561AB-E048-4B2F-B66D-A2AA5DE0ACFD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solidFill>
                <a:srgbClr val="967353"/>
              </a:solid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53F29A1-37C3-4A68-A387-0AB3C9B78489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noFill/>
              <a:ln w="34925">
                <a:solidFill>
                  <a:schemeClr val="accent4">
                    <a:lumMod val="75000"/>
                  </a:schemeClr>
                </a:solidFill>
              </a:ln>
              <a:effectLst>
                <a:outerShdw dist="127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sp3d prstMaterial="softEdge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FBF8A25-3253-465F-A53F-1FBE8A382257}"/>
                </a:ext>
              </a:extLst>
            </p:cNvPr>
            <p:cNvGrpSpPr/>
            <p:nvPr/>
          </p:nvGrpSpPr>
          <p:grpSpPr>
            <a:xfrm rot="2700000">
              <a:off x="4504169" y="-789659"/>
              <a:ext cx="184563" cy="3420000"/>
              <a:chOff x="714869" y="-2648417"/>
              <a:chExt cx="184563" cy="3420000"/>
            </a:xfrm>
            <a:effectLst>
              <a:outerShdw dist="63500" dir="8100000" algn="tr" rotWithShape="0">
                <a:prstClr val="black">
                  <a:alpha val="26000"/>
                </a:prstClr>
              </a:outerShdw>
            </a:effectLst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0A703CD-878A-4DA7-9327-D186D1EB35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-905648" y="-938417"/>
                <a:ext cx="342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B77DDEA-C32D-4460-9D75-D0CAA8FC68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432" y="442754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05563560-858A-4BC5-8306-B2D33B3820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869" y="342586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746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배열의 정의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자료형이</a:t>
            </a:r>
            <a:r>
              <a:rPr lang="ko-KR" altLang="en-US" sz="1400" dirty="0" smtClean="0">
                <a:solidFill>
                  <a:schemeClr val="tx1"/>
                </a:solidFill>
              </a:rPr>
              <a:t> 같은 둘 이상의 값을 저장할 수 있는 메모리 공간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배열의 인덱스는 </a:t>
            </a:r>
            <a:r>
              <a:rPr lang="en-US" altLang="ko-KR" sz="1400" dirty="0" smtClean="0">
                <a:solidFill>
                  <a:schemeClr val="tx1"/>
                </a:solidFill>
              </a:rPr>
              <a:t>0</a:t>
            </a:r>
            <a:r>
              <a:rPr lang="ko-KR" altLang="en-US" sz="1400" dirty="0" smtClean="0">
                <a:solidFill>
                  <a:schemeClr val="tx1"/>
                </a:solidFill>
              </a:rPr>
              <a:t>부터 시작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배열에는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차원 배열과 </a:t>
            </a:r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</a:rPr>
              <a:t>차원 이상의 다차원 배열 존재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기본 문법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	-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</a:rPr>
              <a:t>[] ref :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형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차원 배열 인스턴스를 참조할 수 있는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참조변수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ref </a:t>
            </a:r>
            <a:r>
              <a:rPr lang="ko-KR" altLang="en-US" sz="1400" dirty="0" smtClean="0">
                <a:solidFill>
                  <a:schemeClr val="tx1"/>
                </a:solidFill>
              </a:rPr>
              <a:t>선언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new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</a:rPr>
              <a:t>[5] :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형 데이터 </a:t>
            </a:r>
            <a:r>
              <a:rPr lang="en-US" altLang="ko-KR" sz="1400" dirty="0" smtClean="0">
                <a:solidFill>
                  <a:schemeClr val="tx1"/>
                </a:solidFill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</a:rPr>
              <a:t>개를 저장할 수 있는 배열 인스턴스 생성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생성한 배열 </a:t>
            </a:r>
            <a:r>
              <a:rPr lang="en-US" altLang="ko-KR" sz="1400" dirty="0" smtClean="0">
                <a:solidFill>
                  <a:schemeClr val="tx1"/>
                </a:solidFill>
              </a:rPr>
              <a:t>ref</a:t>
            </a:r>
            <a:r>
              <a:rPr lang="ko-KR" altLang="en-US" sz="1400" dirty="0" smtClean="0">
                <a:solidFill>
                  <a:schemeClr val="tx1"/>
                </a:solidFill>
              </a:rPr>
              <a:t>는 </a:t>
            </a:r>
            <a:r>
              <a:rPr lang="en-US" altLang="ko-KR" sz="1400" dirty="0" smtClean="0">
                <a:solidFill>
                  <a:schemeClr val="tx1"/>
                </a:solidFill>
              </a:rPr>
              <a:t>ref[0], ref[1], ..., ref[5]</a:t>
            </a:r>
            <a:r>
              <a:rPr lang="ko-KR" altLang="en-US" sz="1400" dirty="0" smtClean="0">
                <a:solidFill>
                  <a:schemeClr val="tx1"/>
                </a:solidFill>
              </a:rPr>
              <a:t>로 이루어져 있음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배열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875545" y="2971549"/>
            <a:ext cx="104313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[] ref = new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[5];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834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배열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2688" y="1336310"/>
            <a:ext cx="10431338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ArrayInsInstance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// </a:t>
            </a:r>
            <a:r>
              <a:rPr lang="ko-KR" altLang="en-US" sz="1400" dirty="0"/>
              <a:t>길이가 </a:t>
            </a:r>
            <a:r>
              <a:rPr lang="en-US" altLang="ko-KR" sz="1400" dirty="0"/>
              <a:t>5</a:t>
            </a:r>
            <a:r>
              <a:rPr lang="ko-KR" altLang="en-US" sz="1400" dirty="0"/>
              <a:t>인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ko-KR" altLang="en-US" sz="1400" dirty="0"/>
              <a:t>형 </a:t>
            </a:r>
            <a:r>
              <a:rPr lang="en-US" altLang="ko-KR" sz="1400" dirty="0"/>
              <a:t>1</a:t>
            </a:r>
            <a:r>
              <a:rPr lang="ko-KR" altLang="en-US" sz="1400" dirty="0"/>
              <a:t>차원 배열 생성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[] ar1 = new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[5];</a:t>
            </a:r>
          </a:p>
          <a:p>
            <a:pPr defTabSz="360000"/>
            <a:r>
              <a:rPr lang="en-US" altLang="ko-KR" sz="1400" dirty="0"/>
              <a:t>        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5;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defTabSz="360000"/>
            <a:r>
              <a:rPr lang="en-US" altLang="ko-KR" sz="1400" dirty="0"/>
              <a:t>            ar1[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+ 5;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    double[] ar2 = new double[7];</a:t>
            </a:r>
          </a:p>
          <a:p>
            <a:pPr defTabSz="360000"/>
            <a:r>
              <a:rPr lang="en-US" altLang="ko-KR" sz="1400" dirty="0"/>
              <a:t>        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7;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defTabSz="360000"/>
            <a:r>
              <a:rPr lang="en-US" altLang="ko-KR" sz="1400" dirty="0"/>
              <a:t>            ar2[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= (double)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+ 0.5;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배열 </a:t>
            </a:r>
            <a:r>
              <a:rPr lang="en-US" altLang="ko-KR" sz="1400" dirty="0"/>
              <a:t>ar1</a:t>
            </a:r>
            <a:r>
              <a:rPr lang="ko-KR" altLang="en-US" sz="1400" dirty="0"/>
              <a:t>의 길이 </a:t>
            </a:r>
            <a:r>
              <a:rPr lang="en-US" altLang="ko-KR" sz="1400" dirty="0"/>
              <a:t>: " + ar1.length);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배열 </a:t>
            </a:r>
            <a:r>
              <a:rPr lang="en-US" altLang="ko-KR" sz="1400" dirty="0"/>
              <a:t>ar2</a:t>
            </a:r>
            <a:r>
              <a:rPr lang="ko-KR" altLang="en-US" sz="1400" dirty="0"/>
              <a:t>의 길이 </a:t>
            </a:r>
            <a:r>
              <a:rPr lang="en-US" altLang="ko-KR" sz="1400" dirty="0"/>
              <a:t>: " + ar2.length);</a:t>
            </a:r>
          </a:p>
          <a:p>
            <a:pPr defTabSz="360000"/>
            <a:r>
              <a:rPr lang="en-US" altLang="ko-KR" sz="1400" dirty="0"/>
              <a:t>        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5;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배열 </a:t>
            </a:r>
            <a:r>
              <a:rPr lang="en-US" altLang="ko-KR" sz="1400" dirty="0"/>
              <a:t>ar1[" +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+ "] : " + ar1[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    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7;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배열 </a:t>
            </a:r>
            <a:r>
              <a:rPr lang="en-US" altLang="ko-KR" sz="1400" dirty="0"/>
              <a:t>ar2[" +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+ "] : " + ar2[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878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인스턴스를 저장할 수 있는 배열의 생성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배열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882688" y="1713641"/>
            <a:ext cx="1043133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Box {</a:t>
            </a:r>
          </a:p>
          <a:p>
            <a:pPr defTabSz="360000"/>
            <a:r>
              <a:rPr lang="en-US" altLang="ko-KR" sz="1400" dirty="0"/>
              <a:t>    private String </a:t>
            </a:r>
            <a:r>
              <a:rPr lang="en-US" altLang="ko-KR" sz="1400" dirty="0" err="1"/>
              <a:t>conts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public Box(String </a:t>
            </a:r>
            <a:r>
              <a:rPr lang="en-US" altLang="ko-KR" sz="1400" dirty="0" err="1"/>
              <a:t>conts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this.conts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conts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public String </a:t>
            </a:r>
            <a:r>
              <a:rPr lang="en-US" altLang="ko-KR" sz="1400" dirty="0" err="1"/>
              <a:t>toString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return </a:t>
            </a:r>
            <a:r>
              <a:rPr lang="en-US" altLang="ko-KR" sz="1400" dirty="0" err="1"/>
              <a:t>this.conts</a:t>
            </a:r>
            <a:r>
              <a:rPr lang="en-US" altLang="ko-KR" sz="1400" dirty="0"/>
              <a:t>;    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75545" y="3860430"/>
            <a:ext cx="1043133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ArrayInsInstance2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Box[] </a:t>
            </a:r>
            <a:r>
              <a:rPr lang="en-US" altLang="ko-KR" sz="1400" dirty="0" err="1"/>
              <a:t>ar</a:t>
            </a:r>
            <a:r>
              <a:rPr lang="en-US" altLang="ko-KR" sz="1400" dirty="0"/>
              <a:t> = new Box[5];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("length : " + </a:t>
            </a:r>
            <a:r>
              <a:rPr lang="en-US" altLang="ko-KR" sz="1400" dirty="0" err="1"/>
              <a:t>ar.length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4713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배열을 대상으로 한 값의 저장과 참조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배열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2688" y="1713641"/>
            <a:ext cx="10431338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BoxArray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Box[] </a:t>
            </a:r>
            <a:r>
              <a:rPr lang="en-US" altLang="ko-KR" sz="1400" dirty="0" err="1"/>
              <a:t>ar</a:t>
            </a:r>
            <a:r>
              <a:rPr lang="en-US" altLang="ko-KR" sz="1400" dirty="0"/>
              <a:t> = new Box[3];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        // </a:t>
            </a:r>
            <a:r>
              <a:rPr lang="ko-KR" altLang="en-US" sz="1400" dirty="0"/>
              <a:t>배열에 인스턴스 저장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 err="1"/>
              <a:t>ar</a:t>
            </a:r>
            <a:r>
              <a:rPr lang="en-US" altLang="ko-KR" sz="1400" dirty="0"/>
              <a:t>[0] = new Box("First");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ar</a:t>
            </a:r>
            <a:r>
              <a:rPr lang="en-US" altLang="ko-KR" sz="1400" dirty="0"/>
              <a:t>[1] = new Box("Second");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ar</a:t>
            </a:r>
            <a:r>
              <a:rPr lang="en-US" altLang="ko-KR" sz="1400" dirty="0"/>
              <a:t>[2] = new Box("Third");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        // </a:t>
            </a:r>
            <a:r>
              <a:rPr lang="ko-KR" altLang="en-US" sz="1400" dirty="0"/>
              <a:t>저장된 인스턴스 참조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</a:t>
            </a:r>
            <a:r>
              <a:rPr lang="en-US" altLang="ko-KR" sz="1400" dirty="0"/>
              <a:t>[0]);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</a:t>
            </a:r>
            <a:r>
              <a:rPr lang="en-US" altLang="ko-KR" sz="1400" dirty="0"/>
              <a:t>[1]);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</a:t>
            </a:r>
            <a:r>
              <a:rPr lang="en-US" altLang="ko-KR" sz="1400" dirty="0"/>
              <a:t>[2]);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3190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배열을 생성과 동시에 초기화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배열 </a:t>
            </a:r>
            <a:r>
              <a:rPr lang="ko-KR" altLang="en-US" dirty="0" err="1" smtClean="0">
                <a:solidFill>
                  <a:schemeClr val="tx1"/>
                </a:solidFill>
              </a:rPr>
              <a:t>참조변수</a:t>
            </a:r>
            <a:r>
              <a:rPr lang="ko-KR" altLang="en-US" dirty="0" smtClean="0">
                <a:solidFill>
                  <a:schemeClr val="tx1"/>
                </a:solidFill>
              </a:rPr>
              <a:t> 선언의 두 가지 방법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</a:rPr>
              <a:t>[]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arr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arr</a:t>
            </a:r>
            <a:r>
              <a:rPr lang="en-US" altLang="ko-KR" sz="1400" dirty="0" smtClean="0">
                <a:solidFill>
                  <a:schemeClr val="tx1"/>
                </a:solidFill>
              </a:rPr>
              <a:t>[]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배열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2688" y="1713641"/>
            <a:ext cx="1043133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InitArray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[]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 = {1, 2, 3};</a:t>
            </a:r>
          </a:p>
          <a:p>
            <a:pPr defTabSz="360000"/>
            <a:r>
              <a:rPr lang="en-US" altLang="ko-KR" sz="1400" dirty="0"/>
              <a:t>        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3;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064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강화된 </a:t>
            </a:r>
            <a:r>
              <a:rPr lang="en-US" altLang="ko-KR" dirty="0" smtClean="0">
                <a:solidFill>
                  <a:schemeClr val="tx1"/>
                </a:solidFill>
              </a:rPr>
              <a:t>for</a:t>
            </a:r>
            <a:r>
              <a:rPr lang="ko-KR" altLang="en-US" dirty="0" smtClean="0">
                <a:solidFill>
                  <a:schemeClr val="tx1"/>
                </a:solidFill>
              </a:rPr>
              <a:t>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배열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2688" y="1713641"/>
            <a:ext cx="10431338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EnhancedFor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[] </a:t>
            </a:r>
            <a:r>
              <a:rPr lang="en-US" altLang="ko-KR" sz="1400" dirty="0" err="1"/>
              <a:t>ar</a:t>
            </a:r>
            <a:r>
              <a:rPr lang="en-US" altLang="ko-KR" sz="1400" dirty="0"/>
              <a:t> = {1, 2, 3, 4, 5};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        // </a:t>
            </a:r>
            <a:r>
              <a:rPr lang="ko-KR" altLang="en-US" sz="1400" dirty="0"/>
              <a:t>배열 요소 전체 출력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/>
              <a:t>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e : </a:t>
            </a:r>
            <a:r>
              <a:rPr lang="en-US" altLang="ko-KR" sz="1400" dirty="0" err="1"/>
              <a:t>ar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(e);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        // </a:t>
            </a:r>
            <a:r>
              <a:rPr lang="ko-KR" altLang="en-US" sz="1400" dirty="0"/>
              <a:t>배열 요소의 전체 합 출력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sum = 0;</a:t>
            </a:r>
          </a:p>
          <a:p>
            <a:pPr defTabSz="360000"/>
            <a:r>
              <a:rPr lang="en-US" altLang="ko-KR" sz="1400" dirty="0"/>
              <a:t>        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e : </a:t>
            </a:r>
            <a:r>
              <a:rPr lang="en-US" altLang="ko-KR" sz="1400" dirty="0" err="1"/>
              <a:t>ar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    sum += e;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("sum = " + sum);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4531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인스턴스 배열을 대상으로 강화된 </a:t>
            </a:r>
            <a:r>
              <a:rPr lang="en-US" altLang="ko-KR" dirty="0" smtClean="0">
                <a:solidFill>
                  <a:schemeClr val="tx1"/>
                </a:solidFill>
              </a:rPr>
              <a:t>for</a:t>
            </a:r>
            <a:r>
              <a:rPr lang="ko-KR" altLang="en-US" dirty="0" smtClean="0">
                <a:solidFill>
                  <a:schemeClr val="tx1"/>
                </a:solidFill>
              </a:rPr>
              <a:t>문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배열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2688" y="1713641"/>
            <a:ext cx="10431338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Box1 {</a:t>
            </a:r>
          </a:p>
          <a:p>
            <a:pPr defTabSz="360000"/>
            <a:r>
              <a:rPr lang="en-US" altLang="ko-KR" sz="1400" dirty="0"/>
              <a:t>    private String contents;</a:t>
            </a:r>
          </a:p>
          <a:p>
            <a:pPr defTabSz="360000"/>
            <a:r>
              <a:rPr lang="en-US" altLang="ko-KR" sz="1400" dirty="0"/>
              <a:t>    private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boxNum</a:t>
            </a:r>
            <a:r>
              <a:rPr lang="en-US" altLang="ko-KR" sz="1400" dirty="0"/>
              <a:t>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    public Box1(String contents,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boxNum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this.contents</a:t>
            </a:r>
            <a:r>
              <a:rPr lang="en-US" altLang="ko-KR" sz="1400" dirty="0"/>
              <a:t> = contents;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this.boxNum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boxNum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</a:t>
            </a:r>
          </a:p>
          <a:p>
            <a:pPr defTabSz="360000"/>
            <a:r>
              <a:rPr lang="en-US" altLang="ko-KR" sz="1400" dirty="0"/>
              <a:t>    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getBoxNum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return </a:t>
            </a:r>
            <a:r>
              <a:rPr lang="en-US" altLang="ko-KR" sz="1400" dirty="0" err="1"/>
              <a:t>this.boxNum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    @Override</a:t>
            </a:r>
          </a:p>
          <a:p>
            <a:pPr defTabSz="360000"/>
            <a:r>
              <a:rPr lang="en-US" altLang="ko-KR" sz="1400" dirty="0"/>
              <a:t>    public String </a:t>
            </a:r>
            <a:r>
              <a:rPr lang="en-US" altLang="ko-KR" sz="1400" dirty="0" err="1"/>
              <a:t>toString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return "Box1{" +</a:t>
            </a:r>
          </a:p>
          <a:p>
            <a:pPr defTabSz="360000"/>
            <a:r>
              <a:rPr lang="en-US" altLang="ko-KR" sz="1400" dirty="0"/>
              <a:t>                "contents='" + contents + '\'' +</a:t>
            </a:r>
          </a:p>
          <a:p>
            <a:pPr defTabSz="360000"/>
            <a:r>
              <a:rPr lang="en-US" altLang="ko-KR" sz="1400" dirty="0"/>
              <a:t>                ", </a:t>
            </a:r>
            <a:r>
              <a:rPr lang="en-US" altLang="ko-KR" sz="1400" dirty="0" err="1"/>
              <a:t>boxNum</a:t>
            </a:r>
            <a:r>
              <a:rPr lang="en-US" altLang="ko-KR" sz="1400" dirty="0"/>
              <a:t>=" + </a:t>
            </a:r>
            <a:r>
              <a:rPr lang="en-US" altLang="ko-KR" sz="1400" dirty="0" err="1"/>
              <a:t>boxNum</a:t>
            </a:r>
            <a:r>
              <a:rPr lang="en-US" altLang="ko-KR" sz="1400" dirty="0"/>
              <a:t> +</a:t>
            </a:r>
          </a:p>
          <a:p>
            <a:pPr defTabSz="360000"/>
            <a:r>
              <a:rPr lang="en-US" altLang="ko-KR" sz="1400" dirty="0"/>
              <a:t>                '}';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76822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배열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2688" y="1348342"/>
            <a:ext cx="10431338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EnhancedForInst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Box1[] </a:t>
            </a:r>
            <a:r>
              <a:rPr lang="en-US" altLang="ko-KR" sz="1400" dirty="0" err="1"/>
              <a:t>ar</a:t>
            </a:r>
            <a:r>
              <a:rPr lang="en-US" altLang="ko-KR" sz="1400" dirty="0"/>
              <a:t> = new Box1[5];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ar</a:t>
            </a:r>
            <a:r>
              <a:rPr lang="en-US" altLang="ko-KR" sz="1400" dirty="0"/>
              <a:t>[0] = new Box1(101, "</a:t>
            </a:r>
            <a:r>
              <a:rPr lang="en-US" altLang="ko-KR" sz="1400" dirty="0" err="1"/>
              <a:t>Coffe</a:t>
            </a:r>
            <a:r>
              <a:rPr lang="en-US" altLang="ko-KR" sz="1400" dirty="0"/>
              <a:t>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ar</a:t>
            </a:r>
            <a:r>
              <a:rPr lang="en-US" altLang="ko-KR" sz="1400" dirty="0"/>
              <a:t>[1] = new Box1(202, "Computer");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ar</a:t>
            </a:r>
            <a:r>
              <a:rPr lang="en-US" altLang="ko-KR" sz="1400" dirty="0"/>
              <a:t>[2] = new Box1(303, "Apple");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ar</a:t>
            </a:r>
            <a:r>
              <a:rPr lang="en-US" altLang="ko-KR" sz="1400" dirty="0"/>
              <a:t>[3] = new Box1(404, "Dress");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ar</a:t>
            </a:r>
            <a:r>
              <a:rPr lang="en-US" altLang="ko-KR" sz="1400" dirty="0"/>
              <a:t>[4] = new Box1(505, "Fairy-tale book");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        for (Box1 e : </a:t>
            </a:r>
            <a:r>
              <a:rPr lang="en-US" altLang="ko-KR" sz="1400" dirty="0" err="1"/>
              <a:t>ar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    if (</a:t>
            </a:r>
            <a:r>
              <a:rPr lang="en-US" altLang="ko-KR" sz="1400" dirty="0" err="1"/>
              <a:t>e.getBoxNum</a:t>
            </a:r>
            <a:r>
              <a:rPr lang="en-US" altLang="ko-KR" sz="1400" dirty="0"/>
              <a:t>() == 505) {</a:t>
            </a:r>
          </a:p>
          <a:p>
            <a:pPr defTabSz="360000"/>
            <a:r>
              <a:rPr lang="en-US" altLang="ko-KR" sz="1400" dirty="0"/>
              <a:t>    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(e);</a:t>
            </a:r>
          </a:p>
          <a:p>
            <a:pPr defTabSz="360000"/>
            <a:r>
              <a:rPr lang="en-US" altLang="ko-KR" sz="1400" dirty="0"/>
              <a:t>            }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92864582"/>
      </p:ext>
    </p:extLst>
  </p:cSld>
  <p:clrMapOvr>
    <a:masterClrMapping/>
  </p:clrMapOvr>
</p:sld>
</file>

<file path=ppt/theme/theme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2092</TotalTime>
  <Words>726</Words>
  <Application>Microsoft Office PowerPoint</Application>
  <PresentationFormat>와이드스크린</PresentationFormat>
  <Paragraphs>147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10_Office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mwJung</cp:lastModifiedBy>
  <cp:revision>151</cp:revision>
  <cp:lastPrinted>2020-09-26T22:42:09Z</cp:lastPrinted>
  <dcterms:created xsi:type="dcterms:W3CDTF">2020-08-17T03:45:59Z</dcterms:created>
  <dcterms:modified xsi:type="dcterms:W3CDTF">2020-10-18T20:08:22Z</dcterms:modified>
</cp:coreProperties>
</file>