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9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상속의 정의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상위 클래스의 특성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멤버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을 그대로 이어 받아 확장하여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상속의 예시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동물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포유류의 상위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부모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포유류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고래의 상위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부모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클래스이자 동물의 하위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자식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고래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포유류의 하위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자식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상속을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extents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 사용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2908986"/>
            <a:ext cx="104313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Man {</a:t>
            </a:r>
          </a:p>
          <a:p>
            <a:pPr defTabSz="360000"/>
            <a:r>
              <a:rPr lang="en-US" altLang="ko-KR" sz="1400" dirty="0"/>
              <a:t>    protected String name;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tellYourName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name is " + </a:t>
            </a:r>
            <a:r>
              <a:rPr lang="en-US" altLang="ko-KR" sz="1400" dirty="0" smtClean="0"/>
              <a:t>this.name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82688" y="4375779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 extends Man {</a:t>
            </a:r>
          </a:p>
          <a:p>
            <a:pPr defTabSz="360000"/>
            <a:r>
              <a:rPr lang="en-US" altLang="ko-KR" sz="1400" dirty="0"/>
              <a:t>    private String company;</a:t>
            </a:r>
          </a:p>
          <a:p>
            <a:pPr defTabSz="360000"/>
            <a:r>
              <a:rPr lang="en-US" altLang="ko-KR" sz="1400" dirty="0"/>
              <a:t>    private String position;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tellYourInfo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company is " + </a:t>
            </a:r>
            <a:r>
              <a:rPr lang="en-US" altLang="ko-KR" sz="1400" dirty="0" err="1"/>
              <a:t>this.company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position is " + </a:t>
            </a:r>
            <a:r>
              <a:rPr lang="en-US" altLang="ko-KR" sz="1400" dirty="0" err="1"/>
              <a:t>this.position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tellYourName</a:t>
            </a:r>
            <a:r>
              <a:rPr lang="en-US" altLang="ko-KR" sz="1400" dirty="0"/>
              <a:t>(); // Man </a:t>
            </a:r>
            <a:r>
              <a:rPr lang="ko-KR" altLang="en-US" sz="1400" dirty="0"/>
              <a:t>클래스를 상속했기 때문에 호출 가능</a:t>
            </a:r>
            <a:r>
              <a:rPr lang="en-US" altLang="ko-KR" sz="1400" dirty="0"/>
              <a:t>!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Man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상속의 대상이 되는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상위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부모 클래스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BusinessMan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상속을 하는 </a:t>
            </a:r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하위 </a:t>
            </a:r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자식 클래스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Man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BusinessMan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UML </a:t>
            </a:r>
            <a:r>
              <a:rPr lang="ko-KR" altLang="en-US" sz="1400" dirty="0" smtClean="0">
                <a:solidFill>
                  <a:schemeClr val="tx1"/>
                </a:solidFill>
              </a:rPr>
              <a:t>상속 관계 표현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65684" y="3826800"/>
            <a:ext cx="2237874" cy="5053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65684" y="5074074"/>
            <a:ext cx="2237874" cy="5053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BusinessMan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25" idx="0"/>
            <a:endCxn id="24" idx="2"/>
          </p:cNvCxnSpPr>
          <p:nvPr/>
        </p:nvCxnSpPr>
        <p:spPr>
          <a:xfrm flipV="1">
            <a:off x="3284621" y="4332127"/>
            <a:ext cx="0" cy="74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상속과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713641"/>
            <a:ext cx="1043133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 extends Man {</a:t>
            </a:r>
          </a:p>
          <a:p>
            <a:pPr defTabSz="360000"/>
            <a:r>
              <a:rPr lang="en-US" altLang="ko-KR" sz="1400" dirty="0"/>
              <a:t>    private String company;</a:t>
            </a:r>
          </a:p>
          <a:p>
            <a:pPr defTabSz="360000"/>
            <a:r>
              <a:rPr lang="en-US" altLang="ko-KR" sz="1400" dirty="0"/>
              <a:t>    private String position;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(String name, String company, String position) {</a:t>
            </a:r>
          </a:p>
          <a:p>
            <a:pPr defTabSz="360000"/>
            <a:r>
              <a:rPr lang="en-US" altLang="ko-KR" sz="1400" dirty="0"/>
              <a:t>        this.name = name;       // </a:t>
            </a:r>
            <a:r>
              <a:rPr lang="ko-KR" altLang="en-US" sz="1400" dirty="0"/>
              <a:t>상위 클래스 </a:t>
            </a:r>
            <a:r>
              <a:rPr lang="en-US" altLang="ko-KR" sz="1400" dirty="0"/>
              <a:t>Man</a:t>
            </a:r>
            <a:r>
              <a:rPr lang="ko-KR" altLang="en-US" sz="1400" dirty="0"/>
              <a:t>의 멤버 변수 초기화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this.company</a:t>
            </a:r>
            <a:r>
              <a:rPr lang="en-US" altLang="ko-KR" sz="1400" dirty="0"/>
              <a:t> = company;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this.position</a:t>
            </a:r>
            <a:r>
              <a:rPr lang="en-US" altLang="ko-KR" sz="1400" dirty="0"/>
              <a:t> = position;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tellYourInfo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company is " + </a:t>
            </a:r>
            <a:r>
              <a:rPr lang="en-US" altLang="ko-KR" sz="1400" dirty="0" err="1"/>
              <a:t>this.company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position is " + </a:t>
            </a:r>
            <a:r>
              <a:rPr lang="en-US" altLang="ko-KR" sz="1400" dirty="0" err="1"/>
              <a:t>this.position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tellYourName</a:t>
            </a:r>
            <a:r>
              <a:rPr lang="en-US" altLang="ko-KR" sz="1400" dirty="0"/>
              <a:t>(); // Man </a:t>
            </a:r>
            <a:r>
              <a:rPr lang="ko-KR" altLang="en-US" sz="1400" dirty="0"/>
              <a:t>클래스를 상속했기 때문에 호출 가능</a:t>
            </a:r>
            <a:r>
              <a:rPr lang="en-US" altLang="ko-KR" sz="1400" dirty="0"/>
              <a:t>!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5545" y="4867396"/>
            <a:ext cx="104313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MyBusinessMan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 man = new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("YOON", "</a:t>
            </a:r>
            <a:r>
              <a:rPr lang="en-US" altLang="ko-KR" sz="1400" dirty="0" err="1"/>
              <a:t>kakao</a:t>
            </a:r>
            <a:r>
              <a:rPr lang="en-US" altLang="ko-KR" sz="1400" dirty="0"/>
              <a:t>", "staff");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man.tellYourInfo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13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상속 관계에서 생성자의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하위 클래스의 인스턴스 생성 시 상위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하위 클래스의 생성자가 모두 호출된다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하위 클래스의 인스턴스 생성 시 상위 클래스의 생성자가 먼저 호출된다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104313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("I'm Super Class");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330" y="2977527"/>
            <a:ext cx="104313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("I'm Sub Class");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75545" y="4241413"/>
            <a:ext cx="104313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SuperSubCon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new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9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키워드 </a:t>
            </a:r>
            <a:r>
              <a:rPr lang="en-US" altLang="ko-KR" dirty="0" smtClean="0">
                <a:solidFill>
                  <a:schemeClr val="tx1"/>
                </a:solidFill>
              </a:rPr>
              <a:t>super</a:t>
            </a:r>
            <a:r>
              <a:rPr lang="ko-KR" altLang="en-US" dirty="0" smtClean="0">
                <a:solidFill>
                  <a:schemeClr val="tx1"/>
                </a:solidFill>
              </a:rPr>
              <a:t>를 사용한 상위클래스의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489247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("Con :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()");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(“Con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)”);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(“Con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j)");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 smtClean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5158" y="1713641"/>
            <a:ext cx="553886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SuperCLS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("Con :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()");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super(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("Con :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j) {</a:t>
            </a:r>
          </a:p>
          <a:p>
            <a:pPr defTabSz="360000"/>
            <a:r>
              <a:rPr lang="en-US" altLang="ko-KR" sz="1400" dirty="0"/>
              <a:t>        super(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j);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("Con : </a:t>
            </a:r>
            <a:r>
              <a:rPr lang="en-US" altLang="ko-KR" sz="1400" dirty="0" err="1"/>
              <a:t>SubCLS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j)");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82687" y="4174500"/>
            <a:ext cx="489247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/>
              <a:t>public class SuperSubCon2 {</a:t>
            </a:r>
          </a:p>
          <a:p>
            <a:pPr defTabSz="360000"/>
            <a:r>
              <a:rPr lang="en-US" altLang="ko-KR" sz="1400"/>
              <a:t>    public static void main(String[] args) {</a:t>
            </a:r>
          </a:p>
          <a:p>
            <a:pPr defTabSz="360000"/>
            <a:r>
              <a:rPr lang="en-US" altLang="ko-KR" sz="1400"/>
              <a:t>        new SubCLS();</a:t>
            </a:r>
          </a:p>
          <a:p>
            <a:pPr defTabSz="360000"/>
            <a:r>
              <a:rPr lang="en-US" altLang="ko-KR" sz="1400"/>
              <a:t>        System.out.println();</a:t>
            </a:r>
          </a:p>
          <a:p>
            <a:pPr defTabSz="360000"/>
            <a:r>
              <a:rPr lang="en-US" altLang="ko-KR" sz="1400"/>
              <a:t>        new SubCLS(1);</a:t>
            </a:r>
          </a:p>
          <a:p>
            <a:pPr defTabSz="360000"/>
            <a:r>
              <a:rPr lang="en-US" altLang="ko-KR" sz="1400"/>
              <a:t>        System.out.println();</a:t>
            </a:r>
          </a:p>
          <a:p>
            <a:pPr defTabSz="360000"/>
            <a:r>
              <a:rPr lang="en-US" altLang="ko-KR" sz="1400"/>
              <a:t>        new SubCLS(1,2);</a:t>
            </a:r>
          </a:p>
          <a:p>
            <a:pPr defTabSz="360000"/>
            <a:r>
              <a:rPr lang="en-US" altLang="ko-KR" sz="1400"/>
              <a:t>        System.out.println();</a:t>
            </a:r>
          </a:p>
          <a:p>
            <a:pPr defTabSz="360000"/>
            <a:r>
              <a:rPr lang="en-US" altLang="ko-KR" sz="1400"/>
              <a:t>    }</a:t>
            </a:r>
          </a:p>
          <a:p>
            <a:pPr defTabSz="360000"/>
            <a:r>
              <a:rPr lang="en-US" altLang="ko-KR" sz="140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064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상속 관계에 있는 두 클래스의 적절한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</a:rPr>
              <a:t>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Man {</a:t>
            </a:r>
          </a:p>
          <a:p>
            <a:pPr defTabSz="360000"/>
            <a:r>
              <a:rPr lang="en-US" altLang="ko-KR" sz="1400" dirty="0"/>
              <a:t>    protected String name;</a:t>
            </a:r>
          </a:p>
          <a:p>
            <a:pPr defTabSz="360000"/>
            <a:r>
              <a:rPr lang="en-US" altLang="ko-KR" sz="1400" dirty="0"/>
              <a:t>    public Man(String name)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tellYourName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name is " + name);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5545" y="3860430"/>
            <a:ext cx="104313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MyBusinessMan2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 man = new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("YOON", "</a:t>
            </a:r>
            <a:r>
              <a:rPr lang="en-US" altLang="ko-KR" sz="1400" dirty="0" err="1"/>
              <a:t>kakao</a:t>
            </a:r>
            <a:r>
              <a:rPr lang="en-US" altLang="ko-KR" sz="1400" dirty="0"/>
              <a:t>", "staff");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man.tellYourInfo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531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355217"/>
            <a:ext cx="1043133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 extends Man {</a:t>
            </a:r>
          </a:p>
          <a:p>
            <a:pPr defTabSz="360000"/>
            <a:r>
              <a:rPr lang="en-US" altLang="ko-KR" sz="1400" dirty="0"/>
              <a:t>    private String company;</a:t>
            </a:r>
          </a:p>
          <a:p>
            <a:pPr defTabSz="360000"/>
            <a:r>
              <a:rPr lang="en-US" altLang="ko-KR" sz="1400" dirty="0"/>
              <a:t>    private String position;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BusinessMan</a:t>
            </a:r>
            <a:r>
              <a:rPr lang="en-US" altLang="ko-KR" sz="1400" dirty="0"/>
              <a:t>(String name, String company, String position) {</a:t>
            </a:r>
          </a:p>
          <a:p>
            <a:pPr defTabSz="360000"/>
            <a:r>
              <a:rPr lang="en-US" altLang="ko-KR" sz="1400" dirty="0"/>
              <a:t>        super(name);        // </a:t>
            </a:r>
            <a:r>
              <a:rPr lang="ko-KR" altLang="en-US" sz="1400" dirty="0"/>
              <a:t>상위 클래스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this.company</a:t>
            </a:r>
            <a:r>
              <a:rPr lang="en-US" altLang="ko-KR" sz="1400" dirty="0"/>
              <a:t> = company;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this.position</a:t>
            </a:r>
            <a:r>
              <a:rPr lang="en-US" altLang="ko-KR" sz="1400" dirty="0"/>
              <a:t> = position;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tellYourInfo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company is " + </a:t>
            </a:r>
            <a:r>
              <a:rPr lang="en-US" altLang="ko-KR" sz="1400" dirty="0" err="1"/>
              <a:t>this.company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("My position is " + </a:t>
            </a:r>
            <a:r>
              <a:rPr lang="en-US" altLang="ko-KR" sz="1400" dirty="0" err="1"/>
              <a:t>this.position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tellYourName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390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단일 상속 만을 지원하는 자바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자바는 프로그램이 과도하게 복잡해지는 것을 막기 위해 단일 상속 만을 지원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하나의 클래스가 상속할 수 있는 클래스의 수가 최대 </a:t>
            </a:r>
            <a:r>
              <a:rPr lang="ko-KR" altLang="en-US" sz="1400" dirty="0" smtClean="0">
                <a:solidFill>
                  <a:schemeClr val="tx1"/>
                </a:solidFill>
              </a:rPr>
              <a:t>하나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22903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750</Words>
  <Application>Microsoft Office PowerPoint</Application>
  <PresentationFormat>와이드스크린</PresentationFormat>
  <Paragraphs>160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158</cp:revision>
  <cp:lastPrinted>2020-09-26T22:42:09Z</cp:lastPrinted>
  <dcterms:created xsi:type="dcterms:W3CDTF">2020-08-17T03:45:59Z</dcterms:created>
  <dcterms:modified xsi:type="dcterms:W3CDTF">2020-10-19T12:53:20Z</dcterms:modified>
</cp:coreProperties>
</file>