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59" r:id="rId5"/>
    <p:sldId id="281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상속의 기본 조건 </a:t>
            </a:r>
            <a:r>
              <a:rPr lang="en-US" altLang="ko-KR" dirty="0" smtClean="0">
                <a:solidFill>
                  <a:schemeClr val="tx1"/>
                </a:solidFill>
              </a:rPr>
              <a:t>: ‘is a kind of’ </a:t>
            </a:r>
            <a:r>
              <a:rPr lang="ko-KR" altLang="en-US" dirty="0" smtClean="0">
                <a:solidFill>
                  <a:schemeClr val="tx1"/>
                </a:solidFill>
              </a:rPr>
              <a:t>관계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하위 클래스는 상위 클래스의 모든 특성 보유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하위 클래스는 자신만의 추가적인 특성 확장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휴대폰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부모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와 스마트폰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본 상속의 조건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2656323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MobilePhone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protected String number;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MobilePhone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answer()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PhoneNumber</a:t>
            </a:r>
            <a:r>
              <a:rPr lang="en-US" altLang="ko-KR" sz="1400" dirty="0"/>
              <a:t> : " + </a:t>
            </a:r>
            <a:r>
              <a:rPr lang="en-US" altLang="ko-KR" sz="1400" dirty="0" err="1"/>
              <a:t>this.number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3734429"/>
            <a:ext cx="1043133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MobileSmartPhone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 phone = new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("010-2511-7635", "</a:t>
            </a:r>
            <a:r>
              <a:rPr lang="ko-KR" altLang="en-US" sz="1400" dirty="0" err="1"/>
              <a:t>정민욱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phone.answer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phone.playApp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5545" y="1376749"/>
            <a:ext cx="1043133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MobilePhone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String </a:t>
            </a:r>
            <a:r>
              <a:rPr lang="en-US" altLang="ko-KR" sz="1400" dirty="0" err="1"/>
              <a:t>androidVer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androidVer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super(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this.androidVer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androidVer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playApp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안드로이드 버전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this.androidVer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63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상위 클래스의 참조 변수가 참조할 수 있는 대상의 범위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스마트폰 클래스의 객체 생성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SmartPhone</a:t>
            </a:r>
            <a:r>
              <a:rPr lang="en-US" altLang="ko-KR" sz="1400" dirty="0" smtClean="0">
                <a:solidFill>
                  <a:schemeClr val="tx1"/>
                </a:solidFill>
              </a:rPr>
              <a:t> phone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SmartPhone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상위 클래스의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하위 클래스의 인스턴스 참조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스마트폰은 일종의 휴대폰 </a:t>
            </a:r>
            <a:r>
              <a:rPr lang="en-US" altLang="ko-KR" sz="1400" dirty="0" smtClean="0">
                <a:solidFill>
                  <a:schemeClr val="tx1"/>
                </a:solidFill>
              </a:rPr>
              <a:t>: ‘</a:t>
            </a:r>
            <a:r>
              <a:rPr lang="ko-KR" altLang="en-US" sz="1400" dirty="0" smtClean="0">
                <a:solidFill>
                  <a:schemeClr val="tx1"/>
                </a:solidFill>
              </a:rPr>
              <a:t>스마트폰을 가리키며 휴대폰이다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라고 말할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 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휴대폰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클래스을</a:t>
            </a:r>
            <a:r>
              <a:rPr lang="ko-KR" altLang="en-US" sz="1400" dirty="0" smtClean="0">
                <a:solidFill>
                  <a:schemeClr val="tx1"/>
                </a:solidFill>
              </a:rPr>
              <a:t> 상속하는 스마트폰 인스턴스는 휴대폰 클래스의 인스턴스 이기도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따라서 휴대폰 클래스의 참조 변수는 스마트폰 인스턴스 참조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‘new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SmartPhone</a:t>
            </a:r>
            <a:r>
              <a:rPr lang="en-US" altLang="ko-KR" sz="1400" dirty="0" smtClean="0">
                <a:solidFill>
                  <a:schemeClr val="tx1"/>
                </a:solidFill>
              </a:rPr>
              <a:t>()’ 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생성된 인스턴스는 스마트폰의 인스턴스이며 동시에 휴대폰의 인스턴스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MobilePhone</a:t>
            </a:r>
            <a:r>
              <a:rPr lang="en-US" altLang="ko-KR" sz="1400" dirty="0" smtClean="0">
                <a:solidFill>
                  <a:schemeClr val="tx1"/>
                </a:solidFill>
              </a:rPr>
              <a:t> phone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SamrtPhone</a:t>
            </a:r>
            <a:r>
              <a:rPr lang="en-US" altLang="ko-KR" sz="1400" dirty="0" smtClean="0">
                <a:solidFill>
                  <a:schemeClr val="tx1"/>
                </a:solidFill>
              </a:rPr>
              <a:t>(); </a:t>
            </a:r>
            <a:r>
              <a:rPr lang="ko-KR" altLang="en-US" sz="1400" dirty="0" smtClean="0">
                <a:solidFill>
                  <a:schemeClr val="tx1"/>
                </a:solidFill>
              </a:rPr>
              <a:t>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위의 인스턴스 </a:t>
            </a:r>
            <a:r>
              <a:rPr lang="en-US" altLang="ko-KR" sz="1400" dirty="0" smtClean="0">
                <a:solidFill>
                  <a:schemeClr val="tx1"/>
                </a:solidFill>
              </a:rPr>
              <a:t>phone</a:t>
            </a:r>
            <a:r>
              <a:rPr lang="ko-KR" altLang="en-US" sz="1400" dirty="0" smtClean="0">
                <a:solidFill>
                  <a:schemeClr val="tx1"/>
                </a:solidFill>
              </a:rPr>
              <a:t>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playApp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사용할 수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	a.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 시간을 늦추는 결과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	b.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참조변수의</a:t>
            </a:r>
            <a:r>
              <a:rPr lang="ko-KR" altLang="en-US" sz="1400" dirty="0" smtClean="0">
                <a:solidFill>
                  <a:schemeClr val="tx1"/>
                </a:solidFill>
              </a:rPr>
              <a:t> 형을 기준으로 접근 가능한 멤버를 제한하는 것은 코드를 단순하게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376749"/>
            <a:ext cx="1043133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MobileSmartPhone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 phone1 = new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("010-2511-7635", "</a:t>
            </a:r>
            <a:r>
              <a:rPr lang="ko-KR" altLang="en-US" sz="1400" dirty="0" err="1"/>
              <a:t>정민욱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MobilePhone</a:t>
            </a:r>
            <a:r>
              <a:rPr lang="en-US" altLang="ko-KR" sz="1400" dirty="0"/>
              <a:t> phone2 = new </a:t>
            </a:r>
            <a:r>
              <a:rPr lang="en-US" altLang="ko-KR" sz="1400" dirty="0" err="1"/>
              <a:t>SmartPhone</a:t>
            </a:r>
            <a:r>
              <a:rPr lang="en-US" altLang="ko-KR" sz="1400" dirty="0"/>
              <a:t>("010-2511-7636", "</a:t>
            </a:r>
            <a:r>
              <a:rPr lang="ko-KR" altLang="en-US" sz="1400" dirty="0"/>
              <a:t>정민이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    phone1.answer();</a:t>
            </a:r>
          </a:p>
          <a:p>
            <a:pPr defTabSz="360000"/>
            <a:r>
              <a:rPr lang="en-US" altLang="ko-KR" sz="1400" dirty="0"/>
              <a:t>        phone1.playApp();</a:t>
            </a:r>
          </a:p>
          <a:p>
            <a:pPr defTabSz="360000"/>
            <a:r>
              <a:rPr lang="en-US" altLang="ko-KR" sz="1400" dirty="0"/>
              <a:t>        phone2.answer();</a:t>
            </a:r>
          </a:p>
          <a:p>
            <a:pPr defTabSz="360000"/>
            <a:r>
              <a:rPr lang="en-US" altLang="ko-KR" sz="1400" dirty="0"/>
              <a:t>        phone2.playApp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04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상위 클래스에 정의된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하위 클래스에서 다시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반환형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매개변수가 모두 같아야 오버라이딩이 성립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tx1"/>
                </a:solidFill>
              </a:rPr>
              <a:t> 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메소드에는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‘@Override’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어노테이션을</a:t>
            </a:r>
            <a:r>
              <a:rPr lang="ko-KR" altLang="en-US" sz="1400" dirty="0" smtClean="0">
                <a:solidFill>
                  <a:schemeClr val="tx1"/>
                </a:solidFill>
              </a:rPr>
              <a:t> 첨부하여 오버라이딩된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메소드임을</a:t>
            </a:r>
            <a:r>
              <a:rPr lang="ko-KR" altLang="en-US" sz="1400" dirty="0" smtClean="0">
                <a:solidFill>
                  <a:schemeClr val="tx1"/>
                </a:solidFill>
              </a:rPr>
              <a:t> 표시하는 것을 추천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75545" y="2808561"/>
            <a:ext cx="104313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Cake {</a:t>
            </a:r>
          </a:p>
          <a:p>
            <a:pPr defTabSz="360000"/>
            <a:r>
              <a:rPr lang="en-US" altLang="ko-KR" sz="1400" dirty="0"/>
              <a:t>    public void yummy()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("Yummy Cake</a:t>
            </a:r>
            <a:r>
              <a:rPr lang="en-US" altLang="ko-KR" sz="1400" dirty="0" smtClean="0"/>
              <a:t>");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82688" y="3547225"/>
            <a:ext cx="104313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CheeseCake</a:t>
            </a:r>
            <a:r>
              <a:rPr lang="en-US" altLang="ko-KR" sz="1400" dirty="0"/>
              <a:t> extends Cake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yummy() </a:t>
            </a:r>
            <a:r>
              <a:rPr lang="en-US" altLang="ko-KR" sz="1400" dirty="0" smtClean="0"/>
              <a:t>{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("Yummy Cheese Cake</a:t>
            </a:r>
            <a:r>
              <a:rPr lang="en-US" altLang="ko-KR" sz="1400" dirty="0" smtClean="0"/>
              <a:t>");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75545" y="4501332"/>
            <a:ext cx="1043133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YummyCakeOverriding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Cake c1 = new </a:t>
            </a:r>
            <a:r>
              <a:rPr lang="en-US" altLang="ko-KR" sz="1400" dirty="0" err="1"/>
              <a:t>CheeseCake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CheeseCake</a:t>
            </a:r>
            <a:r>
              <a:rPr lang="en-US" altLang="ko-KR" sz="1400" dirty="0"/>
              <a:t> c2 = new </a:t>
            </a:r>
            <a:r>
              <a:rPr lang="en-US" altLang="ko-KR" sz="1400" dirty="0" err="1"/>
              <a:t>CheeseCake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c1.yummy();</a:t>
            </a:r>
          </a:p>
          <a:p>
            <a:pPr defTabSz="360000"/>
            <a:r>
              <a:rPr lang="en-US" altLang="ko-KR" sz="1400" dirty="0"/>
              <a:t>        c2.yummy();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7133401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371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162</cp:revision>
  <cp:lastPrinted>2020-09-26T22:42:09Z</cp:lastPrinted>
  <dcterms:created xsi:type="dcterms:W3CDTF">2020-08-17T03:45:59Z</dcterms:created>
  <dcterms:modified xsi:type="dcterms:W3CDTF">2020-10-20T11:41:39Z</dcterms:modified>
</cp:coreProperties>
</file>