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82" r:id="rId5"/>
    <p:sldId id="283" r:id="rId6"/>
    <p:sldId id="259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인맥관리 프로그램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대학 동창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전공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전화번호 정보 저장 및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직장 동료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부서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정보 저장 및 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2367565"/>
            <a:ext cx="1043133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String major;</a:t>
            </a:r>
          </a:p>
          <a:p>
            <a:pPr defTabSz="360000"/>
            <a:r>
              <a:rPr lang="en-US" altLang="ko-KR" sz="1400" dirty="0"/>
              <a:t>    private String phone;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(String name, String major, String phone)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 = major;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전공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1376749"/>
            <a:ext cx="1043133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String department;</a:t>
            </a:r>
          </a:p>
          <a:p>
            <a:pPr defTabSz="360000"/>
            <a:r>
              <a:rPr lang="en-US" altLang="ko-KR" sz="1400" dirty="0"/>
              <a:t>    private String phone;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(String name, String department, String phone)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 = department;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부서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634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1376749"/>
            <a:ext cx="1043133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MyFriends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ufrns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[5];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ucnt</a:t>
            </a:r>
            <a:r>
              <a:rPr lang="en-US" altLang="ko-KR" sz="1400" dirty="0"/>
              <a:t> = 0</a:t>
            </a:r>
            <a:r>
              <a:rPr lang="en-US" altLang="ko-KR" sz="1400" dirty="0" smtClean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cfrns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[5];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ccnt</a:t>
            </a:r>
            <a:r>
              <a:rPr lang="en-US" altLang="ko-KR" sz="1400" dirty="0"/>
              <a:t> = 0</a:t>
            </a:r>
            <a:r>
              <a:rPr lang="en-US" altLang="ko-KR" sz="1400" dirty="0" smtClean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ufrns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ucnt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("lee", "computer", "01000005555");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ufrns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ucnt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seo</a:t>
            </a:r>
            <a:r>
              <a:rPr lang="en-US" altLang="ko-KR" sz="1400" dirty="0"/>
              <a:t>", "electronics", "01011115555</a:t>
            </a:r>
            <a:r>
              <a:rPr lang="en-US" altLang="ko-KR" sz="1400" dirty="0" smtClean="0"/>
              <a:t>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 smtClean="0"/>
              <a:t>cfrns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ccnt</a:t>
            </a:r>
            <a:r>
              <a:rPr lang="en-US" altLang="ko-KR" sz="1400" dirty="0" smtClean="0"/>
              <a:t>++]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yoon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r&amp;d</a:t>
            </a:r>
            <a:r>
              <a:rPr lang="en-US" altLang="ko-KR" sz="1400" dirty="0"/>
              <a:t> 1", "01022225555");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 smtClean="0"/>
              <a:t>cfrns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ccnt</a:t>
            </a:r>
            <a:r>
              <a:rPr lang="en-US" altLang="ko-KR" sz="1400" dirty="0" smtClean="0"/>
              <a:t>++]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("ha", "</a:t>
            </a:r>
            <a:r>
              <a:rPr lang="en-US" altLang="ko-KR" sz="1400" dirty="0" err="1"/>
              <a:t>r&amp;d</a:t>
            </a:r>
            <a:r>
              <a:rPr lang="en-US" altLang="ko-KR" sz="1400" dirty="0"/>
              <a:t> 2", "01033335555</a:t>
            </a:r>
            <a:r>
              <a:rPr lang="en-US" altLang="ko-KR" sz="1400" dirty="0" smtClean="0"/>
              <a:t>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ucnt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ufrns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ccnt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cfrns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179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인스턴스를 저장하는 배열이 두 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대학 동창의 정보를 저장하는 과정과 직장 동료의 정보를 저장하는 과정 분리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저장된 정보를 모두 출력할 때 두 개의 </a:t>
            </a:r>
            <a:r>
              <a:rPr lang="ko-KR" altLang="en-US" sz="1400" dirty="0" err="1">
                <a:solidFill>
                  <a:schemeClr val="tx1"/>
                </a:solidFill>
              </a:rPr>
              <a:t>반복문</a:t>
            </a:r>
            <a:r>
              <a:rPr lang="ko-KR" altLang="en-US" sz="1400" dirty="0">
                <a:solidFill>
                  <a:schemeClr val="tx1"/>
                </a:solidFill>
              </a:rPr>
              <a:t>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-&gt; </a:t>
            </a:r>
            <a:r>
              <a:rPr lang="ko-KR" altLang="en-US" sz="1400" dirty="0">
                <a:solidFill>
                  <a:schemeClr val="tx1"/>
                </a:solidFill>
              </a:rPr>
              <a:t>특정 이름의 정보를 검색하는 기능을 추가한다면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두 배열을 모두 검색해야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-&gt; </a:t>
            </a:r>
            <a:r>
              <a:rPr lang="ko-KR" altLang="en-US" sz="1400" dirty="0">
                <a:solidFill>
                  <a:schemeClr val="tx1"/>
                </a:solidFill>
              </a:rPr>
              <a:t>만약 저장 대상이 대학 동창과 직장 동료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개가 아니라 더 세분화되어 많아지면 나뉘는 수 만큼 배열 추가 생성 필요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-&gt; </a:t>
            </a:r>
            <a:r>
              <a:rPr lang="ko-KR" altLang="en-US" sz="1400" dirty="0">
                <a:solidFill>
                  <a:schemeClr val="tx1"/>
                </a:solidFill>
              </a:rPr>
              <a:t>배열의 수가 얼마나 더 늘어날지 모르며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늘어나는 배열의 수만큼 프로그램 복잡성 증대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5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상속으로 문제 해결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669565"/>
            <a:ext cx="51643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Friend {</a:t>
            </a:r>
          </a:p>
          <a:p>
            <a:pPr defTabSz="360000"/>
            <a:r>
              <a:rPr lang="en-US" altLang="ko-KR" sz="1400" dirty="0"/>
              <a:t>    protected String name;</a:t>
            </a:r>
          </a:p>
          <a:p>
            <a:pPr defTabSz="360000"/>
            <a:r>
              <a:rPr lang="en-US" altLang="ko-KR" sz="1400" dirty="0"/>
              <a:t>    protected String phone;</a:t>
            </a:r>
          </a:p>
          <a:p>
            <a:pPr defTabSz="360000"/>
            <a:r>
              <a:rPr lang="en-US" altLang="ko-KR" sz="1400" dirty="0"/>
              <a:t>    public Friend(String name, String phone)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39853" y="3315208"/>
            <a:ext cx="516430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 extends Friend {</a:t>
            </a:r>
          </a:p>
          <a:p>
            <a:pPr defTabSz="360000"/>
            <a:r>
              <a:rPr lang="en-US" altLang="ko-KR" sz="1400" dirty="0"/>
              <a:t>    private String major;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(String name, String phone, String major) {</a:t>
            </a:r>
          </a:p>
          <a:p>
            <a:pPr defTabSz="360000"/>
            <a:r>
              <a:rPr lang="en-US" altLang="ko-KR" sz="1400" dirty="0"/>
              <a:t>        super(name, phone);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 = major;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전공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477059"/>
            <a:ext cx="516430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 extends Friend {</a:t>
            </a:r>
          </a:p>
          <a:p>
            <a:pPr defTabSz="360000"/>
            <a:r>
              <a:rPr lang="en-US" altLang="ko-KR" sz="1400" dirty="0"/>
              <a:t>    private String department;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(String name, String phone, String department) {</a:t>
            </a:r>
          </a:p>
          <a:p>
            <a:pPr defTabSz="360000"/>
            <a:r>
              <a:rPr lang="en-US" altLang="ko-KR" sz="1400" dirty="0"/>
              <a:t>        super(name, phone);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 = department;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@</a:t>
            </a:r>
            <a:r>
              <a:rPr lang="en-US" altLang="ko-KR" sz="1400" dirty="0"/>
              <a:t>Override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부서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39853" y="2605344"/>
            <a:ext cx="516430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MyFriends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Friend[] friend = new Friend[10];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("lee", "computer", "01000005555");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seo</a:t>
            </a:r>
            <a:r>
              <a:rPr lang="en-US" altLang="ko-KR" sz="1400" dirty="0"/>
              <a:t>", "electronics", "01011115555");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yoon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r&amp;d</a:t>
            </a:r>
            <a:r>
              <a:rPr lang="en-US" altLang="ko-KR" sz="1400" dirty="0"/>
              <a:t> 1", "01022225555");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("ha", "</a:t>
            </a:r>
            <a:r>
              <a:rPr lang="en-US" altLang="ko-KR" sz="1400" dirty="0" err="1"/>
              <a:t>r&amp;d</a:t>
            </a:r>
            <a:r>
              <a:rPr lang="en-US" altLang="ko-KR" sz="1400" dirty="0"/>
              <a:t> 2", "01033335555");</a:t>
            </a:r>
          </a:p>
          <a:p>
            <a:pPr defTabSz="360000"/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friend[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7046772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711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166</cp:revision>
  <cp:lastPrinted>2020-09-26T22:42:09Z</cp:lastPrinted>
  <dcterms:created xsi:type="dcterms:W3CDTF">2020-08-17T03:45:59Z</dcterms:created>
  <dcterms:modified xsi:type="dcterms:W3CDTF">2020-10-20T12:30:18Z</dcterms:modified>
</cp:coreProperties>
</file>