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인터페이스와 추상 클래스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추상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메소드만</a:t>
            </a:r>
            <a:r>
              <a:rPr lang="ko-KR" altLang="en-US" sz="1600" dirty="0" smtClean="0">
                <a:solidFill>
                  <a:schemeClr val="tx1"/>
                </a:solidFill>
              </a:rPr>
              <a:t> 담고 있는 인터페이스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인터페이스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클래스와 생김새가 비슷하지만 </a:t>
            </a:r>
            <a:r>
              <a:rPr lang="en-US" altLang="ko-KR" sz="1400" dirty="0" smtClean="0">
                <a:solidFill>
                  <a:schemeClr val="tx1"/>
                </a:solidFill>
              </a:rPr>
              <a:t>class </a:t>
            </a:r>
            <a:r>
              <a:rPr lang="ko-KR" altLang="en-US" sz="1400" dirty="0" smtClean="0">
                <a:solidFill>
                  <a:schemeClr val="tx1"/>
                </a:solidFill>
              </a:rPr>
              <a:t>키워드 대신 </a:t>
            </a:r>
            <a:r>
              <a:rPr lang="en-US" altLang="ko-KR" sz="1400" dirty="0" smtClean="0">
                <a:solidFill>
                  <a:schemeClr val="tx1"/>
                </a:solidFill>
              </a:rPr>
              <a:t>interface </a:t>
            </a:r>
            <a:r>
              <a:rPr lang="ko-KR" altLang="en-US" sz="1400" dirty="0" smtClean="0">
                <a:solidFill>
                  <a:schemeClr val="tx1"/>
                </a:solidFill>
              </a:rPr>
              <a:t>키워드 작성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반환형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인자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만 작성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인터페이스와 추상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805524"/>
            <a:ext cx="1033556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interface Printable {</a:t>
            </a:r>
          </a:p>
          <a:p>
            <a:r>
              <a:rPr lang="en-US" altLang="ko-KR" sz="1400" dirty="0"/>
              <a:t>    void print(String doc</a:t>
            </a:r>
            <a:r>
              <a:rPr lang="en-US" altLang="ko-KR" sz="1400" dirty="0" smtClean="0"/>
              <a:t>);	// </a:t>
            </a:r>
            <a:r>
              <a:rPr lang="ko-KR" altLang="en-US" sz="1400" dirty="0" smtClean="0"/>
              <a:t>추상 </a:t>
            </a:r>
            <a:r>
              <a:rPr lang="ko-KR" altLang="en-US" sz="1400" dirty="0" err="1" smtClean="0"/>
              <a:t>메소드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인터페이스의 본질적 의미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MS</a:t>
            </a:r>
            <a:r>
              <a:rPr lang="ko-KR" altLang="en-US" sz="1400" dirty="0" smtClean="0">
                <a:solidFill>
                  <a:schemeClr val="tx1"/>
                </a:solidFill>
              </a:rPr>
              <a:t>의 윈도우에서 삼성과 </a:t>
            </a:r>
            <a:r>
              <a:rPr lang="en-US" altLang="ko-KR" sz="1400" dirty="0" smtClean="0">
                <a:solidFill>
                  <a:schemeClr val="tx1"/>
                </a:solidFill>
              </a:rPr>
              <a:t>LG</a:t>
            </a:r>
            <a:r>
              <a:rPr lang="ko-KR" altLang="en-US" sz="1400" dirty="0" smtClean="0">
                <a:solidFill>
                  <a:schemeClr val="tx1"/>
                </a:solidFill>
              </a:rPr>
              <a:t>의 프린터를 대상으로 출력 가능하도록 할 것이며 이는 </a:t>
            </a:r>
            <a:r>
              <a:rPr lang="en-US" altLang="ko-KR" sz="1400" dirty="0" smtClean="0">
                <a:solidFill>
                  <a:schemeClr val="tx1"/>
                </a:solidFill>
              </a:rPr>
              <a:t>MS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주도하여 진행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MS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에서는 출력 기능을 하는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정의된 인터페이스를 만들어서 삼성과 </a:t>
            </a:r>
            <a:r>
              <a:rPr lang="en-US" altLang="ko-KR" sz="1400" dirty="0" smtClean="0">
                <a:solidFill>
                  <a:schemeClr val="tx1"/>
                </a:solidFill>
              </a:rPr>
              <a:t>LG</a:t>
            </a:r>
            <a:r>
              <a:rPr lang="ko-KR" altLang="en-US" sz="1400" dirty="0" smtClean="0">
                <a:solidFill>
                  <a:schemeClr val="tx1"/>
                </a:solidFill>
              </a:rPr>
              <a:t>에 전달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삼성과 </a:t>
            </a:r>
            <a:r>
              <a:rPr lang="en-US" altLang="ko-KR" sz="1400" dirty="0" smtClean="0">
                <a:solidFill>
                  <a:schemeClr val="tx1"/>
                </a:solidFill>
              </a:rPr>
              <a:t>LG</a:t>
            </a:r>
            <a:r>
              <a:rPr lang="ko-KR" altLang="en-US" sz="1400" dirty="0" smtClean="0">
                <a:solidFill>
                  <a:schemeClr val="tx1"/>
                </a:solidFill>
              </a:rPr>
              <a:t>는 인터페이스를 제공받아 </a:t>
            </a:r>
            <a:r>
              <a:rPr lang="en-US" altLang="ko-KR" sz="1400" dirty="0" smtClean="0">
                <a:solidFill>
                  <a:schemeClr val="tx1"/>
                </a:solidFill>
              </a:rPr>
              <a:t>implement</a:t>
            </a:r>
            <a:r>
              <a:rPr lang="ko-KR" altLang="en-US" sz="1400" dirty="0" smtClean="0">
                <a:solidFill>
                  <a:schemeClr val="tx1"/>
                </a:solidFill>
              </a:rPr>
              <a:t>하여 자사의 프린터기를 조작하여 출력할 수 있는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내용 작성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MS</a:t>
            </a:r>
            <a:r>
              <a:rPr lang="ko-KR" altLang="en-US" sz="1400" dirty="0" smtClean="0">
                <a:solidFill>
                  <a:schemeClr val="tx1"/>
                </a:solidFill>
              </a:rPr>
              <a:t>는 인터페이스만 제공하며 삼성과 </a:t>
            </a:r>
            <a:r>
              <a:rPr lang="en-US" altLang="ko-KR" sz="1400" dirty="0" smtClean="0">
                <a:solidFill>
                  <a:schemeClr val="tx1"/>
                </a:solidFill>
              </a:rPr>
              <a:t>LG</a:t>
            </a:r>
            <a:r>
              <a:rPr lang="ko-KR" altLang="en-US" sz="1400" dirty="0" smtClean="0">
                <a:solidFill>
                  <a:schemeClr val="tx1"/>
                </a:solidFill>
              </a:rPr>
              <a:t>의 프린터기 기능까지 구현할 필요도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어떻게 구현되는지 알 필요도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인터페이스의 모든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public</a:t>
            </a:r>
            <a:r>
              <a:rPr lang="ko-KR" altLang="en-US" sz="1400" dirty="0">
                <a:solidFill>
                  <a:schemeClr val="tx1"/>
                </a:solidFill>
              </a:rPr>
              <a:t>이 선언된 것으로 간주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인터페이스를 구현하는 클래스는 인터페이스에 정의된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400" dirty="0">
                <a:solidFill>
                  <a:schemeClr val="tx1"/>
                </a:solidFill>
              </a:rPr>
              <a:t> 모두 정의해야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인터페이스 내에 선언되는 변수는 반드시 선언과 동시에 초기화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모든 변수는 </a:t>
            </a:r>
            <a:r>
              <a:rPr lang="en-US" altLang="ko-KR" sz="1400" dirty="0">
                <a:solidFill>
                  <a:schemeClr val="tx1"/>
                </a:solidFill>
              </a:rPr>
              <a:t>public, static, final</a:t>
            </a:r>
            <a:r>
              <a:rPr lang="ko-KR" altLang="en-US" sz="1400" dirty="0">
                <a:solidFill>
                  <a:schemeClr val="tx1"/>
                </a:solidFill>
              </a:rPr>
              <a:t>이 선언된 것으로 </a:t>
            </a:r>
            <a:r>
              <a:rPr lang="ko-KR" altLang="en-US" sz="1400" dirty="0" smtClean="0">
                <a:solidFill>
                  <a:schemeClr val="tx1"/>
                </a:solidFill>
              </a:rPr>
              <a:t>간주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인터페이스와 추상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0399" y="2614651"/>
            <a:ext cx="525379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interface Printable </a:t>
            </a:r>
            <a:r>
              <a:rPr lang="en-US" altLang="ko-KR" sz="1400" dirty="0" smtClean="0"/>
              <a:t>{	// MS</a:t>
            </a:r>
            <a:r>
              <a:rPr lang="ko-KR" altLang="en-US" sz="1400" dirty="0" smtClean="0"/>
              <a:t>가 정의하고 제공</a:t>
            </a:r>
            <a:endParaRPr lang="en-US" altLang="ko-KR" sz="1400" dirty="0"/>
          </a:p>
          <a:p>
            <a:r>
              <a:rPr lang="en-US" altLang="ko-KR" sz="1400" dirty="0"/>
              <a:t>    void print(String doc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00400" y="3359812"/>
            <a:ext cx="5253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PrintDriver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    String </a:t>
            </a:r>
            <a:r>
              <a:rPr lang="en-US" altLang="ko-KR" sz="1400" dirty="0" err="1"/>
              <a:t>myDoc</a:t>
            </a:r>
            <a:r>
              <a:rPr lang="en-US" altLang="ko-KR" sz="1400" dirty="0"/>
              <a:t> = "This is a report about...";</a:t>
            </a:r>
          </a:p>
          <a:p>
            <a:r>
              <a:rPr lang="en-US" altLang="ko-KR" sz="1400" dirty="0"/>
              <a:t>        Printable </a:t>
            </a:r>
            <a:r>
              <a:rPr lang="en-US" altLang="ko-KR" sz="1400" dirty="0" err="1"/>
              <a:t>samsung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SamsungPrinterDriver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samsung.print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myDoc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Printable </a:t>
            </a:r>
            <a:r>
              <a:rPr lang="en-US" altLang="ko-KR" sz="1400" dirty="0" err="1"/>
              <a:t>lg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LGPrinterDriver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lg.print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myDoc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154191" y="2616466"/>
            <a:ext cx="517040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SamsungPrinterDriver</a:t>
            </a:r>
            <a:r>
              <a:rPr lang="en-US" altLang="ko-KR" sz="1400" dirty="0"/>
              <a:t> implements Printable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print(String doc)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("From Samsung Printer : " + doc);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154191" y="4007500"/>
            <a:ext cx="517040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LGPrinterDriver</a:t>
            </a:r>
            <a:r>
              <a:rPr lang="en-US" altLang="ko-KR" sz="1400" dirty="0"/>
              <a:t> implements Printable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print(String doc)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("From LG Printer : " + doc);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인터페이스 간 상속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MS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Printable </a:t>
            </a:r>
            <a:r>
              <a:rPr lang="ko-KR" altLang="en-US" sz="1400" dirty="0">
                <a:solidFill>
                  <a:schemeClr val="tx1"/>
                </a:solidFill>
              </a:rPr>
              <a:t>인터페이스를 디자인 할 당시에 모든 프린터는 흑백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모델번호 </a:t>
            </a:r>
            <a:r>
              <a:rPr lang="en-US" altLang="ko-KR" sz="1400" dirty="0">
                <a:solidFill>
                  <a:schemeClr val="tx1"/>
                </a:solidFill>
              </a:rPr>
              <a:t>103 </a:t>
            </a:r>
            <a:r>
              <a:rPr lang="ko-KR" altLang="en-US" sz="1400" dirty="0">
                <a:solidFill>
                  <a:schemeClr val="tx1"/>
                </a:solidFill>
              </a:rPr>
              <a:t>컬러 프린터 출시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하지만 인터페이스를 수정하면 인터페이스를 구현한 모든 클래스를 수정해야 하므로 인터페이스 수정 불가능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Printable </a:t>
            </a:r>
            <a:r>
              <a:rPr lang="ko-KR" altLang="en-US" sz="1400" dirty="0">
                <a:solidFill>
                  <a:schemeClr val="tx1"/>
                </a:solidFill>
              </a:rPr>
              <a:t>인터페이스를 상속받아 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인터페이스와 추상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688" y="1584578"/>
            <a:ext cx="526093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interface Printable </a:t>
            </a:r>
            <a:r>
              <a:rPr lang="en-US" altLang="ko-KR" sz="1400" dirty="0" smtClean="0"/>
              <a:t>{	// MS</a:t>
            </a:r>
            <a:r>
              <a:rPr lang="ko-KR" altLang="en-US" sz="1400" dirty="0" smtClean="0"/>
              <a:t>가 정의하고 제공</a:t>
            </a:r>
            <a:endParaRPr lang="en-US" altLang="ko-KR" sz="1400" dirty="0"/>
          </a:p>
          <a:p>
            <a:r>
              <a:rPr lang="en-US" altLang="ko-KR" sz="1400" dirty="0"/>
              <a:t>    void print(String doc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82689" y="2320655"/>
            <a:ext cx="52609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PrintDriver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    String </a:t>
            </a:r>
            <a:r>
              <a:rPr lang="en-US" altLang="ko-KR" sz="1400" dirty="0" err="1"/>
              <a:t>myDoc</a:t>
            </a:r>
            <a:r>
              <a:rPr lang="en-US" altLang="ko-KR" sz="1400" dirty="0"/>
              <a:t> = "This is a report about...";</a:t>
            </a:r>
          </a:p>
          <a:p>
            <a:r>
              <a:rPr lang="en-US" altLang="ko-KR" sz="1400" dirty="0"/>
              <a:t>        Printable </a:t>
            </a:r>
            <a:r>
              <a:rPr lang="en-US" altLang="ko-KR" sz="1400" dirty="0" smtClean="0"/>
              <a:t>prn101 </a:t>
            </a:r>
            <a:r>
              <a:rPr lang="en-US" altLang="ko-KR" sz="1400" dirty="0"/>
              <a:t>= new Prn101Drv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r>
              <a:rPr lang="en-US" altLang="ko-KR" sz="1400" dirty="0" smtClean="0"/>
              <a:t>        prn101.print(</a:t>
            </a:r>
            <a:r>
              <a:rPr lang="en-US" altLang="ko-KR" sz="1400" dirty="0" err="1" smtClean="0"/>
              <a:t>myDoc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Printable </a:t>
            </a:r>
            <a:r>
              <a:rPr lang="en-US" altLang="ko-KR" sz="1400" dirty="0" smtClean="0"/>
              <a:t>prn102 </a:t>
            </a:r>
            <a:r>
              <a:rPr lang="en-US" altLang="ko-KR" sz="1400" dirty="0"/>
              <a:t>= new </a:t>
            </a:r>
            <a:r>
              <a:rPr lang="en-US" altLang="ko-KR" sz="1400" dirty="0" smtClean="0"/>
              <a:t>Prn102Drv();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smtClean="0"/>
              <a:t>prn102.print(</a:t>
            </a:r>
            <a:r>
              <a:rPr lang="en-US" altLang="ko-KR" sz="1400" dirty="0" err="1" smtClean="0"/>
              <a:t>myDoc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43623" y="1588652"/>
            <a:ext cx="517040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smtClean="0"/>
              <a:t>Prn101Drv </a:t>
            </a:r>
            <a:r>
              <a:rPr lang="en-US" altLang="ko-KR" sz="1400" dirty="0"/>
              <a:t>implements Printable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print(String doc)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("From </a:t>
            </a:r>
            <a:r>
              <a:rPr lang="en-US" altLang="ko-KR" sz="1400" dirty="0" smtClean="0"/>
              <a:t>MD-101 </a:t>
            </a:r>
            <a:r>
              <a:rPr lang="en-US" altLang="ko-KR" sz="1400" dirty="0"/>
              <a:t>Printer : " + doc);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143623" y="2979686"/>
            <a:ext cx="517040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smtClean="0"/>
              <a:t>Prn102Drv </a:t>
            </a:r>
            <a:r>
              <a:rPr lang="en-US" altLang="ko-KR" sz="1400" dirty="0"/>
              <a:t>implements Printable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print(String doc)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("From </a:t>
            </a:r>
            <a:r>
              <a:rPr lang="en-US" altLang="ko-KR" sz="1400" dirty="0" smtClean="0"/>
              <a:t>MD-102 </a:t>
            </a:r>
            <a:r>
              <a:rPr lang="en-US" altLang="ko-KR" sz="1400" dirty="0"/>
              <a:t>Printer : " + doc);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45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인터페이스와 추상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688" y="1345616"/>
            <a:ext cx="517040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interface Printable </a:t>
            </a:r>
            <a:r>
              <a:rPr lang="en-US" altLang="ko-KR" sz="1400" dirty="0" smtClean="0"/>
              <a:t>{	// MS</a:t>
            </a:r>
            <a:r>
              <a:rPr lang="ko-KR" altLang="en-US" sz="1400" dirty="0" smtClean="0"/>
              <a:t>가 정의하고 제공</a:t>
            </a:r>
            <a:endParaRPr lang="en-US" altLang="ko-KR" sz="1400" dirty="0"/>
          </a:p>
          <a:p>
            <a:r>
              <a:rPr lang="en-US" altLang="ko-KR" sz="1400" dirty="0"/>
              <a:t>    void print(String doc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53092" y="2081229"/>
            <a:ext cx="525379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PrintDriver2 {</a:t>
            </a:r>
          </a:p>
          <a:p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    String </a:t>
            </a:r>
            <a:r>
              <a:rPr lang="en-US" altLang="ko-KR" sz="1400" dirty="0" err="1"/>
              <a:t>myDoc</a:t>
            </a:r>
            <a:r>
              <a:rPr lang="en-US" altLang="ko-KR" sz="1400" dirty="0"/>
              <a:t> = "This is a report about...";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ColorPrintable</a:t>
            </a:r>
            <a:r>
              <a:rPr lang="en-US" altLang="ko-KR" sz="1400" dirty="0"/>
              <a:t> prn = new Prn103Drv();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prn.print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myDoc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prn.printColor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myDoc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82688" y="2083198"/>
            <a:ext cx="517040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Prn103Drv implements </a:t>
            </a:r>
            <a:r>
              <a:rPr lang="en-US" altLang="ko-KR" sz="1400" dirty="0" err="1"/>
              <a:t>ColorPrintable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print(String doc)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("From MD-103 Printer(black &amp; white) : " + doc);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printColor</a:t>
            </a:r>
            <a:r>
              <a:rPr lang="en-US" altLang="ko-KR" sz="1400" dirty="0"/>
              <a:t>(String doc)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("From MD-103 Printer(color) : " + doc);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053091" y="1342565"/>
            <a:ext cx="525379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interface </a:t>
            </a:r>
            <a:r>
              <a:rPr lang="en-US" altLang="ko-KR" sz="1400" dirty="0" err="1"/>
              <a:t>ColorPrintable</a:t>
            </a:r>
            <a:r>
              <a:rPr lang="en-US" altLang="ko-KR" sz="1400" dirty="0"/>
              <a:t> extends Printable {</a:t>
            </a:r>
          </a:p>
          <a:p>
            <a:r>
              <a:rPr lang="en-US" altLang="ko-KR" sz="1400" dirty="0"/>
              <a:t>    void </a:t>
            </a:r>
            <a:r>
              <a:rPr lang="en-US" altLang="ko-KR" sz="1400" dirty="0" err="1"/>
              <a:t>printColor</a:t>
            </a:r>
            <a:r>
              <a:rPr lang="en-US" altLang="ko-KR" sz="1400" dirty="0"/>
              <a:t>(String doc);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70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추상 클래스 </a:t>
            </a:r>
            <a:r>
              <a:rPr lang="en-US" altLang="ko-KR" sz="1600" dirty="0" smtClean="0">
                <a:solidFill>
                  <a:schemeClr val="tx1"/>
                </a:solidFill>
              </a:rPr>
              <a:t>: Abstract </a:t>
            </a:r>
            <a:r>
              <a:rPr lang="en-US" altLang="ko-KR" sz="1600" dirty="0" smtClean="0">
                <a:solidFill>
                  <a:schemeClr val="tx1"/>
                </a:solidFill>
              </a:rPr>
              <a:t>Class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하나 이상의 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갖는 클래스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선언부에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abstract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 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추상 클래스의 인스턴스 생성 불가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다른 클래스에서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extents </a:t>
            </a:r>
            <a:r>
              <a:rPr lang="ko-KR" altLang="en-US" sz="1400" dirty="0" smtClean="0">
                <a:solidFill>
                  <a:schemeClr val="tx1"/>
                </a:solidFill>
              </a:rPr>
              <a:t>키워드를 사용하여 상속하여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구현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인터페이스와 추상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2687" y="1805524"/>
            <a:ext cx="521054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abstract class House {</a:t>
            </a:r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methodOne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("method one");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public abstract void </a:t>
            </a:r>
            <a:r>
              <a:rPr lang="en-US" altLang="ko-KR" sz="1400" dirty="0" err="1"/>
              <a:t>methodTwo</a:t>
            </a:r>
            <a:r>
              <a:rPr lang="en-US" altLang="ko-KR" sz="1400" dirty="0"/>
              <a:t>();       // </a:t>
            </a:r>
            <a:r>
              <a:rPr lang="ko-KR" altLang="en-US" sz="1400" dirty="0" err="1"/>
              <a:t>추상메소드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3228" y="1805523"/>
            <a:ext cx="521365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MyHouse</a:t>
            </a:r>
            <a:r>
              <a:rPr lang="en-US" altLang="ko-KR" sz="1400" dirty="0"/>
              <a:t> extends House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methodTwo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("method two");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93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608</Words>
  <Application>Microsoft Office PowerPoint</Application>
  <PresentationFormat>와이드스크린</PresentationFormat>
  <Paragraphs>146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50</cp:revision>
  <dcterms:created xsi:type="dcterms:W3CDTF">2020-08-17T03:45:59Z</dcterms:created>
  <dcterms:modified xsi:type="dcterms:W3CDTF">2020-10-23T21:43:52Z</dcterms:modified>
</cp:coreProperties>
</file>