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자바의 기본 클래스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기본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자료형의</a:t>
            </a:r>
            <a:r>
              <a:rPr lang="ko-KR" altLang="en-US" dirty="0" smtClean="0">
                <a:solidFill>
                  <a:schemeClr val="tx1"/>
                </a:solidFill>
              </a:rPr>
              <a:t> 값을 감싸는 래퍼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기본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자료형의</a:t>
            </a:r>
            <a:r>
              <a:rPr lang="ko-KR" altLang="en-US" sz="1400" dirty="0" smtClean="0">
                <a:solidFill>
                  <a:schemeClr val="tx1"/>
                </a:solidFill>
              </a:rPr>
              <a:t> 값을 감싸는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Boolean, Integer, Long, Double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ko-KR" altLang="en-US" sz="1400" dirty="0" err="1">
                <a:solidFill>
                  <a:schemeClr val="tx1"/>
                </a:solidFill>
              </a:rPr>
              <a:t>자료형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, double, </a:t>
            </a:r>
            <a:r>
              <a:rPr lang="en-US" altLang="ko-KR" sz="1400" dirty="0" err="1">
                <a:solidFill>
                  <a:schemeClr val="tx1"/>
                </a:solidFill>
              </a:rPr>
              <a:t>boolean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의 값을 인스턴스로 표현해야 할 경우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toString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기본적으로 오버라이딩하고 있으므로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println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인자로 전달하여 인스턴스의 값 출력 가능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자바의 기본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2944680"/>
            <a:ext cx="10431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UserWrapperClass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Integer </a:t>
            </a:r>
            <a:r>
              <a:rPr lang="en-US" altLang="ko-KR" sz="1400" dirty="0" err="1"/>
              <a:t>iInst</a:t>
            </a:r>
            <a:r>
              <a:rPr lang="en-US" altLang="ko-KR" sz="1400" dirty="0"/>
              <a:t> = new Integer(3);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showData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iInst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Double </a:t>
            </a:r>
            <a:r>
              <a:rPr lang="en-US" altLang="ko-KR" sz="1400" dirty="0" err="1"/>
              <a:t>dInst</a:t>
            </a:r>
            <a:r>
              <a:rPr lang="en-US" altLang="ko-KR" sz="1400" dirty="0"/>
              <a:t> = new Double(3.14);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showData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dInst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public static void </a:t>
            </a:r>
            <a:r>
              <a:rPr lang="en-US" altLang="ko-KR" sz="1400" dirty="0" err="1"/>
              <a:t>showData</a:t>
            </a:r>
            <a:r>
              <a:rPr lang="en-US" altLang="ko-KR" sz="1400" dirty="0"/>
              <a:t>(Object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래퍼 클래스의 두 가지 기능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Boxing :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값을 인스턴스로 감싸는 기능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인스턴스의 생성을 통해 기능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Unboxing :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인스턴스에서 값을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로드하는</a:t>
            </a:r>
            <a:r>
              <a:rPr lang="ko-KR" altLang="en-US" sz="1400" dirty="0" smtClean="0">
                <a:solidFill>
                  <a:schemeClr val="tx1"/>
                </a:solidFill>
              </a:rPr>
              <a:t> 기능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래퍼 클래스에 정의된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호출을 통해 기능 사용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자바의 기본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5" y="2365454"/>
            <a:ext cx="1043133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BoxingUnboxing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Integer </a:t>
            </a:r>
            <a:r>
              <a:rPr lang="en-US" altLang="ko-KR" sz="1400" dirty="0" err="1"/>
              <a:t>iObj</a:t>
            </a:r>
            <a:r>
              <a:rPr lang="en-US" altLang="ko-KR" sz="1400" dirty="0"/>
              <a:t> = new Integer(10); // </a:t>
            </a:r>
            <a:r>
              <a:rPr lang="ko-KR" altLang="en-US" sz="1400" dirty="0" err="1"/>
              <a:t>박싱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Double </a:t>
            </a:r>
            <a:r>
              <a:rPr lang="en-US" altLang="ko-KR" sz="1400" dirty="0" err="1"/>
              <a:t>dObj</a:t>
            </a:r>
            <a:r>
              <a:rPr lang="en-US" altLang="ko-KR" sz="1400" dirty="0"/>
              <a:t> = new Double(3.14); // </a:t>
            </a:r>
            <a:r>
              <a:rPr lang="ko-KR" altLang="en-US" sz="1400" dirty="0" err="1"/>
              <a:t>박싱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iObj</a:t>
            </a:r>
            <a:r>
              <a:rPr lang="en-US" altLang="ko-KR" sz="1400" dirty="0"/>
              <a:t>);   // </a:t>
            </a:r>
            <a:r>
              <a:rPr lang="ko-KR" altLang="en-US" sz="1400" dirty="0" err="1"/>
              <a:t>언박싱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dObj</a:t>
            </a:r>
            <a:r>
              <a:rPr lang="en-US" altLang="ko-KR" sz="1400" dirty="0"/>
              <a:t>);   // </a:t>
            </a:r>
            <a:r>
              <a:rPr lang="ko-KR" altLang="en-US" sz="1400" dirty="0" err="1" smtClean="0"/>
              <a:t>언박싱</a:t>
            </a:r>
            <a:endParaRPr lang="en-US" altLang="ko-KR" sz="1400" dirty="0" smtClean="0"/>
          </a:p>
          <a:p>
            <a:pPr defTabSz="360000"/>
            <a:endParaRPr lang="ko-KR" altLang="en-US" sz="1400" dirty="0"/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num1 = </a:t>
            </a:r>
            <a:r>
              <a:rPr lang="en-US" altLang="ko-KR" sz="1400" dirty="0" err="1"/>
              <a:t>iObj.intValue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언박싱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double num2 = </a:t>
            </a:r>
            <a:r>
              <a:rPr lang="en-US" altLang="ko-KR" sz="1400" dirty="0" err="1"/>
              <a:t>dObj.doubleValue</a:t>
            </a:r>
            <a:r>
              <a:rPr lang="en-US" altLang="ko-KR" sz="1400" dirty="0"/>
              <a:t>();   //</a:t>
            </a:r>
            <a:r>
              <a:rPr lang="ko-KR" altLang="en-US" sz="1400" dirty="0" err="1"/>
              <a:t>언박싱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(num1);   // </a:t>
            </a:r>
            <a:r>
              <a:rPr lang="ko-KR" altLang="en-US" sz="1400" dirty="0" err="1"/>
              <a:t>언박싱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(num2</a:t>
            </a:r>
            <a:r>
              <a:rPr lang="en-US" altLang="ko-KR" sz="1400" dirty="0" smtClean="0"/>
              <a:t>);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iObj</a:t>
            </a:r>
            <a:r>
              <a:rPr lang="en-US" altLang="ko-KR" sz="1400" dirty="0"/>
              <a:t> = new Integer(</a:t>
            </a:r>
            <a:r>
              <a:rPr lang="en-US" altLang="ko-KR" sz="1400" dirty="0" err="1"/>
              <a:t>iObj.intValue</a:t>
            </a:r>
            <a:r>
              <a:rPr lang="en-US" altLang="ko-KR" sz="1400" dirty="0"/>
              <a:t>() + 10);   // </a:t>
            </a:r>
            <a:r>
              <a:rPr lang="ko-KR" altLang="en-US" sz="1400" dirty="0"/>
              <a:t>래퍼 인스턴스 값 증가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dObj</a:t>
            </a:r>
            <a:r>
              <a:rPr lang="en-US" altLang="ko-KR" sz="1400" dirty="0"/>
              <a:t> = new Double(</a:t>
            </a:r>
            <a:r>
              <a:rPr lang="en-US" altLang="ko-KR" sz="1400" dirty="0" err="1"/>
              <a:t>dObj.doubleValue</a:t>
            </a:r>
            <a:r>
              <a:rPr lang="en-US" altLang="ko-KR" sz="1400" dirty="0"/>
              <a:t>() + 3.14); // </a:t>
            </a:r>
            <a:r>
              <a:rPr lang="ko-KR" altLang="en-US" sz="1400" dirty="0"/>
              <a:t>래퍼 인스턴스 값 증가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iObj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dObj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오토 </a:t>
            </a:r>
            <a:r>
              <a:rPr lang="ko-KR" altLang="en-US" dirty="0" err="1" smtClean="0">
                <a:solidFill>
                  <a:schemeClr val="tx1"/>
                </a:solidFill>
              </a:rPr>
              <a:t>박싱과</a:t>
            </a:r>
            <a:r>
              <a:rPr lang="ko-KR" altLang="en-US" dirty="0" smtClean="0">
                <a:solidFill>
                  <a:schemeClr val="tx1"/>
                </a:solidFill>
              </a:rPr>
              <a:t> 오토 </a:t>
            </a:r>
            <a:r>
              <a:rPr lang="ko-KR" altLang="en-US" dirty="0" err="1" smtClean="0">
                <a:solidFill>
                  <a:schemeClr val="tx1"/>
                </a:solidFill>
              </a:rPr>
              <a:t>언박싱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자바 </a:t>
            </a:r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부터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박싱과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언박싱을</a:t>
            </a:r>
            <a:r>
              <a:rPr lang="ko-KR" altLang="en-US" sz="1400" dirty="0" smtClean="0">
                <a:solidFill>
                  <a:schemeClr val="tx1"/>
                </a:solidFill>
              </a:rPr>
              <a:t> 자동으로 처리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일반적인 변수 사용법으로 사용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자바의 기본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5" y="2365454"/>
            <a:ext cx="10431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AutoBoxingUnboxing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Integer </a:t>
            </a:r>
            <a:r>
              <a:rPr lang="en-US" altLang="ko-KR" sz="1400" dirty="0" err="1"/>
              <a:t>iObj</a:t>
            </a:r>
            <a:r>
              <a:rPr lang="en-US" altLang="ko-KR" sz="1400" dirty="0"/>
              <a:t> = 10;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iObj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num1 = </a:t>
            </a:r>
            <a:r>
              <a:rPr lang="en-US" altLang="ko-KR" sz="1400" dirty="0" err="1"/>
              <a:t>iObj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(num1);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iObj</a:t>
            </a:r>
            <a:r>
              <a:rPr lang="en-US" altLang="ko-KR" sz="1400" dirty="0"/>
              <a:t>++;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iObj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iObj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iObj</a:t>
            </a:r>
            <a:r>
              <a:rPr lang="en-US" altLang="ko-KR" sz="1400" dirty="0"/>
              <a:t> + 3;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iObj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262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Number </a:t>
            </a: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래퍼 클래스는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java.lang.Number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 상속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Number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클래스에 다음의 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존재 </a:t>
            </a:r>
            <a:r>
              <a:rPr lang="en-US" altLang="ko-KR" sz="1400" dirty="0" smtClean="0">
                <a:solidFill>
                  <a:schemeClr val="tx1"/>
                </a:solidFill>
              </a:rPr>
              <a:t>: Number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클래스는 추상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public abstract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intValue</a:t>
            </a:r>
            <a:r>
              <a:rPr lang="en-US" altLang="ko-KR" sz="1400" dirty="0" smtClean="0">
                <a:solidFill>
                  <a:schemeClr val="tx1"/>
                </a:solidFill>
              </a:rPr>
              <a:t>( 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public abstract long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longValue</a:t>
            </a:r>
            <a:r>
              <a:rPr lang="en-US" altLang="ko-KR" sz="1400" dirty="0" smtClean="0">
                <a:solidFill>
                  <a:schemeClr val="tx1"/>
                </a:solidFill>
              </a:rPr>
              <a:t>( 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public abstract double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doubleValue</a:t>
            </a:r>
            <a:r>
              <a:rPr lang="en-US" altLang="ko-KR" sz="1400" dirty="0" smtClean="0">
                <a:solidFill>
                  <a:schemeClr val="tx1"/>
                </a:solidFill>
              </a:rPr>
              <a:t>(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래퍼 클래스는 위의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모두 구현하고 있으므로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래퍼 인스턴스에 저장된 값을 다른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자료형의</a:t>
            </a:r>
            <a:r>
              <a:rPr lang="ko-KR" altLang="en-US" sz="1400" dirty="0" smtClean="0">
                <a:solidFill>
                  <a:schemeClr val="tx1"/>
                </a:solidFill>
              </a:rPr>
              <a:t> 데이터로 변환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자바의 기본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3587795"/>
            <a:ext cx="1043133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NumberMethod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Integer num1 = 29;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(num1.intValue());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(num1.doubleValue());</a:t>
            </a:r>
          </a:p>
          <a:p>
            <a:pPr defTabSz="360000"/>
            <a:r>
              <a:rPr lang="en-US" altLang="ko-KR" sz="1400" dirty="0"/>
              <a:t>        Double num2 = 3.14;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(num2.intValue());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(num2.doubleValue());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343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래퍼 클래스의 </a:t>
            </a:r>
            <a:r>
              <a:rPr lang="en-US" altLang="ko-KR" dirty="0">
                <a:solidFill>
                  <a:schemeClr val="tx1"/>
                </a:solidFill>
              </a:rPr>
              <a:t>static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</a:rPr>
              <a:t>Math </a:t>
            </a:r>
            <a:r>
              <a:rPr lang="ko-KR" altLang="en-US" dirty="0">
                <a:solidFill>
                  <a:schemeClr val="tx1"/>
                </a:solidFill>
              </a:rPr>
              <a:t>클래스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Math </a:t>
            </a:r>
            <a:r>
              <a:rPr lang="ko-KR" altLang="en-US" sz="1400" dirty="0">
                <a:solidFill>
                  <a:schemeClr val="tx1"/>
                </a:solidFill>
              </a:rPr>
              <a:t>클래스에 정의된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메소드는</a:t>
            </a:r>
            <a:r>
              <a:rPr lang="ko-KR" altLang="en-US" sz="1400" dirty="0">
                <a:solidFill>
                  <a:schemeClr val="tx1"/>
                </a:solidFill>
              </a:rPr>
              <a:t> 모두 </a:t>
            </a:r>
            <a:r>
              <a:rPr lang="en-US" altLang="ko-KR" sz="1400" dirty="0">
                <a:solidFill>
                  <a:schemeClr val="tx1"/>
                </a:solidFill>
              </a:rPr>
              <a:t>static</a:t>
            </a:r>
            <a:r>
              <a:rPr lang="ko-KR" altLang="en-US" sz="1400" dirty="0">
                <a:solidFill>
                  <a:schemeClr val="tx1"/>
                </a:solidFill>
              </a:rPr>
              <a:t>으로 선언되어 있어 기능의 제공이 목적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인스턴스 생성 목적 </a:t>
            </a:r>
            <a:r>
              <a:rPr lang="ko-KR" altLang="en-US" sz="1400" dirty="0" smtClean="0">
                <a:solidFill>
                  <a:schemeClr val="tx1"/>
                </a:solidFill>
              </a:rPr>
              <a:t>아님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Math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클래스에 정의된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예시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Math.PI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Math.sqrt</a:t>
            </a:r>
            <a:r>
              <a:rPr lang="en-US" altLang="ko-KR" sz="1400" dirty="0" smtClean="0">
                <a:solidFill>
                  <a:schemeClr val="tx1"/>
                </a:solidFill>
              </a:rPr>
              <a:t>(n), Math.log(n)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Math</a:t>
            </a:r>
            <a:r>
              <a:rPr lang="ko-KR" altLang="en-US" sz="1400" dirty="0">
                <a:solidFill>
                  <a:schemeClr val="tx1"/>
                </a:solidFill>
              </a:rPr>
              <a:t> 클래스에 정의된 </a:t>
            </a:r>
            <a:r>
              <a:rPr lang="ko-KR" altLang="en-US" sz="1400" dirty="0" err="1">
                <a:solidFill>
                  <a:schemeClr val="tx1"/>
                </a:solidFill>
              </a:rPr>
              <a:t>메소드는</a:t>
            </a:r>
            <a:r>
              <a:rPr lang="ko-KR" altLang="en-US" sz="1400" dirty="0">
                <a:solidFill>
                  <a:schemeClr val="tx1"/>
                </a:solidFill>
              </a:rPr>
              <a:t> 모두 </a:t>
            </a:r>
            <a:r>
              <a:rPr lang="en-US" altLang="ko-KR" sz="1400" dirty="0">
                <a:solidFill>
                  <a:schemeClr val="tx1"/>
                </a:solidFill>
              </a:rPr>
              <a:t>70</a:t>
            </a:r>
            <a:r>
              <a:rPr lang="ko-KR" altLang="en-US" sz="1400" dirty="0">
                <a:solidFill>
                  <a:schemeClr val="tx1"/>
                </a:solidFill>
              </a:rPr>
              <a:t>여개가 넘어 모두 소개할 수 없으므로 필요 시 자바 문서 </a:t>
            </a:r>
            <a:r>
              <a:rPr lang="ko-KR" altLang="en-US" sz="1400" dirty="0" smtClean="0">
                <a:solidFill>
                  <a:schemeClr val="tx1"/>
                </a:solidFill>
              </a:rPr>
              <a:t>참조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자바의 기본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5545" y="1692123"/>
            <a:ext cx="10431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WrapperClassMethod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클래스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통한 인스턴스 생성 방법 두 가지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Integer num1 = </a:t>
            </a:r>
            <a:r>
              <a:rPr lang="en-US" altLang="ko-KR" sz="1400" dirty="0" err="1"/>
              <a:t>Integer.valueOf</a:t>
            </a:r>
            <a:r>
              <a:rPr lang="en-US" altLang="ko-KR" sz="1400" dirty="0"/>
              <a:t>(5);  // </a:t>
            </a:r>
            <a:r>
              <a:rPr lang="ko-KR" altLang="en-US" sz="1400" dirty="0"/>
              <a:t>숫자 기반 인스턴스 생성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Integer num2 = </a:t>
            </a:r>
            <a:r>
              <a:rPr lang="en-US" altLang="ko-KR" sz="1400" dirty="0" err="1"/>
              <a:t>Integer.valueOf</a:t>
            </a:r>
            <a:r>
              <a:rPr lang="en-US" altLang="ko-KR" sz="1400" dirty="0"/>
              <a:t>("1024"); // </a:t>
            </a:r>
            <a:r>
              <a:rPr lang="ko-KR" altLang="en-US" sz="1400" dirty="0"/>
              <a:t>문자열 기반 인스턴스 생성</a:t>
            </a:r>
          </a:p>
          <a:p>
            <a:pPr defTabSz="360000"/>
            <a:r>
              <a:rPr lang="ko-KR" altLang="en-US" sz="1400" dirty="0"/>
              <a:t>        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// </a:t>
            </a:r>
            <a:r>
              <a:rPr lang="ko-KR" altLang="en-US" sz="1400" dirty="0"/>
              <a:t>대소 </a:t>
            </a:r>
            <a:r>
              <a:rPr lang="ko-KR" altLang="en-US" sz="1400" dirty="0" err="1"/>
              <a:t>비교과</a:t>
            </a:r>
            <a:r>
              <a:rPr lang="ko-KR" altLang="en-US" sz="1400" dirty="0"/>
              <a:t> 합을 계산하는 클래스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큰 수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Integer.max</a:t>
            </a:r>
            <a:r>
              <a:rPr lang="en-US" altLang="ko-KR" sz="1400" dirty="0"/>
              <a:t>(num1, num2));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작은 수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Integer.min</a:t>
            </a:r>
            <a:r>
              <a:rPr lang="en-US" altLang="ko-KR" sz="1400" dirty="0"/>
              <a:t>(num1, num2));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합 </a:t>
            </a:r>
            <a:r>
              <a:rPr lang="en-US" altLang="ko-KR" sz="1400" dirty="0"/>
              <a:t>: " + </a:t>
            </a:r>
            <a:r>
              <a:rPr lang="en-US" altLang="ko-KR" sz="1400" dirty="0" err="1"/>
              <a:t>Integer.sum</a:t>
            </a:r>
            <a:r>
              <a:rPr lang="en-US" altLang="ko-KR" sz="1400" dirty="0"/>
              <a:t>(num1, num2));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201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</a:rPr>
              <a:t>씨드</a:t>
            </a:r>
            <a:r>
              <a:rPr lang="en-US" altLang="ko-KR" dirty="0" smtClean="0">
                <a:solidFill>
                  <a:schemeClr val="tx1"/>
                </a:solidFill>
              </a:rPr>
              <a:t>(Seed)</a:t>
            </a:r>
            <a:r>
              <a:rPr lang="ko-KR" altLang="en-US" dirty="0" smtClean="0">
                <a:solidFill>
                  <a:schemeClr val="tx1"/>
                </a:solidFill>
              </a:rPr>
              <a:t> 기반의 </a:t>
            </a:r>
            <a:r>
              <a:rPr lang="ko-KR" altLang="en-US" dirty="0" err="1" smtClean="0">
                <a:solidFill>
                  <a:schemeClr val="tx1"/>
                </a:solidFill>
              </a:rPr>
              <a:t>난수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보통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난수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예측 불가능한 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 생성 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System.currentTimeMillis</a:t>
            </a:r>
            <a:r>
              <a:rPr lang="en-US" altLang="ko-KR" sz="1400" dirty="0" smtClean="0">
                <a:solidFill>
                  <a:schemeClr val="tx1"/>
                </a:solidFill>
              </a:rPr>
              <a:t>()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씨드로</a:t>
            </a:r>
            <a:r>
              <a:rPr lang="ko-KR" altLang="en-US" sz="1400" dirty="0" smtClean="0">
                <a:solidFill>
                  <a:schemeClr val="tx1"/>
                </a:solidFill>
              </a:rPr>
              <a:t> 전달하여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난수</a:t>
            </a:r>
            <a:r>
              <a:rPr lang="ko-KR" altLang="en-US" sz="1400" dirty="0" smtClean="0">
                <a:solidFill>
                  <a:schemeClr val="tx1"/>
                </a:solidFill>
              </a:rPr>
              <a:t> 생성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System.currentTimeMillis</a:t>
            </a:r>
            <a:r>
              <a:rPr lang="en-US" altLang="ko-KR" sz="1400" dirty="0" smtClean="0">
                <a:solidFill>
                  <a:schemeClr val="tx1"/>
                </a:solidFill>
              </a:rPr>
              <a:t>() : 1970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월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일 자정 이후로 지나온 시간을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밀리초</a:t>
            </a:r>
            <a:r>
              <a:rPr lang="ko-KR" altLang="en-US" sz="1400" dirty="0" smtClean="0">
                <a:solidFill>
                  <a:schemeClr val="tx1"/>
                </a:solidFill>
              </a:rPr>
              <a:t> 단위로 계산하여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씨드값이</a:t>
            </a:r>
            <a:r>
              <a:rPr lang="ko-KR" altLang="en-US" sz="1400" dirty="0" smtClean="0">
                <a:solidFill>
                  <a:schemeClr val="tx1"/>
                </a:solidFill>
              </a:rPr>
              <a:t> 계속 변하기 때문에 항상 다른 패턴의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난수</a:t>
            </a:r>
            <a:r>
              <a:rPr lang="ko-KR" altLang="en-US" sz="1400" dirty="0" smtClean="0">
                <a:solidFill>
                  <a:schemeClr val="tx1"/>
                </a:solidFill>
              </a:rPr>
              <a:t> 발생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자바의 기본 클래스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2737045"/>
            <a:ext cx="1043133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SeedRandom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Random rand = new Random(</a:t>
            </a:r>
            <a:r>
              <a:rPr lang="en-US" altLang="ko-KR" sz="1400" dirty="0" err="1"/>
              <a:t>System.currentTimeMillis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7;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rand.nextInt</a:t>
            </a:r>
            <a:r>
              <a:rPr lang="en-US" altLang="ko-KR" sz="1400" dirty="0"/>
              <a:t>(1000));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3869176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618</Words>
  <Application>Microsoft Office PowerPoint</Application>
  <PresentationFormat>와이드스크린</PresentationFormat>
  <Paragraphs>118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179</cp:revision>
  <cp:lastPrinted>2020-09-26T22:42:09Z</cp:lastPrinted>
  <dcterms:created xsi:type="dcterms:W3CDTF">2020-08-17T03:45:59Z</dcterms:created>
  <dcterms:modified xsi:type="dcterms:W3CDTF">2020-10-30T16:31:07Z</dcterms:modified>
</cp:coreProperties>
</file>