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6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배열의 복사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배열의 복사를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Arrays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 정의되어 있는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public </a:t>
            </a:r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[ ] </a:t>
            </a:r>
            <a:r>
              <a:rPr lang="en-US" altLang="ko-KR" sz="1400" dirty="0" err="1">
                <a:solidFill>
                  <a:schemeClr val="tx1"/>
                </a:solidFill>
              </a:rPr>
              <a:t>copyOf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[ ] original,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newLength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original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전달된 배열을 첫 번째 요소부터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newLength</a:t>
            </a:r>
            <a:r>
              <a:rPr lang="ko-KR" altLang="en-US" sz="1400" dirty="0" smtClean="0">
                <a:solidFill>
                  <a:schemeClr val="tx1"/>
                </a:solidFill>
              </a:rPr>
              <a:t>의 길이만큼 복사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728550"/>
            <a:ext cx="1043133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CopyOfArrays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double[] </a:t>
            </a:r>
            <a:r>
              <a:rPr lang="en-US" altLang="ko-KR" sz="1400" dirty="0" err="1"/>
              <a:t>arOrg</a:t>
            </a:r>
            <a:r>
              <a:rPr lang="en-US" altLang="ko-KR" sz="1400" dirty="0"/>
              <a:t> = {1.1, 2.2, 3.3, 4.4, 5.5};</a:t>
            </a:r>
          </a:p>
          <a:p>
            <a:pPr defTabSz="360000"/>
            <a:r>
              <a:rPr lang="en-US" altLang="ko-KR" sz="1400" dirty="0"/>
              <a:t>        double[] arCpy1 = </a:t>
            </a:r>
            <a:r>
              <a:rPr lang="en-US" altLang="ko-KR" sz="1400" dirty="0" err="1"/>
              <a:t>Arrays.copyOf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arOrg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arOrg.length</a:t>
            </a:r>
            <a:r>
              <a:rPr lang="en-US" altLang="ko-KR" sz="1400" dirty="0"/>
              <a:t>);   // </a:t>
            </a:r>
            <a:r>
              <a:rPr lang="ko-KR" altLang="en-US" sz="1400" dirty="0"/>
              <a:t>배열 전체 복사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double[] arCpy2 = </a:t>
            </a:r>
            <a:r>
              <a:rPr lang="en-US" altLang="ko-KR" sz="1400" dirty="0" err="1"/>
              <a:t>Arrays.copyOf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arOrg</a:t>
            </a:r>
            <a:r>
              <a:rPr lang="en-US" altLang="ko-KR" sz="1400" dirty="0"/>
              <a:t>, 3</a:t>
            </a:r>
            <a:r>
              <a:rPr lang="en-US" altLang="ko-KR" sz="1400" dirty="0" smtClean="0"/>
              <a:t>);			// </a:t>
            </a:r>
            <a:r>
              <a:rPr lang="ko-KR" altLang="en-US" sz="1400" dirty="0"/>
              <a:t>첫 번째 요소에서 세 번째 요소까지 복사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for(double d : arCpy1)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(d + "\t");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for(double d : arCpy2)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(d + "\t");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배열의 일부 </a:t>
            </a:r>
            <a:r>
              <a:rPr lang="ko-KR" altLang="en-US" sz="1400" dirty="0" smtClean="0">
                <a:solidFill>
                  <a:schemeClr val="tx1"/>
                </a:solidFill>
              </a:rPr>
              <a:t>복사를 </a:t>
            </a:r>
            <a:r>
              <a:rPr lang="ko-KR" altLang="en-US" sz="1400" dirty="0">
                <a:solidFill>
                  <a:schemeClr val="tx1"/>
                </a:solidFill>
              </a:rPr>
              <a:t>위해 </a:t>
            </a:r>
            <a:r>
              <a:rPr lang="en-US" altLang="ko-KR" sz="1400" dirty="0">
                <a:solidFill>
                  <a:schemeClr val="tx1"/>
                </a:solidFill>
              </a:rPr>
              <a:t>Arrays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정의되어 있는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</a:t>
            </a:r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[ ] </a:t>
            </a:r>
            <a:r>
              <a:rPr lang="en-US" altLang="ko-KR" sz="1400" dirty="0" err="1">
                <a:solidFill>
                  <a:schemeClr val="tx1"/>
                </a:solidFill>
              </a:rPr>
              <a:t>copyRange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[ ] original,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from,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to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to</a:t>
            </a:r>
            <a:r>
              <a:rPr lang="ko-KR" altLang="en-US" sz="1400" dirty="0" smtClean="0">
                <a:solidFill>
                  <a:schemeClr val="tx1"/>
                </a:solidFill>
              </a:rPr>
              <a:t>에 명시된 정수의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이전 요소까지 복사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321358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RangeCopyOfArrays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double[] </a:t>
            </a:r>
            <a:r>
              <a:rPr lang="en-US" altLang="ko-KR" sz="1400" dirty="0" err="1"/>
              <a:t>arOrg</a:t>
            </a:r>
            <a:r>
              <a:rPr lang="en-US" altLang="ko-KR" sz="1400" dirty="0"/>
              <a:t> = {1.1, 2.2, 3.3, 4.4, 5.5};</a:t>
            </a:r>
          </a:p>
          <a:p>
            <a:pPr defTabSz="360000"/>
            <a:r>
              <a:rPr lang="en-US" altLang="ko-KR" sz="1400" dirty="0"/>
              <a:t>        double[] </a:t>
            </a:r>
            <a:r>
              <a:rPr lang="en-US" altLang="ko-KR" sz="1400" dirty="0" err="1"/>
              <a:t>arCpy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Arrays.copyOfRange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arOrg</a:t>
            </a:r>
            <a:r>
              <a:rPr lang="en-US" altLang="ko-KR" sz="1400" dirty="0"/>
              <a:t>, 1, 3);   // </a:t>
            </a:r>
            <a:r>
              <a:rPr lang="ko-KR" altLang="en-US" sz="1400" dirty="0"/>
              <a:t>배열 전체 복사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for(double d : </a:t>
            </a:r>
            <a:r>
              <a:rPr lang="en-US" altLang="ko-KR" sz="1400" dirty="0" err="1"/>
              <a:t>arCpy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(d + "\t");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1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배열의 비교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배열의 </a:t>
            </a:r>
            <a:r>
              <a:rPr lang="ko-KR" altLang="en-US" sz="1400" dirty="0" smtClean="0">
                <a:solidFill>
                  <a:schemeClr val="tx1"/>
                </a:solidFill>
              </a:rPr>
              <a:t>비교를 </a:t>
            </a:r>
            <a:r>
              <a:rPr lang="ko-KR" altLang="en-US" sz="1400" dirty="0">
                <a:solidFill>
                  <a:schemeClr val="tx1"/>
                </a:solidFill>
              </a:rPr>
              <a:t>위해 </a:t>
            </a:r>
            <a:r>
              <a:rPr lang="en-US" altLang="ko-KR" sz="1400" dirty="0">
                <a:solidFill>
                  <a:schemeClr val="tx1"/>
                </a:solidFill>
              </a:rPr>
              <a:t>Arrays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정의되어 있는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equals(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[ ] a,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[ ] b)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ko-KR" altLang="en-US" sz="1400" dirty="0" smtClean="0">
                <a:solidFill>
                  <a:schemeClr val="tx1"/>
                </a:solidFill>
              </a:rPr>
              <a:t>로 전달된 배열의 내용을 비교하여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true, false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두 배열에 저장된 데이터의 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순서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내용이 같을 때 </a:t>
            </a:r>
            <a:r>
              <a:rPr lang="en-US" altLang="ko-KR" sz="1400" dirty="0" smtClean="0">
                <a:solidFill>
                  <a:schemeClr val="tx1"/>
                </a:solidFill>
              </a:rPr>
              <a:t>true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 배열 비교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3329761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ArrayEquals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ar1 = {1, 2, 3, 4, 5};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ar2 = {1, 2, 3, 4};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ar3 = {1, 2, 3, 4, 5};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Arrays.equals</a:t>
            </a:r>
            <a:r>
              <a:rPr lang="en-US" altLang="ko-KR" sz="1400" dirty="0"/>
              <a:t>(ar1, ar2));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Arrays.equals</a:t>
            </a:r>
            <a:r>
              <a:rPr lang="en-US" altLang="ko-KR" sz="1400" dirty="0"/>
              <a:t>(ar1, ar3));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배열의 정렬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배열의 </a:t>
            </a:r>
            <a:r>
              <a:rPr lang="ko-KR" altLang="en-US" sz="1400" dirty="0" smtClean="0">
                <a:solidFill>
                  <a:schemeClr val="tx1"/>
                </a:solidFill>
              </a:rPr>
              <a:t>정렬을 </a:t>
            </a:r>
            <a:r>
              <a:rPr lang="ko-KR" altLang="en-US" sz="1400" dirty="0">
                <a:solidFill>
                  <a:schemeClr val="tx1"/>
                </a:solidFill>
              </a:rPr>
              <a:t>위해 </a:t>
            </a:r>
            <a:r>
              <a:rPr lang="en-US" altLang="ko-KR" sz="1400" dirty="0">
                <a:solidFill>
                  <a:schemeClr val="tx1"/>
                </a:solidFill>
              </a:rPr>
              <a:t>Arrays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정의되어 있는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public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sort(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[ ] </a:t>
            </a:r>
            <a:r>
              <a:rPr lang="en-US" altLang="ko-KR" sz="1400" dirty="0" smtClean="0">
                <a:solidFill>
                  <a:schemeClr val="tx1"/>
                </a:solidFill>
              </a:rPr>
              <a:t>a)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로 전달된 배열을 오름차순으로 정렬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2639062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ArraySort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ar1 = {1, 5, 3, 2, 4};</a:t>
            </a:r>
          </a:p>
          <a:p>
            <a:pPr defTabSz="360000"/>
            <a:r>
              <a:rPr lang="en-US" altLang="ko-KR" sz="1400" dirty="0"/>
              <a:t>        double[] ar2 = {3.3, 2.2, 5.5, 1.1, 4.4};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Arrays.sort</a:t>
            </a:r>
            <a:r>
              <a:rPr lang="en-US" altLang="ko-KR" sz="1400" dirty="0"/>
              <a:t>(ar1);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Arrays.sort</a:t>
            </a:r>
            <a:r>
              <a:rPr lang="en-US" altLang="ko-KR" sz="1400" dirty="0"/>
              <a:t>(ar2);</a:t>
            </a:r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: ar1)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 + "\t");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for(double d : ar2)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(d + "\t");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클래스의 인스턴스 배열에 대해서도 정렬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Comparable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인터페이스의 구현을 통해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배열의 정렬을 위한 기준 구현 필요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Comparable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인터페이스의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구현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compareTo</a:t>
            </a:r>
            <a:r>
              <a:rPr lang="en-US" altLang="ko-KR" sz="1400" dirty="0" smtClean="0">
                <a:solidFill>
                  <a:schemeClr val="tx1"/>
                </a:solidFill>
              </a:rPr>
              <a:t>(Object o)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</a:t>
            </a:r>
            <a:r>
              <a:rPr lang="en-US" altLang="ko-KR" sz="1400" dirty="0" smtClean="0">
                <a:solidFill>
                  <a:schemeClr val="tx1"/>
                </a:solidFill>
              </a:rPr>
              <a:t>o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작다면 양의 정수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</a:t>
            </a:r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ko-KR" altLang="en-US" sz="1400" dirty="0" smtClean="0">
                <a:solidFill>
                  <a:schemeClr val="tx1"/>
                </a:solidFill>
              </a:rPr>
              <a:t>가 크다면 음의 정수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2871818"/>
            <a:ext cx="519274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Person implements Comparable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360000"/>
            <a:r>
              <a:rPr lang="en-US" altLang="ko-KR" sz="1400" dirty="0"/>
              <a:t>    public Person(String name,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=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(Object o) {</a:t>
            </a:r>
          </a:p>
          <a:p>
            <a:pPr defTabSz="360000"/>
            <a:r>
              <a:rPr lang="en-US" altLang="ko-KR" sz="1400" dirty="0"/>
              <a:t>        Person p = (Person) o;</a:t>
            </a:r>
          </a:p>
          <a:p>
            <a:pPr defTabSz="360000"/>
            <a:r>
              <a:rPr lang="en-US" altLang="ko-KR" sz="1400" dirty="0"/>
              <a:t>        if (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&gt; </a:t>
            </a:r>
            <a:r>
              <a:rPr lang="en-US" altLang="ko-KR" sz="1400" dirty="0" err="1"/>
              <a:t>p.age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{return 1};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else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p.age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{return </a:t>
            </a:r>
            <a:r>
              <a:rPr lang="en-US" altLang="ko-KR" sz="1400" dirty="0"/>
              <a:t>-1</a:t>
            </a:r>
            <a:r>
              <a:rPr lang="en-US" altLang="ko-KR" sz="1400" dirty="0" smtClean="0"/>
              <a:t>;}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/>
              <a:t>else </a:t>
            </a:r>
            <a:r>
              <a:rPr lang="en-US" altLang="ko-KR" sz="1400" dirty="0" smtClean="0"/>
              <a:t>{return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;}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@</a:t>
            </a:r>
            <a:r>
              <a:rPr lang="en-US" altLang="ko-KR" sz="1400" dirty="0"/>
              <a:t>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  <a:endParaRPr lang="en-US" altLang="ko-KR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68291" y="2871817"/>
            <a:ext cx="51927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        return </a:t>
            </a:r>
            <a:r>
              <a:rPr lang="en-US" altLang="ko-KR" sz="1400" dirty="0"/>
              <a:t>this.name + " : " +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8291" y="3610481"/>
            <a:ext cx="519274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ArrayObjSort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Person[]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 = new Person[3];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[0] = new </a:t>
            </a:r>
            <a:r>
              <a:rPr lang="en-US" altLang="ko-KR" sz="1400" dirty="0" smtClean="0"/>
              <a:t>Person(“</a:t>
            </a:r>
            <a:r>
              <a:rPr lang="en-US" altLang="ko-KR" sz="1400" dirty="0" err="1" smtClean="0"/>
              <a:t>JungMinWook</a:t>
            </a:r>
            <a:r>
              <a:rPr lang="en-US" altLang="ko-KR" sz="1400" dirty="0" smtClean="0"/>
              <a:t>”, </a:t>
            </a:r>
            <a:r>
              <a:rPr lang="en-US" altLang="ko-KR" sz="1400" dirty="0"/>
              <a:t>29);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[1] = new Person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L</a:t>
            </a:r>
            <a:r>
              <a:rPr lang="en-US" altLang="ko-KR" sz="1400" dirty="0" err="1" smtClean="0"/>
              <a:t>eeSangSun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40);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[2] = new Person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Gariyong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15);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Arrays.sort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for(Person p :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(p);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59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앞의 예제에서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Person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인스턴스들을 나이의 올림차순으로 정렬하였는데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이를 나이의 내림차순으로 정렬하도록 예제를 수정해보자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앞의 예제에서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Person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인스턴스들을 나이의 올림차순으로 정렬하였는데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이를 이름의 길이 순으로 정렬하도록 예제를 수정해보자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배열의 탐색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배열의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탐색를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위해 </a:t>
            </a:r>
            <a:r>
              <a:rPr lang="en-US" altLang="ko-KR" sz="1400" dirty="0">
                <a:solidFill>
                  <a:schemeClr val="tx1"/>
                </a:solidFill>
              </a:rPr>
              <a:t>Arrays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정의되어 있는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binarySearch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[ ] a,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key)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찾아서 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인덱스 값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없으면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작은 수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이진 탐색 알고리즘 기반으로 탐색을 진행하므로 오름차순 정렬 진행 후 탐색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3005564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ArraySearch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 smtClean="0"/>
              <a:t>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{3, 5, 1, 4, 2};</a:t>
            </a:r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Arrays.sort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</a:t>
            </a:r>
            <a:r>
              <a:rPr lang="en-US" altLang="ko-KR" sz="1400" dirty="0" smtClean="0"/>
              <a:t>);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 : </a:t>
            </a:r>
            <a:r>
              <a:rPr lang="en-US" altLang="ko-KR" sz="1400" dirty="0" err="1" smtClean="0"/>
              <a:t>ar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 + “\t”);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    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inx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Arrays.binarySearch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</a:t>
            </a:r>
            <a:r>
              <a:rPr lang="en-US" altLang="ko-KR" sz="1400" dirty="0" smtClean="0"/>
              <a:t>, 3);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(“Index of 33 : ” + </a:t>
            </a:r>
            <a:r>
              <a:rPr lang="en-US" altLang="ko-KR" sz="1400" dirty="0" err="1" smtClean="0"/>
              <a:t>idx</a:t>
            </a:r>
            <a:r>
              <a:rPr lang="en-US" altLang="ko-KR" sz="1400" dirty="0" smtClean="0"/>
              <a:t>);</a:t>
            </a:r>
          </a:p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463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클래스의 인스턴스 배열에 대해서도 </a:t>
            </a:r>
            <a:r>
              <a:rPr lang="ko-KR" altLang="en-US" sz="1400" dirty="0" smtClean="0">
                <a:solidFill>
                  <a:schemeClr val="tx1"/>
                </a:solidFill>
              </a:rPr>
              <a:t>탐색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binarySearch</a:t>
            </a:r>
            <a:r>
              <a:rPr lang="en-US" altLang="ko-KR" sz="1400" dirty="0" smtClean="0">
                <a:solidFill>
                  <a:schemeClr val="tx1"/>
                </a:solidFill>
              </a:rPr>
              <a:t>(Object[] a, Object key) </a:t>
            </a:r>
            <a:r>
              <a:rPr lang="ko-KR" altLang="en-US" sz="1400" dirty="0" smtClean="0">
                <a:solidFill>
                  <a:schemeClr val="tx1"/>
                </a:solidFill>
              </a:rPr>
              <a:t>오버로딩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Comparable </a:t>
            </a:r>
            <a:r>
              <a:rPr lang="ko-KR" altLang="en-US" sz="1400" dirty="0">
                <a:solidFill>
                  <a:schemeClr val="tx1"/>
                </a:solidFill>
              </a:rPr>
              <a:t>인터페이스의 구현을 통해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인스턴스 배열의 </a:t>
            </a:r>
            <a:r>
              <a:rPr lang="ko-KR" altLang="en-US" sz="1400" dirty="0" smtClean="0">
                <a:solidFill>
                  <a:schemeClr val="tx1"/>
                </a:solidFill>
              </a:rPr>
              <a:t>탐색을 </a:t>
            </a:r>
            <a:r>
              <a:rPr lang="ko-KR" altLang="en-US" sz="1400" dirty="0">
                <a:solidFill>
                  <a:schemeClr val="tx1"/>
                </a:solidFill>
              </a:rPr>
              <a:t>위한 기준 구현 필요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Comparable </a:t>
            </a:r>
            <a:r>
              <a:rPr lang="ko-KR" altLang="en-US" sz="1400" dirty="0">
                <a:solidFill>
                  <a:schemeClr val="tx1"/>
                </a:solidFill>
              </a:rPr>
              <a:t>인터페이스의 추상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구현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compareTo</a:t>
            </a:r>
            <a:r>
              <a:rPr lang="en-US" altLang="ko-KR" sz="1400" dirty="0">
                <a:solidFill>
                  <a:schemeClr val="tx1"/>
                </a:solidFill>
              </a:rPr>
              <a:t>(Object o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Arrays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2581615"/>
            <a:ext cx="5201059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Person implements Comparable {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360000"/>
            <a:r>
              <a:rPr lang="en-US" altLang="ko-KR" sz="1400" dirty="0"/>
              <a:t>    public Person(String name,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= age;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compareTo</a:t>
            </a:r>
            <a:r>
              <a:rPr lang="en-US" altLang="ko-KR" sz="1400" dirty="0"/>
              <a:t>(Object o) {</a:t>
            </a:r>
          </a:p>
          <a:p>
            <a:pPr defTabSz="360000"/>
            <a:r>
              <a:rPr lang="en-US" altLang="ko-KR" sz="1400" dirty="0"/>
              <a:t>        Person p = (Person) o;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p.age</a:t>
            </a:r>
            <a:r>
              <a:rPr lang="en-US" altLang="ko-KR" sz="1400" dirty="0"/>
              <a:t>; // </a:t>
            </a:r>
            <a:r>
              <a:rPr lang="ko-KR" altLang="en-US" sz="1400" dirty="0"/>
              <a:t>나이가 같으면 </a:t>
            </a:r>
            <a:r>
              <a:rPr lang="en-US" altLang="ko-KR" sz="1400" dirty="0"/>
              <a:t>0</a:t>
            </a:r>
            <a:r>
              <a:rPr lang="ko-KR" altLang="en-US" sz="1400" dirty="0"/>
              <a:t>을 반환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this.name + " : " + </a:t>
            </a:r>
            <a:r>
              <a:rPr lang="en-US" altLang="ko-KR" sz="1400" dirty="0" err="1"/>
              <a:t>this.age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76604" y="2581615"/>
            <a:ext cx="520105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ArrayObjSearch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Person[]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 = new Person[3];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[0] = new Person("</a:t>
            </a:r>
            <a:r>
              <a:rPr lang="ko-KR" altLang="en-US" sz="1400" dirty="0"/>
              <a:t>이</a:t>
            </a:r>
            <a:r>
              <a:rPr lang="en-US" altLang="ko-KR" sz="1400" dirty="0"/>
              <a:t>", 29);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[1] = new Person("</a:t>
            </a:r>
            <a:r>
              <a:rPr lang="ko-KR" altLang="en-US" sz="1400" dirty="0"/>
              <a:t>정</a:t>
            </a:r>
            <a:r>
              <a:rPr lang="en-US" altLang="ko-KR" sz="1400" dirty="0"/>
              <a:t>", 40);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[2] = new Person("</a:t>
            </a:r>
            <a:r>
              <a:rPr lang="ko-KR" altLang="en-US" sz="1400" dirty="0"/>
              <a:t>허</a:t>
            </a:r>
            <a:r>
              <a:rPr lang="en-US" altLang="ko-KR" sz="1400" dirty="0"/>
              <a:t>", 15);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Arrays.sort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Arrays.binarySearch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, new Person("Who are you?", 40));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]);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59610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826</Words>
  <Application>Microsoft Office PowerPoint</Application>
  <PresentationFormat>와이드스크린</PresentationFormat>
  <Paragraphs>174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190</cp:revision>
  <cp:lastPrinted>2020-09-26T22:42:09Z</cp:lastPrinted>
  <dcterms:created xsi:type="dcterms:W3CDTF">2020-08-17T03:45:59Z</dcterms:created>
  <dcterms:modified xsi:type="dcterms:W3CDTF">2020-10-30T23:33:46Z</dcterms:modified>
</cp:coreProperties>
</file>