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1" r:id="rId5"/>
    <p:sldId id="260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Queue&lt;E&gt; 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</a:rPr>
              <a:t>(Stack)</a:t>
            </a:r>
            <a:r>
              <a:rPr lang="ko-KR" altLang="en-US" dirty="0" smtClean="0">
                <a:solidFill>
                  <a:schemeClr val="tx1"/>
                </a:solidFill>
              </a:rPr>
              <a:t>과 큐</a:t>
            </a:r>
            <a:r>
              <a:rPr lang="en-US" altLang="ko-KR" dirty="0" smtClean="0">
                <a:solidFill>
                  <a:schemeClr val="tx1"/>
                </a:solidFill>
              </a:rPr>
              <a:t>(Queue)</a:t>
            </a:r>
            <a:r>
              <a:rPr lang="ko-KR" altLang="en-US" dirty="0" smtClean="0">
                <a:solidFill>
                  <a:schemeClr val="tx1"/>
                </a:solidFill>
              </a:rPr>
              <a:t>의 이해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Statck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>
                <a:solidFill>
                  <a:schemeClr val="tx1"/>
                </a:solidFill>
              </a:rPr>
              <a:t>- LIFO(last-in-first-out)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가장 마지막에 저장된 데이터가 가장 처음 빠져나오는 자료구조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아래가 막힌 긴 통에 비유할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큐</a:t>
            </a:r>
            <a:r>
              <a:rPr lang="en-US" altLang="ko-KR" sz="1400" dirty="0" smtClean="0">
                <a:solidFill>
                  <a:schemeClr val="tx1"/>
                </a:solidFill>
              </a:rPr>
              <a:t>(Queue)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FIFO(first-in-first-out) : </a:t>
            </a:r>
            <a:r>
              <a:rPr lang="ko-KR" altLang="en-US" sz="1400" dirty="0" smtClean="0">
                <a:solidFill>
                  <a:schemeClr val="tx1"/>
                </a:solidFill>
              </a:rPr>
              <a:t>가장 먼저 저장된 데이터가 가장 처음 빠져나오는 자료구조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입구와 출구가 따로 있는 긴 통에 비유할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Queue&lt;E&gt;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Queue&lt;E&gt; </a:t>
            </a:r>
            <a:r>
              <a:rPr lang="ko-KR" altLang="en-US" dirty="0" smtClean="0">
                <a:solidFill>
                  <a:schemeClr val="tx1"/>
                </a:solidFill>
              </a:rPr>
              <a:t>인터페이스와 큐</a:t>
            </a:r>
            <a:r>
              <a:rPr lang="en-US" altLang="ko-KR" dirty="0" smtClean="0">
                <a:solidFill>
                  <a:schemeClr val="tx1"/>
                </a:solidFill>
              </a:rPr>
              <a:t>(Queue)</a:t>
            </a:r>
            <a:r>
              <a:rPr lang="ko-KR" altLang="en-US" dirty="0" smtClean="0">
                <a:solidFill>
                  <a:schemeClr val="tx1"/>
                </a:solidFill>
              </a:rPr>
              <a:t>의 구현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Queue&lt;E&gt;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인터페이스를 대표하는 세 가지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add(E e) : </a:t>
            </a:r>
            <a:r>
              <a:rPr lang="ko-KR" altLang="en-US" sz="1400" dirty="0" smtClean="0">
                <a:solidFill>
                  <a:schemeClr val="tx1"/>
                </a:solidFill>
              </a:rPr>
              <a:t>넣기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E remove() : </a:t>
            </a:r>
            <a:r>
              <a:rPr lang="ko-KR" altLang="en-US" sz="1400" dirty="0" smtClean="0">
                <a:solidFill>
                  <a:schemeClr val="tx1"/>
                </a:solidFill>
              </a:rPr>
              <a:t>꺼내기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 및 삭제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E element() :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확인하기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꺼낼 인스턴스가 없을 때나 저장 공간이 부족할 때 예외 발생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따라서 주로 아래 세가지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boolean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offer(E </a:t>
            </a:r>
            <a:r>
              <a:rPr lang="en-US" altLang="ko-KR" sz="1400" dirty="0">
                <a:solidFill>
                  <a:schemeClr val="tx1"/>
                </a:solidFill>
              </a:rPr>
              <a:t>e) : </a:t>
            </a:r>
            <a:r>
              <a:rPr lang="ko-KR" altLang="en-US" sz="1400" dirty="0" smtClean="0">
                <a:solidFill>
                  <a:schemeClr val="tx1"/>
                </a:solidFill>
              </a:rPr>
              <a:t>넣기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넣을 공간이 부족하면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false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E </a:t>
            </a:r>
            <a:r>
              <a:rPr lang="en-US" altLang="ko-KR" sz="1400" dirty="0" smtClean="0">
                <a:solidFill>
                  <a:schemeClr val="tx1"/>
                </a:solidFill>
              </a:rPr>
              <a:t>poll()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꺼내기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 및 삭제</a:t>
            </a:r>
            <a:r>
              <a:rPr lang="en-US" altLang="ko-KR" sz="1400" dirty="0" smtClean="0">
                <a:solidFill>
                  <a:schemeClr val="tx1"/>
                </a:solidFill>
              </a:rPr>
              <a:t>), </a:t>
            </a:r>
            <a:r>
              <a:rPr lang="ko-KR" altLang="en-US" sz="1400" dirty="0" smtClean="0">
                <a:solidFill>
                  <a:schemeClr val="tx1"/>
                </a:solidFill>
              </a:rPr>
              <a:t>꺼낼 대상이 없으면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null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E </a:t>
            </a:r>
            <a:r>
              <a:rPr lang="en-US" altLang="ko-KR" sz="1400" dirty="0" smtClean="0">
                <a:solidFill>
                  <a:schemeClr val="tx1"/>
                </a:solidFill>
              </a:rPr>
              <a:t>peek()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확인하기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반환</a:t>
            </a:r>
            <a:r>
              <a:rPr lang="en-US" altLang="ko-KR" sz="1400" dirty="0" smtClean="0">
                <a:solidFill>
                  <a:schemeClr val="tx1"/>
                </a:solidFill>
              </a:rPr>
              <a:t>),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확인할 대상이 없으면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null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Queue&lt;E&gt;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Queue&lt;E&gt;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1355217"/>
            <a:ext cx="10431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Person {</a:t>
            </a:r>
          </a:p>
          <a:p>
            <a:pPr defTabSz="360000"/>
            <a:r>
              <a:rPr lang="en-US" altLang="ko-KR" sz="1400" dirty="0"/>
              <a:t>    private String name;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</a:p>
          <a:p>
            <a:pPr defTabSz="360000"/>
            <a:r>
              <a:rPr lang="en-US" altLang="ko-KR" sz="1400" dirty="0"/>
              <a:t>    public Person(String name,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 = age;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name + " : " + age;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7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</a:rPr>
              <a:t>(Stack)</a:t>
            </a:r>
            <a:r>
              <a:rPr lang="ko-KR" altLang="en-US" dirty="0" smtClean="0">
                <a:solidFill>
                  <a:schemeClr val="tx1"/>
                </a:solidFill>
              </a:rPr>
              <a:t>의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자바에서 기본 자료구조 대부분을 지원하며 스택 자료 구조도 컬렉션 클래스 </a:t>
            </a:r>
            <a:r>
              <a:rPr lang="en-US" altLang="ko-KR" sz="1400" dirty="0" smtClean="0">
                <a:solidFill>
                  <a:schemeClr val="tx1"/>
                </a:solidFill>
              </a:rPr>
              <a:t>Stack&lt;E&gt;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통해 지원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단 </a:t>
            </a:r>
            <a:r>
              <a:rPr lang="en-US" altLang="ko-KR" sz="1400" dirty="0" smtClean="0">
                <a:solidFill>
                  <a:schemeClr val="tx1"/>
                </a:solidFill>
              </a:rPr>
              <a:t>Stack&lt;E&gt;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는 자바 초기에 정의된 클래스로 지금은 이전 코드와의 호환성 유지를 위해 존재하는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동기화된 클래스로 멀티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쓰레드에</a:t>
            </a:r>
            <a:r>
              <a:rPr lang="ko-KR" altLang="en-US" sz="1400" dirty="0" smtClean="0">
                <a:solidFill>
                  <a:schemeClr val="tx1"/>
                </a:solidFill>
              </a:rPr>
              <a:t> 안전하지만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그만큼의 성능 저하 발생하여 대신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덱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</a:rPr>
              <a:t>)”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자료구조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public interface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extends Queue&lt;E&gt;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외형 구조가 큐와 유사하지만 양쪽 끝에서 넣고 빼는 것이 가능하여 스택처럼 사용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의 대표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앞으로 넣고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꺼내고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확인하기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	1. </a:t>
            </a:r>
            <a:r>
              <a:rPr lang="en-US" altLang="ko-KR" sz="1400" dirty="0" err="1">
                <a:solidFill>
                  <a:schemeClr val="tx1"/>
                </a:solidFill>
              </a:rPr>
              <a:t>b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offerFirst</a:t>
            </a:r>
            <a:r>
              <a:rPr lang="en-US" altLang="ko-KR" sz="1400" dirty="0" smtClean="0">
                <a:solidFill>
                  <a:schemeClr val="tx1"/>
                </a:solidFill>
              </a:rPr>
              <a:t>(E e) : </a:t>
            </a:r>
            <a:r>
              <a:rPr lang="ko-KR" altLang="en-US" sz="1400" dirty="0" smtClean="0">
                <a:solidFill>
                  <a:schemeClr val="tx1"/>
                </a:solidFill>
              </a:rPr>
              <a:t>넣기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공간이 부족하면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false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	2. 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pollFirst</a:t>
            </a:r>
            <a:r>
              <a:rPr lang="en-US" altLang="ko-KR" sz="1400" dirty="0" smtClean="0">
                <a:solidFill>
                  <a:schemeClr val="tx1"/>
                </a:solidFill>
              </a:rPr>
              <a:t>() : </a:t>
            </a:r>
            <a:r>
              <a:rPr lang="ko-KR" altLang="en-US" sz="1400" dirty="0" smtClean="0">
                <a:solidFill>
                  <a:schemeClr val="tx1"/>
                </a:solidFill>
              </a:rPr>
              <a:t>꺼내기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꺼낼 대상이 없으면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null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	3. 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peekFirst</a:t>
            </a:r>
            <a:r>
              <a:rPr lang="en-US" altLang="ko-KR" sz="1400" dirty="0" smtClean="0">
                <a:solidFill>
                  <a:schemeClr val="tx1"/>
                </a:solidFill>
              </a:rPr>
              <a:t>() :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확인하기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확인할 대상이 없으면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null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뒤로 넣고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꺼내고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확인하기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	1. </a:t>
            </a:r>
            <a:r>
              <a:rPr lang="en-US" altLang="ko-KR" sz="1400" dirty="0" err="1">
                <a:solidFill>
                  <a:schemeClr val="tx1"/>
                </a:solidFill>
              </a:rPr>
              <a:t>boolean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offerLast</a:t>
            </a:r>
            <a:r>
              <a:rPr lang="en-US" altLang="ko-KR" sz="1400" dirty="0" smtClean="0">
                <a:solidFill>
                  <a:schemeClr val="tx1"/>
                </a:solidFill>
              </a:rPr>
              <a:t>(E </a:t>
            </a:r>
            <a:r>
              <a:rPr lang="en-US" altLang="ko-KR" sz="1400" dirty="0">
                <a:solidFill>
                  <a:schemeClr val="tx1"/>
                </a:solidFill>
              </a:rPr>
              <a:t>e) : </a:t>
            </a:r>
            <a:r>
              <a:rPr lang="ko-KR" altLang="en-US" sz="1400" dirty="0">
                <a:solidFill>
                  <a:schemeClr val="tx1"/>
                </a:solidFill>
              </a:rPr>
              <a:t>넣기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공간이 부족하면 </a:t>
            </a:r>
            <a:r>
              <a:rPr lang="en-US" altLang="ko-KR" sz="1400" dirty="0">
                <a:solidFill>
                  <a:schemeClr val="tx1"/>
                </a:solidFill>
              </a:rPr>
              <a:t>false </a:t>
            </a:r>
            <a:r>
              <a:rPr lang="ko-KR" altLang="en-US" sz="1400" dirty="0">
                <a:solidFill>
                  <a:schemeClr val="tx1"/>
                </a:solidFill>
              </a:rPr>
              <a:t>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	2. 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pollLast</a:t>
            </a:r>
            <a:r>
              <a:rPr lang="en-US" altLang="ko-KR" sz="1400" dirty="0" smtClean="0">
                <a:solidFill>
                  <a:schemeClr val="tx1"/>
                </a:solidFill>
              </a:rPr>
              <a:t>()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꺼내기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꺼낼 대상이 없으면 </a:t>
            </a:r>
            <a:r>
              <a:rPr lang="en-US" altLang="ko-KR" sz="1400" dirty="0">
                <a:solidFill>
                  <a:schemeClr val="tx1"/>
                </a:solidFill>
              </a:rPr>
              <a:t>null </a:t>
            </a:r>
            <a:r>
              <a:rPr lang="ko-KR" altLang="en-US" sz="1400" dirty="0">
                <a:solidFill>
                  <a:schemeClr val="tx1"/>
                </a:solidFill>
              </a:rPr>
              <a:t>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	3. 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peekLast</a:t>
            </a:r>
            <a:r>
              <a:rPr lang="en-US" altLang="ko-KR" sz="1400" dirty="0" smtClean="0">
                <a:solidFill>
                  <a:schemeClr val="tx1"/>
                </a:solidFill>
              </a:rPr>
              <a:t>()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확인하기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확인할 대상이 없으면 </a:t>
            </a:r>
            <a:r>
              <a:rPr lang="en-US" altLang="ko-KR" sz="1400" dirty="0">
                <a:solidFill>
                  <a:schemeClr val="tx1"/>
                </a:solidFill>
              </a:rPr>
              <a:t>null </a:t>
            </a:r>
            <a:r>
              <a:rPr lang="ko-KR" altLang="en-US" sz="1400" dirty="0">
                <a:solidFill>
                  <a:schemeClr val="tx1"/>
                </a:solidFill>
              </a:rPr>
              <a:t>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Queue&lt;E&gt;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스택과 같은 동작을 위해 다음과 같이 쌍으로 이루어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offerFirst</a:t>
            </a:r>
            <a:r>
              <a:rPr lang="en-US" altLang="ko-KR" sz="14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pollFirst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앞으로 넣고 앞에서 꺼내기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offerLast</a:t>
            </a:r>
            <a:r>
              <a:rPr lang="en-US" altLang="ko-KR" sz="14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poolLast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뒤로 넣고 뒤에서 꺼내기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Queue&lt;E&gt;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1355217"/>
            <a:ext cx="1043133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/>
              <a:t>import java.util.ArrayDeque;</a:t>
            </a:r>
          </a:p>
          <a:p>
            <a:pPr defTabSz="360000"/>
            <a:r>
              <a:rPr lang="en-US" altLang="ko-KR" sz="1400"/>
              <a:t>import java.util.Deque;</a:t>
            </a:r>
          </a:p>
          <a:p>
            <a:pPr defTabSz="360000"/>
            <a:endParaRPr lang="en-US" altLang="ko-KR" sz="1400"/>
          </a:p>
          <a:p>
            <a:pPr defTabSz="360000"/>
            <a:r>
              <a:rPr lang="en-US" altLang="ko-KR" sz="1400"/>
              <a:t>public class ArrayDequeCollection {</a:t>
            </a:r>
          </a:p>
          <a:p>
            <a:pPr defTabSz="360000"/>
            <a:r>
              <a:rPr lang="en-US" altLang="ko-KR" sz="1400"/>
              <a:t>    public static void main(String[] args) {</a:t>
            </a:r>
          </a:p>
          <a:p>
            <a:pPr defTabSz="360000"/>
            <a:r>
              <a:rPr lang="en-US" altLang="ko-KR" sz="1400"/>
              <a:t>        Deque&lt;String&gt; deq = new ArrayDeque&lt;&gt;();</a:t>
            </a:r>
          </a:p>
          <a:p>
            <a:pPr defTabSz="360000"/>
            <a:r>
              <a:rPr lang="en-US" altLang="ko-KR" sz="1400"/>
              <a:t>        // </a:t>
            </a:r>
            <a:r>
              <a:rPr lang="ko-KR" altLang="en-US" sz="1400"/>
              <a:t>앞으로 넣고</a:t>
            </a:r>
          </a:p>
          <a:p>
            <a:pPr defTabSz="360000"/>
            <a:r>
              <a:rPr lang="ko-KR" altLang="en-US" sz="1400"/>
              <a:t>        </a:t>
            </a:r>
            <a:r>
              <a:rPr lang="en-US" altLang="ko-KR" sz="1400"/>
              <a:t>deq.offerFirst("1.Box");</a:t>
            </a:r>
          </a:p>
          <a:p>
            <a:pPr defTabSz="360000"/>
            <a:r>
              <a:rPr lang="en-US" altLang="ko-KR" sz="1400"/>
              <a:t>        deq.offerFirst("2.Toy");</a:t>
            </a:r>
          </a:p>
          <a:p>
            <a:pPr defTabSz="360000"/>
            <a:r>
              <a:rPr lang="en-US" altLang="ko-KR" sz="1400"/>
              <a:t>        deq.offerFirst("3.Robot");</a:t>
            </a:r>
          </a:p>
          <a:p>
            <a:pPr defTabSz="360000"/>
            <a:r>
              <a:rPr lang="en-US" altLang="ko-KR" sz="1400"/>
              <a:t>        // </a:t>
            </a:r>
            <a:r>
              <a:rPr lang="ko-KR" altLang="en-US" sz="1400"/>
              <a:t>앞에서 꺼내기</a:t>
            </a:r>
          </a:p>
          <a:p>
            <a:pPr defTabSz="360000"/>
            <a:r>
              <a:rPr lang="ko-KR" altLang="en-US" sz="1400"/>
              <a:t>        </a:t>
            </a:r>
            <a:r>
              <a:rPr lang="en-US" altLang="ko-KR" sz="1400"/>
              <a:t>System.out.println(deq.pollFirst());</a:t>
            </a:r>
          </a:p>
          <a:p>
            <a:pPr defTabSz="360000"/>
            <a:r>
              <a:rPr lang="en-US" altLang="ko-KR" sz="1400"/>
              <a:t>        System.out.println(deq.pollFirst());</a:t>
            </a:r>
          </a:p>
          <a:p>
            <a:pPr defTabSz="360000"/>
            <a:r>
              <a:rPr lang="en-US" altLang="ko-KR" sz="1400"/>
              <a:t>        System.out.println(deq.pollFirst());</a:t>
            </a:r>
          </a:p>
          <a:p>
            <a:pPr defTabSz="360000"/>
            <a:r>
              <a:rPr lang="en-US" altLang="ko-KR" sz="1400"/>
              <a:t>    }</a:t>
            </a:r>
          </a:p>
          <a:p>
            <a:pPr defTabSz="360000"/>
            <a:r>
              <a:rPr lang="en-US" altLang="ko-KR" sz="140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934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244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267</cp:revision>
  <cp:lastPrinted>2020-10-31T14:25:10Z</cp:lastPrinted>
  <dcterms:created xsi:type="dcterms:W3CDTF">2020-08-17T03:45:59Z</dcterms:created>
  <dcterms:modified xsi:type="dcterms:W3CDTF">2020-11-12T03:44:36Z</dcterms:modified>
</cp:coreProperties>
</file>