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Map&lt;K, V&gt;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Key-Value </a:t>
            </a:r>
            <a:r>
              <a:rPr lang="ko-KR" altLang="en-US" dirty="0" smtClean="0">
                <a:solidFill>
                  <a:schemeClr val="tx1"/>
                </a:solidFill>
              </a:rPr>
              <a:t>방식의 데이터 저장과 </a:t>
            </a:r>
            <a:r>
              <a:rPr lang="en-US" altLang="ko-KR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dirty="0" smtClean="0">
                <a:solidFill>
                  <a:schemeClr val="tx1"/>
                </a:solidFill>
              </a:rPr>
              <a:t>&lt;K, V&gt;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캐비넷에</a:t>
            </a:r>
            <a:r>
              <a:rPr lang="ko-KR" altLang="en-US" sz="1400" dirty="0" smtClean="0">
                <a:solidFill>
                  <a:schemeClr val="tx1"/>
                </a:solidFill>
              </a:rPr>
              <a:t> 서류철을 보관할 때 해당 서류철을 쉽게 찾을 수 있도록 서류철의 특정 위치에 서류의 정보나 이름 써 넣으며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이는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Value</a:t>
            </a:r>
            <a:r>
              <a:rPr lang="ko-KR" altLang="en-US" sz="1400" dirty="0" smtClean="0">
                <a:solidFill>
                  <a:schemeClr val="tx1"/>
                </a:solidFill>
              </a:rPr>
              <a:t>가 하나의 쌍을 이루는 데이터 저장 방식이라 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는 실질적 데이터가 아니며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Value</a:t>
            </a:r>
            <a:r>
              <a:rPr lang="ko-KR" altLang="en-US" sz="1400" dirty="0" smtClean="0">
                <a:solidFill>
                  <a:schemeClr val="tx1"/>
                </a:solidFill>
              </a:rPr>
              <a:t>를 찾는 지표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Value</a:t>
            </a:r>
            <a:r>
              <a:rPr lang="ko-KR" altLang="en-US" sz="1400" dirty="0" smtClean="0">
                <a:solidFill>
                  <a:schemeClr val="tx1"/>
                </a:solidFill>
              </a:rPr>
              <a:t>를 저장할 때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를 함께 저장하므로</a:t>
            </a:r>
            <a:r>
              <a:rPr lang="en-US" altLang="ko-KR" sz="1400" dirty="0" smtClean="0">
                <a:solidFill>
                  <a:schemeClr val="tx1"/>
                </a:solidFill>
              </a:rPr>
              <a:t>, Key</a:t>
            </a:r>
            <a:r>
              <a:rPr lang="ko-KR" altLang="en-US" sz="1400" dirty="0" smtClean="0">
                <a:solidFill>
                  <a:schemeClr val="tx1"/>
                </a:solidFill>
              </a:rPr>
              <a:t>는 중복될 수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</a:t>
            </a:r>
            <a:r>
              <a:rPr lang="en-US" altLang="ko-KR" sz="1400" dirty="0" smtClean="0">
                <a:solidFill>
                  <a:schemeClr val="tx1"/>
                </a:solidFill>
              </a:rPr>
              <a:t>, Key</a:t>
            </a:r>
            <a:r>
              <a:rPr lang="ko-KR" altLang="en-US" sz="1400" dirty="0" smtClean="0">
                <a:solidFill>
                  <a:schemeClr val="tx1"/>
                </a:solidFill>
              </a:rPr>
              <a:t>는 지표이므로 중복될 수 없지만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만 다르면 </a:t>
            </a:r>
            <a:r>
              <a:rPr lang="en-US" altLang="ko-KR" sz="1400" dirty="0" smtClean="0">
                <a:solidFill>
                  <a:schemeClr val="tx1"/>
                </a:solidFill>
              </a:rPr>
              <a:t>Value</a:t>
            </a:r>
            <a:r>
              <a:rPr lang="ko-KR" altLang="en-US" sz="1400" dirty="0" smtClean="0">
                <a:solidFill>
                  <a:schemeClr val="tx1"/>
                </a:solidFill>
              </a:rPr>
              <a:t>는 중복되어도 상관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Value </a:t>
            </a:r>
            <a:r>
              <a:rPr lang="ko-KR" altLang="en-US" sz="1400" dirty="0" smtClean="0">
                <a:solidFill>
                  <a:schemeClr val="tx1"/>
                </a:solidFill>
              </a:rPr>
              <a:t>모두 인스턴스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HashSet</a:t>
            </a:r>
            <a:r>
              <a:rPr lang="en-US" altLang="ko-KR" sz="1400" dirty="0">
                <a:solidFill>
                  <a:schemeClr val="tx1"/>
                </a:solidFill>
              </a:rPr>
              <a:t>&lt;E&gt;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해쉬</a:t>
            </a:r>
            <a:r>
              <a:rPr lang="ko-KR" altLang="en-US" sz="1400" dirty="0">
                <a:solidFill>
                  <a:schemeClr val="tx1"/>
                </a:solidFill>
              </a:rPr>
              <a:t> 알고리즘을 기반으로 구현되어 있으며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HashMap</a:t>
            </a:r>
            <a:r>
              <a:rPr lang="en-US" altLang="ko-KR" sz="1400" dirty="0">
                <a:solidFill>
                  <a:schemeClr val="tx1"/>
                </a:solidFill>
              </a:rPr>
              <a:t>&lt;K, V&gt; </a:t>
            </a:r>
            <a:r>
              <a:rPr lang="ko-KR" altLang="en-US" sz="1400" dirty="0">
                <a:solidFill>
                  <a:schemeClr val="tx1"/>
                </a:solidFill>
              </a:rPr>
              <a:t>역시 </a:t>
            </a:r>
            <a:r>
              <a:rPr lang="ko-KR" altLang="en-US" sz="1400" dirty="0" err="1">
                <a:solidFill>
                  <a:schemeClr val="tx1"/>
                </a:solidFill>
              </a:rPr>
              <a:t>해쉬</a:t>
            </a:r>
            <a:r>
              <a:rPr lang="ko-KR" altLang="en-US" sz="1400" dirty="0">
                <a:solidFill>
                  <a:schemeClr val="tx1"/>
                </a:solidFill>
              </a:rPr>
              <a:t> 알고리즘을 기반으로 </a:t>
            </a:r>
            <a:r>
              <a:rPr lang="ko-KR" altLang="en-US" sz="1400" dirty="0" smtClean="0">
                <a:solidFill>
                  <a:schemeClr val="tx1"/>
                </a:solidFill>
              </a:rPr>
              <a:t>구현되어 있어 정렬 상태를 유지하지 않음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Map&lt;K, V&gt;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3323155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java.util.HashMap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HashMapCollection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&lt;Integer, String&gt; map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데이터 저장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(45, "Brown");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(37, "James");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(23, "Martin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2722" y="3323154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// </a:t>
            </a:r>
            <a:r>
              <a:rPr lang="ko-KR" altLang="en-US" sz="1400" dirty="0"/>
              <a:t>데이터 검색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("23</a:t>
            </a:r>
            <a:r>
              <a:rPr lang="ko-KR" altLang="en-US" sz="1400" dirty="0"/>
              <a:t>번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map.get</a:t>
            </a:r>
            <a:r>
              <a:rPr lang="en-US" altLang="ko-KR" sz="1400" dirty="0"/>
              <a:t>(23));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("37</a:t>
            </a:r>
            <a:r>
              <a:rPr lang="ko-KR" altLang="en-US" sz="1400" dirty="0"/>
              <a:t>번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map.get</a:t>
            </a:r>
            <a:r>
              <a:rPr lang="en-US" altLang="ko-KR" sz="1400" dirty="0"/>
              <a:t>(37));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("45</a:t>
            </a:r>
            <a:r>
              <a:rPr lang="ko-KR" altLang="en-US" sz="1400" dirty="0"/>
              <a:t>번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map.get</a:t>
            </a:r>
            <a:r>
              <a:rPr lang="en-US" altLang="ko-KR" sz="1400" dirty="0"/>
              <a:t>(45));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데이터 삭제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map.remove</a:t>
            </a:r>
            <a:r>
              <a:rPr lang="en-US" altLang="ko-KR" sz="1400" dirty="0"/>
              <a:t>(37);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("37</a:t>
            </a:r>
            <a:r>
              <a:rPr lang="ko-KR" altLang="en-US" sz="1400" dirty="0"/>
              <a:t>번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map.get</a:t>
            </a:r>
            <a:r>
              <a:rPr lang="en-US" altLang="ko-KR" sz="1400" dirty="0"/>
              <a:t>(37));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HashMap</a:t>
            </a:r>
            <a:r>
              <a:rPr lang="en-US" altLang="ko-KR" dirty="0" smtClean="0">
                <a:solidFill>
                  <a:schemeClr val="tx1"/>
                </a:solidFill>
              </a:rPr>
              <a:t>&lt;K, V&gt;</a:t>
            </a:r>
            <a:r>
              <a:rPr lang="ko-KR" altLang="en-US" dirty="0" smtClean="0">
                <a:solidFill>
                  <a:schemeClr val="tx1"/>
                </a:solidFill>
              </a:rPr>
              <a:t>의 순차적 접근 방법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Iterable</a:t>
            </a:r>
            <a:r>
              <a:rPr lang="en-US" altLang="ko-KR" sz="1400" dirty="0" smtClean="0">
                <a:solidFill>
                  <a:schemeClr val="tx1"/>
                </a:solidFill>
              </a:rPr>
              <a:t>&lt;T&gt;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구현하지 않아 </a:t>
            </a:r>
            <a:r>
              <a:rPr lang="en-US" altLang="ko-KR" sz="1400" dirty="0" smtClean="0">
                <a:solidFill>
                  <a:schemeClr val="tx1"/>
                </a:solidFill>
              </a:rPr>
              <a:t>for-each</a:t>
            </a:r>
            <a:r>
              <a:rPr lang="ko-KR" altLang="en-US" sz="1400" dirty="0" smtClean="0">
                <a:solidFill>
                  <a:schemeClr val="tx1"/>
                </a:solidFill>
              </a:rPr>
              <a:t>문 등을 통해 순차 접근 불가능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대신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Set&lt;K&gt;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keySet</a:t>
            </a:r>
            <a:r>
              <a:rPr lang="en-US" altLang="ko-KR" sz="1400" dirty="0" smtClean="0">
                <a:solidFill>
                  <a:schemeClr val="tx1"/>
                </a:solidFill>
              </a:rPr>
              <a:t>()”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</a:t>
            </a:r>
            <a:r>
              <a:rPr lang="en-US" altLang="ko-KR" sz="1400" dirty="0" smtClean="0">
                <a:solidFill>
                  <a:schemeClr val="tx1"/>
                </a:solidFill>
              </a:rPr>
              <a:t>Set&lt;E&gt;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인스턴스로 반환</a:t>
            </a:r>
            <a:r>
              <a:rPr lang="ko-KR" altLang="en-US" sz="1400" dirty="0" smtClean="0">
                <a:solidFill>
                  <a:schemeClr val="tx1"/>
                </a:solidFill>
              </a:rPr>
              <a:t>하며 이를 통해 순차 접근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Set&lt;E&gt;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Iterable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상속하므로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for-each</a:t>
            </a:r>
            <a:r>
              <a:rPr lang="ko-KR" altLang="en-US" sz="1400" dirty="0" smtClean="0">
                <a:solidFill>
                  <a:schemeClr val="tx1"/>
                </a:solidFill>
              </a:rPr>
              <a:t>문 등을 통해 순차 접근 진행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Map&lt;K, V&gt;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396880"/>
            <a:ext cx="518717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HashMapIteration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&lt;Integer, String&gt; map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데이터 저장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(45, "Brown");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(37, "James");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(23, "Martin</a:t>
            </a:r>
            <a:r>
              <a:rPr lang="en-US" altLang="ko-KR" sz="1400" dirty="0" smtClean="0"/>
              <a:t>");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Key</a:t>
            </a:r>
            <a:r>
              <a:rPr lang="ko-KR" altLang="en-US" sz="1400" dirty="0"/>
              <a:t>만 담고 있는 컬렉션 인스턴스 생성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Set&lt;Integer&gt; </a:t>
            </a:r>
            <a:r>
              <a:rPr lang="en-US" altLang="ko-KR" sz="1400" dirty="0" err="1"/>
              <a:t>ks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map.keySet</a:t>
            </a:r>
            <a:r>
              <a:rPr lang="en-US" altLang="ko-KR" sz="1400" dirty="0" smtClean="0"/>
              <a:t>();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전체 </a:t>
            </a:r>
            <a:r>
              <a:rPr lang="en-US" altLang="ko-KR" sz="1400" dirty="0"/>
              <a:t>Key </a:t>
            </a:r>
            <a:r>
              <a:rPr lang="ko-KR" altLang="en-US" sz="1400" dirty="0"/>
              <a:t>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 (Integer n : </a:t>
            </a:r>
            <a:r>
              <a:rPr lang="en-US" altLang="ko-KR" sz="1400" dirty="0" err="1"/>
              <a:t>ks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n.toString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2" y="2396879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전체 </a:t>
            </a:r>
            <a:r>
              <a:rPr lang="en-US" altLang="ko-KR" sz="1400" dirty="0"/>
              <a:t>Value </a:t>
            </a:r>
            <a:r>
              <a:rPr lang="ko-KR" altLang="en-US" sz="1400" dirty="0"/>
              <a:t>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 (Integer n : </a:t>
            </a:r>
            <a:r>
              <a:rPr lang="en-US" altLang="ko-KR" sz="1400" dirty="0" err="1"/>
              <a:t>ks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map.get</a:t>
            </a:r>
            <a:r>
              <a:rPr lang="en-US" altLang="ko-KR" sz="1400" dirty="0"/>
              <a:t>(n).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 smtClean="0"/>
              <a:t>();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전체 </a:t>
            </a:r>
            <a:r>
              <a:rPr lang="en-US" altLang="ko-KR" sz="1400" dirty="0"/>
              <a:t>Value </a:t>
            </a:r>
            <a:r>
              <a:rPr lang="ko-KR" altLang="en-US" sz="1400" dirty="0"/>
              <a:t>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for(Iterator&lt;Integer&gt; </a:t>
            </a:r>
            <a:r>
              <a:rPr lang="en-US" altLang="ko-KR" sz="1400" dirty="0" err="1"/>
              <a:t>itr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ks.iterator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itr.hasNext</a:t>
            </a:r>
            <a:r>
              <a:rPr lang="en-US" altLang="ko-KR" sz="1400" dirty="0"/>
              <a:t>();)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map.get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itr.next</a:t>
            </a:r>
            <a:r>
              <a:rPr lang="en-US" altLang="ko-KR" sz="1400" dirty="0"/>
              <a:t>()));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TreeMap</a:t>
            </a:r>
            <a:r>
              <a:rPr lang="en-US" altLang="ko-KR" dirty="0" smtClean="0">
                <a:solidFill>
                  <a:schemeClr val="tx1"/>
                </a:solidFill>
              </a:rPr>
              <a:t>&lt;K, V&gt;</a:t>
            </a:r>
            <a:r>
              <a:rPr lang="ko-KR" altLang="en-US" dirty="0" smtClean="0">
                <a:solidFill>
                  <a:schemeClr val="tx1"/>
                </a:solidFill>
              </a:rPr>
              <a:t>의 순차적 접근 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TreeSet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이 트리 자료구조를 기반으로 구현되어 있어서 정렬 상태를 유지하듯이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TreeMap</a:t>
            </a:r>
            <a:r>
              <a:rPr lang="en-US" altLang="ko-KR" sz="1400" dirty="0" smtClean="0">
                <a:solidFill>
                  <a:schemeClr val="tx1"/>
                </a:solidFill>
              </a:rPr>
              <a:t>&lt;K, V&gt;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역시 트리 자료구조를 기반으로 구현되어 있어서 정렬 상태를 유지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Map&lt;K, V&gt;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2396880"/>
            <a:ext cx="518717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TreeMapIteration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TreeMap</a:t>
            </a:r>
            <a:r>
              <a:rPr lang="en-US" altLang="ko-KR" sz="1400" dirty="0"/>
              <a:t>&lt;Integer, String&gt; map = new </a:t>
            </a:r>
            <a:r>
              <a:rPr lang="en-US" altLang="ko-KR" sz="1400" dirty="0" err="1"/>
              <a:t>TreeMap</a:t>
            </a:r>
            <a:r>
              <a:rPr lang="en-US" altLang="ko-KR" sz="1400" dirty="0" smtClean="0"/>
              <a:t>&lt;&gt;();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데이터 저장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(45, "Brown");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(37, "James");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map.put</a:t>
            </a:r>
            <a:r>
              <a:rPr lang="en-US" altLang="ko-KR" sz="1400" dirty="0"/>
              <a:t>(23, "Martin</a:t>
            </a:r>
            <a:r>
              <a:rPr lang="en-US" altLang="ko-KR" sz="1400" dirty="0" smtClean="0"/>
              <a:t>");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Key</a:t>
            </a:r>
            <a:r>
              <a:rPr lang="ko-KR" altLang="en-US" sz="1400" dirty="0"/>
              <a:t>만 담고 있는 컬렉션 인스턴스 생성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Set&lt;Integer&gt; </a:t>
            </a:r>
            <a:r>
              <a:rPr lang="en-US" altLang="ko-KR" sz="1400" dirty="0" err="1"/>
              <a:t>ks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map.keySet</a:t>
            </a:r>
            <a:r>
              <a:rPr lang="en-US" altLang="ko-KR" sz="1400" dirty="0" smtClean="0"/>
              <a:t>();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전체 </a:t>
            </a:r>
            <a:r>
              <a:rPr lang="en-US" altLang="ko-KR" sz="1400" dirty="0"/>
              <a:t>Key </a:t>
            </a:r>
            <a:r>
              <a:rPr lang="ko-KR" altLang="en-US" sz="1400" dirty="0"/>
              <a:t>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 (Integer n : </a:t>
            </a:r>
            <a:r>
              <a:rPr lang="en-US" altLang="ko-KR" sz="1400" dirty="0" err="1"/>
              <a:t>ks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n.toString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62722" y="2396879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전체 </a:t>
            </a:r>
            <a:r>
              <a:rPr lang="en-US" altLang="ko-KR" sz="1400" dirty="0"/>
              <a:t>Value </a:t>
            </a:r>
            <a:r>
              <a:rPr lang="ko-KR" altLang="en-US" sz="1400" dirty="0"/>
              <a:t>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 (Integer n : </a:t>
            </a:r>
            <a:r>
              <a:rPr lang="en-US" altLang="ko-KR" sz="1400" dirty="0" err="1"/>
              <a:t>ks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map.get</a:t>
            </a:r>
            <a:r>
              <a:rPr lang="en-US" altLang="ko-KR" sz="1400" dirty="0"/>
              <a:t>(n).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 smtClean="0"/>
              <a:t>();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전체 </a:t>
            </a:r>
            <a:r>
              <a:rPr lang="en-US" altLang="ko-KR" sz="1400" dirty="0"/>
              <a:t>Value </a:t>
            </a:r>
            <a:r>
              <a:rPr lang="ko-KR" altLang="en-US" sz="1400" dirty="0"/>
              <a:t>출력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for(Iterator&lt;Integer&gt; </a:t>
            </a:r>
            <a:r>
              <a:rPr lang="en-US" altLang="ko-KR" sz="1400" dirty="0" err="1"/>
              <a:t>itr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ks.iterator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itr.hasNext</a:t>
            </a:r>
            <a:r>
              <a:rPr lang="en-US" altLang="ko-KR" sz="1400" dirty="0"/>
              <a:t>();)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map.get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itr.next</a:t>
            </a:r>
            <a:r>
              <a:rPr lang="en-US" altLang="ko-KR" sz="1400" dirty="0"/>
              <a:t>()));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587</Words>
  <Application>Microsoft Office PowerPoint</Application>
  <PresentationFormat>와이드스크린</PresentationFormat>
  <Paragraphs>132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270</cp:revision>
  <cp:lastPrinted>2020-10-31T14:25:10Z</cp:lastPrinted>
  <dcterms:created xsi:type="dcterms:W3CDTF">2020-08-17T03:45:59Z</dcterms:created>
  <dcterms:modified xsi:type="dcterms:W3CDTF">2020-11-12T04:04:57Z</dcterms:modified>
</cp:coreProperties>
</file>