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5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람다</a:t>
            </a:r>
            <a:r>
              <a:rPr lang="en-US" altLang="ko-KR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(Lambda)</a:t>
            </a: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소개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525949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295110"/>
            <a:ext cx="184563" cy="3420000"/>
            <a:chOff x="714869" y="-2648418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8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람다의 이해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람다를 사용하면 코드를 줄일 수 있으며 이렇게 만들어진 코드는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가독성도</a:t>
            </a:r>
            <a:r>
              <a:rPr lang="ko-KR" altLang="en-US" sz="1400" dirty="0" smtClean="0">
                <a:solidFill>
                  <a:schemeClr val="tx1"/>
                </a:solidFill>
              </a:rPr>
              <a:t> 뛰어나지만 람다에 익숙해져야 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코드에 익명 클래스를 적용하면 클래스의 정의가 하나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줄어듬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람다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(Lambda)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소개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5" y="2112166"/>
            <a:ext cx="51871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it-IT" altLang="ko-KR" sz="1400" dirty="0"/>
              <a:t>public interface Printable {</a:t>
            </a:r>
          </a:p>
          <a:p>
            <a:pPr defTabSz="360000"/>
            <a:r>
              <a:rPr lang="it-IT" altLang="ko-KR" sz="1400" dirty="0"/>
              <a:t>    void print(String s);</a:t>
            </a:r>
          </a:p>
          <a:p>
            <a:pPr defTabSz="360000"/>
            <a:r>
              <a:rPr lang="it-IT" altLang="ko-KR" sz="1400" dirty="0"/>
              <a:t>}</a:t>
            </a:r>
            <a:endParaRPr lang="en-US" altLang="ko-KR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62722" y="2112165"/>
            <a:ext cx="5187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Printer implements Printable {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void print(String s) {</a:t>
            </a:r>
          </a:p>
          <a:p>
            <a:pPr defTabSz="360000"/>
            <a:r>
              <a:rPr lang="en-US" altLang="ko-KR" sz="1400" dirty="0"/>
              <a:t>        System.out.println(s);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75544" y="2851405"/>
            <a:ext cx="5187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Lambda1 {</a:t>
            </a:r>
          </a:p>
          <a:p>
            <a:pPr defTabSz="360000"/>
            <a:r>
              <a:rPr lang="en-US" altLang="ko-KR" sz="1400" dirty="0"/>
              <a:t>    public static void main(String[] args) {</a:t>
            </a:r>
          </a:p>
          <a:p>
            <a:pPr defTabSz="360000"/>
            <a:r>
              <a:rPr lang="en-US" altLang="ko-KR" sz="1400" dirty="0"/>
              <a:t>        Printable prn = new Printer();</a:t>
            </a:r>
          </a:p>
          <a:p>
            <a:pPr defTabSz="360000"/>
            <a:r>
              <a:rPr lang="en-US" altLang="ko-KR" sz="1400" dirty="0"/>
              <a:t>        prn.print("What is Lambda?");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875544" y="4563590"/>
            <a:ext cx="51871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it-IT" altLang="ko-KR" sz="1400" dirty="0"/>
              <a:t>public interface Printable {</a:t>
            </a:r>
          </a:p>
          <a:p>
            <a:pPr defTabSz="360000"/>
            <a:r>
              <a:rPr lang="it-IT" altLang="ko-KR" sz="1400" dirty="0"/>
              <a:t>    void print(String s);</a:t>
            </a:r>
          </a:p>
          <a:p>
            <a:pPr defTabSz="360000"/>
            <a:r>
              <a:rPr lang="it-IT" altLang="ko-KR" sz="1400" dirty="0"/>
              <a:t>}</a:t>
            </a:r>
            <a:endParaRPr lang="en-US" altLang="ko-KR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062721" y="4563589"/>
            <a:ext cx="51871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    @</a:t>
            </a:r>
            <a:r>
              <a:rPr lang="en-US" altLang="ko-KR" sz="1400" dirty="0"/>
              <a:t>Override</a:t>
            </a:r>
          </a:p>
          <a:p>
            <a:pPr defTabSz="360000"/>
            <a:r>
              <a:rPr lang="en-US" altLang="ko-KR" sz="1400" dirty="0"/>
              <a:t>            public void print(String s) {</a:t>
            </a:r>
          </a:p>
          <a:p>
            <a:pPr defTabSz="360000"/>
            <a:r>
              <a:rPr lang="en-US" altLang="ko-KR" sz="1400" dirty="0"/>
              <a:t>                System.out.println(s);</a:t>
            </a:r>
          </a:p>
          <a:p>
            <a:pPr defTabSz="360000"/>
            <a:r>
              <a:rPr lang="en-US" altLang="ko-KR" sz="1400" dirty="0"/>
              <a:t>            }</a:t>
            </a:r>
          </a:p>
          <a:p>
            <a:pPr defTabSz="360000"/>
            <a:r>
              <a:rPr lang="en-US" altLang="ko-KR" sz="1400" dirty="0"/>
              <a:t>        };</a:t>
            </a:r>
          </a:p>
          <a:p>
            <a:pPr defTabSz="360000"/>
            <a:r>
              <a:rPr lang="en-US" altLang="ko-KR" sz="1400" dirty="0"/>
              <a:t>        prn.print("What is Lambda?");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882688" y="5295598"/>
            <a:ext cx="51871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Lambda2 {</a:t>
            </a:r>
          </a:p>
          <a:p>
            <a:pPr defTabSz="360000"/>
            <a:r>
              <a:rPr lang="en-US" altLang="ko-KR" sz="1400" dirty="0"/>
              <a:t>    public static void main(String[] args) {</a:t>
            </a:r>
          </a:p>
          <a:p>
            <a:pPr defTabSz="360000"/>
            <a:r>
              <a:rPr lang="en-US" altLang="ko-KR" sz="1400" dirty="0"/>
              <a:t>        Printable prn = new Printable() </a:t>
            </a:r>
            <a:r>
              <a:rPr lang="en-US" altLang="ko-KR" sz="1400" dirty="0" smtClean="0"/>
              <a:t>{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익명 클래스의 정의를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람다식으로</a:t>
            </a:r>
            <a:r>
              <a:rPr lang="ko-KR" altLang="en-US" sz="1400" dirty="0" smtClean="0">
                <a:solidFill>
                  <a:schemeClr val="tx1"/>
                </a:solidFill>
              </a:rPr>
              <a:t> 변경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람다와 익명 클래스의 내부적인 동작 원리는 다름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코드에서 대입 연산자의 오른쪽 </a:t>
            </a:r>
            <a:r>
              <a:rPr lang="en-US" altLang="ko-KR" sz="1400" dirty="0" smtClean="0">
                <a:solidFill>
                  <a:schemeClr val="tx1"/>
                </a:solidFill>
              </a:rPr>
              <a:t>“s -&gt; System.out.println(s)”</a:t>
            </a:r>
            <a:r>
              <a:rPr lang="ko-KR" altLang="en-US" sz="1400" dirty="0" smtClean="0">
                <a:solidFill>
                  <a:schemeClr val="tx1"/>
                </a:solidFill>
              </a:rPr>
              <a:t>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</a:t>
            </a:r>
            <a:r>
              <a:rPr lang="en-US" altLang="ko-KR" sz="1400" dirty="0" smtClean="0">
                <a:solidFill>
                  <a:schemeClr val="tx1"/>
                </a:solidFill>
              </a:rPr>
              <a:t>(Lambda Expression)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람다와 익명클래스는 다른 방식으로 동작하지만 둘 다 인스턴스의 생성으로 이어지고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람다식이</a:t>
            </a:r>
            <a:r>
              <a:rPr lang="ko-KR" altLang="en-US" sz="1400" dirty="0" smtClean="0">
                <a:solidFill>
                  <a:schemeClr val="tx1"/>
                </a:solidFill>
              </a:rPr>
              <a:t> 익명 클래스의 정의를 일부 대체하기 때문에 익명 클래스의 정의를 기반으로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람다식을</a:t>
            </a:r>
            <a:r>
              <a:rPr lang="ko-KR" altLang="en-US" sz="1400" dirty="0" smtClean="0">
                <a:solidFill>
                  <a:schemeClr val="tx1"/>
                </a:solidFill>
              </a:rPr>
              <a:t> 이해하는 것이 좋은 방법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람다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(Lambda)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소개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75544" y="1629420"/>
            <a:ext cx="51871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it-IT" altLang="ko-KR" sz="1400" dirty="0"/>
              <a:t>public interface Printable {</a:t>
            </a:r>
          </a:p>
          <a:p>
            <a:pPr defTabSz="360000"/>
            <a:r>
              <a:rPr lang="it-IT" altLang="ko-KR" sz="1400" dirty="0"/>
              <a:t>    void print(String s);</a:t>
            </a:r>
          </a:p>
          <a:p>
            <a:pPr defTabSz="360000"/>
            <a:r>
              <a:rPr lang="it-IT" altLang="ko-KR" sz="1400" dirty="0"/>
              <a:t>}</a:t>
            </a:r>
            <a:endParaRPr lang="en-US" altLang="ko-KR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062721" y="1629419"/>
            <a:ext cx="5187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Lambda3 {</a:t>
            </a:r>
          </a:p>
          <a:p>
            <a:pPr defTabSz="360000"/>
            <a:r>
              <a:rPr lang="en-US" altLang="ko-KR" sz="1400" dirty="0"/>
              <a:t>    public static void main(String[] args) {</a:t>
            </a:r>
          </a:p>
          <a:p>
            <a:pPr defTabSz="360000"/>
            <a:r>
              <a:rPr lang="en-US" altLang="ko-KR" sz="1400" dirty="0"/>
              <a:t>        Printable prn = s -&gt; </a:t>
            </a:r>
            <a:r>
              <a:rPr lang="en-US" altLang="ko-KR" sz="1400" dirty="0" smtClean="0"/>
              <a:t>{ System.out.println(s);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 prn.print("What is Lambda?");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83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문장에서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= </a:t>
            </a:r>
            <a:r>
              <a:rPr lang="ko-KR" altLang="en-US" sz="1400" dirty="0" smtClean="0">
                <a:solidFill>
                  <a:schemeClr val="tx1"/>
                </a:solidFill>
              </a:rPr>
              <a:t>연산자 왼쪽이 </a:t>
            </a:r>
            <a:r>
              <a:rPr lang="en-US" altLang="ko-KR" sz="1400" dirty="0" smtClean="0">
                <a:solidFill>
                  <a:schemeClr val="tx1"/>
                </a:solidFill>
              </a:rPr>
              <a:t>Printable</a:t>
            </a:r>
            <a:r>
              <a:rPr lang="ko-KR" altLang="en-US" sz="1400" dirty="0" smtClean="0">
                <a:solidFill>
                  <a:schemeClr val="tx1"/>
                </a:solidFill>
              </a:rPr>
              <a:t>형 참조 변수이기 때문에 </a:t>
            </a:r>
            <a:r>
              <a:rPr lang="en-US" altLang="ko-KR" sz="1400" dirty="0" smtClean="0">
                <a:solidFill>
                  <a:schemeClr val="tx1"/>
                </a:solidFill>
              </a:rPr>
              <a:t>“new Printable()”</a:t>
            </a:r>
            <a:r>
              <a:rPr lang="ko-KR" altLang="en-US" sz="1400" dirty="0" smtClean="0">
                <a:solidFill>
                  <a:schemeClr val="tx1"/>
                </a:solidFill>
              </a:rPr>
              <a:t>이 없어도 유추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또한 </a:t>
            </a:r>
            <a:r>
              <a:rPr lang="en-US" altLang="ko-KR" sz="1400" dirty="0" smtClean="0">
                <a:solidFill>
                  <a:schemeClr val="tx1"/>
                </a:solidFill>
              </a:rPr>
              <a:t>Printable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인터페이스에는 추상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tx1"/>
                </a:solidFill>
              </a:rPr>
              <a:t> 하나만 존재하므로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선언 부분인 </a:t>
            </a:r>
            <a:r>
              <a:rPr lang="en-US" altLang="ko-KR" sz="1400" dirty="0" smtClean="0">
                <a:solidFill>
                  <a:schemeClr val="tx1"/>
                </a:solidFill>
              </a:rPr>
              <a:t>“public void print(String s)”</a:t>
            </a:r>
            <a:r>
              <a:rPr lang="ko-KR" altLang="en-US" sz="1400" dirty="0" smtClean="0">
                <a:solidFill>
                  <a:schemeClr val="tx1"/>
                </a:solidFill>
              </a:rPr>
              <a:t>가 없어도 유추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문장에서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s</a:t>
            </a:r>
            <a:r>
              <a:rPr lang="ko-KR" altLang="en-US" sz="1400" dirty="0" smtClean="0">
                <a:solidFill>
                  <a:schemeClr val="tx1"/>
                </a:solidFill>
              </a:rPr>
              <a:t>가 매개변수라는 사실까지는 컴파일러가 유추하지 못함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따라서 매개변수에 대한 정보를 남기며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더불의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람다식의</a:t>
            </a:r>
            <a:r>
              <a:rPr lang="ko-KR" altLang="en-US" sz="1400" dirty="0" smtClean="0">
                <a:solidFill>
                  <a:schemeClr val="tx1"/>
                </a:solidFill>
              </a:rPr>
              <a:t> 구분을 위해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-&gt;(</a:t>
            </a:r>
            <a:r>
              <a:rPr lang="ko-KR" altLang="en-US" sz="1400" dirty="0" smtClean="0">
                <a:solidFill>
                  <a:schemeClr val="tx1"/>
                </a:solidFill>
              </a:rPr>
              <a:t>람다 연산자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1400" dirty="0" smtClean="0">
                <a:solidFill>
                  <a:schemeClr val="tx1"/>
                </a:solidFill>
              </a:rPr>
              <a:t> 추가하여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</a:t>
            </a:r>
            <a:r>
              <a:rPr lang="ko-KR" altLang="en-US" sz="1400" dirty="0" smtClean="0">
                <a:solidFill>
                  <a:schemeClr val="tx1"/>
                </a:solidFill>
              </a:rPr>
              <a:t> 표현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문장에서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Printable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인터페이스의 추상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통해 매개변수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s</a:t>
            </a:r>
            <a:r>
              <a:rPr lang="ko-KR" altLang="en-US" sz="1400" dirty="0" smtClean="0">
                <a:solidFill>
                  <a:schemeClr val="tx1"/>
                </a:solidFill>
              </a:rPr>
              <a:t>가 </a:t>
            </a:r>
            <a:r>
              <a:rPr lang="en-US" altLang="ko-KR" sz="1400" dirty="0" smtClean="0">
                <a:solidFill>
                  <a:schemeClr val="tx1"/>
                </a:solidFill>
              </a:rPr>
              <a:t>String</a:t>
            </a:r>
            <a:r>
              <a:rPr lang="ko-KR" altLang="en-US" sz="1400" dirty="0" smtClean="0">
                <a:solidFill>
                  <a:schemeClr val="tx1"/>
                </a:solidFill>
              </a:rPr>
              <a:t>이라는 것을 유추할 수 있으므로 이를 생략하여 최종 형태의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</a:t>
            </a:r>
            <a:r>
              <a:rPr lang="ko-KR" altLang="en-US" sz="1400" dirty="0" smtClean="0">
                <a:solidFill>
                  <a:schemeClr val="tx1"/>
                </a:solidFill>
              </a:rPr>
              <a:t> 표현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람다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(Lambda)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소개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75544" y="1283562"/>
            <a:ext cx="1043848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it-IT" altLang="ko-KR" sz="1400" dirty="0" smtClean="0"/>
              <a:t>        Printable </a:t>
            </a:r>
            <a:r>
              <a:rPr lang="it-IT" altLang="ko-KR" sz="1400" dirty="0"/>
              <a:t>prn = new Printable() {</a:t>
            </a:r>
          </a:p>
          <a:p>
            <a:pPr defTabSz="360000"/>
            <a:r>
              <a:rPr lang="it-IT" altLang="ko-KR" sz="1400" dirty="0"/>
              <a:t>            @Override</a:t>
            </a:r>
          </a:p>
          <a:p>
            <a:pPr defTabSz="360000"/>
            <a:r>
              <a:rPr lang="it-IT" altLang="ko-KR" sz="1400" dirty="0"/>
              <a:t>            public void print(String s) {</a:t>
            </a:r>
          </a:p>
          <a:p>
            <a:pPr defTabSz="360000"/>
            <a:r>
              <a:rPr lang="it-IT" altLang="ko-KR" sz="1400" dirty="0"/>
              <a:t>                System.out.println(s);</a:t>
            </a:r>
          </a:p>
          <a:p>
            <a:pPr defTabSz="360000"/>
            <a:r>
              <a:rPr lang="it-IT" altLang="ko-KR" sz="1400" dirty="0"/>
              <a:t>            }</a:t>
            </a:r>
          </a:p>
          <a:p>
            <a:pPr defTabSz="360000"/>
            <a:r>
              <a:rPr lang="it-IT" altLang="ko-KR" sz="1400" dirty="0"/>
              <a:t>        };</a:t>
            </a:r>
            <a:endParaRPr lang="en-US" altLang="ko-KR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75544" y="3578194"/>
            <a:ext cx="104384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it-IT" altLang="ko-KR" sz="1400" dirty="0" smtClean="0"/>
              <a:t>        Printable </a:t>
            </a:r>
            <a:r>
              <a:rPr lang="it-IT" altLang="ko-KR" sz="1400" dirty="0"/>
              <a:t>prn = </a:t>
            </a:r>
            <a:r>
              <a:rPr lang="it-IT" altLang="ko-KR" sz="1400" dirty="0" smtClean="0"/>
              <a:t>{ System.out.println(s); }</a:t>
            </a:r>
            <a:endParaRPr lang="it-IT" altLang="ko-KR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82688" y="4547206"/>
            <a:ext cx="104384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it-IT" altLang="ko-KR" sz="1400" dirty="0" smtClean="0"/>
              <a:t>        Printable </a:t>
            </a:r>
            <a:r>
              <a:rPr lang="it-IT" altLang="ko-KR" sz="1400" dirty="0"/>
              <a:t>prn = </a:t>
            </a:r>
            <a:r>
              <a:rPr lang="en-US" altLang="ko-KR" sz="1400" dirty="0" smtClean="0"/>
              <a:t>(String s) -&gt; </a:t>
            </a:r>
            <a:r>
              <a:rPr lang="it-IT" altLang="ko-KR" sz="1400" dirty="0" smtClean="0"/>
              <a:t>{ System.out.println(s); }</a:t>
            </a:r>
            <a:endParaRPr lang="it-IT" altLang="ko-KR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82688" y="5516218"/>
            <a:ext cx="104384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it-IT" altLang="ko-KR" sz="1400" dirty="0" smtClean="0"/>
              <a:t>        Printable </a:t>
            </a:r>
            <a:r>
              <a:rPr lang="it-IT" altLang="ko-KR" sz="1400" dirty="0"/>
              <a:t>prn = </a:t>
            </a:r>
            <a:r>
              <a:rPr lang="en-US" altLang="ko-KR" sz="1400" dirty="0" smtClean="0"/>
              <a:t>s -&gt; </a:t>
            </a:r>
            <a:r>
              <a:rPr lang="it-IT" altLang="ko-KR" sz="1400" dirty="0" smtClean="0"/>
              <a:t>{ System.out.println(s); }</a:t>
            </a:r>
            <a:endParaRPr lang="it-IT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149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chemeClr val="tx1"/>
                </a:solidFill>
              </a:rPr>
              <a:t>람다식의</a:t>
            </a:r>
            <a:r>
              <a:rPr lang="ko-KR" altLang="en-US" dirty="0" smtClean="0">
                <a:solidFill>
                  <a:schemeClr val="tx1"/>
                </a:solidFill>
              </a:rPr>
              <a:t> 인자 전달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“int n = 10;”</a:t>
            </a:r>
            <a:r>
              <a:rPr lang="ko-KR" altLang="en-US" sz="1400" dirty="0" smtClean="0">
                <a:solidFill>
                  <a:schemeClr val="tx1"/>
                </a:solidFill>
              </a:rPr>
              <a:t>과 같이 변수를 선언하고 초기화 할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이와 동일한 원리로 </a:t>
            </a:r>
            <a:r>
              <a:rPr lang="en-US" altLang="ko-KR" sz="1400" dirty="0" smtClean="0">
                <a:solidFill>
                  <a:schemeClr val="tx1"/>
                </a:solidFill>
              </a:rPr>
              <a:t>“method(10)”</a:t>
            </a:r>
            <a:r>
              <a:rPr lang="ko-KR" altLang="en-US" sz="1400" dirty="0" smtClean="0">
                <a:solidFill>
                  <a:schemeClr val="tx1"/>
                </a:solidFill>
              </a:rPr>
              <a:t>과 같이 인자를 전달하여 매개변수를 초기화할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마찬가지로 </a:t>
            </a:r>
            <a:r>
              <a:rPr lang="en-US" altLang="ko-KR" sz="1400" dirty="0" smtClean="0">
                <a:solidFill>
                  <a:schemeClr val="tx1"/>
                </a:solidFill>
              </a:rPr>
              <a:t>“Printable prn = s -&gt; { System.out.println(s) }”</a:t>
            </a:r>
            <a:r>
              <a:rPr lang="ko-KR" altLang="en-US" sz="1400" dirty="0" smtClean="0">
                <a:solidFill>
                  <a:schemeClr val="tx1"/>
                </a:solidFill>
              </a:rPr>
              <a:t>와 같이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참조변수를</a:t>
            </a:r>
            <a:r>
              <a:rPr lang="ko-KR" altLang="en-US" sz="1400" dirty="0" smtClean="0">
                <a:solidFill>
                  <a:schemeClr val="tx1"/>
                </a:solidFill>
              </a:rPr>
              <a:t> 초기화 할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즉</a:t>
            </a:r>
            <a:r>
              <a:rPr lang="en-US" altLang="ko-KR" sz="1400" dirty="0" smtClean="0">
                <a:solidFill>
                  <a:schemeClr val="tx1"/>
                </a:solidFill>
              </a:rPr>
              <a:t>, “method(s -&gt; System.out.println(s))”</a:t>
            </a:r>
            <a:r>
              <a:rPr lang="ko-KR" altLang="en-US" sz="1400" dirty="0" smtClean="0">
                <a:solidFill>
                  <a:schemeClr val="tx1"/>
                </a:solidFill>
              </a:rPr>
              <a:t>와 같이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인자로 전달할 수도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람다식을</a:t>
            </a:r>
            <a:r>
              <a:rPr lang="ko-KR" altLang="en-US" sz="1400" dirty="0" smtClean="0">
                <a:solidFill>
                  <a:schemeClr val="tx1"/>
                </a:solidFill>
              </a:rPr>
              <a:t> 인자로 전할 때의 형태는 </a:t>
            </a:r>
            <a:r>
              <a:rPr lang="en-US" altLang="ko-KR" sz="1400" dirty="0" smtClean="0">
                <a:solidFill>
                  <a:schemeClr val="tx1"/>
                </a:solidFill>
              </a:rPr>
              <a:t>“Printable p = s -&gt; { System.out.println(s); }”</a:t>
            </a:r>
            <a:r>
              <a:rPr lang="ko-KR" altLang="en-US" sz="1400" dirty="0" smtClean="0">
                <a:solidFill>
                  <a:schemeClr val="tx1"/>
                </a:solidFill>
              </a:rPr>
              <a:t>의 형태이므로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람다식을</a:t>
            </a:r>
            <a:r>
              <a:rPr lang="ko-KR" altLang="en-US" sz="1400" dirty="0" smtClean="0">
                <a:solidFill>
                  <a:schemeClr val="tx1"/>
                </a:solidFill>
              </a:rPr>
              <a:t> 인자로 전달 가능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람다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(Lambda)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소개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5544" y="2995083"/>
            <a:ext cx="51871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it-IT" altLang="ko-KR" sz="1400" dirty="0"/>
              <a:t>public interface Printable {</a:t>
            </a:r>
          </a:p>
          <a:p>
            <a:pPr defTabSz="360000"/>
            <a:r>
              <a:rPr lang="it-IT" altLang="ko-KR" sz="1400" dirty="0"/>
              <a:t>    void print(String s);</a:t>
            </a:r>
          </a:p>
          <a:p>
            <a:pPr defTabSz="360000"/>
            <a:r>
              <a:rPr lang="it-IT" altLang="ko-KR" sz="1400" dirty="0"/>
              <a:t>}</a:t>
            </a:r>
            <a:endParaRPr lang="en-US" altLang="ko-K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62721" y="2995082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Lambda4 {</a:t>
            </a:r>
          </a:p>
          <a:p>
            <a:pPr defTabSz="360000"/>
            <a:r>
              <a:rPr lang="en-US" altLang="ko-KR" sz="1400" dirty="0"/>
              <a:t>    public static void ShowString(Printable p, String s) {</a:t>
            </a:r>
          </a:p>
          <a:p>
            <a:pPr defTabSz="360000"/>
            <a:r>
              <a:rPr lang="en-US" altLang="ko-KR" sz="1400" dirty="0"/>
              <a:t>        p.print(s);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static void main(String[] args) {</a:t>
            </a:r>
          </a:p>
          <a:p>
            <a:pPr defTabSz="360000"/>
            <a:r>
              <a:rPr lang="en-US" altLang="ko-KR" sz="1400" dirty="0"/>
              <a:t>        ShowString(s -&gt; { System.out.println(s); }, "What is Lambda?");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556</Words>
  <Application>Microsoft Office PowerPoint</Application>
  <PresentationFormat>와이드스크린</PresentationFormat>
  <Paragraphs>105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284</cp:revision>
  <cp:lastPrinted>2020-10-31T14:25:10Z</cp:lastPrinted>
  <dcterms:created xsi:type="dcterms:W3CDTF">2020-08-17T03:45:59Z</dcterms:created>
  <dcterms:modified xsi:type="dcterms:W3CDTF">2020-11-14T11:00:50Z</dcterms:modified>
</cp:coreProperties>
</file>