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08:30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720 0 24575,'-702'0'-1365,"685"0"-5461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19:20.66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19:24.87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2592 536 24575,'-45'-3'0,"0"-2"0,-84-20 0,10 2 0,31 14 0,-164 5 0,-2 2 0,188-7 0,-26 0 0,-123-4 0,88 9 0,87 4 0,0-1 0,-55-9 0,66 5 0,0-2 0,0 0 0,0-3 0,-47-21 0,73 29 0,0 0 0,0-1 0,0 1 0,0-1 0,1 1 0,-1-1 0,1 0 0,0 0 0,0 0 0,0 0 0,0-1 0,0 1 0,1 0 0,-1-1 0,1 1 0,0-1 0,0 0 0,0 1 0,1-1 0,-1-6 0,0-10 0,1-1 0,3-33 0,0 13 0,-3 34 0,0 0 0,0 0 0,0 0 0,-1 0 0,0 0 0,-1 0 0,0 0 0,0 0 0,0 1 0,-1-1 0,0 1 0,-6-12 0,5 14 0,1 0 0,-1 1 0,0-1 0,0 1 0,0-1 0,0 1 0,-1 0 0,1 1 0,-1-1 0,0 1 0,1 0 0,-1 0 0,0 0 0,-1 1 0,1 0 0,0 0 0,-9-1 0,-70-3 0,-122 7 0,58 1 0,-41-3-1365,174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19:26.91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241 0 24575,'-6'0'0,"-11"0"0,-9 0 0,-8 0 0,-8 0 0,0 0 0,1 0 0,8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19:29.7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3428 23 24575,'-367'-3'0,"-376"7"0,573 3 0,-152 3 0,-925-10 0,909-19 0,278 18-682,-84-14-1,107 9-6143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19:31.47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1341 0 24575,'-1324'0'-1365,"1308"0"-5461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19:33.69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274 19 24575,'-3'0'0,"-4"0"0,-9 0 0,-6 0 0,1-3 0,1-1 0,2 0 0,0 1 0,0 1 0,1 1 0,-1 0 0,1 1 0,0 0 0,-4 0 0,-1 0 0,4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19:35.94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1500 0 24575,'-633'0'0,"626"0"0,0 0 0,1 1 0,-1 0 0,0 0 0,1 0 0,-1 0 0,1 1 0,-1 0 0,1 1 0,0 0 0,0 0 0,0 0 0,1 0 0,-1 1 0,1 0 0,-9 8 0,1 2 0,2 1 0,0 0 0,1 0 0,-14 29 0,14-27 0,-17 38 0,24-45 0,-2 0 0,1 0 0,-1 0 0,-1-1 0,0 1 0,0-1 0,-1-1 0,0 1 0,0-1 0,-1 0 0,0-1 0,-1 0 0,1 0 0,-11 5 0,-36 21 0,30-17 0,-54 25 0,68-36 0,0 1 0,1-1 0,0 2 0,0 0 0,0 0 0,1 0 0,0 1 0,-12 14 0,4-1 0,0 1 0,-22 40 0,22-36 0,-40 47 0,27-37 0,24-29-136,0-1-1,0 1 1,-1-2-1,1 1 1,-1-1-1,0 0 1,-1 0-1,1-1 0,-13 6 1,-2-2-6690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20:29.4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1808 0 24575,'3'3'0,"0"-1"0,0 1 0,0 0 0,-1 0 0,1 0 0,-1 0 0,0 0 0,0 1 0,0-1 0,0 1 0,-1 0 0,1-1 0,0 6 0,1-2 0,25 56 0,20 67 0,-39-102 0,-2 1 0,-1 0 0,-2 1 0,-1-1 0,0 31 0,-2-23 0,-3 0 0,0 0 0,-3 0 0,0 0 0,-14 42 0,-28 34 0,36-91 0,0 1 0,2 0 0,1 1 0,0-1 0,2 2 0,-5 33 0,11-42 0,-2 0 0,0 0 0,-1-1 0,0 1 0,-11 28 0,12-40 0,0 1 0,0-1 0,-1 0 0,1 0 0,-1 0 0,0-1 0,-1 1 0,1-1 0,0 1 0,-1-1 0,0 0 0,0 0 0,0-1 0,0 1 0,0-1 0,-1 0 0,1 0 0,-1-1 0,1 1 0,-1-1 0,0 0 0,1 0 0,-9 0 0,-50 3 0,-89-6 0,37-2 0,-1217 4-1365,1307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20:30.9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1456 2 24575,'-176'-1'0,"-232"6"0,389-4 0,0 2 0,1 0 0,-1 1 0,1 1 0,0 0 0,0 2 0,-27 13 0,34-15 0,0-1 0,0 0 0,0-1 0,-1 0 0,1-1 0,-1 0 0,-14 0 0,-87-5 0,54 1 0,-340 1-1365,377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20:32.9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1384 18 24575,'-241'-11'0,"133"4"0,-141 8 0,244 0 0,0-1 0,-1 1 0,1 1 0,0-1 0,0 1 0,0 0 0,1 0 0,-1 0 0,0 0 0,1 1 0,-1 0 0,1 0 0,0 0 0,0 1 0,0-1 0,-4 6 0,-4 6 0,2 1 0,0-1 0,-12 25 0,18-29 0,-2-1 0,1 1 0,-2-1 0,1 0 0,-1 0 0,-1-1 0,0 1 0,0-2 0,0 1 0,-11 6 0,-41 17 0,48-27 0,0 0 0,1 1 0,0 1 0,0 0 0,1 0 0,0 1 0,0 0 0,0 1 0,-15 18 0,15-15 0,0 0 0,-1-1 0,0 0 0,-1-1 0,0-1 0,-1 0 0,0 0 0,0-1 0,-16 7 0,20-10 0,-7 5 0,1 0 0,1 1 0,0 1 0,-19 20 0,-35 30 0,60-57-136,1 1-1,-1 1 1,1-1-1,1 1 1,0 1-1,0-1 1,0 1-1,1 0 0,-5 9 1,1-2-6690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08:43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24575,'-1'0'0,"-1"1"0,0-1 0,0 1 0,1 0 0,-1-1 0,1 1 0,-1 0 0,0 0 0,1 0 0,0 0 0,-1 0 0,1 1 0,0-1 0,-1 0 0,1 1 0,0-1 0,0 0 0,0 1 0,0-1 0,0 1 0,1 0 0,-1-1 0,0 1 0,1 0 0,-1-1 0,1 1 0,0 0 0,-1 0 0,1-1 0,0 4 0,-4 65 0,5-59 0,-2 887 0,3-392 0,0-463 0,2 0 0,17 69 0,-12-71 0,-2 0 0,4 81 0,-12-94 0,15 404 0,-7-322 0,-8 126 0,-1-87 0,-8 9 0,1 6 0,11 1803 0,-3-1013 0,0-917-455,-2 0 0,-10 55 0,7-64-6371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22:36.4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3049 289 24575,'1'79'0,"-4"0"0,-19 113 0,1 1 0,15-117 0,4 128 0,1-195 0,-1-1 0,0 1 0,0 0 0,-1-1 0,-5 11 0,5-11 0,0 0 0,0 1 0,0-1 0,1 0 0,1 1 0,-2 9 0,5 53 0,0-56 0,-1-1 0,0 1 0,-1-1 0,0 0 0,-2 1 0,0-1 0,0 0 0,-1 0 0,-1 0 0,-6 16 0,8-27 0,0 0 0,0 0 0,-1-1 0,1 1 0,-1 0 0,0-1 0,0 0 0,0 1 0,0-1 0,0 0 0,0 0 0,-1-1 0,1 1 0,0-1 0,-1 0 0,1 0 0,-1 0 0,0 0 0,-4 0 0,-10 1 0,0-1 0,-32-2 0,27 1 0,-141-11 0,-23 0 0,90 10 0,45-1 0,0 2 0,0 2 0,-90 17 0,42 11 0,74-20 0,0-2 0,0-1 0,0-1 0,-47 5 0,-255-10 0,155-3 0,121-1 0,-96-17 0,77 8 0,30 5 0,15 3 0,0 0 0,-27 0 0,38 3 0,1 0 0,0-2 0,0 0 0,-22-7 0,-32-7 0,62 15 0,1 1 0,0-1 0,0 0 0,0 0 0,0-1 0,0 1 0,1-1 0,-1 0 0,1-1 0,0 1 0,0-1 0,0 0 0,0 0 0,0 0 0,-4-7 0,-8-12 0,-23-46 0,19 32 0,4 12 0,1-1 0,1 0 0,1-1 0,2 0 0,0-1 0,2-1 0,1 1 0,-7-54 0,-2-30 0,10 80 0,2 1 0,-2-54 0,17-34 0,-6 96 0,-1 0 0,-1 0 0,-1 0 0,-1 0 0,-1 0 0,-1 0 0,-7-32 0,5 45 0,-1 1 0,0 0 0,0 0 0,-1 0 0,0 0 0,0 1 0,-1 0 0,0 1 0,-11-10 0,7 6 0,0 0 0,1-1 0,-12-18 0,11 14 0,-1 0 0,0 1 0,-1 0 0,0 1 0,-18-15 0,12 12 0,-33-42 74,39 43-433,0 1-1,0 1 0,-21-17 0,18 19-6466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22:44.4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4036 1701 24575,'-48'-2'0,"-63"-11"0,7 1 0,-218-13 0,8 25 0,-31-1 0,256-7 0,-91-2 0,-56-8 0,-766 19 0,779-20 0,171 19 0,-17 1 0,1-2 0,0-4 0,-130-26 0,175 26 0,13 2 0,0 1 0,0-1 0,0 0 0,-12-7 0,18 7 0,0 1 0,0-1 0,0 0 0,0-1 0,1 1 0,-1-1 0,1 1 0,0-1 0,0 0 0,1 0 0,-1 0 0,-2-6 0,-185-351 0,155 298 0,15 30 0,-28-67 0,44 85 0,0 1 0,1-1 0,1 0 0,-1-15 0,2 16 0,-1-1 0,0 1 0,-1 0 0,-8-23 0,1 8 0,2-1 0,-8-49 0,9 42 0,-13-44 0,14 60 0,2 0 0,0 0 0,1 0 0,2-1 0,0-37 0,-1-26 0,-1 65 0,-1-1 0,-1 1 0,-1-1 0,-8-19 0,-10-31 0,19 49-1365,1 2-5461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23:22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23:51.5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08:49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839 0 24575,'-1'8'0,"0"0"0,0 0 0,-1 0 0,0-1 0,-1 1 0,0 0 0,0-1 0,-1 0 0,1 0 0,-11 13 0,-55 67 0,57-74 0,-220 221 0,137-143 0,6 12 0,62-69 0,-37 36 0,18-28 0,-98 66 0,143-107-80,0 0 0,0 0-1,0-1 1,0 1 0,0 0-1,-1-1 1,1 1 0,0-1-1,0 0 1,-1 1 0,1-1 0,0 0-1,-1 1 1,1-1 0,-1 0-1,-1-1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09:05.1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1763 2 24575,'-33'0'0,"-43"-1"0,1 2 0,0 5 0,-106 20 0,67-8 0,85-15 0,0 2 0,1 0 0,-1 2 0,-47 18 0,17-2 0,-100 26 0,114-37 0,-118 45 0,124-40 0,-1-2 0,0-2 0,-1-1 0,0-3 0,-75 8 0,-95 0 0,166-10-1365,27-3-5461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13:37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1411 1486 24575,'-536'0'0,"534"0"0,-1 0 0,0 0 0,0 0 0,0 0 0,0-1 0,1 1 0,-1-1 0,0 0 0,1 0 0,-1 0 0,0 0 0,1-1 0,-1 1 0,1-1 0,0 1 0,0-1 0,-1 0 0,1 0 0,0 0 0,0 0 0,1 0 0,-1 0 0,0-1 0,1 1 0,-1 0 0,1-1 0,0 0 0,0 1 0,0-1 0,0 0 0,0 1 0,1-1 0,-1-3 0,-1-11 0,0 0 0,2 0 0,0 0 0,4-27 0,-1 5 0,12-204 0,-12 206 0,3-35 0,3 0 0,3 1 0,22-72 0,-33 140 0,0 0 0,0 0 0,0 1 0,0-1 0,-1 0 0,1 0 0,-1 0 0,0 0 0,0 0 0,0 0 0,0 0 0,-1 0 0,1 0 0,-1 0 0,0 0 0,0 0 0,0 0 0,0 1 0,0-1 0,0 0 0,-1 1 0,1-1 0,-5-4 0,1 2 0,-1 1 0,0-1 0,-1 1 0,1 0 0,-1 0 0,0 1 0,0 0 0,-10-4 0,-79-30 0,50 21 0,0 2 0,-74-12 0,46 10 0,49 9 0,0-2 0,1-1 0,1-1 0,-1-1 0,2-1 0,-1-1 0,-32-26 0,45 29 0,-1 0 0,1-1 0,1 0 0,0 0 0,1-1 0,0 0 0,-6-15 0,-30-45 0,18 32 64,-12-15-1493,18 36-5397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13:49.6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13:52.5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1195 24575,'3'-2'0,"-1"0"0,1 0 0,0-1 0,-1 1 0,0-1 0,1 1 0,-1-1 0,0 0 0,-1 0 0,1 0 0,2-4 0,6-8 0,29-19 0,-32 29 0,0 0 0,-1 0 0,0-1 0,0 1 0,0-1 0,7-10 0,16-28 0,3 2 0,1 1 0,66-63 0,-78 87 0,1 0 0,28-16 0,-27 19 0,0-1 0,30-27 0,12-16 0,-40 37 0,0 0 0,-2-2 0,-1 0 0,32-45 0,25-56 0,62-93 0,-109 163 52,-28 44-255,1 0 1,1 1-1,-1-1 1,2 1 0,-1 0-1,11-10 1,-6 10-6624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17:44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9794 1 24575,'0'1855'0,"1"-1846"0,0 0 0,0-1 0,1 1 0,6 16 0,-6-19 0,1 0 0,-1 1 0,-1-1 0,0 1 0,1 0 0,-2-1 0,1 1 0,-2 12 0,1-16 0,-1-1 0,-1 1 0,1 0 0,0-1 0,-1 0 0,1 1 0,-1-1 0,0 0 0,1 0 0,-1 0 0,0 0 0,-1 0 0,1 0 0,0 0 0,0-1 0,-1 1 0,-3 1 0,-52 22 0,33-15 0,-4 3 0,0-1 0,-1-1 0,0-2 0,0-1 0,-1-1 0,0-1 0,-1-2 0,-39 0 0,-1862-5 0,1773 10 0,-13 0 0,115-6 0,1 2 0,-62 14 0,55-8 0,-81 4 0,-511-13 0,317-5 0,-139 31 0,369-20 0,-114-7 0,102-2 0,92-1 0,0-1 0,0-1 0,-42-12 0,-45-7 0,-395-48 0,182 23 0,240 39 0,43 5 0,-51-11 0,24 4 0,0 3 0,-1 4 0,-118 7 0,46 0 0,98-3 0,1 3 0,0 1 0,-56 13 0,72-11 0,-52 1 0,52-5 0,-47 9 0,10 1 0,-86 3 0,30-3 0,121-12 0,0 0 0,0 1 0,0 0 0,1 0 0,-1 0 0,0 0 0,1 0 0,-1 1 0,1-1 0,-1 1 0,1 0 0,-1-1 0,1 1 0,0 0 0,0 0 0,0 1 0,0-1 0,1 0 0,-1 1 0,0-1 0,1 1 0,0-1 0,0 1 0,0 0 0,0-1 0,0 1 0,0 0 0,1 0 0,-1 0 0,1 3 0,-2 13 0,1-1 0,1 1 0,4 34 0,-1-6 0,-1 5 0,0-35 0,-1 0 0,-1 0 0,0 0 0,-1 0 0,-1 1 0,-8 31 0,9-47 0,-1 1 0,1-1 0,-1 1 0,0-1 0,0 1 0,0-1 0,0 0 0,0 0 0,-1 0 0,1 0 0,-1 0 0,1 0 0,-1-1 0,1 1 0,-1-1 0,0 0 0,0 0 0,0 0 0,0 0 0,0 0 0,0-1 0,0 1 0,-3-1 0,-12 1 0,1 0 0,-35-4 0,24 2 0,-625-3 0,356 6 0,292-2 0,0 0 0,0 0 0,-1 0 0,1-1 0,0 1 0,0-1 0,0-1 0,0 1 0,0-1 0,-9-4 0,12 5 0,0-1 0,0 0 0,0 0 0,0 0 0,1-1 0,-1 1 0,0 0 0,1-1 0,0 1 0,0-1 0,-1 1 0,2-1 0,-1 0 0,0 1 0,0-1 0,1 0 0,-1 0 0,1 0 0,0 1 0,0-1 0,0 0 0,1-3 0,0-32 0,-1-1 0,-2 0 0,-2 1 0,-2 0 0,-15-59 0,13 62 0,2 0 0,2 0 0,1-1 0,1 0 0,6-63 0,-1 2 0,-3-101 0,-1 193 0,1 1 0,-1 0 0,0 0 0,-1-1 0,1 1 0,-1 0 0,1 0 0,-1 0 0,0 1 0,-1-1 0,1 0 0,-1 1 0,0-1 0,0 1 0,0 0 0,0 0 0,0 0 0,-1 1 0,1-1 0,-1 1 0,-5-3 0,-12-7 0,-1 1 0,-39-14 0,33 14 0,2 2 0,-1 1 0,-43-7 0,-31-8 0,77 15 0,0-2 0,0 0 0,1-1 0,0-1 0,1-1 0,0-1 0,1-1 0,1-1 0,-27-27 0,42 35-3,0-1 0,0 1-1,1-1 1,1 0 0,0-1-1,0 1 1,0 0 0,1-1-1,1 0 1,0 1 0,0-18-1,-4-19-1321,-2 10-5501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1:18:01.1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16477 715 24575,'-542'0'0,"320"18"0,159-16 0,12-1 0,-60-5 0,108 4 0,1-1 0,-1 1 0,1 0 0,0-1 0,-1 1 0,1-1 0,0 0 0,-1 0 0,1 0 0,0 0 0,0 0 0,0-1 0,0 1 0,0 0 0,0-1 0,0 0 0,0 1 0,1-1 0,-1 0 0,0 0 0,1 0 0,0 0 0,-1 0 0,1 0 0,0 0 0,0-1 0,0 1 0,0-3 0,-1-5 0,1 0 0,0 0 0,1 0 0,0 0 0,3-17 0,-2-29 0,-1 53 0,-1 1 0,0 0 0,0 0 0,0 0 0,0 0 0,-1 0 0,1 0 0,0 1 0,-1-1 0,1 0 0,-1 1 0,0-1 0,0 1 0,1-1 0,-1 1 0,0 0 0,0 0 0,0 0 0,0 0 0,0 0 0,-1 0 0,1 1 0,0-1 0,0 1 0,0-1 0,-1 1 0,-3 0 0,-11-2 0,-1 1 0,-27 2 0,26-1 0,-492-14 0,-799 14 0,1250 4 0,0 2 0,1 3 0,-59 16 0,48-9 0,-108 11 0,113-23 0,-287 12 0,-2028-17 0,2361 1 0,6-1 0,1 1 0,-1 0 0,0 0 0,0 2 0,0-1 0,1 2 0,-1 0 0,1 0 0,-13 6 0,23-8 0,0 1 0,1-1 0,-1 1 0,1 0 0,0 0 0,-1 0 0,1 0 0,0 0 0,0 0 0,0 0 0,0 0 0,0 0 0,1 0 0,-1 1 0,1-1 0,-1 0 0,1 0 0,0 1 0,0 2 0,2 52 0,0-35 0,-1 6 0,0 118 0,-2-143 0,1 0 0,0 0 0,-1 0 0,0 0 0,0 0 0,0 0 0,0 0 0,0 0 0,-1 0 0,1-1 0,-1 1 0,0 0 0,1-1 0,-1 1 0,-1-1 0,1 0 0,-3 3 0,-1-1 0,1 0 0,-1-1 0,1 0 0,-1 0 0,0 0 0,0-1 0,-13 3 0,-6 0 0,0-1 0,0-2 0,-33 0 0,50-2 0,-32 2 0,1 3 0,0 1 0,-57 16 0,49-10 0,-78 10 0,-13-19 0,92-4 0,-78 8 0,-9 8 0,-209-4 0,316-9 0,1 0 0,0 1 0,-27 8 0,-43 5 0,-41 1 0,71-7 0,-86 1 0,94-8 0,1 2 0,-57 13 0,57-8 0,-112 6 0,-134-3 0,-142-6 0,250-10 0,-570-15 0,338 39 0,367-14 0,-522 37 0,286-42 0,-333-13 0,435-10 0,-88-4 0,-43 12 0,-62 7 0,218 8 0,77-4 0,26 0 0,-93 9 0,153-6 0,0 0 0,0 0 0,0 0 0,-1 0 0,1 1 0,1 0 0,-1 0 0,0 0 0,0 1 0,1-1 0,0 1 0,-1 0 0,1 1 0,0-1 0,0 1 0,1-1 0,-1 1 0,1 0 0,0 1 0,0-1 0,-4 7 0,0 6 0,1-1 0,1 1 0,0 0 0,-5 35 0,2-7 0,6-41 0,0-1 0,1 1 0,-1-1 0,0 0 0,-1 0 0,1 1 0,0-1 0,-1-1 0,0 1 0,0 0 0,0-1 0,0 1 0,0-1 0,0 0 0,0 0 0,-1 0 0,1 0 0,-1-1 0,0 0 0,1 1 0,-1-1 0,0-1 0,0 1 0,-3 0 0,-18 3 0,1-1 0,-38 0 0,50-3 0,-550-1 0,408-7 0,-43-2 0,-145-7 0,327 17 0,6 1 0,-1-1 0,0-1 0,1 0 0,-1 0 0,-12-4 0,20 5 0,0-1 0,0 0 0,0 0 0,-1 0 0,1 0 0,1 0 0,-1-1 0,0 1 0,0-1 0,0 1 0,1-1 0,-1 1 0,1-1 0,-1 0 0,1 0 0,0 0 0,-1 0 0,1 0 0,0 0 0,0 0 0,1 0 0,-1 0 0,0-1 0,1 1 0,-1 0 0,1-1 0,0-3 0,-4-71 0,-7-77 0,-1 51 0,8 58 0,-14-65 0,12 78 0,2 1 0,1-1 0,2 0 0,2-37 0,1 38 0,-2-1 0,-1 1 0,-2 0 0,-7-38 0,8 64 0,1 0 0,-1 1 0,0-1 0,0 1 0,-1-1 0,1 1 0,-1 0 0,0 0 0,0 0 0,0 1 0,-1-1 0,1 1 0,-1-1 0,0 1 0,0 0 0,0 1 0,-4-3 0,-10-4 0,1 1 0,-1 1 0,-23-6 0,-37-16 0,72 25 0,-1 0 0,1 0 0,-1-1 0,1 0 0,1 0 0,-1-1 0,1 0 0,0 0 0,0 0 0,0-1 0,1 1 0,0-1 0,1 0 0,-6-13 0,1-6 0,0-1 0,-6-53 0,9 50 0,-13-49 0,14 67-273,2 1 0,-1-1 0,2 0 0,-1-15 0,1 8-6553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5ED1-B334-AF8D-12AB-6B4FEC88E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831BF-940E-1611-E824-81B512AC7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8E87E-21F3-BC6B-B793-A3050296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7A3-D3B2-4260-B998-56C4C6104C2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BA271-12DA-FA03-0B1E-27E6545C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7D65C-C314-BB61-D5F2-3D8B872B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8F78-90C9-4F23-905C-84211146F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4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E8DF-3410-A12A-F95E-79D489C8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AE6E0-A917-C83C-9FE9-9EEB06D46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31512-E9FA-7766-D5A0-7635FDE1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7A3-D3B2-4260-B998-56C4C6104C2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7FF3C-D46E-8951-0C05-DE20D785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970CC-A183-C05D-2043-CCF1EE6D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8F78-90C9-4F23-905C-84211146F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4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2196F-8202-7B4B-EB5B-9BC34AD3A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A8740-4123-1BAF-AC5C-36345F2AA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9855-08C1-4DE5-BCB6-4F5FFC5A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7A3-D3B2-4260-B998-56C4C6104C2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ACC50-34C5-E082-839C-5BD59BE8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E1FCB-42BB-AD2A-E213-38D86B40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8F78-90C9-4F23-905C-84211146F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09EA2-D7CD-3D04-B0B4-09BD7855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D041F-8E00-C1D5-83D3-ACF6A907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3D11A-2A01-BC67-6742-EE242835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7A3-D3B2-4260-B998-56C4C6104C2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2E360-EFF9-CDA4-8B55-0D8C3433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5AF3E-4480-A2B6-B2F1-17D38F62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8F78-90C9-4F23-905C-84211146F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1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313-3FA5-8C39-520C-CBFD2BC9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C9342D-7041-33FC-5DFA-9EDAAE73E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3D448-9F43-DA42-3D4A-B8C2F87F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7A3-D3B2-4260-B998-56C4C6104C2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0152C-0EB6-C95D-0CCA-D70D3D9E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E1749-5F3E-1E93-3ABE-F59395C2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8F78-90C9-4F23-905C-84211146F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2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75609-1843-DDFE-1083-E745B657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CCB9C-9575-4BEE-AD82-FF4EA2A0E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68EC3-C841-2CC2-9AB6-DD559BEFB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6CE6F-3BDE-F639-D2B2-F5EEEDA6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7A3-D3B2-4260-B998-56C4C6104C2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C1DE2-71C0-BFD3-AD19-9259AA8B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9FE71-DD16-91CA-E2B2-C053BB3E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8F78-90C9-4F23-905C-84211146F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2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283E3-A5D0-29D5-FCD0-E4F8A352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EE0FF-E485-CD23-E039-0E0D05757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22CFAB-6EDD-E305-D084-8B3555A3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78E32C-09F3-9D3C-EAB0-82DB4C36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3E7B5-9FA4-AAB1-EDD7-4003036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88B427-DEEA-76A3-33F7-A7B6D7D2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7A3-D3B2-4260-B998-56C4C6104C2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7CF4F1-2666-87A9-92F0-8A18974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33B113-014B-B93E-BCF5-2DD75C66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8F78-90C9-4F23-905C-84211146F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4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B7583-282E-7822-E58F-80ABCE3F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D1FD3-5FEC-98CF-6C07-60E66BA6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7A3-D3B2-4260-B998-56C4C6104C2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0F3EE4-B133-900A-006D-0EAEE63F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0C6253-A292-32DA-A20B-257DD259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8F78-90C9-4F23-905C-84211146F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E9F376-4270-AE0F-392F-B40C5C6B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7A3-D3B2-4260-B998-56C4C6104C2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C82A81-901B-535E-A1D5-2207D0EF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0386AF-A5D9-74FB-F77E-600AF38C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8F78-90C9-4F23-905C-84211146F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1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61FEA-9E47-14B8-3BC9-3C75AD35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AC49A-1A83-1DAD-8438-A4056F7A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ABBE29-52B3-4869-B6FA-3FFD654AA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14E0AD-B05B-38B3-0577-37EBAA8F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7A3-D3B2-4260-B998-56C4C6104C2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BF865-71E9-874E-8A11-E22D54C3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37B6D-4B8B-DE1C-5BEF-05278B08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8F78-90C9-4F23-905C-84211146F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3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453FD-E463-7E3A-BDB5-DAE23A48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AC219A-C5A6-FAC4-435C-35618BD63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6898-814E-A8FF-76E5-AF08CFB22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33783-3481-4DFA-C9AE-59C4DB12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7A3-D3B2-4260-B998-56C4C6104C2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F6362-2228-49FA-DBB8-1999A40D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5FAF1D-CACA-29C7-5EFC-77CC3B91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8F78-90C9-4F23-905C-84211146F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6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E10783-562F-EDBA-3BDD-9F243BF5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A07D8-9466-B342-D360-953FDD98C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97A9F-0749-FBF3-AD5A-84109994E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4E7A3-D3B2-4260-B998-56C4C6104C2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5369A-3B18-4C74-D765-58B9BE29D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C8FCD-1B8F-91C9-3A92-67B4F8C3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C8F78-90C9-4F23-905C-84211146F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9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8" Type="http://schemas.openxmlformats.org/officeDocument/2006/relationships/customXml" Target="../ink/ink3.xml"/><Relationship Id="rId3" Type="http://schemas.openxmlformats.org/officeDocument/2006/relationships/hyperlink" Target="https://neoray.org/604" TargetMode="External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정육면체 9">
            <a:extLst>
              <a:ext uri="{FF2B5EF4-FFF2-40B4-BE49-F238E27FC236}">
                <a16:creationId xmlns:a16="http://schemas.microsoft.com/office/drawing/2014/main" id="{B5D4EFB1-68FF-EE09-BDA4-5CB6339D8F92}"/>
              </a:ext>
            </a:extLst>
          </p:cNvPr>
          <p:cNvSpPr/>
          <p:nvPr/>
        </p:nvSpPr>
        <p:spPr>
          <a:xfrm>
            <a:off x="1754910" y="4618182"/>
            <a:ext cx="7619999" cy="1841870"/>
          </a:xfrm>
          <a:prstGeom prst="cube">
            <a:avLst>
              <a:gd name="adj" fmla="val 57428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0CA36C49-B395-2692-6B37-08F0D173DC00}"/>
              </a:ext>
            </a:extLst>
          </p:cNvPr>
          <p:cNvSpPr/>
          <p:nvPr/>
        </p:nvSpPr>
        <p:spPr>
          <a:xfrm>
            <a:off x="8302725" y="4618181"/>
            <a:ext cx="3846119" cy="1841869"/>
          </a:xfrm>
          <a:prstGeom prst="cube">
            <a:avLst>
              <a:gd name="adj" fmla="val 5909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B072D5F9-F5C9-6E16-D447-8F8C4C3BBD46}"/>
              </a:ext>
            </a:extLst>
          </p:cNvPr>
          <p:cNvSpPr/>
          <p:nvPr/>
        </p:nvSpPr>
        <p:spPr>
          <a:xfrm>
            <a:off x="3928637" y="4679568"/>
            <a:ext cx="3100236" cy="753329"/>
          </a:xfrm>
          <a:prstGeom prst="cube">
            <a:avLst>
              <a:gd name="adj" fmla="val 65460"/>
            </a:avLst>
          </a:pr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B7241C45-1616-BF3D-AD1B-DFD8DD5E8ACE}"/>
              </a:ext>
            </a:extLst>
          </p:cNvPr>
          <p:cNvSpPr/>
          <p:nvPr/>
        </p:nvSpPr>
        <p:spPr>
          <a:xfrm>
            <a:off x="4254937" y="2638899"/>
            <a:ext cx="2447636" cy="2410690"/>
          </a:xfrm>
          <a:prstGeom prst="donut">
            <a:avLst>
              <a:gd name="adj" fmla="val 731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6DEAC9AD-8011-75A9-2E2B-238698AD63D0}"/>
              </a:ext>
            </a:extLst>
          </p:cNvPr>
          <p:cNvSpPr/>
          <p:nvPr/>
        </p:nvSpPr>
        <p:spPr>
          <a:xfrm>
            <a:off x="1754910" y="2004291"/>
            <a:ext cx="1729467" cy="3698380"/>
          </a:xfrm>
          <a:prstGeom prst="cube">
            <a:avLst>
              <a:gd name="adj" fmla="val 5902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221F805E-3354-04CB-6022-548B2FBFC81A}"/>
              </a:ext>
            </a:extLst>
          </p:cNvPr>
          <p:cNvSpPr/>
          <p:nvPr/>
        </p:nvSpPr>
        <p:spPr>
          <a:xfrm>
            <a:off x="2458528" y="1995055"/>
            <a:ext cx="6916381" cy="3698379"/>
          </a:xfrm>
          <a:prstGeom prst="cube">
            <a:avLst>
              <a:gd name="adj" fmla="val 28335"/>
            </a:avLst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C2E22688-B2E1-4B5F-4DD4-DB62E0850C5C}"/>
              </a:ext>
            </a:extLst>
          </p:cNvPr>
          <p:cNvSpPr/>
          <p:nvPr/>
        </p:nvSpPr>
        <p:spPr>
          <a:xfrm>
            <a:off x="9314653" y="2290771"/>
            <a:ext cx="1661631" cy="31421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4BEC5E74-EF73-1299-4F34-64D54AAF62B2}"/>
              </a:ext>
            </a:extLst>
          </p:cNvPr>
          <p:cNvSpPr/>
          <p:nvPr/>
        </p:nvSpPr>
        <p:spPr>
          <a:xfrm>
            <a:off x="6702573" y="5049589"/>
            <a:ext cx="2606616" cy="1669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3CFEC17-29EA-0270-64F7-1FF546007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18009" y="2145365"/>
            <a:ext cx="534196" cy="493534"/>
          </a:xfrm>
          <a:prstGeom prst="rect">
            <a:avLst/>
          </a:prstGeom>
        </p:spPr>
      </p:pic>
      <p:sp>
        <p:nvSpPr>
          <p:cNvPr id="17" name="설명선: 아래쪽 화살표 16">
            <a:extLst>
              <a:ext uri="{FF2B5EF4-FFF2-40B4-BE49-F238E27FC236}">
                <a16:creationId xmlns:a16="http://schemas.microsoft.com/office/drawing/2014/main" id="{3917BB67-56FD-5458-3D78-72D7EB66377D}"/>
              </a:ext>
            </a:extLst>
          </p:cNvPr>
          <p:cNvSpPr/>
          <p:nvPr/>
        </p:nvSpPr>
        <p:spPr>
          <a:xfrm>
            <a:off x="3602254" y="4165599"/>
            <a:ext cx="489533" cy="68926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089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CO2</a:t>
            </a:r>
            <a:endParaRPr lang="ko-KR" altLang="en-US" sz="10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B77B08C-E6E9-9AB9-46FE-0166FD732E8B}"/>
                  </a:ext>
                </a:extLst>
              </p14:cNvPr>
              <p14:cNvContentPartPr/>
              <p14:nvPr/>
            </p14:nvContentPartPr>
            <p14:xfrm>
              <a:off x="3499780" y="2431980"/>
              <a:ext cx="259560" cy="3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B77B08C-E6E9-9AB9-46FE-0166FD732E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1140" y="2422980"/>
                <a:ext cx="277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4CC8A61-5EFC-6FDD-5646-58AB7B19C026}"/>
                  </a:ext>
                </a:extLst>
              </p14:cNvPr>
              <p14:cNvContentPartPr/>
              <p14:nvPr/>
            </p14:nvContentPartPr>
            <p14:xfrm>
              <a:off x="3466300" y="2425500"/>
              <a:ext cx="27720" cy="227592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4CC8A61-5EFC-6FDD-5646-58AB7B19C0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57300" y="2416500"/>
                <a:ext cx="45360" cy="22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B8C2610-9B37-8321-E49C-0F3C5CE66EE8}"/>
                  </a:ext>
                </a:extLst>
              </p14:cNvPr>
              <p14:cNvContentPartPr/>
              <p14:nvPr/>
            </p14:nvContentPartPr>
            <p14:xfrm>
              <a:off x="3171100" y="4679820"/>
              <a:ext cx="302040" cy="31932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B8C2610-9B37-8321-E49C-0F3C5CE66E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2460" y="4670820"/>
                <a:ext cx="3196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35C1939-111A-307E-3D5E-87DC31BECDC5}"/>
                  </a:ext>
                </a:extLst>
              </p14:cNvPr>
              <p14:cNvContentPartPr/>
              <p14:nvPr/>
            </p14:nvContentPartPr>
            <p14:xfrm>
              <a:off x="3181540" y="4850460"/>
              <a:ext cx="634680" cy="12564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35C1939-111A-307E-3D5E-87DC31BECD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72900" y="4841820"/>
                <a:ext cx="652320" cy="1432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타원 25">
            <a:extLst>
              <a:ext uri="{FF2B5EF4-FFF2-40B4-BE49-F238E27FC236}">
                <a16:creationId xmlns:a16="http://schemas.microsoft.com/office/drawing/2014/main" id="{E6C8B931-9DFE-74E0-2BBC-C93B5B0C922D}"/>
              </a:ext>
            </a:extLst>
          </p:cNvPr>
          <p:cNvSpPr/>
          <p:nvPr/>
        </p:nvSpPr>
        <p:spPr>
          <a:xfrm>
            <a:off x="3053223" y="4871580"/>
            <a:ext cx="223192" cy="21031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7000"/>
                </a:schemeClr>
              </a:gs>
              <a:gs pos="74000">
                <a:schemeClr val="accent1">
                  <a:lumMod val="45000"/>
                  <a:lumOff val="55000"/>
                  <a:alpha val="30000"/>
                </a:schemeClr>
              </a:gs>
              <a:gs pos="83000">
                <a:schemeClr val="accent1">
                  <a:lumMod val="45000"/>
                  <a:lumOff val="55000"/>
                  <a:alpha val="44000"/>
                </a:schemeClr>
              </a:gs>
              <a:gs pos="100000">
                <a:schemeClr val="accent1">
                  <a:lumMod val="30000"/>
                  <a:lumOff val="70000"/>
                  <a:alpha val="36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설명선: 아래쪽 화살표 26">
            <a:extLst>
              <a:ext uri="{FF2B5EF4-FFF2-40B4-BE49-F238E27FC236}">
                <a16:creationId xmlns:a16="http://schemas.microsoft.com/office/drawing/2014/main" id="{17B593F5-38DA-1BF9-7DEB-98C5F1218D50}"/>
              </a:ext>
            </a:extLst>
          </p:cNvPr>
          <p:cNvSpPr/>
          <p:nvPr/>
        </p:nvSpPr>
        <p:spPr>
          <a:xfrm>
            <a:off x="3469110" y="4878786"/>
            <a:ext cx="489533" cy="68926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089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온습도</a:t>
            </a:r>
            <a:endParaRPr lang="ko-KR" altLang="en-US" sz="800" dirty="0"/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CECABBD5-C5E0-7B4B-1247-44B2B742BBB7}"/>
              </a:ext>
            </a:extLst>
          </p:cNvPr>
          <p:cNvSpPr/>
          <p:nvPr/>
        </p:nvSpPr>
        <p:spPr>
          <a:xfrm>
            <a:off x="2480621" y="5451723"/>
            <a:ext cx="870612" cy="246330"/>
          </a:xfrm>
          <a:prstGeom prst="cube">
            <a:avLst>
              <a:gd name="adj" fmla="val 47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지연 30">
            <a:extLst>
              <a:ext uri="{FF2B5EF4-FFF2-40B4-BE49-F238E27FC236}">
                <a16:creationId xmlns:a16="http://schemas.microsoft.com/office/drawing/2014/main" id="{0B0021D0-ECA9-FB36-C6E4-29B15B4D688F}"/>
              </a:ext>
            </a:extLst>
          </p:cNvPr>
          <p:cNvSpPr/>
          <p:nvPr/>
        </p:nvSpPr>
        <p:spPr>
          <a:xfrm rot="16200000">
            <a:off x="2562334" y="5344264"/>
            <a:ext cx="213401" cy="177265"/>
          </a:xfrm>
          <a:prstGeom prst="flowChartDela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지연 31">
            <a:extLst>
              <a:ext uri="{FF2B5EF4-FFF2-40B4-BE49-F238E27FC236}">
                <a16:creationId xmlns:a16="http://schemas.microsoft.com/office/drawing/2014/main" id="{447E984A-1A5C-F75B-ACDD-9242FF82DDE6}"/>
              </a:ext>
            </a:extLst>
          </p:cNvPr>
          <p:cNvSpPr/>
          <p:nvPr/>
        </p:nvSpPr>
        <p:spPr>
          <a:xfrm rot="16200000">
            <a:off x="2816888" y="5344264"/>
            <a:ext cx="213401" cy="177265"/>
          </a:xfrm>
          <a:prstGeom prst="flowChartDela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지연 32">
            <a:extLst>
              <a:ext uri="{FF2B5EF4-FFF2-40B4-BE49-F238E27FC236}">
                <a16:creationId xmlns:a16="http://schemas.microsoft.com/office/drawing/2014/main" id="{366DD563-5B08-2482-54A7-0DFF6D4B5BA2}"/>
              </a:ext>
            </a:extLst>
          </p:cNvPr>
          <p:cNvSpPr/>
          <p:nvPr/>
        </p:nvSpPr>
        <p:spPr>
          <a:xfrm rot="16200000">
            <a:off x="3040145" y="5339148"/>
            <a:ext cx="213401" cy="177265"/>
          </a:xfrm>
          <a:prstGeom prst="flowChartDela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1F92AEA5-F591-2310-582A-A1E2663DDD2C}"/>
                  </a:ext>
                </a:extLst>
              </p14:cNvPr>
              <p14:cNvContentPartPr/>
              <p14:nvPr/>
            </p14:nvContentPartPr>
            <p14:xfrm>
              <a:off x="3194140" y="5027460"/>
              <a:ext cx="507960" cy="53532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1F92AEA5-F591-2310-582A-A1E2663DDD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85140" y="5018460"/>
                <a:ext cx="525600" cy="55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CD245601-562B-CA7C-2CE4-55CFD5586252}"/>
              </a:ext>
            </a:extLst>
          </p:cNvPr>
          <p:cNvGrpSpPr/>
          <p:nvPr/>
        </p:nvGrpSpPr>
        <p:grpSpPr>
          <a:xfrm>
            <a:off x="2761780" y="5011620"/>
            <a:ext cx="375120" cy="430560"/>
            <a:chOff x="2761780" y="5011620"/>
            <a:chExt cx="37512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79EA1A53-8DBE-DC7B-7194-2A66F25C79FA}"/>
                    </a:ext>
                  </a:extLst>
                </p14:cNvPr>
                <p14:cNvContentPartPr/>
                <p14:nvPr/>
              </p14:nvContentPartPr>
              <p14:xfrm>
                <a:off x="2838100" y="5359020"/>
                <a:ext cx="360" cy="3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79EA1A53-8DBE-DC7B-7194-2A66F25C79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29460" y="535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7C8985C-F986-AC36-454E-43DB6F683262}"/>
                    </a:ext>
                  </a:extLst>
                </p14:cNvPr>
                <p14:cNvContentPartPr/>
                <p14:nvPr/>
              </p14:nvContentPartPr>
              <p14:xfrm>
                <a:off x="2761780" y="5011620"/>
                <a:ext cx="375120" cy="4305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7C8985C-F986-AC36-454E-43DB6F6832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3140" y="5002620"/>
                  <a:ext cx="392760" cy="448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설명선: 아래쪽 화살표 38">
            <a:extLst>
              <a:ext uri="{FF2B5EF4-FFF2-40B4-BE49-F238E27FC236}">
                <a16:creationId xmlns:a16="http://schemas.microsoft.com/office/drawing/2014/main" id="{E522B8BC-6A41-F9D1-687F-1C6F8D31AE00}"/>
              </a:ext>
            </a:extLst>
          </p:cNvPr>
          <p:cNvSpPr/>
          <p:nvPr/>
        </p:nvSpPr>
        <p:spPr>
          <a:xfrm>
            <a:off x="6231630" y="4478666"/>
            <a:ext cx="489533" cy="68926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089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D69D71C-0A1F-37D7-B1E0-6767B235484B}"/>
              </a:ext>
            </a:extLst>
          </p:cNvPr>
          <p:cNvSpPr/>
          <p:nvPr/>
        </p:nvSpPr>
        <p:spPr>
          <a:xfrm>
            <a:off x="3677072" y="2109257"/>
            <a:ext cx="610888" cy="551406"/>
          </a:xfrm>
          <a:prstGeom prst="rect">
            <a:avLst/>
          </a:prstGeom>
          <a:noFill/>
          <a:ln w="47625">
            <a:solidFill>
              <a:schemeClr val="accent2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id="{DBD471EC-62CF-11B7-AD0A-5FB4118E2567}"/>
              </a:ext>
            </a:extLst>
          </p:cNvPr>
          <p:cNvSpPr/>
          <p:nvPr/>
        </p:nvSpPr>
        <p:spPr>
          <a:xfrm>
            <a:off x="9079676" y="4976100"/>
            <a:ext cx="580742" cy="344979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펌프모터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9AE5BE29-01D4-F17A-965F-12E8F2938F28}"/>
                  </a:ext>
                </a:extLst>
              </p14:cNvPr>
              <p14:cNvContentPartPr/>
              <p14:nvPr/>
            </p14:nvContentPartPr>
            <p14:xfrm>
              <a:off x="3173260" y="4660620"/>
              <a:ext cx="3535200" cy="92952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9AE5BE29-01D4-F17A-965F-12E8F2938F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64260" y="4651980"/>
                <a:ext cx="3552840" cy="9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95C42B00-B1D3-AAB1-C7A4-B4A46BAABEF9}"/>
                  </a:ext>
                </a:extLst>
              </p14:cNvPr>
              <p14:cNvContentPartPr/>
              <p14:nvPr/>
            </p14:nvContentPartPr>
            <p14:xfrm>
              <a:off x="3186940" y="5063820"/>
              <a:ext cx="5931720" cy="55620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95C42B00-B1D3-AAB1-C7A4-B4A46BAABE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78300" y="5055180"/>
                <a:ext cx="5949360" cy="57384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설명선: 아래쪽 화살표 49">
            <a:extLst>
              <a:ext uri="{FF2B5EF4-FFF2-40B4-BE49-F238E27FC236}">
                <a16:creationId xmlns:a16="http://schemas.microsoft.com/office/drawing/2014/main" id="{732B0ECC-B987-57A1-F9B2-0C1460390744}"/>
              </a:ext>
            </a:extLst>
          </p:cNvPr>
          <p:cNvSpPr/>
          <p:nvPr/>
        </p:nvSpPr>
        <p:spPr>
          <a:xfrm>
            <a:off x="7531199" y="4159342"/>
            <a:ext cx="489533" cy="68926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08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조도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7A52973C-4C82-C0BA-7BF0-3A7B9E664458}"/>
                  </a:ext>
                </a:extLst>
              </p14:cNvPr>
              <p14:cNvContentPartPr/>
              <p14:nvPr/>
            </p14:nvContentPartPr>
            <p14:xfrm>
              <a:off x="7752820" y="4946460"/>
              <a:ext cx="360" cy="36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7A52973C-4C82-C0BA-7BF0-3A7B9E6644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44180" y="49374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21820C89-4832-4274-1FA3-3D7DFF9EC439}"/>
              </a:ext>
            </a:extLst>
          </p:cNvPr>
          <p:cNvGrpSpPr/>
          <p:nvPr/>
        </p:nvGrpSpPr>
        <p:grpSpPr>
          <a:xfrm>
            <a:off x="6758500" y="4635420"/>
            <a:ext cx="1007280" cy="196920"/>
            <a:chOff x="6758500" y="4635420"/>
            <a:chExt cx="100728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E349FF6-38DF-F726-D937-AE06AF22C346}"/>
                    </a:ext>
                  </a:extLst>
                </p14:cNvPr>
                <p14:cNvContentPartPr/>
                <p14:nvPr/>
              </p14:nvContentPartPr>
              <p14:xfrm>
                <a:off x="6832660" y="4639380"/>
                <a:ext cx="933120" cy="1929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E349FF6-38DF-F726-D937-AE06AF22C3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24020" y="4630740"/>
                  <a:ext cx="950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0CD538F1-02D9-C7D2-2ED5-E5DE287CDF00}"/>
                    </a:ext>
                  </a:extLst>
                </p14:cNvPr>
                <p14:cNvContentPartPr/>
                <p14:nvPr/>
              </p14:nvContentPartPr>
              <p14:xfrm>
                <a:off x="6758500" y="4635420"/>
                <a:ext cx="87120" cy="3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CD538F1-02D9-C7D2-2ED5-E5DE287CDF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49500" y="4626420"/>
                  <a:ext cx="1047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3A33517-E81B-3B10-7A9F-28BC0AEDDD5E}"/>
              </a:ext>
            </a:extLst>
          </p:cNvPr>
          <p:cNvGrpSpPr/>
          <p:nvPr/>
        </p:nvGrpSpPr>
        <p:grpSpPr>
          <a:xfrm>
            <a:off x="3257140" y="4620660"/>
            <a:ext cx="2826360" cy="318240"/>
            <a:chOff x="3257140" y="4620660"/>
            <a:chExt cx="282636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B0003C31-BD74-56E6-3887-A128957BA1D2}"/>
                    </a:ext>
                  </a:extLst>
                </p14:cNvPr>
                <p14:cNvContentPartPr/>
                <p14:nvPr/>
              </p14:nvContentPartPr>
              <p14:xfrm>
                <a:off x="4849060" y="4620660"/>
                <a:ext cx="1234440" cy="151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B0003C31-BD74-56E6-3887-A128957BA1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40060" y="4611660"/>
                  <a:ext cx="1252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AC50F76D-FFCE-C8EC-CEE7-6F12A5B11EE6}"/>
                    </a:ext>
                  </a:extLst>
                </p14:cNvPr>
                <p14:cNvContentPartPr/>
                <p14:nvPr/>
              </p14:nvContentPartPr>
              <p14:xfrm>
                <a:off x="4050940" y="4648020"/>
                <a:ext cx="482760" cy="3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AC50F76D-FFCE-C8EC-CEE7-6F12A5B11E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42300" y="4639020"/>
                  <a:ext cx="500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60F8674F-74F8-5579-E511-5F1CFFD243D6}"/>
                    </a:ext>
                  </a:extLst>
                </p14:cNvPr>
                <p14:cNvContentPartPr/>
                <p14:nvPr/>
              </p14:nvContentPartPr>
              <p14:xfrm>
                <a:off x="3939700" y="4641180"/>
                <a:ext cx="98640" cy="72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60F8674F-74F8-5579-E511-5F1CFFD243D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1060" y="4632540"/>
                  <a:ext cx="116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0429DF7-C8D8-FD94-278B-C1858E917232}"/>
                    </a:ext>
                  </a:extLst>
                </p14:cNvPr>
                <p14:cNvContentPartPr/>
                <p14:nvPr/>
              </p14:nvContentPartPr>
              <p14:xfrm>
                <a:off x="3257140" y="4641540"/>
                <a:ext cx="540360" cy="29736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0429DF7-C8D8-FD94-278B-C1858E9172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48140" y="4632540"/>
                  <a:ext cx="558000" cy="31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1" name="원형: 비어 있음 60">
            <a:extLst>
              <a:ext uri="{FF2B5EF4-FFF2-40B4-BE49-F238E27FC236}">
                <a16:creationId xmlns:a16="http://schemas.microsoft.com/office/drawing/2014/main" id="{29CD57CA-164C-CBF4-F295-5F1AD7F16319}"/>
              </a:ext>
            </a:extLst>
          </p:cNvPr>
          <p:cNvSpPr/>
          <p:nvPr/>
        </p:nvSpPr>
        <p:spPr>
          <a:xfrm>
            <a:off x="5103715" y="3541606"/>
            <a:ext cx="717550" cy="652302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1BDD61-C3C2-E204-2738-4961DF7CB008}"/>
              </a:ext>
            </a:extLst>
          </p:cNvPr>
          <p:cNvGrpSpPr/>
          <p:nvPr/>
        </p:nvGrpSpPr>
        <p:grpSpPr>
          <a:xfrm>
            <a:off x="3292420" y="4209900"/>
            <a:ext cx="2239200" cy="705240"/>
            <a:chOff x="3292420" y="4209900"/>
            <a:chExt cx="2239200" cy="70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9C81FF3-F289-2D0D-665A-DFC1C425EA52}"/>
                    </a:ext>
                  </a:extLst>
                </p14:cNvPr>
                <p14:cNvContentPartPr/>
                <p14:nvPr/>
              </p14:nvContentPartPr>
              <p14:xfrm>
                <a:off x="4828900" y="4209900"/>
                <a:ext cx="702720" cy="4406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9C81FF3-F289-2D0D-665A-DFC1C425EA5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20260" y="4200900"/>
                  <a:ext cx="7203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8B400CA5-D3E7-0A50-02B9-018417BE1836}"/>
                    </a:ext>
                  </a:extLst>
                </p14:cNvPr>
                <p14:cNvContentPartPr/>
                <p14:nvPr/>
              </p14:nvContentPartPr>
              <p14:xfrm>
                <a:off x="3996940" y="4640820"/>
                <a:ext cx="524520" cy="284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8B400CA5-D3E7-0A50-02B9-018417BE18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87940" y="4632180"/>
                  <a:ext cx="542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0A63DAB0-26E2-823E-8708-465C74FE0DE1}"/>
                    </a:ext>
                  </a:extLst>
                </p14:cNvPr>
                <p14:cNvContentPartPr/>
                <p14:nvPr/>
              </p14:nvContentPartPr>
              <p14:xfrm>
                <a:off x="3292420" y="4660620"/>
                <a:ext cx="498600" cy="2545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A63DAB0-26E2-823E-8708-465C74FE0D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83420" y="4651620"/>
                  <a:ext cx="516240" cy="272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설명선: 아래쪽 화살표 66">
            <a:extLst>
              <a:ext uri="{FF2B5EF4-FFF2-40B4-BE49-F238E27FC236}">
                <a16:creationId xmlns:a16="http://schemas.microsoft.com/office/drawing/2014/main" id="{DA3329BF-3500-C83F-06AB-9A8086AF800F}"/>
              </a:ext>
            </a:extLst>
          </p:cNvPr>
          <p:cNvSpPr/>
          <p:nvPr/>
        </p:nvSpPr>
        <p:spPr>
          <a:xfrm>
            <a:off x="4041222" y="4486949"/>
            <a:ext cx="489533" cy="68926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08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수질</a:t>
            </a:r>
          </a:p>
        </p:txBody>
      </p:sp>
      <p:sp>
        <p:nvSpPr>
          <p:cNvPr id="68" name="설명선: 선 67">
            <a:extLst>
              <a:ext uri="{FF2B5EF4-FFF2-40B4-BE49-F238E27FC236}">
                <a16:creationId xmlns:a16="http://schemas.microsoft.com/office/drawing/2014/main" id="{6B8ED165-1DBA-8A2A-0827-2441C07E3522}"/>
              </a:ext>
            </a:extLst>
          </p:cNvPr>
          <p:cNvSpPr/>
          <p:nvPr/>
        </p:nvSpPr>
        <p:spPr>
          <a:xfrm>
            <a:off x="4645154" y="5205114"/>
            <a:ext cx="251660" cy="474712"/>
          </a:xfrm>
          <a:prstGeom prst="borderCallout1">
            <a:avLst>
              <a:gd name="adj1" fmla="val -2652"/>
              <a:gd name="adj2" fmla="val 57271"/>
              <a:gd name="adj3" fmla="val -30629"/>
              <a:gd name="adj4" fmla="val -48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14F9502E-EED7-A43E-C833-07E2AE1ED27D}"/>
                  </a:ext>
                </a:extLst>
              </p14:cNvPr>
              <p14:cNvContentPartPr/>
              <p14:nvPr/>
            </p14:nvContentPartPr>
            <p14:xfrm>
              <a:off x="3188380" y="5045820"/>
              <a:ext cx="1098000" cy="574560"/>
            </p14:xfrm>
          </p:contentPart>
        </mc:Choice>
        <mc:Fallback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14F9502E-EED7-A43E-C833-07E2AE1ED27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79380" y="5037180"/>
                <a:ext cx="111564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DA32E61B-87A2-8E6B-071C-990F4A18FF4B}"/>
                  </a:ext>
                </a:extLst>
              </p14:cNvPr>
              <p14:cNvContentPartPr/>
              <p14:nvPr/>
            </p14:nvContentPartPr>
            <p14:xfrm>
              <a:off x="3201700" y="5038980"/>
              <a:ext cx="1452960" cy="61272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DA32E61B-87A2-8E6B-071C-990F4A18FF4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93060" y="5029980"/>
                <a:ext cx="147060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9C13FFFD-3FE5-7990-E2F8-B25413C1797C}"/>
                  </a:ext>
                </a:extLst>
              </p14:cNvPr>
              <p14:cNvContentPartPr/>
              <p14:nvPr/>
            </p14:nvContentPartPr>
            <p14:xfrm>
              <a:off x="738807" y="1218764"/>
              <a:ext cx="360" cy="360"/>
            </p14:xfrm>
          </p:contentPart>
        </mc:Choice>
        <mc:Fallback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9C13FFFD-3FE5-7990-E2F8-B25413C1797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9807" y="12101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E367429A-0887-DF65-B0B0-502B865A8181}"/>
                  </a:ext>
                </a:extLst>
              </p14:cNvPr>
              <p14:cNvContentPartPr/>
              <p14:nvPr/>
            </p14:nvContentPartPr>
            <p14:xfrm>
              <a:off x="4941087" y="812324"/>
              <a:ext cx="360" cy="360"/>
            </p14:xfrm>
          </p:contentPart>
        </mc:Choice>
        <mc:Fallback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E367429A-0887-DF65-B0B0-502B865A818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32087" y="80368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49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</dc:creator>
  <cp:lastModifiedBy>kj</cp:lastModifiedBy>
  <cp:revision>3</cp:revision>
  <dcterms:created xsi:type="dcterms:W3CDTF">2023-03-04T01:14:39Z</dcterms:created>
  <dcterms:modified xsi:type="dcterms:W3CDTF">2023-03-04T03:26:22Z</dcterms:modified>
</cp:coreProperties>
</file>