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61" autoAdjust="0"/>
    <p:restoredTop sz="94660"/>
  </p:normalViewPr>
  <p:slideViewPr>
    <p:cSldViewPr>
      <p:cViewPr>
        <p:scale>
          <a:sx n="150" d="100"/>
          <a:sy n="150" d="100"/>
        </p:scale>
        <p:origin x="-822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2F77-30AD-427C-A472-FE6204C7B1FC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78F2-BAAE-41BC-A9B8-3CD456FDB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6027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*form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sz="1600" dirty="0" smtClean="0"/>
              <a:t>- HTML Form Control</a:t>
            </a:r>
            <a:r>
              <a:rPr lang="ko-KR" altLang="en-US" sz="1600" dirty="0" smtClean="0"/>
              <a:t>들의 값을 </a:t>
            </a:r>
            <a:r>
              <a:rPr lang="en-US" altLang="ko-KR" sz="1600" dirty="0" smtClean="0"/>
              <a:t>back-end</a:t>
            </a:r>
            <a:r>
              <a:rPr lang="ko-KR" altLang="en-US" sz="1600" dirty="0" smtClean="0"/>
              <a:t>로 전송할 때 사용하는 태그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85786" y="2143116"/>
            <a:ext cx="70009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47698" y="3070222"/>
            <a:ext cx="70104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44" y="1857364"/>
            <a:ext cx="85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웹 서버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Back-end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2866249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웹 클라이언트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Front-end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944289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86124"/>
            <a:ext cx="108785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1428736"/>
            <a:ext cx="297792" cy="35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643042" y="1714488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a.html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3357562"/>
            <a:ext cx="2805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http://localhost/html_prj/day0829/</a:t>
            </a:r>
            <a:r>
              <a:rPr lang="en-US" altLang="ko-KR" sz="1100" b="1" dirty="0" smtClean="0"/>
              <a:t>a.html</a:t>
            </a:r>
            <a:endParaRPr lang="ko-KR" altLang="en-US" sz="11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3286124"/>
            <a:ext cx="285752" cy="33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폭발 1 15"/>
          <p:cNvSpPr/>
          <p:nvPr/>
        </p:nvSpPr>
        <p:spPr>
          <a:xfrm>
            <a:off x="2928926" y="3214686"/>
            <a:ext cx="214314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972178" y="2035429"/>
            <a:ext cx="1067045" cy="1290353"/>
          </a:xfrm>
          <a:custGeom>
            <a:avLst/>
            <a:gdLst>
              <a:gd name="connsiteX0" fmla="*/ 1056772 w 1067045"/>
              <a:gd name="connsiteY0" fmla="*/ 1255459 h 1290353"/>
              <a:gd name="connsiteX1" fmla="*/ 1047247 w 1067045"/>
              <a:gd name="connsiteY1" fmla="*/ 1164971 h 1290353"/>
              <a:gd name="connsiteX2" fmla="*/ 1023435 w 1067045"/>
              <a:gd name="connsiteY2" fmla="*/ 1136396 h 1290353"/>
              <a:gd name="connsiteX3" fmla="*/ 1009147 w 1067045"/>
              <a:gd name="connsiteY3" fmla="*/ 1131634 h 1290353"/>
              <a:gd name="connsiteX4" fmla="*/ 990097 w 1067045"/>
              <a:gd name="connsiteY4" fmla="*/ 1122109 h 1290353"/>
              <a:gd name="connsiteX5" fmla="*/ 966285 w 1067045"/>
              <a:gd name="connsiteY5" fmla="*/ 1112584 h 1290353"/>
              <a:gd name="connsiteX6" fmla="*/ 947235 w 1067045"/>
              <a:gd name="connsiteY6" fmla="*/ 1103059 h 1290353"/>
              <a:gd name="connsiteX7" fmla="*/ 918660 w 1067045"/>
              <a:gd name="connsiteY7" fmla="*/ 1098296 h 1290353"/>
              <a:gd name="connsiteX8" fmla="*/ 899610 w 1067045"/>
              <a:gd name="connsiteY8" fmla="*/ 1093534 h 1290353"/>
              <a:gd name="connsiteX9" fmla="*/ 885322 w 1067045"/>
              <a:gd name="connsiteY9" fmla="*/ 1084009 h 1290353"/>
              <a:gd name="connsiteX10" fmla="*/ 866272 w 1067045"/>
              <a:gd name="connsiteY10" fmla="*/ 1079246 h 1290353"/>
              <a:gd name="connsiteX11" fmla="*/ 832935 w 1067045"/>
              <a:gd name="connsiteY11" fmla="*/ 1069721 h 1290353"/>
              <a:gd name="connsiteX12" fmla="*/ 775785 w 1067045"/>
              <a:gd name="connsiteY12" fmla="*/ 1064959 h 1290353"/>
              <a:gd name="connsiteX13" fmla="*/ 737685 w 1067045"/>
              <a:gd name="connsiteY13" fmla="*/ 1055434 h 1290353"/>
              <a:gd name="connsiteX14" fmla="*/ 690060 w 1067045"/>
              <a:gd name="connsiteY14" fmla="*/ 1050671 h 1290353"/>
              <a:gd name="connsiteX15" fmla="*/ 661485 w 1067045"/>
              <a:gd name="connsiteY15" fmla="*/ 1041146 h 1290353"/>
              <a:gd name="connsiteX16" fmla="*/ 628147 w 1067045"/>
              <a:gd name="connsiteY16" fmla="*/ 1031621 h 1290353"/>
              <a:gd name="connsiteX17" fmla="*/ 604335 w 1067045"/>
              <a:gd name="connsiteY17" fmla="*/ 1022096 h 1290353"/>
              <a:gd name="connsiteX18" fmla="*/ 575760 w 1067045"/>
              <a:gd name="connsiteY18" fmla="*/ 1017334 h 1290353"/>
              <a:gd name="connsiteX19" fmla="*/ 556710 w 1067045"/>
              <a:gd name="connsiteY19" fmla="*/ 1007809 h 1290353"/>
              <a:gd name="connsiteX20" fmla="*/ 542422 w 1067045"/>
              <a:gd name="connsiteY20" fmla="*/ 998284 h 1290353"/>
              <a:gd name="connsiteX21" fmla="*/ 499560 w 1067045"/>
              <a:gd name="connsiteY21" fmla="*/ 979234 h 1290353"/>
              <a:gd name="connsiteX22" fmla="*/ 485272 w 1067045"/>
              <a:gd name="connsiteY22" fmla="*/ 969709 h 1290353"/>
              <a:gd name="connsiteX23" fmla="*/ 470985 w 1067045"/>
              <a:gd name="connsiteY23" fmla="*/ 964946 h 1290353"/>
              <a:gd name="connsiteX24" fmla="*/ 428122 w 1067045"/>
              <a:gd name="connsiteY24" fmla="*/ 931609 h 1290353"/>
              <a:gd name="connsiteX25" fmla="*/ 409072 w 1067045"/>
              <a:gd name="connsiteY25" fmla="*/ 917321 h 1290353"/>
              <a:gd name="connsiteX26" fmla="*/ 375735 w 1067045"/>
              <a:gd name="connsiteY26" fmla="*/ 883984 h 1290353"/>
              <a:gd name="connsiteX27" fmla="*/ 356685 w 1067045"/>
              <a:gd name="connsiteY27" fmla="*/ 869696 h 1290353"/>
              <a:gd name="connsiteX28" fmla="*/ 342397 w 1067045"/>
              <a:gd name="connsiteY28" fmla="*/ 850646 h 1290353"/>
              <a:gd name="connsiteX29" fmla="*/ 323347 w 1067045"/>
              <a:gd name="connsiteY29" fmla="*/ 831596 h 1290353"/>
              <a:gd name="connsiteX30" fmla="*/ 313822 w 1067045"/>
              <a:gd name="connsiteY30" fmla="*/ 812546 h 1290353"/>
              <a:gd name="connsiteX31" fmla="*/ 304297 w 1067045"/>
              <a:gd name="connsiteY31" fmla="*/ 798259 h 1290353"/>
              <a:gd name="connsiteX32" fmla="*/ 294772 w 1067045"/>
              <a:gd name="connsiteY32" fmla="*/ 779209 h 1290353"/>
              <a:gd name="connsiteX33" fmla="*/ 280485 w 1067045"/>
              <a:gd name="connsiteY33" fmla="*/ 769684 h 1290353"/>
              <a:gd name="connsiteX34" fmla="*/ 261435 w 1067045"/>
              <a:gd name="connsiteY34" fmla="*/ 736346 h 1290353"/>
              <a:gd name="connsiteX35" fmla="*/ 242385 w 1067045"/>
              <a:gd name="connsiteY35" fmla="*/ 707771 h 1290353"/>
              <a:gd name="connsiteX36" fmla="*/ 223335 w 1067045"/>
              <a:gd name="connsiteY36" fmla="*/ 664909 h 1290353"/>
              <a:gd name="connsiteX37" fmla="*/ 209047 w 1067045"/>
              <a:gd name="connsiteY37" fmla="*/ 650621 h 1290353"/>
              <a:gd name="connsiteX38" fmla="*/ 189997 w 1067045"/>
              <a:gd name="connsiteY38" fmla="*/ 612521 h 1290353"/>
              <a:gd name="connsiteX39" fmla="*/ 185235 w 1067045"/>
              <a:gd name="connsiteY39" fmla="*/ 598234 h 1290353"/>
              <a:gd name="connsiteX40" fmla="*/ 175710 w 1067045"/>
              <a:gd name="connsiteY40" fmla="*/ 583946 h 1290353"/>
              <a:gd name="connsiteX41" fmla="*/ 166185 w 1067045"/>
              <a:gd name="connsiteY41" fmla="*/ 555371 h 1290353"/>
              <a:gd name="connsiteX42" fmla="*/ 156660 w 1067045"/>
              <a:gd name="connsiteY42" fmla="*/ 541084 h 1290353"/>
              <a:gd name="connsiteX43" fmla="*/ 151897 w 1067045"/>
              <a:gd name="connsiteY43" fmla="*/ 526796 h 1290353"/>
              <a:gd name="connsiteX44" fmla="*/ 137610 w 1067045"/>
              <a:gd name="connsiteY44" fmla="*/ 488696 h 1290353"/>
              <a:gd name="connsiteX45" fmla="*/ 132847 w 1067045"/>
              <a:gd name="connsiteY45" fmla="*/ 436309 h 1290353"/>
              <a:gd name="connsiteX46" fmla="*/ 123322 w 1067045"/>
              <a:gd name="connsiteY46" fmla="*/ 422021 h 1290353"/>
              <a:gd name="connsiteX47" fmla="*/ 118560 w 1067045"/>
              <a:gd name="connsiteY47" fmla="*/ 398209 h 1290353"/>
              <a:gd name="connsiteX48" fmla="*/ 109035 w 1067045"/>
              <a:gd name="connsiteY48" fmla="*/ 369634 h 1290353"/>
              <a:gd name="connsiteX49" fmla="*/ 104272 w 1067045"/>
              <a:gd name="connsiteY49" fmla="*/ 350584 h 1290353"/>
              <a:gd name="connsiteX50" fmla="*/ 94747 w 1067045"/>
              <a:gd name="connsiteY50" fmla="*/ 312484 h 1290353"/>
              <a:gd name="connsiteX51" fmla="*/ 75697 w 1067045"/>
              <a:gd name="connsiteY51" fmla="*/ 279146 h 1290353"/>
              <a:gd name="connsiteX52" fmla="*/ 66172 w 1067045"/>
              <a:gd name="connsiteY52" fmla="*/ 245809 h 1290353"/>
              <a:gd name="connsiteX53" fmla="*/ 56647 w 1067045"/>
              <a:gd name="connsiteY53" fmla="*/ 217234 h 1290353"/>
              <a:gd name="connsiteX54" fmla="*/ 51885 w 1067045"/>
              <a:gd name="connsiteY54" fmla="*/ 202946 h 1290353"/>
              <a:gd name="connsiteX55" fmla="*/ 42360 w 1067045"/>
              <a:gd name="connsiteY55" fmla="*/ 150559 h 1290353"/>
              <a:gd name="connsiteX56" fmla="*/ 23310 w 1067045"/>
              <a:gd name="connsiteY56" fmla="*/ 102934 h 1290353"/>
              <a:gd name="connsiteX57" fmla="*/ 13785 w 1067045"/>
              <a:gd name="connsiteY57" fmla="*/ 50546 h 1290353"/>
              <a:gd name="connsiteX58" fmla="*/ 4260 w 1067045"/>
              <a:gd name="connsiteY58" fmla="*/ 2921 h 129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67045" h="1290353">
                <a:moveTo>
                  <a:pt x="1056772" y="1255459"/>
                </a:moveTo>
                <a:cubicBezTo>
                  <a:pt x="1041059" y="1208314"/>
                  <a:pt x="1067045" y="1290353"/>
                  <a:pt x="1047247" y="1164971"/>
                </a:cubicBezTo>
                <a:cubicBezTo>
                  <a:pt x="1046214" y="1158426"/>
                  <a:pt x="1027380" y="1139026"/>
                  <a:pt x="1023435" y="1136396"/>
                </a:cubicBezTo>
                <a:cubicBezTo>
                  <a:pt x="1019258" y="1133611"/>
                  <a:pt x="1013761" y="1133611"/>
                  <a:pt x="1009147" y="1131634"/>
                </a:cubicBezTo>
                <a:cubicBezTo>
                  <a:pt x="1002621" y="1128837"/>
                  <a:pt x="996585" y="1124992"/>
                  <a:pt x="990097" y="1122109"/>
                </a:cubicBezTo>
                <a:cubicBezTo>
                  <a:pt x="982285" y="1118637"/>
                  <a:pt x="974097" y="1116056"/>
                  <a:pt x="966285" y="1112584"/>
                </a:cubicBezTo>
                <a:cubicBezTo>
                  <a:pt x="959797" y="1109701"/>
                  <a:pt x="954035" y="1105099"/>
                  <a:pt x="947235" y="1103059"/>
                </a:cubicBezTo>
                <a:cubicBezTo>
                  <a:pt x="937986" y="1100284"/>
                  <a:pt x="928129" y="1100190"/>
                  <a:pt x="918660" y="1098296"/>
                </a:cubicBezTo>
                <a:cubicBezTo>
                  <a:pt x="912242" y="1097012"/>
                  <a:pt x="905960" y="1095121"/>
                  <a:pt x="899610" y="1093534"/>
                </a:cubicBezTo>
                <a:cubicBezTo>
                  <a:pt x="894847" y="1090359"/>
                  <a:pt x="890583" y="1086264"/>
                  <a:pt x="885322" y="1084009"/>
                </a:cubicBezTo>
                <a:cubicBezTo>
                  <a:pt x="879306" y="1081431"/>
                  <a:pt x="872566" y="1081044"/>
                  <a:pt x="866272" y="1079246"/>
                </a:cubicBezTo>
                <a:cubicBezTo>
                  <a:pt x="853977" y="1075733"/>
                  <a:pt x="846161" y="1071374"/>
                  <a:pt x="832935" y="1069721"/>
                </a:cubicBezTo>
                <a:cubicBezTo>
                  <a:pt x="813967" y="1067350"/>
                  <a:pt x="794835" y="1066546"/>
                  <a:pt x="775785" y="1064959"/>
                </a:cubicBezTo>
                <a:cubicBezTo>
                  <a:pt x="763085" y="1061784"/>
                  <a:pt x="750598" y="1057586"/>
                  <a:pt x="737685" y="1055434"/>
                </a:cubicBezTo>
                <a:cubicBezTo>
                  <a:pt x="721948" y="1052811"/>
                  <a:pt x="705741" y="1053611"/>
                  <a:pt x="690060" y="1050671"/>
                </a:cubicBezTo>
                <a:cubicBezTo>
                  <a:pt x="680192" y="1048821"/>
                  <a:pt x="671226" y="1043581"/>
                  <a:pt x="661485" y="1041146"/>
                </a:cubicBezTo>
                <a:cubicBezTo>
                  <a:pt x="646468" y="1037392"/>
                  <a:pt x="641816" y="1036747"/>
                  <a:pt x="628147" y="1031621"/>
                </a:cubicBezTo>
                <a:cubicBezTo>
                  <a:pt x="620143" y="1028619"/>
                  <a:pt x="612583" y="1024345"/>
                  <a:pt x="604335" y="1022096"/>
                </a:cubicBezTo>
                <a:cubicBezTo>
                  <a:pt x="595019" y="1019555"/>
                  <a:pt x="585285" y="1018921"/>
                  <a:pt x="575760" y="1017334"/>
                </a:cubicBezTo>
                <a:cubicBezTo>
                  <a:pt x="569410" y="1014159"/>
                  <a:pt x="562874" y="1011331"/>
                  <a:pt x="556710" y="1007809"/>
                </a:cubicBezTo>
                <a:cubicBezTo>
                  <a:pt x="551740" y="1004969"/>
                  <a:pt x="547542" y="1000844"/>
                  <a:pt x="542422" y="998284"/>
                </a:cubicBezTo>
                <a:cubicBezTo>
                  <a:pt x="501598" y="977872"/>
                  <a:pt x="534910" y="999434"/>
                  <a:pt x="499560" y="979234"/>
                </a:cubicBezTo>
                <a:cubicBezTo>
                  <a:pt x="494590" y="976394"/>
                  <a:pt x="490392" y="972269"/>
                  <a:pt x="485272" y="969709"/>
                </a:cubicBezTo>
                <a:cubicBezTo>
                  <a:pt x="480782" y="967464"/>
                  <a:pt x="475373" y="967384"/>
                  <a:pt x="470985" y="964946"/>
                </a:cubicBezTo>
                <a:cubicBezTo>
                  <a:pt x="431382" y="942944"/>
                  <a:pt x="453696" y="953529"/>
                  <a:pt x="428122" y="931609"/>
                </a:cubicBezTo>
                <a:cubicBezTo>
                  <a:pt x="422095" y="926443"/>
                  <a:pt x="414945" y="922660"/>
                  <a:pt x="409072" y="917321"/>
                </a:cubicBezTo>
                <a:cubicBezTo>
                  <a:pt x="397444" y="906750"/>
                  <a:pt x="388307" y="893413"/>
                  <a:pt x="375735" y="883984"/>
                </a:cubicBezTo>
                <a:cubicBezTo>
                  <a:pt x="369385" y="879221"/>
                  <a:pt x="362298" y="875309"/>
                  <a:pt x="356685" y="869696"/>
                </a:cubicBezTo>
                <a:cubicBezTo>
                  <a:pt x="351072" y="864083"/>
                  <a:pt x="347624" y="856620"/>
                  <a:pt x="342397" y="850646"/>
                </a:cubicBezTo>
                <a:cubicBezTo>
                  <a:pt x="336483" y="843888"/>
                  <a:pt x="328735" y="838780"/>
                  <a:pt x="323347" y="831596"/>
                </a:cubicBezTo>
                <a:cubicBezTo>
                  <a:pt x="319087" y="825916"/>
                  <a:pt x="317344" y="818710"/>
                  <a:pt x="313822" y="812546"/>
                </a:cubicBezTo>
                <a:cubicBezTo>
                  <a:pt x="310982" y="807576"/>
                  <a:pt x="307137" y="803229"/>
                  <a:pt x="304297" y="798259"/>
                </a:cubicBezTo>
                <a:cubicBezTo>
                  <a:pt x="300775" y="792095"/>
                  <a:pt x="299317" y="784663"/>
                  <a:pt x="294772" y="779209"/>
                </a:cubicBezTo>
                <a:cubicBezTo>
                  <a:pt x="291108" y="774812"/>
                  <a:pt x="285247" y="772859"/>
                  <a:pt x="280485" y="769684"/>
                </a:cubicBezTo>
                <a:cubicBezTo>
                  <a:pt x="247529" y="720249"/>
                  <a:pt x="297697" y="796783"/>
                  <a:pt x="261435" y="736346"/>
                </a:cubicBezTo>
                <a:cubicBezTo>
                  <a:pt x="255545" y="726530"/>
                  <a:pt x="246637" y="718400"/>
                  <a:pt x="242385" y="707771"/>
                </a:cubicBezTo>
                <a:cubicBezTo>
                  <a:pt x="238991" y="699286"/>
                  <a:pt x="229402" y="673403"/>
                  <a:pt x="223335" y="664909"/>
                </a:cubicBezTo>
                <a:cubicBezTo>
                  <a:pt x="219420" y="659428"/>
                  <a:pt x="213810" y="655384"/>
                  <a:pt x="209047" y="650621"/>
                </a:cubicBezTo>
                <a:cubicBezTo>
                  <a:pt x="198309" y="618404"/>
                  <a:pt x="212491" y="657508"/>
                  <a:pt x="189997" y="612521"/>
                </a:cubicBezTo>
                <a:cubicBezTo>
                  <a:pt x="187752" y="608031"/>
                  <a:pt x="187480" y="602724"/>
                  <a:pt x="185235" y="598234"/>
                </a:cubicBezTo>
                <a:cubicBezTo>
                  <a:pt x="182675" y="593114"/>
                  <a:pt x="178035" y="589177"/>
                  <a:pt x="175710" y="583946"/>
                </a:cubicBezTo>
                <a:cubicBezTo>
                  <a:pt x="171632" y="574771"/>
                  <a:pt x="171754" y="563725"/>
                  <a:pt x="166185" y="555371"/>
                </a:cubicBezTo>
                <a:cubicBezTo>
                  <a:pt x="163010" y="550609"/>
                  <a:pt x="159220" y="546203"/>
                  <a:pt x="156660" y="541084"/>
                </a:cubicBezTo>
                <a:cubicBezTo>
                  <a:pt x="154415" y="536594"/>
                  <a:pt x="153660" y="531497"/>
                  <a:pt x="151897" y="526796"/>
                </a:cubicBezTo>
                <a:cubicBezTo>
                  <a:pt x="134823" y="481267"/>
                  <a:pt x="148413" y="521110"/>
                  <a:pt x="137610" y="488696"/>
                </a:cubicBezTo>
                <a:cubicBezTo>
                  <a:pt x="136022" y="471234"/>
                  <a:pt x="136521" y="453454"/>
                  <a:pt x="132847" y="436309"/>
                </a:cubicBezTo>
                <a:cubicBezTo>
                  <a:pt x="131648" y="430712"/>
                  <a:pt x="125332" y="427381"/>
                  <a:pt x="123322" y="422021"/>
                </a:cubicBezTo>
                <a:cubicBezTo>
                  <a:pt x="120480" y="414442"/>
                  <a:pt x="120690" y="406018"/>
                  <a:pt x="118560" y="398209"/>
                </a:cubicBezTo>
                <a:cubicBezTo>
                  <a:pt x="115918" y="388523"/>
                  <a:pt x="111470" y="379374"/>
                  <a:pt x="109035" y="369634"/>
                </a:cubicBezTo>
                <a:cubicBezTo>
                  <a:pt x="107447" y="363284"/>
                  <a:pt x="105692" y="356974"/>
                  <a:pt x="104272" y="350584"/>
                </a:cubicBezTo>
                <a:cubicBezTo>
                  <a:pt x="102097" y="340795"/>
                  <a:pt x="99856" y="322701"/>
                  <a:pt x="94747" y="312484"/>
                </a:cubicBezTo>
                <a:cubicBezTo>
                  <a:pt x="70843" y="264677"/>
                  <a:pt x="100732" y="337563"/>
                  <a:pt x="75697" y="279146"/>
                </a:cubicBezTo>
                <a:cubicBezTo>
                  <a:pt x="70365" y="266704"/>
                  <a:pt x="70198" y="259227"/>
                  <a:pt x="66172" y="245809"/>
                </a:cubicBezTo>
                <a:cubicBezTo>
                  <a:pt x="63287" y="236192"/>
                  <a:pt x="59822" y="226759"/>
                  <a:pt x="56647" y="217234"/>
                </a:cubicBezTo>
                <a:cubicBezTo>
                  <a:pt x="55060" y="212471"/>
                  <a:pt x="52710" y="207898"/>
                  <a:pt x="51885" y="202946"/>
                </a:cubicBezTo>
                <a:cubicBezTo>
                  <a:pt x="50331" y="193621"/>
                  <a:pt x="45210" y="161010"/>
                  <a:pt x="42360" y="150559"/>
                </a:cubicBezTo>
                <a:cubicBezTo>
                  <a:pt x="25227" y="87736"/>
                  <a:pt x="41117" y="150418"/>
                  <a:pt x="23310" y="102934"/>
                </a:cubicBezTo>
                <a:cubicBezTo>
                  <a:pt x="14746" y="80098"/>
                  <a:pt x="21321" y="78179"/>
                  <a:pt x="13785" y="50546"/>
                </a:cubicBezTo>
                <a:cubicBezTo>
                  <a:pt x="0" y="0"/>
                  <a:pt x="4260" y="69422"/>
                  <a:pt x="4260" y="29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6417" y="24288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2119313" y="2014538"/>
            <a:ext cx="1496730" cy="1295400"/>
          </a:xfrm>
          <a:custGeom>
            <a:avLst/>
            <a:gdLst>
              <a:gd name="connsiteX0" fmla="*/ 0 w 1496730"/>
              <a:gd name="connsiteY0" fmla="*/ 0 h 1295400"/>
              <a:gd name="connsiteX1" fmla="*/ 9525 w 1496730"/>
              <a:gd name="connsiteY1" fmla="*/ 42862 h 1295400"/>
              <a:gd name="connsiteX2" fmla="*/ 38100 w 1496730"/>
              <a:gd name="connsiteY2" fmla="*/ 80962 h 1295400"/>
              <a:gd name="connsiteX3" fmla="*/ 52387 w 1496730"/>
              <a:gd name="connsiteY3" fmla="*/ 109537 h 1295400"/>
              <a:gd name="connsiteX4" fmla="*/ 95250 w 1496730"/>
              <a:gd name="connsiteY4" fmla="*/ 157162 h 1295400"/>
              <a:gd name="connsiteX5" fmla="*/ 109537 w 1496730"/>
              <a:gd name="connsiteY5" fmla="*/ 171450 h 1295400"/>
              <a:gd name="connsiteX6" fmla="*/ 138112 w 1496730"/>
              <a:gd name="connsiteY6" fmla="*/ 190500 h 1295400"/>
              <a:gd name="connsiteX7" fmla="*/ 157162 w 1496730"/>
              <a:gd name="connsiteY7" fmla="*/ 209550 h 1295400"/>
              <a:gd name="connsiteX8" fmla="*/ 176212 w 1496730"/>
              <a:gd name="connsiteY8" fmla="*/ 219075 h 1295400"/>
              <a:gd name="connsiteX9" fmla="*/ 195262 w 1496730"/>
              <a:gd name="connsiteY9" fmla="*/ 233362 h 1295400"/>
              <a:gd name="connsiteX10" fmla="*/ 223837 w 1496730"/>
              <a:gd name="connsiteY10" fmla="*/ 247650 h 1295400"/>
              <a:gd name="connsiteX11" fmla="*/ 242887 w 1496730"/>
              <a:gd name="connsiteY11" fmla="*/ 266700 h 1295400"/>
              <a:gd name="connsiteX12" fmla="*/ 261937 w 1496730"/>
              <a:gd name="connsiteY12" fmla="*/ 276225 h 1295400"/>
              <a:gd name="connsiteX13" fmla="*/ 304800 w 1496730"/>
              <a:gd name="connsiteY13" fmla="*/ 300037 h 1295400"/>
              <a:gd name="connsiteX14" fmla="*/ 338137 w 1496730"/>
              <a:gd name="connsiteY14" fmla="*/ 323850 h 1295400"/>
              <a:gd name="connsiteX15" fmla="*/ 376237 w 1496730"/>
              <a:gd name="connsiteY15" fmla="*/ 352425 h 1295400"/>
              <a:gd name="connsiteX16" fmla="*/ 419100 w 1496730"/>
              <a:gd name="connsiteY16" fmla="*/ 371475 h 1295400"/>
              <a:gd name="connsiteX17" fmla="*/ 447675 w 1496730"/>
              <a:gd name="connsiteY17" fmla="*/ 381000 h 1295400"/>
              <a:gd name="connsiteX18" fmla="*/ 495300 w 1496730"/>
              <a:gd name="connsiteY18" fmla="*/ 404812 h 1295400"/>
              <a:gd name="connsiteX19" fmla="*/ 514350 w 1496730"/>
              <a:gd name="connsiteY19" fmla="*/ 414337 h 1295400"/>
              <a:gd name="connsiteX20" fmla="*/ 533400 w 1496730"/>
              <a:gd name="connsiteY20" fmla="*/ 419100 h 1295400"/>
              <a:gd name="connsiteX21" fmla="*/ 576262 w 1496730"/>
              <a:gd name="connsiteY21" fmla="*/ 438150 h 1295400"/>
              <a:gd name="connsiteX22" fmla="*/ 623887 w 1496730"/>
              <a:gd name="connsiteY22" fmla="*/ 461962 h 1295400"/>
              <a:gd name="connsiteX23" fmla="*/ 642937 w 1496730"/>
              <a:gd name="connsiteY23" fmla="*/ 471487 h 1295400"/>
              <a:gd name="connsiteX24" fmla="*/ 661987 w 1496730"/>
              <a:gd name="connsiteY24" fmla="*/ 476250 h 1295400"/>
              <a:gd name="connsiteX25" fmla="*/ 685800 w 1496730"/>
              <a:gd name="connsiteY25" fmla="*/ 490537 h 1295400"/>
              <a:gd name="connsiteX26" fmla="*/ 714375 w 1496730"/>
              <a:gd name="connsiteY26" fmla="*/ 500062 h 1295400"/>
              <a:gd name="connsiteX27" fmla="*/ 723900 w 1496730"/>
              <a:gd name="connsiteY27" fmla="*/ 514350 h 1295400"/>
              <a:gd name="connsiteX28" fmla="*/ 747712 w 1496730"/>
              <a:gd name="connsiteY28" fmla="*/ 523875 h 1295400"/>
              <a:gd name="connsiteX29" fmla="*/ 762000 w 1496730"/>
              <a:gd name="connsiteY29" fmla="*/ 533400 h 1295400"/>
              <a:gd name="connsiteX30" fmla="*/ 785812 w 1496730"/>
              <a:gd name="connsiteY30" fmla="*/ 542925 h 1295400"/>
              <a:gd name="connsiteX31" fmla="*/ 800100 w 1496730"/>
              <a:gd name="connsiteY31" fmla="*/ 552450 h 1295400"/>
              <a:gd name="connsiteX32" fmla="*/ 823912 w 1496730"/>
              <a:gd name="connsiteY32" fmla="*/ 561975 h 1295400"/>
              <a:gd name="connsiteX33" fmla="*/ 852487 w 1496730"/>
              <a:gd name="connsiteY33" fmla="*/ 576262 h 1295400"/>
              <a:gd name="connsiteX34" fmla="*/ 871537 w 1496730"/>
              <a:gd name="connsiteY34" fmla="*/ 590550 h 1295400"/>
              <a:gd name="connsiteX35" fmla="*/ 885825 w 1496730"/>
              <a:gd name="connsiteY35" fmla="*/ 595312 h 1295400"/>
              <a:gd name="connsiteX36" fmla="*/ 900112 w 1496730"/>
              <a:gd name="connsiteY36" fmla="*/ 609600 h 1295400"/>
              <a:gd name="connsiteX37" fmla="*/ 923925 w 1496730"/>
              <a:gd name="connsiteY37" fmla="*/ 619125 h 1295400"/>
              <a:gd name="connsiteX38" fmla="*/ 957262 w 1496730"/>
              <a:gd name="connsiteY38" fmla="*/ 638175 h 1295400"/>
              <a:gd name="connsiteX39" fmla="*/ 1004887 w 1496730"/>
              <a:gd name="connsiteY39" fmla="*/ 671512 h 1295400"/>
              <a:gd name="connsiteX40" fmla="*/ 1033462 w 1496730"/>
              <a:gd name="connsiteY40" fmla="*/ 690562 h 1295400"/>
              <a:gd name="connsiteX41" fmla="*/ 1081087 w 1496730"/>
              <a:gd name="connsiteY41" fmla="*/ 728662 h 1295400"/>
              <a:gd name="connsiteX42" fmla="*/ 1109662 w 1496730"/>
              <a:gd name="connsiteY42" fmla="*/ 752475 h 1295400"/>
              <a:gd name="connsiteX43" fmla="*/ 1128712 w 1496730"/>
              <a:gd name="connsiteY43" fmla="*/ 762000 h 1295400"/>
              <a:gd name="connsiteX44" fmla="*/ 1143000 w 1496730"/>
              <a:gd name="connsiteY44" fmla="*/ 776287 h 1295400"/>
              <a:gd name="connsiteX45" fmla="*/ 1162050 w 1496730"/>
              <a:gd name="connsiteY45" fmla="*/ 785812 h 1295400"/>
              <a:gd name="connsiteX46" fmla="*/ 1181100 w 1496730"/>
              <a:gd name="connsiteY46" fmla="*/ 800100 h 1295400"/>
              <a:gd name="connsiteX47" fmla="*/ 1195387 w 1496730"/>
              <a:gd name="connsiteY47" fmla="*/ 809625 h 1295400"/>
              <a:gd name="connsiteX48" fmla="*/ 1209675 w 1496730"/>
              <a:gd name="connsiteY48" fmla="*/ 823912 h 1295400"/>
              <a:gd name="connsiteX49" fmla="*/ 1262062 w 1496730"/>
              <a:gd name="connsiteY49" fmla="*/ 862012 h 1295400"/>
              <a:gd name="connsiteX50" fmla="*/ 1290637 w 1496730"/>
              <a:gd name="connsiteY50" fmla="*/ 885825 h 1295400"/>
              <a:gd name="connsiteX51" fmla="*/ 1309687 w 1496730"/>
              <a:gd name="connsiteY51" fmla="*/ 904875 h 1295400"/>
              <a:gd name="connsiteX52" fmla="*/ 1328737 w 1496730"/>
              <a:gd name="connsiteY52" fmla="*/ 919162 h 1295400"/>
              <a:gd name="connsiteX53" fmla="*/ 1376362 w 1496730"/>
              <a:gd name="connsiteY53" fmla="*/ 976312 h 1295400"/>
              <a:gd name="connsiteX54" fmla="*/ 1390650 w 1496730"/>
              <a:gd name="connsiteY54" fmla="*/ 990600 h 1295400"/>
              <a:gd name="connsiteX55" fmla="*/ 1409700 w 1496730"/>
              <a:gd name="connsiteY55" fmla="*/ 1019175 h 1295400"/>
              <a:gd name="connsiteX56" fmla="*/ 1428750 w 1496730"/>
              <a:gd name="connsiteY56" fmla="*/ 1038225 h 1295400"/>
              <a:gd name="connsiteX57" fmla="*/ 1443037 w 1496730"/>
              <a:gd name="connsiteY57" fmla="*/ 1071562 h 1295400"/>
              <a:gd name="connsiteX58" fmla="*/ 1462087 w 1496730"/>
              <a:gd name="connsiteY58" fmla="*/ 1109662 h 1295400"/>
              <a:gd name="connsiteX59" fmla="*/ 1466850 w 1496730"/>
              <a:gd name="connsiteY59" fmla="*/ 1128712 h 1295400"/>
              <a:gd name="connsiteX60" fmla="*/ 1485900 w 1496730"/>
              <a:gd name="connsiteY60" fmla="*/ 1190625 h 1295400"/>
              <a:gd name="connsiteX61" fmla="*/ 1490662 w 1496730"/>
              <a:gd name="connsiteY61" fmla="*/ 1214437 h 1295400"/>
              <a:gd name="connsiteX62" fmla="*/ 1495425 w 1496730"/>
              <a:gd name="connsiteY62" fmla="*/ 1228725 h 1295400"/>
              <a:gd name="connsiteX63" fmla="*/ 1495425 w 1496730"/>
              <a:gd name="connsiteY6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496730" h="1295400">
                <a:moveTo>
                  <a:pt x="0" y="0"/>
                </a:moveTo>
                <a:cubicBezTo>
                  <a:pt x="739" y="4433"/>
                  <a:pt x="4229" y="34539"/>
                  <a:pt x="9525" y="42862"/>
                </a:cubicBezTo>
                <a:cubicBezTo>
                  <a:pt x="18048" y="56255"/>
                  <a:pt x="31001" y="66763"/>
                  <a:pt x="38100" y="80962"/>
                </a:cubicBezTo>
                <a:cubicBezTo>
                  <a:pt x="42862" y="90487"/>
                  <a:pt x="46908" y="100405"/>
                  <a:pt x="52387" y="109537"/>
                </a:cubicBezTo>
                <a:cubicBezTo>
                  <a:pt x="63571" y="128177"/>
                  <a:pt x="80046" y="141958"/>
                  <a:pt x="95250" y="157162"/>
                </a:cubicBezTo>
                <a:cubicBezTo>
                  <a:pt x="100012" y="161925"/>
                  <a:pt x="103933" y="167714"/>
                  <a:pt x="109537" y="171450"/>
                </a:cubicBezTo>
                <a:cubicBezTo>
                  <a:pt x="119062" y="177800"/>
                  <a:pt x="130017" y="182405"/>
                  <a:pt x="138112" y="190500"/>
                </a:cubicBezTo>
                <a:cubicBezTo>
                  <a:pt x="144462" y="196850"/>
                  <a:pt x="149978" y="204162"/>
                  <a:pt x="157162" y="209550"/>
                </a:cubicBezTo>
                <a:cubicBezTo>
                  <a:pt x="162842" y="213810"/>
                  <a:pt x="170192" y="215312"/>
                  <a:pt x="176212" y="219075"/>
                </a:cubicBezTo>
                <a:cubicBezTo>
                  <a:pt x="182943" y="223282"/>
                  <a:pt x="188456" y="229278"/>
                  <a:pt x="195262" y="233362"/>
                </a:cubicBezTo>
                <a:cubicBezTo>
                  <a:pt x="204394" y="238841"/>
                  <a:pt x="215113" y="241543"/>
                  <a:pt x="223837" y="247650"/>
                </a:cubicBezTo>
                <a:cubicBezTo>
                  <a:pt x="231194" y="252800"/>
                  <a:pt x="235703" y="261312"/>
                  <a:pt x="242887" y="266700"/>
                </a:cubicBezTo>
                <a:cubicBezTo>
                  <a:pt x="248567" y="270960"/>
                  <a:pt x="255849" y="272572"/>
                  <a:pt x="261937" y="276225"/>
                </a:cubicBezTo>
                <a:cubicBezTo>
                  <a:pt x="302876" y="300788"/>
                  <a:pt x="276062" y="290459"/>
                  <a:pt x="304800" y="300037"/>
                </a:cubicBezTo>
                <a:cubicBezTo>
                  <a:pt x="323815" y="328560"/>
                  <a:pt x="301919" y="301562"/>
                  <a:pt x="338137" y="323850"/>
                </a:cubicBezTo>
                <a:cubicBezTo>
                  <a:pt x="351657" y="332170"/>
                  <a:pt x="361176" y="347406"/>
                  <a:pt x="376237" y="352425"/>
                </a:cubicBezTo>
                <a:cubicBezTo>
                  <a:pt x="416207" y="365746"/>
                  <a:pt x="352988" y="343928"/>
                  <a:pt x="419100" y="371475"/>
                </a:cubicBezTo>
                <a:cubicBezTo>
                  <a:pt x="428368" y="375337"/>
                  <a:pt x="438477" y="376976"/>
                  <a:pt x="447675" y="381000"/>
                </a:cubicBezTo>
                <a:cubicBezTo>
                  <a:pt x="463936" y="388114"/>
                  <a:pt x="479425" y="396875"/>
                  <a:pt x="495300" y="404812"/>
                </a:cubicBezTo>
                <a:cubicBezTo>
                  <a:pt x="501650" y="407987"/>
                  <a:pt x="507463" y="412615"/>
                  <a:pt x="514350" y="414337"/>
                </a:cubicBezTo>
                <a:lnTo>
                  <a:pt x="533400" y="419100"/>
                </a:lnTo>
                <a:cubicBezTo>
                  <a:pt x="604111" y="461526"/>
                  <a:pt x="519037" y="413625"/>
                  <a:pt x="576262" y="438150"/>
                </a:cubicBezTo>
                <a:cubicBezTo>
                  <a:pt x="592576" y="445142"/>
                  <a:pt x="608012" y="454025"/>
                  <a:pt x="623887" y="461962"/>
                </a:cubicBezTo>
                <a:cubicBezTo>
                  <a:pt x="630237" y="465137"/>
                  <a:pt x="636050" y="469765"/>
                  <a:pt x="642937" y="471487"/>
                </a:cubicBezTo>
                <a:lnTo>
                  <a:pt x="661987" y="476250"/>
                </a:lnTo>
                <a:cubicBezTo>
                  <a:pt x="669925" y="481012"/>
                  <a:pt x="677373" y="486707"/>
                  <a:pt x="685800" y="490537"/>
                </a:cubicBezTo>
                <a:cubicBezTo>
                  <a:pt x="694940" y="494692"/>
                  <a:pt x="714375" y="500062"/>
                  <a:pt x="714375" y="500062"/>
                </a:cubicBezTo>
                <a:cubicBezTo>
                  <a:pt x="717550" y="504825"/>
                  <a:pt x="719242" y="511023"/>
                  <a:pt x="723900" y="514350"/>
                </a:cubicBezTo>
                <a:cubicBezTo>
                  <a:pt x="730856" y="519319"/>
                  <a:pt x="740066" y="520052"/>
                  <a:pt x="747712" y="523875"/>
                </a:cubicBezTo>
                <a:cubicBezTo>
                  <a:pt x="752832" y="526435"/>
                  <a:pt x="756880" y="530840"/>
                  <a:pt x="762000" y="533400"/>
                </a:cubicBezTo>
                <a:cubicBezTo>
                  <a:pt x="769646" y="537223"/>
                  <a:pt x="778166" y="539102"/>
                  <a:pt x="785812" y="542925"/>
                </a:cubicBezTo>
                <a:cubicBezTo>
                  <a:pt x="790932" y="545485"/>
                  <a:pt x="794980" y="549890"/>
                  <a:pt x="800100" y="552450"/>
                </a:cubicBezTo>
                <a:cubicBezTo>
                  <a:pt x="807746" y="556273"/>
                  <a:pt x="816266" y="558152"/>
                  <a:pt x="823912" y="561975"/>
                </a:cubicBezTo>
                <a:cubicBezTo>
                  <a:pt x="860837" y="580437"/>
                  <a:pt x="816581" y="564294"/>
                  <a:pt x="852487" y="576262"/>
                </a:cubicBezTo>
                <a:cubicBezTo>
                  <a:pt x="858837" y="581025"/>
                  <a:pt x="864645" y="586612"/>
                  <a:pt x="871537" y="590550"/>
                </a:cubicBezTo>
                <a:cubicBezTo>
                  <a:pt x="875896" y="593041"/>
                  <a:pt x="881648" y="592527"/>
                  <a:pt x="885825" y="595312"/>
                </a:cubicBezTo>
                <a:cubicBezTo>
                  <a:pt x="891429" y="599048"/>
                  <a:pt x="894401" y="606030"/>
                  <a:pt x="900112" y="609600"/>
                </a:cubicBezTo>
                <a:cubicBezTo>
                  <a:pt x="907362" y="614131"/>
                  <a:pt x="916452" y="614973"/>
                  <a:pt x="923925" y="619125"/>
                </a:cubicBezTo>
                <a:cubicBezTo>
                  <a:pt x="967179" y="643154"/>
                  <a:pt x="922677" y="626645"/>
                  <a:pt x="957262" y="638175"/>
                </a:cubicBezTo>
                <a:cubicBezTo>
                  <a:pt x="985468" y="659329"/>
                  <a:pt x="969711" y="648062"/>
                  <a:pt x="1004887" y="671512"/>
                </a:cubicBezTo>
                <a:cubicBezTo>
                  <a:pt x="1004894" y="671516"/>
                  <a:pt x="1033455" y="690557"/>
                  <a:pt x="1033462" y="690562"/>
                </a:cubicBezTo>
                <a:lnTo>
                  <a:pt x="1081087" y="728662"/>
                </a:lnTo>
                <a:cubicBezTo>
                  <a:pt x="1090710" y="736481"/>
                  <a:pt x="1098572" y="746930"/>
                  <a:pt x="1109662" y="752475"/>
                </a:cubicBezTo>
                <a:cubicBezTo>
                  <a:pt x="1116012" y="755650"/>
                  <a:pt x="1122935" y="757874"/>
                  <a:pt x="1128712" y="762000"/>
                </a:cubicBezTo>
                <a:cubicBezTo>
                  <a:pt x="1134193" y="765915"/>
                  <a:pt x="1137519" y="772372"/>
                  <a:pt x="1143000" y="776287"/>
                </a:cubicBezTo>
                <a:cubicBezTo>
                  <a:pt x="1148777" y="780413"/>
                  <a:pt x="1156030" y="782049"/>
                  <a:pt x="1162050" y="785812"/>
                </a:cubicBezTo>
                <a:cubicBezTo>
                  <a:pt x="1168781" y="790019"/>
                  <a:pt x="1174641" y="795486"/>
                  <a:pt x="1181100" y="800100"/>
                </a:cubicBezTo>
                <a:cubicBezTo>
                  <a:pt x="1185757" y="803427"/>
                  <a:pt x="1190990" y="805961"/>
                  <a:pt x="1195387" y="809625"/>
                </a:cubicBezTo>
                <a:cubicBezTo>
                  <a:pt x="1200561" y="813937"/>
                  <a:pt x="1204501" y="819600"/>
                  <a:pt x="1209675" y="823912"/>
                </a:cubicBezTo>
                <a:cubicBezTo>
                  <a:pt x="1241578" y="850497"/>
                  <a:pt x="1207160" y="807110"/>
                  <a:pt x="1262062" y="862012"/>
                </a:cubicBezTo>
                <a:cubicBezTo>
                  <a:pt x="1311608" y="911558"/>
                  <a:pt x="1244223" y="846041"/>
                  <a:pt x="1290637" y="885825"/>
                </a:cubicBezTo>
                <a:cubicBezTo>
                  <a:pt x="1297455" y="891669"/>
                  <a:pt x="1302929" y="898962"/>
                  <a:pt x="1309687" y="904875"/>
                </a:cubicBezTo>
                <a:cubicBezTo>
                  <a:pt x="1315661" y="910102"/>
                  <a:pt x="1322763" y="913935"/>
                  <a:pt x="1328737" y="919162"/>
                </a:cubicBezTo>
                <a:cubicBezTo>
                  <a:pt x="1379965" y="963986"/>
                  <a:pt x="1305360" y="905310"/>
                  <a:pt x="1376362" y="976312"/>
                </a:cubicBezTo>
                <a:cubicBezTo>
                  <a:pt x="1381125" y="981075"/>
                  <a:pt x="1386515" y="985283"/>
                  <a:pt x="1390650" y="990600"/>
                </a:cubicBezTo>
                <a:cubicBezTo>
                  <a:pt x="1397678" y="999636"/>
                  <a:pt x="1401605" y="1011080"/>
                  <a:pt x="1409700" y="1019175"/>
                </a:cubicBezTo>
                <a:lnTo>
                  <a:pt x="1428750" y="1038225"/>
                </a:lnTo>
                <a:cubicBezTo>
                  <a:pt x="1442419" y="1092908"/>
                  <a:pt x="1423306" y="1025525"/>
                  <a:pt x="1443037" y="1071562"/>
                </a:cubicBezTo>
                <a:cubicBezTo>
                  <a:pt x="1460872" y="1113175"/>
                  <a:pt x="1430355" y="1067352"/>
                  <a:pt x="1462087" y="1109662"/>
                </a:cubicBezTo>
                <a:cubicBezTo>
                  <a:pt x="1463675" y="1116012"/>
                  <a:pt x="1464969" y="1122443"/>
                  <a:pt x="1466850" y="1128712"/>
                </a:cubicBezTo>
                <a:cubicBezTo>
                  <a:pt x="1478613" y="1167922"/>
                  <a:pt x="1475247" y="1148012"/>
                  <a:pt x="1485900" y="1190625"/>
                </a:cubicBezTo>
                <a:cubicBezTo>
                  <a:pt x="1487863" y="1198478"/>
                  <a:pt x="1488699" y="1206584"/>
                  <a:pt x="1490662" y="1214437"/>
                </a:cubicBezTo>
                <a:cubicBezTo>
                  <a:pt x="1491880" y="1219307"/>
                  <a:pt x="1495130" y="1223713"/>
                  <a:pt x="1495425" y="1228725"/>
                </a:cubicBezTo>
                <a:cubicBezTo>
                  <a:pt x="1496730" y="1250912"/>
                  <a:pt x="1495425" y="1273175"/>
                  <a:pt x="1495425" y="1295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79359" y="24288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08053" y="3366315"/>
            <a:ext cx="21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응답받은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a.html</a:t>
            </a:r>
            <a:r>
              <a:rPr lang="ko-KR" altLang="en-US" sz="1200" dirty="0" smtClean="0"/>
              <a:t>을 그림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b.html</a:t>
            </a:r>
            <a:r>
              <a:rPr lang="ko-KR" altLang="en-US" sz="1200" dirty="0" smtClean="0"/>
              <a:t>을 받으려면 태그 사용</a:t>
            </a:r>
            <a:endParaRPr lang="en-US" altLang="ko-KR" sz="1200" dirty="0" smtClean="0"/>
          </a:p>
          <a:p>
            <a:r>
              <a:rPr lang="en-US" altLang="ko-KR" sz="1200" b="1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=“b.html”&gt;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&lt;/a&gt;</a:t>
            </a:r>
          </a:p>
          <a:p>
            <a:r>
              <a:rPr lang="ko-KR" altLang="en-US" sz="1200" dirty="0" smtClean="0"/>
              <a:t>값을 전송할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3481" y="1428736"/>
            <a:ext cx="297792" cy="35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4100605" y="171448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b.html</a:t>
            </a:r>
            <a:endParaRPr lang="ko-KR" altLang="en-US" sz="1200" dirty="0"/>
          </a:p>
        </p:txBody>
      </p:sp>
      <p:sp>
        <p:nvSpPr>
          <p:cNvPr id="24" name="폭발 1 23"/>
          <p:cNvSpPr/>
          <p:nvPr/>
        </p:nvSpPr>
        <p:spPr>
          <a:xfrm>
            <a:off x="4643438" y="3857628"/>
            <a:ext cx="285752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400550" y="1981200"/>
            <a:ext cx="557639" cy="1919288"/>
          </a:xfrm>
          <a:custGeom>
            <a:avLst/>
            <a:gdLst>
              <a:gd name="connsiteX0" fmla="*/ 419100 w 557639"/>
              <a:gd name="connsiteY0" fmla="*/ 1919288 h 1919288"/>
              <a:gd name="connsiteX1" fmla="*/ 433388 w 557639"/>
              <a:gd name="connsiteY1" fmla="*/ 1909763 h 1919288"/>
              <a:gd name="connsiteX2" fmla="*/ 461963 w 557639"/>
              <a:gd name="connsiteY2" fmla="*/ 1862138 h 1919288"/>
              <a:gd name="connsiteX3" fmla="*/ 500063 w 557639"/>
              <a:gd name="connsiteY3" fmla="*/ 1781175 h 1919288"/>
              <a:gd name="connsiteX4" fmla="*/ 528638 w 557639"/>
              <a:gd name="connsiteY4" fmla="*/ 1695450 h 1919288"/>
              <a:gd name="connsiteX5" fmla="*/ 533400 w 557639"/>
              <a:gd name="connsiteY5" fmla="*/ 1657350 h 1919288"/>
              <a:gd name="connsiteX6" fmla="*/ 547688 w 557639"/>
              <a:gd name="connsiteY6" fmla="*/ 1609725 h 1919288"/>
              <a:gd name="connsiteX7" fmla="*/ 542925 w 557639"/>
              <a:gd name="connsiteY7" fmla="*/ 1328738 h 1919288"/>
              <a:gd name="connsiteX8" fmla="*/ 528638 w 557639"/>
              <a:gd name="connsiteY8" fmla="*/ 1281113 h 1919288"/>
              <a:gd name="connsiteX9" fmla="*/ 471488 w 557639"/>
              <a:gd name="connsiteY9" fmla="*/ 1147763 h 1919288"/>
              <a:gd name="connsiteX10" fmla="*/ 442913 w 557639"/>
              <a:gd name="connsiteY10" fmla="*/ 1109663 h 1919288"/>
              <a:gd name="connsiteX11" fmla="*/ 414338 w 557639"/>
              <a:gd name="connsiteY11" fmla="*/ 1062038 h 1919288"/>
              <a:gd name="connsiteX12" fmla="*/ 381000 w 557639"/>
              <a:gd name="connsiteY12" fmla="*/ 1023938 h 1919288"/>
              <a:gd name="connsiteX13" fmla="*/ 314325 w 557639"/>
              <a:gd name="connsiteY13" fmla="*/ 947738 h 1919288"/>
              <a:gd name="connsiteX14" fmla="*/ 285750 w 557639"/>
              <a:gd name="connsiteY14" fmla="*/ 914400 h 1919288"/>
              <a:gd name="connsiteX15" fmla="*/ 257175 w 557639"/>
              <a:gd name="connsiteY15" fmla="*/ 876300 h 1919288"/>
              <a:gd name="connsiteX16" fmla="*/ 214313 w 557639"/>
              <a:gd name="connsiteY16" fmla="*/ 842963 h 1919288"/>
              <a:gd name="connsiteX17" fmla="*/ 185738 w 557639"/>
              <a:gd name="connsiteY17" fmla="*/ 809625 h 1919288"/>
              <a:gd name="connsiteX18" fmla="*/ 152400 w 557639"/>
              <a:gd name="connsiteY18" fmla="*/ 776288 h 1919288"/>
              <a:gd name="connsiteX19" fmla="*/ 109538 w 557639"/>
              <a:gd name="connsiteY19" fmla="*/ 714375 h 1919288"/>
              <a:gd name="connsiteX20" fmla="*/ 90488 w 557639"/>
              <a:gd name="connsiteY20" fmla="*/ 690563 h 1919288"/>
              <a:gd name="connsiteX21" fmla="*/ 61913 w 557639"/>
              <a:gd name="connsiteY21" fmla="*/ 647700 h 1919288"/>
              <a:gd name="connsiteX22" fmla="*/ 38100 w 557639"/>
              <a:gd name="connsiteY22" fmla="*/ 595313 h 1919288"/>
              <a:gd name="connsiteX23" fmla="*/ 28575 w 557639"/>
              <a:gd name="connsiteY23" fmla="*/ 576263 h 1919288"/>
              <a:gd name="connsiteX24" fmla="*/ 19050 w 557639"/>
              <a:gd name="connsiteY24" fmla="*/ 547688 h 1919288"/>
              <a:gd name="connsiteX25" fmla="*/ 9525 w 557639"/>
              <a:gd name="connsiteY25" fmla="*/ 523875 h 1919288"/>
              <a:gd name="connsiteX26" fmla="*/ 0 w 557639"/>
              <a:gd name="connsiteY26" fmla="*/ 442913 h 1919288"/>
              <a:gd name="connsiteX27" fmla="*/ 4763 w 557639"/>
              <a:gd name="connsiteY27" fmla="*/ 123825 h 1919288"/>
              <a:gd name="connsiteX28" fmla="*/ 14288 w 557639"/>
              <a:gd name="connsiteY28" fmla="*/ 57150 h 1919288"/>
              <a:gd name="connsiteX29" fmla="*/ 19050 w 557639"/>
              <a:gd name="connsiteY29" fmla="*/ 19050 h 1919288"/>
              <a:gd name="connsiteX30" fmla="*/ 23813 w 557639"/>
              <a:gd name="connsiteY30" fmla="*/ 0 h 191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57639" h="1919288">
                <a:moveTo>
                  <a:pt x="419100" y="1919288"/>
                </a:moveTo>
                <a:cubicBezTo>
                  <a:pt x="423863" y="1916113"/>
                  <a:pt x="429341" y="1913810"/>
                  <a:pt x="433388" y="1909763"/>
                </a:cubicBezTo>
                <a:cubicBezTo>
                  <a:pt x="446370" y="1896781"/>
                  <a:pt x="454448" y="1878241"/>
                  <a:pt x="461963" y="1862138"/>
                </a:cubicBezTo>
                <a:cubicBezTo>
                  <a:pt x="505402" y="1769055"/>
                  <a:pt x="457109" y="1867083"/>
                  <a:pt x="500063" y="1781175"/>
                </a:cubicBezTo>
                <a:cubicBezTo>
                  <a:pt x="511315" y="1668648"/>
                  <a:pt x="491676" y="1794015"/>
                  <a:pt x="528638" y="1695450"/>
                </a:cubicBezTo>
                <a:cubicBezTo>
                  <a:pt x="533132" y="1683466"/>
                  <a:pt x="530624" y="1669844"/>
                  <a:pt x="533400" y="1657350"/>
                </a:cubicBezTo>
                <a:cubicBezTo>
                  <a:pt x="536995" y="1641171"/>
                  <a:pt x="542925" y="1625600"/>
                  <a:pt x="547688" y="1609725"/>
                </a:cubicBezTo>
                <a:cubicBezTo>
                  <a:pt x="552702" y="1489380"/>
                  <a:pt x="557639" y="1461166"/>
                  <a:pt x="542925" y="1328738"/>
                </a:cubicBezTo>
                <a:cubicBezTo>
                  <a:pt x="541095" y="1312265"/>
                  <a:pt x="533074" y="1297082"/>
                  <a:pt x="528638" y="1281113"/>
                </a:cubicBezTo>
                <a:cubicBezTo>
                  <a:pt x="513105" y="1225191"/>
                  <a:pt x="517915" y="1209665"/>
                  <a:pt x="471488" y="1147763"/>
                </a:cubicBezTo>
                <a:cubicBezTo>
                  <a:pt x="461963" y="1135063"/>
                  <a:pt x="451719" y="1122872"/>
                  <a:pt x="442913" y="1109663"/>
                </a:cubicBezTo>
                <a:cubicBezTo>
                  <a:pt x="432644" y="1094259"/>
                  <a:pt x="425177" y="1077046"/>
                  <a:pt x="414338" y="1062038"/>
                </a:cubicBezTo>
                <a:cubicBezTo>
                  <a:pt x="404458" y="1048357"/>
                  <a:pt x="391542" y="1037116"/>
                  <a:pt x="381000" y="1023938"/>
                </a:cubicBezTo>
                <a:cubicBezTo>
                  <a:pt x="303438" y="926984"/>
                  <a:pt x="428997" y="1070053"/>
                  <a:pt x="314325" y="947738"/>
                </a:cubicBezTo>
                <a:cubicBezTo>
                  <a:pt x="304315" y="937060"/>
                  <a:pt x="294893" y="925829"/>
                  <a:pt x="285750" y="914400"/>
                </a:cubicBezTo>
                <a:cubicBezTo>
                  <a:pt x="275833" y="902004"/>
                  <a:pt x="268400" y="887525"/>
                  <a:pt x="257175" y="876300"/>
                </a:cubicBezTo>
                <a:cubicBezTo>
                  <a:pt x="244376" y="863501"/>
                  <a:pt x="227545" y="855313"/>
                  <a:pt x="214313" y="842963"/>
                </a:cubicBezTo>
                <a:cubicBezTo>
                  <a:pt x="203613" y="832976"/>
                  <a:pt x="195697" y="820350"/>
                  <a:pt x="185738" y="809625"/>
                </a:cubicBezTo>
                <a:cubicBezTo>
                  <a:pt x="175044" y="798109"/>
                  <a:pt x="162217" y="788560"/>
                  <a:pt x="152400" y="776288"/>
                </a:cubicBezTo>
                <a:cubicBezTo>
                  <a:pt x="136720" y="756688"/>
                  <a:pt x="125218" y="733975"/>
                  <a:pt x="109538" y="714375"/>
                </a:cubicBezTo>
                <a:lnTo>
                  <a:pt x="90488" y="690563"/>
                </a:lnTo>
                <a:cubicBezTo>
                  <a:pt x="65683" y="628550"/>
                  <a:pt x="99555" y="704163"/>
                  <a:pt x="61913" y="647700"/>
                </a:cubicBezTo>
                <a:cubicBezTo>
                  <a:pt x="32464" y="603527"/>
                  <a:pt x="50236" y="623630"/>
                  <a:pt x="38100" y="595313"/>
                </a:cubicBezTo>
                <a:cubicBezTo>
                  <a:pt x="35303" y="588788"/>
                  <a:pt x="31212" y="582855"/>
                  <a:pt x="28575" y="576263"/>
                </a:cubicBezTo>
                <a:cubicBezTo>
                  <a:pt x="24846" y="566941"/>
                  <a:pt x="22779" y="557010"/>
                  <a:pt x="19050" y="547688"/>
                </a:cubicBezTo>
                <a:lnTo>
                  <a:pt x="9525" y="523875"/>
                </a:lnTo>
                <a:cubicBezTo>
                  <a:pt x="8479" y="515509"/>
                  <a:pt x="0" y="449078"/>
                  <a:pt x="0" y="442913"/>
                </a:cubicBezTo>
                <a:cubicBezTo>
                  <a:pt x="0" y="336538"/>
                  <a:pt x="826" y="230127"/>
                  <a:pt x="4763" y="123825"/>
                </a:cubicBezTo>
                <a:cubicBezTo>
                  <a:pt x="5594" y="101390"/>
                  <a:pt x="11504" y="79427"/>
                  <a:pt x="14288" y="57150"/>
                </a:cubicBezTo>
                <a:cubicBezTo>
                  <a:pt x="15875" y="44450"/>
                  <a:pt x="16946" y="31675"/>
                  <a:pt x="19050" y="19050"/>
                </a:cubicBezTo>
                <a:cubicBezTo>
                  <a:pt x="20126" y="12594"/>
                  <a:pt x="23813" y="0"/>
                  <a:pt x="2381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14810" y="24288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27" name="자유형 26"/>
          <p:cNvSpPr/>
          <p:nvPr/>
        </p:nvSpPr>
        <p:spPr>
          <a:xfrm>
            <a:off x="4581525" y="1947863"/>
            <a:ext cx="1111241" cy="1300162"/>
          </a:xfrm>
          <a:custGeom>
            <a:avLst/>
            <a:gdLst>
              <a:gd name="connsiteX0" fmla="*/ 0 w 1111241"/>
              <a:gd name="connsiteY0" fmla="*/ 0 h 1300162"/>
              <a:gd name="connsiteX1" fmla="*/ 4763 w 1111241"/>
              <a:gd name="connsiteY1" fmla="*/ 109537 h 1300162"/>
              <a:gd name="connsiteX2" fmla="*/ 9525 w 1111241"/>
              <a:gd name="connsiteY2" fmla="*/ 133350 h 1300162"/>
              <a:gd name="connsiteX3" fmla="*/ 57150 w 1111241"/>
              <a:gd name="connsiteY3" fmla="*/ 223837 h 1300162"/>
              <a:gd name="connsiteX4" fmla="*/ 76200 w 1111241"/>
              <a:gd name="connsiteY4" fmla="*/ 247650 h 1300162"/>
              <a:gd name="connsiteX5" fmla="*/ 119063 w 1111241"/>
              <a:gd name="connsiteY5" fmla="*/ 314325 h 1300162"/>
              <a:gd name="connsiteX6" fmla="*/ 161925 w 1111241"/>
              <a:gd name="connsiteY6" fmla="*/ 352425 h 1300162"/>
              <a:gd name="connsiteX7" fmla="*/ 180975 w 1111241"/>
              <a:gd name="connsiteY7" fmla="*/ 371475 h 1300162"/>
              <a:gd name="connsiteX8" fmla="*/ 204788 w 1111241"/>
              <a:gd name="connsiteY8" fmla="*/ 385762 h 1300162"/>
              <a:gd name="connsiteX9" fmla="*/ 300038 w 1111241"/>
              <a:gd name="connsiteY9" fmla="*/ 428625 h 1300162"/>
              <a:gd name="connsiteX10" fmla="*/ 333375 w 1111241"/>
              <a:gd name="connsiteY10" fmla="*/ 442912 h 1300162"/>
              <a:gd name="connsiteX11" fmla="*/ 376238 w 1111241"/>
              <a:gd name="connsiteY11" fmla="*/ 457200 h 1300162"/>
              <a:gd name="connsiteX12" fmla="*/ 433388 w 1111241"/>
              <a:gd name="connsiteY12" fmla="*/ 481012 h 1300162"/>
              <a:gd name="connsiteX13" fmla="*/ 457200 w 1111241"/>
              <a:gd name="connsiteY13" fmla="*/ 495300 h 1300162"/>
              <a:gd name="connsiteX14" fmla="*/ 485775 w 1111241"/>
              <a:gd name="connsiteY14" fmla="*/ 514350 h 1300162"/>
              <a:gd name="connsiteX15" fmla="*/ 585788 w 1111241"/>
              <a:gd name="connsiteY15" fmla="*/ 566737 h 1300162"/>
              <a:gd name="connsiteX16" fmla="*/ 614363 w 1111241"/>
              <a:gd name="connsiteY16" fmla="*/ 585787 h 1300162"/>
              <a:gd name="connsiteX17" fmla="*/ 647700 w 1111241"/>
              <a:gd name="connsiteY17" fmla="*/ 604837 h 1300162"/>
              <a:gd name="connsiteX18" fmla="*/ 671513 w 1111241"/>
              <a:gd name="connsiteY18" fmla="*/ 628650 h 1300162"/>
              <a:gd name="connsiteX19" fmla="*/ 700088 w 1111241"/>
              <a:gd name="connsiteY19" fmla="*/ 642937 h 1300162"/>
              <a:gd name="connsiteX20" fmla="*/ 752475 w 1111241"/>
              <a:gd name="connsiteY20" fmla="*/ 681037 h 1300162"/>
              <a:gd name="connsiteX21" fmla="*/ 785813 w 1111241"/>
              <a:gd name="connsiteY21" fmla="*/ 700087 h 1300162"/>
              <a:gd name="connsiteX22" fmla="*/ 800100 w 1111241"/>
              <a:gd name="connsiteY22" fmla="*/ 714375 h 1300162"/>
              <a:gd name="connsiteX23" fmla="*/ 838200 w 1111241"/>
              <a:gd name="connsiteY23" fmla="*/ 742950 h 1300162"/>
              <a:gd name="connsiteX24" fmla="*/ 866775 w 1111241"/>
              <a:gd name="connsiteY24" fmla="*/ 771525 h 1300162"/>
              <a:gd name="connsiteX25" fmla="*/ 914400 w 1111241"/>
              <a:gd name="connsiteY25" fmla="*/ 809625 h 1300162"/>
              <a:gd name="connsiteX26" fmla="*/ 942975 w 1111241"/>
              <a:gd name="connsiteY26" fmla="*/ 847725 h 1300162"/>
              <a:gd name="connsiteX27" fmla="*/ 962025 w 1111241"/>
              <a:gd name="connsiteY27" fmla="*/ 862012 h 1300162"/>
              <a:gd name="connsiteX28" fmla="*/ 990600 w 1111241"/>
              <a:gd name="connsiteY28" fmla="*/ 904875 h 1300162"/>
              <a:gd name="connsiteX29" fmla="*/ 1000125 w 1111241"/>
              <a:gd name="connsiteY29" fmla="*/ 928687 h 1300162"/>
              <a:gd name="connsiteX30" fmla="*/ 1009650 w 1111241"/>
              <a:gd name="connsiteY30" fmla="*/ 947737 h 1300162"/>
              <a:gd name="connsiteX31" fmla="*/ 1019175 w 1111241"/>
              <a:gd name="connsiteY31" fmla="*/ 976312 h 1300162"/>
              <a:gd name="connsiteX32" fmla="*/ 1023938 w 1111241"/>
              <a:gd name="connsiteY32" fmla="*/ 990600 h 1300162"/>
              <a:gd name="connsiteX33" fmla="*/ 1028700 w 1111241"/>
              <a:gd name="connsiteY33" fmla="*/ 1004887 h 1300162"/>
              <a:gd name="connsiteX34" fmla="*/ 1047750 w 1111241"/>
              <a:gd name="connsiteY34" fmla="*/ 1042987 h 1300162"/>
              <a:gd name="connsiteX35" fmla="*/ 1057275 w 1111241"/>
              <a:gd name="connsiteY35" fmla="*/ 1076325 h 1300162"/>
              <a:gd name="connsiteX36" fmla="*/ 1066800 w 1111241"/>
              <a:gd name="connsiteY36" fmla="*/ 1090612 h 1300162"/>
              <a:gd name="connsiteX37" fmla="*/ 1076325 w 1111241"/>
              <a:gd name="connsiteY37" fmla="*/ 1128712 h 1300162"/>
              <a:gd name="connsiteX38" fmla="*/ 1081088 w 1111241"/>
              <a:gd name="connsiteY38" fmla="*/ 1143000 h 1300162"/>
              <a:gd name="connsiteX39" fmla="*/ 1095375 w 1111241"/>
              <a:gd name="connsiteY39" fmla="*/ 1195387 h 1300162"/>
              <a:gd name="connsiteX40" fmla="*/ 1104900 w 1111241"/>
              <a:gd name="connsiteY40" fmla="*/ 1214437 h 1300162"/>
              <a:gd name="connsiteX41" fmla="*/ 1109663 w 1111241"/>
              <a:gd name="connsiteY41" fmla="*/ 1300162 h 130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11241" h="1300162">
                <a:moveTo>
                  <a:pt x="0" y="0"/>
                </a:moveTo>
                <a:cubicBezTo>
                  <a:pt x="1588" y="36512"/>
                  <a:pt x="2159" y="73083"/>
                  <a:pt x="4763" y="109537"/>
                </a:cubicBezTo>
                <a:cubicBezTo>
                  <a:pt x="5340" y="117611"/>
                  <a:pt x="6443" y="125865"/>
                  <a:pt x="9525" y="133350"/>
                </a:cubicBezTo>
                <a:cubicBezTo>
                  <a:pt x="14725" y="145979"/>
                  <a:pt x="45019" y="205640"/>
                  <a:pt x="57150" y="223837"/>
                </a:cubicBezTo>
                <a:cubicBezTo>
                  <a:pt x="62789" y="232295"/>
                  <a:pt x="70561" y="239192"/>
                  <a:pt x="76200" y="247650"/>
                </a:cubicBezTo>
                <a:cubicBezTo>
                  <a:pt x="104019" y="289379"/>
                  <a:pt x="85684" y="274270"/>
                  <a:pt x="119063" y="314325"/>
                </a:cubicBezTo>
                <a:cubicBezTo>
                  <a:pt x="145624" y="346199"/>
                  <a:pt x="135920" y="329670"/>
                  <a:pt x="161925" y="352425"/>
                </a:cubicBezTo>
                <a:cubicBezTo>
                  <a:pt x="168683" y="358339"/>
                  <a:pt x="173886" y="365962"/>
                  <a:pt x="180975" y="371475"/>
                </a:cubicBezTo>
                <a:cubicBezTo>
                  <a:pt x="188282" y="377158"/>
                  <a:pt x="196607" y="381431"/>
                  <a:pt x="204788" y="385762"/>
                </a:cubicBezTo>
                <a:cubicBezTo>
                  <a:pt x="275929" y="423424"/>
                  <a:pt x="240812" y="404934"/>
                  <a:pt x="300038" y="428625"/>
                </a:cubicBezTo>
                <a:cubicBezTo>
                  <a:pt x="311263" y="433115"/>
                  <a:pt x="322055" y="438667"/>
                  <a:pt x="333375" y="442912"/>
                </a:cubicBezTo>
                <a:cubicBezTo>
                  <a:pt x="347477" y="448200"/>
                  <a:pt x="362395" y="451267"/>
                  <a:pt x="376238" y="457200"/>
                </a:cubicBezTo>
                <a:cubicBezTo>
                  <a:pt x="450424" y="488994"/>
                  <a:pt x="340628" y="454509"/>
                  <a:pt x="433388" y="481012"/>
                </a:cubicBezTo>
                <a:cubicBezTo>
                  <a:pt x="441325" y="485775"/>
                  <a:pt x="449391" y="490330"/>
                  <a:pt x="457200" y="495300"/>
                </a:cubicBezTo>
                <a:cubicBezTo>
                  <a:pt x="466858" y="501446"/>
                  <a:pt x="475744" y="508833"/>
                  <a:pt x="485775" y="514350"/>
                </a:cubicBezTo>
                <a:cubicBezTo>
                  <a:pt x="551966" y="550755"/>
                  <a:pt x="537021" y="536727"/>
                  <a:pt x="585788" y="566737"/>
                </a:cubicBezTo>
                <a:cubicBezTo>
                  <a:pt x="595537" y="572737"/>
                  <a:pt x="604614" y="579787"/>
                  <a:pt x="614363" y="585787"/>
                </a:cubicBezTo>
                <a:cubicBezTo>
                  <a:pt x="625263" y="592495"/>
                  <a:pt x="637461" y="597158"/>
                  <a:pt x="647700" y="604837"/>
                </a:cubicBezTo>
                <a:cubicBezTo>
                  <a:pt x="656680" y="611572"/>
                  <a:pt x="662434" y="622047"/>
                  <a:pt x="671513" y="628650"/>
                </a:cubicBezTo>
                <a:cubicBezTo>
                  <a:pt x="680125" y="634914"/>
                  <a:pt x="690889" y="637571"/>
                  <a:pt x="700088" y="642937"/>
                </a:cubicBezTo>
                <a:cubicBezTo>
                  <a:pt x="759104" y="677362"/>
                  <a:pt x="700204" y="646190"/>
                  <a:pt x="752475" y="681037"/>
                </a:cubicBezTo>
                <a:cubicBezTo>
                  <a:pt x="763124" y="688137"/>
                  <a:pt x="775328" y="692747"/>
                  <a:pt x="785813" y="700087"/>
                </a:cubicBezTo>
                <a:cubicBezTo>
                  <a:pt x="791331" y="703949"/>
                  <a:pt x="794926" y="710063"/>
                  <a:pt x="800100" y="714375"/>
                </a:cubicBezTo>
                <a:cubicBezTo>
                  <a:pt x="849970" y="755935"/>
                  <a:pt x="761749" y="673449"/>
                  <a:pt x="838200" y="742950"/>
                </a:cubicBezTo>
                <a:cubicBezTo>
                  <a:pt x="848167" y="752011"/>
                  <a:pt x="856638" y="762655"/>
                  <a:pt x="866775" y="771525"/>
                </a:cubicBezTo>
                <a:cubicBezTo>
                  <a:pt x="882075" y="784912"/>
                  <a:pt x="902202" y="793361"/>
                  <a:pt x="914400" y="809625"/>
                </a:cubicBezTo>
                <a:cubicBezTo>
                  <a:pt x="923925" y="822325"/>
                  <a:pt x="930275" y="838200"/>
                  <a:pt x="942975" y="847725"/>
                </a:cubicBezTo>
                <a:cubicBezTo>
                  <a:pt x="949325" y="852487"/>
                  <a:pt x="956412" y="856399"/>
                  <a:pt x="962025" y="862012"/>
                </a:cubicBezTo>
                <a:cubicBezTo>
                  <a:pt x="970004" y="869991"/>
                  <a:pt x="986064" y="895802"/>
                  <a:pt x="990600" y="904875"/>
                </a:cubicBezTo>
                <a:cubicBezTo>
                  <a:pt x="994423" y="912521"/>
                  <a:pt x="996653" y="920875"/>
                  <a:pt x="1000125" y="928687"/>
                </a:cubicBezTo>
                <a:cubicBezTo>
                  <a:pt x="1003008" y="935175"/>
                  <a:pt x="1007013" y="941145"/>
                  <a:pt x="1009650" y="947737"/>
                </a:cubicBezTo>
                <a:cubicBezTo>
                  <a:pt x="1013379" y="957059"/>
                  <a:pt x="1016000" y="966787"/>
                  <a:pt x="1019175" y="976312"/>
                </a:cubicBezTo>
                <a:lnTo>
                  <a:pt x="1023938" y="990600"/>
                </a:lnTo>
                <a:cubicBezTo>
                  <a:pt x="1025525" y="995362"/>
                  <a:pt x="1026455" y="1000397"/>
                  <a:pt x="1028700" y="1004887"/>
                </a:cubicBezTo>
                <a:cubicBezTo>
                  <a:pt x="1035050" y="1017587"/>
                  <a:pt x="1044306" y="1029212"/>
                  <a:pt x="1047750" y="1042987"/>
                </a:cubicBezTo>
                <a:cubicBezTo>
                  <a:pt x="1049274" y="1049084"/>
                  <a:pt x="1053861" y="1069497"/>
                  <a:pt x="1057275" y="1076325"/>
                </a:cubicBezTo>
                <a:cubicBezTo>
                  <a:pt x="1059835" y="1081444"/>
                  <a:pt x="1063625" y="1085850"/>
                  <a:pt x="1066800" y="1090612"/>
                </a:cubicBezTo>
                <a:cubicBezTo>
                  <a:pt x="1069975" y="1103312"/>
                  <a:pt x="1072185" y="1116293"/>
                  <a:pt x="1076325" y="1128712"/>
                </a:cubicBezTo>
                <a:cubicBezTo>
                  <a:pt x="1077913" y="1133475"/>
                  <a:pt x="1079767" y="1138157"/>
                  <a:pt x="1081088" y="1143000"/>
                </a:cubicBezTo>
                <a:cubicBezTo>
                  <a:pt x="1082907" y="1149668"/>
                  <a:pt x="1089896" y="1182601"/>
                  <a:pt x="1095375" y="1195387"/>
                </a:cubicBezTo>
                <a:cubicBezTo>
                  <a:pt x="1098172" y="1201913"/>
                  <a:pt x="1101725" y="1208087"/>
                  <a:pt x="1104900" y="1214437"/>
                </a:cubicBezTo>
                <a:cubicBezTo>
                  <a:pt x="1111241" y="1271500"/>
                  <a:pt x="1109663" y="1242924"/>
                  <a:pt x="1109663" y="13001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79689" y="24288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2552" y="3286124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응답받은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.html</a:t>
            </a:r>
            <a:r>
              <a:rPr lang="ko-KR" altLang="en-US" sz="1200" dirty="0" smtClean="0"/>
              <a:t>을 그림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c.jsp</a:t>
            </a:r>
            <a:r>
              <a:rPr lang="ko-KR" altLang="en-US" sz="1200" dirty="0" smtClean="0"/>
              <a:t>을 받으려면 </a:t>
            </a:r>
            <a:r>
              <a:rPr lang="en-US" altLang="ko-KR" sz="1200" dirty="0"/>
              <a:t>&lt;</a:t>
            </a:r>
            <a:r>
              <a:rPr lang="en-US" altLang="ko-KR" sz="1200" dirty="0" smtClean="0"/>
              <a:t>a&gt;</a:t>
            </a:r>
            <a:r>
              <a:rPr lang="ko-KR" altLang="en-US" sz="1200" dirty="0" smtClean="0"/>
              <a:t>태그 사용 또는</a:t>
            </a:r>
            <a:endParaRPr lang="en-US" altLang="ko-KR" sz="1200" dirty="0" smtClean="0"/>
          </a:p>
          <a:p>
            <a:r>
              <a:rPr lang="en-US" altLang="ko-KR" sz="1200" dirty="0" smtClean="0"/>
              <a:t>&lt;form&gt; </a:t>
            </a:r>
            <a:r>
              <a:rPr lang="ko-KR" altLang="en-US" sz="1200" dirty="0" smtClean="0"/>
              <a:t>태그를 사용</a:t>
            </a:r>
            <a:endParaRPr lang="en-US" altLang="ko-KR" sz="1200" dirty="0" smtClean="0"/>
          </a:p>
          <a:p>
            <a:r>
              <a:rPr lang="en-US" altLang="ko-KR" sz="1200" dirty="0" smtClean="0"/>
              <a:t>&lt;form action=“c.jsp”&gt;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HTML Form Control… </a:t>
            </a:r>
            <a:r>
              <a:rPr lang="ko-KR" altLang="en-US" sz="1200" dirty="0" smtClean="0"/>
              <a:t>존재</a:t>
            </a:r>
            <a:endParaRPr lang="en-US" altLang="ko-KR" sz="1200" dirty="0" smtClean="0"/>
          </a:p>
          <a:p>
            <a:r>
              <a:rPr lang="en-US" altLang="ko-KR" sz="1200" dirty="0" smtClean="0"/>
              <a:t>&lt;/form&gt;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6150" y="1428736"/>
            <a:ext cx="297792" cy="35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843274" y="1714488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c.jsp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폭발 1 33"/>
          <p:cNvSpPr/>
          <p:nvPr/>
        </p:nvSpPr>
        <p:spPr>
          <a:xfrm>
            <a:off x="5715008" y="4286256"/>
            <a:ext cx="214314" cy="1428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5855530" y="2052638"/>
            <a:ext cx="726215" cy="2333625"/>
          </a:xfrm>
          <a:custGeom>
            <a:avLst/>
            <a:gdLst>
              <a:gd name="connsiteX0" fmla="*/ 26158 w 726215"/>
              <a:gd name="connsiteY0" fmla="*/ 2333625 h 2333625"/>
              <a:gd name="connsiteX1" fmla="*/ 21395 w 726215"/>
              <a:gd name="connsiteY1" fmla="*/ 2319337 h 2333625"/>
              <a:gd name="connsiteX2" fmla="*/ 21395 w 726215"/>
              <a:gd name="connsiteY2" fmla="*/ 2043112 h 2333625"/>
              <a:gd name="connsiteX3" fmla="*/ 73783 w 726215"/>
              <a:gd name="connsiteY3" fmla="*/ 1952625 h 2333625"/>
              <a:gd name="connsiteX4" fmla="*/ 92833 w 726215"/>
              <a:gd name="connsiteY4" fmla="*/ 1928812 h 2333625"/>
              <a:gd name="connsiteX5" fmla="*/ 149983 w 726215"/>
              <a:gd name="connsiteY5" fmla="*/ 1866900 h 2333625"/>
              <a:gd name="connsiteX6" fmla="*/ 169033 w 726215"/>
              <a:gd name="connsiteY6" fmla="*/ 1852612 h 2333625"/>
              <a:gd name="connsiteX7" fmla="*/ 183320 w 726215"/>
              <a:gd name="connsiteY7" fmla="*/ 1838325 h 2333625"/>
              <a:gd name="connsiteX8" fmla="*/ 207133 w 726215"/>
              <a:gd name="connsiteY8" fmla="*/ 1824037 h 2333625"/>
              <a:gd name="connsiteX9" fmla="*/ 230945 w 726215"/>
              <a:gd name="connsiteY9" fmla="*/ 1800225 h 2333625"/>
              <a:gd name="connsiteX10" fmla="*/ 283333 w 726215"/>
              <a:gd name="connsiteY10" fmla="*/ 1757362 h 2333625"/>
              <a:gd name="connsiteX11" fmla="*/ 302383 w 726215"/>
              <a:gd name="connsiteY11" fmla="*/ 1743075 h 2333625"/>
              <a:gd name="connsiteX12" fmla="*/ 326195 w 726215"/>
              <a:gd name="connsiteY12" fmla="*/ 1724025 h 2333625"/>
              <a:gd name="connsiteX13" fmla="*/ 383345 w 726215"/>
              <a:gd name="connsiteY13" fmla="*/ 1685925 h 2333625"/>
              <a:gd name="connsiteX14" fmla="*/ 411920 w 726215"/>
              <a:gd name="connsiteY14" fmla="*/ 1662112 h 2333625"/>
              <a:gd name="connsiteX15" fmla="*/ 435733 w 726215"/>
              <a:gd name="connsiteY15" fmla="*/ 1647825 h 2333625"/>
              <a:gd name="connsiteX16" fmla="*/ 464308 w 726215"/>
              <a:gd name="connsiteY16" fmla="*/ 1628775 h 2333625"/>
              <a:gd name="connsiteX17" fmla="*/ 511933 w 726215"/>
              <a:gd name="connsiteY17" fmla="*/ 1590675 h 2333625"/>
              <a:gd name="connsiteX18" fmla="*/ 545270 w 726215"/>
              <a:gd name="connsiteY18" fmla="*/ 1562100 h 2333625"/>
              <a:gd name="connsiteX19" fmla="*/ 611945 w 726215"/>
              <a:gd name="connsiteY19" fmla="*/ 1476375 h 2333625"/>
              <a:gd name="connsiteX20" fmla="*/ 626233 w 726215"/>
              <a:gd name="connsiteY20" fmla="*/ 1452562 h 2333625"/>
              <a:gd name="connsiteX21" fmla="*/ 635758 w 726215"/>
              <a:gd name="connsiteY21" fmla="*/ 1438275 h 2333625"/>
              <a:gd name="connsiteX22" fmla="*/ 650045 w 726215"/>
              <a:gd name="connsiteY22" fmla="*/ 1409700 h 2333625"/>
              <a:gd name="connsiteX23" fmla="*/ 683383 w 726215"/>
              <a:gd name="connsiteY23" fmla="*/ 1371600 h 2333625"/>
              <a:gd name="connsiteX24" fmla="*/ 702433 w 726215"/>
              <a:gd name="connsiteY24" fmla="*/ 1333500 h 2333625"/>
              <a:gd name="connsiteX25" fmla="*/ 707195 w 726215"/>
              <a:gd name="connsiteY25" fmla="*/ 1157287 h 2333625"/>
              <a:gd name="connsiteX26" fmla="*/ 697670 w 726215"/>
              <a:gd name="connsiteY26" fmla="*/ 1133475 h 2333625"/>
              <a:gd name="connsiteX27" fmla="*/ 678620 w 726215"/>
              <a:gd name="connsiteY27" fmla="*/ 1090612 h 2333625"/>
              <a:gd name="connsiteX28" fmla="*/ 673858 w 726215"/>
              <a:gd name="connsiteY28" fmla="*/ 1076325 h 2333625"/>
              <a:gd name="connsiteX29" fmla="*/ 654808 w 726215"/>
              <a:gd name="connsiteY29" fmla="*/ 1042987 h 2333625"/>
              <a:gd name="connsiteX30" fmla="*/ 640520 w 726215"/>
              <a:gd name="connsiteY30" fmla="*/ 1000125 h 2333625"/>
              <a:gd name="connsiteX31" fmla="*/ 626233 w 726215"/>
              <a:gd name="connsiteY31" fmla="*/ 971550 h 2333625"/>
              <a:gd name="connsiteX32" fmla="*/ 602420 w 726215"/>
              <a:gd name="connsiteY32" fmla="*/ 923925 h 2333625"/>
              <a:gd name="connsiteX33" fmla="*/ 597658 w 726215"/>
              <a:gd name="connsiteY33" fmla="*/ 900112 h 2333625"/>
              <a:gd name="connsiteX34" fmla="*/ 588133 w 726215"/>
              <a:gd name="connsiteY34" fmla="*/ 885825 h 2333625"/>
              <a:gd name="connsiteX35" fmla="*/ 573845 w 726215"/>
              <a:gd name="connsiteY35" fmla="*/ 852487 h 2333625"/>
              <a:gd name="connsiteX36" fmla="*/ 564320 w 726215"/>
              <a:gd name="connsiteY36" fmla="*/ 838200 h 2333625"/>
              <a:gd name="connsiteX37" fmla="*/ 554795 w 726215"/>
              <a:gd name="connsiteY37" fmla="*/ 814387 h 2333625"/>
              <a:gd name="connsiteX38" fmla="*/ 545270 w 726215"/>
              <a:gd name="connsiteY38" fmla="*/ 800100 h 2333625"/>
              <a:gd name="connsiteX39" fmla="*/ 535745 w 726215"/>
              <a:gd name="connsiteY39" fmla="*/ 776287 h 2333625"/>
              <a:gd name="connsiteX40" fmla="*/ 521458 w 726215"/>
              <a:gd name="connsiteY40" fmla="*/ 762000 h 2333625"/>
              <a:gd name="connsiteX41" fmla="*/ 502408 w 726215"/>
              <a:gd name="connsiteY41" fmla="*/ 719137 h 2333625"/>
              <a:gd name="connsiteX42" fmla="*/ 492883 w 726215"/>
              <a:gd name="connsiteY42" fmla="*/ 681037 h 2333625"/>
              <a:gd name="connsiteX43" fmla="*/ 469070 w 726215"/>
              <a:gd name="connsiteY43" fmla="*/ 628650 h 2333625"/>
              <a:gd name="connsiteX44" fmla="*/ 435733 w 726215"/>
              <a:gd name="connsiteY44" fmla="*/ 561975 h 2333625"/>
              <a:gd name="connsiteX45" fmla="*/ 416683 w 726215"/>
              <a:gd name="connsiteY45" fmla="*/ 509587 h 2333625"/>
              <a:gd name="connsiteX46" fmla="*/ 411920 w 726215"/>
              <a:gd name="connsiteY46" fmla="*/ 485775 h 2333625"/>
              <a:gd name="connsiteX47" fmla="*/ 402395 w 726215"/>
              <a:gd name="connsiteY47" fmla="*/ 466725 h 2333625"/>
              <a:gd name="connsiteX48" fmla="*/ 392870 w 726215"/>
              <a:gd name="connsiteY48" fmla="*/ 438150 h 2333625"/>
              <a:gd name="connsiteX49" fmla="*/ 378583 w 726215"/>
              <a:gd name="connsiteY49" fmla="*/ 400050 h 2333625"/>
              <a:gd name="connsiteX50" fmla="*/ 373820 w 726215"/>
              <a:gd name="connsiteY50" fmla="*/ 357187 h 2333625"/>
              <a:gd name="connsiteX51" fmla="*/ 369058 w 726215"/>
              <a:gd name="connsiteY51" fmla="*/ 338137 h 2333625"/>
              <a:gd name="connsiteX52" fmla="*/ 354770 w 726215"/>
              <a:gd name="connsiteY52" fmla="*/ 271462 h 2333625"/>
              <a:gd name="connsiteX53" fmla="*/ 350008 w 726215"/>
              <a:gd name="connsiteY53" fmla="*/ 219075 h 2333625"/>
              <a:gd name="connsiteX54" fmla="*/ 340483 w 726215"/>
              <a:gd name="connsiteY54" fmla="*/ 157162 h 2333625"/>
              <a:gd name="connsiteX55" fmla="*/ 340483 w 726215"/>
              <a:gd name="connsiteY5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26215" h="2333625">
                <a:moveTo>
                  <a:pt x="26158" y="2333625"/>
                </a:moveTo>
                <a:cubicBezTo>
                  <a:pt x="24570" y="2328862"/>
                  <a:pt x="22613" y="2324207"/>
                  <a:pt x="21395" y="2319337"/>
                </a:cubicBezTo>
                <a:cubicBezTo>
                  <a:pt x="0" y="2233756"/>
                  <a:pt x="17841" y="2087897"/>
                  <a:pt x="21395" y="2043112"/>
                </a:cubicBezTo>
                <a:cubicBezTo>
                  <a:pt x="24140" y="2008525"/>
                  <a:pt x="54325" y="1977389"/>
                  <a:pt x="73783" y="1952625"/>
                </a:cubicBezTo>
                <a:cubicBezTo>
                  <a:pt x="80063" y="1944632"/>
                  <a:pt x="86483" y="1936750"/>
                  <a:pt x="92833" y="1928812"/>
                </a:cubicBezTo>
                <a:cubicBezTo>
                  <a:pt x="110287" y="1906995"/>
                  <a:pt x="127341" y="1883882"/>
                  <a:pt x="149983" y="1866900"/>
                </a:cubicBezTo>
                <a:cubicBezTo>
                  <a:pt x="156333" y="1862137"/>
                  <a:pt x="163006" y="1857778"/>
                  <a:pt x="169033" y="1852612"/>
                </a:cubicBezTo>
                <a:cubicBezTo>
                  <a:pt x="174147" y="1848229"/>
                  <a:pt x="177932" y="1842366"/>
                  <a:pt x="183320" y="1838325"/>
                </a:cubicBezTo>
                <a:cubicBezTo>
                  <a:pt x="190725" y="1832771"/>
                  <a:pt x="199905" y="1829820"/>
                  <a:pt x="207133" y="1824037"/>
                </a:cubicBezTo>
                <a:cubicBezTo>
                  <a:pt x="215898" y="1817025"/>
                  <a:pt x="222497" y="1807617"/>
                  <a:pt x="230945" y="1800225"/>
                </a:cubicBezTo>
                <a:cubicBezTo>
                  <a:pt x="247925" y="1785367"/>
                  <a:pt x="265714" y="1771457"/>
                  <a:pt x="283333" y="1757362"/>
                </a:cubicBezTo>
                <a:cubicBezTo>
                  <a:pt x="289531" y="1752404"/>
                  <a:pt x="296118" y="1747948"/>
                  <a:pt x="302383" y="1743075"/>
                </a:cubicBezTo>
                <a:cubicBezTo>
                  <a:pt x="310407" y="1736834"/>
                  <a:pt x="317737" y="1729663"/>
                  <a:pt x="326195" y="1724025"/>
                </a:cubicBezTo>
                <a:cubicBezTo>
                  <a:pt x="345245" y="1711325"/>
                  <a:pt x="365757" y="1700582"/>
                  <a:pt x="383345" y="1685925"/>
                </a:cubicBezTo>
                <a:cubicBezTo>
                  <a:pt x="392870" y="1677987"/>
                  <a:pt x="401893" y="1669405"/>
                  <a:pt x="411920" y="1662112"/>
                </a:cubicBezTo>
                <a:cubicBezTo>
                  <a:pt x="419406" y="1656668"/>
                  <a:pt x="427923" y="1652795"/>
                  <a:pt x="435733" y="1647825"/>
                </a:cubicBezTo>
                <a:cubicBezTo>
                  <a:pt x="445391" y="1641679"/>
                  <a:pt x="455150" y="1635644"/>
                  <a:pt x="464308" y="1628775"/>
                </a:cubicBezTo>
                <a:cubicBezTo>
                  <a:pt x="480572" y="1616577"/>
                  <a:pt x="496240" y="1603599"/>
                  <a:pt x="511933" y="1590675"/>
                </a:cubicBezTo>
                <a:cubicBezTo>
                  <a:pt x="523231" y="1581371"/>
                  <a:pt x="535900" y="1573344"/>
                  <a:pt x="545270" y="1562100"/>
                </a:cubicBezTo>
                <a:cubicBezTo>
                  <a:pt x="586559" y="1512553"/>
                  <a:pt x="585448" y="1518013"/>
                  <a:pt x="611945" y="1476375"/>
                </a:cubicBezTo>
                <a:cubicBezTo>
                  <a:pt x="616915" y="1468565"/>
                  <a:pt x="621327" y="1460412"/>
                  <a:pt x="626233" y="1452562"/>
                </a:cubicBezTo>
                <a:cubicBezTo>
                  <a:pt x="629267" y="1447708"/>
                  <a:pt x="632978" y="1443278"/>
                  <a:pt x="635758" y="1438275"/>
                </a:cubicBezTo>
                <a:cubicBezTo>
                  <a:pt x="640930" y="1428966"/>
                  <a:pt x="643781" y="1418312"/>
                  <a:pt x="650045" y="1409700"/>
                </a:cubicBezTo>
                <a:cubicBezTo>
                  <a:pt x="669904" y="1382393"/>
                  <a:pt x="671711" y="1394945"/>
                  <a:pt x="683383" y="1371600"/>
                </a:cubicBezTo>
                <a:cubicBezTo>
                  <a:pt x="706684" y="1324997"/>
                  <a:pt x="680365" y="1366600"/>
                  <a:pt x="702433" y="1333500"/>
                </a:cubicBezTo>
                <a:cubicBezTo>
                  <a:pt x="726215" y="1262155"/>
                  <a:pt x="718724" y="1295633"/>
                  <a:pt x="707195" y="1157287"/>
                </a:cubicBezTo>
                <a:cubicBezTo>
                  <a:pt x="706485" y="1148768"/>
                  <a:pt x="700672" y="1141480"/>
                  <a:pt x="697670" y="1133475"/>
                </a:cubicBezTo>
                <a:cubicBezTo>
                  <a:pt x="678357" y="1081972"/>
                  <a:pt x="718877" y="1181189"/>
                  <a:pt x="678620" y="1090612"/>
                </a:cubicBezTo>
                <a:cubicBezTo>
                  <a:pt x="676581" y="1086025"/>
                  <a:pt x="676103" y="1080815"/>
                  <a:pt x="673858" y="1076325"/>
                </a:cubicBezTo>
                <a:cubicBezTo>
                  <a:pt x="668134" y="1064877"/>
                  <a:pt x="660532" y="1054435"/>
                  <a:pt x="654808" y="1042987"/>
                </a:cubicBezTo>
                <a:cubicBezTo>
                  <a:pt x="628027" y="989425"/>
                  <a:pt x="658707" y="1045593"/>
                  <a:pt x="640520" y="1000125"/>
                </a:cubicBezTo>
                <a:cubicBezTo>
                  <a:pt x="636565" y="990237"/>
                  <a:pt x="630329" y="981380"/>
                  <a:pt x="626233" y="971550"/>
                </a:cubicBezTo>
                <a:cubicBezTo>
                  <a:pt x="607429" y="926420"/>
                  <a:pt x="628083" y="958142"/>
                  <a:pt x="602420" y="923925"/>
                </a:cubicBezTo>
                <a:cubicBezTo>
                  <a:pt x="600833" y="915987"/>
                  <a:pt x="600500" y="907691"/>
                  <a:pt x="597658" y="900112"/>
                </a:cubicBezTo>
                <a:cubicBezTo>
                  <a:pt x="595648" y="894753"/>
                  <a:pt x="590973" y="890795"/>
                  <a:pt x="588133" y="885825"/>
                </a:cubicBezTo>
                <a:cubicBezTo>
                  <a:pt x="548492" y="816455"/>
                  <a:pt x="600562" y="905918"/>
                  <a:pt x="573845" y="852487"/>
                </a:cubicBezTo>
                <a:cubicBezTo>
                  <a:pt x="571285" y="847368"/>
                  <a:pt x="566880" y="843319"/>
                  <a:pt x="564320" y="838200"/>
                </a:cubicBezTo>
                <a:cubicBezTo>
                  <a:pt x="560497" y="830553"/>
                  <a:pt x="558618" y="822034"/>
                  <a:pt x="554795" y="814387"/>
                </a:cubicBezTo>
                <a:cubicBezTo>
                  <a:pt x="552235" y="809268"/>
                  <a:pt x="547830" y="805219"/>
                  <a:pt x="545270" y="800100"/>
                </a:cubicBezTo>
                <a:cubicBezTo>
                  <a:pt x="541447" y="792453"/>
                  <a:pt x="540276" y="783537"/>
                  <a:pt x="535745" y="776287"/>
                </a:cubicBezTo>
                <a:cubicBezTo>
                  <a:pt x="532176" y="770576"/>
                  <a:pt x="526220" y="766762"/>
                  <a:pt x="521458" y="762000"/>
                </a:cubicBezTo>
                <a:cubicBezTo>
                  <a:pt x="510730" y="729817"/>
                  <a:pt x="524450" y="768731"/>
                  <a:pt x="502408" y="719137"/>
                </a:cubicBezTo>
                <a:cubicBezTo>
                  <a:pt x="492898" y="697740"/>
                  <a:pt x="502155" y="708854"/>
                  <a:pt x="492883" y="681037"/>
                </a:cubicBezTo>
                <a:cubicBezTo>
                  <a:pt x="480172" y="642904"/>
                  <a:pt x="481433" y="657498"/>
                  <a:pt x="469070" y="628650"/>
                </a:cubicBezTo>
                <a:cubicBezTo>
                  <a:pt x="443406" y="568766"/>
                  <a:pt x="461981" y="596973"/>
                  <a:pt x="435733" y="561975"/>
                </a:cubicBezTo>
                <a:cubicBezTo>
                  <a:pt x="424820" y="518322"/>
                  <a:pt x="433469" y="534767"/>
                  <a:pt x="416683" y="509587"/>
                </a:cubicBezTo>
                <a:cubicBezTo>
                  <a:pt x="415095" y="501650"/>
                  <a:pt x="414480" y="493454"/>
                  <a:pt x="411920" y="485775"/>
                </a:cubicBezTo>
                <a:cubicBezTo>
                  <a:pt x="409675" y="479040"/>
                  <a:pt x="405032" y="473317"/>
                  <a:pt x="402395" y="466725"/>
                </a:cubicBezTo>
                <a:cubicBezTo>
                  <a:pt x="398666" y="457403"/>
                  <a:pt x="395512" y="447836"/>
                  <a:pt x="392870" y="438150"/>
                </a:cubicBezTo>
                <a:cubicBezTo>
                  <a:pt x="383364" y="403292"/>
                  <a:pt x="395159" y="424914"/>
                  <a:pt x="378583" y="400050"/>
                </a:cubicBezTo>
                <a:cubicBezTo>
                  <a:pt x="376995" y="385762"/>
                  <a:pt x="376006" y="371395"/>
                  <a:pt x="373820" y="357187"/>
                </a:cubicBezTo>
                <a:cubicBezTo>
                  <a:pt x="372825" y="350718"/>
                  <a:pt x="370429" y="344537"/>
                  <a:pt x="369058" y="338137"/>
                </a:cubicBezTo>
                <a:cubicBezTo>
                  <a:pt x="352852" y="262508"/>
                  <a:pt x="365642" y="314945"/>
                  <a:pt x="354770" y="271462"/>
                </a:cubicBezTo>
                <a:cubicBezTo>
                  <a:pt x="353183" y="254000"/>
                  <a:pt x="352183" y="236474"/>
                  <a:pt x="350008" y="219075"/>
                </a:cubicBezTo>
                <a:cubicBezTo>
                  <a:pt x="345720" y="184773"/>
                  <a:pt x="341529" y="200036"/>
                  <a:pt x="340483" y="157162"/>
                </a:cubicBezTo>
                <a:cubicBezTo>
                  <a:pt x="339206" y="104790"/>
                  <a:pt x="340483" y="52387"/>
                  <a:pt x="3404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72198" y="24288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224598" y="1357298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에서 보내오는 값을 받아 업무처리</a:t>
            </a:r>
            <a:endParaRPr lang="en-US" altLang="ko-KR" sz="1200" dirty="0" smtClean="0"/>
          </a:p>
          <a:p>
            <a:r>
              <a:rPr lang="ko-KR" altLang="en-US" sz="1200" dirty="0" smtClean="0"/>
              <a:t>하고 생성된 결과를 </a:t>
            </a:r>
            <a:r>
              <a:rPr lang="ko-KR" altLang="en-US" sz="1200" dirty="0" err="1" smtClean="0"/>
              <a:t>접속자에게</a:t>
            </a:r>
            <a:r>
              <a:rPr lang="ko-KR" altLang="en-US" sz="1200" dirty="0" smtClean="0"/>
              <a:t> 보내준다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8" name="자유형 37"/>
          <p:cNvSpPr/>
          <p:nvPr/>
        </p:nvSpPr>
        <p:spPr>
          <a:xfrm>
            <a:off x="6315075" y="1971675"/>
            <a:ext cx="2024063" cy="1624013"/>
          </a:xfrm>
          <a:custGeom>
            <a:avLst/>
            <a:gdLst>
              <a:gd name="connsiteX0" fmla="*/ 0 w 2024063"/>
              <a:gd name="connsiteY0" fmla="*/ 0 h 1624013"/>
              <a:gd name="connsiteX1" fmla="*/ 19050 w 2024063"/>
              <a:gd name="connsiteY1" fmla="*/ 4763 h 1624013"/>
              <a:gd name="connsiteX2" fmla="*/ 33338 w 2024063"/>
              <a:gd name="connsiteY2" fmla="*/ 19050 h 1624013"/>
              <a:gd name="connsiteX3" fmla="*/ 52388 w 2024063"/>
              <a:gd name="connsiteY3" fmla="*/ 33338 h 1624013"/>
              <a:gd name="connsiteX4" fmla="*/ 90488 w 2024063"/>
              <a:gd name="connsiteY4" fmla="*/ 66675 h 1624013"/>
              <a:gd name="connsiteX5" fmla="*/ 119063 w 2024063"/>
              <a:gd name="connsiteY5" fmla="*/ 100013 h 1624013"/>
              <a:gd name="connsiteX6" fmla="*/ 133350 w 2024063"/>
              <a:gd name="connsiteY6" fmla="*/ 119063 h 1624013"/>
              <a:gd name="connsiteX7" fmla="*/ 147638 w 2024063"/>
              <a:gd name="connsiteY7" fmla="*/ 133350 h 1624013"/>
              <a:gd name="connsiteX8" fmla="*/ 161925 w 2024063"/>
              <a:gd name="connsiteY8" fmla="*/ 152400 h 1624013"/>
              <a:gd name="connsiteX9" fmla="*/ 176213 w 2024063"/>
              <a:gd name="connsiteY9" fmla="*/ 166688 h 1624013"/>
              <a:gd name="connsiteX10" fmla="*/ 209550 w 2024063"/>
              <a:gd name="connsiteY10" fmla="*/ 209550 h 1624013"/>
              <a:gd name="connsiteX11" fmla="*/ 214313 w 2024063"/>
              <a:gd name="connsiteY11" fmla="*/ 228600 h 1624013"/>
              <a:gd name="connsiteX12" fmla="*/ 233363 w 2024063"/>
              <a:gd name="connsiteY12" fmla="*/ 247650 h 1624013"/>
              <a:gd name="connsiteX13" fmla="*/ 252413 w 2024063"/>
              <a:gd name="connsiteY13" fmla="*/ 280988 h 1624013"/>
              <a:gd name="connsiteX14" fmla="*/ 257175 w 2024063"/>
              <a:gd name="connsiteY14" fmla="*/ 295275 h 1624013"/>
              <a:gd name="connsiteX15" fmla="*/ 290513 w 2024063"/>
              <a:gd name="connsiteY15" fmla="*/ 347663 h 1624013"/>
              <a:gd name="connsiteX16" fmla="*/ 319088 w 2024063"/>
              <a:gd name="connsiteY16" fmla="*/ 395288 h 1624013"/>
              <a:gd name="connsiteX17" fmla="*/ 323850 w 2024063"/>
              <a:gd name="connsiteY17" fmla="*/ 409575 h 1624013"/>
              <a:gd name="connsiteX18" fmla="*/ 338138 w 2024063"/>
              <a:gd name="connsiteY18" fmla="*/ 423863 h 1624013"/>
              <a:gd name="connsiteX19" fmla="*/ 376238 w 2024063"/>
              <a:gd name="connsiteY19" fmla="*/ 471488 h 1624013"/>
              <a:gd name="connsiteX20" fmla="*/ 395288 w 2024063"/>
              <a:gd name="connsiteY20" fmla="*/ 500063 h 1624013"/>
              <a:gd name="connsiteX21" fmla="*/ 419100 w 2024063"/>
              <a:gd name="connsiteY21" fmla="*/ 528638 h 1624013"/>
              <a:gd name="connsiteX22" fmla="*/ 428625 w 2024063"/>
              <a:gd name="connsiteY22" fmla="*/ 542925 h 1624013"/>
              <a:gd name="connsiteX23" fmla="*/ 466725 w 2024063"/>
              <a:gd name="connsiteY23" fmla="*/ 581025 h 1624013"/>
              <a:gd name="connsiteX24" fmla="*/ 495300 w 2024063"/>
              <a:gd name="connsiteY24" fmla="*/ 609600 h 1624013"/>
              <a:gd name="connsiteX25" fmla="*/ 509588 w 2024063"/>
              <a:gd name="connsiteY25" fmla="*/ 628650 h 1624013"/>
              <a:gd name="connsiteX26" fmla="*/ 542925 w 2024063"/>
              <a:gd name="connsiteY26" fmla="*/ 647700 h 1624013"/>
              <a:gd name="connsiteX27" fmla="*/ 585788 w 2024063"/>
              <a:gd name="connsiteY27" fmla="*/ 681038 h 1624013"/>
              <a:gd name="connsiteX28" fmla="*/ 642938 w 2024063"/>
              <a:gd name="connsiteY28" fmla="*/ 709613 h 1624013"/>
              <a:gd name="connsiteX29" fmla="*/ 671513 w 2024063"/>
              <a:gd name="connsiteY29" fmla="*/ 723900 h 1624013"/>
              <a:gd name="connsiteX30" fmla="*/ 704850 w 2024063"/>
              <a:gd name="connsiteY30" fmla="*/ 747713 h 1624013"/>
              <a:gd name="connsiteX31" fmla="*/ 747713 w 2024063"/>
              <a:gd name="connsiteY31" fmla="*/ 762000 h 1624013"/>
              <a:gd name="connsiteX32" fmla="*/ 804863 w 2024063"/>
              <a:gd name="connsiteY32" fmla="*/ 795338 h 1624013"/>
              <a:gd name="connsiteX33" fmla="*/ 871538 w 2024063"/>
              <a:gd name="connsiteY33" fmla="*/ 819150 h 1624013"/>
              <a:gd name="connsiteX34" fmla="*/ 890588 w 2024063"/>
              <a:gd name="connsiteY34" fmla="*/ 833438 h 1624013"/>
              <a:gd name="connsiteX35" fmla="*/ 914400 w 2024063"/>
              <a:gd name="connsiteY35" fmla="*/ 838200 h 1624013"/>
              <a:gd name="connsiteX36" fmla="*/ 942975 w 2024063"/>
              <a:gd name="connsiteY36" fmla="*/ 847725 h 1624013"/>
              <a:gd name="connsiteX37" fmla="*/ 990600 w 2024063"/>
              <a:gd name="connsiteY37" fmla="*/ 881063 h 1624013"/>
              <a:gd name="connsiteX38" fmla="*/ 1019175 w 2024063"/>
              <a:gd name="connsiteY38" fmla="*/ 890588 h 1624013"/>
              <a:gd name="connsiteX39" fmla="*/ 1047750 w 2024063"/>
              <a:gd name="connsiteY39" fmla="*/ 909638 h 1624013"/>
              <a:gd name="connsiteX40" fmla="*/ 1081088 w 2024063"/>
              <a:gd name="connsiteY40" fmla="*/ 923925 h 1624013"/>
              <a:gd name="connsiteX41" fmla="*/ 1100138 w 2024063"/>
              <a:gd name="connsiteY41" fmla="*/ 933450 h 1624013"/>
              <a:gd name="connsiteX42" fmla="*/ 1123950 w 2024063"/>
              <a:gd name="connsiteY42" fmla="*/ 947738 h 1624013"/>
              <a:gd name="connsiteX43" fmla="*/ 1162050 w 2024063"/>
              <a:gd name="connsiteY43" fmla="*/ 957263 h 1624013"/>
              <a:gd name="connsiteX44" fmla="*/ 1181100 w 2024063"/>
              <a:gd name="connsiteY44" fmla="*/ 966788 h 1624013"/>
              <a:gd name="connsiteX45" fmla="*/ 1204913 w 2024063"/>
              <a:gd name="connsiteY45" fmla="*/ 976313 h 1624013"/>
              <a:gd name="connsiteX46" fmla="*/ 1233488 w 2024063"/>
              <a:gd name="connsiteY46" fmla="*/ 995363 h 1624013"/>
              <a:gd name="connsiteX47" fmla="*/ 1252538 w 2024063"/>
              <a:gd name="connsiteY47" fmla="*/ 1004888 h 1624013"/>
              <a:gd name="connsiteX48" fmla="*/ 1276350 w 2024063"/>
              <a:gd name="connsiteY48" fmla="*/ 1019175 h 1624013"/>
              <a:gd name="connsiteX49" fmla="*/ 1314450 w 2024063"/>
              <a:gd name="connsiteY49" fmla="*/ 1038225 h 1624013"/>
              <a:gd name="connsiteX50" fmla="*/ 1352550 w 2024063"/>
              <a:gd name="connsiteY50" fmla="*/ 1062038 h 1624013"/>
              <a:gd name="connsiteX51" fmla="*/ 1395413 w 2024063"/>
              <a:gd name="connsiteY51" fmla="*/ 1085850 h 1624013"/>
              <a:gd name="connsiteX52" fmla="*/ 1409700 w 2024063"/>
              <a:gd name="connsiteY52" fmla="*/ 1100138 h 1624013"/>
              <a:gd name="connsiteX53" fmla="*/ 1452563 w 2024063"/>
              <a:gd name="connsiteY53" fmla="*/ 1119188 h 1624013"/>
              <a:gd name="connsiteX54" fmla="*/ 1471613 w 2024063"/>
              <a:gd name="connsiteY54" fmla="*/ 1133475 h 1624013"/>
              <a:gd name="connsiteX55" fmla="*/ 1495425 w 2024063"/>
              <a:gd name="connsiteY55" fmla="*/ 1147763 h 1624013"/>
              <a:gd name="connsiteX56" fmla="*/ 1509713 w 2024063"/>
              <a:gd name="connsiteY56" fmla="*/ 1162050 h 1624013"/>
              <a:gd name="connsiteX57" fmla="*/ 1547813 w 2024063"/>
              <a:gd name="connsiteY57" fmla="*/ 1190625 h 1624013"/>
              <a:gd name="connsiteX58" fmla="*/ 1547813 w 2024063"/>
              <a:gd name="connsiteY58" fmla="*/ 1190625 h 1624013"/>
              <a:gd name="connsiteX59" fmla="*/ 1576388 w 2024063"/>
              <a:gd name="connsiteY59" fmla="*/ 1209675 h 1624013"/>
              <a:gd name="connsiteX60" fmla="*/ 1600200 w 2024063"/>
              <a:gd name="connsiteY60" fmla="*/ 1228725 h 1624013"/>
              <a:gd name="connsiteX61" fmla="*/ 1614488 w 2024063"/>
              <a:gd name="connsiteY61" fmla="*/ 1243013 h 1624013"/>
              <a:gd name="connsiteX62" fmla="*/ 1643063 w 2024063"/>
              <a:gd name="connsiteY62" fmla="*/ 1262063 h 1624013"/>
              <a:gd name="connsiteX63" fmla="*/ 1685925 w 2024063"/>
              <a:gd name="connsiteY63" fmla="*/ 1300163 h 1624013"/>
              <a:gd name="connsiteX64" fmla="*/ 1719263 w 2024063"/>
              <a:gd name="connsiteY64" fmla="*/ 1319213 h 1624013"/>
              <a:gd name="connsiteX65" fmla="*/ 1743075 w 2024063"/>
              <a:gd name="connsiteY65" fmla="*/ 1338263 h 1624013"/>
              <a:gd name="connsiteX66" fmla="*/ 1776413 w 2024063"/>
              <a:gd name="connsiteY66" fmla="*/ 1362075 h 1624013"/>
              <a:gd name="connsiteX67" fmla="*/ 1814513 w 2024063"/>
              <a:gd name="connsiteY67" fmla="*/ 1390650 h 1624013"/>
              <a:gd name="connsiteX68" fmla="*/ 1828800 w 2024063"/>
              <a:gd name="connsiteY68" fmla="*/ 1404938 h 1624013"/>
              <a:gd name="connsiteX69" fmla="*/ 1857375 w 2024063"/>
              <a:gd name="connsiteY69" fmla="*/ 1423988 h 1624013"/>
              <a:gd name="connsiteX70" fmla="*/ 1876425 w 2024063"/>
              <a:gd name="connsiteY70" fmla="*/ 1438275 h 1624013"/>
              <a:gd name="connsiteX71" fmla="*/ 1890713 w 2024063"/>
              <a:gd name="connsiteY71" fmla="*/ 1447800 h 1624013"/>
              <a:gd name="connsiteX72" fmla="*/ 1909763 w 2024063"/>
              <a:gd name="connsiteY72" fmla="*/ 1466850 h 1624013"/>
              <a:gd name="connsiteX73" fmla="*/ 1924050 w 2024063"/>
              <a:gd name="connsiteY73" fmla="*/ 1476375 h 1624013"/>
              <a:gd name="connsiteX74" fmla="*/ 1943100 w 2024063"/>
              <a:gd name="connsiteY74" fmla="*/ 1500188 h 1624013"/>
              <a:gd name="connsiteX75" fmla="*/ 1976438 w 2024063"/>
              <a:gd name="connsiteY75" fmla="*/ 1533525 h 1624013"/>
              <a:gd name="connsiteX76" fmla="*/ 1990725 w 2024063"/>
              <a:gd name="connsiteY76" fmla="*/ 1547813 h 1624013"/>
              <a:gd name="connsiteX77" fmla="*/ 2009775 w 2024063"/>
              <a:gd name="connsiteY77" fmla="*/ 1590675 h 1624013"/>
              <a:gd name="connsiteX78" fmla="*/ 2014538 w 2024063"/>
              <a:gd name="connsiteY78" fmla="*/ 1609725 h 1624013"/>
              <a:gd name="connsiteX79" fmla="*/ 2024063 w 2024063"/>
              <a:gd name="connsiteY79" fmla="*/ 1624013 h 162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024063" h="1624013">
                <a:moveTo>
                  <a:pt x="0" y="0"/>
                </a:moveTo>
                <a:cubicBezTo>
                  <a:pt x="6350" y="1588"/>
                  <a:pt x="13367" y="1516"/>
                  <a:pt x="19050" y="4763"/>
                </a:cubicBezTo>
                <a:cubicBezTo>
                  <a:pt x="24898" y="8105"/>
                  <a:pt x="28224" y="14667"/>
                  <a:pt x="33338" y="19050"/>
                </a:cubicBezTo>
                <a:cubicBezTo>
                  <a:pt x="39365" y="24216"/>
                  <a:pt x="46414" y="28111"/>
                  <a:pt x="52388" y="33338"/>
                </a:cubicBezTo>
                <a:cubicBezTo>
                  <a:pt x="101703" y="76489"/>
                  <a:pt x="42464" y="30658"/>
                  <a:pt x="90488" y="66675"/>
                </a:cubicBezTo>
                <a:cubicBezTo>
                  <a:pt x="110883" y="97269"/>
                  <a:pt x="86726" y="63056"/>
                  <a:pt x="119063" y="100013"/>
                </a:cubicBezTo>
                <a:cubicBezTo>
                  <a:pt x="124290" y="105987"/>
                  <a:pt x="128184" y="113037"/>
                  <a:pt x="133350" y="119063"/>
                </a:cubicBezTo>
                <a:cubicBezTo>
                  <a:pt x="137733" y="124177"/>
                  <a:pt x="143255" y="128236"/>
                  <a:pt x="147638" y="133350"/>
                </a:cubicBezTo>
                <a:cubicBezTo>
                  <a:pt x="152804" y="139376"/>
                  <a:pt x="156759" y="146373"/>
                  <a:pt x="161925" y="152400"/>
                </a:cubicBezTo>
                <a:cubicBezTo>
                  <a:pt x="166308" y="157514"/>
                  <a:pt x="172078" y="161371"/>
                  <a:pt x="176213" y="166688"/>
                </a:cubicBezTo>
                <a:cubicBezTo>
                  <a:pt x="216089" y="217957"/>
                  <a:pt x="177114" y="177114"/>
                  <a:pt x="209550" y="209550"/>
                </a:cubicBezTo>
                <a:cubicBezTo>
                  <a:pt x="211138" y="215900"/>
                  <a:pt x="210844" y="223049"/>
                  <a:pt x="214313" y="228600"/>
                </a:cubicBezTo>
                <a:cubicBezTo>
                  <a:pt x="219073" y="236215"/>
                  <a:pt x="227519" y="240832"/>
                  <a:pt x="233363" y="247650"/>
                </a:cubicBezTo>
                <a:cubicBezTo>
                  <a:pt x="240195" y="255621"/>
                  <a:pt x="248553" y="271981"/>
                  <a:pt x="252413" y="280988"/>
                </a:cubicBezTo>
                <a:cubicBezTo>
                  <a:pt x="254390" y="285602"/>
                  <a:pt x="254930" y="290785"/>
                  <a:pt x="257175" y="295275"/>
                </a:cubicBezTo>
                <a:cubicBezTo>
                  <a:pt x="266952" y="314829"/>
                  <a:pt x="279191" y="328793"/>
                  <a:pt x="290513" y="347663"/>
                </a:cubicBezTo>
                <a:cubicBezTo>
                  <a:pt x="300038" y="363538"/>
                  <a:pt x="313234" y="377725"/>
                  <a:pt x="319088" y="395288"/>
                </a:cubicBezTo>
                <a:cubicBezTo>
                  <a:pt x="320675" y="400050"/>
                  <a:pt x="321065" y="405398"/>
                  <a:pt x="323850" y="409575"/>
                </a:cubicBezTo>
                <a:cubicBezTo>
                  <a:pt x="327586" y="415179"/>
                  <a:pt x="334003" y="418546"/>
                  <a:pt x="338138" y="423863"/>
                </a:cubicBezTo>
                <a:cubicBezTo>
                  <a:pt x="380193" y="477934"/>
                  <a:pt x="334954" y="430204"/>
                  <a:pt x="376238" y="471488"/>
                </a:cubicBezTo>
                <a:cubicBezTo>
                  <a:pt x="384016" y="494824"/>
                  <a:pt x="376261" y="478658"/>
                  <a:pt x="395288" y="500063"/>
                </a:cubicBezTo>
                <a:cubicBezTo>
                  <a:pt x="403525" y="509330"/>
                  <a:pt x="411488" y="518851"/>
                  <a:pt x="419100" y="528638"/>
                </a:cubicBezTo>
                <a:cubicBezTo>
                  <a:pt x="422614" y="533156"/>
                  <a:pt x="424775" y="538690"/>
                  <a:pt x="428625" y="542925"/>
                </a:cubicBezTo>
                <a:cubicBezTo>
                  <a:pt x="440707" y="556215"/>
                  <a:pt x="456763" y="566081"/>
                  <a:pt x="466725" y="581025"/>
                </a:cubicBezTo>
                <a:cubicBezTo>
                  <a:pt x="489171" y="614695"/>
                  <a:pt x="459858" y="574159"/>
                  <a:pt x="495300" y="609600"/>
                </a:cubicBezTo>
                <a:cubicBezTo>
                  <a:pt x="500913" y="615213"/>
                  <a:pt x="503390" y="623691"/>
                  <a:pt x="509588" y="628650"/>
                </a:cubicBezTo>
                <a:cubicBezTo>
                  <a:pt x="519582" y="636645"/>
                  <a:pt x="532378" y="640449"/>
                  <a:pt x="542925" y="647700"/>
                </a:cubicBezTo>
                <a:cubicBezTo>
                  <a:pt x="557841" y="657955"/>
                  <a:pt x="568982" y="674316"/>
                  <a:pt x="585788" y="681038"/>
                </a:cubicBezTo>
                <a:cubicBezTo>
                  <a:pt x="627967" y="697910"/>
                  <a:pt x="592470" y="682439"/>
                  <a:pt x="642938" y="709613"/>
                </a:cubicBezTo>
                <a:cubicBezTo>
                  <a:pt x="652314" y="714662"/>
                  <a:pt x="662444" y="718319"/>
                  <a:pt x="671513" y="723900"/>
                </a:cubicBezTo>
                <a:cubicBezTo>
                  <a:pt x="683143" y="731057"/>
                  <a:pt x="692636" y="741606"/>
                  <a:pt x="704850" y="747713"/>
                </a:cubicBezTo>
                <a:cubicBezTo>
                  <a:pt x="718320" y="754448"/>
                  <a:pt x="733730" y="756407"/>
                  <a:pt x="747713" y="762000"/>
                </a:cubicBezTo>
                <a:cubicBezTo>
                  <a:pt x="790736" y="779209"/>
                  <a:pt x="762903" y="772744"/>
                  <a:pt x="804863" y="795338"/>
                </a:cubicBezTo>
                <a:cubicBezTo>
                  <a:pt x="829709" y="808717"/>
                  <a:pt x="844847" y="811524"/>
                  <a:pt x="871538" y="819150"/>
                </a:cubicBezTo>
                <a:cubicBezTo>
                  <a:pt x="877888" y="823913"/>
                  <a:pt x="883335" y="830214"/>
                  <a:pt x="890588" y="833438"/>
                </a:cubicBezTo>
                <a:cubicBezTo>
                  <a:pt x="897985" y="836726"/>
                  <a:pt x="906591" y="836070"/>
                  <a:pt x="914400" y="838200"/>
                </a:cubicBezTo>
                <a:cubicBezTo>
                  <a:pt x="924086" y="840842"/>
                  <a:pt x="933450" y="844550"/>
                  <a:pt x="942975" y="847725"/>
                </a:cubicBezTo>
                <a:cubicBezTo>
                  <a:pt x="954923" y="856686"/>
                  <a:pt x="978871" y="875199"/>
                  <a:pt x="990600" y="881063"/>
                </a:cubicBezTo>
                <a:cubicBezTo>
                  <a:pt x="999580" y="885553"/>
                  <a:pt x="1010195" y="886098"/>
                  <a:pt x="1019175" y="890588"/>
                </a:cubicBezTo>
                <a:cubicBezTo>
                  <a:pt x="1029414" y="895708"/>
                  <a:pt x="1037671" y="904211"/>
                  <a:pt x="1047750" y="909638"/>
                </a:cubicBezTo>
                <a:cubicBezTo>
                  <a:pt x="1058395" y="915370"/>
                  <a:pt x="1070081" y="918922"/>
                  <a:pt x="1081088" y="923925"/>
                </a:cubicBezTo>
                <a:cubicBezTo>
                  <a:pt x="1087551" y="926863"/>
                  <a:pt x="1093932" y="930002"/>
                  <a:pt x="1100138" y="933450"/>
                </a:cubicBezTo>
                <a:cubicBezTo>
                  <a:pt x="1108230" y="937946"/>
                  <a:pt x="1115310" y="944415"/>
                  <a:pt x="1123950" y="947738"/>
                </a:cubicBezTo>
                <a:cubicBezTo>
                  <a:pt x="1136168" y="952437"/>
                  <a:pt x="1149631" y="953123"/>
                  <a:pt x="1162050" y="957263"/>
                </a:cubicBezTo>
                <a:cubicBezTo>
                  <a:pt x="1168785" y="959508"/>
                  <a:pt x="1174612" y="963905"/>
                  <a:pt x="1181100" y="966788"/>
                </a:cubicBezTo>
                <a:cubicBezTo>
                  <a:pt x="1188912" y="970260"/>
                  <a:pt x="1197408" y="972219"/>
                  <a:pt x="1204913" y="976313"/>
                </a:cubicBezTo>
                <a:cubicBezTo>
                  <a:pt x="1214963" y="981795"/>
                  <a:pt x="1223672" y="989473"/>
                  <a:pt x="1233488" y="995363"/>
                </a:cubicBezTo>
                <a:cubicBezTo>
                  <a:pt x="1239576" y="999016"/>
                  <a:pt x="1246332" y="1001440"/>
                  <a:pt x="1252538" y="1004888"/>
                </a:cubicBezTo>
                <a:cubicBezTo>
                  <a:pt x="1260630" y="1009383"/>
                  <a:pt x="1268200" y="1014787"/>
                  <a:pt x="1276350" y="1019175"/>
                </a:cubicBezTo>
                <a:cubicBezTo>
                  <a:pt x="1288852" y="1025907"/>
                  <a:pt x="1303091" y="1029705"/>
                  <a:pt x="1314450" y="1038225"/>
                </a:cubicBezTo>
                <a:cubicBezTo>
                  <a:pt x="1347528" y="1063035"/>
                  <a:pt x="1318933" y="1043363"/>
                  <a:pt x="1352550" y="1062038"/>
                </a:cubicBezTo>
                <a:cubicBezTo>
                  <a:pt x="1406371" y="1091938"/>
                  <a:pt x="1349738" y="1063012"/>
                  <a:pt x="1395413" y="1085850"/>
                </a:cubicBezTo>
                <a:cubicBezTo>
                  <a:pt x="1400175" y="1090613"/>
                  <a:pt x="1404096" y="1096402"/>
                  <a:pt x="1409700" y="1100138"/>
                </a:cubicBezTo>
                <a:cubicBezTo>
                  <a:pt x="1426229" y="1111158"/>
                  <a:pt x="1435968" y="1113656"/>
                  <a:pt x="1452563" y="1119188"/>
                </a:cubicBezTo>
                <a:cubicBezTo>
                  <a:pt x="1458913" y="1123950"/>
                  <a:pt x="1465009" y="1129072"/>
                  <a:pt x="1471613" y="1133475"/>
                </a:cubicBezTo>
                <a:cubicBezTo>
                  <a:pt x="1479315" y="1138610"/>
                  <a:pt x="1488020" y="1142209"/>
                  <a:pt x="1495425" y="1147763"/>
                </a:cubicBezTo>
                <a:cubicBezTo>
                  <a:pt x="1500813" y="1151804"/>
                  <a:pt x="1504500" y="1157785"/>
                  <a:pt x="1509713" y="1162050"/>
                </a:cubicBezTo>
                <a:cubicBezTo>
                  <a:pt x="1522000" y="1172103"/>
                  <a:pt x="1535113" y="1181100"/>
                  <a:pt x="1547813" y="1190625"/>
                </a:cubicBezTo>
                <a:lnTo>
                  <a:pt x="1547813" y="1190625"/>
                </a:lnTo>
                <a:cubicBezTo>
                  <a:pt x="1557338" y="1196975"/>
                  <a:pt x="1567449" y="1202524"/>
                  <a:pt x="1576388" y="1209675"/>
                </a:cubicBezTo>
                <a:cubicBezTo>
                  <a:pt x="1584325" y="1216025"/>
                  <a:pt x="1592550" y="1222031"/>
                  <a:pt x="1600200" y="1228725"/>
                </a:cubicBezTo>
                <a:cubicBezTo>
                  <a:pt x="1605269" y="1233160"/>
                  <a:pt x="1609171" y="1238878"/>
                  <a:pt x="1614488" y="1243013"/>
                </a:cubicBezTo>
                <a:cubicBezTo>
                  <a:pt x="1623524" y="1250041"/>
                  <a:pt x="1634968" y="1253968"/>
                  <a:pt x="1643063" y="1262063"/>
                </a:cubicBezTo>
                <a:cubicBezTo>
                  <a:pt x="1663852" y="1282852"/>
                  <a:pt x="1661268" y="1281670"/>
                  <a:pt x="1685925" y="1300163"/>
                </a:cubicBezTo>
                <a:cubicBezTo>
                  <a:pt x="1724896" y="1329391"/>
                  <a:pt x="1671805" y="1287574"/>
                  <a:pt x="1719263" y="1319213"/>
                </a:cubicBezTo>
                <a:cubicBezTo>
                  <a:pt x="1727721" y="1324851"/>
                  <a:pt x="1734943" y="1332164"/>
                  <a:pt x="1743075" y="1338263"/>
                </a:cubicBezTo>
                <a:cubicBezTo>
                  <a:pt x="1754000" y="1346457"/>
                  <a:pt x="1765844" y="1353427"/>
                  <a:pt x="1776413" y="1362075"/>
                </a:cubicBezTo>
                <a:cubicBezTo>
                  <a:pt x="1814240" y="1393023"/>
                  <a:pt x="1776555" y="1371671"/>
                  <a:pt x="1814513" y="1390650"/>
                </a:cubicBezTo>
                <a:cubicBezTo>
                  <a:pt x="1819275" y="1395413"/>
                  <a:pt x="1823484" y="1400803"/>
                  <a:pt x="1828800" y="1404938"/>
                </a:cubicBezTo>
                <a:cubicBezTo>
                  <a:pt x="1837836" y="1411966"/>
                  <a:pt x="1848217" y="1417120"/>
                  <a:pt x="1857375" y="1423988"/>
                </a:cubicBezTo>
                <a:cubicBezTo>
                  <a:pt x="1863725" y="1428750"/>
                  <a:pt x="1869966" y="1433662"/>
                  <a:pt x="1876425" y="1438275"/>
                </a:cubicBezTo>
                <a:cubicBezTo>
                  <a:pt x="1881083" y="1441602"/>
                  <a:pt x="1886367" y="1444075"/>
                  <a:pt x="1890713" y="1447800"/>
                </a:cubicBezTo>
                <a:cubicBezTo>
                  <a:pt x="1897531" y="1453644"/>
                  <a:pt x="1902945" y="1461006"/>
                  <a:pt x="1909763" y="1466850"/>
                </a:cubicBezTo>
                <a:cubicBezTo>
                  <a:pt x="1914109" y="1470575"/>
                  <a:pt x="1920003" y="1472328"/>
                  <a:pt x="1924050" y="1476375"/>
                </a:cubicBezTo>
                <a:cubicBezTo>
                  <a:pt x="1931238" y="1483563"/>
                  <a:pt x="1936231" y="1492695"/>
                  <a:pt x="1943100" y="1500188"/>
                </a:cubicBezTo>
                <a:cubicBezTo>
                  <a:pt x="1953719" y="1511773"/>
                  <a:pt x="1965325" y="1522412"/>
                  <a:pt x="1976438" y="1533525"/>
                </a:cubicBezTo>
                <a:lnTo>
                  <a:pt x="1990725" y="1547813"/>
                </a:lnTo>
                <a:cubicBezTo>
                  <a:pt x="2002060" y="1581818"/>
                  <a:pt x="1994681" y="1568034"/>
                  <a:pt x="2009775" y="1590675"/>
                </a:cubicBezTo>
                <a:cubicBezTo>
                  <a:pt x="2011363" y="1597025"/>
                  <a:pt x="2011960" y="1603709"/>
                  <a:pt x="2014538" y="1609725"/>
                </a:cubicBezTo>
                <a:cubicBezTo>
                  <a:pt x="2016793" y="1614986"/>
                  <a:pt x="2024063" y="1624013"/>
                  <a:pt x="2024063" y="16240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651325" y="25003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86776" y="3472765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응답받은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그린다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282" y="5500702"/>
            <a:ext cx="100169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&lt;form action=“URL”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 method=“</a:t>
            </a:r>
            <a:r>
              <a:rPr lang="ko-KR" altLang="en-US" sz="1600" dirty="0" smtClean="0"/>
              <a:t>전송방식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=“application/x-www-form-</a:t>
            </a:r>
            <a:r>
              <a:rPr lang="en-US" altLang="ko-KR" sz="1600" dirty="0" err="1" smtClean="0"/>
              <a:t>urlencoded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&lt;input type=“submit” value=“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>”/&gt;</a:t>
            </a:r>
            <a:endParaRPr lang="en-US" altLang="ko-KR" sz="1600" dirty="0"/>
          </a:p>
          <a:p>
            <a:r>
              <a:rPr lang="en-US" altLang="ko-KR" sz="1600" dirty="0" smtClean="0"/>
              <a:t>  &lt;/form&gt;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09558" y="4429132"/>
            <a:ext cx="2805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http://localhost/html_prj/day0829/</a:t>
            </a:r>
            <a:r>
              <a:rPr lang="en-US" altLang="ko-KR" sz="1100" b="1" dirty="0" smtClean="0"/>
              <a:t>a.html</a:t>
            </a:r>
            <a:endParaRPr lang="ko-KR" altLang="en-US" sz="1100" b="1" dirty="0"/>
          </a:p>
        </p:txBody>
      </p:sp>
      <p:cxnSp>
        <p:nvCxnSpPr>
          <p:cNvPr id="44" name="직선 연결선 43"/>
          <p:cNvCxnSpPr/>
          <p:nvPr/>
        </p:nvCxnSpPr>
        <p:spPr>
          <a:xfrm rot="10800000" flipV="1">
            <a:off x="571473" y="4583751"/>
            <a:ext cx="9524" cy="36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6200000" flipH="1">
            <a:off x="3007905" y="4793863"/>
            <a:ext cx="399256" cy="14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42910" y="4714884"/>
            <a:ext cx="2571768" cy="158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8346" y="471488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URL</a:t>
            </a:r>
            <a:endParaRPr lang="ko-KR" altLang="en-US" sz="1200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64447" y="489347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571604" y="4929198"/>
            <a:ext cx="1643074" cy="158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11354" y="493795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URI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endCxn id="49" idx="2"/>
          </p:cNvCxnSpPr>
          <p:nvPr/>
        </p:nvCxnSpPr>
        <p:spPr>
          <a:xfrm rot="16200000" flipV="1">
            <a:off x="1130662" y="5059759"/>
            <a:ext cx="151629" cy="1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7224" y="51435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모든경로</a:t>
            </a:r>
            <a:endParaRPr lang="ko-KR" altLang="en-US" sz="1100" dirty="0"/>
          </a:p>
        </p:txBody>
      </p:sp>
      <p:cxnSp>
        <p:nvCxnSpPr>
          <p:cNvPr id="59" name="직선 화살표 연결선 58"/>
          <p:cNvCxnSpPr/>
          <p:nvPr/>
        </p:nvCxnSpPr>
        <p:spPr>
          <a:xfrm rot="16200000" flipV="1">
            <a:off x="2273670" y="5226777"/>
            <a:ext cx="151629" cy="1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00232" y="5286388"/>
            <a:ext cx="2892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프로토콜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서버명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서버 포트를 제외한 경로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5400000">
            <a:off x="4894265" y="567850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57752" y="538196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GET,POST</a:t>
            </a:r>
            <a:endParaRPr lang="ko-KR" altLang="en-US" sz="11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5500694" y="5857892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>
            <a:off x="6250793" y="553642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95863" y="5286388"/>
            <a:ext cx="4025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parameter </a:t>
            </a:r>
            <a:r>
              <a:rPr lang="ko-KR" altLang="en-US" sz="1100" dirty="0" smtClean="0"/>
              <a:t>전송방식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생략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파일을 전송할 때는 </a:t>
            </a:r>
            <a:r>
              <a:rPr lang="en-US" altLang="ko-KR" sz="1100" dirty="0" smtClean="0"/>
              <a:t>multipart/form-data</a:t>
            </a:r>
            <a:r>
              <a:rPr lang="ko-KR" altLang="en-US" sz="1100" dirty="0" err="1" smtClean="0"/>
              <a:t>로변경하여</a:t>
            </a:r>
            <a:r>
              <a:rPr lang="ko-KR" altLang="en-US" sz="1100" dirty="0" smtClean="0"/>
              <a:t> 사용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 rot="5400000">
            <a:off x="2143108" y="42860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28860" y="142852"/>
            <a:ext cx="621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&lt;input&gt;,&lt;select&gt;,&lt;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&gt; : </a:t>
            </a:r>
            <a:r>
              <a:rPr lang="ko-KR" altLang="en-US" sz="1200" dirty="0" smtClean="0"/>
              <a:t>웹에서 사용자가 입력하는 </a:t>
            </a:r>
            <a:r>
              <a:rPr lang="ko-KR" altLang="en-US" sz="1200" dirty="0" err="1" smtClean="0"/>
              <a:t>값을받기</a:t>
            </a:r>
            <a:r>
              <a:rPr lang="ko-KR" altLang="en-US" sz="1200" dirty="0" smtClean="0"/>
              <a:t> 위해서 제작된 객체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67" name="직선 화살표 연결선 66"/>
          <p:cNvCxnSpPr/>
          <p:nvPr/>
        </p:nvCxnSpPr>
        <p:spPr>
          <a:xfrm rot="10800000">
            <a:off x="2357422" y="628652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6050" y="6357958"/>
            <a:ext cx="4565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submit</a:t>
            </a:r>
            <a:r>
              <a:rPr lang="ko-KR" altLang="en-US" sz="1100" dirty="0" smtClean="0"/>
              <a:t>은 보다는 </a:t>
            </a:r>
            <a:r>
              <a:rPr lang="en-US" altLang="ko-KR" sz="1100" dirty="0" smtClean="0"/>
              <a:t>button</a:t>
            </a:r>
            <a:r>
              <a:rPr lang="ko-KR" altLang="en-US" sz="1100" dirty="0" smtClean="0"/>
              <a:t>으로 </a:t>
            </a:r>
            <a:r>
              <a:rPr lang="en-US" altLang="ko-KR" sz="1100" dirty="0" smtClean="0"/>
              <a:t>JavaScript</a:t>
            </a:r>
            <a:r>
              <a:rPr lang="ko-KR" altLang="en-US" sz="1100" dirty="0" smtClean="0"/>
              <a:t>에서 유효성 검증 후 전송수행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903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fieldset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-form</a:t>
            </a:r>
            <a:r>
              <a:rPr lang="ko-KR" altLang="en-US" sz="1600" dirty="0" smtClean="0"/>
              <a:t>태그 안에서 </a:t>
            </a:r>
            <a:r>
              <a:rPr lang="en-US" altLang="ko-KR" sz="1600" dirty="0" smtClean="0"/>
              <a:t>HTML Form Control</a:t>
            </a:r>
            <a:r>
              <a:rPr lang="ko-KR" altLang="en-US" sz="1600" dirty="0" smtClean="0"/>
              <a:t>들을 의미적으로 그룹을 묶을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-legend</a:t>
            </a:r>
            <a:r>
              <a:rPr lang="ko-KR" altLang="en-US" sz="1600" dirty="0" smtClean="0"/>
              <a:t>태그와 같이 사용한다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-CSS</a:t>
            </a:r>
            <a:r>
              <a:rPr lang="ko-KR" altLang="en-US" sz="1600" dirty="0" smtClean="0"/>
              <a:t>에서 숨김형태로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&lt;form&gt;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&lt;legend&gt;</a:t>
            </a:r>
            <a:r>
              <a:rPr lang="ko-KR" altLang="en-US" sz="1600" dirty="0" smtClean="0"/>
              <a:t>타이틀</a:t>
            </a:r>
            <a:r>
              <a:rPr lang="en-US" altLang="ko-KR" sz="1600" dirty="0" smtClean="0"/>
              <a:t>&lt;/legend&gt;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HTML Form Control</a:t>
            </a:r>
            <a:r>
              <a:rPr lang="ko-KR" altLang="en-US" sz="1600" dirty="0" smtClean="0"/>
              <a:t>들</a:t>
            </a:r>
            <a:r>
              <a:rPr lang="en-US" altLang="ko-KR" sz="1600" dirty="0" smtClean="0"/>
              <a:t>….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&lt;/form&gt;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HTML Form Control</a:t>
            </a:r>
            <a:r>
              <a:rPr lang="ko-KR" altLang="en-US" sz="1600" dirty="0" smtClean="0"/>
              <a:t>의 공통속성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readonly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readonly</a:t>
            </a:r>
            <a:r>
              <a:rPr lang="en-US" altLang="ko-KR" sz="1600" dirty="0" smtClean="0"/>
              <a:t>”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disabled=“disabled”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왼쪽 중괄호 4"/>
          <p:cNvSpPr/>
          <p:nvPr/>
        </p:nvSpPr>
        <p:spPr>
          <a:xfrm>
            <a:off x="428596" y="3786190"/>
            <a:ext cx="71438" cy="28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02271" y="3962400"/>
            <a:ext cx="164454" cy="466725"/>
          </a:xfrm>
          <a:custGeom>
            <a:avLst/>
            <a:gdLst>
              <a:gd name="connsiteX0" fmla="*/ 164454 w 164454"/>
              <a:gd name="connsiteY0" fmla="*/ 466725 h 466725"/>
              <a:gd name="connsiteX1" fmla="*/ 107304 w 164454"/>
              <a:gd name="connsiteY1" fmla="*/ 457200 h 466725"/>
              <a:gd name="connsiteX2" fmla="*/ 78729 w 164454"/>
              <a:gd name="connsiteY2" fmla="*/ 433388 h 466725"/>
              <a:gd name="connsiteX3" fmla="*/ 59679 w 164454"/>
              <a:gd name="connsiteY3" fmla="*/ 404813 h 466725"/>
              <a:gd name="connsiteX4" fmla="*/ 50154 w 164454"/>
              <a:gd name="connsiteY4" fmla="*/ 390525 h 466725"/>
              <a:gd name="connsiteX5" fmla="*/ 31104 w 164454"/>
              <a:gd name="connsiteY5" fmla="*/ 347663 h 466725"/>
              <a:gd name="connsiteX6" fmla="*/ 21579 w 164454"/>
              <a:gd name="connsiteY6" fmla="*/ 319088 h 466725"/>
              <a:gd name="connsiteX7" fmla="*/ 16817 w 164454"/>
              <a:gd name="connsiteY7" fmla="*/ 304800 h 466725"/>
              <a:gd name="connsiteX8" fmla="*/ 7292 w 164454"/>
              <a:gd name="connsiteY8" fmla="*/ 290513 h 466725"/>
              <a:gd name="connsiteX9" fmla="*/ 7292 w 164454"/>
              <a:gd name="connsiteY9" fmla="*/ 171450 h 466725"/>
              <a:gd name="connsiteX10" fmla="*/ 12054 w 164454"/>
              <a:gd name="connsiteY10" fmla="*/ 147638 h 466725"/>
              <a:gd name="connsiteX11" fmla="*/ 31104 w 164454"/>
              <a:gd name="connsiteY11" fmla="*/ 109538 h 466725"/>
              <a:gd name="connsiteX12" fmla="*/ 35867 w 164454"/>
              <a:gd name="connsiteY12" fmla="*/ 85725 h 466725"/>
              <a:gd name="connsiteX13" fmla="*/ 54917 w 164454"/>
              <a:gd name="connsiteY13" fmla="*/ 57150 h 466725"/>
              <a:gd name="connsiteX14" fmla="*/ 73967 w 164454"/>
              <a:gd name="connsiteY14" fmla="*/ 28575 h 466725"/>
              <a:gd name="connsiteX15" fmla="*/ 83492 w 164454"/>
              <a:gd name="connsiteY15" fmla="*/ 14288 h 466725"/>
              <a:gd name="connsiteX16" fmla="*/ 97779 w 164454"/>
              <a:gd name="connsiteY16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4454" h="466725">
                <a:moveTo>
                  <a:pt x="164454" y="466725"/>
                </a:moveTo>
                <a:cubicBezTo>
                  <a:pt x="150868" y="465216"/>
                  <a:pt x="123263" y="465180"/>
                  <a:pt x="107304" y="457200"/>
                </a:cubicBezTo>
                <a:cubicBezTo>
                  <a:pt x="97300" y="452198"/>
                  <a:pt x="85430" y="442004"/>
                  <a:pt x="78729" y="433388"/>
                </a:cubicBezTo>
                <a:cubicBezTo>
                  <a:pt x="71701" y="424352"/>
                  <a:pt x="66029" y="414338"/>
                  <a:pt x="59679" y="404813"/>
                </a:cubicBezTo>
                <a:cubicBezTo>
                  <a:pt x="56504" y="400050"/>
                  <a:pt x="52714" y="395645"/>
                  <a:pt x="50154" y="390525"/>
                </a:cubicBezTo>
                <a:cubicBezTo>
                  <a:pt x="40173" y="370563"/>
                  <a:pt x="39211" y="369958"/>
                  <a:pt x="31104" y="347663"/>
                </a:cubicBezTo>
                <a:cubicBezTo>
                  <a:pt x="27673" y="338227"/>
                  <a:pt x="24754" y="328613"/>
                  <a:pt x="21579" y="319088"/>
                </a:cubicBezTo>
                <a:cubicBezTo>
                  <a:pt x="19992" y="314325"/>
                  <a:pt x="19602" y="308977"/>
                  <a:pt x="16817" y="304800"/>
                </a:cubicBezTo>
                <a:lnTo>
                  <a:pt x="7292" y="290513"/>
                </a:lnTo>
                <a:cubicBezTo>
                  <a:pt x="0" y="232181"/>
                  <a:pt x="36" y="251263"/>
                  <a:pt x="7292" y="171450"/>
                </a:cubicBezTo>
                <a:cubicBezTo>
                  <a:pt x="8025" y="163389"/>
                  <a:pt x="9148" y="155193"/>
                  <a:pt x="12054" y="147638"/>
                </a:cubicBezTo>
                <a:cubicBezTo>
                  <a:pt x="17151" y="134385"/>
                  <a:pt x="31104" y="109538"/>
                  <a:pt x="31104" y="109538"/>
                </a:cubicBezTo>
                <a:cubicBezTo>
                  <a:pt x="32692" y="101600"/>
                  <a:pt x="32517" y="93094"/>
                  <a:pt x="35867" y="85725"/>
                </a:cubicBezTo>
                <a:cubicBezTo>
                  <a:pt x="40604" y="75303"/>
                  <a:pt x="48567" y="66675"/>
                  <a:pt x="54917" y="57150"/>
                </a:cubicBezTo>
                <a:lnTo>
                  <a:pt x="73967" y="28575"/>
                </a:lnTo>
                <a:cubicBezTo>
                  <a:pt x="77142" y="23813"/>
                  <a:pt x="79445" y="18335"/>
                  <a:pt x="83492" y="14288"/>
                </a:cubicBezTo>
                <a:lnTo>
                  <a:pt x="97779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58" y="4295009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공통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사용자가 값을 편집할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500298" y="378619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3174" y="3652067"/>
            <a:ext cx="5106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Back-end</a:t>
            </a:r>
            <a:r>
              <a:rPr lang="ko-KR" altLang="en-US" sz="1200" dirty="0" smtClean="0"/>
              <a:t>로 값이 전송된다</a:t>
            </a:r>
            <a:r>
              <a:rPr lang="en-US" altLang="ko-KR" sz="1200" dirty="0" smtClean="0"/>
              <a:t>.( </a:t>
            </a:r>
            <a:r>
              <a:rPr lang="en-US" altLang="ko-KR" sz="1200" dirty="0" err="1" smtClean="0"/>
              <a:t>QueryString</a:t>
            </a:r>
            <a:r>
              <a:rPr lang="ko-KR" altLang="en-US" sz="1200" dirty="0" smtClean="0"/>
              <a:t>내 </a:t>
            </a:r>
            <a:r>
              <a:rPr lang="en-US" altLang="ko-KR" sz="1200" dirty="0" smtClean="0"/>
              <a:t>web parameter</a:t>
            </a:r>
            <a:r>
              <a:rPr lang="ko-KR" altLang="en-US" sz="1200" dirty="0" smtClean="0"/>
              <a:t>로 생성됨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500299" y="407194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3175" y="3937819"/>
            <a:ext cx="608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Back-end</a:t>
            </a:r>
            <a:r>
              <a:rPr lang="ko-KR" altLang="en-US" sz="1200" dirty="0" smtClean="0"/>
              <a:t>로 값이 전송되지 않는다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QueryString</a:t>
            </a:r>
            <a:r>
              <a:rPr lang="ko-KR" altLang="en-US" sz="1200" dirty="0" smtClean="0"/>
              <a:t>내 </a:t>
            </a:r>
            <a:r>
              <a:rPr lang="en-US" altLang="ko-KR" sz="1200" dirty="0" smtClean="0"/>
              <a:t>web parameter</a:t>
            </a:r>
            <a:r>
              <a:rPr lang="ko-KR" altLang="en-US" sz="1200" dirty="0" smtClean="0"/>
              <a:t>로 생성되지 않음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7224" y="5214950"/>
            <a:ext cx="60007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57224" y="5857892"/>
            <a:ext cx="60007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2844" y="5000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웹서</a:t>
            </a:r>
            <a:r>
              <a:rPr lang="ko-KR" altLang="en-US" sz="1200" dirty="0" err="1"/>
              <a:t>버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844" y="57864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웹클라이언</a:t>
            </a:r>
            <a:r>
              <a:rPr lang="ko-KR" altLang="en-US" sz="1200" dirty="0" err="1"/>
              <a:t>트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643042" y="6072206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43042" y="6429396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71736" y="6000768"/>
            <a:ext cx="4079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type=“text” name=“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” </a:t>
            </a:r>
            <a:r>
              <a:rPr lang="en-US" altLang="ko-KR" sz="1200" dirty="0" err="1" smtClean="0"/>
              <a:t>readonly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readonly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3174" y="6366711"/>
            <a:ext cx="415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type=“text” name=“name2” </a:t>
            </a:r>
            <a:r>
              <a:rPr lang="en-US" altLang="ko-KR" sz="1200" dirty="0" smtClean="0"/>
              <a:t>disabled</a:t>
            </a:r>
            <a:r>
              <a:rPr lang="en-US" altLang="ko-KR" sz="1200" dirty="0" smtClean="0"/>
              <a:t>=“disabled”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857356" y="6715172"/>
            <a:ext cx="714380" cy="21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클</a:t>
            </a:r>
            <a:r>
              <a:rPr lang="ko-KR" altLang="en-US" sz="1200" dirty="0"/>
              <a:t>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7290" y="5795207"/>
            <a:ext cx="1909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&lt;form action=“test.jsp”&gt;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357290" y="6866777"/>
            <a:ext cx="79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&lt;/form&gt;</a:t>
            </a:r>
            <a:endParaRPr lang="ko-KR" altLang="en-US" sz="1200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93" y="4643446"/>
            <a:ext cx="297792" cy="35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2243217" y="4929198"/>
            <a:ext cx="67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test.jsp</a:t>
            </a:r>
            <a:endParaRPr lang="ko-KR" altLang="en-US" sz="1200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6691311"/>
            <a:ext cx="285752" cy="33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폭발 1 27"/>
          <p:cNvSpPr/>
          <p:nvPr/>
        </p:nvSpPr>
        <p:spPr>
          <a:xfrm>
            <a:off x="2500298" y="6643710"/>
            <a:ext cx="214314" cy="21429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505075" y="5143500"/>
            <a:ext cx="405246" cy="1662113"/>
          </a:xfrm>
          <a:custGeom>
            <a:avLst/>
            <a:gdLst>
              <a:gd name="connsiteX0" fmla="*/ 128588 w 405246"/>
              <a:gd name="connsiteY0" fmla="*/ 1662113 h 1662113"/>
              <a:gd name="connsiteX1" fmla="*/ 138113 w 405246"/>
              <a:gd name="connsiteY1" fmla="*/ 1643063 h 1662113"/>
              <a:gd name="connsiteX2" fmla="*/ 180975 w 405246"/>
              <a:gd name="connsiteY2" fmla="*/ 1624013 h 1662113"/>
              <a:gd name="connsiteX3" fmla="*/ 233363 w 405246"/>
              <a:gd name="connsiteY3" fmla="*/ 1604963 h 1662113"/>
              <a:gd name="connsiteX4" fmla="*/ 261938 w 405246"/>
              <a:gd name="connsiteY4" fmla="*/ 1585913 h 1662113"/>
              <a:gd name="connsiteX5" fmla="*/ 276225 w 405246"/>
              <a:gd name="connsiteY5" fmla="*/ 1571625 h 1662113"/>
              <a:gd name="connsiteX6" fmla="*/ 295275 w 405246"/>
              <a:gd name="connsiteY6" fmla="*/ 1566863 h 1662113"/>
              <a:gd name="connsiteX7" fmla="*/ 352425 w 405246"/>
              <a:gd name="connsiteY7" fmla="*/ 1514475 h 1662113"/>
              <a:gd name="connsiteX8" fmla="*/ 376238 w 405246"/>
              <a:gd name="connsiteY8" fmla="*/ 1476375 h 1662113"/>
              <a:gd name="connsiteX9" fmla="*/ 390525 w 405246"/>
              <a:gd name="connsiteY9" fmla="*/ 1443038 h 1662113"/>
              <a:gd name="connsiteX10" fmla="*/ 395288 w 405246"/>
              <a:gd name="connsiteY10" fmla="*/ 1423988 h 1662113"/>
              <a:gd name="connsiteX11" fmla="*/ 395288 w 405246"/>
              <a:gd name="connsiteY11" fmla="*/ 1247775 h 1662113"/>
              <a:gd name="connsiteX12" fmla="*/ 385763 w 405246"/>
              <a:gd name="connsiteY12" fmla="*/ 1223963 h 1662113"/>
              <a:gd name="connsiteX13" fmla="*/ 366713 w 405246"/>
              <a:gd name="connsiteY13" fmla="*/ 1185863 h 1662113"/>
              <a:gd name="connsiteX14" fmla="*/ 347663 w 405246"/>
              <a:gd name="connsiteY14" fmla="*/ 1166813 h 1662113"/>
              <a:gd name="connsiteX15" fmla="*/ 342900 w 405246"/>
              <a:gd name="connsiteY15" fmla="*/ 1152525 h 1662113"/>
              <a:gd name="connsiteX16" fmla="*/ 295275 w 405246"/>
              <a:gd name="connsiteY16" fmla="*/ 1090613 h 1662113"/>
              <a:gd name="connsiteX17" fmla="*/ 295275 w 405246"/>
              <a:gd name="connsiteY17" fmla="*/ 1090613 h 1662113"/>
              <a:gd name="connsiteX18" fmla="*/ 285750 w 405246"/>
              <a:gd name="connsiteY18" fmla="*/ 1076325 h 1662113"/>
              <a:gd name="connsiteX19" fmla="*/ 280988 w 405246"/>
              <a:gd name="connsiteY19" fmla="*/ 1062038 h 1662113"/>
              <a:gd name="connsiteX20" fmla="*/ 266700 w 405246"/>
              <a:gd name="connsiteY20" fmla="*/ 1052513 h 1662113"/>
              <a:gd name="connsiteX21" fmla="*/ 238125 w 405246"/>
              <a:gd name="connsiteY21" fmla="*/ 1023938 h 1662113"/>
              <a:gd name="connsiteX22" fmla="*/ 200025 w 405246"/>
              <a:gd name="connsiteY22" fmla="*/ 985838 h 1662113"/>
              <a:gd name="connsiteX23" fmla="*/ 176213 w 405246"/>
              <a:gd name="connsiteY23" fmla="*/ 957263 h 1662113"/>
              <a:gd name="connsiteX24" fmla="*/ 142875 w 405246"/>
              <a:gd name="connsiteY24" fmla="*/ 914400 h 1662113"/>
              <a:gd name="connsiteX25" fmla="*/ 123825 w 405246"/>
              <a:gd name="connsiteY25" fmla="*/ 890588 h 1662113"/>
              <a:gd name="connsiteX26" fmla="*/ 100013 w 405246"/>
              <a:gd name="connsiteY26" fmla="*/ 842963 h 1662113"/>
              <a:gd name="connsiteX27" fmla="*/ 85725 w 405246"/>
              <a:gd name="connsiteY27" fmla="*/ 823913 h 1662113"/>
              <a:gd name="connsiteX28" fmla="*/ 66675 w 405246"/>
              <a:gd name="connsiteY28" fmla="*/ 785813 h 1662113"/>
              <a:gd name="connsiteX29" fmla="*/ 47625 w 405246"/>
              <a:gd name="connsiteY29" fmla="*/ 752475 h 1662113"/>
              <a:gd name="connsiteX30" fmla="*/ 42863 w 405246"/>
              <a:gd name="connsiteY30" fmla="*/ 738188 h 1662113"/>
              <a:gd name="connsiteX31" fmla="*/ 33338 w 405246"/>
              <a:gd name="connsiteY31" fmla="*/ 719138 h 1662113"/>
              <a:gd name="connsiteX32" fmla="*/ 19050 w 405246"/>
              <a:gd name="connsiteY32" fmla="*/ 661988 h 1662113"/>
              <a:gd name="connsiteX33" fmla="*/ 9525 w 405246"/>
              <a:gd name="connsiteY33" fmla="*/ 623888 h 1662113"/>
              <a:gd name="connsiteX34" fmla="*/ 0 w 405246"/>
              <a:gd name="connsiteY34" fmla="*/ 595313 h 1662113"/>
              <a:gd name="connsiteX35" fmla="*/ 4763 w 405246"/>
              <a:gd name="connsiteY35" fmla="*/ 319088 h 1662113"/>
              <a:gd name="connsiteX36" fmla="*/ 9525 w 405246"/>
              <a:gd name="connsiteY36" fmla="*/ 285750 h 1662113"/>
              <a:gd name="connsiteX37" fmla="*/ 19050 w 405246"/>
              <a:gd name="connsiteY37" fmla="*/ 209550 h 1662113"/>
              <a:gd name="connsiteX38" fmla="*/ 23813 w 405246"/>
              <a:gd name="connsiteY38" fmla="*/ 185738 h 1662113"/>
              <a:gd name="connsiteX39" fmla="*/ 38100 w 405246"/>
              <a:gd name="connsiteY39" fmla="*/ 57150 h 1662113"/>
              <a:gd name="connsiteX40" fmla="*/ 42863 w 405246"/>
              <a:gd name="connsiteY40" fmla="*/ 28575 h 1662113"/>
              <a:gd name="connsiteX41" fmla="*/ 52388 w 405246"/>
              <a:gd name="connsiteY41" fmla="*/ 0 h 166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5246" h="1662113">
                <a:moveTo>
                  <a:pt x="128588" y="1662113"/>
                </a:moveTo>
                <a:cubicBezTo>
                  <a:pt x="131763" y="1655763"/>
                  <a:pt x="132770" y="1647738"/>
                  <a:pt x="138113" y="1643063"/>
                </a:cubicBezTo>
                <a:cubicBezTo>
                  <a:pt x="161113" y="1622938"/>
                  <a:pt x="161329" y="1633836"/>
                  <a:pt x="180975" y="1624013"/>
                </a:cubicBezTo>
                <a:cubicBezTo>
                  <a:pt x="222696" y="1603152"/>
                  <a:pt x="185613" y="1612920"/>
                  <a:pt x="233363" y="1604963"/>
                </a:cubicBezTo>
                <a:cubicBezTo>
                  <a:pt x="242888" y="1598613"/>
                  <a:pt x="253844" y="1594008"/>
                  <a:pt x="261938" y="1585913"/>
                </a:cubicBezTo>
                <a:cubicBezTo>
                  <a:pt x="266700" y="1581150"/>
                  <a:pt x="270377" y="1574967"/>
                  <a:pt x="276225" y="1571625"/>
                </a:cubicBezTo>
                <a:cubicBezTo>
                  <a:pt x="281908" y="1568378"/>
                  <a:pt x="288925" y="1568450"/>
                  <a:pt x="295275" y="1566863"/>
                </a:cubicBezTo>
                <a:cubicBezTo>
                  <a:pt x="309517" y="1555469"/>
                  <a:pt x="345669" y="1527986"/>
                  <a:pt x="352425" y="1514475"/>
                </a:cubicBezTo>
                <a:cubicBezTo>
                  <a:pt x="376559" y="1466207"/>
                  <a:pt x="345325" y="1525834"/>
                  <a:pt x="376238" y="1476375"/>
                </a:cubicBezTo>
                <a:cubicBezTo>
                  <a:pt x="382923" y="1465679"/>
                  <a:pt x="387113" y="1454979"/>
                  <a:pt x="390525" y="1443038"/>
                </a:cubicBezTo>
                <a:cubicBezTo>
                  <a:pt x="392323" y="1436744"/>
                  <a:pt x="393700" y="1430338"/>
                  <a:pt x="395288" y="1423988"/>
                </a:cubicBezTo>
                <a:cubicBezTo>
                  <a:pt x="404442" y="1350749"/>
                  <a:pt x="405246" y="1360636"/>
                  <a:pt x="395288" y="1247775"/>
                </a:cubicBezTo>
                <a:cubicBezTo>
                  <a:pt x="394537" y="1239259"/>
                  <a:pt x="388765" y="1231967"/>
                  <a:pt x="385763" y="1223963"/>
                </a:cubicBezTo>
                <a:cubicBezTo>
                  <a:pt x="378741" y="1205239"/>
                  <a:pt x="382350" y="1205968"/>
                  <a:pt x="366713" y="1185863"/>
                </a:cubicBezTo>
                <a:cubicBezTo>
                  <a:pt x="361200" y="1178774"/>
                  <a:pt x="354013" y="1173163"/>
                  <a:pt x="347663" y="1166813"/>
                </a:cubicBezTo>
                <a:cubicBezTo>
                  <a:pt x="346075" y="1162050"/>
                  <a:pt x="345595" y="1156760"/>
                  <a:pt x="342900" y="1152525"/>
                </a:cubicBezTo>
                <a:cubicBezTo>
                  <a:pt x="333908" y="1138395"/>
                  <a:pt x="307798" y="1106266"/>
                  <a:pt x="295275" y="1090613"/>
                </a:cubicBezTo>
                <a:lnTo>
                  <a:pt x="295275" y="1090613"/>
                </a:lnTo>
                <a:lnTo>
                  <a:pt x="285750" y="1076325"/>
                </a:lnTo>
                <a:cubicBezTo>
                  <a:pt x="284163" y="1071563"/>
                  <a:pt x="284124" y="1065958"/>
                  <a:pt x="280988" y="1062038"/>
                </a:cubicBezTo>
                <a:cubicBezTo>
                  <a:pt x="277412" y="1057568"/>
                  <a:pt x="270978" y="1056316"/>
                  <a:pt x="266700" y="1052513"/>
                </a:cubicBezTo>
                <a:cubicBezTo>
                  <a:pt x="256632" y="1043564"/>
                  <a:pt x="247186" y="1033905"/>
                  <a:pt x="238125" y="1023938"/>
                </a:cubicBezTo>
                <a:cubicBezTo>
                  <a:pt x="203827" y="986210"/>
                  <a:pt x="235242" y="1012250"/>
                  <a:pt x="200025" y="985838"/>
                </a:cubicBezTo>
                <a:cubicBezTo>
                  <a:pt x="176378" y="950366"/>
                  <a:pt x="206768" y="993929"/>
                  <a:pt x="176213" y="957263"/>
                </a:cubicBezTo>
                <a:cubicBezTo>
                  <a:pt x="164625" y="943358"/>
                  <a:pt x="154058" y="928633"/>
                  <a:pt x="142875" y="914400"/>
                </a:cubicBezTo>
                <a:cubicBezTo>
                  <a:pt x="136595" y="906407"/>
                  <a:pt x="123825" y="890588"/>
                  <a:pt x="123825" y="890588"/>
                </a:cubicBezTo>
                <a:cubicBezTo>
                  <a:pt x="116072" y="867326"/>
                  <a:pt x="118862" y="872582"/>
                  <a:pt x="100013" y="842963"/>
                </a:cubicBezTo>
                <a:cubicBezTo>
                  <a:pt x="95751" y="836266"/>
                  <a:pt x="90128" y="830518"/>
                  <a:pt x="85725" y="823913"/>
                </a:cubicBezTo>
                <a:cubicBezTo>
                  <a:pt x="60890" y="786660"/>
                  <a:pt x="78685" y="813836"/>
                  <a:pt x="66675" y="785813"/>
                </a:cubicBezTo>
                <a:cubicBezTo>
                  <a:pt x="59423" y="768893"/>
                  <a:pt x="57191" y="766825"/>
                  <a:pt x="47625" y="752475"/>
                </a:cubicBezTo>
                <a:cubicBezTo>
                  <a:pt x="46038" y="747713"/>
                  <a:pt x="44840" y="742802"/>
                  <a:pt x="42863" y="738188"/>
                </a:cubicBezTo>
                <a:cubicBezTo>
                  <a:pt x="40066" y="731662"/>
                  <a:pt x="35764" y="725810"/>
                  <a:pt x="33338" y="719138"/>
                </a:cubicBezTo>
                <a:cubicBezTo>
                  <a:pt x="22931" y="690520"/>
                  <a:pt x="25140" y="688376"/>
                  <a:pt x="19050" y="661988"/>
                </a:cubicBezTo>
                <a:cubicBezTo>
                  <a:pt x="16106" y="649232"/>
                  <a:pt x="13665" y="636307"/>
                  <a:pt x="9525" y="623888"/>
                </a:cubicBezTo>
                <a:lnTo>
                  <a:pt x="0" y="595313"/>
                </a:lnTo>
                <a:cubicBezTo>
                  <a:pt x="1588" y="503238"/>
                  <a:pt x="1931" y="411133"/>
                  <a:pt x="4763" y="319088"/>
                </a:cubicBezTo>
                <a:cubicBezTo>
                  <a:pt x="5108" y="307868"/>
                  <a:pt x="8213" y="296899"/>
                  <a:pt x="9525" y="285750"/>
                </a:cubicBezTo>
                <a:cubicBezTo>
                  <a:pt x="16073" y="230096"/>
                  <a:pt x="11167" y="252906"/>
                  <a:pt x="19050" y="209550"/>
                </a:cubicBezTo>
                <a:cubicBezTo>
                  <a:pt x="20498" y="201586"/>
                  <a:pt x="22809" y="193770"/>
                  <a:pt x="23813" y="185738"/>
                </a:cubicBezTo>
                <a:cubicBezTo>
                  <a:pt x="29162" y="142945"/>
                  <a:pt x="31009" y="99690"/>
                  <a:pt x="38100" y="57150"/>
                </a:cubicBezTo>
                <a:cubicBezTo>
                  <a:pt x="39688" y="47625"/>
                  <a:pt x="40521" y="37943"/>
                  <a:pt x="42863" y="28575"/>
                </a:cubicBezTo>
                <a:cubicBezTo>
                  <a:pt x="45298" y="18835"/>
                  <a:pt x="52388" y="0"/>
                  <a:pt x="5238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3108" y="5223703"/>
            <a:ext cx="415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200" dirty="0" smtClean="0"/>
              <a:t>요청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http://localhost/html_prj/day0829/test.jsp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입력값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5142710" y="571422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214942" y="5681675"/>
            <a:ext cx="2366958" cy="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86380" y="564357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queryString</a:t>
            </a:r>
            <a:endParaRPr lang="ko-KR" altLang="en-US" sz="1100" dirty="0"/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5143504" y="542926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6101570" y="5442759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214942" y="542926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14942" y="516765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parameter</a:t>
            </a:r>
            <a:endParaRPr lang="ko-KR" altLang="en-US" sz="1100" dirty="0"/>
          </a:p>
        </p:txBody>
      </p:sp>
      <p:sp>
        <p:nvSpPr>
          <p:cNvPr id="43" name="자유형 42"/>
          <p:cNvSpPr/>
          <p:nvPr/>
        </p:nvSpPr>
        <p:spPr>
          <a:xfrm>
            <a:off x="6257925" y="5567363"/>
            <a:ext cx="633413" cy="654657"/>
          </a:xfrm>
          <a:custGeom>
            <a:avLst/>
            <a:gdLst>
              <a:gd name="connsiteX0" fmla="*/ 280988 w 633413"/>
              <a:gd name="connsiteY0" fmla="*/ 647700 h 654657"/>
              <a:gd name="connsiteX1" fmla="*/ 357188 w 633413"/>
              <a:gd name="connsiteY1" fmla="*/ 638175 h 654657"/>
              <a:gd name="connsiteX2" fmla="*/ 404813 w 633413"/>
              <a:gd name="connsiteY2" fmla="*/ 628650 h 654657"/>
              <a:gd name="connsiteX3" fmla="*/ 438150 w 633413"/>
              <a:gd name="connsiteY3" fmla="*/ 623887 h 654657"/>
              <a:gd name="connsiteX4" fmla="*/ 457200 w 633413"/>
              <a:gd name="connsiteY4" fmla="*/ 614362 h 654657"/>
              <a:gd name="connsiteX5" fmla="*/ 504825 w 633413"/>
              <a:gd name="connsiteY5" fmla="*/ 595312 h 654657"/>
              <a:gd name="connsiteX6" fmla="*/ 552450 w 633413"/>
              <a:gd name="connsiteY6" fmla="*/ 576262 h 654657"/>
              <a:gd name="connsiteX7" fmla="*/ 581025 w 633413"/>
              <a:gd name="connsiteY7" fmla="*/ 557212 h 654657"/>
              <a:gd name="connsiteX8" fmla="*/ 600075 w 633413"/>
              <a:gd name="connsiteY8" fmla="*/ 542925 h 654657"/>
              <a:gd name="connsiteX9" fmla="*/ 614363 w 633413"/>
              <a:gd name="connsiteY9" fmla="*/ 533400 h 654657"/>
              <a:gd name="connsiteX10" fmla="*/ 628650 w 633413"/>
              <a:gd name="connsiteY10" fmla="*/ 514350 h 654657"/>
              <a:gd name="connsiteX11" fmla="*/ 633413 w 633413"/>
              <a:gd name="connsiteY11" fmla="*/ 495300 h 654657"/>
              <a:gd name="connsiteX12" fmla="*/ 628650 w 633413"/>
              <a:gd name="connsiteY12" fmla="*/ 385762 h 654657"/>
              <a:gd name="connsiteX13" fmla="*/ 614363 w 633413"/>
              <a:gd name="connsiteY13" fmla="*/ 347662 h 654657"/>
              <a:gd name="connsiteX14" fmla="*/ 604838 w 633413"/>
              <a:gd name="connsiteY14" fmla="*/ 333375 h 654657"/>
              <a:gd name="connsiteX15" fmla="*/ 590550 w 633413"/>
              <a:gd name="connsiteY15" fmla="*/ 309562 h 654657"/>
              <a:gd name="connsiteX16" fmla="*/ 552450 w 633413"/>
              <a:gd name="connsiteY16" fmla="*/ 261937 h 654657"/>
              <a:gd name="connsiteX17" fmla="*/ 504825 w 633413"/>
              <a:gd name="connsiteY17" fmla="*/ 204787 h 654657"/>
              <a:gd name="connsiteX18" fmla="*/ 490538 w 633413"/>
              <a:gd name="connsiteY18" fmla="*/ 190500 h 654657"/>
              <a:gd name="connsiteX19" fmla="*/ 466725 w 633413"/>
              <a:gd name="connsiteY19" fmla="*/ 176212 h 654657"/>
              <a:gd name="connsiteX20" fmla="*/ 442913 w 633413"/>
              <a:gd name="connsiteY20" fmla="*/ 166687 h 654657"/>
              <a:gd name="connsiteX21" fmla="*/ 404813 w 633413"/>
              <a:gd name="connsiteY21" fmla="*/ 147637 h 654657"/>
              <a:gd name="connsiteX22" fmla="*/ 371475 w 633413"/>
              <a:gd name="connsiteY22" fmla="*/ 128587 h 654657"/>
              <a:gd name="connsiteX23" fmla="*/ 314325 w 633413"/>
              <a:gd name="connsiteY23" fmla="*/ 114300 h 654657"/>
              <a:gd name="connsiteX24" fmla="*/ 295275 w 633413"/>
              <a:gd name="connsiteY24" fmla="*/ 109537 h 654657"/>
              <a:gd name="connsiteX25" fmla="*/ 271463 w 633413"/>
              <a:gd name="connsiteY25" fmla="*/ 100012 h 654657"/>
              <a:gd name="connsiteX26" fmla="*/ 247650 w 633413"/>
              <a:gd name="connsiteY26" fmla="*/ 95250 h 654657"/>
              <a:gd name="connsiteX27" fmla="*/ 228600 w 633413"/>
              <a:gd name="connsiteY27" fmla="*/ 90487 h 654657"/>
              <a:gd name="connsiteX28" fmla="*/ 200025 w 633413"/>
              <a:gd name="connsiteY28" fmla="*/ 76200 h 654657"/>
              <a:gd name="connsiteX29" fmla="*/ 185738 w 633413"/>
              <a:gd name="connsiteY29" fmla="*/ 66675 h 654657"/>
              <a:gd name="connsiteX30" fmla="*/ 157163 w 633413"/>
              <a:gd name="connsiteY30" fmla="*/ 61912 h 654657"/>
              <a:gd name="connsiteX31" fmla="*/ 133350 w 633413"/>
              <a:gd name="connsiteY31" fmla="*/ 52387 h 654657"/>
              <a:gd name="connsiteX32" fmla="*/ 104775 w 633413"/>
              <a:gd name="connsiteY32" fmla="*/ 33337 h 654657"/>
              <a:gd name="connsiteX33" fmla="*/ 61913 w 633413"/>
              <a:gd name="connsiteY33" fmla="*/ 19050 h 654657"/>
              <a:gd name="connsiteX34" fmla="*/ 33338 w 633413"/>
              <a:gd name="connsiteY34" fmla="*/ 9525 h 654657"/>
              <a:gd name="connsiteX35" fmla="*/ 19050 w 633413"/>
              <a:gd name="connsiteY35" fmla="*/ 4762 h 654657"/>
              <a:gd name="connsiteX36" fmla="*/ 0 w 633413"/>
              <a:gd name="connsiteY36" fmla="*/ 0 h 6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33413" h="654657">
                <a:moveTo>
                  <a:pt x="280988" y="647700"/>
                </a:moveTo>
                <a:cubicBezTo>
                  <a:pt x="347351" y="634426"/>
                  <a:pt x="241809" y="654657"/>
                  <a:pt x="357188" y="638175"/>
                </a:cubicBezTo>
                <a:cubicBezTo>
                  <a:pt x="373215" y="635886"/>
                  <a:pt x="388870" y="631464"/>
                  <a:pt x="404813" y="628650"/>
                </a:cubicBezTo>
                <a:cubicBezTo>
                  <a:pt x="415867" y="626699"/>
                  <a:pt x="427038" y="625475"/>
                  <a:pt x="438150" y="623887"/>
                </a:cubicBezTo>
                <a:cubicBezTo>
                  <a:pt x="444500" y="620712"/>
                  <a:pt x="450675" y="617159"/>
                  <a:pt x="457200" y="614362"/>
                </a:cubicBezTo>
                <a:cubicBezTo>
                  <a:pt x="472915" y="607627"/>
                  <a:pt x="489532" y="602958"/>
                  <a:pt x="504825" y="595312"/>
                </a:cubicBezTo>
                <a:cubicBezTo>
                  <a:pt x="539254" y="578098"/>
                  <a:pt x="523069" y="583608"/>
                  <a:pt x="552450" y="576262"/>
                </a:cubicBezTo>
                <a:cubicBezTo>
                  <a:pt x="585700" y="543015"/>
                  <a:pt x="548861" y="575592"/>
                  <a:pt x="581025" y="557212"/>
                </a:cubicBezTo>
                <a:cubicBezTo>
                  <a:pt x="587917" y="553274"/>
                  <a:pt x="593616" y="547538"/>
                  <a:pt x="600075" y="542925"/>
                </a:cubicBezTo>
                <a:cubicBezTo>
                  <a:pt x="604733" y="539598"/>
                  <a:pt x="609600" y="536575"/>
                  <a:pt x="614363" y="533400"/>
                </a:cubicBezTo>
                <a:cubicBezTo>
                  <a:pt x="619125" y="527050"/>
                  <a:pt x="625100" y="521449"/>
                  <a:pt x="628650" y="514350"/>
                </a:cubicBezTo>
                <a:cubicBezTo>
                  <a:pt x="631577" y="508496"/>
                  <a:pt x="633413" y="501845"/>
                  <a:pt x="633413" y="495300"/>
                </a:cubicBezTo>
                <a:cubicBezTo>
                  <a:pt x="633413" y="458753"/>
                  <a:pt x="631350" y="422209"/>
                  <a:pt x="628650" y="385762"/>
                </a:cubicBezTo>
                <a:cubicBezTo>
                  <a:pt x="627652" y="372295"/>
                  <a:pt x="620865" y="359040"/>
                  <a:pt x="614363" y="347662"/>
                </a:cubicBezTo>
                <a:cubicBezTo>
                  <a:pt x="611523" y="342692"/>
                  <a:pt x="607872" y="338229"/>
                  <a:pt x="604838" y="333375"/>
                </a:cubicBezTo>
                <a:cubicBezTo>
                  <a:pt x="599932" y="325525"/>
                  <a:pt x="595520" y="317372"/>
                  <a:pt x="590550" y="309562"/>
                </a:cubicBezTo>
                <a:cubicBezTo>
                  <a:pt x="537921" y="226860"/>
                  <a:pt x="602028" y="325681"/>
                  <a:pt x="552450" y="261937"/>
                </a:cubicBezTo>
                <a:cubicBezTo>
                  <a:pt x="500246" y="194818"/>
                  <a:pt x="595356" y="295318"/>
                  <a:pt x="504825" y="204787"/>
                </a:cubicBezTo>
                <a:cubicBezTo>
                  <a:pt x="500063" y="200025"/>
                  <a:pt x="496313" y="193965"/>
                  <a:pt x="490538" y="190500"/>
                </a:cubicBezTo>
                <a:cubicBezTo>
                  <a:pt x="482600" y="185737"/>
                  <a:pt x="475005" y="180352"/>
                  <a:pt x="466725" y="176212"/>
                </a:cubicBezTo>
                <a:cubicBezTo>
                  <a:pt x="459079" y="172389"/>
                  <a:pt x="450386" y="170839"/>
                  <a:pt x="442913" y="166687"/>
                </a:cubicBezTo>
                <a:cubicBezTo>
                  <a:pt x="403172" y="144609"/>
                  <a:pt x="444308" y="157512"/>
                  <a:pt x="404813" y="147637"/>
                </a:cubicBezTo>
                <a:cubicBezTo>
                  <a:pt x="394935" y="141052"/>
                  <a:pt x="382848" y="132141"/>
                  <a:pt x="371475" y="128587"/>
                </a:cubicBezTo>
                <a:cubicBezTo>
                  <a:pt x="352733" y="122730"/>
                  <a:pt x="333375" y="119062"/>
                  <a:pt x="314325" y="114300"/>
                </a:cubicBezTo>
                <a:cubicBezTo>
                  <a:pt x="307975" y="112712"/>
                  <a:pt x="301352" y="111968"/>
                  <a:pt x="295275" y="109537"/>
                </a:cubicBezTo>
                <a:cubicBezTo>
                  <a:pt x="287338" y="106362"/>
                  <a:pt x="279651" y="102468"/>
                  <a:pt x="271463" y="100012"/>
                </a:cubicBezTo>
                <a:cubicBezTo>
                  <a:pt x="263710" y="97686"/>
                  <a:pt x="255552" y="97006"/>
                  <a:pt x="247650" y="95250"/>
                </a:cubicBezTo>
                <a:cubicBezTo>
                  <a:pt x="241260" y="93830"/>
                  <a:pt x="234950" y="92075"/>
                  <a:pt x="228600" y="90487"/>
                </a:cubicBezTo>
                <a:cubicBezTo>
                  <a:pt x="187657" y="63190"/>
                  <a:pt x="239460" y="95917"/>
                  <a:pt x="200025" y="76200"/>
                </a:cubicBezTo>
                <a:cubicBezTo>
                  <a:pt x="194906" y="73640"/>
                  <a:pt x="191168" y="68485"/>
                  <a:pt x="185738" y="66675"/>
                </a:cubicBezTo>
                <a:cubicBezTo>
                  <a:pt x="176577" y="63621"/>
                  <a:pt x="166688" y="63500"/>
                  <a:pt x="157163" y="61912"/>
                </a:cubicBezTo>
                <a:cubicBezTo>
                  <a:pt x="149225" y="58737"/>
                  <a:pt x="140855" y="56481"/>
                  <a:pt x="133350" y="52387"/>
                </a:cubicBezTo>
                <a:cubicBezTo>
                  <a:pt x="123300" y="46905"/>
                  <a:pt x="115635" y="36957"/>
                  <a:pt x="104775" y="33337"/>
                </a:cubicBezTo>
                <a:lnTo>
                  <a:pt x="61913" y="19050"/>
                </a:lnTo>
                <a:lnTo>
                  <a:pt x="33338" y="9525"/>
                </a:lnTo>
                <a:cubicBezTo>
                  <a:pt x="28575" y="7937"/>
                  <a:pt x="23920" y="5979"/>
                  <a:pt x="19050" y="4762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6568294" y="5529263"/>
            <a:ext cx="746906" cy="1033569"/>
          </a:xfrm>
          <a:custGeom>
            <a:avLst/>
            <a:gdLst>
              <a:gd name="connsiteX0" fmla="*/ 3956 w 746906"/>
              <a:gd name="connsiteY0" fmla="*/ 1033462 h 1033569"/>
              <a:gd name="connsiteX1" fmla="*/ 70631 w 746906"/>
              <a:gd name="connsiteY1" fmla="*/ 1023937 h 1033569"/>
              <a:gd name="connsiteX2" fmla="*/ 123019 w 746906"/>
              <a:gd name="connsiteY2" fmla="*/ 1014412 h 1033569"/>
              <a:gd name="connsiteX3" fmla="*/ 213506 w 746906"/>
              <a:gd name="connsiteY3" fmla="*/ 1004887 h 1033569"/>
              <a:gd name="connsiteX4" fmla="*/ 337331 w 746906"/>
              <a:gd name="connsiteY4" fmla="*/ 962025 h 1033569"/>
              <a:gd name="connsiteX5" fmla="*/ 384956 w 746906"/>
              <a:gd name="connsiteY5" fmla="*/ 947737 h 1033569"/>
              <a:gd name="connsiteX6" fmla="*/ 470681 w 746906"/>
              <a:gd name="connsiteY6" fmla="*/ 904875 h 1033569"/>
              <a:gd name="connsiteX7" fmla="*/ 508781 w 746906"/>
              <a:gd name="connsiteY7" fmla="*/ 885825 h 1033569"/>
              <a:gd name="connsiteX8" fmla="*/ 580219 w 746906"/>
              <a:gd name="connsiteY8" fmla="*/ 857250 h 1033569"/>
              <a:gd name="connsiteX9" fmla="*/ 594506 w 746906"/>
              <a:gd name="connsiteY9" fmla="*/ 847725 h 1033569"/>
              <a:gd name="connsiteX10" fmla="*/ 618319 w 746906"/>
              <a:gd name="connsiteY10" fmla="*/ 833437 h 1033569"/>
              <a:gd name="connsiteX11" fmla="*/ 646894 w 746906"/>
              <a:gd name="connsiteY11" fmla="*/ 809625 h 1033569"/>
              <a:gd name="connsiteX12" fmla="*/ 656419 w 746906"/>
              <a:gd name="connsiteY12" fmla="*/ 795337 h 1033569"/>
              <a:gd name="connsiteX13" fmla="*/ 675469 w 746906"/>
              <a:gd name="connsiteY13" fmla="*/ 776287 h 1033569"/>
              <a:gd name="connsiteX14" fmla="*/ 689756 w 746906"/>
              <a:gd name="connsiteY14" fmla="*/ 738187 h 1033569"/>
              <a:gd name="connsiteX15" fmla="*/ 723094 w 746906"/>
              <a:gd name="connsiteY15" fmla="*/ 666750 h 1033569"/>
              <a:gd name="connsiteX16" fmla="*/ 727856 w 746906"/>
              <a:gd name="connsiteY16" fmla="*/ 652462 h 1033569"/>
              <a:gd name="connsiteX17" fmla="*/ 737381 w 746906"/>
              <a:gd name="connsiteY17" fmla="*/ 581025 h 1033569"/>
              <a:gd name="connsiteX18" fmla="*/ 742144 w 746906"/>
              <a:gd name="connsiteY18" fmla="*/ 552450 h 1033569"/>
              <a:gd name="connsiteX19" fmla="*/ 746906 w 746906"/>
              <a:gd name="connsiteY19" fmla="*/ 509587 h 1033569"/>
              <a:gd name="connsiteX20" fmla="*/ 732619 w 746906"/>
              <a:gd name="connsiteY20" fmla="*/ 409575 h 1033569"/>
              <a:gd name="connsiteX21" fmla="*/ 723094 w 746906"/>
              <a:gd name="connsiteY21" fmla="*/ 395287 h 1033569"/>
              <a:gd name="connsiteX22" fmla="*/ 704044 w 746906"/>
              <a:gd name="connsiteY22" fmla="*/ 361950 h 1033569"/>
              <a:gd name="connsiteX23" fmla="*/ 684994 w 746906"/>
              <a:gd name="connsiteY23" fmla="*/ 342900 h 1033569"/>
              <a:gd name="connsiteX24" fmla="*/ 665944 w 746906"/>
              <a:gd name="connsiteY24" fmla="*/ 319087 h 1033569"/>
              <a:gd name="connsiteX25" fmla="*/ 646894 w 746906"/>
              <a:gd name="connsiteY25" fmla="*/ 290512 h 1033569"/>
              <a:gd name="connsiteX26" fmla="*/ 632606 w 746906"/>
              <a:gd name="connsiteY26" fmla="*/ 266700 h 1033569"/>
              <a:gd name="connsiteX27" fmla="*/ 618319 w 746906"/>
              <a:gd name="connsiteY27" fmla="*/ 257175 h 1033569"/>
              <a:gd name="connsiteX28" fmla="*/ 584981 w 746906"/>
              <a:gd name="connsiteY28" fmla="*/ 228600 h 1033569"/>
              <a:gd name="connsiteX29" fmla="*/ 518306 w 746906"/>
              <a:gd name="connsiteY29" fmla="*/ 176212 h 1033569"/>
              <a:gd name="connsiteX30" fmla="*/ 470681 w 746906"/>
              <a:gd name="connsiteY30" fmla="*/ 147637 h 1033569"/>
              <a:gd name="connsiteX31" fmla="*/ 423056 w 746906"/>
              <a:gd name="connsiteY31" fmla="*/ 109537 h 1033569"/>
              <a:gd name="connsiteX32" fmla="*/ 356381 w 746906"/>
              <a:gd name="connsiteY32" fmla="*/ 66675 h 1033569"/>
              <a:gd name="connsiteX33" fmla="*/ 337331 w 746906"/>
              <a:gd name="connsiteY33" fmla="*/ 52387 h 1033569"/>
              <a:gd name="connsiteX34" fmla="*/ 313519 w 746906"/>
              <a:gd name="connsiteY34" fmla="*/ 42862 h 1033569"/>
              <a:gd name="connsiteX35" fmla="*/ 289706 w 746906"/>
              <a:gd name="connsiteY35" fmla="*/ 28575 h 1033569"/>
              <a:gd name="connsiteX36" fmla="*/ 275419 w 746906"/>
              <a:gd name="connsiteY36" fmla="*/ 19050 h 1033569"/>
              <a:gd name="connsiteX37" fmla="*/ 256369 w 746906"/>
              <a:gd name="connsiteY37" fmla="*/ 14287 h 1033569"/>
              <a:gd name="connsiteX38" fmla="*/ 242081 w 746906"/>
              <a:gd name="connsiteY38" fmla="*/ 9525 h 1033569"/>
              <a:gd name="connsiteX39" fmla="*/ 203981 w 746906"/>
              <a:gd name="connsiteY39" fmla="*/ 0 h 103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46906" h="1033569">
                <a:moveTo>
                  <a:pt x="3956" y="1033462"/>
                </a:moveTo>
                <a:cubicBezTo>
                  <a:pt x="38671" y="1021892"/>
                  <a:pt x="0" y="1033569"/>
                  <a:pt x="70631" y="1023937"/>
                </a:cubicBezTo>
                <a:cubicBezTo>
                  <a:pt x="88217" y="1021539"/>
                  <a:pt x="105426" y="1016758"/>
                  <a:pt x="123019" y="1014412"/>
                </a:cubicBezTo>
                <a:cubicBezTo>
                  <a:pt x="153082" y="1010404"/>
                  <a:pt x="213506" y="1004887"/>
                  <a:pt x="213506" y="1004887"/>
                </a:cubicBezTo>
                <a:cubicBezTo>
                  <a:pt x="282861" y="974063"/>
                  <a:pt x="239954" y="990877"/>
                  <a:pt x="337331" y="962025"/>
                </a:cubicBezTo>
                <a:cubicBezTo>
                  <a:pt x="353222" y="957316"/>
                  <a:pt x="370132" y="955149"/>
                  <a:pt x="384956" y="947737"/>
                </a:cubicBezTo>
                <a:lnTo>
                  <a:pt x="470681" y="904875"/>
                </a:lnTo>
                <a:cubicBezTo>
                  <a:pt x="483381" y="898525"/>
                  <a:pt x="495128" y="889726"/>
                  <a:pt x="508781" y="885825"/>
                </a:cubicBezTo>
                <a:cubicBezTo>
                  <a:pt x="548872" y="874371"/>
                  <a:pt x="540259" y="879047"/>
                  <a:pt x="580219" y="857250"/>
                </a:cubicBezTo>
                <a:cubicBezTo>
                  <a:pt x="585244" y="854509"/>
                  <a:pt x="589652" y="850759"/>
                  <a:pt x="594506" y="847725"/>
                </a:cubicBezTo>
                <a:cubicBezTo>
                  <a:pt x="602356" y="842819"/>
                  <a:pt x="610914" y="838991"/>
                  <a:pt x="618319" y="833437"/>
                </a:cubicBezTo>
                <a:cubicBezTo>
                  <a:pt x="691641" y="778445"/>
                  <a:pt x="580269" y="854040"/>
                  <a:pt x="646894" y="809625"/>
                </a:cubicBezTo>
                <a:cubicBezTo>
                  <a:pt x="650069" y="804862"/>
                  <a:pt x="652694" y="799683"/>
                  <a:pt x="656419" y="795337"/>
                </a:cubicBezTo>
                <a:cubicBezTo>
                  <a:pt x="662263" y="788519"/>
                  <a:pt x="670488" y="783759"/>
                  <a:pt x="675469" y="776287"/>
                </a:cubicBezTo>
                <a:cubicBezTo>
                  <a:pt x="685673" y="760982"/>
                  <a:pt x="682987" y="752852"/>
                  <a:pt x="689756" y="738187"/>
                </a:cubicBezTo>
                <a:cubicBezTo>
                  <a:pt x="715444" y="682529"/>
                  <a:pt x="707915" y="707228"/>
                  <a:pt x="723094" y="666750"/>
                </a:cubicBezTo>
                <a:cubicBezTo>
                  <a:pt x="724857" y="662049"/>
                  <a:pt x="726767" y="657363"/>
                  <a:pt x="727856" y="652462"/>
                </a:cubicBezTo>
                <a:cubicBezTo>
                  <a:pt x="733380" y="627606"/>
                  <a:pt x="733939" y="606839"/>
                  <a:pt x="737381" y="581025"/>
                </a:cubicBezTo>
                <a:cubicBezTo>
                  <a:pt x="738657" y="571453"/>
                  <a:pt x="740868" y="562022"/>
                  <a:pt x="742144" y="552450"/>
                </a:cubicBezTo>
                <a:cubicBezTo>
                  <a:pt x="744044" y="538201"/>
                  <a:pt x="745319" y="523875"/>
                  <a:pt x="746906" y="509587"/>
                </a:cubicBezTo>
                <a:cubicBezTo>
                  <a:pt x="742144" y="476250"/>
                  <a:pt x="739487" y="442543"/>
                  <a:pt x="732619" y="409575"/>
                </a:cubicBezTo>
                <a:cubicBezTo>
                  <a:pt x="731452" y="403971"/>
                  <a:pt x="725934" y="400257"/>
                  <a:pt x="723094" y="395287"/>
                </a:cubicBezTo>
                <a:cubicBezTo>
                  <a:pt x="715372" y="381773"/>
                  <a:pt x="713990" y="373554"/>
                  <a:pt x="704044" y="361950"/>
                </a:cubicBezTo>
                <a:cubicBezTo>
                  <a:pt x="698200" y="355132"/>
                  <a:pt x="690960" y="349612"/>
                  <a:pt x="684994" y="342900"/>
                </a:cubicBezTo>
                <a:cubicBezTo>
                  <a:pt x="678241" y="335302"/>
                  <a:pt x="672294" y="327025"/>
                  <a:pt x="665944" y="319087"/>
                </a:cubicBezTo>
                <a:cubicBezTo>
                  <a:pt x="656392" y="290435"/>
                  <a:pt x="668298" y="319051"/>
                  <a:pt x="646894" y="290512"/>
                </a:cubicBezTo>
                <a:cubicBezTo>
                  <a:pt x="641340" y="283107"/>
                  <a:pt x="638630" y="273728"/>
                  <a:pt x="632606" y="266700"/>
                </a:cubicBezTo>
                <a:cubicBezTo>
                  <a:pt x="628881" y="262354"/>
                  <a:pt x="622366" y="261222"/>
                  <a:pt x="618319" y="257175"/>
                </a:cubicBezTo>
                <a:cubicBezTo>
                  <a:pt x="587408" y="226264"/>
                  <a:pt x="622189" y="247204"/>
                  <a:pt x="584981" y="228600"/>
                </a:cubicBezTo>
                <a:cubicBezTo>
                  <a:pt x="551323" y="183721"/>
                  <a:pt x="595519" y="237984"/>
                  <a:pt x="518306" y="176212"/>
                </a:cubicBezTo>
                <a:cubicBezTo>
                  <a:pt x="487818" y="151821"/>
                  <a:pt x="503932" y="160937"/>
                  <a:pt x="470681" y="147637"/>
                </a:cubicBezTo>
                <a:cubicBezTo>
                  <a:pt x="454806" y="134937"/>
                  <a:pt x="440489" y="119997"/>
                  <a:pt x="423056" y="109537"/>
                </a:cubicBezTo>
                <a:cubicBezTo>
                  <a:pt x="399665" y="95503"/>
                  <a:pt x="378849" y="83527"/>
                  <a:pt x="356381" y="66675"/>
                </a:cubicBezTo>
                <a:cubicBezTo>
                  <a:pt x="350031" y="61912"/>
                  <a:pt x="344270" y="56242"/>
                  <a:pt x="337331" y="52387"/>
                </a:cubicBezTo>
                <a:cubicBezTo>
                  <a:pt x="329858" y="48235"/>
                  <a:pt x="321165" y="46685"/>
                  <a:pt x="313519" y="42862"/>
                </a:cubicBezTo>
                <a:cubicBezTo>
                  <a:pt x="305240" y="38722"/>
                  <a:pt x="297556" y="33481"/>
                  <a:pt x="289706" y="28575"/>
                </a:cubicBezTo>
                <a:cubicBezTo>
                  <a:pt x="284852" y="25542"/>
                  <a:pt x="280680" y="21305"/>
                  <a:pt x="275419" y="19050"/>
                </a:cubicBezTo>
                <a:cubicBezTo>
                  <a:pt x="269403" y="16472"/>
                  <a:pt x="262663" y="16085"/>
                  <a:pt x="256369" y="14287"/>
                </a:cubicBezTo>
                <a:cubicBezTo>
                  <a:pt x="251542" y="12908"/>
                  <a:pt x="246924" y="10846"/>
                  <a:pt x="242081" y="9525"/>
                </a:cubicBezTo>
                <a:cubicBezTo>
                  <a:pt x="229451" y="6081"/>
                  <a:pt x="203981" y="0"/>
                  <a:pt x="203981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0800000" flipV="1">
            <a:off x="7215206" y="6143644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243784" y="6096021"/>
            <a:ext cx="266721" cy="176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86858" y="4572008"/>
            <a:ext cx="455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readonly</a:t>
            </a:r>
            <a:r>
              <a:rPr lang="ko-KR" altLang="en-US" sz="1200" dirty="0" smtClean="0"/>
              <a:t>는 값을 받을 수 있지만</a:t>
            </a:r>
            <a:r>
              <a:rPr lang="en-US" altLang="ko-KR" sz="1200" dirty="0" smtClean="0"/>
              <a:t>, disabled</a:t>
            </a:r>
            <a:r>
              <a:rPr lang="ko-KR" altLang="en-US" sz="1200" dirty="0" smtClean="0"/>
              <a:t>는 값을 받을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012399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smtClean="0"/>
              <a:t>select 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&lt;select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 size=“</a:t>
            </a:r>
            <a:r>
              <a:rPr lang="ko-KR" altLang="en-US" sz="1600" dirty="0" smtClean="0"/>
              <a:t>보여줄 옵션의 개수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         &lt;option value=“</a:t>
            </a:r>
            <a:r>
              <a:rPr lang="ko-KR" altLang="en-US" sz="1600" dirty="0" err="1" smtClean="0"/>
              <a:t>전송할값</a:t>
            </a:r>
            <a:r>
              <a:rPr lang="en-US" altLang="ko-KR" sz="1600" dirty="0" smtClean="0"/>
              <a:t>” selected=“selected”&gt;</a:t>
            </a:r>
            <a:r>
              <a:rPr lang="ko-KR" altLang="en-US" sz="1600" dirty="0" err="1" smtClean="0"/>
              <a:t>보여줄값</a:t>
            </a:r>
            <a:r>
              <a:rPr lang="en-US" altLang="ko-KR" sz="1600" dirty="0" smtClean="0"/>
              <a:t>&lt;/option&gt;</a:t>
            </a:r>
          </a:p>
          <a:p>
            <a:r>
              <a:rPr lang="en-US" altLang="ko-KR" sz="1600" dirty="0" smtClean="0"/>
              <a:t>            &lt;option value=“</a:t>
            </a:r>
            <a:r>
              <a:rPr lang="ko-KR" altLang="en-US" sz="1600" dirty="0" err="1" smtClean="0"/>
              <a:t>전송할값</a:t>
            </a:r>
            <a:r>
              <a:rPr lang="en-US" altLang="ko-KR" sz="1600" dirty="0" smtClean="0"/>
              <a:t>”&gt;</a:t>
            </a:r>
            <a:r>
              <a:rPr lang="ko-KR" altLang="en-US" sz="1600" dirty="0" err="1" smtClean="0"/>
              <a:t>보여줄값</a:t>
            </a:r>
            <a:r>
              <a:rPr lang="en-US" altLang="ko-KR" sz="1600" dirty="0" smtClean="0"/>
              <a:t>&lt;/option&gt;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.</a:t>
            </a:r>
          </a:p>
          <a:p>
            <a:r>
              <a:rPr lang="en-US" altLang="ko-KR" sz="1600" dirty="0" smtClean="0"/>
              <a:t>           &lt;/select&gt;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textarea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textarea</a:t>
            </a:r>
            <a:r>
              <a:rPr lang="en-US" altLang="ko-KR" sz="1600" dirty="0" smtClean="0"/>
              <a:t>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 cols=“</a:t>
            </a:r>
            <a:r>
              <a:rPr lang="ko-KR" altLang="en-US" sz="1600" dirty="0" err="1" smtClean="0"/>
              <a:t>한줄에</a:t>
            </a:r>
            <a:r>
              <a:rPr lang="ko-KR" altLang="en-US" sz="1600" dirty="0" smtClean="0"/>
              <a:t> 쓸 글자수</a:t>
            </a:r>
            <a:r>
              <a:rPr lang="en-US" altLang="ko-KR" sz="1600" dirty="0" smtClean="0"/>
              <a:t>” rows=“</a:t>
            </a:r>
            <a:r>
              <a:rPr lang="ko-KR" altLang="en-US" sz="1600" dirty="0" smtClean="0"/>
              <a:t>보여줄 </a:t>
            </a:r>
            <a:r>
              <a:rPr lang="ko-KR" altLang="en-US" sz="1600" dirty="0" err="1" smtClean="0"/>
              <a:t>줄수</a:t>
            </a:r>
            <a:r>
              <a:rPr lang="en-US" altLang="ko-KR" sz="1600" dirty="0" smtClean="0"/>
              <a:t>”&gt;</a:t>
            </a:r>
            <a:r>
              <a:rPr lang="ko-KR" altLang="en-US" sz="1600" dirty="0" err="1" smtClean="0"/>
              <a:t>사용자에게보여줄</a:t>
            </a:r>
            <a:r>
              <a:rPr lang="ko-KR" altLang="en-US" sz="1600" dirty="0" smtClean="0"/>
              <a:t> 값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textarea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*HTML5</a:t>
            </a:r>
            <a:r>
              <a:rPr lang="ko-KR" altLang="en-US" sz="1600" dirty="0" smtClean="0"/>
              <a:t>에서 추가된 </a:t>
            </a:r>
            <a:r>
              <a:rPr lang="en-US" altLang="ko-KR" sz="1600" dirty="0" smtClean="0"/>
              <a:t>Form Control</a:t>
            </a:r>
            <a:r>
              <a:rPr lang="ko-KR" altLang="en-US" sz="1600" dirty="0" smtClean="0"/>
              <a:t>들</a:t>
            </a:r>
            <a:endParaRPr lang="en-US" altLang="ko-KR" sz="1600" dirty="0" smtClean="0"/>
          </a:p>
          <a:p>
            <a:r>
              <a:rPr lang="en-US" altLang="ko-KR" sz="1600" dirty="0" smtClean="0"/>
              <a:t> -&lt;input&gt;</a:t>
            </a:r>
            <a:r>
              <a:rPr lang="ko-KR" altLang="en-US" sz="1600" dirty="0" smtClean="0"/>
              <a:t>태그로 다양한 객체들이 추가되었음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색을 선택할 수 있는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&lt;input type=“color” value=“</a:t>
            </a:r>
            <a:r>
              <a:rPr lang="en-US" altLang="ko-KR" sz="1600" dirty="0" smtClean="0"/>
              <a:t>RGB</a:t>
            </a:r>
            <a:r>
              <a:rPr lang="ko-KR" altLang="en-US" sz="1600" dirty="0" err="1" smtClean="0"/>
              <a:t>형태만가능</a:t>
            </a:r>
            <a:r>
              <a:rPr lang="en-US" altLang="ko-KR" sz="1600" dirty="0" smtClean="0"/>
              <a:t>” </a:t>
            </a:r>
            <a:r>
              <a:rPr lang="en-US" altLang="ko-KR" sz="1600" dirty="0" smtClean="0"/>
              <a:t>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날짜를 선택할 수 있는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&lt;input type=“</a:t>
            </a:r>
            <a:r>
              <a:rPr lang="en-US" altLang="ko-KR" sz="1600" b="1" dirty="0" smtClean="0"/>
              <a:t>date</a:t>
            </a:r>
            <a:r>
              <a:rPr lang="en-US" altLang="ko-KR" sz="1600" dirty="0" smtClean="0"/>
              <a:t>” value=“</a:t>
            </a:r>
            <a:r>
              <a:rPr lang="ko-KR" altLang="en-US" sz="1600" dirty="0" smtClean="0"/>
              <a:t>날짜형식의 문자열</a:t>
            </a:r>
            <a:r>
              <a:rPr lang="en-US" altLang="ko-KR" sz="1600" dirty="0" smtClean="0"/>
              <a:t>”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범위 선택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감으로 값을 설정할 때 사용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&lt;input type=“range” min=“</a:t>
            </a:r>
            <a:r>
              <a:rPr lang="ko-KR" altLang="en-US" sz="1600" dirty="0" err="1" smtClean="0"/>
              <a:t>최저값</a:t>
            </a:r>
            <a:r>
              <a:rPr lang="en-US" altLang="ko-KR" sz="1600" dirty="0" smtClean="0"/>
              <a:t>” max=“</a:t>
            </a:r>
            <a:r>
              <a:rPr lang="ko-KR" altLang="en-US" sz="1600" dirty="0" err="1" smtClean="0"/>
              <a:t>최고값</a:t>
            </a:r>
            <a:r>
              <a:rPr lang="en-US" altLang="ko-KR" sz="1600" dirty="0" smtClean="0"/>
              <a:t>” value=“</a:t>
            </a:r>
            <a:r>
              <a:rPr lang="ko-KR" altLang="en-US" sz="1600" dirty="0" err="1" smtClean="0"/>
              <a:t>현재값</a:t>
            </a:r>
            <a:r>
              <a:rPr lang="en-US" altLang="ko-KR" sz="1600" dirty="0" smtClean="0"/>
              <a:t>”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”/&gt;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90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496"/>
            <a:ext cx="900111" cy="107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16200000" flipV="1">
            <a:off x="1857356" y="471488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3108" y="4786322"/>
            <a:ext cx="3246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date &lt;- 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  <a:p>
            <a:r>
              <a:rPr lang="en-US" altLang="ko-KR" sz="1400" dirty="0"/>
              <a:t>m</a:t>
            </a:r>
            <a:r>
              <a:rPr lang="en-US" altLang="ko-KR" sz="1400" dirty="0" smtClean="0"/>
              <a:t>onth &lt;- 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월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datetime</a:t>
            </a:r>
            <a:r>
              <a:rPr lang="en-US" altLang="ko-KR" sz="1400" dirty="0" smtClean="0"/>
              <a:t>-local &lt;- 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일 오전 시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분</a:t>
            </a:r>
            <a:endParaRPr lang="en-US" altLang="ko-KR" sz="1400" dirty="0" smtClean="0"/>
          </a:p>
          <a:p>
            <a:r>
              <a:rPr lang="en-US" altLang="ko-KR" sz="1400" dirty="0" smtClean="0"/>
              <a:t>time &lt;- </a:t>
            </a:r>
            <a:r>
              <a:rPr lang="ko-KR" altLang="en-US" sz="1400" dirty="0" smtClean="0"/>
              <a:t>오전 시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분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4214818"/>
            <a:ext cx="1223454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6072206"/>
            <a:ext cx="1357322" cy="26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 rot="10800000" flipV="1">
            <a:off x="4786314" y="357166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3504" y="71414"/>
            <a:ext cx="2895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 size</a:t>
            </a:r>
            <a:r>
              <a:rPr lang="ko-KR" altLang="en-US" sz="1100" dirty="0" smtClean="0"/>
              <a:t>를 생략하면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개의 옵션을 보여준다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 size</a:t>
            </a:r>
            <a:r>
              <a:rPr lang="ko-KR" altLang="en-US" sz="1100" dirty="0" smtClean="0"/>
              <a:t>를 정의하면 </a:t>
            </a:r>
            <a:r>
              <a:rPr lang="en-US" altLang="ko-KR" sz="1100" dirty="0" smtClean="0"/>
              <a:t>List</a:t>
            </a:r>
            <a:r>
              <a:rPr lang="ko-KR" altLang="en-US" sz="1100" dirty="0" smtClean="0"/>
              <a:t>처럼 사용할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715140" y="192880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2132" y="1723241"/>
            <a:ext cx="309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&gt;element</a:t>
            </a:r>
            <a:r>
              <a:rPr lang="ko-KR" altLang="en-US" sz="1200" dirty="0" smtClean="0"/>
              <a:t>는 공백을 넣지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02148"/>
            <a:ext cx="735169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의미적인 객체들</a:t>
            </a:r>
            <a:endParaRPr lang="en-US" altLang="ko-KR" dirty="0" smtClean="0"/>
          </a:p>
          <a:p>
            <a:r>
              <a:rPr lang="en-US" altLang="ko-KR" sz="1600" dirty="0" smtClean="0"/>
              <a:t> -&lt;input type=“text” </a:t>
            </a:r>
            <a:r>
              <a:rPr lang="ko-KR" altLang="en-US" sz="1600" dirty="0" smtClean="0"/>
              <a:t>와 동일한 디자인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소스보기를 했을 때 사용자가 입력하는 값이 무엇인지 의미적으로 전달할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사용하는 </a:t>
            </a:r>
            <a:r>
              <a:rPr lang="en-US" altLang="ko-KR" sz="1600" dirty="0" smtClean="0"/>
              <a:t>HTML Form </a:t>
            </a:r>
            <a:r>
              <a:rPr lang="en-US" altLang="ko-KR" sz="1600" dirty="0" smtClean="0"/>
              <a:t>Control.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&lt;input type=“text” </a:t>
            </a:r>
            <a:r>
              <a:rPr lang="en-US" altLang="ko-KR" sz="1600" dirty="0" smtClean="0"/>
              <a:t>name=“email” </a:t>
            </a:r>
            <a:r>
              <a:rPr lang="en-US" altLang="ko-KR" sz="1600" dirty="0" smtClean="0"/>
              <a:t> =&gt; </a:t>
            </a:r>
            <a:r>
              <a:rPr lang="en-US" altLang="ko-KR" sz="1600" dirty="0" smtClean="0"/>
              <a:t>&lt;input type=“email</a:t>
            </a:r>
            <a:r>
              <a:rPr lang="en-US" altLang="ko-KR" sz="1600" dirty="0" smtClean="0"/>
              <a:t>” </a:t>
            </a:r>
            <a:r>
              <a:rPr lang="en-US" altLang="ko-KR" sz="1600" dirty="0" smtClean="0"/>
              <a:t>name=“email”</a:t>
            </a:r>
            <a:endParaRPr lang="en-US" altLang="ko-KR" sz="1600" dirty="0" smtClean="0"/>
          </a:p>
          <a:p>
            <a:r>
              <a:rPr lang="en-US" altLang="ko-KR" sz="1600" dirty="0" smtClean="0"/>
              <a:t>  &lt;input type=“text” </a:t>
            </a:r>
            <a:r>
              <a:rPr lang="en-US" altLang="ko-KR" sz="1600" dirty="0" smtClean="0"/>
              <a:t>name=“</a:t>
            </a:r>
            <a:r>
              <a:rPr lang="en-US" altLang="ko-KR" sz="1600" dirty="0" err="1" smtClean="0"/>
              <a:t>tel</a:t>
            </a:r>
            <a:r>
              <a:rPr lang="en-US" altLang="ko-KR" sz="1600" dirty="0" smtClean="0"/>
              <a:t>” =&gt; </a:t>
            </a:r>
            <a:r>
              <a:rPr lang="en-US" altLang="ko-KR" sz="1600" dirty="0" smtClean="0"/>
              <a:t>&lt;input type=“</a:t>
            </a:r>
            <a:r>
              <a:rPr lang="en-US" altLang="ko-KR" sz="1600" dirty="0" err="1" smtClean="0"/>
              <a:t>tel</a:t>
            </a:r>
            <a:r>
              <a:rPr lang="en-US" altLang="ko-KR" sz="1600" dirty="0" smtClean="0"/>
              <a:t>” name=“</a:t>
            </a:r>
            <a:r>
              <a:rPr lang="en-US" altLang="ko-KR" sz="1600" dirty="0" err="1" smtClean="0"/>
              <a:t>tel</a:t>
            </a:r>
            <a:r>
              <a:rPr lang="en-US" altLang="ko-KR" sz="1600" dirty="0" smtClean="0"/>
              <a:t>”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*HTML5</a:t>
            </a:r>
            <a:r>
              <a:rPr lang="ko-KR" altLang="en-US" sz="1600" dirty="0" smtClean="0"/>
              <a:t>에서 추가된 속성들</a:t>
            </a:r>
            <a:endParaRPr lang="en-US" altLang="ko-KR" sz="1600" dirty="0" smtClean="0"/>
          </a:p>
          <a:p>
            <a:r>
              <a:rPr lang="en-US" altLang="ko-KR" sz="1600" dirty="0" smtClean="0"/>
              <a:t> placeholder – </a:t>
            </a:r>
            <a:r>
              <a:rPr lang="ko-KR" altLang="en-US" sz="1600" dirty="0" smtClean="0"/>
              <a:t>값을 입력했을 때 사라질 </a:t>
            </a:r>
            <a:r>
              <a:rPr lang="ko-KR" altLang="en-US" sz="1600" dirty="0" smtClean="0"/>
              <a:t>메시지제공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autofocus – </a:t>
            </a:r>
            <a:r>
              <a:rPr lang="ko-KR" altLang="en-US" sz="1600" dirty="0" smtClean="0"/>
              <a:t>커서요청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페이지가 최초 로딩되었을 때 커서의 위치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643314"/>
            <a:ext cx="622478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*HTML5</a:t>
            </a:r>
            <a:r>
              <a:rPr lang="ko-KR" altLang="en-US" sz="1600" dirty="0" smtClean="0"/>
              <a:t>에서 추가된 태그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&lt;mark&gt;,&lt;meter&gt;, &lt;audio&gt;,&lt;video&gt;,&lt;canvas&gt;,,,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*&lt;meter&gt;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길이를 그래프로 보여줄 때 사용하는 태그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web browser</a:t>
            </a:r>
            <a:r>
              <a:rPr lang="ko-KR" altLang="en-US" sz="1600" dirty="0" smtClean="0"/>
              <a:t>마다 다르게 보여준다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&lt;meter min=“</a:t>
            </a:r>
            <a:r>
              <a:rPr lang="ko-KR" altLang="en-US" sz="1600" dirty="0" smtClean="0"/>
              <a:t>최소값</a:t>
            </a:r>
            <a:r>
              <a:rPr lang="en-US" altLang="ko-KR" sz="1600" dirty="0" smtClean="0"/>
              <a:t>” max=“</a:t>
            </a:r>
            <a:r>
              <a:rPr lang="ko-KR" altLang="en-US" sz="1600" dirty="0" smtClean="0"/>
              <a:t>최대값</a:t>
            </a:r>
            <a:r>
              <a:rPr lang="en-US" altLang="ko-KR" sz="1600" dirty="0" smtClean="0"/>
              <a:t>” value=“</a:t>
            </a:r>
            <a:r>
              <a:rPr lang="ko-KR" altLang="en-US" sz="1600" dirty="0" err="1" smtClean="0"/>
              <a:t>현재값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당신이 사용하는 </a:t>
            </a:r>
            <a:r>
              <a:rPr lang="ko-KR" altLang="en-US" sz="1600" dirty="0" smtClean="0"/>
              <a:t>웹 브라우저는 이 태그를 </a:t>
            </a:r>
            <a:r>
              <a:rPr lang="ko-KR" altLang="en-US" sz="1600" dirty="0" smtClean="0"/>
              <a:t>지원하지 않습니다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&lt;/meter&gt;  </a:t>
            </a:r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0034" y="2000240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1142976" y="207167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2214554"/>
            <a:ext cx="3690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이전</a:t>
            </a:r>
            <a:r>
              <a:rPr lang="en-US" altLang="ko-KR" sz="1200" dirty="0" smtClean="0"/>
              <a:t> : name</a:t>
            </a:r>
            <a:r>
              <a:rPr lang="ko-KR" altLang="en-US" sz="1200" dirty="0" smtClean="0"/>
              <a:t>속성을 봐야 입력되는 값을 알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5286380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9190" y="2143116"/>
            <a:ext cx="4663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현제</a:t>
            </a:r>
            <a:r>
              <a:rPr lang="en-US" altLang="ko-KR" sz="1200" dirty="0" smtClean="0"/>
              <a:t> : type</a:t>
            </a:r>
            <a:r>
              <a:rPr lang="ko-KR" altLang="en-US" sz="1200" dirty="0" smtClean="0"/>
              <a:t>속성</a:t>
            </a:r>
            <a:r>
              <a:rPr lang="ko-KR" altLang="en-US" sz="1200" dirty="0" smtClean="0"/>
              <a:t>과</a:t>
            </a:r>
            <a:r>
              <a:rPr lang="en-US" altLang="ko-KR" sz="1200" dirty="0" smtClean="0"/>
              <a:t> name</a:t>
            </a:r>
            <a:r>
              <a:rPr lang="ko-KR" altLang="en-US" sz="1200" dirty="0" smtClean="0"/>
              <a:t>속성 확인해도 입력되는 값을 알 수 있다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791</Words>
  <Application>Microsoft Office PowerPoint</Application>
  <PresentationFormat>화면 슬라이드 쇼(4:3)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46</cp:revision>
  <dcterms:created xsi:type="dcterms:W3CDTF">2023-08-29T00:38:31Z</dcterms:created>
  <dcterms:modified xsi:type="dcterms:W3CDTF">2023-08-30T00:59:19Z</dcterms:modified>
</cp:coreProperties>
</file>