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59" autoAdjust="0"/>
    <p:restoredTop sz="94660"/>
  </p:normalViewPr>
  <p:slideViewPr>
    <p:cSldViewPr>
      <p:cViewPr>
        <p:scale>
          <a:sx n="150" d="100"/>
          <a:sy n="150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A4-6FED-48A4-B4D7-997EF6E138A5}" type="datetimeFigureOut">
              <a:rPr lang="ko-KR" altLang="en-US" smtClean="0"/>
              <a:pPr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6D7-0C48-4501-9BE8-C3FAA0DF4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A4-6FED-48A4-B4D7-997EF6E138A5}" type="datetimeFigureOut">
              <a:rPr lang="ko-KR" altLang="en-US" smtClean="0"/>
              <a:pPr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6D7-0C48-4501-9BE8-C3FAA0DF4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A4-6FED-48A4-B4D7-997EF6E138A5}" type="datetimeFigureOut">
              <a:rPr lang="ko-KR" altLang="en-US" smtClean="0"/>
              <a:pPr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6D7-0C48-4501-9BE8-C3FAA0DF4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A4-6FED-48A4-B4D7-997EF6E138A5}" type="datetimeFigureOut">
              <a:rPr lang="ko-KR" altLang="en-US" smtClean="0"/>
              <a:pPr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6D7-0C48-4501-9BE8-C3FAA0DF4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A4-6FED-48A4-B4D7-997EF6E138A5}" type="datetimeFigureOut">
              <a:rPr lang="ko-KR" altLang="en-US" smtClean="0"/>
              <a:pPr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6D7-0C48-4501-9BE8-C3FAA0DF4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A4-6FED-48A4-B4D7-997EF6E138A5}" type="datetimeFigureOut">
              <a:rPr lang="ko-KR" altLang="en-US" smtClean="0"/>
              <a:pPr/>
              <a:t>2023-09-08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6D7-0C48-4501-9BE8-C3FAA0DF4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A4-6FED-48A4-B4D7-997EF6E138A5}" type="datetimeFigureOut">
              <a:rPr lang="ko-KR" altLang="en-US" smtClean="0"/>
              <a:pPr/>
              <a:t>2023-09-08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6D7-0C48-4501-9BE8-C3FAA0DF4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A4-6FED-48A4-B4D7-997EF6E138A5}" type="datetimeFigureOut">
              <a:rPr lang="ko-KR" altLang="en-US" smtClean="0"/>
              <a:pPr/>
              <a:t>2023-09-08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6D7-0C48-4501-9BE8-C3FAA0DF4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A4-6FED-48A4-B4D7-997EF6E138A5}" type="datetimeFigureOut">
              <a:rPr lang="ko-KR" altLang="en-US" smtClean="0"/>
              <a:pPr/>
              <a:t>2023-09-08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6D7-0C48-4501-9BE8-C3FAA0DF4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A4-6FED-48A4-B4D7-997EF6E138A5}" type="datetimeFigureOut">
              <a:rPr lang="ko-KR" altLang="en-US" smtClean="0"/>
              <a:pPr/>
              <a:t>2023-09-08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6D7-0C48-4501-9BE8-C3FAA0DF4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A4-6FED-48A4-B4D7-997EF6E138A5}" type="datetimeFigureOut">
              <a:rPr lang="ko-KR" altLang="en-US" smtClean="0"/>
              <a:pPr/>
              <a:t>2023-09-08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6D7-0C48-4501-9BE8-C3FAA0DF4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08DA4-6FED-48A4-B4D7-997EF6E138A5}" type="datetimeFigureOut">
              <a:rPr lang="ko-KR" altLang="en-US" smtClean="0"/>
              <a:pPr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46D7-0C48-4501-9BE8-C3FAA0DF4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119257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코딩 시 주의사항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대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소문자를 구분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괄호는 짝으로 정의</a:t>
            </a:r>
            <a:r>
              <a:rPr lang="en-US" altLang="ko-KR" sz="1600" dirty="0" smtClean="0"/>
              <a:t>. {}, [], ()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b="1" dirty="0" smtClean="0"/>
              <a:t>;</a:t>
            </a:r>
            <a:r>
              <a:rPr lang="ko-KR" altLang="en-US" sz="1600" dirty="0" smtClean="0"/>
              <a:t>은 생략가능하다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b="1" dirty="0" err="1" smtClean="0"/>
              <a:t>경고창</a:t>
            </a:r>
            <a:r>
              <a:rPr lang="ko-KR" altLang="en-US" sz="1600" b="1" dirty="0" smtClean="0"/>
              <a:t> 출력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코드의  실행을 멈추고 출력한다</a:t>
            </a:r>
            <a:r>
              <a:rPr lang="en-US" altLang="ko-KR" sz="1600" dirty="0" smtClean="0"/>
              <a:t>. – debug</a:t>
            </a:r>
            <a:r>
              <a:rPr lang="ko-KR" altLang="en-US" sz="1600" dirty="0" smtClean="0"/>
              <a:t>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alert(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en-US" altLang="ko-KR" sz="1600" b="1" dirty="0" smtClean="0"/>
              <a:t>HTML &lt;body&gt;</a:t>
            </a:r>
            <a:r>
              <a:rPr lang="ko-KR" altLang="en-US" sz="1600" b="1" dirty="0" smtClean="0"/>
              <a:t>에 출력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err="1" smtClean="0"/>
              <a:t>window.</a:t>
            </a:r>
            <a:r>
              <a:rPr lang="en-US" altLang="ko-KR" sz="1600" dirty="0" err="1" smtClean="0"/>
              <a:t>document.write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출력값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en-US" altLang="ko-KR" sz="1600" b="1" dirty="0" smtClean="0"/>
              <a:t>console</a:t>
            </a:r>
            <a:r>
              <a:rPr lang="ko-KR" altLang="en-US" sz="1600" b="1" dirty="0" smtClean="0"/>
              <a:t>출력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개발자도구</a:t>
            </a:r>
            <a:r>
              <a:rPr lang="en-US" altLang="ko-KR" sz="1600" dirty="0" smtClean="0"/>
              <a:t>(F12)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console </a:t>
            </a:r>
            <a:r>
              <a:rPr lang="ko-KR" altLang="en-US" sz="1600" dirty="0" smtClean="0"/>
              <a:t>출력 </a:t>
            </a:r>
            <a:r>
              <a:rPr lang="en-US" altLang="ko-KR" sz="1600" dirty="0" smtClean="0"/>
              <a:t>–debug</a:t>
            </a:r>
            <a:r>
              <a:rPr lang="ko-KR" altLang="en-US" sz="1600" dirty="0" smtClean="0"/>
              <a:t>용으로 많이 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console.log(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주석</a:t>
            </a:r>
            <a:r>
              <a:rPr lang="en-US" altLang="ko-KR" sz="1600" dirty="0" smtClean="0"/>
              <a:t>(Comment)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코드의 실행을 막거나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코드에 부연설명을 기술할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// - </a:t>
            </a:r>
            <a:r>
              <a:rPr lang="ko-KR" altLang="en-US" sz="1600" dirty="0" smtClean="0"/>
              <a:t>한 줄 주석</a:t>
            </a:r>
            <a:endParaRPr lang="en-US" altLang="ko-KR" sz="1600" dirty="0" smtClean="0"/>
          </a:p>
          <a:p>
            <a:r>
              <a:rPr lang="en-US" altLang="ko-KR" sz="1600" dirty="0" smtClean="0"/>
              <a:t>  /*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여러 줄 주석</a:t>
            </a:r>
            <a:endParaRPr lang="en-US" altLang="ko-KR" sz="1600" dirty="0" smtClean="0"/>
          </a:p>
          <a:p>
            <a:r>
              <a:rPr lang="en-US" altLang="ko-KR" sz="1600" dirty="0" smtClean="0"/>
              <a:t>  */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714752"/>
            <a:ext cx="2428892" cy="92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>
            <a:off x="1214414" y="3000372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85852" y="29530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생략가</a:t>
            </a:r>
            <a:r>
              <a:rPr lang="ko-KR" altLang="en-US" sz="1100" dirty="0"/>
              <a:t>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088946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(Variable)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프로그램에 필요한 값을 일시적으로 저장하고 사용하기 위해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가독성</a:t>
            </a:r>
            <a:r>
              <a:rPr lang="ko-KR" altLang="en-US" sz="1600" dirty="0" smtClean="0"/>
              <a:t> 향상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변수를 선언할 때 데이터 형을 직접 지정할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데이터 형은 변수에 값이 할당 될 때 동적으로 결정된다</a:t>
            </a:r>
            <a:r>
              <a:rPr lang="en-US" altLang="ko-KR" sz="1600" dirty="0" smtClean="0"/>
              <a:t>.( </a:t>
            </a:r>
            <a:r>
              <a:rPr lang="ko-KR" altLang="en-US" sz="1600" dirty="0" err="1" smtClean="0"/>
              <a:t>동적할당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hoisting : </a:t>
            </a:r>
            <a:r>
              <a:rPr lang="ko-KR" altLang="en-US" sz="1600" dirty="0" smtClean="0"/>
              <a:t>아래 라인에서 선언된 변수를 </a:t>
            </a:r>
            <a:r>
              <a:rPr lang="ko-KR" altLang="en-US" sz="1600" dirty="0" err="1" smtClean="0"/>
              <a:t>윗</a:t>
            </a:r>
            <a:r>
              <a:rPr lang="ko-KR" altLang="en-US" sz="1600" dirty="0" smtClean="0"/>
              <a:t> 라인에서 사용할 수 있는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전역변수와 지역변수 제공한다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지역변수</a:t>
            </a:r>
            <a:endParaRPr lang="en-US" altLang="ko-KR" sz="1600" b="1" dirty="0" smtClean="0"/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데이터 형을 설정하지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값 할당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값 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재할당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document.write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temp;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temp=10; // </a:t>
            </a:r>
            <a:r>
              <a:rPr lang="ko-KR" altLang="en-US" sz="1600" dirty="0" smtClean="0"/>
              <a:t>값이 할당 될 때 변수의 데이터 형이 설정 되므로</a:t>
            </a:r>
            <a:endParaRPr lang="en-US" altLang="ko-KR" sz="1600" dirty="0" smtClean="0"/>
          </a:p>
          <a:p>
            <a:r>
              <a:rPr lang="en-US" altLang="ko-KR" sz="1600" dirty="0" smtClean="0"/>
              <a:t> temp=“</a:t>
            </a:r>
            <a:r>
              <a:rPr lang="ko-KR" altLang="en-US" sz="1600" dirty="0" smtClean="0"/>
              <a:t>안녕하세요</a:t>
            </a:r>
            <a:r>
              <a:rPr lang="en-US" altLang="ko-KR" sz="1600" dirty="0" smtClean="0"/>
              <a:t>?” // </a:t>
            </a:r>
            <a:r>
              <a:rPr lang="ko-KR" altLang="en-US" sz="1600" dirty="0" smtClean="0"/>
              <a:t>이전에 할당된 </a:t>
            </a:r>
            <a:r>
              <a:rPr lang="ko-KR" altLang="en-US" sz="1600" dirty="0" smtClean="0"/>
              <a:t>데이터 형과 </a:t>
            </a:r>
            <a:r>
              <a:rPr lang="ko-KR" altLang="en-US" sz="1600" dirty="0" smtClean="0"/>
              <a:t>다른 데이터 형을 할당할 수 있다</a:t>
            </a:r>
            <a:r>
              <a:rPr lang="en-US" altLang="ko-KR" sz="1600" dirty="0" smtClean="0"/>
              <a:t>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14348" y="2071678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928662" y="2214554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596" y="2357430"/>
            <a:ext cx="3380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JavaScript </a:t>
            </a:r>
            <a:r>
              <a:rPr lang="ko-KR" altLang="en-US" sz="1200" dirty="0" smtClean="0"/>
              <a:t>모든 영역에서 사용할 수 있는 변수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2143108" y="207167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5984" y="2071678"/>
            <a:ext cx="264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함수 안에서만 사용할 수 있는 변수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5" name="직선 연결선 14"/>
          <p:cNvCxnSpPr/>
          <p:nvPr/>
        </p:nvCxnSpPr>
        <p:spPr>
          <a:xfrm rot="16200000" flipH="1">
            <a:off x="3008310" y="4208459"/>
            <a:ext cx="2732885" cy="3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0" y="2928934"/>
            <a:ext cx="40037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전역변수</a:t>
            </a:r>
            <a:endParaRPr lang="en-US" altLang="ko-KR" sz="1600" b="1" dirty="0" smtClean="0"/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선언 및 값 할당</a:t>
            </a:r>
            <a:r>
              <a:rPr lang="en-US" altLang="ko-KR" sz="1600" dirty="0" smtClean="0"/>
              <a:t>) – </a:t>
            </a:r>
            <a:r>
              <a:rPr lang="en-US" altLang="ko-KR" sz="1600" dirty="0" err="1" smtClean="0"/>
              <a:t>var</a:t>
            </a:r>
            <a:r>
              <a:rPr lang="ko-KR" altLang="en-US" sz="1600" dirty="0" smtClean="0"/>
              <a:t>를 붙이지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값 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alert(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console.log(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 flipV="1">
            <a:off x="1500166" y="4071942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85918" y="3786190"/>
            <a:ext cx="2683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숫자 </a:t>
            </a:r>
            <a:r>
              <a:rPr lang="en-US" altLang="ko-KR" sz="1200" dirty="0" smtClean="0"/>
              <a:t>( number ) : 9, 9.7</a:t>
            </a:r>
          </a:p>
          <a:p>
            <a:r>
              <a:rPr lang="ko-KR" altLang="en-US" sz="1200" dirty="0" smtClean="0"/>
              <a:t>문자열 </a:t>
            </a:r>
            <a:r>
              <a:rPr lang="en-US" altLang="ko-KR" sz="1200" dirty="0" smtClean="0"/>
              <a:t>( string ) : </a:t>
            </a:r>
            <a:r>
              <a:rPr lang="en-US" altLang="ko-KR" sz="1200" b="1" dirty="0" smtClean="0"/>
              <a:t>“</a:t>
            </a:r>
            <a:r>
              <a:rPr lang="ko-KR" altLang="en-US" sz="1200" dirty="0" smtClean="0"/>
              <a:t>문자열</a:t>
            </a:r>
            <a:r>
              <a:rPr lang="en-US" altLang="ko-KR" sz="1200" b="1" dirty="0" smtClean="0"/>
              <a:t>”</a:t>
            </a:r>
            <a:r>
              <a:rPr lang="en-US" altLang="ko-KR" sz="1200" dirty="0" smtClean="0"/>
              <a:t>, </a:t>
            </a:r>
            <a:r>
              <a:rPr lang="en-US" altLang="ko-KR" sz="1200" b="1" dirty="0" smtClean="0"/>
              <a:t>‘</a:t>
            </a:r>
            <a:r>
              <a:rPr lang="ko-KR" altLang="en-US" sz="1200" dirty="0" smtClean="0"/>
              <a:t>문자열</a:t>
            </a:r>
            <a:r>
              <a:rPr lang="en-US" altLang="ko-KR" sz="1200" b="1" dirty="0" smtClean="0"/>
              <a:t>’</a:t>
            </a:r>
          </a:p>
          <a:p>
            <a:r>
              <a:rPr lang="ko-KR" altLang="en-US" sz="1200" dirty="0" smtClean="0"/>
              <a:t>불린 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) : true, false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데이터 </a:t>
            </a:r>
            <a:r>
              <a:rPr lang="ko-KR" altLang="en-US" sz="1200" dirty="0" smtClean="0"/>
              <a:t>형 명 </a:t>
            </a:r>
            <a:r>
              <a:rPr lang="ko-KR" altLang="en-US" sz="1200" dirty="0" smtClean="0"/>
              <a:t>얻기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typeof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값 </a:t>
            </a:r>
            <a:r>
              <a:rPr lang="en-US" altLang="ko-KR" sz="1200" dirty="0" smtClean="0"/>
              <a:t>)</a:t>
            </a:r>
          </a:p>
          <a:p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8651727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*ES6</a:t>
            </a:r>
            <a:r>
              <a:rPr lang="ko-KR" altLang="en-US" dirty="0" smtClean="0"/>
              <a:t>에서 지원하는 변수 타입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b="1" dirty="0" smtClean="0"/>
              <a:t>const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상수로 만들 때 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ko-KR" altLang="en-US" sz="1600" dirty="0" smtClean="0"/>
              <a:t>  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const </a:t>
            </a:r>
            <a:r>
              <a:rPr lang="ko-KR" altLang="en-US" sz="1600" dirty="0" err="1" smtClean="0"/>
              <a:t>상수명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;//</a:t>
            </a:r>
            <a:r>
              <a:rPr lang="ko-KR" altLang="en-US" sz="1600" dirty="0" smtClean="0"/>
              <a:t>값 할당은 선언할 때만 가능하다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값 변경 불가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en-US" altLang="ko-KR" sz="1600" b="1" dirty="0" smtClean="0"/>
              <a:t>let</a:t>
            </a:r>
            <a:r>
              <a:rPr lang="en-US" altLang="ko-KR" sz="1600" dirty="0" smtClean="0"/>
              <a:t> : - hoisting</a:t>
            </a:r>
            <a:r>
              <a:rPr lang="ko-KR" altLang="en-US" sz="1600" dirty="0" smtClean="0"/>
              <a:t>을 막을 때 사용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존재하지 않는 변수를 사용하게 되는 상황을 막기 위해서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- </a:t>
            </a:r>
            <a:r>
              <a:rPr lang="ko-KR" altLang="en-US" sz="1600" dirty="0" smtClean="0"/>
              <a:t>같은 이름의 변수를 </a:t>
            </a:r>
            <a:r>
              <a:rPr lang="ko-KR" altLang="en-US" sz="1600" dirty="0" err="1" smtClean="0"/>
              <a:t>중복선</a:t>
            </a:r>
            <a:r>
              <a:rPr lang="ko-KR" altLang="en-US" sz="1600" dirty="0" err="1" smtClean="0"/>
              <a:t>언</a:t>
            </a:r>
            <a:r>
              <a:rPr lang="ko-KR" altLang="en-US" sz="1600" dirty="0" err="1" smtClean="0"/>
              <a:t>하지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못하게 막기 위해서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( </a:t>
            </a:r>
            <a:r>
              <a:rPr lang="en-US" altLang="ko-KR" sz="1600" dirty="0" err="1" smtClean="0"/>
              <a:t>var</a:t>
            </a:r>
            <a:r>
              <a:rPr lang="ko-KR" altLang="en-US" sz="1600" dirty="0" smtClean="0"/>
              <a:t>로는 같은 이름의 변수를 여러 번 선언 할 수 있다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연산자 </a:t>
            </a:r>
            <a:r>
              <a:rPr lang="en-US" altLang="ko-KR" sz="1600" dirty="0" smtClean="0"/>
              <a:t>( Operator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연산에 사용되는 예약된 부호들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 </a:t>
            </a:r>
            <a:r>
              <a:rPr lang="ko-KR" altLang="en-US" sz="1600" b="1" dirty="0" smtClean="0"/>
              <a:t>최 </a:t>
            </a:r>
            <a:r>
              <a:rPr lang="ko-KR" altLang="en-US" sz="1600" b="1" dirty="0" err="1" smtClean="0"/>
              <a:t>단산쉬</a:t>
            </a:r>
            <a:r>
              <a:rPr lang="ko-KR" altLang="en-US" sz="1600" b="1" dirty="0" smtClean="0"/>
              <a:t> 관리 삼대 콤마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4429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우</a:t>
            </a:r>
            <a:endParaRPr lang="en-US" altLang="ko-KR" sz="1400" dirty="0" smtClean="0"/>
          </a:p>
          <a:p>
            <a:r>
              <a:rPr lang="ko-KR" altLang="en-US" sz="1400" dirty="0"/>
              <a:t>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336" y="44291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1650" y="44291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술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35964" y="443454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프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트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16953" y="44291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계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564592" y="392906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논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57356" y="44071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항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64658" y="44100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입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00298" y="4429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</a:t>
            </a:r>
            <a:endParaRPr lang="en-US" altLang="ko-KR" sz="1400" dirty="0" smtClean="0"/>
          </a:p>
          <a:p>
            <a:r>
              <a:rPr lang="ko-KR" altLang="en-US" sz="1400" dirty="0" smtClean="0"/>
              <a:t>막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>
            <a:off x="500034" y="5143512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428728" y="521495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472" y="51435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먼저연산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857356" y="51435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나중연산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0034" y="5572140"/>
            <a:ext cx="14702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err="1" smtClean="0"/>
              <a:t>단항</a:t>
            </a:r>
            <a:endParaRPr lang="en-US" altLang="ko-KR" sz="1400" dirty="0" smtClean="0"/>
          </a:p>
          <a:p>
            <a:r>
              <a:rPr lang="en-US" altLang="ko-KR" sz="1400" dirty="0" smtClean="0"/>
              <a:t>~, !, +, -, ++, --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산술</a:t>
            </a:r>
            <a:endParaRPr lang="en-US" altLang="ko-KR" sz="1400" dirty="0" smtClean="0"/>
          </a:p>
          <a:p>
            <a:r>
              <a:rPr lang="en-US" altLang="ko-KR" sz="1400" dirty="0" smtClean="0"/>
              <a:t>+,-, *, / ,%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4429124" y="3000372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14942" y="3137600"/>
            <a:ext cx="14879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중복선언 가능</a:t>
            </a:r>
            <a:endParaRPr lang="en-US" altLang="ko-KR" sz="1600" dirty="0" smtClean="0"/>
          </a:p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a;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a; 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16" y="3143248"/>
            <a:ext cx="16930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중복선언 </a:t>
            </a:r>
            <a:r>
              <a:rPr lang="ko-KR" altLang="en-US" sz="1600" dirty="0" smtClean="0"/>
              <a:t>불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r>
              <a:rPr lang="en-US" altLang="ko-KR" sz="1600" dirty="0" smtClean="0"/>
              <a:t>let a;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let a;   error</a:t>
            </a:r>
            <a:endParaRPr lang="ko-KR" altLang="en-US" sz="16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6858016" y="4000504"/>
            <a:ext cx="64294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6858016" y="4000504"/>
            <a:ext cx="57150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247497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</a:t>
            </a:r>
            <a:r>
              <a:rPr lang="ko-KR" altLang="en-US" sz="1600" dirty="0" err="1" smtClean="0"/>
              <a:t>쉬프트연산자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비트밀기</a:t>
            </a:r>
            <a:r>
              <a:rPr lang="ko-KR" altLang="en-US" sz="1600" dirty="0" smtClean="0"/>
              <a:t> 연산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&lt;&lt;, &gt;&gt;, &gt;&gt;&gt;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관계연산자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&gt;, &lt;, &gt;=, &lt;= , ==, </a:t>
            </a:r>
            <a:r>
              <a:rPr lang="en-US" altLang="ko-KR" sz="1600" b="1" dirty="0" smtClean="0"/>
              <a:t>===</a:t>
            </a:r>
            <a:r>
              <a:rPr lang="en-US" altLang="ko-KR" sz="1600" dirty="0" smtClean="0"/>
              <a:t>, !=, </a:t>
            </a:r>
            <a:r>
              <a:rPr lang="en-US" altLang="ko-KR" sz="1600" b="1" dirty="0" smtClean="0"/>
              <a:t>!==</a:t>
            </a:r>
          </a:p>
          <a:p>
            <a:endParaRPr lang="en-US" altLang="ko-KR" sz="1600" b="1" dirty="0"/>
          </a:p>
          <a:p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b="1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 형을 개발자가 선택하지 못하는 언어는 값의 비교가 느슨하다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var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num=10; //number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num2=“10”; //string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num == num2 =&gt; true ( </a:t>
            </a:r>
            <a:r>
              <a:rPr lang="ko-KR" altLang="en-US" sz="1600" b="1" dirty="0" smtClean="0"/>
              <a:t>데이터 형이 달라도 값이 같으니 </a:t>
            </a:r>
            <a:r>
              <a:rPr lang="en-US" altLang="ko-KR" sz="1600" b="1" dirty="0" smtClean="0"/>
              <a:t>true </a:t>
            </a:r>
            <a:r>
              <a:rPr lang="ko-KR" altLang="en-US" sz="1600" b="1" dirty="0" smtClean="0"/>
              <a:t>나온다</a:t>
            </a:r>
            <a:r>
              <a:rPr lang="en-US" altLang="ko-KR" sz="1600" b="1" dirty="0" smtClean="0"/>
              <a:t>.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num </a:t>
            </a:r>
            <a:r>
              <a:rPr lang="en-US" altLang="ko-KR" sz="1600" b="1" dirty="0" smtClean="0"/>
              <a:t>===</a:t>
            </a:r>
            <a:r>
              <a:rPr lang="en-US" altLang="ko-KR" sz="1600" dirty="0" smtClean="0"/>
              <a:t> num2 =&gt; false ( </a:t>
            </a:r>
            <a:r>
              <a:rPr lang="ko-KR" altLang="en-US" sz="1600" dirty="0" smtClean="0"/>
              <a:t>값은 같으나 데이터 형이 달라서 </a:t>
            </a:r>
            <a:r>
              <a:rPr lang="en-US" altLang="ko-KR" sz="1600" dirty="0" smtClean="0"/>
              <a:t>false </a:t>
            </a:r>
            <a:r>
              <a:rPr lang="ko-KR" altLang="en-US" sz="1600" dirty="0" smtClean="0"/>
              <a:t>나온다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5.</a:t>
            </a:r>
            <a:r>
              <a:rPr lang="ko-KR" altLang="en-US" sz="1600" dirty="0" smtClean="0"/>
              <a:t>논리연산자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일반논리 </a:t>
            </a:r>
            <a:r>
              <a:rPr lang="en-US" altLang="ko-KR" sz="1600" dirty="0" smtClean="0"/>
              <a:t>: &amp;&amp;, ||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비트논리 </a:t>
            </a:r>
            <a:r>
              <a:rPr lang="en-US" altLang="ko-KR" sz="1600" dirty="0" smtClean="0"/>
              <a:t>: &amp;, |, ^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6. </a:t>
            </a:r>
            <a:r>
              <a:rPr lang="ko-KR" altLang="en-US" sz="1600" dirty="0" err="1" smtClean="0"/>
              <a:t>삼항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조건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연산자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? :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7. </a:t>
            </a:r>
            <a:r>
              <a:rPr lang="ko-KR" altLang="en-US" sz="1600" dirty="0" smtClean="0"/>
              <a:t>대입 연산자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=, +=, -=, *=, /=, %=, &lt;&lt;=, &gt;&gt;=, &gt;&gt;&gt;=, &amp;=, |=, ^=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 flipH="1" flipV="1">
            <a:off x="1780225" y="1494481"/>
            <a:ext cx="214313" cy="82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00" y="1643050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값만 같으면 </a:t>
            </a:r>
            <a:r>
              <a:rPr lang="en-US" altLang="ko-KR" sz="1200" dirty="0" smtClean="0"/>
              <a:t>true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2107389" y="167876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29768" y="1928802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값과 데이터 형이 모두 같으면 </a:t>
            </a:r>
            <a:r>
              <a:rPr lang="en-US" altLang="ko-KR" sz="1200" dirty="0" smtClean="0"/>
              <a:t>true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5400000">
            <a:off x="2893207" y="110726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29900" y="857232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값만 다</a:t>
            </a:r>
            <a:r>
              <a:rPr lang="ko-KR" altLang="en-US" sz="1200" dirty="0"/>
              <a:t>르</a:t>
            </a:r>
            <a:r>
              <a:rPr lang="ko-KR" altLang="en-US" sz="1200" dirty="0" smtClean="0"/>
              <a:t>면 </a:t>
            </a:r>
            <a:r>
              <a:rPr lang="en-US" altLang="ko-KR" sz="1200" dirty="0" smtClean="0"/>
              <a:t>true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>
            <a:off x="3428992" y="1500174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44280" y="1508927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값과 데이터 형이 모두 다</a:t>
            </a:r>
            <a:r>
              <a:rPr lang="ko-KR" altLang="en-US" sz="1200" dirty="0"/>
              <a:t>르</a:t>
            </a:r>
            <a:r>
              <a:rPr lang="ko-KR" altLang="en-US" sz="1200" dirty="0" smtClean="0"/>
              <a:t>면 </a:t>
            </a:r>
            <a:r>
              <a:rPr lang="en-US" altLang="ko-KR" sz="1200" dirty="0" smtClean="0"/>
              <a:t>true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071934" y="2714620"/>
            <a:ext cx="178595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6453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*prompt</a:t>
            </a:r>
          </a:p>
          <a:p>
            <a:r>
              <a:rPr lang="en-US" altLang="ko-KR" sz="1600" dirty="0" smtClean="0"/>
              <a:t> - web browser</a:t>
            </a:r>
            <a:r>
              <a:rPr lang="ko-KR" altLang="en-US" sz="1600" dirty="0" smtClean="0"/>
              <a:t>에서 제공하는 입력 값을 받을 수 있는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입력값은</a:t>
            </a:r>
            <a:r>
              <a:rPr lang="ko-KR" altLang="en-US" sz="1600" dirty="0" smtClean="0"/>
              <a:t> 문자열로 반환된다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입력 폼을 </a:t>
            </a:r>
            <a:r>
              <a:rPr lang="ko-KR" altLang="en-US" sz="1600" dirty="0" smtClean="0"/>
              <a:t>만들지 </a:t>
            </a:r>
            <a:r>
              <a:rPr lang="ko-KR" altLang="en-US" sz="1600" dirty="0" smtClean="0"/>
              <a:t>않고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값을 동적으로 얻을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=prompt(“</a:t>
            </a:r>
            <a:r>
              <a:rPr lang="ko-KR" altLang="en-US" sz="1600" dirty="0" smtClean="0"/>
              <a:t>메시지</a:t>
            </a:r>
            <a:r>
              <a:rPr lang="en-US" altLang="ko-KR" sz="1600" dirty="0" smtClean="0"/>
              <a:t>”,”</a:t>
            </a:r>
            <a:r>
              <a:rPr lang="ko-KR" altLang="en-US" sz="1600" dirty="0" smtClean="0"/>
              <a:t>기본값</a:t>
            </a:r>
            <a:r>
              <a:rPr lang="en-US" altLang="ko-KR" sz="1600" dirty="0" smtClean="0"/>
              <a:t>”);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571744"/>
            <a:ext cx="1885948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5400000">
            <a:off x="2571736" y="2500306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 flipV="1">
            <a:off x="2643174" y="2285992"/>
            <a:ext cx="100013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폭발 1 9"/>
          <p:cNvSpPr/>
          <p:nvPr/>
        </p:nvSpPr>
        <p:spPr>
          <a:xfrm>
            <a:off x="3428992" y="3143248"/>
            <a:ext cx="285752" cy="28575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1274329" y="2343150"/>
            <a:ext cx="2228081" cy="1011364"/>
          </a:xfrm>
          <a:custGeom>
            <a:avLst/>
            <a:gdLst>
              <a:gd name="connsiteX0" fmla="*/ 2226109 w 2228081"/>
              <a:gd name="connsiteY0" fmla="*/ 971550 h 1011364"/>
              <a:gd name="connsiteX1" fmla="*/ 2221346 w 2228081"/>
              <a:gd name="connsiteY1" fmla="*/ 1004888 h 1011364"/>
              <a:gd name="connsiteX2" fmla="*/ 2197534 w 2228081"/>
              <a:gd name="connsiteY2" fmla="*/ 1009650 h 1011364"/>
              <a:gd name="connsiteX3" fmla="*/ 1911784 w 2228081"/>
              <a:gd name="connsiteY3" fmla="*/ 1000125 h 1011364"/>
              <a:gd name="connsiteX4" fmla="*/ 1830821 w 2228081"/>
              <a:gd name="connsiteY4" fmla="*/ 981075 h 1011364"/>
              <a:gd name="connsiteX5" fmla="*/ 1802246 w 2228081"/>
              <a:gd name="connsiteY5" fmla="*/ 971550 h 1011364"/>
              <a:gd name="connsiteX6" fmla="*/ 1773671 w 2228081"/>
              <a:gd name="connsiteY6" fmla="*/ 962025 h 1011364"/>
              <a:gd name="connsiteX7" fmla="*/ 1730809 w 2228081"/>
              <a:gd name="connsiteY7" fmla="*/ 947738 h 1011364"/>
              <a:gd name="connsiteX8" fmla="*/ 1683184 w 2228081"/>
              <a:gd name="connsiteY8" fmla="*/ 919163 h 1011364"/>
              <a:gd name="connsiteX9" fmla="*/ 1659371 w 2228081"/>
              <a:gd name="connsiteY9" fmla="*/ 900113 h 1011364"/>
              <a:gd name="connsiteX10" fmla="*/ 1635559 w 2228081"/>
              <a:gd name="connsiteY10" fmla="*/ 885825 h 1011364"/>
              <a:gd name="connsiteX11" fmla="*/ 1621271 w 2228081"/>
              <a:gd name="connsiteY11" fmla="*/ 866775 h 1011364"/>
              <a:gd name="connsiteX12" fmla="*/ 1606984 w 2228081"/>
              <a:gd name="connsiteY12" fmla="*/ 862013 h 1011364"/>
              <a:gd name="connsiteX13" fmla="*/ 1602221 w 2228081"/>
              <a:gd name="connsiteY13" fmla="*/ 847725 h 1011364"/>
              <a:gd name="connsiteX14" fmla="*/ 1587934 w 2228081"/>
              <a:gd name="connsiteY14" fmla="*/ 838200 h 1011364"/>
              <a:gd name="connsiteX15" fmla="*/ 1549834 w 2228081"/>
              <a:gd name="connsiteY15" fmla="*/ 785813 h 1011364"/>
              <a:gd name="connsiteX16" fmla="*/ 1540309 w 2228081"/>
              <a:gd name="connsiteY16" fmla="*/ 771525 h 1011364"/>
              <a:gd name="connsiteX17" fmla="*/ 1526021 w 2228081"/>
              <a:gd name="connsiteY17" fmla="*/ 752475 h 1011364"/>
              <a:gd name="connsiteX18" fmla="*/ 1516496 w 2228081"/>
              <a:gd name="connsiteY18" fmla="*/ 738188 h 1011364"/>
              <a:gd name="connsiteX19" fmla="*/ 1497446 w 2228081"/>
              <a:gd name="connsiteY19" fmla="*/ 723900 h 1011364"/>
              <a:gd name="connsiteX20" fmla="*/ 1435534 w 2228081"/>
              <a:gd name="connsiteY20" fmla="*/ 671513 h 1011364"/>
              <a:gd name="connsiteX21" fmla="*/ 1421246 w 2228081"/>
              <a:gd name="connsiteY21" fmla="*/ 666750 h 1011364"/>
              <a:gd name="connsiteX22" fmla="*/ 1406959 w 2228081"/>
              <a:gd name="connsiteY22" fmla="*/ 652463 h 1011364"/>
              <a:gd name="connsiteX23" fmla="*/ 1378384 w 2228081"/>
              <a:gd name="connsiteY23" fmla="*/ 633413 h 1011364"/>
              <a:gd name="connsiteX24" fmla="*/ 1364096 w 2228081"/>
              <a:gd name="connsiteY24" fmla="*/ 700088 h 1011364"/>
              <a:gd name="connsiteX25" fmla="*/ 1359334 w 2228081"/>
              <a:gd name="connsiteY25" fmla="*/ 719138 h 1011364"/>
              <a:gd name="connsiteX26" fmla="*/ 1349809 w 2228081"/>
              <a:gd name="connsiteY26" fmla="*/ 757238 h 1011364"/>
              <a:gd name="connsiteX27" fmla="*/ 1340284 w 2228081"/>
              <a:gd name="connsiteY27" fmla="*/ 790575 h 1011364"/>
              <a:gd name="connsiteX28" fmla="*/ 1335521 w 2228081"/>
              <a:gd name="connsiteY28" fmla="*/ 804863 h 1011364"/>
              <a:gd name="connsiteX29" fmla="*/ 1325996 w 2228081"/>
              <a:gd name="connsiteY29" fmla="*/ 819150 h 1011364"/>
              <a:gd name="connsiteX30" fmla="*/ 1321234 w 2228081"/>
              <a:gd name="connsiteY30" fmla="*/ 833438 h 1011364"/>
              <a:gd name="connsiteX31" fmla="*/ 1297421 w 2228081"/>
              <a:gd name="connsiteY31" fmla="*/ 866775 h 1011364"/>
              <a:gd name="connsiteX32" fmla="*/ 1283134 w 2228081"/>
              <a:gd name="connsiteY32" fmla="*/ 881063 h 1011364"/>
              <a:gd name="connsiteX33" fmla="*/ 1254559 w 2228081"/>
              <a:gd name="connsiteY33" fmla="*/ 914400 h 1011364"/>
              <a:gd name="connsiteX34" fmla="*/ 1235509 w 2228081"/>
              <a:gd name="connsiteY34" fmla="*/ 919163 h 1011364"/>
              <a:gd name="connsiteX35" fmla="*/ 1221221 w 2228081"/>
              <a:gd name="connsiteY35" fmla="*/ 933450 h 1011364"/>
              <a:gd name="connsiteX36" fmla="*/ 1192646 w 2228081"/>
              <a:gd name="connsiteY36" fmla="*/ 942975 h 1011364"/>
              <a:gd name="connsiteX37" fmla="*/ 1159309 w 2228081"/>
              <a:gd name="connsiteY37" fmla="*/ 957263 h 1011364"/>
              <a:gd name="connsiteX38" fmla="*/ 1130734 w 2228081"/>
              <a:gd name="connsiteY38" fmla="*/ 962025 h 1011364"/>
              <a:gd name="connsiteX39" fmla="*/ 1083109 w 2228081"/>
              <a:gd name="connsiteY39" fmla="*/ 976313 h 1011364"/>
              <a:gd name="connsiteX40" fmla="*/ 764021 w 2228081"/>
              <a:gd name="connsiteY40" fmla="*/ 985838 h 1011364"/>
              <a:gd name="connsiteX41" fmla="*/ 606859 w 2228081"/>
              <a:gd name="connsiteY41" fmla="*/ 976313 h 1011364"/>
              <a:gd name="connsiteX42" fmla="*/ 559234 w 2228081"/>
              <a:gd name="connsiteY42" fmla="*/ 962025 h 1011364"/>
              <a:gd name="connsiteX43" fmla="*/ 516371 w 2228081"/>
              <a:gd name="connsiteY43" fmla="*/ 947738 h 1011364"/>
              <a:gd name="connsiteX44" fmla="*/ 463984 w 2228081"/>
              <a:gd name="connsiteY44" fmla="*/ 914400 h 1011364"/>
              <a:gd name="connsiteX45" fmla="*/ 440171 w 2228081"/>
              <a:gd name="connsiteY45" fmla="*/ 900113 h 1011364"/>
              <a:gd name="connsiteX46" fmla="*/ 416359 w 2228081"/>
              <a:gd name="connsiteY46" fmla="*/ 876300 h 1011364"/>
              <a:gd name="connsiteX47" fmla="*/ 397309 w 2228081"/>
              <a:gd name="connsiteY47" fmla="*/ 852488 h 1011364"/>
              <a:gd name="connsiteX48" fmla="*/ 363971 w 2228081"/>
              <a:gd name="connsiteY48" fmla="*/ 823913 h 1011364"/>
              <a:gd name="connsiteX49" fmla="*/ 335396 w 2228081"/>
              <a:gd name="connsiteY49" fmla="*/ 781050 h 1011364"/>
              <a:gd name="connsiteX50" fmla="*/ 316346 w 2228081"/>
              <a:gd name="connsiteY50" fmla="*/ 762000 h 1011364"/>
              <a:gd name="connsiteX51" fmla="*/ 306821 w 2228081"/>
              <a:gd name="connsiteY51" fmla="*/ 742950 h 1011364"/>
              <a:gd name="connsiteX52" fmla="*/ 297296 w 2228081"/>
              <a:gd name="connsiteY52" fmla="*/ 728663 h 1011364"/>
              <a:gd name="connsiteX53" fmla="*/ 278246 w 2228081"/>
              <a:gd name="connsiteY53" fmla="*/ 700088 h 1011364"/>
              <a:gd name="connsiteX54" fmla="*/ 273484 w 2228081"/>
              <a:gd name="connsiteY54" fmla="*/ 685800 h 1011364"/>
              <a:gd name="connsiteX55" fmla="*/ 263959 w 2228081"/>
              <a:gd name="connsiteY55" fmla="*/ 661988 h 1011364"/>
              <a:gd name="connsiteX56" fmla="*/ 240146 w 2228081"/>
              <a:gd name="connsiteY56" fmla="*/ 619125 h 1011364"/>
              <a:gd name="connsiteX57" fmla="*/ 235384 w 2228081"/>
              <a:gd name="connsiteY57" fmla="*/ 604838 h 1011364"/>
              <a:gd name="connsiteX58" fmla="*/ 216334 w 2228081"/>
              <a:gd name="connsiteY58" fmla="*/ 566738 h 1011364"/>
              <a:gd name="connsiteX59" fmla="*/ 206809 w 2228081"/>
              <a:gd name="connsiteY59" fmla="*/ 547688 h 1011364"/>
              <a:gd name="connsiteX60" fmla="*/ 187759 w 2228081"/>
              <a:gd name="connsiteY60" fmla="*/ 509588 h 1011364"/>
              <a:gd name="connsiteX61" fmla="*/ 168709 w 2228081"/>
              <a:gd name="connsiteY61" fmla="*/ 471488 h 1011364"/>
              <a:gd name="connsiteX62" fmla="*/ 163946 w 2228081"/>
              <a:gd name="connsiteY62" fmla="*/ 457200 h 1011364"/>
              <a:gd name="connsiteX63" fmla="*/ 154421 w 2228081"/>
              <a:gd name="connsiteY63" fmla="*/ 433388 h 1011364"/>
              <a:gd name="connsiteX64" fmla="*/ 140134 w 2228081"/>
              <a:gd name="connsiteY64" fmla="*/ 419100 h 1011364"/>
              <a:gd name="connsiteX65" fmla="*/ 125846 w 2228081"/>
              <a:gd name="connsiteY65" fmla="*/ 390525 h 1011364"/>
              <a:gd name="connsiteX66" fmla="*/ 106796 w 2228081"/>
              <a:gd name="connsiteY66" fmla="*/ 342900 h 1011364"/>
              <a:gd name="connsiteX67" fmla="*/ 102034 w 2228081"/>
              <a:gd name="connsiteY67" fmla="*/ 319088 h 1011364"/>
              <a:gd name="connsiteX68" fmla="*/ 73459 w 2228081"/>
              <a:gd name="connsiteY68" fmla="*/ 271463 h 1011364"/>
              <a:gd name="connsiteX69" fmla="*/ 54409 w 2228081"/>
              <a:gd name="connsiteY69" fmla="*/ 223838 h 1011364"/>
              <a:gd name="connsiteX70" fmla="*/ 49646 w 2228081"/>
              <a:gd name="connsiteY70" fmla="*/ 204788 h 1011364"/>
              <a:gd name="connsiteX71" fmla="*/ 35359 w 2228081"/>
              <a:gd name="connsiteY71" fmla="*/ 171450 h 1011364"/>
              <a:gd name="connsiteX72" fmla="*/ 21071 w 2228081"/>
              <a:gd name="connsiteY72" fmla="*/ 133350 h 1011364"/>
              <a:gd name="connsiteX73" fmla="*/ 16309 w 2228081"/>
              <a:gd name="connsiteY73" fmla="*/ 114300 h 1011364"/>
              <a:gd name="connsiteX74" fmla="*/ 6784 w 2228081"/>
              <a:gd name="connsiteY74" fmla="*/ 76200 h 1011364"/>
              <a:gd name="connsiteX75" fmla="*/ 2021 w 2228081"/>
              <a:gd name="connsiteY75" fmla="*/ 0 h 101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228081" h="1011364">
                <a:moveTo>
                  <a:pt x="2226109" y="971550"/>
                </a:moveTo>
                <a:cubicBezTo>
                  <a:pt x="2224521" y="982663"/>
                  <a:pt x="2228081" y="995908"/>
                  <a:pt x="2221346" y="1004888"/>
                </a:cubicBezTo>
                <a:cubicBezTo>
                  <a:pt x="2216489" y="1011364"/>
                  <a:pt x="2205628" y="1009775"/>
                  <a:pt x="2197534" y="1009650"/>
                </a:cubicBezTo>
                <a:cubicBezTo>
                  <a:pt x="2102242" y="1008184"/>
                  <a:pt x="2007034" y="1003300"/>
                  <a:pt x="1911784" y="1000125"/>
                </a:cubicBezTo>
                <a:cubicBezTo>
                  <a:pt x="1885459" y="994861"/>
                  <a:pt x="1855209" y="989204"/>
                  <a:pt x="1830821" y="981075"/>
                </a:cubicBezTo>
                <a:lnTo>
                  <a:pt x="1802246" y="971550"/>
                </a:lnTo>
                <a:cubicBezTo>
                  <a:pt x="1792721" y="968375"/>
                  <a:pt x="1782993" y="965754"/>
                  <a:pt x="1773671" y="962025"/>
                </a:cubicBezTo>
                <a:cubicBezTo>
                  <a:pt x="1743782" y="950069"/>
                  <a:pt x="1758153" y="954573"/>
                  <a:pt x="1730809" y="947738"/>
                </a:cubicBezTo>
                <a:cubicBezTo>
                  <a:pt x="1699793" y="916722"/>
                  <a:pt x="1737393" y="950785"/>
                  <a:pt x="1683184" y="919163"/>
                </a:cubicBezTo>
                <a:cubicBezTo>
                  <a:pt x="1674404" y="914041"/>
                  <a:pt x="1667699" y="905942"/>
                  <a:pt x="1659371" y="900113"/>
                </a:cubicBezTo>
                <a:cubicBezTo>
                  <a:pt x="1651788" y="894805"/>
                  <a:pt x="1643496" y="890588"/>
                  <a:pt x="1635559" y="885825"/>
                </a:cubicBezTo>
                <a:cubicBezTo>
                  <a:pt x="1630796" y="879475"/>
                  <a:pt x="1627369" y="871856"/>
                  <a:pt x="1621271" y="866775"/>
                </a:cubicBezTo>
                <a:cubicBezTo>
                  <a:pt x="1617415" y="863561"/>
                  <a:pt x="1610534" y="865563"/>
                  <a:pt x="1606984" y="862013"/>
                </a:cubicBezTo>
                <a:cubicBezTo>
                  <a:pt x="1603434" y="858463"/>
                  <a:pt x="1605357" y="851645"/>
                  <a:pt x="1602221" y="847725"/>
                </a:cubicBezTo>
                <a:cubicBezTo>
                  <a:pt x="1598645" y="843256"/>
                  <a:pt x="1592696" y="841375"/>
                  <a:pt x="1587934" y="838200"/>
                </a:cubicBezTo>
                <a:cubicBezTo>
                  <a:pt x="1548487" y="779029"/>
                  <a:pt x="1589140" y="838221"/>
                  <a:pt x="1549834" y="785813"/>
                </a:cubicBezTo>
                <a:cubicBezTo>
                  <a:pt x="1546400" y="781234"/>
                  <a:pt x="1543636" y="776183"/>
                  <a:pt x="1540309" y="771525"/>
                </a:cubicBezTo>
                <a:cubicBezTo>
                  <a:pt x="1535695" y="765066"/>
                  <a:pt x="1530635" y="758934"/>
                  <a:pt x="1526021" y="752475"/>
                </a:cubicBezTo>
                <a:cubicBezTo>
                  <a:pt x="1522694" y="747818"/>
                  <a:pt x="1520543" y="742235"/>
                  <a:pt x="1516496" y="738188"/>
                </a:cubicBezTo>
                <a:cubicBezTo>
                  <a:pt x="1510883" y="732575"/>
                  <a:pt x="1503319" y="729239"/>
                  <a:pt x="1497446" y="723900"/>
                </a:cubicBezTo>
                <a:cubicBezTo>
                  <a:pt x="1482574" y="710380"/>
                  <a:pt x="1457837" y="678948"/>
                  <a:pt x="1435534" y="671513"/>
                </a:cubicBezTo>
                <a:lnTo>
                  <a:pt x="1421246" y="666750"/>
                </a:lnTo>
                <a:cubicBezTo>
                  <a:pt x="1416484" y="661988"/>
                  <a:pt x="1412275" y="656598"/>
                  <a:pt x="1406959" y="652463"/>
                </a:cubicBezTo>
                <a:cubicBezTo>
                  <a:pt x="1397923" y="645435"/>
                  <a:pt x="1378384" y="633413"/>
                  <a:pt x="1378384" y="633413"/>
                </a:cubicBezTo>
                <a:cubicBezTo>
                  <a:pt x="1358127" y="663797"/>
                  <a:pt x="1372457" y="637380"/>
                  <a:pt x="1364096" y="700088"/>
                </a:cubicBezTo>
                <a:cubicBezTo>
                  <a:pt x="1363231" y="706576"/>
                  <a:pt x="1360754" y="712748"/>
                  <a:pt x="1359334" y="719138"/>
                </a:cubicBezTo>
                <a:cubicBezTo>
                  <a:pt x="1347755" y="771242"/>
                  <a:pt x="1360747" y="720777"/>
                  <a:pt x="1349809" y="757238"/>
                </a:cubicBezTo>
                <a:cubicBezTo>
                  <a:pt x="1346488" y="768308"/>
                  <a:pt x="1343605" y="779505"/>
                  <a:pt x="1340284" y="790575"/>
                </a:cubicBezTo>
                <a:cubicBezTo>
                  <a:pt x="1338841" y="795384"/>
                  <a:pt x="1337766" y="800373"/>
                  <a:pt x="1335521" y="804863"/>
                </a:cubicBezTo>
                <a:cubicBezTo>
                  <a:pt x="1332961" y="809982"/>
                  <a:pt x="1329171" y="814388"/>
                  <a:pt x="1325996" y="819150"/>
                </a:cubicBezTo>
                <a:cubicBezTo>
                  <a:pt x="1324409" y="823913"/>
                  <a:pt x="1323479" y="828948"/>
                  <a:pt x="1321234" y="833438"/>
                </a:cubicBezTo>
                <a:cubicBezTo>
                  <a:pt x="1318219" y="839468"/>
                  <a:pt x="1300009" y="863756"/>
                  <a:pt x="1297421" y="866775"/>
                </a:cubicBezTo>
                <a:cubicBezTo>
                  <a:pt x="1293038" y="871889"/>
                  <a:pt x="1287517" y="875949"/>
                  <a:pt x="1283134" y="881063"/>
                </a:cubicBezTo>
                <a:cubicBezTo>
                  <a:pt x="1276561" y="888732"/>
                  <a:pt x="1264484" y="908728"/>
                  <a:pt x="1254559" y="914400"/>
                </a:cubicBezTo>
                <a:cubicBezTo>
                  <a:pt x="1248876" y="917647"/>
                  <a:pt x="1241859" y="917575"/>
                  <a:pt x="1235509" y="919163"/>
                </a:cubicBezTo>
                <a:cubicBezTo>
                  <a:pt x="1230746" y="923925"/>
                  <a:pt x="1227109" y="930179"/>
                  <a:pt x="1221221" y="933450"/>
                </a:cubicBezTo>
                <a:cubicBezTo>
                  <a:pt x="1212444" y="938326"/>
                  <a:pt x="1201626" y="938485"/>
                  <a:pt x="1192646" y="942975"/>
                </a:cubicBezTo>
                <a:cubicBezTo>
                  <a:pt x="1181003" y="948797"/>
                  <a:pt x="1171919" y="954461"/>
                  <a:pt x="1159309" y="957263"/>
                </a:cubicBezTo>
                <a:cubicBezTo>
                  <a:pt x="1149883" y="959358"/>
                  <a:pt x="1140259" y="960438"/>
                  <a:pt x="1130734" y="962025"/>
                </a:cubicBezTo>
                <a:cubicBezTo>
                  <a:pt x="1112519" y="968097"/>
                  <a:pt x="1101097" y="972715"/>
                  <a:pt x="1083109" y="976313"/>
                </a:cubicBezTo>
                <a:cubicBezTo>
                  <a:pt x="981544" y="996626"/>
                  <a:pt x="838083" y="984624"/>
                  <a:pt x="764021" y="985838"/>
                </a:cubicBezTo>
                <a:lnTo>
                  <a:pt x="606859" y="976313"/>
                </a:lnTo>
                <a:cubicBezTo>
                  <a:pt x="584103" y="974516"/>
                  <a:pt x="580593" y="969653"/>
                  <a:pt x="559234" y="962025"/>
                </a:cubicBezTo>
                <a:cubicBezTo>
                  <a:pt x="545051" y="956960"/>
                  <a:pt x="529285" y="955487"/>
                  <a:pt x="516371" y="947738"/>
                </a:cubicBezTo>
                <a:cubicBezTo>
                  <a:pt x="458252" y="912865"/>
                  <a:pt x="530548" y="956758"/>
                  <a:pt x="463984" y="914400"/>
                </a:cubicBezTo>
                <a:cubicBezTo>
                  <a:pt x="456174" y="909430"/>
                  <a:pt x="448109" y="904875"/>
                  <a:pt x="440171" y="900113"/>
                </a:cubicBezTo>
                <a:cubicBezTo>
                  <a:pt x="414773" y="862015"/>
                  <a:pt x="448106" y="908047"/>
                  <a:pt x="416359" y="876300"/>
                </a:cubicBezTo>
                <a:cubicBezTo>
                  <a:pt x="409171" y="869112"/>
                  <a:pt x="404497" y="859676"/>
                  <a:pt x="397309" y="852488"/>
                </a:cubicBezTo>
                <a:cubicBezTo>
                  <a:pt x="378002" y="833181"/>
                  <a:pt x="379518" y="844642"/>
                  <a:pt x="363971" y="823913"/>
                </a:cubicBezTo>
                <a:cubicBezTo>
                  <a:pt x="353668" y="810176"/>
                  <a:pt x="347538" y="793192"/>
                  <a:pt x="335396" y="781050"/>
                </a:cubicBezTo>
                <a:cubicBezTo>
                  <a:pt x="329046" y="774700"/>
                  <a:pt x="321734" y="769184"/>
                  <a:pt x="316346" y="762000"/>
                </a:cubicBezTo>
                <a:cubicBezTo>
                  <a:pt x="312086" y="756320"/>
                  <a:pt x="310343" y="749114"/>
                  <a:pt x="306821" y="742950"/>
                </a:cubicBezTo>
                <a:cubicBezTo>
                  <a:pt x="303981" y="737980"/>
                  <a:pt x="300471" y="733425"/>
                  <a:pt x="297296" y="728663"/>
                </a:cubicBezTo>
                <a:cubicBezTo>
                  <a:pt x="285973" y="694689"/>
                  <a:pt x="302029" y="735763"/>
                  <a:pt x="278246" y="700088"/>
                </a:cubicBezTo>
                <a:cubicBezTo>
                  <a:pt x="275461" y="695911"/>
                  <a:pt x="275247" y="690501"/>
                  <a:pt x="273484" y="685800"/>
                </a:cubicBezTo>
                <a:cubicBezTo>
                  <a:pt x="270482" y="677795"/>
                  <a:pt x="267431" y="669800"/>
                  <a:pt x="263959" y="661988"/>
                </a:cubicBezTo>
                <a:cubicBezTo>
                  <a:pt x="245610" y="620703"/>
                  <a:pt x="264195" y="667222"/>
                  <a:pt x="240146" y="619125"/>
                </a:cubicBezTo>
                <a:cubicBezTo>
                  <a:pt x="237901" y="614635"/>
                  <a:pt x="237461" y="609408"/>
                  <a:pt x="235384" y="604838"/>
                </a:cubicBezTo>
                <a:cubicBezTo>
                  <a:pt x="229508" y="591912"/>
                  <a:pt x="222684" y="579438"/>
                  <a:pt x="216334" y="566738"/>
                </a:cubicBezTo>
                <a:cubicBezTo>
                  <a:pt x="213159" y="560388"/>
                  <a:pt x="209446" y="554280"/>
                  <a:pt x="206809" y="547688"/>
                </a:cubicBezTo>
                <a:cubicBezTo>
                  <a:pt x="195158" y="518561"/>
                  <a:pt x="202026" y="530988"/>
                  <a:pt x="187759" y="509588"/>
                </a:cubicBezTo>
                <a:cubicBezTo>
                  <a:pt x="178289" y="471711"/>
                  <a:pt x="190297" y="509267"/>
                  <a:pt x="168709" y="471488"/>
                </a:cubicBezTo>
                <a:cubicBezTo>
                  <a:pt x="166218" y="467129"/>
                  <a:pt x="165709" y="461901"/>
                  <a:pt x="163946" y="457200"/>
                </a:cubicBezTo>
                <a:cubicBezTo>
                  <a:pt x="160944" y="449196"/>
                  <a:pt x="158952" y="440637"/>
                  <a:pt x="154421" y="433388"/>
                </a:cubicBezTo>
                <a:cubicBezTo>
                  <a:pt x="150851" y="427677"/>
                  <a:pt x="143870" y="424704"/>
                  <a:pt x="140134" y="419100"/>
                </a:cubicBezTo>
                <a:cubicBezTo>
                  <a:pt x="134227" y="410239"/>
                  <a:pt x="130609" y="400050"/>
                  <a:pt x="125846" y="390525"/>
                </a:cubicBezTo>
                <a:cubicBezTo>
                  <a:pt x="113891" y="330745"/>
                  <a:pt x="131399" y="404407"/>
                  <a:pt x="106796" y="342900"/>
                </a:cubicBezTo>
                <a:cubicBezTo>
                  <a:pt x="103790" y="335384"/>
                  <a:pt x="105457" y="326423"/>
                  <a:pt x="102034" y="319088"/>
                </a:cubicBezTo>
                <a:cubicBezTo>
                  <a:pt x="94205" y="302312"/>
                  <a:pt x="73459" y="271463"/>
                  <a:pt x="73459" y="271463"/>
                </a:cubicBezTo>
                <a:cubicBezTo>
                  <a:pt x="62586" y="227974"/>
                  <a:pt x="77362" y="281220"/>
                  <a:pt x="54409" y="223838"/>
                </a:cubicBezTo>
                <a:cubicBezTo>
                  <a:pt x="51978" y="217761"/>
                  <a:pt x="51444" y="211082"/>
                  <a:pt x="49646" y="204788"/>
                </a:cubicBezTo>
                <a:cubicBezTo>
                  <a:pt x="44973" y="188432"/>
                  <a:pt x="43829" y="188389"/>
                  <a:pt x="35359" y="171450"/>
                </a:cubicBezTo>
                <a:cubicBezTo>
                  <a:pt x="23278" y="111050"/>
                  <a:pt x="39467" y="176277"/>
                  <a:pt x="21071" y="133350"/>
                </a:cubicBezTo>
                <a:cubicBezTo>
                  <a:pt x="18493" y="127334"/>
                  <a:pt x="17729" y="120690"/>
                  <a:pt x="16309" y="114300"/>
                </a:cubicBezTo>
                <a:cubicBezTo>
                  <a:pt x="8647" y="79822"/>
                  <a:pt x="15293" y="101729"/>
                  <a:pt x="6784" y="76200"/>
                </a:cubicBezTo>
                <a:cubicBezTo>
                  <a:pt x="0" y="28719"/>
                  <a:pt x="2021" y="54088"/>
                  <a:pt x="2021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20" y="3714752"/>
            <a:ext cx="557877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제어문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프로그램의 순차적인 흐름을 변경할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조건문</a:t>
            </a:r>
            <a:endParaRPr lang="en-US" altLang="ko-KR" sz="1600" dirty="0" smtClean="0"/>
          </a:p>
          <a:p>
            <a:r>
              <a:rPr lang="en-US" altLang="ko-KR" sz="1600" dirty="0" smtClean="0"/>
              <a:t>  if,  </a:t>
            </a:r>
            <a:r>
              <a:rPr lang="en-US" altLang="ko-KR" sz="1600" dirty="0" err="1" smtClean="0"/>
              <a:t>switch~case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모든 값을 다 사용하여 비교할 수 있다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if – </a:t>
            </a:r>
            <a:r>
              <a:rPr lang="ko-KR" altLang="en-US" sz="1600" dirty="0" smtClean="0"/>
              <a:t>범위를 비교할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단일 </a:t>
            </a:r>
            <a:r>
              <a:rPr lang="en-US" altLang="ko-KR" sz="1600" dirty="0" smtClean="0"/>
              <a:t>if : </a:t>
            </a:r>
            <a:r>
              <a:rPr lang="ko-KR" altLang="en-US" sz="1600" dirty="0" smtClean="0"/>
              <a:t>조건에 맞을 때에만 코드를 실행해야 하는 경우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if(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조건에 맞을 때 수행 될 문장들</a:t>
            </a:r>
            <a:r>
              <a:rPr lang="en-US" altLang="ko-KR" sz="1600" dirty="0" smtClean="0"/>
              <a:t>….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}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357166"/>
            <a:ext cx="527900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if~else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둘 중 하나의 코드가 반드시 실행되어야 할 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if(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조건에 맞을 때 수행될 문장들</a:t>
            </a:r>
            <a:r>
              <a:rPr lang="en-US" altLang="ko-KR" sz="1600" dirty="0" smtClean="0"/>
              <a:t>..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}else{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조건에 맞지 않을 때 수행될 문장들</a:t>
            </a:r>
            <a:r>
              <a:rPr lang="en-US" altLang="ko-KR" sz="1600" dirty="0" smtClean="0"/>
              <a:t>…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else~if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다중 </a:t>
            </a:r>
            <a:r>
              <a:rPr lang="en-US" altLang="ko-KR" sz="1600" dirty="0" smtClean="0"/>
              <a:t>if) : </a:t>
            </a:r>
            <a:r>
              <a:rPr lang="ko-KR" altLang="en-US" sz="1600" dirty="0" smtClean="0"/>
              <a:t>연관된 여러 개의 조건을 비교할 때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if(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조건에 맞을 때 수행될 문장들</a:t>
            </a:r>
            <a:r>
              <a:rPr lang="en-US" altLang="ko-KR" sz="1600" dirty="0" smtClean="0"/>
              <a:t>..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}else if(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조건에 맞을 때 수행될 문장들</a:t>
            </a:r>
            <a:r>
              <a:rPr lang="en-US" altLang="ko-KR" sz="1600" dirty="0" smtClean="0"/>
              <a:t>….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}else if(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조건에 맞을 때 수행될 문장들</a:t>
            </a:r>
            <a:r>
              <a:rPr lang="en-US" altLang="ko-KR" sz="1600" dirty="0" smtClean="0"/>
              <a:t>….</a:t>
            </a:r>
          </a:p>
          <a:p>
            <a:r>
              <a:rPr lang="en-US" altLang="ko-KR" sz="1600" dirty="0" smtClean="0"/>
              <a:t>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}else{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모든 조건에 </a:t>
            </a:r>
            <a:r>
              <a:rPr lang="ko-KR" altLang="en-US" sz="1600" dirty="0" smtClean="0"/>
              <a:t>맞지 않을 때 수행할 문장들</a:t>
            </a:r>
            <a:r>
              <a:rPr lang="en-US" altLang="ko-KR" sz="1600" dirty="0" smtClean="0"/>
              <a:t>..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  <a:endParaRPr lang="en-US" altLang="ko-KR" sz="1600" dirty="0"/>
          </a:p>
          <a:p>
            <a:r>
              <a:rPr lang="en-US" altLang="ko-KR" sz="1600" dirty="0" smtClean="0"/>
              <a:t>   </a:t>
            </a:r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6040949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switch~case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일치하는 모든 값</a:t>
            </a:r>
            <a:r>
              <a:rPr lang="en-US" altLang="ko-KR" sz="1600" dirty="0" smtClean="0"/>
              <a:t>(string, number,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비교할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switch(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case </a:t>
            </a:r>
            <a:r>
              <a:rPr lang="ko-KR" altLang="en-US" sz="1600" dirty="0" smtClean="0"/>
              <a:t>상수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변수의 값이 상수와 같을 때 수행될 문장</a:t>
            </a:r>
            <a:r>
              <a:rPr lang="en-US" altLang="ko-KR" sz="1600" dirty="0" smtClean="0"/>
              <a:t>; break;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case </a:t>
            </a:r>
            <a:r>
              <a:rPr lang="ko-KR" altLang="en-US" sz="1600" dirty="0" smtClean="0"/>
              <a:t>상수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변수의 값이 상수와 같을 때 수행될 문장</a:t>
            </a:r>
            <a:r>
              <a:rPr lang="en-US" altLang="ko-KR" sz="1600" dirty="0" smtClean="0"/>
              <a:t>; break;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default : </a:t>
            </a:r>
            <a:r>
              <a:rPr lang="ko-KR" altLang="en-US" sz="1600" dirty="0" smtClean="0"/>
              <a:t>비교될 상수가 없을 때 수행될 문장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반복문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:</a:t>
            </a:r>
            <a:r>
              <a:rPr lang="ko-KR" altLang="en-US" sz="1600" dirty="0" smtClean="0"/>
              <a:t>조건에 맞을 때까지 코드들 반복 </a:t>
            </a:r>
            <a:r>
              <a:rPr lang="ko-KR" altLang="en-US" sz="1600" dirty="0" smtClean="0"/>
              <a:t>실행해야 </a:t>
            </a:r>
            <a:r>
              <a:rPr lang="ko-KR" altLang="en-US" sz="1600" dirty="0" smtClean="0"/>
              <a:t>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for, while, </a:t>
            </a:r>
            <a:r>
              <a:rPr lang="en-US" altLang="ko-KR" sz="1600" dirty="0" err="1" smtClean="0"/>
              <a:t>do~while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for : </a:t>
            </a:r>
            <a:r>
              <a:rPr lang="ko-KR" altLang="en-US" sz="1600" dirty="0" smtClean="0"/>
              <a:t>시작과 끝을 알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for( </a:t>
            </a:r>
            <a:r>
              <a:rPr lang="ko-KR" altLang="en-US" sz="1600" dirty="0" smtClean="0"/>
              <a:t>초기값 </a:t>
            </a:r>
            <a:r>
              <a:rPr lang="en-US" altLang="ko-KR" sz="1600" dirty="0" smtClean="0"/>
              <a:t>;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; </a:t>
            </a:r>
            <a:r>
              <a:rPr lang="ko-KR" altLang="en-US" sz="1600" dirty="0" smtClean="0"/>
              <a:t>증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감소식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    </a:t>
            </a:r>
            <a:r>
              <a:rPr lang="ko-KR" altLang="en-US" sz="1600" dirty="0" err="1" smtClean="0"/>
              <a:t>반복수행할</a:t>
            </a:r>
            <a:r>
              <a:rPr lang="ko-KR" altLang="en-US" sz="1600" dirty="0" smtClean="0"/>
              <a:t> 문장들</a:t>
            </a:r>
            <a:r>
              <a:rPr lang="en-US" altLang="ko-KR" sz="1600" dirty="0" smtClean="0"/>
              <a:t>….</a:t>
            </a:r>
            <a:endParaRPr lang="en-US" altLang="ko-KR" sz="1600" dirty="0"/>
          </a:p>
          <a:p>
            <a:r>
              <a:rPr lang="en-US" altLang="ko-KR" sz="1600" dirty="0" smtClean="0"/>
              <a:t>    }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571604" y="4429132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3108" y="4786322"/>
            <a:ext cx="52899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변수명</a:t>
            </a:r>
            <a:r>
              <a:rPr lang="ko-KR" altLang="en-US" sz="1400" dirty="0" smtClean="0"/>
              <a:t> 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형식을 권장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전역변수 형식으로 사용하지 말 것 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 </a:t>
            </a:r>
          </a:p>
          <a:p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370825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*while : </a:t>
            </a:r>
            <a:r>
              <a:rPr lang="ko-KR" altLang="en-US" sz="1600" dirty="0" smtClean="0"/>
              <a:t>시작과 끝을 모를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최소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부터 최대 조건까지 반복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b="1" dirty="0" smtClean="0"/>
              <a:t>초기값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while(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반복수행문장 들</a:t>
            </a:r>
            <a:r>
              <a:rPr lang="en-US" altLang="ko-KR" sz="1600" dirty="0" smtClean="0"/>
              <a:t>…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증</a:t>
            </a:r>
            <a:r>
              <a:rPr lang="en-US" altLang="ko-KR" sz="1600" b="1" dirty="0" smtClean="0"/>
              <a:t>.</a:t>
            </a:r>
            <a:r>
              <a:rPr lang="ko-KR" altLang="en-US" sz="1600" b="1" dirty="0" err="1" smtClean="0"/>
              <a:t>감소식</a:t>
            </a:r>
            <a:r>
              <a:rPr lang="en-US" altLang="ko-KR" sz="1600" b="1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do~while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시작과 끝을 모를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최소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부터 최대 조건까지 반복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초기값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do{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반복수행문장들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.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</a:t>
            </a:r>
            <a:r>
              <a:rPr lang="ko-KR" altLang="en-US" sz="1600" b="1" dirty="0" smtClean="0"/>
              <a:t>증</a:t>
            </a:r>
            <a:r>
              <a:rPr lang="en-US" altLang="ko-KR" sz="1600" b="1" dirty="0" smtClean="0"/>
              <a:t>.</a:t>
            </a:r>
            <a:r>
              <a:rPr lang="ko-KR" altLang="en-US" sz="1600" b="1" dirty="0" err="1" smtClean="0"/>
              <a:t>감소식</a:t>
            </a:r>
            <a:r>
              <a:rPr lang="en-US" altLang="ko-KR" sz="1600" b="1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}while( 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17114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태어난 해를 </a:t>
            </a:r>
            <a:r>
              <a:rPr lang="en-US" altLang="ko-KR" sz="1600" dirty="0" smtClean="0"/>
              <a:t>prompt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나이를 구하여 </a:t>
            </a:r>
            <a:r>
              <a:rPr lang="en-US" altLang="ko-KR" sz="1600" dirty="0" smtClean="0"/>
              <a:t>console</a:t>
            </a:r>
            <a:r>
              <a:rPr lang="ko-KR" altLang="en-US" sz="1600" dirty="0" smtClean="0"/>
              <a:t>에 출력하는 코드 작성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</a:t>
            </a:r>
            <a:endParaRPr lang="en-US" altLang="ko-KR" sz="1600" dirty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성별을 </a:t>
            </a:r>
            <a:r>
              <a:rPr lang="en-US" altLang="ko-KR" sz="1600" dirty="0" smtClean="0"/>
              <a:t>prompt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아래의 도형에 색을 넣어 </a:t>
            </a:r>
            <a:r>
              <a:rPr lang="en-US" altLang="ko-KR" sz="1600" dirty="0" smtClean="0"/>
              <a:t>HTML &lt;body&gt;</a:t>
            </a:r>
            <a:r>
              <a:rPr lang="ko-KR" altLang="en-US" sz="1600" dirty="0" smtClean="0"/>
              <a:t>에 출력하세요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남</a:t>
            </a:r>
            <a:r>
              <a:rPr lang="ko-KR" altLang="en-US" sz="1600" dirty="0"/>
              <a:t>자</a:t>
            </a:r>
            <a:r>
              <a:rPr lang="ko-KR" altLang="en-US" sz="1600" dirty="0" smtClean="0"/>
              <a:t> 면     파란색을 출력한다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여자면     빨간색을 출력한다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(</a:t>
            </a:r>
            <a:r>
              <a:rPr lang="ko-KR" altLang="en-US" sz="1600" dirty="0" smtClean="0"/>
              <a:t>자바스크립트에서 문자열의 비교는 </a:t>
            </a:r>
            <a:r>
              <a:rPr lang="en-US" altLang="ko-KR" sz="1600" dirty="0" smtClean="0"/>
              <a:t>==</a:t>
            </a:r>
            <a:r>
              <a:rPr lang="ko-KR" altLang="en-US" sz="1600" dirty="0" smtClean="0"/>
              <a:t>으로 수행한다</a:t>
            </a:r>
            <a:r>
              <a:rPr lang="en-US" altLang="ko-KR" sz="1600" dirty="0" smtClean="0"/>
              <a:t>.)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 prompt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RGB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넓이 </a:t>
            </a:r>
            <a:r>
              <a:rPr lang="en-US" altLang="ko-KR" sz="1600" dirty="0" smtClean="0"/>
              <a:t>100px, </a:t>
            </a:r>
            <a:r>
              <a:rPr lang="ko-KR" altLang="en-US" sz="1600" dirty="0" smtClean="0"/>
              <a:t>높이 </a:t>
            </a:r>
            <a:r>
              <a:rPr lang="en-US" altLang="ko-KR" sz="1600" dirty="0" smtClean="0"/>
              <a:t>100px </a:t>
            </a:r>
            <a:r>
              <a:rPr lang="ko-KR" altLang="en-US" sz="1600" dirty="0" smtClean="0"/>
              <a:t>크기를 가지는 </a:t>
            </a:r>
            <a:r>
              <a:rPr lang="en-US" altLang="ko-KR" sz="1600" dirty="0" smtClean="0"/>
              <a:t>div</a:t>
            </a:r>
            <a:r>
              <a:rPr lang="ko-KR" altLang="en-US" sz="1600" dirty="0" smtClean="0"/>
              <a:t>에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입력받은</a:t>
            </a:r>
            <a:r>
              <a:rPr lang="ko-KR" altLang="en-US" sz="1600" dirty="0" smtClean="0"/>
              <a:t> 색을 </a:t>
            </a:r>
            <a:r>
              <a:rPr lang="ko-KR" altLang="en-US" sz="1600" dirty="0" err="1" smtClean="0"/>
              <a:t>바닥색으로</a:t>
            </a:r>
            <a:r>
              <a:rPr lang="ko-KR" altLang="en-US" sz="1600" dirty="0" smtClean="0"/>
              <a:t> 넣어 보여주세요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//</a:t>
            </a:r>
            <a:r>
              <a:rPr lang="ko-KR" altLang="en-US" sz="1600" dirty="0" smtClean="0"/>
              <a:t>올해 얻기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date=new Date();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nowYear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date.getFullYear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1357290" y="1142984"/>
            <a:ext cx="285752" cy="2857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143372" y="1142984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1162</Words>
  <Application>Microsoft Office PowerPoint</Application>
  <PresentationFormat>화면 슬라이드 쇼(4:3)</PresentationFormat>
  <Paragraphs>244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42</cp:revision>
  <dcterms:created xsi:type="dcterms:W3CDTF">2023-09-07T00:30:30Z</dcterms:created>
  <dcterms:modified xsi:type="dcterms:W3CDTF">2023-09-08T01:01:21Z</dcterms:modified>
</cp:coreProperties>
</file>