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55" autoAdjust="0"/>
    <p:restoredTop sz="94660"/>
  </p:normalViewPr>
  <p:slideViewPr>
    <p:cSldViewPr>
      <p:cViewPr>
        <p:scale>
          <a:sx n="150" d="100"/>
          <a:sy n="150" d="100"/>
        </p:scale>
        <p:origin x="-6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A10D-34AC-44AF-B922-F1BB91BE03CA}" type="datetimeFigureOut">
              <a:rPr lang="ko-KR" altLang="en-US" smtClean="0"/>
              <a:pPr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D8BC-08E1-44A0-A4D1-FA78EA6B67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A10D-34AC-44AF-B922-F1BB91BE03CA}" type="datetimeFigureOut">
              <a:rPr lang="ko-KR" altLang="en-US" smtClean="0"/>
              <a:pPr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D8BC-08E1-44A0-A4D1-FA78EA6B67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A10D-34AC-44AF-B922-F1BB91BE03CA}" type="datetimeFigureOut">
              <a:rPr lang="ko-KR" altLang="en-US" smtClean="0"/>
              <a:pPr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D8BC-08E1-44A0-A4D1-FA78EA6B67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A10D-34AC-44AF-B922-F1BB91BE03CA}" type="datetimeFigureOut">
              <a:rPr lang="ko-KR" altLang="en-US" smtClean="0"/>
              <a:pPr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D8BC-08E1-44A0-A4D1-FA78EA6B67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A10D-34AC-44AF-B922-F1BB91BE03CA}" type="datetimeFigureOut">
              <a:rPr lang="ko-KR" altLang="en-US" smtClean="0"/>
              <a:pPr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D8BC-08E1-44A0-A4D1-FA78EA6B67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A10D-34AC-44AF-B922-F1BB91BE03CA}" type="datetimeFigureOut">
              <a:rPr lang="ko-KR" altLang="en-US" smtClean="0"/>
              <a:pPr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D8BC-08E1-44A0-A4D1-FA78EA6B67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A10D-34AC-44AF-B922-F1BB91BE03CA}" type="datetimeFigureOut">
              <a:rPr lang="ko-KR" altLang="en-US" smtClean="0"/>
              <a:pPr/>
              <a:t>2023-09-13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D8BC-08E1-44A0-A4D1-FA78EA6B67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A10D-34AC-44AF-B922-F1BB91BE03CA}" type="datetimeFigureOut">
              <a:rPr lang="ko-KR" altLang="en-US" smtClean="0"/>
              <a:pPr/>
              <a:t>2023-09-13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D8BC-08E1-44A0-A4D1-FA78EA6B67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A10D-34AC-44AF-B922-F1BB91BE03CA}" type="datetimeFigureOut">
              <a:rPr lang="ko-KR" altLang="en-US" smtClean="0"/>
              <a:pPr/>
              <a:t>2023-09-13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D8BC-08E1-44A0-A4D1-FA78EA6B67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A10D-34AC-44AF-B922-F1BB91BE03CA}" type="datetimeFigureOut">
              <a:rPr lang="ko-KR" altLang="en-US" smtClean="0"/>
              <a:pPr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D8BC-08E1-44A0-A4D1-FA78EA6B67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A10D-34AC-44AF-B922-F1BB91BE03CA}" type="datetimeFigureOut">
              <a:rPr lang="ko-KR" altLang="en-US" smtClean="0"/>
              <a:pPr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D8BC-08E1-44A0-A4D1-FA78EA6B67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1A10D-34AC-44AF-B922-F1BB91BE03CA}" type="datetimeFigureOut">
              <a:rPr lang="ko-KR" altLang="en-US" smtClean="0"/>
              <a:pPr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D8BC-08E1-44A0-A4D1-FA78EA6B67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73260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날짜</a:t>
            </a:r>
            <a:endParaRPr lang="en-US" altLang="ko-KR" dirty="0" smtClean="0"/>
          </a:p>
          <a:p>
            <a:r>
              <a:rPr lang="en-US" altLang="ko-KR" sz="1600" dirty="0" smtClean="0"/>
              <a:t> - Date </a:t>
            </a:r>
            <a:r>
              <a:rPr lang="ko-KR" altLang="en-US" sz="1600" dirty="0" smtClean="0"/>
              <a:t>클래스를 사용한다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접속자의 컴퓨터 날짜 정보가 얻어진다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모든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접속자가 동일한 날짜 정보가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아닌 다른 날짜 정보가 얻어질 수 있다</a:t>
            </a:r>
            <a:r>
              <a:rPr lang="en-US" altLang="ko-KR" sz="1600" dirty="0" smtClean="0"/>
              <a:t>.)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428736"/>
            <a:ext cx="928694" cy="86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928934"/>
            <a:ext cx="1019908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44" y="2928934"/>
            <a:ext cx="1175928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714612" y="135729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날짜정보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714480" y="292893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날짜정보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4857752" y="300037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날짜정보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428596" y="1714488"/>
            <a:ext cx="820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서버</a:t>
            </a:r>
            <a:endParaRPr lang="en-US" altLang="ko-KR" sz="1200" dirty="0" smtClean="0"/>
          </a:p>
          <a:p>
            <a:r>
              <a:rPr lang="en-US" altLang="ko-KR" sz="1200" dirty="0" smtClean="0"/>
              <a:t>Back-end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-32" y="308056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클라이언트</a:t>
            </a:r>
            <a:endParaRPr lang="en-US" altLang="ko-KR" sz="1200" dirty="0" smtClean="0"/>
          </a:p>
          <a:p>
            <a:r>
              <a:rPr lang="en-US" altLang="ko-KR" sz="1200" dirty="0" smtClean="0"/>
              <a:t>Front-end</a:t>
            </a:r>
            <a:endParaRPr lang="ko-KR" alt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1714488"/>
            <a:ext cx="257656" cy="31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2867012" y="2000240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a.html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3357554" y="1571612"/>
            <a:ext cx="16834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&lt;script&gt;</a:t>
            </a:r>
          </a:p>
          <a:p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var</a:t>
            </a:r>
            <a:r>
              <a:rPr lang="en-US" altLang="ko-KR" sz="1100" dirty="0" smtClean="0"/>
              <a:t> date=new Date();</a:t>
            </a:r>
            <a:endParaRPr lang="en-US" altLang="ko-KR" sz="1100" dirty="0"/>
          </a:p>
          <a:p>
            <a:r>
              <a:rPr lang="en-US" altLang="ko-KR" sz="1100" dirty="0" smtClean="0"/>
              <a:t>&lt;/script&gt;</a:t>
            </a:r>
            <a:endParaRPr lang="ko-KR" altLang="en-US" sz="1100" dirty="0"/>
          </a:p>
        </p:txBody>
      </p:sp>
      <p:cxnSp>
        <p:nvCxnSpPr>
          <p:cNvPr id="22" name="직선 화살표 연결선 21"/>
          <p:cNvCxnSpPr>
            <a:stCxn id="1027" idx="0"/>
          </p:cNvCxnSpPr>
          <p:nvPr/>
        </p:nvCxnSpPr>
        <p:spPr>
          <a:xfrm rot="5400000" flipH="1" flipV="1">
            <a:off x="1862300" y="1790870"/>
            <a:ext cx="642942" cy="1633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2"/>
            <a:endCxn id="10" idx="1"/>
          </p:cNvCxnSpPr>
          <p:nvPr/>
        </p:nvCxnSpPr>
        <p:spPr>
          <a:xfrm rot="5400000">
            <a:off x="2036153" y="1940178"/>
            <a:ext cx="797889" cy="1441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28728" y="250030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요청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2108565" y="259588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응답</a:t>
            </a:r>
            <a:endParaRPr lang="ko-KR" altLang="en-US" sz="1100" dirty="0"/>
          </a:p>
        </p:txBody>
      </p:sp>
      <p:cxnSp>
        <p:nvCxnSpPr>
          <p:cNvPr id="28" name="직선 화살표 연결선 27"/>
          <p:cNvCxnSpPr/>
          <p:nvPr/>
        </p:nvCxnSpPr>
        <p:spPr>
          <a:xfrm rot="5400000">
            <a:off x="1107257" y="3321843"/>
            <a:ext cx="78581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2910" y="3786190"/>
            <a:ext cx="23086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응답받은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HTML</a:t>
            </a:r>
            <a:r>
              <a:rPr lang="ko-KR" altLang="en-US" sz="1100" dirty="0"/>
              <a:t> </a:t>
            </a:r>
            <a:r>
              <a:rPr lang="en-US" altLang="ko-KR" sz="1100" dirty="0" smtClean="0"/>
              <a:t>Rendering</a:t>
            </a:r>
          </a:p>
          <a:p>
            <a:r>
              <a:rPr lang="ko-KR" altLang="en-US" sz="1100" dirty="0" smtClean="0"/>
              <a:t>날짜정보를 접속자의 컴퓨터에서 </a:t>
            </a:r>
            <a:endParaRPr lang="en-US" altLang="ko-KR" sz="1100" dirty="0" smtClean="0"/>
          </a:p>
          <a:p>
            <a:r>
              <a:rPr lang="ko-KR" altLang="en-US" sz="1100" dirty="0" smtClean="0"/>
              <a:t>꺼내온다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31" name="직선 화살표 연결선 30"/>
          <p:cNvCxnSpPr/>
          <p:nvPr/>
        </p:nvCxnSpPr>
        <p:spPr>
          <a:xfrm rot="16200000" flipV="1">
            <a:off x="3250397" y="2393149"/>
            <a:ext cx="78581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rot="16200000" flipH="1">
            <a:off x="3348038" y="2276475"/>
            <a:ext cx="838197" cy="752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14678" y="257174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요청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3786182" y="250030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응답</a:t>
            </a:r>
            <a:endParaRPr lang="ko-KR" altLang="en-US" sz="1100" dirty="0"/>
          </a:p>
        </p:txBody>
      </p:sp>
      <p:cxnSp>
        <p:nvCxnSpPr>
          <p:cNvPr id="37" name="직선 화살표 연결선 36"/>
          <p:cNvCxnSpPr/>
          <p:nvPr/>
        </p:nvCxnSpPr>
        <p:spPr>
          <a:xfrm rot="16200000" flipH="1">
            <a:off x="3929058" y="3357562"/>
            <a:ext cx="85725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86182" y="3857628"/>
            <a:ext cx="23086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응답받은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HTML</a:t>
            </a:r>
            <a:r>
              <a:rPr lang="ko-KR" altLang="en-US" sz="1100" dirty="0"/>
              <a:t> </a:t>
            </a:r>
            <a:r>
              <a:rPr lang="en-US" altLang="ko-KR" sz="1100" dirty="0" smtClean="0"/>
              <a:t>Rendering</a:t>
            </a:r>
          </a:p>
          <a:p>
            <a:r>
              <a:rPr lang="ko-KR" altLang="en-US" sz="1100" dirty="0" smtClean="0"/>
              <a:t>날짜정보를 접속자의 컴퓨터에서 </a:t>
            </a:r>
            <a:endParaRPr lang="en-US" altLang="ko-KR" sz="1100" dirty="0" smtClean="0"/>
          </a:p>
          <a:p>
            <a:r>
              <a:rPr lang="ko-KR" altLang="en-US" sz="1100" dirty="0" smtClean="0"/>
              <a:t>꺼내온다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642910" y="2643182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 A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263623" y="2714620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 B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/>
          <p:nvPr/>
        </p:nvCxnSpPr>
        <p:spPr>
          <a:xfrm rot="10800000" flipV="1">
            <a:off x="5000628" y="2500306"/>
            <a:ext cx="114300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rot="10800000" flipV="1">
            <a:off x="1357290" y="2500306"/>
            <a:ext cx="478634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2198" y="2357430"/>
            <a:ext cx="26869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Com A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Com B</a:t>
            </a:r>
            <a:r>
              <a:rPr lang="ko-KR" altLang="en-US" sz="1100" dirty="0" smtClean="0"/>
              <a:t>는</a:t>
            </a:r>
            <a:endParaRPr lang="en-US" altLang="ko-KR" sz="1100" dirty="0" smtClean="0"/>
          </a:p>
          <a:p>
            <a:r>
              <a:rPr lang="ko-KR" altLang="en-US" sz="1100" dirty="0" smtClean="0"/>
              <a:t>다른 시간을 가지고 있을 수 </a:t>
            </a:r>
            <a:endParaRPr lang="en-US" altLang="ko-KR" sz="1100" dirty="0" smtClean="0"/>
          </a:p>
          <a:p>
            <a:r>
              <a:rPr lang="ko-KR" altLang="en-US" sz="1100" dirty="0" smtClean="0"/>
              <a:t>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Date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사용하는 것은 권장하지 않는다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285720" y="4572008"/>
            <a:ext cx="51651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객체생성 </a:t>
            </a:r>
            <a:r>
              <a:rPr lang="en-US" altLang="ko-KR" sz="1600" dirty="0" smtClean="0"/>
              <a:t>) – </a:t>
            </a:r>
            <a:r>
              <a:rPr lang="ko-KR" altLang="en-US" sz="1600" dirty="0" err="1" smtClean="0"/>
              <a:t>접속자</a:t>
            </a:r>
            <a:r>
              <a:rPr lang="ko-KR" altLang="en-US" sz="1600" dirty="0" smtClean="0"/>
              <a:t> 컴퓨터의 날짜 정보가 얻어진다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=new Date();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2.</a:t>
            </a:r>
            <a:r>
              <a:rPr lang="ko-KR" altLang="en-US" sz="1600" dirty="0" smtClean="0"/>
              <a:t>함수 호출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year=</a:t>
            </a:r>
            <a:r>
              <a:rPr lang="en-US" altLang="ko-KR" sz="1600" dirty="0" err="1" smtClean="0"/>
              <a:t>date.getFullYear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월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월은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월부터 시작된다</a:t>
            </a:r>
            <a:r>
              <a:rPr lang="en-US" altLang="ko-KR" sz="1600" dirty="0" smtClean="0"/>
              <a:t>. )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month=</a:t>
            </a:r>
            <a:r>
              <a:rPr lang="en-US" altLang="ko-KR" sz="1600" dirty="0" err="1" smtClean="0"/>
              <a:t>date.getMonth</a:t>
            </a:r>
            <a:r>
              <a:rPr lang="en-US" altLang="ko-KR" sz="1600" dirty="0" smtClean="0"/>
              <a:t>()+1; </a:t>
            </a:r>
            <a:endParaRPr lang="ko-KR" altLang="en-US" sz="1600" dirty="0"/>
          </a:p>
        </p:txBody>
      </p:sp>
      <p:cxnSp>
        <p:nvCxnSpPr>
          <p:cNvPr id="49" name="직선 화살표 연결선 48"/>
          <p:cNvCxnSpPr/>
          <p:nvPr/>
        </p:nvCxnSpPr>
        <p:spPr>
          <a:xfrm rot="16200000" flipV="1">
            <a:off x="1107257" y="5536421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85728"/>
            <a:ext cx="8034572" cy="7755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지정한 시간에 지정한 함수를 호출하는 함수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setTimeout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호출할 </a:t>
            </a:r>
            <a:r>
              <a:rPr lang="ko-KR" altLang="en-US" sz="1600" dirty="0" err="1" smtClean="0"/>
              <a:t>함수명</a:t>
            </a:r>
            <a:r>
              <a:rPr lang="en-US" altLang="ko-KR" sz="1600" dirty="0" smtClean="0"/>
              <a:t>, ms);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*HTML Form Control </a:t>
            </a:r>
            <a:r>
              <a:rPr lang="ko-KR" altLang="en-US" sz="1600" dirty="0" smtClean="0"/>
              <a:t>값 얻기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개발자가 필요한 값을 사용자가 제대로 입력했는지 판단하기 위해</a:t>
            </a:r>
            <a:r>
              <a:rPr lang="en-US" altLang="ko-KR" sz="1600" dirty="0" smtClean="0"/>
              <a:t>. &lt;= </a:t>
            </a:r>
            <a:r>
              <a:rPr lang="ko-KR" altLang="en-US" sz="1600" dirty="0" smtClean="0"/>
              <a:t>유효성검증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id</a:t>
            </a:r>
            <a:r>
              <a:rPr lang="ko-KR" altLang="en-US" sz="1600" dirty="0" smtClean="0"/>
              <a:t>속성을 사용하거나</a:t>
            </a:r>
            <a:r>
              <a:rPr lang="en-US" altLang="ko-KR" sz="1600" dirty="0" smtClean="0"/>
              <a:t>, name </a:t>
            </a:r>
            <a:r>
              <a:rPr lang="ko-KR" altLang="en-US" sz="1600" dirty="0" smtClean="0"/>
              <a:t>속성을 사용할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*id</a:t>
            </a:r>
            <a:r>
              <a:rPr lang="ko-KR" altLang="en-US" sz="1600" b="1" dirty="0" smtClean="0"/>
              <a:t>속성으로 값 얻기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&lt;</a:t>
            </a:r>
            <a:r>
              <a:rPr lang="ko-KR" altLang="en-US" sz="1600" dirty="0" err="1" smtClean="0"/>
              <a:t>태그명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/>
              <a:t>id=“</a:t>
            </a:r>
            <a:r>
              <a:rPr lang="ko-KR" altLang="en-US" sz="1600" b="1" dirty="0" err="1" smtClean="0"/>
              <a:t>아이디명</a:t>
            </a:r>
            <a:r>
              <a:rPr lang="en-US" altLang="ko-KR" sz="1600" b="1" dirty="0" smtClean="0"/>
              <a:t>”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HTML Form Control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&lt;form&gt;</a:t>
            </a:r>
            <a:r>
              <a:rPr lang="ko-KR" altLang="en-US" sz="1600" dirty="0" smtClean="0"/>
              <a:t>태그에 자식태그로 등록되지 않더라도 </a:t>
            </a:r>
            <a:r>
              <a:rPr lang="en-US" altLang="ko-KR" sz="1600" dirty="0" smtClean="0"/>
              <a:t>JS</a:t>
            </a:r>
            <a:r>
              <a:rPr lang="ko-KR" altLang="en-US" sz="1600" dirty="0" smtClean="0"/>
              <a:t>에서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접근하여 값을 얻을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유일한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를 사용하기 때문에 </a:t>
            </a:r>
            <a:r>
              <a:rPr lang="en-US" altLang="ko-KR" sz="1600" dirty="0" err="1" smtClean="0"/>
              <a:t>checkbox,radio</a:t>
            </a:r>
            <a:r>
              <a:rPr lang="ko-KR" altLang="en-US" sz="1600" dirty="0" smtClean="0"/>
              <a:t>의 확인된 값을 얻기 어렵다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반복코드가 많아진다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id</a:t>
            </a:r>
            <a:r>
              <a:rPr lang="ko-KR" altLang="en-US" sz="1600" dirty="0" smtClean="0"/>
              <a:t>속성은 값을 얻는 것 보다는 디자인을 변경할 때 사용하면 편하다</a:t>
            </a:r>
            <a:r>
              <a:rPr lang="en-US" altLang="ko-KR" sz="1600" dirty="0" smtClean="0"/>
              <a:t>. 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1.Form Control</a:t>
            </a:r>
            <a:r>
              <a:rPr lang="ko-KR" altLang="en-US" sz="1600" dirty="0" smtClean="0"/>
              <a:t>에 접근</a:t>
            </a:r>
            <a:endParaRPr lang="en-US" altLang="ko-KR" sz="1600" dirty="0" smtClean="0"/>
          </a:p>
          <a:p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obj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document.getElementById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”)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값을 얻는다</a:t>
            </a:r>
            <a:r>
              <a:rPr lang="en-US" altLang="ko-KR" sz="1600" dirty="0" smtClean="0"/>
              <a:t>.( value </a:t>
            </a:r>
            <a:r>
              <a:rPr lang="ko-KR" altLang="en-US" sz="1600" dirty="0" smtClean="0"/>
              <a:t>속성을 사용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val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obj</a:t>
            </a:r>
            <a:r>
              <a:rPr lang="en-US" altLang="ko-KR" sz="1600" b="1" dirty="0" err="1" smtClean="0"/>
              <a:t>.value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유효성 검증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714480" y="1071546"/>
            <a:ext cx="12144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16200000" flipV="1">
            <a:off x="2071670" y="1142984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14546" y="1142984"/>
            <a:ext cx="3271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주의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함수의 이름만 기술한다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 ()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쓰면 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error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rot="10800000">
            <a:off x="1428728" y="207167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43042" y="2071678"/>
            <a:ext cx="529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&lt;input&gt;,&lt;select&gt;,&lt;</a:t>
            </a:r>
            <a:r>
              <a:rPr lang="en-US" altLang="ko-KR" sz="1200" dirty="0" err="1" smtClean="0"/>
              <a:t>textarea</a:t>
            </a:r>
            <a:r>
              <a:rPr lang="en-US" altLang="ko-KR" sz="1200" dirty="0" smtClean="0"/>
              <a:t>&gt; : </a:t>
            </a:r>
            <a:r>
              <a:rPr lang="ko-KR" altLang="en-US" sz="1200" dirty="0" smtClean="0"/>
              <a:t>사용자가 입력하는 값을 받기 위한 객체 들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/>
          <p:nvPr/>
        </p:nvCxnSpPr>
        <p:spPr>
          <a:xfrm rot="5400000">
            <a:off x="3143240" y="3357562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43240" y="3143248"/>
            <a:ext cx="4639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HTML From Control</a:t>
            </a:r>
            <a:r>
              <a:rPr lang="ko-KR" altLang="en-US" sz="1200" dirty="0" smtClean="0"/>
              <a:t>들의 입력 값을 </a:t>
            </a:r>
            <a:r>
              <a:rPr lang="en-US" altLang="ko-KR" sz="1200" dirty="0" smtClean="0"/>
              <a:t>Back-end</a:t>
            </a:r>
            <a:r>
              <a:rPr lang="ko-KR" altLang="en-US" sz="1200" dirty="0" smtClean="0"/>
              <a:t>로 전달하기 위해서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4929198"/>
            <a:ext cx="2000264" cy="167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/>
          <p:cNvSpPr/>
          <p:nvPr/>
        </p:nvSpPr>
        <p:spPr>
          <a:xfrm>
            <a:off x="5357818" y="6000768"/>
            <a:ext cx="50006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57752" y="5929330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이름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4929190" y="5143512"/>
            <a:ext cx="729687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&lt;script&gt;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&lt;script&gt;</a:t>
            </a:r>
          </a:p>
          <a:p>
            <a:r>
              <a:rPr lang="en-US" altLang="ko-KR" sz="1100" dirty="0" smtClean="0"/>
              <a:t>&lt;body&gt;</a:t>
            </a:r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&lt;/body</a:t>
            </a:r>
            <a:endParaRPr lang="ko-KR" altLang="en-US" sz="1100" dirty="0"/>
          </a:p>
        </p:txBody>
      </p:sp>
      <p:sp>
        <p:nvSpPr>
          <p:cNvPr id="25" name="자유형 24"/>
          <p:cNvSpPr/>
          <p:nvPr/>
        </p:nvSpPr>
        <p:spPr>
          <a:xfrm>
            <a:off x="5381652" y="5429250"/>
            <a:ext cx="247650" cy="647700"/>
          </a:xfrm>
          <a:custGeom>
            <a:avLst/>
            <a:gdLst>
              <a:gd name="connsiteX0" fmla="*/ 9525 w 247650"/>
              <a:gd name="connsiteY0" fmla="*/ 0 h 647700"/>
              <a:gd name="connsiteX1" fmla="*/ 14288 w 247650"/>
              <a:gd name="connsiteY1" fmla="*/ 14288 h 647700"/>
              <a:gd name="connsiteX2" fmla="*/ 9525 w 247650"/>
              <a:gd name="connsiteY2" fmla="*/ 100013 h 647700"/>
              <a:gd name="connsiteX3" fmla="*/ 4763 w 247650"/>
              <a:gd name="connsiteY3" fmla="*/ 114300 h 647700"/>
              <a:gd name="connsiteX4" fmla="*/ 0 w 247650"/>
              <a:gd name="connsiteY4" fmla="*/ 142875 h 647700"/>
              <a:gd name="connsiteX5" fmla="*/ 4763 w 247650"/>
              <a:gd name="connsiteY5" fmla="*/ 300038 h 647700"/>
              <a:gd name="connsiteX6" fmla="*/ 9525 w 247650"/>
              <a:gd name="connsiteY6" fmla="*/ 314325 h 647700"/>
              <a:gd name="connsiteX7" fmla="*/ 19050 w 247650"/>
              <a:gd name="connsiteY7" fmla="*/ 347663 h 647700"/>
              <a:gd name="connsiteX8" fmla="*/ 33338 w 247650"/>
              <a:gd name="connsiteY8" fmla="*/ 385763 h 647700"/>
              <a:gd name="connsiteX9" fmla="*/ 38100 w 247650"/>
              <a:gd name="connsiteY9" fmla="*/ 414338 h 647700"/>
              <a:gd name="connsiteX10" fmla="*/ 47625 w 247650"/>
              <a:gd name="connsiteY10" fmla="*/ 433388 h 647700"/>
              <a:gd name="connsiteX11" fmla="*/ 61913 w 247650"/>
              <a:gd name="connsiteY11" fmla="*/ 461963 h 647700"/>
              <a:gd name="connsiteX12" fmla="*/ 66675 w 247650"/>
              <a:gd name="connsiteY12" fmla="*/ 476250 h 647700"/>
              <a:gd name="connsiteX13" fmla="*/ 109538 w 247650"/>
              <a:gd name="connsiteY13" fmla="*/ 528638 h 647700"/>
              <a:gd name="connsiteX14" fmla="*/ 114300 w 247650"/>
              <a:gd name="connsiteY14" fmla="*/ 547688 h 647700"/>
              <a:gd name="connsiteX15" fmla="*/ 128588 w 247650"/>
              <a:gd name="connsiteY15" fmla="*/ 561975 h 647700"/>
              <a:gd name="connsiteX16" fmla="*/ 138113 w 247650"/>
              <a:gd name="connsiteY16" fmla="*/ 576263 h 647700"/>
              <a:gd name="connsiteX17" fmla="*/ 152400 w 247650"/>
              <a:gd name="connsiteY17" fmla="*/ 590550 h 647700"/>
              <a:gd name="connsiteX18" fmla="*/ 161925 w 247650"/>
              <a:gd name="connsiteY18" fmla="*/ 604838 h 647700"/>
              <a:gd name="connsiteX19" fmla="*/ 176213 w 247650"/>
              <a:gd name="connsiteY19" fmla="*/ 609600 h 647700"/>
              <a:gd name="connsiteX20" fmla="*/ 204788 w 247650"/>
              <a:gd name="connsiteY20" fmla="*/ 628650 h 647700"/>
              <a:gd name="connsiteX21" fmla="*/ 233363 w 247650"/>
              <a:gd name="connsiteY21" fmla="*/ 647700 h 647700"/>
              <a:gd name="connsiteX22" fmla="*/ 247650 w 247650"/>
              <a:gd name="connsiteY22" fmla="*/ 642938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7650" h="647700">
                <a:moveTo>
                  <a:pt x="9525" y="0"/>
                </a:moveTo>
                <a:cubicBezTo>
                  <a:pt x="11113" y="4763"/>
                  <a:pt x="14288" y="9268"/>
                  <a:pt x="14288" y="14288"/>
                </a:cubicBezTo>
                <a:cubicBezTo>
                  <a:pt x="14288" y="42907"/>
                  <a:pt x="12238" y="71523"/>
                  <a:pt x="9525" y="100013"/>
                </a:cubicBezTo>
                <a:cubicBezTo>
                  <a:pt x="9049" y="105010"/>
                  <a:pt x="5852" y="109400"/>
                  <a:pt x="4763" y="114300"/>
                </a:cubicBezTo>
                <a:cubicBezTo>
                  <a:pt x="2668" y="123726"/>
                  <a:pt x="1588" y="133350"/>
                  <a:pt x="0" y="142875"/>
                </a:cubicBezTo>
                <a:cubicBezTo>
                  <a:pt x="1588" y="195263"/>
                  <a:pt x="1856" y="247707"/>
                  <a:pt x="4763" y="300038"/>
                </a:cubicBezTo>
                <a:cubicBezTo>
                  <a:pt x="5041" y="305050"/>
                  <a:pt x="8146" y="309498"/>
                  <a:pt x="9525" y="314325"/>
                </a:cubicBezTo>
                <a:cubicBezTo>
                  <a:pt x="15525" y="335325"/>
                  <a:pt x="12204" y="329405"/>
                  <a:pt x="19050" y="347663"/>
                </a:cubicBezTo>
                <a:cubicBezTo>
                  <a:pt x="36144" y="393250"/>
                  <a:pt x="22521" y="353315"/>
                  <a:pt x="33338" y="385763"/>
                </a:cubicBezTo>
                <a:cubicBezTo>
                  <a:pt x="34925" y="395288"/>
                  <a:pt x="35325" y="405089"/>
                  <a:pt x="38100" y="414338"/>
                </a:cubicBezTo>
                <a:cubicBezTo>
                  <a:pt x="40140" y="421138"/>
                  <a:pt x="44828" y="426863"/>
                  <a:pt x="47625" y="433388"/>
                </a:cubicBezTo>
                <a:cubicBezTo>
                  <a:pt x="59456" y="460991"/>
                  <a:pt x="43609" y="434506"/>
                  <a:pt x="61913" y="461963"/>
                </a:cubicBezTo>
                <a:cubicBezTo>
                  <a:pt x="63500" y="466725"/>
                  <a:pt x="64237" y="471862"/>
                  <a:pt x="66675" y="476250"/>
                </a:cubicBezTo>
                <a:cubicBezTo>
                  <a:pt x="82473" y="504686"/>
                  <a:pt x="86926" y="506026"/>
                  <a:pt x="109538" y="528638"/>
                </a:cubicBezTo>
                <a:cubicBezTo>
                  <a:pt x="111125" y="534988"/>
                  <a:pt x="111053" y="542005"/>
                  <a:pt x="114300" y="547688"/>
                </a:cubicBezTo>
                <a:cubicBezTo>
                  <a:pt x="117642" y="553536"/>
                  <a:pt x="124276" y="556801"/>
                  <a:pt x="128588" y="561975"/>
                </a:cubicBezTo>
                <a:cubicBezTo>
                  <a:pt x="132252" y="566372"/>
                  <a:pt x="134449" y="571866"/>
                  <a:pt x="138113" y="576263"/>
                </a:cubicBezTo>
                <a:cubicBezTo>
                  <a:pt x="142425" y="581437"/>
                  <a:pt x="148088" y="585376"/>
                  <a:pt x="152400" y="590550"/>
                </a:cubicBezTo>
                <a:cubicBezTo>
                  <a:pt x="156064" y="594947"/>
                  <a:pt x="157455" y="601262"/>
                  <a:pt x="161925" y="604838"/>
                </a:cubicBezTo>
                <a:cubicBezTo>
                  <a:pt x="165845" y="607974"/>
                  <a:pt x="171450" y="608013"/>
                  <a:pt x="176213" y="609600"/>
                </a:cubicBezTo>
                <a:cubicBezTo>
                  <a:pt x="207919" y="641309"/>
                  <a:pt x="173772" y="611420"/>
                  <a:pt x="204788" y="628650"/>
                </a:cubicBezTo>
                <a:cubicBezTo>
                  <a:pt x="214795" y="634209"/>
                  <a:pt x="233363" y="647700"/>
                  <a:pt x="233363" y="647700"/>
                </a:cubicBezTo>
                <a:lnTo>
                  <a:pt x="247650" y="642938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5805515" y="5476875"/>
            <a:ext cx="142583" cy="609600"/>
          </a:xfrm>
          <a:custGeom>
            <a:avLst/>
            <a:gdLst>
              <a:gd name="connsiteX0" fmla="*/ 0 w 142583"/>
              <a:gd name="connsiteY0" fmla="*/ 609600 h 609600"/>
              <a:gd name="connsiteX1" fmla="*/ 14287 w 142583"/>
              <a:gd name="connsiteY1" fmla="*/ 604838 h 609600"/>
              <a:gd name="connsiteX2" fmla="*/ 52387 w 142583"/>
              <a:gd name="connsiteY2" fmla="*/ 595313 h 609600"/>
              <a:gd name="connsiteX3" fmla="*/ 66675 w 142583"/>
              <a:gd name="connsiteY3" fmla="*/ 581025 h 609600"/>
              <a:gd name="connsiteX4" fmla="*/ 80962 w 142583"/>
              <a:gd name="connsiteY4" fmla="*/ 571500 h 609600"/>
              <a:gd name="connsiteX5" fmla="*/ 104775 w 142583"/>
              <a:gd name="connsiteY5" fmla="*/ 533400 h 609600"/>
              <a:gd name="connsiteX6" fmla="*/ 114300 w 142583"/>
              <a:gd name="connsiteY6" fmla="*/ 176213 h 609600"/>
              <a:gd name="connsiteX7" fmla="*/ 90487 w 142583"/>
              <a:gd name="connsiteY7" fmla="*/ 119063 h 609600"/>
              <a:gd name="connsiteX8" fmla="*/ 66675 w 142583"/>
              <a:gd name="connsiteY8" fmla="*/ 80963 h 609600"/>
              <a:gd name="connsiteX9" fmla="*/ 61912 w 142583"/>
              <a:gd name="connsiteY9" fmla="*/ 66675 h 609600"/>
              <a:gd name="connsiteX10" fmla="*/ 38100 w 142583"/>
              <a:gd name="connsiteY10" fmla="*/ 33338 h 609600"/>
              <a:gd name="connsiteX11" fmla="*/ 4762 w 142583"/>
              <a:gd name="connsiteY11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2583" h="609600">
                <a:moveTo>
                  <a:pt x="0" y="609600"/>
                </a:moveTo>
                <a:cubicBezTo>
                  <a:pt x="4762" y="608013"/>
                  <a:pt x="9444" y="606159"/>
                  <a:pt x="14287" y="604838"/>
                </a:cubicBezTo>
                <a:cubicBezTo>
                  <a:pt x="26917" y="601394"/>
                  <a:pt x="52387" y="595313"/>
                  <a:pt x="52387" y="595313"/>
                </a:cubicBezTo>
                <a:cubicBezTo>
                  <a:pt x="57150" y="590550"/>
                  <a:pt x="61501" y="585337"/>
                  <a:pt x="66675" y="581025"/>
                </a:cubicBezTo>
                <a:cubicBezTo>
                  <a:pt x="71072" y="577361"/>
                  <a:pt x="77635" y="576158"/>
                  <a:pt x="80962" y="571500"/>
                </a:cubicBezTo>
                <a:cubicBezTo>
                  <a:pt x="126059" y="508364"/>
                  <a:pt x="58387" y="579788"/>
                  <a:pt x="104775" y="533400"/>
                </a:cubicBezTo>
                <a:cubicBezTo>
                  <a:pt x="142583" y="382161"/>
                  <a:pt x="123130" y="480857"/>
                  <a:pt x="114300" y="176213"/>
                </a:cubicBezTo>
                <a:cubicBezTo>
                  <a:pt x="113242" y="139727"/>
                  <a:pt x="108269" y="151664"/>
                  <a:pt x="90487" y="119063"/>
                </a:cubicBezTo>
                <a:cubicBezTo>
                  <a:pt x="68839" y="79375"/>
                  <a:pt x="94587" y="108875"/>
                  <a:pt x="66675" y="80963"/>
                </a:cubicBezTo>
                <a:cubicBezTo>
                  <a:pt x="65087" y="76200"/>
                  <a:pt x="64157" y="71165"/>
                  <a:pt x="61912" y="66675"/>
                </a:cubicBezTo>
                <a:cubicBezTo>
                  <a:pt x="59036" y="60923"/>
                  <a:pt x="40495" y="35972"/>
                  <a:pt x="38100" y="33338"/>
                </a:cubicBezTo>
                <a:cubicBezTo>
                  <a:pt x="27529" y="21709"/>
                  <a:pt x="4762" y="0"/>
                  <a:pt x="4762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326701" y="5214950"/>
            <a:ext cx="21739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1.HTML Form Control </a:t>
            </a:r>
            <a:r>
              <a:rPr lang="ko-KR" altLang="en-US" sz="1000" dirty="0" smtClean="0"/>
              <a:t>에 접근하여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-id</a:t>
            </a:r>
            <a:r>
              <a:rPr lang="ko-KR" altLang="en-US" sz="1000" dirty="0" smtClean="0"/>
              <a:t>속성 사용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-name</a:t>
            </a:r>
            <a:r>
              <a:rPr lang="ko-KR" altLang="en-US" sz="1000" dirty="0" smtClean="0"/>
              <a:t>속성 사용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5857884" y="5429264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값을 얻고 </a:t>
            </a:r>
            <a:endParaRPr lang="en-US" altLang="ko-KR" sz="1000" dirty="0" smtClean="0"/>
          </a:p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유효성검증 수행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7051482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*name</a:t>
            </a:r>
            <a:r>
              <a:rPr lang="ko-KR" altLang="en-US" dirty="0" smtClean="0"/>
              <a:t>속성으로 값 얻기</a:t>
            </a:r>
            <a:endParaRPr lang="en-US" altLang="ko-KR" dirty="0" smtClean="0"/>
          </a:p>
          <a:p>
            <a:r>
              <a:rPr lang="en-US" altLang="ko-KR" sz="1600" dirty="0" smtClean="0"/>
              <a:t> - &lt;form&gt;</a:t>
            </a:r>
            <a:r>
              <a:rPr lang="ko-KR" altLang="en-US" sz="1600" dirty="0" smtClean="0"/>
              <a:t>태그가 반드시 필요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HTML Form Control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&lt;form&gt;</a:t>
            </a:r>
            <a:r>
              <a:rPr lang="ko-KR" altLang="en-US" sz="1600" dirty="0" smtClean="0"/>
              <a:t>에 자식 태그로 등록되어야 접근가능하며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값을 얻을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name</a:t>
            </a:r>
            <a:r>
              <a:rPr lang="ko-KR" altLang="en-US" sz="1600" dirty="0" smtClean="0"/>
              <a:t>속성을 사용하기 때문에 </a:t>
            </a:r>
            <a:r>
              <a:rPr lang="en-US" altLang="ko-KR" sz="1600" dirty="0" smtClean="0"/>
              <a:t>checkbox, radio</a:t>
            </a:r>
            <a:r>
              <a:rPr lang="ko-KR" altLang="en-US" sz="1600" dirty="0" smtClean="0"/>
              <a:t>의 확인된 값을 얻기 쉽다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중복코드를 줄일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window.document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폼이름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contorl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.value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1142976" y="785794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71538" y="857232"/>
            <a:ext cx="6132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자식으로 정의된 </a:t>
            </a:r>
            <a:r>
              <a:rPr lang="en-US" altLang="ko-KR" sz="1200" dirty="0" smtClean="0"/>
              <a:t>HTML Form Control</a:t>
            </a:r>
            <a:r>
              <a:rPr lang="ko-KR" altLang="en-US" sz="1200" dirty="0" smtClean="0"/>
              <a:t>들의 값을 </a:t>
            </a:r>
            <a:r>
              <a:rPr lang="en-US" altLang="ko-KR" sz="1200" dirty="0" smtClean="0"/>
              <a:t>back-end (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JSP, 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 )</a:t>
            </a:r>
            <a:r>
              <a:rPr lang="ko-KR" altLang="en-US" sz="1200" dirty="0" smtClean="0"/>
              <a:t>로 전송하는 일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0800000" flipV="1">
            <a:off x="1428728" y="428604"/>
            <a:ext cx="235745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86182" y="71414"/>
            <a:ext cx="846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&lt;form&gt;</a:t>
            </a:r>
          </a:p>
          <a:p>
            <a:r>
              <a:rPr lang="en-US" altLang="ko-KR" sz="800" dirty="0" smtClean="0"/>
              <a:t>   &lt;input&gt;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  &lt;select&gt;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  &lt;</a:t>
            </a:r>
            <a:r>
              <a:rPr lang="en-US" altLang="ko-KR" sz="800" dirty="0" err="1" smtClean="0"/>
              <a:t>textarea</a:t>
            </a:r>
            <a:r>
              <a:rPr lang="en-US" altLang="ko-KR" sz="800" dirty="0" smtClean="0"/>
              <a:t>&gt;</a:t>
            </a:r>
            <a:endParaRPr lang="en-US" altLang="ko-KR" sz="800" dirty="0"/>
          </a:p>
          <a:p>
            <a:r>
              <a:rPr lang="en-US" altLang="ko-KR" sz="800" dirty="0" smtClean="0"/>
              <a:t>&lt;/form&gt;</a:t>
            </a:r>
            <a:endParaRPr lang="ko-KR" altLang="en-US" sz="800" dirty="0"/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786182" y="138113"/>
            <a:ext cx="109543" cy="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781411" y="685802"/>
            <a:ext cx="109543" cy="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3929058" y="285728"/>
            <a:ext cx="109543" cy="47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962391" y="566741"/>
            <a:ext cx="109543" cy="47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16200000" flipH="1">
            <a:off x="3590911" y="409561"/>
            <a:ext cx="538186" cy="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16200000" flipH="1">
            <a:off x="3862388" y="423862"/>
            <a:ext cx="271463" cy="14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28992" y="7028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</a:t>
            </a:r>
            <a:r>
              <a:rPr lang="ko-KR" altLang="en-US" sz="800" dirty="0"/>
              <a:t>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90945" y="28572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자</a:t>
            </a:r>
            <a:r>
              <a:rPr lang="ko-KR" altLang="en-US" sz="800"/>
              <a:t>식</a:t>
            </a:r>
            <a:endParaRPr lang="ko-KR" altLang="en-US" sz="8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428596" y="2928934"/>
            <a:ext cx="1714512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rot="16200000" flipV="1">
            <a:off x="1250133" y="2964653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4414" y="300037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생략가능</a:t>
            </a:r>
            <a:endParaRPr lang="ko-KR" altLang="en-US" sz="1000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857628"/>
            <a:ext cx="314327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3214686"/>
            <a:ext cx="257656" cy="31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2874241" y="3468531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smtClean="0"/>
              <a:t>a.html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642910" y="3643314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window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785786" y="3929066"/>
            <a:ext cx="3000396" cy="164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14348" y="3857628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document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6748" y="4182911"/>
            <a:ext cx="27799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&lt;html&gt;</a:t>
            </a:r>
          </a:p>
          <a:p>
            <a:r>
              <a:rPr lang="en-US" altLang="ko-KR" sz="1000" dirty="0" smtClean="0"/>
              <a:t>  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&lt;form name=“</a:t>
            </a:r>
            <a:r>
              <a:rPr lang="ko-KR" altLang="en-US" sz="1000" dirty="0" err="1" smtClean="0"/>
              <a:t>폼이름</a:t>
            </a:r>
            <a:r>
              <a:rPr lang="en-US" altLang="ko-KR" sz="1000" dirty="0" smtClean="0"/>
              <a:t>”&gt;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&lt;input type=“text” name=“control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”/&gt;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.</a:t>
            </a:r>
          </a:p>
          <a:p>
            <a:r>
              <a:rPr lang="en-US" altLang="ko-KR" sz="1000" dirty="0" smtClean="0"/>
              <a:t>   &lt;/form&gt;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&lt;/html&gt;</a:t>
            </a:r>
          </a:p>
        </p:txBody>
      </p:sp>
      <p:sp>
        <p:nvSpPr>
          <p:cNvPr id="41" name="자유형 40"/>
          <p:cNvSpPr/>
          <p:nvPr/>
        </p:nvSpPr>
        <p:spPr>
          <a:xfrm>
            <a:off x="189391" y="2909888"/>
            <a:ext cx="505934" cy="942975"/>
          </a:xfrm>
          <a:custGeom>
            <a:avLst/>
            <a:gdLst>
              <a:gd name="connsiteX0" fmla="*/ 210659 w 505934"/>
              <a:gd name="connsiteY0" fmla="*/ 0 h 942975"/>
              <a:gd name="connsiteX1" fmla="*/ 182084 w 505934"/>
              <a:gd name="connsiteY1" fmla="*/ 4762 h 942975"/>
              <a:gd name="connsiteX2" fmla="*/ 153509 w 505934"/>
              <a:gd name="connsiteY2" fmla="*/ 23812 h 942975"/>
              <a:gd name="connsiteX3" fmla="*/ 120172 w 505934"/>
              <a:gd name="connsiteY3" fmla="*/ 52387 h 942975"/>
              <a:gd name="connsiteX4" fmla="*/ 72547 w 505934"/>
              <a:gd name="connsiteY4" fmla="*/ 119062 h 942975"/>
              <a:gd name="connsiteX5" fmla="*/ 43972 w 505934"/>
              <a:gd name="connsiteY5" fmla="*/ 157162 h 942975"/>
              <a:gd name="connsiteX6" fmla="*/ 39209 w 505934"/>
              <a:gd name="connsiteY6" fmla="*/ 171450 h 942975"/>
              <a:gd name="connsiteX7" fmla="*/ 29684 w 505934"/>
              <a:gd name="connsiteY7" fmla="*/ 185737 h 942975"/>
              <a:gd name="connsiteX8" fmla="*/ 20159 w 505934"/>
              <a:gd name="connsiteY8" fmla="*/ 204787 h 942975"/>
              <a:gd name="connsiteX9" fmla="*/ 15397 w 505934"/>
              <a:gd name="connsiteY9" fmla="*/ 238125 h 942975"/>
              <a:gd name="connsiteX10" fmla="*/ 10634 w 505934"/>
              <a:gd name="connsiteY10" fmla="*/ 252412 h 942975"/>
              <a:gd name="connsiteX11" fmla="*/ 1109 w 505934"/>
              <a:gd name="connsiteY11" fmla="*/ 309562 h 942975"/>
              <a:gd name="connsiteX12" fmla="*/ 5872 w 505934"/>
              <a:gd name="connsiteY12" fmla="*/ 533400 h 942975"/>
              <a:gd name="connsiteX13" fmla="*/ 15397 w 505934"/>
              <a:gd name="connsiteY13" fmla="*/ 561975 h 942975"/>
              <a:gd name="connsiteX14" fmla="*/ 20159 w 505934"/>
              <a:gd name="connsiteY14" fmla="*/ 576262 h 942975"/>
              <a:gd name="connsiteX15" fmla="*/ 24922 w 505934"/>
              <a:gd name="connsiteY15" fmla="*/ 595312 h 942975"/>
              <a:gd name="connsiteX16" fmla="*/ 34447 w 505934"/>
              <a:gd name="connsiteY16" fmla="*/ 614362 h 942975"/>
              <a:gd name="connsiteX17" fmla="*/ 48734 w 505934"/>
              <a:gd name="connsiteY17" fmla="*/ 652462 h 942975"/>
              <a:gd name="connsiteX18" fmla="*/ 58259 w 505934"/>
              <a:gd name="connsiteY18" fmla="*/ 681037 h 942975"/>
              <a:gd name="connsiteX19" fmla="*/ 72547 w 505934"/>
              <a:gd name="connsiteY19" fmla="*/ 700087 h 942975"/>
              <a:gd name="connsiteX20" fmla="*/ 82072 w 505934"/>
              <a:gd name="connsiteY20" fmla="*/ 714375 h 942975"/>
              <a:gd name="connsiteX21" fmla="*/ 96359 w 505934"/>
              <a:gd name="connsiteY21" fmla="*/ 723900 h 942975"/>
              <a:gd name="connsiteX22" fmla="*/ 124934 w 505934"/>
              <a:gd name="connsiteY22" fmla="*/ 747712 h 942975"/>
              <a:gd name="connsiteX23" fmla="*/ 143984 w 505934"/>
              <a:gd name="connsiteY23" fmla="*/ 766762 h 942975"/>
              <a:gd name="connsiteX24" fmla="*/ 153509 w 505934"/>
              <a:gd name="connsiteY24" fmla="*/ 781050 h 942975"/>
              <a:gd name="connsiteX25" fmla="*/ 172559 w 505934"/>
              <a:gd name="connsiteY25" fmla="*/ 790575 h 942975"/>
              <a:gd name="connsiteX26" fmla="*/ 201134 w 505934"/>
              <a:gd name="connsiteY26" fmla="*/ 814387 h 942975"/>
              <a:gd name="connsiteX27" fmla="*/ 215422 w 505934"/>
              <a:gd name="connsiteY27" fmla="*/ 819150 h 942975"/>
              <a:gd name="connsiteX28" fmla="*/ 234472 w 505934"/>
              <a:gd name="connsiteY28" fmla="*/ 828675 h 942975"/>
              <a:gd name="connsiteX29" fmla="*/ 263047 w 505934"/>
              <a:gd name="connsiteY29" fmla="*/ 838200 h 942975"/>
              <a:gd name="connsiteX30" fmla="*/ 277334 w 505934"/>
              <a:gd name="connsiteY30" fmla="*/ 847725 h 942975"/>
              <a:gd name="connsiteX31" fmla="*/ 305909 w 505934"/>
              <a:gd name="connsiteY31" fmla="*/ 857250 h 942975"/>
              <a:gd name="connsiteX32" fmla="*/ 334484 w 505934"/>
              <a:gd name="connsiteY32" fmla="*/ 876300 h 942975"/>
              <a:gd name="connsiteX33" fmla="*/ 353534 w 505934"/>
              <a:gd name="connsiteY33" fmla="*/ 881062 h 942975"/>
              <a:gd name="connsiteX34" fmla="*/ 377347 w 505934"/>
              <a:gd name="connsiteY34" fmla="*/ 890587 h 942975"/>
              <a:gd name="connsiteX35" fmla="*/ 401159 w 505934"/>
              <a:gd name="connsiteY35" fmla="*/ 895350 h 942975"/>
              <a:gd name="connsiteX36" fmla="*/ 444022 w 505934"/>
              <a:gd name="connsiteY36" fmla="*/ 914400 h 942975"/>
              <a:gd name="connsiteX37" fmla="*/ 463072 w 505934"/>
              <a:gd name="connsiteY37" fmla="*/ 928687 h 942975"/>
              <a:gd name="connsiteX38" fmla="*/ 482122 w 505934"/>
              <a:gd name="connsiteY38" fmla="*/ 933450 h 942975"/>
              <a:gd name="connsiteX39" fmla="*/ 505934 w 505934"/>
              <a:gd name="connsiteY39" fmla="*/ 94297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05934" h="942975">
                <a:moveTo>
                  <a:pt x="210659" y="0"/>
                </a:moveTo>
                <a:cubicBezTo>
                  <a:pt x="201134" y="1587"/>
                  <a:pt x="190998" y="1048"/>
                  <a:pt x="182084" y="4762"/>
                </a:cubicBezTo>
                <a:cubicBezTo>
                  <a:pt x="171517" y="9165"/>
                  <a:pt x="153509" y="23812"/>
                  <a:pt x="153509" y="23812"/>
                </a:cubicBezTo>
                <a:cubicBezTo>
                  <a:pt x="124643" y="67113"/>
                  <a:pt x="171867" y="692"/>
                  <a:pt x="120172" y="52387"/>
                </a:cubicBezTo>
                <a:cubicBezTo>
                  <a:pt x="93361" y="79198"/>
                  <a:pt x="94178" y="92022"/>
                  <a:pt x="72547" y="119062"/>
                </a:cubicBezTo>
                <a:cubicBezTo>
                  <a:pt x="67877" y="124900"/>
                  <a:pt x="49026" y="147055"/>
                  <a:pt x="43972" y="157162"/>
                </a:cubicBezTo>
                <a:cubicBezTo>
                  <a:pt x="41727" y="161652"/>
                  <a:pt x="41454" y="166960"/>
                  <a:pt x="39209" y="171450"/>
                </a:cubicBezTo>
                <a:cubicBezTo>
                  <a:pt x="36649" y="176569"/>
                  <a:pt x="32524" y="180767"/>
                  <a:pt x="29684" y="185737"/>
                </a:cubicBezTo>
                <a:cubicBezTo>
                  <a:pt x="26162" y="191901"/>
                  <a:pt x="23334" y="198437"/>
                  <a:pt x="20159" y="204787"/>
                </a:cubicBezTo>
                <a:cubicBezTo>
                  <a:pt x="18572" y="215900"/>
                  <a:pt x="17598" y="227118"/>
                  <a:pt x="15397" y="238125"/>
                </a:cubicBezTo>
                <a:cubicBezTo>
                  <a:pt x="14412" y="243048"/>
                  <a:pt x="11459" y="247460"/>
                  <a:pt x="10634" y="252412"/>
                </a:cubicBezTo>
                <a:cubicBezTo>
                  <a:pt x="0" y="316214"/>
                  <a:pt x="12275" y="276068"/>
                  <a:pt x="1109" y="309562"/>
                </a:cubicBezTo>
                <a:cubicBezTo>
                  <a:pt x="2697" y="384175"/>
                  <a:pt x="1654" y="458890"/>
                  <a:pt x="5872" y="533400"/>
                </a:cubicBezTo>
                <a:cubicBezTo>
                  <a:pt x="6439" y="543424"/>
                  <a:pt x="12222" y="552450"/>
                  <a:pt x="15397" y="561975"/>
                </a:cubicBezTo>
                <a:cubicBezTo>
                  <a:pt x="16984" y="566737"/>
                  <a:pt x="18941" y="571392"/>
                  <a:pt x="20159" y="576262"/>
                </a:cubicBezTo>
                <a:cubicBezTo>
                  <a:pt x="21747" y="582612"/>
                  <a:pt x="22624" y="589183"/>
                  <a:pt x="24922" y="595312"/>
                </a:cubicBezTo>
                <a:cubicBezTo>
                  <a:pt x="27415" y="601959"/>
                  <a:pt x="31272" y="608012"/>
                  <a:pt x="34447" y="614362"/>
                </a:cubicBezTo>
                <a:cubicBezTo>
                  <a:pt x="44756" y="655604"/>
                  <a:pt x="32132" y="610958"/>
                  <a:pt x="48734" y="652462"/>
                </a:cubicBezTo>
                <a:cubicBezTo>
                  <a:pt x="52463" y="661784"/>
                  <a:pt x="52235" y="673005"/>
                  <a:pt x="58259" y="681037"/>
                </a:cubicBezTo>
                <a:cubicBezTo>
                  <a:pt x="63022" y="687387"/>
                  <a:pt x="67933" y="693628"/>
                  <a:pt x="72547" y="700087"/>
                </a:cubicBezTo>
                <a:cubicBezTo>
                  <a:pt x="75874" y="704745"/>
                  <a:pt x="78025" y="710327"/>
                  <a:pt x="82072" y="714375"/>
                </a:cubicBezTo>
                <a:cubicBezTo>
                  <a:pt x="86119" y="718422"/>
                  <a:pt x="91597" y="720725"/>
                  <a:pt x="96359" y="723900"/>
                </a:cubicBezTo>
                <a:cubicBezTo>
                  <a:pt x="116318" y="753837"/>
                  <a:pt x="92708" y="723542"/>
                  <a:pt x="124934" y="747712"/>
                </a:cubicBezTo>
                <a:cubicBezTo>
                  <a:pt x="132118" y="753100"/>
                  <a:pt x="138140" y="759944"/>
                  <a:pt x="143984" y="766762"/>
                </a:cubicBezTo>
                <a:cubicBezTo>
                  <a:pt x="147709" y="771108"/>
                  <a:pt x="149112" y="777386"/>
                  <a:pt x="153509" y="781050"/>
                </a:cubicBezTo>
                <a:cubicBezTo>
                  <a:pt x="158963" y="785595"/>
                  <a:pt x="166782" y="786449"/>
                  <a:pt x="172559" y="790575"/>
                </a:cubicBezTo>
                <a:cubicBezTo>
                  <a:pt x="197134" y="808128"/>
                  <a:pt x="175941" y="801790"/>
                  <a:pt x="201134" y="814387"/>
                </a:cubicBezTo>
                <a:cubicBezTo>
                  <a:pt x="205624" y="816632"/>
                  <a:pt x="210808" y="817172"/>
                  <a:pt x="215422" y="819150"/>
                </a:cubicBezTo>
                <a:cubicBezTo>
                  <a:pt x="221947" y="821947"/>
                  <a:pt x="227880" y="826038"/>
                  <a:pt x="234472" y="828675"/>
                </a:cubicBezTo>
                <a:cubicBezTo>
                  <a:pt x="243794" y="832404"/>
                  <a:pt x="254693" y="832631"/>
                  <a:pt x="263047" y="838200"/>
                </a:cubicBezTo>
                <a:cubicBezTo>
                  <a:pt x="267809" y="841375"/>
                  <a:pt x="272104" y="845400"/>
                  <a:pt x="277334" y="847725"/>
                </a:cubicBezTo>
                <a:cubicBezTo>
                  <a:pt x="286509" y="851803"/>
                  <a:pt x="297555" y="851681"/>
                  <a:pt x="305909" y="857250"/>
                </a:cubicBezTo>
                <a:cubicBezTo>
                  <a:pt x="315434" y="863600"/>
                  <a:pt x="323378" y="873524"/>
                  <a:pt x="334484" y="876300"/>
                </a:cubicBezTo>
                <a:cubicBezTo>
                  <a:pt x="340834" y="877887"/>
                  <a:pt x="347324" y="878992"/>
                  <a:pt x="353534" y="881062"/>
                </a:cubicBezTo>
                <a:cubicBezTo>
                  <a:pt x="361644" y="883765"/>
                  <a:pt x="369158" y="888130"/>
                  <a:pt x="377347" y="890587"/>
                </a:cubicBezTo>
                <a:cubicBezTo>
                  <a:pt x="385100" y="892913"/>
                  <a:pt x="393222" y="893762"/>
                  <a:pt x="401159" y="895350"/>
                </a:cubicBezTo>
                <a:cubicBezTo>
                  <a:pt x="451470" y="933082"/>
                  <a:pt x="387149" y="889124"/>
                  <a:pt x="444022" y="914400"/>
                </a:cubicBezTo>
                <a:cubicBezTo>
                  <a:pt x="451275" y="917624"/>
                  <a:pt x="455973" y="925137"/>
                  <a:pt x="463072" y="928687"/>
                </a:cubicBezTo>
                <a:cubicBezTo>
                  <a:pt x="468926" y="931614"/>
                  <a:pt x="475828" y="931652"/>
                  <a:pt x="482122" y="933450"/>
                </a:cubicBezTo>
                <a:cubicBezTo>
                  <a:pt x="495857" y="937374"/>
                  <a:pt x="494691" y="937353"/>
                  <a:pt x="505934" y="9429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487017" y="3895725"/>
            <a:ext cx="332133" cy="152400"/>
          </a:xfrm>
          <a:custGeom>
            <a:avLst/>
            <a:gdLst>
              <a:gd name="connsiteX0" fmla="*/ 174971 w 332133"/>
              <a:gd name="connsiteY0" fmla="*/ 0 h 152400"/>
              <a:gd name="connsiteX1" fmla="*/ 127346 w 332133"/>
              <a:gd name="connsiteY1" fmla="*/ 4763 h 152400"/>
              <a:gd name="connsiteX2" fmla="*/ 113058 w 332133"/>
              <a:gd name="connsiteY2" fmla="*/ 14288 h 152400"/>
              <a:gd name="connsiteX3" fmla="*/ 89246 w 332133"/>
              <a:gd name="connsiteY3" fmla="*/ 19050 h 152400"/>
              <a:gd name="connsiteX4" fmla="*/ 55908 w 332133"/>
              <a:gd name="connsiteY4" fmla="*/ 28575 h 152400"/>
              <a:gd name="connsiteX5" fmla="*/ 17808 w 332133"/>
              <a:gd name="connsiteY5" fmla="*/ 61913 h 152400"/>
              <a:gd name="connsiteX6" fmla="*/ 41621 w 332133"/>
              <a:gd name="connsiteY6" fmla="*/ 147638 h 152400"/>
              <a:gd name="connsiteX7" fmla="*/ 55908 w 332133"/>
              <a:gd name="connsiteY7" fmla="*/ 152400 h 152400"/>
              <a:gd name="connsiteX8" fmla="*/ 227358 w 332133"/>
              <a:gd name="connsiteY8" fmla="*/ 147638 h 152400"/>
              <a:gd name="connsiteX9" fmla="*/ 241646 w 332133"/>
              <a:gd name="connsiteY9" fmla="*/ 142875 h 152400"/>
              <a:gd name="connsiteX10" fmla="*/ 265458 w 332133"/>
              <a:gd name="connsiteY10" fmla="*/ 138113 h 152400"/>
              <a:gd name="connsiteX11" fmla="*/ 284508 w 332133"/>
              <a:gd name="connsiteY11" fmla="*/ 133350 h 152400"/>
              <a:gd name="connsiteX12" fmla="*/ 332133 w 332133"/>
              <a:gd name="connsiteY12" fmla="*/ 123825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2133" h="152400">
                <a:moveTo>
                  <a:pt x="174971" y="0"/>
                </a:moveTo>
                <a:cubicBezTo>
                  <a:pt x="159096" y="1588"/>
                  <a:pt x="142892" y="1175"/>
                  <a:pt x="127346" y="4763"/>
                </a:cubicBezTo>
                <a:cubicBezTo>
                  <a:pt x="121769" y="6050"/>
                  <a:pt x="118418" y="12278"/>
                  <a:pt x="113058" y="14288"/>
                </a:cubicBezTo>
                <a:cubicBezTo>
                  <a:pt x="105479" y="17130"/>
                  <a:pt x="97148" y="17294"/>
                  <a:pt x="89246" y="19050"/>
                </a:cubicBezTo>
                <a:cubicBezTo>
                  <a:pt x="71314" y="23035"/>
                  <a:pt x="71813" y="23274"/>
                  <a:pt x="55908" y="28575"/>
                </a:cubicBezTo>
                <a:cubicBezTo>
                  <a:pt x="22570" y="50800"/>
                  <a:pt x="33683" y="38100"/>
                  <a:pt x="17808" y="61913"/>
                </a:cubicBezTo>
                <a:cubicBezTo>
                  <a:pt x="22326" y="134197"/>
                  <a:pt x="0" y="129801"/>
                  <a:pt x="41621" y="147638"/>
                </a:cubicBezTo>
                <a:cubicBezTo>
                  <a:pt x="46235" y="149615"/>
                  <a:pt x="51146" y="150813"/>
                  <a:pt x="55908" y="152400"/>
                </a:cubicBezTo>
                <a:cubicBezTo>
                  <a:pt x="113058" y="150813"/>
                  <a:pt x="170261" y="150566"/>
                  <a:pt x="227358" y="147638"/>
                </a:cubicBezTo>
                <a:cubicBezTo>
                  <a:pt x="232372" y="147381"/>
                  <a:pt x="236776" y="144093"/>
                  <a:pt x="241646" y="142875"/>
                </a:cubicBezTo>
                <a:cubicBezTo>
                  <a:pt x="249499" y="140912"/>
                  <a:pt x="257556" y="139869"/>
                  <a:pt x="265458" y="138113"/>
                </a:cubicBezTo>
                <a:cubicBezTo>
                  <a:pt x="271848" y="136693"/>
                  <a:pt x="278039" y="134345"/>
                  <a:pt x="284508" y="133350"/>
                </a:cubicBezTo>
                <a:cubicBezTo>
                  <a:pt x="331880" y="126062"/>
                  <a:pt x="316851" y="139110"/>
                  <a:pt x="332133" y="12382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966788" y="4067175"/>
            <a:ext cx="1124054" cy="467476"/>
          </a:xfrm>
          <a:custGeom>
            <a:avLst/>
            <a:gdLst>
              <a:gd name="connsiteX0" fmla="*/ 228600 w 1124054"/>
              <a:gd name="connsiteY0" fmla="*/ 4763 h 467476"/>
              <a:gd name="connsiteX1" fmla="*/ 209550 w 1124054"/>
              <a:gd name="connsiteY1" fmla="*/ 0 h 467476"/>
              <a:gd name="connsiteX2" fmla="*/ 180975 w 1124054"/>
              <a:gd name="connsiteY2" fmla="*/ 14288 h 467476"/>
              <a:gd name="connsiteX3" fmla="*/ 133350 w 1124054"/>
              <a:gd name="connsiteY3" fmla="*/ 47625 h 467476"/>
              <a:gd name="connsiteX4" fmla="*/ 133350 w 1124054"/>
              <a:gd name="connsiteY4" fmla="*/ 47625 h 467476"/>
              <a:gd name="connsiteX5" fmla="*/ 100012 w 1124054"/>
              <a:gd name="connsiteY5" fmla="*/ 71438 h 467476"/>
              <a:gd name="connsiteX6" fmla="*/ 66675 w 1124054"/>
              <a:gd name="connsiteY6" fmla="*/ 100013 h 467476"/>
              <a:gd name="connsiteX7" fmla="*/ 38100 w 1124054"/>
              <a:gd name="connsiteY7" fmla="*/ 128588 h 467476"/>
              <a:gd name="connsiteX8" fmla="*/ 23812 w 1124054"/>
              <a:gd name="connsiteY8" fmla="*/ 142875 h 467476"/>
              <a:gd name="connsiteX9" fmla="*/ 9525 w 1124054"/>
              <a:gd name="connsiteY9" fmla="*/ 157163 h 467476"/>
              <a:gd name="connsiteX10" fmla="*/ 0 w 1124054"/>
              <a:gd name="connsiteY10" fmla="*/ 223838 h 467476"/>
              <a:gd name="connsiteX11" fmla="*/ 4762 w 1124054"/>
              <a:gd name="connsiteY11" fmla="*/ 366713 h 467476"/>
              <a:gd name="connsiteX12" fmla="*/ 14287 w 1124054"/>
              <a:gd name="connsiteY12" fmla="*/ 395288 h 467476"/>
              <a:gd name="connsiteX13" fmla="*/ 33337 w 1124054"/>
              <a:gd name="connsiteY13" fmla="*/ 414338 h 467476"/>
              <a:gd name="connsiteX14" fmla="*/ 47625 w 1124054"/>
              <a:gd name="connsiteY14" fmla="*/ 433388 h 467476"/>
              <a:gd name="connsiteX15" fmla="*/ 66675 w 1124054"/>
              <a:gd name="connsiteY15" fmla="*/ 442913 h 467476"/>
              <a:gd name="connsiteX16" fmla="*/ 109537 w 1124054"/>
              <a:gd name="connsiteY16" fmla="*/ 466725 h 467476"/>
              <a:gd name="connsiteX17" fmla="*/ 342900 w 1124054"/>
              <a:gd name="connsiteY17" fmla="*/ 461963 h 467476"/>
              <a:gd name="connsiteX18" fmla="*/ 371475 w 1124054"/>
              <a:gd name="connsiteY18" fmla="*/ 457200 h 467476"/>
              <a:gd name="connsiteX19" fmla="*/ 419100 w 1124054"/>
              <a:gd name="connsiteY19" fmla="*/ 442913 h 467476"/>
              <a:gd name="connsiteX20" fmla="*/ 433387 w 1124054"/>
              <a:gd name="connsiteY20" fmla="*/ 438150 h 467476"/>
              <a:gd name="connsiteX21" fmla="*/ 452437 w 1124054"/>
              <a:gd name="connsiteY21" fmla="*/ 433388 h 467476"/>
              <a:gd name="connsiteX22" fmla="*/ 471487 w 1124054"/>
              <a:gd name="connsiteY22" fmla="*/ 423863 h 467476"/>
              <a:gd name="connsiteX23" fmla="*/ 509587 w 1124054"/>
              <a:gd name="connsiteY23" fmla="*/ 414338 h 467476"/>
              <a:gd name="connsiteX24" fmla="*/ 528637 w 1124054"/>
              <a:gd name="connsiteY24" fmla="*/ 404813 h 467476"/>
              <a:gd name="connsiteX25" fmla="*/ 604837 w 1124054"/>
              <a:gd name="connsiteY25" fmla="*/ 381000 h 467476"/>
              <a:gd name="connsiteX26" fmla="*/ 657225 w 1124054"/>
              <a:gd name="connsiteY26" fmla="*/ 366713 h 467476"/>
              <a:gd name="connsiteX27" fmla="*/ 704850 w 1124054"/>
              <a:gd name="connsiteY27" fmla="*/ 352425 h 467476"/>
              <a:gd name="connsiteX28" fmla="*/ 752475 w 1124054"/>
              <a:gd name="connsiteY28" fmla="*/ 342900 h 467476"/>
              <a:gd name="connsiteX29" fmla="*/ 923925 w 1124054"/>
              <a:gd name="connsiteY29" fmla="*/ 347663 h 467476"/>
              <a:gd name="connsiteX30" fmla="*/ 938212 w 1124054"/>
              <a:gd name="connsiteY30" fmla="*/ 357188 h 467476"/>
              <a:gd name="connsiteX31" fmla="*/ 962025 w 1124054"/>
              <a:gd name="connsiteY31" fmla="*/ 361950 h 467476"/>
              <a:gd name="connsiteX32" fmla="*/ 981075 w 1124054"/>
              <a:gd name="connsiteY32" fmla="*/ 376238 h 467476"/>
              <a:gd name="connsiteX33" fmla="*/ 1033462 w 1124054"/>
              <a:gd name="connsiteY33" fmla="*/ 400050 h 467476"/>
              <a:gd name="connsiteX34" fmla="*/ 1062037 w 1124054"/>
              <a:gd name="connsiteY34" fmla="*/ 419100 h 467476"/>
              <a:gd name="connsiteX35" fmla="*/ 1104900 w 1124054"/>
              <a:gd name="connsiteY35" fmla="*/ 442913 h 467476"/>
              <a:gd name="connsiteX36" fmla="*/ 1123950 w 1124054"/>
              <a:gd name="connsiteY36" fmla="*/ 452438 h 46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24054" h="467476">
                <a:moveTo>
                  <a:pt x="228600" y="4763"/>
                </a:moveTo>
                <a:cubicBezTo>
                  <a:pt x="222250" y="3175"/>
                  <a:pt x="216095" y="0"/>
                  <a:pt x="209550" y="0"/>
                </a:cubicBezTo>
                <a:cubicBezTo>
                  <a:pt x="199691" y="0"/>
                  <a:pt x="188199" y="9472"/>
                  <a:pt x="180975" y="14288"/>
                </a:cubicBezTo>
                <a:cubicBezTo>
                  <a:pt x="163574" y="40389"/>
                  <a:pt x="176569" y="26015"/>
                  <a:pt x="133350" y="47625"/>
                </a:cubicBezTo>
                <a:lnTo>
                  <a:pt x="133350" y="47625"/>
                </a:lnTo>
                <a:cubicBezTo>
                  <a:pt x="114042" y="66933"/>
                  <a:pt x="125086" y="58901"/>
                  <a:pt x="100012" y="71438"/>
                </a:cubicBezTo>
                <a:cubicBezTo>
                  <a:pt x="65022" y="118093"/>
                  <a:pt x="107532" y="67327"/>
                  <a:pt x="66675" y="100013"/>
                </a:cubicBezTo>
                <a:cubicBezTo>
                  <a:pt x="56156" y="108428"/>
                  <a:pt x="47625" y="119063"/>
                  <a:pt x="38100" y="128588"/>
                </a:cubicBezTo>
                <a:lnTo>
                  <a:pt x="23812" y="142875"/>
                </a:lnTo>
                <a:lnTo>
                  <a:pt x="9525" y="157163"/>
                </a:lnTo>
                <a:cubicBezTo>
                  <a:pt x="7154" y="171387"/>
                  <a:pt x="0" y="211910"/>
                  <a:pt x="0" y="223838"/>
                </a:cubicBezTo>
                <a:cubicBezTo>
                  <a:pt x="0" y="271489"/>
                  <a:pt x="805" y="319226"/>
                  <a:pt x="4762" y="366713"/>
                </a:cubicBezTo>
                <a:cubicBezTo>
                  <a:pt x="5596" y="376719"/>
                  <a:pt x="7187" y="388188"/>
                  <a:pt x="14287" y="395288"/>
                </a:cubicBezTo>
                <a:cubicBezTo>
                  <a:pt x="20637" y="401638"/>
                  <a:pt x="27423" y="407580"/>
                  <a:pt x="33337" y="414338"/>
                </a:cubicBezTo>
                <a:cubicBezTo>
                  <a:pt x="38564" y="420312"/>
                  <a:pt x="41598" y="428222"/>
                  <a:pt x="47625" y="433388"/>
                </a:cubicBezTo>
                <a:cubicBezTo>
                  <a:pt x="53015" y="438008"/>
                  <a:pt x="60587" y="439260"/>
                  <a:pt x="66675" y="442913"/>
                </a:cubicBezTo>
                <a:cubicBezTo>
                  <a:pt x="107614" y="467476"/>
                  <a:pt x="80800" y="457147"/>
                  <a:pt x="109537" y="466725"/>
                </a:cubicBezTo>
                <a:lnTo>
                  <a:pt x="342900" y="461963"/>
                </a:lnTo>
                <a:cubicBezTo>
                  <a:pt x="352550" y="461612"/>
                  <a:pt x="362006" y="459094"/>
                  <a:pt x="371475" y="457200"/>
                </a:cubicBezTo>
                <a:cubicBezTo>
                  <a:pt x="389473" y="453600"/>
                  <a:pt x="400870" y="448990"/>
                  <a:pt x="419100" y="442913"/>
                </a:cubicBezTo>
                <a:cubicBezTo>
                  <a:pt x="423862" y="441325"/>
                  <a:pt x="428517" y="439367"/>
                  <a:pt x="433387" y="438150"/>
                </a:cubicBezTo>
                <a:lnTo>
                  <a:pt x="452437" y="433388"/>
                </a:lnTo>
                <a:cubicBezTo>
                  <a:pt x="458787" y="430213"/>
                  <a:pt x="464752" y="426108"/>
                  <a:pt x="471487" y="423863"/>
                </a:cubicBezTo>
                <a:cubicBezTo>
                  <a:pt x="483906" y="419723"/>
                  <a:pt x="509587" y="414338"/>
                  <a:pt x="509587" y="414338"/>
                </a:cubicBezTo>
                <a:cubicBezTo>
                  <a:pt x="515937" y="411163"/>
                  <a:pt x="522011" y="407362"/>
                  <a:pt x="528637" y="404813"/>
                </a:cubicBezTo>
                <a:cubicBezTo>
                  <a:pt x="586498" y="382559"/>
                  <a:pt x="553924" y="397971"/>
                  <a:pt x="604837" y="381000"/>
                </a:cubicBezTo>
                <a:cubicBezTo>
                  <a:pt x="662198" y="361880"/>
                  <a:pt x="592451" y="379668"/>
                  <a:pt x="657225" y="366713"/>
                </a:cubicBezTo>
                <a:cubicBezTo>
                  <a:pt x="695021" y="359154"/>
                  <a:pt x="656251" y="364573"/>
                  <a:pt x="704850" y="352425"/>
                </a:cubicBezTo>
                <a:cubicBezTo>
                  <a:pt x="733268" y="345321"/>
                  <a:pt x="717444" y="348739"/>
                  <a:pt x="752475" y="342900"/>
                </a:cubicBezTo>
                <a:cubicBezTo>
                  <a:pt x="809625" y="344488"/>
                  <a:pt x="866921" y="343278"/>
                  <a:pt x="923925" y="347663"/>
                </a:cubicBezTo>
                <a:cubicBezTo>
                  <a:pt x="929632" y="348102"/>
                  <a:pt x="932853" y="355178"/>
                  <a:pt x="938212" y="357188"/>
                </a:cubicBezTo>
                <a:cubicBezTo>
                  <a:pt x="945791" y="360030"/>
                  <a:pt x="954087" y="360363"/>
                  <a:pt x="962025" y="361950"/>
                </a:cubicBezTo>
                <a:cubicBezTo>
                  <a:pt x="968375" y="366713"/>
                  <a:pt x="974219" y="372238"/>
                  <a:pt x="981075" y="376238"/>
                </a:cubicBezTo>
                <a:cubicBezTo>
                  <a:pt x="1009469" y="392801"/>
                  <a:pt x="1010723" y="392471"/>
                  <a:pt x="1033462" y="400050"/>
                </a:cubicBezTo>
                <a:cubicBezTo>
                  <a:pt x="1060549" y="427137"/>
                  <a:pt x="1034467" y="405315"/>
                  <a:pt x="1062037" y="419100"/>
                </a:cubicBezTo>
                <a:cubicBezTo>
                  <a:pt x="1098163" y="437163"/>
                  <a:pt x="1072796" y="429154"/>
                  <a:pt x="1104900" y="442913"/>
                </a:cubicBezTo>
                <a:cubicBezTo>
                  <a:pt x="1124054" y="451122"/>
                  <a:pt x="1114413" y="442901"/>
                  <a:pt x="1123950" y="45243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2308220" y="4429125"/>
            <a:ext cx="806455" cy="296054"/>
          </a:xfrm>
          <a:custGeom>
            <a:avLst/>
            <a:gdLst>
              <a:gd name="connsiteX0" fmla="*/ 11118 w 806455"/>
              <a:gd name="connsiteY0" fmla="*/ 109538 h 296054"/>
              <a:gd name="connsiteX1" fmla="*/ 44455 w 806455"/>
              <a:gd name="connsiteY1" fmla="*/ 76200 h 296054"/>
              <a:gd name="connsiteX2" fmla="*/ 73030 w 806455"/>
              <a:gd name="connsiteY2" fmla="*/ 61913 h 296054"/>
              <a:gd name="connsiteX3" fmla="*/ 96843 w 806455"/>
              <a:gd name="connsiteY3" fmla="*/ 42863 h 296054"/>
              <a:gd name="connsiteX4" fmla="*/ 125418 w 806455"/>
              <a:gd name="connsiteY4" fmla="*/ 33338 h 296054"/>
              <a:gd name="connsiteX5" fmla="*/ 139705 w 806455"/>
              <a:gd name="connsiteY5" fmla="*/ 23813 h 296054"/>
              <a:gd name="connsiteX6" fmla="*/ 168280 w 806455"/>
              <a:gd name="connsiteY6" fmla="*/ 14288 h 296054"/>
              <a:gd name="connsiteX7" fmla="*/ 201618 w 806455"/>
              <a:gd name="connsiteY7" fmla="*/ 4763 h 296054"/>
              <a:gd name="connsiteX8" fmla="*/ 244480 w 806455"/>
              <a:gd name="connsiteY8" fmla="*/ 0 h 296054"/>
              <a:gd name="connsiteX9" fmla="*/ 477843 w 806455"/>
              <a:gd name="connsiteY9" fmla="*/ 9525 h 296054"/>
              <a:gd name="connsiteX10" fmla="*/ 515943 w 806455"/>
              <a:gd name="connsiteY10" fmla="*/ 19050 h 296054"/>
              <a:gd name="connsiteX11" fmla="*/ 549280 w 806455"/>
              <a:gd name="connsiteY11" fmla="*/ 28575 h 296054"/>
              <a:gd name="connsiteX12" fmla="*/ 601668 w 806455"/>
              <a:gd name="connsiteY12" fmla="*/ 52388 h 296054"/>
              <a:gd name="connsiteX13" fmla="*/ 630243 w 806455"/>
              <a:gd name="connsiteY13" fmla="*/ 66675 h 296054"/>
              <a:gd name="connsiteX14" fmla="*/ 658818 w 806455"/>
              <a:gd name="connsiteY14" fmla="*/ 90488 h 296054"/>
              <a:gd name="connsiteX15" fmla="*/ 687393 w 806455"/>
              <a:gd name="connsiteY15" fmla="*/ 109538 h 296054"/>
              <a:gd name="connsiteX16" fmla="*/ 706443 w 806455"/>
              <a:gd name="connsiteY16" fmla="*/ 138113 h 296054"/>
              <a:gd name="connsiteX17" fmla="*/ 715968 w 806455"/>
              <a:gd name="connsiteY17" fmla="*/ 152400 h 296054"/>
              <a:gd name="connsiteX18" fmla="*/ 744543 w 806455"/>
              <a:gd name="connsiteY18" fmla="*/ 180975 h 296054"/>
              <a:gd name="connsiteX19" fmla="*/ 758830 w 806455"/>
              <a:gd name="connsiteY19" fmla="*/ 195263 h 296054"/>
              <a:gd name="connsiteX20" fmla="*/ 768355 w 806455"/>
              <a:gd name="connsiteY20" fmla="*/ 214313 h 296054"/>
              <a:gd name="connsiteX21" fmla="*/ 773118 w 806455"/>
              <a:gd name="connsiteY21" fmla="*/ 228600 h 296054"/>
              <a:gd name="connsiteX22" fmla="*/ 792168 w 806455"/>
              <a:gd name="connsiteY22" fmla="*/ 261938 h 296054"/>
              <a:gd name="connsiteX23" fmla="*/ 806455 w 806455"/>
              <a:gd name="connsiteY23" fmla="*/ 295275 h 29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06455" h="296054">
                <a:moveTo>
                  <a:pt x="11118" y="109538"/>
                </a:moveTo>
                <a:cubicBezTo>
                  <a:pt x="61924" y="71432"/>
                  <a:pt x="0" y="120655"/>
                  <a:pt x="44455" y="76200"/>
                </a:cubicBezTo>
                <a:cubicBezTo>
                  <a:pt x="53687" y="66968"/>
                  <a:pt x="61410" y="65786"/>
                  <a:pt x="73030" y="61913"/>
                </a:cubicBezTo>
                <a:cubicBezTo>
                  <a:pt x="80968" y="55563"/>
                  <a:pt x="87919" y="47731"/>
                  <a:pt x="96843" y="42863"/>
                </a:cubicBezTo>
                <a:cubicBezTo>
                  <a:pt x="105657" y="38055"/>
                  <a:pt x="125418" y="33338"/>
                  <a:pt x="125418" y="33338"/>
                </a:cubicBezTo>
                <a:cubicBezTo>
                  <a:pt x="130180" y="30163"/>
                  <a:pt x="134475" y="26138"/>
                  <a:pt x="139705" y="23813"/>
                </a:cubicBezTo>
                <a:cubicBezTo>
                  <a:pt x="148880" y="19735"/>
                  <a:pt x="158755" y="17463"/>
                  <a:pt x="168280" y="14288"/>
                </a:cubicBezTo>
                <a:cubicBezTo>
                  <a:pt x="178954" y="10730"/>
                  <a:pt x="190506" y="6473"/>
                  <a:pt x="201618" y="4763"/>
                </a:cubicBezTo>
                <a:cubicBezTo>
                  <a:pt x="215826" y="2577"/>
                  <a:pt x="230193" y="1588"/>
                  <a:pt x="244480" y="0"/>
                </a:cubicBezTo>
                <a:lnTo>
                  <a:pt x="477843" y="9525"/>
                </a:lnTo>
                <a:cubicBezTo>
                  <a:pt x="495863" y="10526"/>
                  <a:pt x="500621" y="14672"/>
                  <a:pt x="515943" y="19050"/>
                </a:cubicBezTo>
                <a:cubicBezTo>
                  <a:pt x="523057" y="21083"/>
                  <a:pt x="541672" y="24771"/>
                  <a:pt x="549280" y="28575"/>
                </a:cubicBezTo>
                <a:cubicBezTo>
                  <a:pt x="601157" y="54514"/>
                  <a:pt x="543210" y="32902"/>
                  <a:pt x="601668" y="52388"/>
                </a:cubicBezTo>
                <a:cubicBezTo>
                  <a:pt x="642611" y="79685"/>
                  <a:pt x="590808" y="46958"/>
                  <a:pt x="630243" y="66675"/>
                </a:cubicBezTo>
                <a:cubicBezTo>
                  <a:pt x="650661" y="76884"/>
                  <a:pt x="639863" y="75745"/>
                  <a:pt x="658818" y="90488"/>
                </a:cubicBezTo>
                <a:cubicBezTo>
                  <a:pt x="667854" y="97516"/>
                  <a:pt x="687393" y="109538"/>
                  <a:pt x="687393" y="109538"/>
                </a:cubicBezTo>
                <a:lnTo>
                  <a:pt x="706443" y="138113"/>
                </a:lnTo>
                <a:cubicBezTo>
                  <a:pt x="709618" y="142875"/>
                  <a:pt x="711921" y="148353"/>
                  <a:pt x="715968" y="152400"/>
                </a:cubicBezTo>
                <a:lnTo>
                  <a:pt x="744543" y="180975"/>
                </a:lnTo>
                <a:cubicBezTo>
                  <a:pt x="749305" y="185738"/>
                  <a:pt x="755818" y="189239"/>
                  <a:pt x="758830" y="195263"/>
                </a:cubicBezTo>
                <a:cubicBezTo>
                  <a:pt x="762005" y="201613"/>
                  <a:pt x="765558" y="207788"/>
                  <a:pt x="768355" y="214313"/>
                </a:cubicBezTo>
                <a:cubicBezTo>
                  <a:pt x="770333" y="218927"/>
                  <a:pt x="770873" y="224110"/>
                  <a:pt x="773118" y="228600"/>
                </a:cubicBezTo>
                <a:cubicBezTo>
                  <a:pt x="790297" y="262957"/>
                  <a:pt x="775474" y="220204"/>
                  <a:pt x="792168" y="261938"/>
                </a:cubicBezTo>
                <a:cubicBezTo>
                  <a:pt x="805815" y="296054"/>
                  <a:pt x="793831" y="282651"/>
                  <a:pt x="806455" y="2952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7571688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*form control</a:t>
            </a:r>
            <a:r>
              <a:rPr lang="ko-KR" altLang="en-US" sz="1600" dirty="0" smtClean="0"/>
              <a:t>의 값받기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b="1" dirty="0" smtClean="0"/>
              <a:t>-</a:t>
            </a:r>
            <a:r>
              <a:rPr lang="ko-KR" altLang="en-US" sz="1600" b="1" dirty="0" smtClean="0"/>
              <a:t>이름이 유일한 객체</a:t>
            </a:r>
            <a:endParaRPr lang="en-US" altLang="ko-KR" sz="1600" b="1" dirty="0"/>
          </a:p>
          <a:p>
            <a:r>
              <a:rPr lang="en-US" altLang="ko-KR" sz="1600" dirty="0" smtClean="0"/>
              <a:t>  &lt;input&gt;,&lt;select&gt;,&lt;</a:t>
            </a:r>
            <a:r>
              <a:rPr lang="en-US" altLang="ko-KR" sz="1600" dirty="0" err="1" smtClean="0"/>
              <a:t>textarea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window.document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폼이름</a:t>
            </a:r>
            <a:r>
              <a:rPr lang="en-US" altLang="ko-KR" sz="1600" dirty="0" smtClean="0"/>
              <a:t>.control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.value;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b="1" dirty="0" smtClean="0"/>
              <a:t>-</a:t>
            </a:r>
            <a:r>
              <a:rPr lang="ko-KR" altLang="en-US" sz="1600" b="1" dirty="0" smtClean="0"/>
              <a:t>이름이 중복되는 객체 </a:t>
            </a:r>
            <a:r>
              <a:rPr lang="en-US" altLang="ko-KR" sz="1600" b="1" dirty="0" smtClean="0"/>
              <a:t>( </a:t>
            </a:r>
            <a:r>
              <a:rPr lang="ko-KR" altLang="en-US" sz="1600" b="1" dirty="0" smtClean="0"/>
              <a:t>상태를 판단하여 값 얻기 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&lt;input type=“checkbox, radio”&gt;, &lt;select&gt;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-checked</a:t>
            </a:r>
            <a:r>
              <a:rPr lang="ko-KR" altLang="en-US" sz="1600" dirty="0" smtClean="0"/>
              <a:t>인 상태로 값을 얻는 객체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&lt;input type=“radio” name=“gender” value=“</a:t>
            </a:r>
            <a:r>
              <a:rPr lang="ko-KR" altLang="en-US" sz="1600" dirty="0" smtClean="0"/>
              <a:t>남자</a:t>
            </a:r>
            <a:r>
              <a:rPr lang="en-US" altLang="ko-KR" sz="1600" dirty="0" smtClean="0"/>
              <a:t>”/&gt;</a:t>
            </a:r>
            <a:r>
              <a:rPr lang="ko-KR" altLang="en-US" sz="1600" dirty="0" smtClean="0"/>
              <a:t>남자</a:t>
            </a:r>
            <a:endParaRPr lang="en-US" altLang="ko-KR" sz="1600" dirty="0" smtClean="0"/>
          </a:p>
          <a:p>
            <a:r>
              <a:rPr lang="en-US" altLang="ko-KR" sz="1600" dirty="0" smtClean="0"/>
              <a:t>  &lt;input type=“radio” name=“gender” value=“</a:t>
            </a:r>
            <a:r>
              <a:rPr lang="ko-KR" altLang="en-US" sz="1600" dirty="0"/>
              <a:t>여</a:t>
            </a:r>
            <a:r>
              <a:rPr lang="ko-KR" altLang="en-US" sz="1600" dirty="0" smtClean="0"/>
              <a:t>자</a:t>
            </a:r>
            <a:r>
              <a:rPr lang="en-US" altLang="ko-KR" sz="1600" dirty="0" smtClean="0"/>
              <a:t>”/&gt;</a:t>
            </a:r>
            <a:r>
              <a:rPr lang="ko-KR" altLang="en-US" sz="1600" dirty="0" smtClean="0"/>
              <a:t>여자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en-US" altLang="ko-KR" sz="1600" b="1" dirty="0" smtClean="0"/>
              <a:t>1.</a:t>
            </a:r>
            <a:r>
              <a:rPr lang="ko-KR" altLang="en-US" sz="1600" b="1" dirty="0" smtClean="0"/>
              <a:t>얻기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ko-KR" altLang="en-US" sz="1600" b="1" dirty="0" err="1" smtClean="0"/>
              <a:t>변수명</a:t>
            </a:r>
            <a:r>
              <a:rPr lang="en-US" altLang="ko-KR" sz="1600" dirty="0" smtClean="0"/>
              <a:t>=document.</a:t>
            </a:r>
            <a:r>
              <a:rPr lang="ko-KR" altLang="en-US" sz="1600" dirty="0" err="1" smtClean="0"/>
              <a:t>폼이름</a:t>
            </a:r>
            <a:r>
              <a:rPr lang="en-US" altLang="ko-KR" sz="1600" dirty="0" smtClean="0"/>
              <a:t>.control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2.</a:t>
            </a:r>
            <a:r>
              <a:rPr lang="ko-KR" altLang="en-US" sz="1600" b="1" dirty="0" smtClean="0"/>
              <a:t>배열반복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for(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&lt;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.length 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 ){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3.</a:t>
            </a:r>
            <a:r>
              <a:rPr lang="ko-KR" altLang="en-US" sz="1600" b="1" dirty="0" smtClean="0"/>
              <a:t>상태 파악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if(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</a:t>
            </a:r>
            <a:r>
              <a:rPr lang="en-US" altLang="ko-KR" sz="1600" b="1" dirty="0" smtClean="0"/>
              <a:t>.checked</a:t>
            </a:r>
            <a:r>
              <a:rPr lang="en-US" altLang="ko-KR" sz="1600" dirty="0" smtClean="0"/>
              <a:t> ){ //checked</a:t>
            </a:r>
            <a:r>
              <a:rPr lang="ko-KR" altLang="en-US" sz="1600" dirty="0" smtClean="0"/>
              <a:t>는 선택했으면 </a:t>
            </a:r>
            <a:r>
              <a:rPr lang="en-US" altLang="ko-KR" sz="1600" dirty="0" smtClean="0"/>
              <a:t>true/ </a:t>
            </a:r>
            <a:r>
              <a:rPr lang="ko-KR" altLang="en-US" sz="1600" dirty="0" smtClean="0"/>
              <a:t>아니면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가 나온다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b="1" dirty="0" smtClean="0"/>
              <a:t>     4.</a:t>
            </a:r>
            <a:r>
              <a:rPr lang="ko-KR" altLang="en-US" sz="1600" b="1" dirty="0" err="1" smtClean="0"/>
              <a:t>값얻기</a:t>
            </a:r>
            <a:endParaRPr lang="en-US" altLang="ko-KR" sz="1600" b="1" dirty="0" smtClean="0"/>
          </a:p>
          <a:p>
            <a:r>
              <a:rPr lang="en-US" altLang="ko-KR" sz="1600" dirty="0" smtClean="0"/>
              <a:t>     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].value</a:t>
            </a:r>
            <a:endParaRPr lang="en-US" altLang="ko-KR" sz="1600" dirty="0"/>
          </a:p>
          <a:p>
            <a:r>
              <a:rPr lang="en-US" altLang="ko-KR" sz="1600" dirty="0" smtClean="0"/>
              <a:t>      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}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2143108" y="2928935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00232" y="3071811"/>
            <a:ext cx="750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checked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rot="16200000" flipV="1">
            <a:off x="4035916" y="2937688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93040" y="3080564"/>
            <a:ext cx="75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selected</a:t>
            </a:r>
            <a:endParaRPr lang="ko-KR" altLang="en-US" sz="1200" dirty="0"/>
          </a:p>
        </p:txBody>
      </p:sp>
      <p:sp>
        <p:nvSpPr>
          <p:cNvPr id="11" name="타원 10"/>
          <p:cNvSpPr/>
          <p:nvPr/>
        </p:nvSpPr>
        <p:spPr>
          <a:xfrm>
            <a:off x="1000100" y="4886747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42976" y="479625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남</a:t>
            </a:r>
            <a:endParaRPr lang="ko-KR" altLang="en-US" sz="1600" dirty="0"/>
          </a:p>
        </p:txBody>
      </p:sp>
      <p:sp>
        <p:nvSpPr>
          <p:cNvPr id="13" name="타원 12"/>
          <p:cNvSpPr/>
          <p:nvPr/>
        </p:nvSpPr>
        <p:spPr>
          <a:xfrm>
            <a:off x="1538944" y="4876812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681820" y="478632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500298" y="4143380"/>
            <a:ext cx="1500198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1431332" y="4710113"/>
            <a:ext cx="2058635" cy="718540"/>
          </a:xfrm>
          <a:custGeom>
            <a:avLst/>
            <a:gdLst>
              <a:gd name="connsiteX0" fmla="*/ 1850031 w 2058635"/>
              <a:gd name="connsiteY0" fmla="*/ 0 h 718540"/>
              <a:gd name="connsiteX1" fmla="*/ 1869081 w 2058635"/>
              <a:gd name="connsiteY1" fmla="*/ 14287 h 718540"/>
              <a:gd name="connsiteX2" fmla="*/ 1883368 w 2058635"/>
              <a:gd name="connsiteY2" fmla="*/ 23812 h 718540"/>
              <a:gd name="connsiteX3" fmla="*/ 1892893 w 2058635"/>
              <a:gd name="connsiteY3" fmla="*/ 38100 h 718540"/>
              <a:gd name="connsiteX4" fmla="*/ 1926231 w 2058635"/>
              <a:gd name="connsiteY4" fmla="*/ 100012 h 718540"/>
              <a:gd name="connsiteX5" fmla="*/ 1940518 w 2058635"/>
              <a:gd name="connsiteY5" fmla="*/ 109537 h 718540"/>
              <a:gd name="connsiteX6" fmla="*/ 1945281 w 2058635"/>
              <a:gd name="connsiteY6" fmla="*/ 128587 h 718540"/>
              <a:gd name="connsiteX7" fmla="*/ 1954806 w 2058635"/>
              <a:gd name="connsiteY7" fmla="*/ 142875 h 718540"/>
              <a:gd name="connsiteX8" fmla="*/ 1964331 w 2058635"/>
              <a:gd name="connsiteY8" fmla="*/ 161925 h 718540"/>
              <a:gd name="connsiteX9" fmla="*/ 1978618 w 2058635"/>
              <a:gd name="connsiteY9" fmla="*/ 200025 h 718540"/>
              <a:gd name="connsiteX10" fmla="*/ 1983381 w 2058635"/>
              <a:gd name="connsiteY10" fmla="*/ 219075 h 718540"/>
              <a:gd name="connsiteX11" fmla="*/ 1997668 w 2058635"/>
              <a:gd name="connsiteY11" fmla="*/ 252412 h 718540"/>
              <a:gd name="connsiteX12" fmla="*/ 2002431 w 2058635"/>
              <a:gd name="connsiteY12" fmla="*/ 276225 h 718540"/>
              <a:gd name="connsiteX13" fmla="*/ 2007193 w 2058635"/>
              <a:gd name="connsiteY13" fmla="*/ 290512 h 718540"/>
              <a:gd name="connsiteX14" fmla="*/ 2016718 w 2058635"/>
              <a:gd name="connsiteY14" fmla="*/ 323850 h 718540"/>
              <a:gd name="connsiteX15" fmla="*/ 2031006 w 2058635"/>
              <a:gd name="connsiteY15" fmla="*/ 361950 h 718540"/>
              <a:gd name="connsiteX16" fmla="*/ 2040531 w 2058635"/>
              <a:gd name="connsiteY16" fmla="*/ 419100 h 718540"/>
              <a:gd name="connsiteX17" fmla="*/ 2054818 w 2058635"/>
              <a:gd name="connsiteY17" fmla="*/ 471487 h 718540"/>
              <a:gd name="connsiteX18" fmla="*/ 2050056 w 2058635"/>
              <a:gd name="connsiteY18" fmla="*/ 709612 h 718540"/>
              <a:gd name="connsiteX19" fmla="*/ 2031006 w 2058635"/>
              <a:gd name="connsiteY19" fmla="*/ 690562 h 718540"/>
              <a:gd name="connsiteX20" fmla="*/ 2016718 w 2058635"/>
              <a:gd name="connsiteY20" fmla="*/ 666750 h 718540"/>
              <a:gd name="connsiteX21" fmla="*/ 1964331 w 2058635"/>
              <a:gd name="connsiteY21" fmla="*/ 614362 h 718540"/>
              <a:gd name="connsiteX22" fmla="*/ 1921468 w 2058635"/>
              <a:gd name="connsiteY22" fmla="*/ 581025 h 718540"/>
              <a:gd name="connsiteX23" fmla="*/ 1902418 w 2058635"/>
              <a:gd name="connsiteY23" fmla="*/ 566737 h 718540"/>
              <a:gd name="connsiteX24" fmla="*/ 1888131 w 2058635"/>
              <a:gd name="connsiteY24" fmla="*/ 552450 h 718540"/>
              <a:gd name="connsiteX25" fmla="*/ 1864318 w 2058635"/>
              <a:gd name="connsiteY25" fmla="*/ 542925 h 718540"/>
              <a:gd name="connsiteX26" fmla="*/ 1835743 w 2058635"/>
              <a:gd name="connsiteY26" fmla="*/ 523875 h 718540"/>
              <a:gd name="connsiteX27" fmla="*/ 1811931 w 2058635"/>
              <a:gd name="connsiteY27" fmla="*/ 514350 h 718540"/>
              <a:gd name="connsiteX28" fmla="*/ 1750018 w 2058635"/>
              <a:gd name="connsiteY28" fmla="*/ 495300 h 718540"/>
              <a:gd name="connsiteX29" fmla="*/ 1730968 w 2058635"/>
              <a:gd name="connsiteY29" fmla="*/ 490537 h 718540"/>
              <a:gd name="connsiteX30" fmla="*/ 1707156 w 2058635"/>
              <a:gd name="connsiteY30" fmla="*/ 485775 h 718540"/>
              <a:gd name="connsiteX31" fmla="*/ 1688106 w 2058635"/>
              <a:gd name="connsiteY31" fmla="*/ 476250 h 718540"/>
              <a:gd name="connsiteX32" fmla="*/ 1673818 w 2058635"/>
              <a:gd name="connsiteY32" fmla="*/ 471487 h 718540"/>
              <a:gd name="connsiteX33" fmla="*/ 1578568 w 2058635"/>
              <a:gd name="connsiteY33" fmla="*/ 452437 h 718540"/>
              <a:gd name="connsiteX34" fmla="*/ 1564281 w 2058635"/>
              <a:gd name="connsiteY34" fmla="*/ 447675 h 718540"/>
              <a:gd name="connsiteX35" fmla="*/ 1516656 w 2058635"/>
              <a:gd name="connsiteY35" fmla="*/ 442912 h 718540"/>
              <a:gd name="connsiteX36" fmla="*/ 1473793 w 2058635"/>
              <a:gd name="connsiteY36" fmla="*/ 433387 h 718540"/>
              <a:gd name="connsiteX37" fmla="*/ 1373781 w 2058635"/>
              <a:gd name="connsiteY37" fmla="*/ 414337 h 718540"/>
              <a:gd name="connsiteX38" fmla="*/ 1259481 w 2058635"/>
              <a:gd name="connsiteY38" fmla="*/ 409575 h 718540"/>
              <a:gd name="connsiteX39" fmla="*/ 587968 w 2058635"/>
              <a:gd name="connsiteY39" fmla="*/ 414337 h 718540"/>
              <a:gd name="connsiteX40" fmla="*/ 549868 w 2058635"/>
              <a:gd name="connsiteY40" fmla="*/ 428625 h 718540"/>
              <a:gd name="connsiteX41" fmla="*/ 497481 w 2058635"/>
              <a:gd name="connsiteY41" fmla="*/ 438150 h 718540"/>
              <a:gd name="connsiteX42" fmla="*/ 478431 w 2058635"/>
              <a:gd name="connsiteY42" fmla="*/ 447675 h 718540"/>
              <a:gd name="connsiteX43" fmla="*/ 459381 w 2058635"/>
              <a:gd name="connsiteY43" fmla="*/ 452437 h 718540"/>
              <a:gd name="connsiteX44" fmla="*/ 445093 w 2058635"/>
              <a:gd name="connsiteY44" fmla="*/ 457200 h 718540"/>
              <a:gd name="connsiteX45" fmla="*/ 392706 w 2058635"/>
              <a:gd name="connsiteY45" fmla="*/ 471487 h 718540"/>
              <a:gd name="connsiteX46" fmla="*/ 359368 w 2058635"/>
              <a:gd name="connsiteY46" fmla="*/ 485775 h 718540"/>
              <a:gd name="connsiteX47" fmla="*/ 345081 w 2058635"/>
              <a:gd name="connsiteY47" fmla="*/ 495300 h 718540"/>
              <a:gd name="connsiteX48" fmla="*/ 321268 w 2058635"/>
              <a:gd name="connsiteY48" fmla="*/ 509587 h 718540"/>
              <a:gd name="connsiteX49" fmla="*/ 292693 w 2058635"/>
              <a:gd name="connsiteY49" fmla="*/ 519112 h 718540"/>
              <a:gd name="connsiteX50" fmla="*/ 249831 w 2058635"/>
              <a:gd name="connsiteY50" fmla="*/ 542925 h 718540"/>
              <a:gd name="connsiteX51" fmla="*/ 230781 w 2058635"/>
              <a:gd name="connsiteY51" fmla="*/ 557212 h 718540"/>
              <a:gd name="connsiteX52" fmla="*/ 183156 w 2058635"/>
              <a:gd name="connsiteY52" fmla="*/ 585787 h 718540"/>
              <a:gd name="connsiteX53" fmla="*/ 145056 w 2058635"/>
              <a:gd name="connsiteY53" fmla="*/ 614362 h 718540"/>
              <a:gd name="connsiteX54" fmla="*/ 130768 w 2058635"/>
              <a:gd name="connsiteY54" fmla="*/ 628650 h 718540"/>
              <a:gd name="connsiteX55" fmla="*/ 116481 w 2058635"/>
              <a:gd name="connsiteY55" fmla="*/ 633412 h 718540"/>
              <a:gd name="connsiteX56" fmla="*/ 83143 w 2058635"/>
              <a:gd name="connsiteY56" fmla="*/ 657225 h 718540"/>
              <a:gd name="connsiteX57" fmla="*/ 68856 w 2058635"/>
              <a:gd name="connsiteY57" fmla="*/ 671512 h 718540"/>
              <a:gd name="connsiteX58" fmla="*/ 49806 w 2058635"/>
              <a:gd name="connsiteY58" fmla="*/ 681037 h 718540"/>
              <a:gd name="connsiteX59" fmla="*/ 30756 w 2058635"/>
              <a:gd name="connsiteY59" fmla="*/ 695325 h 718540"/>
              <a:gd name="connsiteX60" fmla="*/ 2181 w 2058635"/>
              <a:gd name="connsiteY60" fmla="*/ 714375 h 718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058635" h="718540">
                <a:moveTo>
                  <a:pt x="1850031" y="0"/>
                </a:moveTo>
                <a:cubicBezTo>
                  <a:pt x="1856381" y="4762"/>
                  <a:pt x="1862622" y="9673"/>
                  <a:pt x="1869081" y="14287"/>
                </a:cubicBezTo>
                <a:cubicBezTo>
                  <a:pt x="1873739" y="17614"/>
                  <a:pt x="1879321" y="19765"/>
                  <a:pt x="1883368" y="23812"/>
                </a:cubicBezTo>
                <a:cubicBezTo>
                  <a:pt x="1887415" y="27860"/>
                  <a:pt x="1890152" y="33075"/>
                  <a:pt x="1892893" y="38100"/>
                </a:cubicBezTo>
                <a:cubicBezTo>
                  <a:pt x="1897042" y="45706"/>
                  <a:pt x="1917050" y="89302"/>
                  <a:pt x="1926231" y="100012"/>
                </a:cubicBezTo>
                <a:cubicBezTo>
                  <a:pt x="1929956" y="104358"/>
                  <a:pt x="1935756" y="106362"/>
                  <a:pt x="1940518" y="109537"/>
                </a:cubicBezTo>
                <a:cubicBezTo>
                  <a:pt x="1942106" y="115887"/>
                  <a:pt x="1942703" y="122571"/>
                  <a:pt x="1945281" y="128587"/>
                </a:cubicBezTo>
                <a:cubicBezTo>
                  <a:pt x="1947536" y="133848"/>
                  <a:pt x="1951966" y="137905"/>
                  <a:pt x="1954806" y="142875"/>
                </a:cubicBezTo>
                <a:cubicBezTo>
                  <a:pt x="1958328" y="149039"/>
                  <a:pt x="1961156" y="155575"/>
                  <a:pt x="1964331" y="161925"/>
                </a:cubicBezTo>
                <a:cubicBezTo>
                  <a:pt x="1976552" y="210814"/>
                  <a:pt x="1959943" y="150227"/>
                  <a:pt x="1978618" y="200025"/>
                </a:cubicBezTo>
                <a:cubicBezTo>
                  <a:pt x="1980916" y="206154"/>
                  <a:pt x="1981583" y="212781"/>
                  <a:pt x="1983381" y="219075"/>
                </a:cubicBezTo>
                <a:cubicBezTo>
                  <a:pt x="1988053" y="235428"/>
                  <a:pt x="1989200" y="235475"/>
                  <a:pt x="1997668" y="252412"/>
                </a:cubicBezTo>
                <a:cubicBezTo>
                  <a:pt x="1999256" y="260350"/>
                  <a:pt x="2000468" y="268372"/>
                  <a:pt x="2002431" y="276225"/>
                </a:cubicBezTo>
                <a:cubicBezTo>
                  <a:pt x="2003649" y="281095"/>
                  <a:pt x="2005751" y="285704"/>
                  <a:pt x="2007193" y="290512"/>
                </a:cubicBezTo>
                <a:cubicBezTo>
                  <a:pt x="2010514" y="301582"/>
                  <a:pt x="2013397" y="312780"/>
                  <a:pt x="2016718" y="323850"/>
                </a:cubicBezTo>
                <a:cubicBezTo>
                  <a:pt x="2021195" y="338772"/>
                  <a:pt x="2024709" y="346206"/>
                  <a:pt x="2031006" y="361950"/>
                </a:cubicBezTo>
                <a:cubicBezTo>
                  <a:pt x="2034181" y="381000"/>
                  <a:pt x="2034424" y="400778"/>
                  <a:pt x="2040531" y="419100"/>
                </a:cubicBezTo>
                <a:cubicBezTo>
                  <a:pt x="2052616" y="455354"/>
                  <a:pt x="2048087" y="437830"/>
                  <a:pt x="2054818" y="471487"/>
                </a:cubicBezTo>
                <a:cubicBezTo>
                  <a:pt x="2053231" y="550862"/>
                  <a:pt x="2058635" y="630686"/>
                  <a:pt x="2050056" y="709612"/>
                </a:cubicBezTo>
                <a:cubicBezTo>
                  <a:pt x="2049086" y="718540"/>
                  <a:pt x="2036519" y="697651"/>
                  <a:pt x="2031006" y="690562"/>
                </a:cubicBezTo>
                <a:cubicBezTo>
                  <a:pt x="2025323" y="683255"/>
                  <a:pt x="2022813" y="673716"/>
                  <a:pt x="2016718" y="666750"/>
                </a:cubicBezTo>
                <a:cubicBezTo>
                  <a:pt x="2000456" y="648165"/>
                  <a:pt x="1984879" y="628061"/>
                  <a:pt x="1964331" y="614362"/>
                </a:cubicBezTo>
                <a:cubicBezTo>
                  <a:pt x="1901629" y="572560"/>
                  <a:pt x="1960633" y="614594"/>
                  <a:pt x="1921468" y="581025"/>
                </a:cubicBezTo>
                <a:cubicBezTo>
                  <a:pt x="1915441" y="575859"/>
                  <a:pt x="1908445" y="571903"/>
                  <a:pt x="1902418" y="566737"/>
                </a:cubicBezTo>
                <a:cubicBezTo>
                  <a:pt x="1897304" y="562354"/>
                  <a:pt x="1893842" y="556019"/>
                  <a:pt x="1888131" y="552450"/>
                </a:cubicBezTo>
                <a:cubicBezTo>
                  <a:pt x="1880881" y="547919"/>
                  <a:pt x="1871823" y="547019"/>
                  <a:pt x="1864318" y="542925"/>
                </a:cubicBezTo>
                <a:cubicBezTo>
                  <a:pt x="1854268" y="537443"/>
                  <a:pt x="1846372" y="528127"/>
                  <a:pt x="1835743" y="523875"/>
                </a:cubicBezTo>
                <a:cubicBezTo>
                  <a:pt x="1827806" y="520700"/>
                  <a:pt x="1819965" y="517272"/>
                  <a:pt x="1811931" y="514350"/>
                </a:cubicBezTo>
                <a:cubicBezTo>
                  <a:pt x="1790905" y="506704"/>
                  <a:pt x="1771700" y="501213"/>
                  <a:pt x="1750018" y="495300"/>
                </a:cubicBezTo>
                <a:cubicBezTo>
                  <a:pt x="1743703" y="493578"/>
                  <a:pt x="1737358" y="491957"/>
                  <a:pt x="1730968" y="490537"/>
                </a:cubicBezTo>
                <a:cubicBezTo>
                  <a:pt x="1723066" y="488781"/>
                  <a:pt x="1715093" y="487362"/>
                  <a:pt x="1707156" y="485775"/>
                </a:cubicBezTo>
                <a:cubicBezTo>
                  <a:pt x="1700806" y="482600"/>
                  <a:pt x="1694631" y="479047"/>
                  <a:pt x="1688106" y="476250"/>
                </a:cubicBezTo>
                <a:cubicBezTo>
                  <a:pt x="1683492" y="474272"/>
                  <a:pt x="1678661" y="472808"/>
                  <a:pt x="1673818" y="471487"/>
                </a:cubicBezTo>
                <a:cubicBezTo>
                  <a:pt x="1612986" y="454896"/>
                  <a:pt x="1654525" y="467628"/>
                  <a:pt x="1578568" y="452437"/>
                </a:cubicBezTo>
                <a:cubicBezTo>
                  <a:pt x="1573646" y="451453"/>
                  <a:pt x="1569243" y="448438"/>
                  <a:pt x="1564281" y="447675"/>
                </a:cubicBezTo>
                <a:cubicBezTo>
                  <a:pt x="1548512" y="445249"/>
                  <a:pt x="1532531" y="444500"/>
                  <a:pt x="1516656" y="442912"/>
                </a:cubicBezTo>
                <a:lnTo>
                  <a:pt x="1473793" y="433387"/>
                </a:lnTo>
                <a:cubicBezTo>
                  <a:pt x="1438404" y="425221"/>
                  <a:pt x="1418287" y="416191"/>
                  <a:pt x="1373781" y="414337"/>
                </a:cubicBezTo>
                <a:lnTo>
                  <a:pt x="1259481" y="409575"/>
                </a:lnTo>
                <a:lnTo>
                  <a:pt x="587968" y="414337"/>
                </a:lnTo>
                <a:cubicBezTo>
                  <a:pt x="571047" y="414570"/>
                  <a:pt x="564992" y="422954"/>
                  <a:pt x="549868" y="428625"/>
                </a:cubicBezTo>
                <a:cubicBezTo>
                  <a:pt x="536053" y="433805"/>
                  <a:pt x="509643" y="436412"/>
                  <a:pt x="497481" y="438150"/>
                </a:cubicBezTo>
                <a:cubicBezTo>
                  <a:pt x="491131" y="441325"/>
                  <a:pt x="485079" y="445182"/>
                  <a:pt x="478431" y="447675"/>
                </a:cubicBezTo>
                <a:cubicBezTo>
                  <a:pt x="472302" y="449973"/>
                  <a:pt x="465675" y="450639"/>
                  <a:pt x="459381" y="452437"/>
                </a:cubicBezTo>
                <a:cubicBezTo>
                  <a:pt x="454554" y="453816"/>
                  <a:pt x="449936" y="455879"/>
                  <a:pt x="445093" y="457200"/>
                </a:cubicBezTo>
                <a:cubicBezTo>
                  <a:pt x="385996" y="473318"/>
                  <a:pt x="425596" y="460524"/>
                  <a:pt x="392706" y="471487"/>
                </a:cubicBezTo>
                <a:cubicBezTo>
                  <a:pt x="356833" y="495402"/>
                  <a:pt x="402426" y="467321"/>
                  <a:pt x="359368" y="485775"/>
                </a:cubicBezTo>
                <a:cubicBezTo>
                  <a:pt x="354107" y="488030"/>
                  <a:pt x="349935" y="492267"/>
                  <a:pt x="345081" y="495300"/>
                </a:cubicBezTo>
                <a:cubicBezTo>
                  <a:pt x="337231" y="500206"/>
                  <a:pt x="329695" y="505757"/>
                  <a:pt x="321268" y="509587"/>
                </a:cubicBezTo>
                <a:cubicBezTo>
                  <a:pt x="312128" y="513742"/>
                  <a:pt x="292693" y="519112"/>
                  <a:pt x="292693" y="519112"/>
                </a:cubicBezTo>
                <a:cubicBezTo>
                  <a:pt x="243648" y="555897"/>
                  <a:pt x="305952" y="511747"/>
                  <a:pt x="249831" y="542925"/>
                </a:cubicBezTo>
                <a:cubicBezTo>
                  <a:pt x="242892" y="546780"/>
                  <a:pt x="237512" y="553005"/>
                  <a:pt x="230781" y="557212"/>
                </a:cubicBezTo>
                <a:cubicBezTo>
                  <a:pt x="186464" y="584909"/>
                  <a:pt x="241870" y="541752"/>
                  <a:pt x="183156" y="585787"/>
                </a:cubicBezTo>
                <a:cubicBezTo>
                  <a:pt x="170456" y="595312"/>
                  <a:pt x="156281" y="603137"/>
                  <a:pt x="145056" y="614362"/>
                </a:cubicBezTo>
                <a:cubicBezTo>
                  <a:pt x="140293" y="619125"/>
                  <a:pt x="136372" y="624914"/>
                  <a:pt x="130768" y="628650"/>
                </a:cubicBezTo>
                <a:cubicBezTo>
                  <a:pt x="126591" y="631435"/>
                  <a:pt x="121243" y="631825"/>
                  <a:pt x="116481" y="633412"/>
                </a:cubicBezTo>
                <a:cubicBezTo>
                  <a:pt x="105170" y="640952"/>
                  <a:pt x="93485" y="648360"/>
                  <a:pt x="83143" y="657225"/>
                </a:cubicBezTo>
                <a:cubicBezTo>
                  <a:pt x="78029" y="661608"/>
                  <a:pt x="74336" y="667597"/>
                  <a:pt x="68856" y="671512"/>
                </a:cubicBezTo>
                <a:cubicBezTo>
                  <a:pt x="63079" y="675638"/>
                  <a:pt x="55826" y="677274"/>
                  <a:pt x="49806" y="681037"/>
                </a:cubicBezTo>
                <a:cubicBezTo>
                  <a:pt x="43075" y="685244"/>
                  <a:pt x="37487" y="691118"/>
                  <a:pt x="30756" y="695325"/>
                </a:cubicBezTo>
                <a:cubicBezTo>
                  <a:pt x="0" y="714548"/>
                  <a:pt x="21590" y="694966"/>
                  <a:pt x="2181" y="7143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428728" y="5072074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배열로 입력</a:t>
            </a:r>
            <a:endParaRPr lang="ko-KR" altLang="en-US" sz="11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4214810" y="1966902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10800000">
            <a:off x="4714876" y="2071678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937" y="20716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유</a:t>
            </a:r>
            <a:r>
              <a:rPr lang="ko-KR" altLang="en-US" sz="1200" dirty="0" smtClean="0"/>
              <a:t>일</a:t>
            </a:r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679</Words>
  <Application>Microsoft Office PowerPoint</Application>
  <PresentationFormat>화면 슬라이드 쇼(4:3)</PresentationFormat>
  <Paragraphs>152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29</cp:revision>
  <dcterms:created xsi:type="dcterms:W3CDTF">2023-09-12T00:20:36Z</dcterms:created>
  <dcterms:modified xsi:type="dcterms:W3CDTF">2023-09-13T00:26:14Z</dcterms:modified>
</cp:coreProperties>
</file>