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02" autoAdjust="0"/>
    <p:restoredTop sz="88542" autoAdjust="0"/>
  </p:normalViewPr>
  <p:slideViewPr>
    <p:cSldViewPr>
      <p:cViewPr>
        <p:scale>
          <a:sx n="200" d="100"/>
          <a:sy n="200" d="100"/>
        </p:scale>
        <p:origin x="-78" y="4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2307-C836-4EFE-8E51-4D01793334C0}" type="datetimeFigureOut">
              <a:rPr lang="ko-KR" altLang="en-US" smtClean="0"/>
              <a:pPr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397B-538C-4441-BE5B-70EA63CC8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2307-C836-4EFE-8E51-4D01793334C0}" type="datetimeFigureOut">
              <a:rPr lang="ko-KR" altLang="en-US" smtClean="0"/>
              <a:pPr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397B-538C-4441-BE5B-70EA63CC8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2307-C836-4EFE-8E51-4D01793334C0}" type="datetimeFigureOut">
              <a:rPr lang="ko-KR" altLang="en-US" smtClean="0"/>
              <a:pPr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397B-538C-4441-BE5B-70EA63CC8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2307-C836-4EFE-8E51-4D01793334C0}" type="datetimeFigureOut">
              <a:rPr lang="ko-KR" altLang="en-US" smtClean="0"/>
              <a:pPr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397B-538C-4441-BE5B-70EA63CC8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2307-C836-4EFE-8E51-4D01793334C0}" type="datetimeFigureOut">
              <a:rPr lang="ko-KR" altLang="en-US" smtClean="0"/>
              <a:pPr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397B-538C-4441-BE5B-70EA63CC8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2307-C836-4EFE-8E51-4D01793334C0}" type="datetimeFigureOut">
              <a:rPr lang="ko-KR" altLang="en-US" smtClean="0"/>
              <a:pPr/>
              <a:t>2023-11-27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397B-538C-4441-BE5B-70EA63CC8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2307-C836-4EFE-8E51-4D01793334C0}" type="datetimeFigureOut">
              <a:rPr lang="ko-KR" altLang="en-US" smtClean="0"/>
              <a:pPr/>
              <a:t>2023-11-27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397B-538C-4441-BE5B-70EA63CC8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2307-C836-4EFE-8E51-4D01793334C0}" type="datetimeFigureOut">
              <a:rPr lang="ko-KR" altLang="en-US" smtClean="0"/>
              <a:pPr/>
              <a:t>2023-11-27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397B-538C-4441-BE5B-70EA63CC8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2307-C836-4EFE-8E51-4D01793334C0}" type="datetimeFigureOut">
              <a:rPr lang="ko-KR" altLang="en-US" smtClean="0"/>
              <a:pPr/>
              <a:t>2023-11-27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397B-538C-4441-BE5B-70EA63CC8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2307-C836-4EFE-8E51-4D01793334C0}" type="datetimeFigureOut">
              <a:rPr lang="ko-KR" altLang="en-US" smtClean="0"/>
              <a:pPr/>
              <a:t>2023-11-27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397B-538C-4441-BE5B-70EA63CC8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2307-C836-4EFE-8E51-4D01793334C0}" type="datetimeFigureOut">
              <a:rPr lang="ko-KR" altLang="en-US" smtClean="0"/>
              <a:pPr/>
              <a:t>2023-11-27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397B-538C-4441-BE5B-70EA63CC8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12307-C836-4EFE-8E51-4D01793334C0}" type="datetimeFigureOut">
              <a:rPr lang="ko-KR" altLang="en-US" smtClean="0"/>
              <a:pPr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397B-538C-4441-BE5B-70EA63CC8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986627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*Controller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method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-Spring </a:t>
            </a:r>
            <a:r>
              <a:rPr lang="en-US" altLang="ko-KR" sz="1600" dirty="0" smtClean="0"/>
              <a:t>MVC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annotation</a:t>
            </a:r>
            <a:r>
              <a:rPr lang="ko-KR" altLang="en-US" sz="1600" dirty="0" smtClean="0"/>
              <a:t>을 사용하여 </a:t>
            </a:r>
            <a:r>
              <a:rPr lang="en-US" altLang="ko-KR" sz="1600" dirty="0" smtClean="0"/>
              <a:t>web </a:t>
            </a:r>
            <a:r>
              <a:rPr lang="ko-KR" altLang="en-US" sz="1600" dirty="0" smtClean="0"/>
              <a:t>요청하나를 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@</a:t>
            </a:r>
            <a:r>
              <a:rPr lang="en-US" altLang="ko-KR" sz="1600" dirty="0" err="1" smtClean="0"/>
              <a:t>RequestMapping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– GET</a:t>
            </a:r>
            <a:r>
              <a:rPr lang="ko-KR" altLang="en-US" sz="1600" dirty="0" smtClean="0"/>
              <a:t>방식과 </a:t>
            </a:r>
            <a:r>
              <a:rPr lang="en-US" altLang="ko-KR" sz="1600" dirty="0" smtClean="0"/>
              <a:t>POST</a:t>
            </a:r>
            <a:r>
              <a:rPr lang="ko-KR" altLang="en-US" sz="1600" dirty="0" smtClean="0"/>
              <a:t>방식을 모두 받을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-GET</a:t>
            </a:r>
            <a:r>
              <a:rPr lang="ko-KR" altLang="en-US" sz="1600" dirty="0" smtClean="0"/>
              <a:t>방식요청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@</a:t>
            </a:r>
            <a:r>
              <a:rPr lang="en-US" altLang="ko-KR" sz="1600" dirty="0" err="1" smtClean="0"/>
              <a:t>RequestMapping</a:t>
            </a:r>
            <a:r>
              <a:rPr lang="en-US" altLang="ko-KR" sz="1600" dirty="0" smtClean="0"/>
              <a:t>(“/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URI”)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@</a:t>
            </a:r>
            <a:r>
              <a:rPr lang="en-US" altLang="ko-KR" sz="1600" dirty="0" err="1" smtClean="0"/>
              <a:t>RequestMapping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value</a:t>
            </a:r>
            <a:r>
              <a:rPr lang="en-US" altLang="ko-KR" sz="1600" dirty="0" smtClean="0"/>
              <a:t>=“/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URI”, method=</a:t>
            </a:r>
            <a:r>
              <a:rPr lang="en-US" altLang="ko-KR" sz="1600" dirty="0" err="1" smtClean="0"/>
              <a:t>RequestMethod</a:t>
            </a:r>
            <a:r>
              <a:rPr lang="en-US" altLang="ko-KR" sz="1600" b="1" dirty="0" err="1" smtClean="0"/>
              <a:t>.GET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@</a:t>
            </a:r>
            <a:r>
              <a:rPr lang="en-US" altLang="ko-KR" sz="1600" dirty="0" err="1" smtClean="0"/>
              <a:t>GetMapping</a:t>
            </a:r>
            <a:r>
              <a:rPr lang="en-US" altLang="ko-KR" sz="1600" dirty="0" smtClean="0"/>
              <a:t> (“/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URI”)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r>
              <a:rPr lang="en-US" altLang="ko-KR" sz="1600" dirty="0" smtClean="0"/>
              <a:t>  -POST</a:t>
            </a:r>
            <a:r>
              <a:rPr lang="ko-KR" altLang="en-US" sz="1600" dirty="0" smtClean="0"/>
              <a:t>방식 요청</a:t>
            </a:r>
            <a:endParaRPr lang="en-US" altLang="ko-KR" sz="1600" dirty="0" smtClean="0"/>
          </a:p>
          <a:p>
            <a:r>
              <a:rPr lang="en-US" altLang="ko-KR" sz="1600" dirty="0" smtClean="0"/>
              <a:t>   @</a:t>
            </a:r>
            <a:r>
              <a:rPr lang="en-US" altLang="ko-KR" sz="1600" dirty="0" err="1" smtClean="0"/>
              <a:t>RequestMapping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value</a:t>
            </a:r>
            <a:r>
              <a:rPr lang="en-US" altLang="ko-KR" sz="1600" dirty="0" smtClean="0"/>
              <a:t>=“/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URI”, method=RequestMethod.</a:t>
            </a:r>
            <a:r>
              <a:rPr lang="en-US" altLang="ko-KR" sz="1600" b="1" dirty="0" smtClean="0"/>
              <a:t>POST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@</a:t>
            </a:r>
            <a:r>
              <a:rPr lang="en-US" altLang="ko-KR" sz="1600" dirty="0" err="1" smtClean="0"/>
              <a:t>PostMapping</a:t>
            </a:r>
            <a:r>
              <a:rPr lang="en-US" altLang="ko-KR" sz="1600" dirty="0" smtClean="0"/>
              <a:t>(“/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URI”)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-GET</a:t>
            </a:r>
            <a:r>
              <a:rPr lang="ko-KR" altLang="en-US" sz="1600" dirty="0" smtClean="0"/>
              <a:t>방식</a:t>
            </a:r>
            <a:r>
              <a:rPr lang="en-US" altLang="ko-KR" sz="1600" dirty="0" smtClean="0"/>
              <a:t>+ POST</a:t>
            </a:r>
            <a:r>
              <a:rPr lang="ko-KR" altLang="en-US" sz="1600" dirty="0" smtClean="0"/>
              <a:t>모두 요청</a:t>
            </a:r>
            <a:endParaRPr lang="en-US" altLang="ko-KR" sz="1600" dirty="0" smtClean="0"/>
          </a:p>
          <a:p>
            <a:r>
              <a:rPr lang="en-US" altLang="ko-KR" sz="1600" dirty="0" smtClean="0"/>
              <a:t>  @</a:t>
            </a:r>
            <a:r>
              <a:rPr lang="en-US" altLang="ko-KR" sz="1600" dirty="0" err="1" smtClean="0"/>
              <a:t>RequestMapping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value</a:t>
            </a:r>
            <a:r>
              <a:rPr lang="en-US" altLang="ko-KR" sz="1600" dirty="0" smtClean="0"/>
              <a:t>=“/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URI”, method=</a:t>
            </a:r>
            <a:r>
              <a:rPr lang="en-US" altLang="ko-KR" sz="1600" b="1" dirty="0" smtClean="0"/>
              <a:t>{</a:t>
            </a:r>
            <a:r>
              <a:rPr lang="en-US" altLang="ko-KR" sz="1600" dirty="0" smtClean="0"/>
              <a:t>RequestMethod.</a:t>
            </a:r>
            <a:r>
              <a:rPr lang="en-US" altLang="ko-KR" sz="1600" b="1" dirty="0" smtClean="0"/>
              <a:t>POST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RequestMethod.</a:t>
            </a:r>
            <a:r>
              <a:rPr lang="en-US" altLang="ko-KR" sz="1600" b="1" dirty="0" err="1" smtClean="0"/>
              <a:t>GET</a:t>
            </a:r>
            <a:r>
              <a:rPr lang="en-US" altLang="ko-KR" sz="1600" b="1" dirty="0" smtClean="0"/>
              <a:t>}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857752" y="4929198"/>
            <a:ext cx="40719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rot="16200000" flipV="1">
            <a:off x="5429256" y="5000636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43570" y="507207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배열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545976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응답 </a:t>
            </a:r>
            <a:r>
              <a:rPr lang="en-US" altLang="ko-KR" dirty="0" smtClean="0"/>
              <a:t>JSP</a:t>
            </a:r>
          </a:p>
          <a:p>
            <a:r>
              <a:rPr lang="en-US" altLang="ko-KR" sz="1600" dirty="0" smtClean="0"/>
              <a:t> - Controller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에서 반환되는 문자열과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ViewResolver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Prefix, Suffix</a:t>
            </a:r>
            <a:r>
              <a:rPr lang="ko-KR" altLang="en-US" sz="1600" dirty="0" smtClean="0"/>
              <a:t>가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결합되어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찾아진다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test</a:t>
            </a:r>
            <a:r>
              <a:rPr lang="ko-KR" altLang="en-US" sz="1600" dirty="0" smtClean="0"/>
              <a:t>가 반환되면 </a:t>
            </a:r>
            <a:r>
              <a:rPr lang="en-US" altLang="ko-KR" sz="1600" dirty="0" smtClean="0"/>
              <a:t>=&gt; </a:t>
            </a:r>
            <a:r>
              <a:rPr lang="en-US" altLang="ko-KR" sz="1600" b="1" dirty="0" smtClean="0"/>
              <a:t>WEB-INF/views/</a:t>
            </a:r>
            <a:r>
              <a:rPr lang="en-US" altLang="ko-KR" sz="1600" dirty="0" smtClean="0"/>
              <a:t>test</a:t>
            </a:r>
            <a:r>
              <a:rPr lang="en-US" altLang="ko-KR" sz="1600" b="1" dirty="0" smtClean="0"/>
              <a:t>.jsp</a:t>
            </a:r>
          </a:p>
          <a:p>
            <a:r>
              <a:rPr lang="en-US" altLang="ko-KR" sz="1600" b="1" dirty="0"/>
              <a:t> 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dirty="0" smtClean="0"/>
              <a:t>   -</a:t>
            </a:r>
            <a:r>
              <a:rPr lang="ko-KR" altLang="en-US" sz="1600" dirty="0" smtClean="0"/>
              <a:t>요청 </a:t>
            </a:r>
            <a:r>
              <a:rPr lang="en-US" altLang="ko-KR" sz="1600" dirty="0" smtClean="0"/>
              <a:t>URL</a:t>
            </a:r>
            <a:r>
              <a:rPr lang="ko-KR" altLang="en-US" sz="1600" dirty="0" smtClean="0"/>
              <a:t>과는 관계가 없다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-views</a:t>
            </a:r>
            <a:r>
              <a:rPr lang="ko-KR" altLang="en-US" sz="1600" dirty="0" smtClean="0"/>
              <a:t>폴더에 하위 폴더를  생성하고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를 생성하면 </a:t>
            </a:r>
            <a:r>
              <a:rPr lang="en-US" altLang="ko-KR" sz="1600" dirty="0" smtClean="0"/>
              <a:t>Controller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에서</a:t>
            </a:r>
            <a:endParaRPr lang="en-US" altLang="ko-KR" sz="1600" dirty="0" smtClean="0"/>
          </a:p>
          <a:p>
            <a:r>
              <a:rPr lang="en-US" altLang="ko-KR" sz="1600" dirty="0" smtClean="0"/>
              <a:t>   “</a:t>
            </a:r>
            <a:r>
              <a:rPr lang="ko-KR" altLang="en-US" sz="1600" dirty="0" err="1" smtClean="0"/>
              <a:t>하위폴더명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으로 반환해야 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*Web Parameter</a:t>
            </a:r>
            <a:r>
              <a:rPr lang="ko-KR" altLang="en-US" sz="1600" dirty="0" smtClean="0"/>
              <a:t>받기</a:t>
            </a:r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HttpServletRequest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단일형</a:t>
            </a:r>
            <a:r>
              <a:rPr lang="en-US" altLang="ko-KR" sz="1600" dirty="0" smtClean="0"/>
              <a:t>, VO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사용하여 </a:t>
            </a:r>
            <a:r>
              <a:rPr lang="en-US" altLang="ko-KR" sz="1600" dirty="0" smtClean="0"/>
              <a:t>Web Parameter</a:t>
            </a:r>
            <a:r>
              <a:rPr lang="ko-KR" altLang="en-US" sz="1600" dirty="0" smtClean="0"/>
              <a:t>를 받을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HttpServletRequest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권장하지 </a:t>
            </a:r>
            <a:r>
              <a:rPr lang="ko-KR" altLang="en-US" sz="1600" dirty="0" smtClean="0"/>
              <a:t>않음 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 public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void test( </a:t>
            </a:r>
            <a:r>
              <a:rPr lang="en-US" altLang="ko-KR" sz="1600" dirty="0" err="1" smtClean="0"/>
              <a:t>HttpServletRequet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reqeust</a:t>
            </a:r>
            <a:r>
              <a:rPr lang="en-US" altLang="ko-KR" sz="1600" dirty="0" smtClean="0"/>
              <a:t> ){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이름이 유일</a:t>
            </a:r>
            <a:endParaRPr lang="en-US" altLang="ko-KR" sz="1600" dirty="0" smtClean="0"/>
          </a:p>
          <a:p>
            <a:r>
              <a:rPr lang="en-US" altLang="ko-KR" sz="1600" dirty="0" smtClean="0"/>
              <a:t>    String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  </a:t>
            </a:r>
            <a:r>
              <a:rPr lang="en-US" altLang="ko-KR" sz="1600" dirty="0" err="1" smtClean="0"/>
              <a:t>requet.getParameter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</a:p>
          <a:p>
            <a:r>
              <a:rPr lang="ko-KR" altLang="en-US" sz="1600" dirty="0" smtClean="0"/>
              <a:t>    이름이 중복</a:t>
            </a:r>
            <a:endParaRPr lang="en-US" altLang="ko-KR" sz="1600" dirty="0"/>
          </a:p>
          <a:p>
            <a:r>
              <a:rPr lang="en-US" altLang="ko-KR" sz="1600" dirty="0" smtClean="0"/>
              <a:t>    String[]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request.getParameterValues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3786182" y="714356"/>
            <a:ext cx="250033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4929190" y="785794"/>
            <a:ext cx="214314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 flipV="1">
            <a:off x="2357422" y="4429132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6050" y="4223571"/>
            <a:ext cx="3438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FileUpload</a:t>
            </a:r>
            <a:r>
              <a:rPr lang="ko-KR" altLang="en-US" sz="1200" dirty="0" smtClean="0"/>
              <a:t>할 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접속자의 정보를 받아야 할 때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237</Words>
  <Application>Microsoft Office PowerPoint</Application>
  <PresentationFormat>화면 슬라이드 쇼(4:3)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17</cp:revision>
  <dcterms:created xsi:type="dcterms:W3CDTF">2023-11-24T00:38:29Z</dcterms:created>
  <dcterms:modified xsi:type="dcterms:W3CDTF">2023-11-27T00:32:54Z</dcterms:modified>
</cp:coreProperties>
</file>