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93" autoAdjust="0"/>
    <p:restoredTop sz="93171" autoAdjust="0"/>
  </p:normalViewPr>
  <p:slideViewPr>
    <p:cSldViewPr>
      <p:cViewPr>
        <p:scale>
          <a:sx n="150" d="100"/>
          <a:sy n="150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FB77-C96A-491F-B43C-7AC2BB40DE59}" type="datetimeFigureOut">
              <a:rPr lang="ko-KR" altLang="en-US" smtClean="0"/>
              <a:pPr/>
              <a:t>2023-09-19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6C83-24E8-4B29-B5FA-72CAAF47E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04639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JSONArray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JSONObject</a:t>
            </a:r>
            <a:r>
              <a:rPr lang="ko-KR" altLang="en-US" sz="1600" dirty="0" smtClean="0"/>
              <a:t>의 배열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[</a:t>
            </a:r>
            <a:r>
              <a:rPr lang="en-US" altLang="ko-KR" sz="1600" dirty="0" smtClean="0"/>
              <a:t> 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,,,,}, 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,,,,}, 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,,,,}, 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,,,,} ,, , ,</a:t>
            </a:r>
            <a:r>
              <a:rPr lang="en-US" altLang="ko-KR" sz="1600" b="1" dirty="0" smtClean="0"/>
              <a:t>]</a:t>
            </a:r>
          </a:p>
          <a:p>
            <a:endParaRPr lang="en-US" altLang="ko-KR" sz="1600" b="1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1.JSONArray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jsonArr</a:t>
            </a:r>
            <a:r>
              <a:rPr lang="en-US" altLang="ko-KR" sz="1600" dirty="0" smtClean="0"/>
              <a:t>=</a:t>
            </a:r>
            <a:r>
              <a:rPr lang="en-US" altLang="ko-KR" sz="1600" b="1" dirty="0" smtClean="0"/>
              <a:t>[</a:t>
            </a:r>
            <a:r>
              <a:rPr lang="en-US" altLang="ko-KR" sz="1600" dirty="0" smtClean="0"/>
              <a:t>{name:”</a:t>
            </a:r>
            <a:r>
              <a:rPr lang="ko-KR" altLang="en-US" sz="1600" dirty="0" smtClean="0"/>
              <a:t>박상준</a:t>
            </a:r>
            <a:r>
              <a:rPr lang="en-US" altLang="ko-KR" sz="1600" dirty="0" smtClean="0"/>
              <a:t>”,age:25}, {name:”</a:t>
            </a:r>
            <a:r>
              <a:rPr lang="ko-KR" altLang="en-US" sz="1600" dirty="0" smtClean="0"/>
              <a:t>홍찬</a:t>
            </a:r>
            <a:r>
              <a:rPr lang="ko-KR" altLang="en-US" sz="1600" dirty="0"/>
              <a:t>영</a:t>
            </a:r>
            <a:r>
              <a:rPr lang="en-US" altLang="ko-KR" sz="1600" dirty="0" smtClean="0"/>
              <a:t>”,age:26},,,</a:t>
            </a:r>
            <a:r>
              <a:rPr lang="en-US" altLang="ko-KR" sz="1600" b="1" dirty="0" smtClean="0"/>
              <a:t>]</a:t>
            </a:r>
            <a:r>
              <a:rPr lang="en-US" altLang="ko-KR" sz="1600" dirty="0" smtClean="0"/>
              <a:t>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for(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&lt; </a:t>
            </a:r>
            <a:r>
              <a:rPr lang="en-US" altLang="ko-KR" sz="1600" dirty="0" err="1" smtClean="0"/>
              <a:t>jsonArr.length</a:t>
            </a:r>
            <a:r>
              <a:rPr lang="en-US" altLang="ko-KR" sz="1600" dirty="0" smtClean="0"/>
              <a:t>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++){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jsonArr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//3.parsing data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}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복합형태 </a:t>
            </a:r>
            <a:r>
              <a:rPr lang="en-US" altLang="ko-KR" sz="1600" b="1" dirty="0" smtClean="0"/>
              <a:t>JSON</a:t>
            </a:r>
          </a:p>
          <a:p>
            <a:pPr marL="342900" indent="-342900"/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안에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를 가지는 형태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ko-KR" altLang="en-US" sz="1600" dirty="0" smtClean="0"/>
              <a:t>형식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 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/>
              <a:t>[</a:t>
            </a:r>
            <a:r>
              <a:rPr lang="en-US" altLang="ko-KR" sz="1600" dirty="0" smtClean="0"/>
              <a:t> 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,,,} ,, , , ,} </a:t>
            </a:r>
            <a:r>
              <a:rPr lang="en-US" altLang="ko-KR" sz="1600" b="1" dirty="0" smtClean="0"/>
              <a:t>]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</a:t>
            </a: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2143108" y="378619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571736" y="37861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0364" y="364331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jsonArr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</a:t>
            </a:r>
            <a:r>
              <a:rPr lang="ko-KR" altLang="en-US" sz="1600" dirty="0" smtClean="0"/>
              <a:t>이름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85728"/>
            <a:ext cx="623516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*closure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접근 제한을 변경할 때 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b="1" dirty="0" smtClean="0"/>
              <a:t>()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{}</a:t>
            </a:r>
            <a:r>
              <a:rPr lang="ko-KR" altLang="en-US" sz="1600" dirty="0" smtClean="0"/>
              <a:t>사용 사용 두 가지 형태로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library</a:t>
            </a:r>
            <a:r>
              <a:rPr lang="ko-KR" altLang="en-US" sz="1600" dirty="0" smtClean="0"/>
              <a:t>를 개발하여 배포할 목적으로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*()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:function(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,,,){ </a:t>
            </a:r>
            <a:r>
              <a:rPr lang="ko-KR" altLang="en-US" sz="1600" dirty="0" smtClean="0"/>
              <a:t>코드</a:t>
            </a:r>
            <a:r>
              <a:rPr lang="en-US" altLang="ko-KR" sz="1600" dirty="0" smtClean="0"/>
              <a:t>,,,} 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);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571472" y="857232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6200000" flipV="1">
            <a:off x="1214414" y="85723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728" y="928670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 안에서 선언된 변수나 함수를  함수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외부에서 사용하기 위해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1104900" y="2628418"/>
            <a:ext cx="1200150" cy="1276832"/>
          </a:xfrm>
          <a:custGeom>
            <a:avLst/>
            <a:gdLst>
              <a:gd name="connsiteX0" fmla="*/ 0 w 1200150"/>
              <a:gd name="connsiteY0" fmla="*/ 1214920 h 1276832"/>
              <a:gd name="connsiteX1" fmla="*/ 57150 w 1200150"/>
              <a:gd name="connsiteY1" fmla="*/ 1253020 h 1276832"/>
              <a:gd name="connsiteX2" fmla="*/ 71438 w 1200150"/>
              <a:gd name="connsiteY2" fmla="*/ 1262545 h 1276832"/>
              <a:gd name="connsiteX3" fmla="*/ 128588 w 1200150"/>
              <a:gd name="connsiteY3" fmla="*/ 1276832 h 1276832"/>
              <a:gd name="connsiteX4" fmla="*/ 323850 w 1200150"/>
              <a:gd name="connsiteY4" fmla="*/ 1272070 h 1276832"/>
              <a:gd name="connsiteX5" fmla="*/ 338138 w 1200150"/>
              <a:gd name="connsiteY5" fmla="*/ 1267307 h 1276832"/>
              <a:gd name="connsiteX6" fmla="*/ 347663 w 1200150"/>
              <a:gd name="connsiteY6" fmla="*/ 1253020 h 1276832"/>
              <a:gd name="connsiteX7" fmla="*/ 366713 w 1200150"/>
              <a:gd name="connsiteY7" fmla="*/ 1233970 h 1276832"/>
              <a:gd name="connsiteX8" fmla="*/ 376238 w 1200150"/>
              <a:gd name="connsiteY8" fmla="*/ 1205395 h 1276832"/>
              <a:gd name="connsiteX9" fmla="*/ 381000 w 1200150"/>
              <a:gd name="connsiteY9" fmla="*/ 1176820 h 1276832"/>
              <a:gd name="connsiteX10" fmla="*/ 385763 w 1200150"/>
              <a:gd name="connsiteY10" fmla="*/ 1138720 h 1276832"/>
              <a:gd name="connsiteX11" fmla="*/ 390525 w 1200150"/>
              <a:gd name="connsiteY11" fmla="*/ 1114907 h 1276832"/>
              <a:gd name="connsiteX12" fmla="*/ 385763 w 1200150"/>
              <a:gd name="connsiteY12" fmla="*/ 738670 h 1276832"/>
              <a:gd name="connsiteX13" fmla="*/ 376238 w 1200150"/>
              <a:gd name="connsiteY13" fmla="*/ 652945 h 1276832"/>
              <a:gd name="connsiteX14" fmla="*/ 361950 w 1200150"/>
              <a:gd name="connsiteY14" fmla="*/ 567220 h 1276832"/>
              <a:gd name="connsiteX15" fmla="*/ 366713 w 1200150"/>
              <a:gd name="connsiteY15" fmla="*/ 305282 h 1276832"/>
              <a:gd name="connsiteX16" fmla="*/ 381000 w 1200150"/>
              <a:gd name="connsiteY16" fmla="*/ 262420 h 1276832"/>
              <a:gd name="connsiteX17" fmla="*/ 390525 w 1200150"/>
              <a:gd name="connsiteY17" fmla="*/ 233845 h 1276832"/>
              <a:gd name="connsiteX18" fmla="*/ 395288 w 1200150"/>
              <a:gd name="connsiteY18" fmla="*/ 214795 h 1276832"/>
              <a:gd name="connsiteX19" fmla="*/ 414338 w 1200150"/>
              <a:gd name="connsiteY19" fmla="*/ 186220 h 1276832"/>
              <a:gd name="connsiteX20" fmla="*/ 428625 w 1200150"/>
              <a:gd name="connsiteY20" fmla="*/ 157645 h 1276832"/>
              <a:gd name="connsiteX21" fmla="*/ 442913 w 1200150"/>
              <a:gd name="connsiteY21" fmla="*/ 148120 h 1276832"/>
              <a:gd name="connsiteX22" fmla="*/ 471488 w 1200150"/>
              <a:gd name="connsiteY22" fmla="*/ 119545 h 1276832"/>
              <a:gd name="connsiteX23" fmla="*/ 485775 w 1200150"/>
              <a:gd name="connsiteY23" fmla="*/ 114782 h 1276832"/>
              <a:gd name="connsiteX24" fmla="*/ 523875 w 1200150"/>
              <a:gd name="connsiteY24" fmla="*/ 90970 h 1276832"/>
              <a:gd name="connsiteX25" fmla="*/ 552450 w 1200150"/>
              <a:gd name="connsiteY25" fmla="*/ 76682 h 1276832"/>
              <a:gd name="connsiteX26" fmla="*/ 585788 w 1200150"/>
              <a:gd name="connsiteY26" fmla="*/ 57632 h 1276832"/>
              <a:gd name="connsiteX27" fmla="*/ 628650 w 1200150"/>
              <a:gd name="connsiteY27" fmla="*/ 43345 h 1276832"/>
              <a:gd name="connsiteX28" fmla="*/ 652463 w 1200150"/>
              <a:gd name="connsiteY28" fmla="*/ 33820 h 1276832"/>
              <a:gd name="connsiteX29" fmla="*/ 681038 w 1200150"/>
              <a:gd name="connsiteY29" fmla="*/ 24295 h 1276832"/>
              <a:gd name="connsiteX30" fmla="*/ 695325 w 1200150"/>
              <a:gd name="connsiteY30" fmla="*/ 14770 h 1276832"/>
              <a:gd name="connsiteX31" fmla="*/ 742950 w 1200150"/>
              <a:gd name="connsiteY31" fmla="*/ 10007 h 1276832"/>
              <a:gd name="connsiteX32" fmla="*/ 785813 w 1200150"/>
              <a:gd name="connsiteY32" fmla="*/ 5245 h 1276832"/>
              <a:gd name="connsiteX33" fmla="*/ 957263 w 1200150"/>
              <a:gd name="connsiteY33" fmla="*/ 10007 h 1276832"/>
              <a:gd name="connsiteX34" fmla="*/ 1028700 w 1200150"/>
              <a:gd name="connsiteY34" fmla="*/ 71920 h 1276832"/>
              <a:gd name="connsiteX35" fmla="*/ 1062038 w 1200150"/>
              <a:gd name="connsiteY35" fmla="*/ 100495 h 1276832"/>
              <a:gd name="connsiteX36" fmla="*/ 1076325 w 1200150"/>
              <a:gd name="connsiteY36" fmla="*/ 110020 h 1276832"/>
              <a:gd name="connsiteX37" fmla="*/ 1119188 w 1200150"/>
              <a:gd name="connsiteY37" fmla="*/ 167170 h 1276832"/>
              <a:gd name="connsiteX38" fmla="*/ 1128713 w 1200150"/>
              <a:gd name="connsiteY38" fmla="*/ 186220 h 1276832"/>
              <a:gd name="connsiteX39" fmla="*/ 1133475 w 1200150"/>
              <a:gd name="connsiteY39" fmla="*/ 200507 h 1276832"/>
              <a:gd name="connsiteX40" fmla="*/ 1147763 w 1200150"/>
              <a:gd name="connsiteY40" fmla="*/ 219557 h 1276832"/>
              <a:gd name="connsiteX41" fmla="*/ 1157288 w 1200150"/>
              <a:gd name="connsiteY41" fmla="*/ 271945 h 1276832"/>
              <a:gd name="connsiteX42" fmla="*/ 1162050 w 1200150"/>
              <a:gd name="connsiteY42" fmla="*/ 286232 h 1276832"/>
              <a:gd name="connsiteX43" fmla="*/ 1166813 w 1200150"/>
              <a:gd name="connsiteY43" fmla="*/ 305282 h 1276832"/>
              <a:gd name="connsiteX44" fmla="*/ 1185863 w 1200150"/>
              <a:gd name="connsiteY44" fmla="*/ 352907 h 1276832"/>
              <a:gd name="connsiteX45" fmla="*/ 1190625 w 1200150"/>
              <a:gd name="connsiteY45" fmla="*/ 405295 h 1276832"/>
              <a:gd name="connsiteX46" fmla="*/ 1200150 w 1200150"/>
              <a:gd name="connsiteY46" fmla="*/ 419582 h 127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00150" h="1276832">
                <a:moveTo>
                  <a:pt x="0" y="1214920"/>
                </a:moveTo>
                <a:lnTo>
                  <a:pt x="57150" y="1253020"/>
                </a:lnTo>
                <a:cubicBezTo>
                  <a:pt x="61913" y="1256195"/>
                  <a:pt x="65934" y="1260972"/>
                  <a:pt x="71438" y="1262545"/>
                </a:cubicBezTo>
                <a:cubicBezTo>
                  <a:pt x="112558" y="1274294"/>
                  <a:pt x="93442" y="1269804"/>
                  <a:pt x="128588" y="1276832"/>
                </a:cubicBezTo>
                <a:cubicBezTo>
                  <a:pt x="193675" y="1275245"/>
                  <a:pt x="258810" y="1275026"/>
                  <a:pt x="323850" y="1272070"/>
                </a:cubicBezTo>
                <a:cubicBezTo>
                  <a:pt x="328865" y="1271842"/>
                  <a:pt x="334218" y="1270443"/>
                  <a:pt x="338138" y="1267307"/>
                </a:cubicBezTo>
                <a:cubicBezTo>
                  <a:pt x="342607" y="1263731"/>
                  <a:pt x="343938" y="1257366"/>
                  <a:pt x="347663" y="1253020"/>
                </a:cubicBezTo>
                <a:cubicBezTo>
                  <a:pt x="353507" y="1246202"/>
                  <a:pt x="360363" y="1240320"/>
                  <a:pt x="366713" y="1233970"/>
                </a:cubicBezTo>
                <a:cubicBezTo>
                  <a:pt x="369888" y="1224445"/>
                  <a:pt x="374588" y="1215299"/>
                  <a:pt x="376238" y="1205395"/>
                </a:cubicBezTo>
                <a:cubicBezTo>
                  <a:pt x="377825" y="1195870"/>
                  <a:pt x="379634" y="1186379"/>
                  <a:pt x="381000" y="1176820"/>
                </a:cubicBezTo>
                <a:cubicBezTo>
                  <a:pt x="382810" y="1164150"/>
                  <a:pt x="383817" y="1151370"/>
                  <a:pt x="385763" y="1138720"/>
                </a:cubicBezTo>
                <a:cubicBezTo>
                  <a:pt x="386994" y="1130719"/>
                  <a:pt x="388938" y="1122845"/>
                  <a:pt x="390525" y="1114907"/>
                </a:cubicBezTo>
                <a:cubicBezTo>
                  <a:pt x="388938" y="989495"/>
                  <a:pt x="388489" y="864063"/>
                  <a:pt x="385763" y="738670"/>
                </a:cubicBezTo>
                <a:cubicBezTo>
                  <a:pt x="384373" y="674746"/>
                  <a:pt x="383497" y="694684"/>
                  <a:pt x="376238" y="652945"/>
                </a:cubicBezTo>
                <a:cubicBezTo>
                  <a:pt x="371274" y="624404"/>
                  <a:pt x="361950" y="567220"/>
                  <a:pt x="361950" y="567220"/>
                </a:cubicBezTo>
                <a:cubicBezTo>
                  <a:pt x="363538" y="479907"/>
                  <a:pt x="363804" y="392561"/>
                  <a:pt x="366713" y="305282"/>
                </a:cubicBezTo>
                <a:cubicBezTo>
                  <a:pt x="367545" y="280320"/>
                  <a:pt x="372523" y="283613"/>
                  <a:pt x="381000" y="262420"/>
                </a:cubicBezTo>
                <a:cubicBezTo>
                  <a:pt x="384729" y="253098"/>
                  <a:pt x="387640" y="243462"/>
                  <a:pt x="390525" y="233845"/>
                </a:cubicBezTo>
                <a:cubicBezTo>
                  <a:pt x="392406" y="227576"/>
                  <a:pt x="392361" y="220649"/>
                  <a:pt x="395288" y="214795"/>
                </a:cubicBezTo>
                <a:cubicBezTo>
                  <a:pt x="400408" y="204556"/>
                  <a:pt x="414338" y="186220"/>
                  <a:pt x="414338" y="186220"/>
                </a:cubicBezTo>
                <a:cubicBezTo>
                  <a:pt x="418211" y="174599"/>
                  <a:pt x="419392" y="166878"/>
                  <a:pt x="428625" y="157645"/>
                </a:cubicBezTo>
                <a:cubicBezTo>
                  <a:pt x="432673" y="153598"/>
                  <a:pt x="438635" y="151923"/>
                  <a:pt x="442913" y="148120"/>
                </a:cubicBezTo>
                <a:cubicBezTo>
                  <a:pt x="452981" y="139171"/>
                  <a:pt x="458709" y="123805"/>
                  <a:pt x="471488" y="119545"/>
                </a:cubicBezTo>
                <a:cubicBezTo>
                  <a:pt x="476250" y="117957"/>
                  <a:pt x="481285" y="117027"/>
                  <a:pt x="485775" y="114782"/>
                </a:cubicBezTo>
                <a:cubicBezTo>
                  <a:pt x="533936" y="90701"/>
                  <a:pt x="489866" y="109865"/>
                  <a:pt x="523875" y="90970"/>
                </a:cubicBezTo>
                <a:cubicBezTo>
                  <a:pt x="533184" y="85798"/>
                  <a:pt x="543074" y="81731"/>
                  <a:pt x="552450" y="76682"/>
                </a:cubicBezTo>
                <a:cubicBezTo>
                  <a:pt x="563719" y="70614"/>
                  <a:pt x="574340" y="63356"/>
                  <a:pt x="585788" y="57632"/>
                </a:cubicBezTo>
                <a:cubicBezTo>
                  <a:pt x="615604" y="42724"/>
                  <a:pt x="601363" y="52440"/>
                  <a:pt x="628650" y="43345"/>
                </a:cubicBezTo>
                <a:cubicBezTo>
                  <a:pt x="636760" y="40642"/>
                  <a:pt x="644429" y="36742"/>
                  <a:pt x="652463" y="33820"/>
                </a:cubicBezTo>
                <a:cubicBezTo>
                  <a:pt x="661899" y="30389"/>
                  <a:pt x="681038" y="24295"/>
                  <a:pt x="681038" y="24295"/>
                </a:cubicBezTo>
                <a:cubicBezTo>
                  <a:pt x="685800" y="21120"/>
                  <a:pt x="689748" y="16057"/>
                  <a:pt x="695325" y="14770"/>
                </a:cubicBezTo>
                <a:cubicBezTo>
                  <a:pt x="710871" y="11182"/>
                  <a:pt x="727083" y="11677"/>
                  <a:pt x="742950" y="10007"/>
                </a:cubicBezTo>
                <a:lnTo>
                  <a:pt x="785813" y="5245"/>
                </a:lnTo>
                <a:cubicBezTo>
                  <a:pt x="842963" y="6832"/>
                  <a:pt x="900974" y="0"/>
                  <a:pt x="957263" y="10007"/>
                </a:cubicBezTo>
                <a:cubicBezTo>
                  <a:pt x="978954" y="13863"/>
                  <a:pt x="1010995" y="58642"/>
                  <a:pt x="1028700" y="71920"/>
                </a:cubicBezTo>
                <a:cubicBezTo>
                  <a:pt x="1100013" y="125403"/>
                  <a:pt x="1002361" y="50763"/>
                  <a:pt x="1062038" y="100495"/>
                </a:cubicBezTo>
                <a:cubicBezTo>
                  <a:pt x="1066435" y="104159"/>
                  <a:pt x="1072475" y="105785"/>
                  <a:pt x="1076325" y="110020"/>
                </a:cubicBezTo>
                <a:cubicBezTo>
                  <a:pt x="1078858" y="112807"/>
                  <a:pt x="1110476" y="151924"/>
                  <a:pt x="1119188" y="167170"/>
                </a:cubicBezTo>
                <a:cubicBezTo>
                  <a:pt x="1122710" y="173334"/>
                  <a:pt x="1125916" y="179694"/>
                  <a:pt x="1128713" y="186220"/>
                </a:cubicBezTo>
                <a:cubicBezTo>
                  <a:pt x="1130690" y="190834"/>
                  <a:pt x="1130984" y="196149"/>
                  <a:pt x="1133475" y="200507"/>
                </a:cubicBezTo>
                <a:cubicBezTo>
                  <a:pt x="1137413" y="207399"/>
                  <a:pt x="1143000" y="213207"/>
                  <a:pt x="1147763" y="219557"/>
                </a:cubicBezTo>
                <a:cubicBezTo>
                  <a:pt x="1149888" y="232309"/>
                  <a:pt x="1153957" y="258621"/>
                  <a:pt x="1157288" y="271945"/>
                </a:cubicBezTo>
                <a:cubicBezTo>
                  <a:pt x="1158506" y="276815"/>
                  <a:pt x="1160671" y="281405"/>
                  <a:pt x="1162050" y="286232"/>
                </a:cubicBezTo>
                <a:cubicBezTo>
                  <a:pt x="1163848" y="292526"/>
                  <a:pt x="1164382" y="299205"/>
                  <a:pt x="1166813" y="305282"/>
                </a:cubicBezTo>
                <a:cubicBezTo>
                  <a:pt x="1189766" y="362664"/>
                  <a:pt x="1174990" y="309418"/>
                  <a:pt x="1185863" y="352907"/>
                </a:cubicBezTo>
                <a:cubicBezTo>
                  <a:pt x="1187450" y="370370"/>
                  <a:pt x="1188145" y="387937"/>
                  <a:pt x="1190625" y="405295"/>
                </a:cubicBezTo>
                <a:cubicBezTo>
                  <a:pt x="1192881" y="421088"/>
                  <a:pt x="1191319" y="419582"/>
                  <a:pt x="1200150" y="4195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109663" y="2376488"/>
            <a:ext cx="2460953" cy="1927266"/>
          </a:xfrm>
          <a:custGeom>
            <a:avLst/>
            <a:gdLst>
              <a:gd name="connsiteX0" fmla="*/ 0 w 2460953"/>
              <a:gd name="connsiteY0" fmla="*/ 1795462 h 1927266"/>
              <a:gd name="connsiteX1" fmla="*/ 23812 w 2460953"/>
              <a:gd name="connsiteY1" fmla="*/ 1824037 h 1927266"/>
              <a:gd name="connsiteX2" fmla="*/ 119062 w 2460953"/>
              <a:gd name="connsiteY2" fmla="*/ 1866900 h 1927266"/>
              <a:gd name="connsiteX3" fmla="*/ 176212 w 2460953"/>
              <a:gd name="connsiteY3" fmla="*/ 1885950 h 1927266"/>
              <a:gd name="connsiteX4" fmla="*/ 238125 w 2460953"/>
              <a:gd name="connsiteY4" fmla="*/ 1895475 h 1927266"/>
              <a:gd name="connsiteX5" fmla="*/ 280987 w 2460953"/>
              <a:gd name="connsiteY5" fmla="*/ 1909762 h 1927266"/>
              <a:gd name="connsiteX6" fmla="*/ 695325 w 2460953"/>
              <a:gd name="connsiteY6" fmla="*/ 1876425 h 1927266"/>
              <a:gd name="connsiteX7" fmla="*/ 804862 w 2460953"/>
              <a:gd name="connsiteY7" fmla="*/ 1828800 h 1927266"/>
              <a:gd name="connsiteX8" fmla="*/ 876300 w 2460953"/>
              <a:gd name="connsiteY8" fmla="*/ 1781175 h 1927266"/>
              <a:gd name="connsiteX9" fmla="*/ 895350 w 2460953"/>
              <a:gd name="connsiteY9" fmla="*/ 1752600 h 1927266"/>
              <a:gd name="connsiteX10" fmla="*/ 909637 w 2460953"/>
              <a:gd name="connsiteY10" fmla="*/ 1704975 h 1927266"/>
              <a:gd name="connsiteX11" fmla="*/ 909637 w 2460953"/>
              <a:gd name="connsiteY11" fmla="*/ 1528762 h 1927266"/>
              <a:gd name="connsiteX12" fmla="*/ 904875 w 2460953"/>
              <a:gd name="connsiteY12" fmla="*/ 1509712 h 1927266"/>
              <a:gd name="connsiteX13" fmla="*/ 876300 w 2460953"/>
              <a:gd name="connsiteY13" fmla="*/ 1438275 h 1927266"/>
              <a:gd name="connsiteX14" fmla="*/ 862012 w 2460953"/>
              <a:gd name="connsiteY14" fmla="*/ 1423987 h 1927266"/>
              <a:gd name="connsiteX15" fmla="*/ 842962 w 2460953"/>
              <a:gd name="connsiteY15" fmla="*/ 1395412 h 1927266"/>
              <a:gd name="connsiteX16" fmla="*/ 828675 w 2460953"/>
              <a:gd name="connsiteY16" fmla="*/ 1366837 h 1927266"/>
              <a:gd name="connsiteX17" fmla="*/ 809625 w 2460953"/>
              <a:gd name="connsiteY17" fmla="*/ 1343025 h 1927266"/>
              <a:gd name="connsiteX18" fmla="*/ 762000 w 2460953"/>
              <a:gd name="connsiteY18" fmla="*/ 1285875 h 1927266"/>
              <a:gd name="connsiteX19" fmla="*/ 714375 w 2460953"/>
              <a:gd name="connsiteY19" fmla="*/ 1252537 h 1927266"/>
              <a:gd name="connsiteX20" fmla="*/ 685800 w 2460953"/>
              <a:gd name="connsiteY20" fmla="*/ 1223962 h 1927266"/>
              <a:gd name="connsiteX21" fmla="*/ 609600 w 2460953"/>
              <a:gd name="connsiteY21" fmla="*/ 1171575 h 1927266"/>
              <a:gd name="connsiteX22" fmla="*/ 523875 w 2460953"/>
              <a:gd name="connsiteY22" fmla="*/ 1100137 h 1927266"/>
              <a:gd name="connsiteX23" fmla="*/ 476250 w 2460953"/>
              <a:gd name="connsiteY23" fmla="*/ 1066800 h 1927266"/>
              <a:gd name="connsiteX24" fmla="*/ 438150 w 2460953"/>
              <a:gd name="connsiteY24" fmla="*/ 1028700 h 1927266"/>
              <a:gd name="connsiteX25" fmla="*/ 395287 w 2460953"/>
              <a:gd name="connsiteY25" fmla="*/ 1000125 h 1927266"/>
              <a:gd name="connsiteX26" fmla="*/ 361950 w 2460953"/>
              <a:gd name="connsiteY26" fmla="*/ 971550 h 1927266"/>
              <a:gd name="connsiteX27" fmla="*/ 328612 w 2460953"/>
              <a:gd name="connsiteY27" fmla="*/ 947737 h 1927266"/>
              <a:gd name="connsiteX28" fmla="*/ 300037 w 2460953"/>
              <a:gd name="connsiteY28" fmla="*/ 919162 h 1927266"/>
              <a:gd name="connsiteX29" fmla="*/ 276225 w 2460953"/>
              <a:gd name="connsiteY29" fmla="*/ 900112 h 1927266"/>
              <a:gd name="connsiteX30" fmla="*/ 209550 w 2460953"/>
              <a:gd name="connsiteY30" fmla="*/ 857250 h 1927266"/>
              <a:gd name="connsiteX31" fmla="*/ 185737 w 2460953"/>
              <a:gd name="connsiteY31" fmla="*/ 833437 h 1927266"/>
              <a:gd name="connsiteX32" fmla="*/ 171450 w 2460953"/>
              <a:gd name="connsiteY32" fmla="*/ 814387 h 1927266"/>
              <a:gd name="connsiteX33" fmla="*/ 152400 w 2460953"/>
              <a:gd name="connsiteY33" fmla="*/ 785812 h 1927266"/>
              <a:gd name="connsiteX34" fmla="*/ 119062 w 2460953"/>
              <a:gd name="connsiteY34" fmla="*/ 709612 h 1927266"/>
              <a:gd name="connsiteX35" fmla="*/ 95250 w 2460953"/>
              <a:gd name="connsiteY35" fmla="*/ 642937 h 1927266"/>
              <a:gd name="connsiteX36" fmla="*/ 85725 w 2460953"/>
              <a:gd name="connsiteY36" fmla="*/ 595312 h 1927266"/>
              <a:gd name="connsiteX37" fmla="*/ 95250 w 2460953"/>
              <a:gd name="connsiteY37" fmla="*/ 500062 h 1927266"/>
              <a:gd name="connsiteX38" fmla="*/ 114300 w 2460953"/>
              <a:gd name="connsiteY38" fmla="*/ 476250 h 1927266"/>
              <a:gd name="connsiteX39" fmla="*/ 152400 w 2460953"/>
              <a:gd name="connsiteY39" fmla="*/ 419100 h 1927266"/>
              <a:gd name="connsiteX40" fmla="*/ 214312 w 2460953"/>
              <a:gd name="connsiteY40" fmla="*/ 342900 h 1927266"/>
              <a:gd name="connsiteX41" fmla="*/ 285750 w 2460953"/>
              <a:gd name="connsiteY41" fmla="*/ 266700 h 1927266"/>
              <a:gd name="connsiteX42" fmla="*/ 314325 w 2460953"/>
              <a:gd name="connsiteY42" fmla="*/ 233362 h 1927266"/>
              <a:gd name="connsiteX43" fmla="*/ 466725 w 2460953"/>
              <a:gd name="connsiteY43" fmla="*/ 133350 h 1927266"/>
              <a:gd name="connsiteX44" fmla="*/ 519112 w 2460953"/>
              <a:gd name="connsiteY44" fmla="*/ 114300 h 1927266"/>
              <a:gd name="connsiteX45" fmla="*/ 614362 w 2460953"/>
              <a:gd name="connsiteY45" fmla="*/ 66675 h 1927266"/>
              <a:gd name="connsiteX46" fmla="*/ 714375 w 2460953"/>
              <a:gd name="connsiteY46" fmla="*/ 42862 h 1927266"/>
              <a:gd name="connsiteX47" fmla="*/ 809625 w 2460953"/>
              <a:gd name="connsiteY47" fmla="*/ 14287 h 1927266"/>
              <a:gd name="connsiteX48" fmla="*/ 976312 w 2460953"/>
              <a:gd name="connsiteY48" fmla="*/ 0 h 1927266"/>
              <a:gd name="connsiteX49" fmla="*/ 1695450 w 2460953"/>
              <a:gd name="connsiteY49" fmla="*/ 9525 h 1927266"/>
              <a:gd name="connsiteX50" fmla="*/ 1747837 w 2460953"/>
              <a:gd name="connsiteY50" fmla="*/ 19050 h 1927266"/>
              <a:gd name="connsiteX51" fmla="*/ 1800225 w 2460953"/>
              <a:gd name="connsiteY51" fmla="*/ 23812 h 1927266"/>
              <a:gd name="connsiteX52" fmla="*/ 1847850 w 2460953"/>
              <a:gd name="connsiteY52" fmla="*/ 38100 h 1927266"/>
              <a:gd name="connsiteX53" fmla="*/ 1952625 w 2460953"/>
              <a:gd name="connsiteY53" fmla="*/ 52387 h 1927266"/>
              <a:gd name="connsiteX54" fmla="*/ 2043112 w 2460953"/>
              <a:gd name="connsiteY54" fmla="*/ 76200 h 1927266"/>
              <a:gd name="connsiteX55" fmla="*/ 2128837 w 2460953"/>
              <a:gd name="connsiteY55" fmla="*/ 100012 h 1927266"/>
              <a:gd name="connsiteX56" fmla="*/ 2190750 w 2460953"/>
              <a:gd name="connsiteY56" fmla="*/ 133350 h 1927266"/>
              <a:gd name="connsiteX57" fmla="*/ 2233612 w 2460953"/>
              <a:gd name="connsiteY57" fmla="*/ 152400 h 1927266"/>
              <a:gd name="connsiteX58" fmla="*/ 2319337 w 2460953"/>
              <a:gd name="connsiteY58" fmla="*/ 204787 h 1927266"/>
              <a:gd name="connsiteX59" fmla="*/ 2343150 w 2460953"/>
              <a:gd name="connsiteY59" fmla="*/ 219075 h 1927266"/>
              <a:gd name="connsiteX60" fmla="*/ 2357437 w 2460953"/>
              <a:gd name="connsiteY60" fmla="*/ 233362 h 1927266"/>
              <a:gd name="connsiteX61" fmla="*/ 2390775 w 2460953"/>
              <a:gd name="connsiteY61" fmla="*/ 261937 h 1927266"/>
              <a:gd name="connsiteX62" fmla="*/ 2405062 w 2460953"/>
              <a:gd name="connsiteY62" fmla="*/ 290512 h 1927266"/>
              <a:gd name="connsiteX63" fmla="*/ 2414587 w 2460953"/>
              <a:gd name="connsiteY63" fmla="*/ 309562 h 1927266"/>
              <a:gd name="connsiteX64" fmla="*/ 2424112 w 2460953"/>
              <a:gd name="connsiteY64" fmla="*/ 323850 h 1927266"/>
              <a:gd name="connsiteX65" fmla="*/ 2428875 w 2460953"/>
              <a:gd name="connsiteY65" fmla="*/ 338137 h 1927266"/>
              <a:gd name="connsiteX66" fmla="*/ 2438400 w 2460953"/>
              <a:gd name="connsiteY66" fmla="*/ 361950 h 1927266"/>
              <a:gd name="connsiteX67" fmla="*/ 2452687 w 2460953"/>
              <a:gd name="connsiteY67" fmla="*/ 395287 h 1927266"/>
              <a:gd name="connsiteX68" fmla="*/ 2438400 w 2460953"/>
              <a:gd name="connsiteY68" fmla="*/ 485775 h 1927266"/>
              <a:gd name="connsiteX69" fmla="*/ 2424112 w 2460953"/>
              <a:gd name="connsiteY69" fmla="*/ 490537 h 1927266"/>
              <a:gd name="connsiteX70" fmla="*/ 2381250 w 2460953"/>
              <a:gd name="connsiteY70" fmla="*/ 519112 h 1927266"/>
              <a:gd name="connsiteX71" fmla="*/ 2366962 w 2460953"/>
              <a:gd name="connsiteY71" fmla="*/ 528637 h 1927266"/>
              <a:gd name="connsiteX72" fmla="*/ 2333625 w 2460953"/>
              <a:gd name="connsiteY72" fmla="*/ 547687 h 1927266"/>
              <a:gd name="connsiteX73" fmla="*/ 2257425 w 2460953"/>
              <a:gd name="connsiteY73" fmla="*/ 595312 h 1927266"/>
              <a:gd name="connsiteX74" fmla="*/ 2200275 w 2460953"/>
              <a:gd name="connsiteY74" fmla="*/ 628650 h 1927266"/>
              <a:gd name="connsiteX75" fmla="*/ 2176462 w 2460953"/>
              <a:gd name="connsiteY75" fmla="*/ 647700 h 192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460953" h="1927266">
                <a:moveTo>
                  <a:pt x="0" y="1795462"/>
                </a:moveTo>
                <a:cubicBezTo>
                  <a:pt x="6504" y="1814977"/>
                  <a:pt x="1959" y="1810379"/>
                  <a:pt x="23812" y="1824037"/>
                </a:cubicBezTo>
                <a:cubicBezTo>
                  <a:pt x="98915" y="1870977"/>
                  <a:pt x="55621" y="1847868"/>
                  <a:pt x="119062" y="1866900"/>
                </a:cubicBezTo>
                <a:cubicBezTo>
                  <a:pt x="138296" y="1872670"/>
                  <a:pt x="156686" y="1881264"/>
                  <a:pt x="176212" y="1885950"/>
                </a:cubicBezTo>
                <a:cubicBezTo>
                  <a:pt x="196516" y="1890823"/>
                  <a:pt x="217487" y="1892300"/>
                  <a:pt x="238125" y="1895475"/>
                </a:cubicBezTo>
                <a:cubicBezTo>
                  <a:pt x="252412" y="1900237"/>
                  <a:pt x="265927" y="1909762"/>
                  <a:pt x="280987" y="1909762"/>
                </a:cubicBezTo>
                <a:cubicBezTo>
                  <a:pt x="417854" y="1909762"/>
                  <a:pt x="564590" y="1927266"/>
                  <a:pt x="695325" y="1876425"/>
                </a:cubicBezTo>
                <a:cubicBezTo>
                  <a:pt x="732432" y="1861995"/>
                  <a:pt x="771735" y="1850885"/>
                  <a:pt x="804862" y="1828800"/>
                </a:cubicBezTo>
                <a:lnTo>
                  <a:pt x="876300" y="1781175"/>
                </a:lnTo>
                <a:cubicBezTo>
                  <a:pt x="882650" y="1771650"/>
                  <a:pt x="889868" y="1762650"/>
                  <a:pt x="895350" y="1752600"/>
                </a:cubicBezTo>
                <a:cubicBezTo>
                  <a:pt x="905243" y="1734462"/>
                  <a:pt x="905696" y="1724681"/>
                  <a:pt x="909637" y="1704975"/>
                </a:cubicBezTo>
                <a:cubicBezTo>
                  <a:pt x="917164" y="1622189"/>
                  <a:pt x="917374" y="1644814"/>
                  <a:pt x="909637" y="1528762"/>
                </a:cubicBezTo>
                <a:cubicBezTo>
                  <a:pt x="909202" y="1522231"/>
                  <a:pt x="906945" y="1515922"/>
                  <a:pt x="904875" y="1509712"/>
                </a:cubicBezTo>
                <a:cubicBezTo>
                  <a:pt x="901989" y="1501053"/>
                  <a:pt x="881983" y="1447747"/>
                  <a:pt x="876300" y="1438275"/>
                </a:cubicBezTo>
                <a:cubicBezTo>
                  <a:pt x="872835" y="1432499"/>
                  <a:pt x="866147" y="1429304"/>
                  <a:pt x="862012" y="1423987"/>
                </a:cubicBezTo>
                <a:cubicBezTo>
                  <a:pt x="854984" y="1414951"/>
                  <a:pt x="848730" y="1405300"/>
                  <a:pt x="842962" y="1395412"/>
                </a:cubicBezTo>
                <a:cubicBezTo>
                  <a:pt x="837596" y="1386213"/>
                  <a:pt x="834392" y="1375821"/>
                  <a:pt x="828675" y="1366837"/>
                </a:cubicBezTo>
                <a:cubicBezTo>
                  <a:pt x="823218" y="1358261"/>
                  <a:pt x="815724" y="1351157"/>
                  <a:pt x="809625" y="1343025"/>
                </a:cubicBezTo>
                <a:cubicBezTo>
                  <a:pt x="784017" y="1308882"/>
                  <a:pt x="791581" y="1312498"/>
                  <a:pt x="762000" y="1285875"/>
                </a:cubicBezTo>
                <a:cubicBezTo>
                  <a:pt x="673632" y="1206345"/>
                  <a:pt x="799106" y="1321864"/>
                  <a:pt x="714375" y="1252537"/>
                </a:cubicBezTo>
                <a:cubicBezTo>
                  <a:pt x="703950" y="1244007"/>
                  <a:pt x="696459" y="1232198"/>
                  <a:pt x="685800" y="1223962"/>
                </a:cubicBezTo>
                <a:cubicBezTo>
                  <a:pt x="661410" y="1205115"/>
                  <a:pt x="633279" y="1191308"/>
                  <a:pt x="609600" y="1171575"/>
                </a:cubicBezTo>
                <a:cubicBezTo>
                  <a:pt x="581025" y="1147762"/>
                  <a:pt x="554348" y="1121468"/>
                  <a:pt x="523875" y="1100137"/>
                </a:cubicBezTo>
                <a:cubicBezTo>
                  <a:pt x="508000" y="1089025"/>
                  <a:pt x="491136" y="1079205"/>
                  <a:pt x="476250" y="1066800"/>
                </a:cubicBezTo>
                <a:cubicBezTo>
                  <a:pt x="462452" y="1055302"/>
                  <a:pt x="452014" y="1040118"/>
                  <a:pt x="438150" y="1028700"/>
                </a:cubicBezTo>
                <a:cubicBezTo>
                  <a:pt x="424895" y="1017784"/>
                  <a:pt x="409024" y="1010428"/>
                  <a:pt x="395287" y="1000125"/>
                </a:cubicBezTo>
                <a:cubicBezTo>
                  <a:pt x="383578" y="991343"/>
                  <a:pt x="373458" y="980592"/>
                  <a:pt x="361950" y="971550"/>
                </a:cubicBezTo>
                <a:cubicBezTo>
                  <a:pt x="351212" y="963113"/>
                  <a:pt x="339037" y="956558"/>
                  <a:pt x="328612" y="947737"/>
                </a:cubicBezTo>
                <a:cubicBezTo>
                  <a:pt x="318329" y="939036"/>
                  <a:pt x="310004" y="928223"/>
                  <a:pt x="300037" y="919162"/>
                </a:cubicBezTo>
                <a:cubicBezTo>
                  <a:pt x="292516" y="912324"/>
                  <a:pt x="284614" y="905852"/>
                  <a:pt x="276225" y="900112"/>
                </a:cubicBezTo>
                <a:cubicBezTo>
                  <a:pt x="254419" y="885192"/>
                  <a:pt x="228233" y="875933"/>
                  <a:pt x="209550" y="857250"/>
                </a:cubicBezTo>
                <a:cubicBezTo>
                  <a:pt x="201612" y="849312"/>
                  <a:pt x="193195" y="841827"/>
                  <a:pt x="185737" y="833437"/>
                </a:cubicBezTo>
                <a:cubicBezTo>
                  <a:pt x="180464" y="827504"/>
                  <a:pt x="176002" y="820890"/>
                  <a:pt x="171450" y="814387"/>
                </a:cubicBezTo>
                <a:cubicBezTo>
                  <a:pt x="164885" y="805009"/>
                  <a:pt x="158290" y="795628"/>
                  <a:pt x="152400" y="785812"/>
                </a:cubicBezTo>
                <a:cubicBezTo>
                  <a:pt x="142333" y="769033"/>
                  <a:pt x="120354" y="713056"/>
                  <a:pt x="119062" y="709612"/>
                </a:cubicBezTo>
                <a:cubicBezTo>
                  <a:pt x="115247" y="699439"/>
                  <a:pt x="98703" y="656748"/>
                  <a:pt x="95250" y="642937"/>
                </a:cubicBezTo>
                <a:cubicBezTo>
                  <a:pt x="91323" y="627231"/>
                  <a:pt x="88900" y="611187"/>
                  <a:pt x="85725" y="595312"/>
                </a:cubicBezTo>
                <a:cubicBezTo>
                  <a:pt x="88900" y="563562"/>
                  <a:pt x="87803" y="531089"/>
                  <a:pt x="95250" y="500062"/>
                </a:cubicBezTo>
                <a:cubicBezTo>
                  <a:pt x="97622" y="490178"/>
                  <a:pt x="108438" y="484554"/>
                  <a:pt x="114300" y="476250"/>
                </a:cubicBezTo>
                <a:cubicBezTo>
                  <a:pt x="127503" y="457545"/>
                  <a:pt x="139700" y="438150"/>
                  <a:pt x="152400" y="419100"/>
                </a:cubicBezTo>
                <a:cubicBezTo>
                  <a:pt x="170554" y="391869"/>
                  <a:pt x="194676" y="369082"/>
                  <a:pt x="214312" y="342900"/>
                </a:cubicBezTo>
                <a:cubicBezTo>
                  <a:pt x="269508" y="269306"/>
                  <a:pt x="212777" y="339673"/>
                  <a:pt x="285750" y="266700"/>
                </a:cubicBezTo>
                <a:cubicBezTo>
                  <a:pt x="296099" y="256351"/>
                  <a:pt x="302979" y="242607"/>
                  <a:pt x="314325" y="233362"/>
                </a:cubicBezTo>
                <a:cubicBezTo>
                  <a:pt x="352183" y="202515"/>
                  <a:pt x="416408" y="156221"/>
                  <a:pt x="466725" y="133350"/>
                </a:cubicBezTo>
                <a:cubicBezTo>
                  <a:pt x="483641" y="125661"/>
                  <a:pt x="502178" y="121948"/>
                  <a:pt x="519112" y="114300"/>
                </a:cubicBezTo>
                <a:cubicBezTo>
                  <a:pt x="551463" y="99690"/>
                  <a:pt x="579437" y="73025"/>
                  <a:pt x="614362" y="66675"/>
                </a:cubicBezTo>
                <a:cubicBezTo>
                  <a:pt x="674905" y="55667"/>
                  <a:pt x="657362" y="60866"/>
                  <a:pt x="714375" y="42862"/>
                </a:cubicBezTo>
                <a:cubicBezTo>
                  <a:pt x="739733" y="34854"/>
                  <a:pt x="784384" y="18111"/>
                  <a:pt x="809625" y="14287"/>
                </a:cubicBezTo>
                <a:cubicBezTo>
                  <a:pt x="833145" y="10723"/>
                  <a:pt x="939559" y="2827"/>
                  <a:pt x="976312" y="0"/>
                </a:cubicBezTo>
                <a:lnTo>
                  <a:pt x="1695450" y="9525"/>
                </a:lnTo>
                <a:cubicBezTo>
                  <a:pt x="1713193" y="9963"/>
                  <a:pt x="1730251" y="16652"/>
                  <a:pt x="1747837" y="19050"/>
                </a:cubicBezTo>
                <a:cubicBezTo>
                  <a:pt x="1765211" y="21419"/>
                  <a:pt x="1782762" y="22225"/>
                  <a:pt x="1800225" y="23812"/>
                </a:cubicBezTo>
                <a:cubicBezTo>
                  <a:pt x="1816100" y="28575"/>
                  <a:pt x="1831727" y="34261"/>
                  <a:pt x="1847850" y="38100"/>
                </a:cubicBezTo>
                <a:cubicBezTo>
                  <a:pt x="1890863" y="48341"/>
                  <a:pt x="1908866" y="48409"/>
                  <a:pt x="1952625" y="52387"/>
                </a:cubicBezTo>
                <a:cubicBezTo>
                  <a:pt x="2075021" y="89107"/>
                  <a:pt x="1930422" y="46984"/>
                  <a:pt x="2043112" y="76200"/>
                </a:cubicBezTo>
                <a:cubicBezTo>
                  <a:pt x="2071820" y="83643"/>
                  <a:pt x="2103088" y="85298"/>
                  <a:pt x="2128837" y="100012"/>
                </a:cubicBezTo>
                <a:cubicBezTo>
                  <a:pt x="2152710" y="113654"/>
                  <a:pt x="2166296" y="122234"/>
                  <a:pt x="2190750" y="133350"/>
                </a:cubicBezTo>
                <a:cubicBezTo>
                  <a:pt x="2215698" y="144690"/>
                  <a:pt x="2211446" y="139734"/>
                  <a:pt x="2233612" y="152400"/>
                </a:cubicBezTo>
                <a:cubicBezTo>
                  <a:pt x="2269308" y="172798"/>
                  <a:pt x="2285576" y="184011"/>
                  <a:pt x="2319337" y="204787"/>
                </a:cubicBezTo>
                <a:cubicBezTo>
                  <a:pt x="2327221" y="209638"/>
                  <a:pt x="2336604" y="212529"/>
                  <a:pt x="2343150" y="219075"/>
                </a:cubicBezTo>
                <a:cubicBezTo>
                  <a:pt x="2347912" y="223837"/>
                  <a:pt x="2352323" y="228979"/>
                  <a:pt x="2357437" y="233362"/>
                </a:cubicBezTo>
                <a:cubicBezTo>
                  <a:pt x="2400212" y="270027"/>
                  <a:pt x="2355315" y="226479"/>
                  <a:pt x="2390775" y="261937"/>
                </a:cubicBezTo>
                <a:cubicBezTo>
                  <a:pt x="2399506" y="288132"/>
                  <a:pt x="2390291" y="264663"/>
                  <a:pt x="2405062" y="290512"/>
                </a:cubicBezTo>
                <a:cubicBezTo>
                  <a:pt x="2408584" y="296676"/>
                  <a:pt x="2411065" y="303398"/>
                  <a:pt x="2414587" y="309562"/>
                </a:cubicBezTo>
                <a:cubicBezTo>
                  <a:pt x="2417427" y="314532"/>
                  <a:pt x="2421552" y="318730"/>
                  <a:pt x="2424112" y="323850"/>
                </a:cubicBezTo>
                <a:cubicBezTo>
                  <a:pt x="2426357" y="328340"/>
                  <a:pt x="2427112" y="333437"/>
                  <a:pt x="2428875" y="338137"/>
                </a:cubicBezTo>
                <a:cubicBezTo>
                  <a:pt x="2431877" y="346142"/>
                  <a:pt x="2434928" y="354138"/>
                  <a:pt x="2438400" y="361950"/>
                </a:cubicBezTo>
                <a:cubicBezTo>
                  <a:pt x="2454093" y="397259"/>
                  <a:pt x="2442906" y="365943"/>
                  <a:pt x="2452687" y="395287"/>
                </a:cubicBezTo>
                <a:cubicBezTo>
                  <a:pt x="2452409" y="399740"/>
                  <a:pt x="2460953" y="467733"/>
                  <a:pt x="2438400" y="485775"/>
                </a:cubicBezTo>
                <a:cubicBezTo>
                  <a:pt x="2434480" y="488911"/>
                  <a:pt x="2428875" y="488950"/>
                  <a:pt x="2424112" y="490537"/>
                </a:cubicBezTo>
                <a:lnTo>
                  <a:pt x="2381250" y="519112"/>
                </a:lnTo>
                <a:cubicBezTo>
                  <a:pt x="2376487" y="522287"/>
                  <a:pt x="2371541" y="525203"/>
                  <a:pt x="2366962" y="528637"/>
                </a:cubicBezTo>
                <a:cubicBezTo>
                  <a:pt x="2343896" y="545937"/>
                  <a:pt x="2355442" y="540415"/>
                  <a:pt x="2333625" y="547687"/>
                </a:cubicBezTo>
                <a:cubicBezTo>
                  <a:pt x="2333615" y="547693"/>
                  <a:pt x="2257436" y="595307"/>
                  <a:pt x="2257425" y="595312"/>
                </a:cubicBezTo>
                <a:cubicBezTo>
                  <a:pt x="2218609" y="614720"/>
                  <a:pt x="2237713" y="603692"/>
                  <a:pt x="2200275" y="628650"/>
                </a:cubicBezTo>
                <a:cubicBezTo>
                  <a:pt x="2182250" y="640666"/>
                  <a:pt x="2190035" y="634127"/>
                  <a:pt x="2176462" y="6477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970900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*{} </a:t>
            </a:r>
            <a:r>
              <a:rPr lang="ko-KR" altLang="en-US" b="1" dirty="0" smtClean="0"/>
              <a:t>사용한 </a:t>
            </a:r>
            <a:r>
              <a:rPr lang="en-US" altLang="ko-KR" b="1" dirty="0" smtClean="0"/>
              <a:t>closure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함수 안의 </a:t>
            </a:r>
            <a:r>
              <a:rPr lang="ko-KR" altLang="en-US" dirty="0" smtClean="0"/>
              <a:t>변수나 함수를 외부에서 </a:t>
            </a:r>
            <a:r>
              <a:rPr lang="ko-KR" altLang="en-US" dirty="0" smtClean="0"/>
              <a:t>접근하기 위해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함수 안의 </a:t>
            </a:r>
            <a:r>
              <a:rPr lang="ko-KR" altLang="en-US" sz="1600" dirty="0" smtClean="0"/>
              <a:t>변수나 함수를 외부에서 사용하기 위해서는 가장 </a:t>
            </a:r>
            <a:r>
              <a:rPr lang="ko-KR" altLang="en-US" sz="1600" dirty="0" smtClean="0"/>
              <a:t>마지막 줄에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closure</a:t>
            </a:r>
            <a:r>
              <a:rPr lang="ko-KR" altLang="en-US" sz="1600" b="1" dirty="0" smtClean="0"/>
              <a:t>를 만들어서 </a:t>
            </a:r>
            <a:r>
              <a:rPr lang="ko-KR" altLang="en-US" sz="1600" dirty="0" smtClean="0"/>
              <a:t>변수나 함수를 연결 한 후 </a:t>
            </a:r>
            <a:r>
              <a:rPr lang="en-US" altLang="ko-KR" sz="1600" dirty="0" smtClean="0"/>
              <a:t>closure</a:t>
            </a:r>
            <a:r>
              <a:rPr lang="ko-KR" altLang="en-US" sz="1600" dirty="0" smtClean="0"/>
              <a:t>를 반환한다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외부에서 사용할 이름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외부에서 사용할 이름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함수명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,, ,, 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 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=function(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 ){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    </a:t>
            </a:r>
            <a:endParaRPr lang="en-US" altLang="ko-KR" sz="1600" dirty="0"/>
          </a:p>
          <a:p>
            <a:r>
              <a:rPr lang="en-US" altLang="ko-KR" sz="1600" dirty="0" smtClean="0"/>
              <a:t>    function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 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return </a:t>
            </a:r>
            <a:r>
              <a:rPr lang="en-US" altLang="ko-KR" sz="1600" b="1" dirty="0" smtClean="0"/>
              <a:t>{ 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:</a:t>
            </a:r>
            <a:r>
              <a:rPr lang="ko-KR" altLang="en-US" sz="1600" b="1" dirty="0" err="1" smtClean="0"/>
              <a:t>변수명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이름</a:t>
            </a:r>
            <a:r>
              <a:rPr lang="en-US" altLang="ko-KR" sz="1600" b="1" dirty="0" smtClean="0"/>
              <a:t>:</a:t>
            </a:r>
            <a:r>
              <a:rPr lang="ko-KR" altLang="en-US" sz="1600" b="1" dirty="0" err="1" smtClean="0"/>
              <a:t>함수명</a:t>
            </a:r>
            <a:r>
              <a:rPr lang="ko-KR" altLang="en-US" sz="1600" b="1" dirty="0" smtClean="0"/>
              <a:t>  </a:t>
            </a:r>
            <a:r>
              <a:rPr lang="en-US" altLang="ko-KR" sz="1600" b="1" dirty="0" smtClean="0"/>
              <a:t>,,,, 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err="1" smtClean="0"/>
              <a:t>변수명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.closure</a:t>
            </a:r>
            <a:r>
              <a:rPr lang="ko-KR" altLang="en-US" sz="1600" dirty="0" smtClean="0"/>
              <a:t>명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264320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6200000" flipV="1">
            <a:off x="1107257" y="1321579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 flipH="1" flipV="1">
            <a:off x="1357290" y="1643050"/>
            <a:ext cx="78581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42976" y="5643578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0800000" flipV="1">
            <a:off x="3571868" y="535782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6182" y="5121487"/>
            <a:ext cx="171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{}</a:t>
            </a:r>
            <a:r>
              <a:rPr lang="ko-KR" altLang="en-US" sz="1400" dirty="0" smtClean="0"/>
              <a:t>를 사용한 </a:t>
            </a:r>
            <a:r>
              <a:rPr lang="en-US" altLang="ko-KR" sz="1400" dirty="0" smtClean="0"/>
              <a:t>closure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343170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흐름</a:t>
            </a:r>
            <a:endParaRPr lang="en-US" altLang="ko-KR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closure=function(){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name=“</a:t>
            </a:r>
            <a:r>
              <a:rPr lang="ko-KR" altLang="en-US" sz="1400" dirty="0" smtClean="0"/>
              <a:t>홍찬영</a:t>
            </a:r>
            <a:r>
              <a:rPr lang="en-US" altLang="ko-KR" sz="1400" dirty="0" smtClean="0"/>
              <a:t>”;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function </a:t>
            </a:r>
            <a:r>
              <a:rPr lang="en-US" altLang="ko-KR" sz="1400" dirty="0" err="1" smtClean="0"/>
              <a:t>msgPrint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 ){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alert(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 );</a:t>
            </a:r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return </a:t>
            </a:r>
            <a:r>
              <a:rPr lang="en-US" altLang="ko-KR" sz="1400" b="1" dirty="0" smtClean="0"/>
              <a:t>{ </a:t>
            </a:r>
            <a:r>
              <a:rPr lang="en-US" altLang="ko-KR" sz="1400" b="1" dirty="0" err="1" smtClean="0"/>
              <a:t>na</a:t>
            </a:r>
            <a:r>
              <a:rPr lang="en-US" altLang="ko-KR" sz="1400" b="1" dirty="0" smtClean="0"/>
              <a:t> : name, </a:t>
            </a:r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: </a:t>
            </a:r>
            <a:r>
              <a:rPr lang="en-US" altLang="ko-KR" sz="1400" b="1" dirty="0" err="1" smtClean="0"/>
              <a:t>msgPrint</a:t>
            </a:r>
            <a:r>
              <a:rPr lang="en-US" altLang="ko-KR" sz="1400" b="1" dirty="0" smtClean="0"/>
              <a:t> }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name=closure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na</a:t>
            </a:r>
            <a:r>
              <a:rPr lang="en-US" altLang="ko-KR" sz="1400" dirty="0"/>
              <a:t>;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closure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.</a:t>
            </a:r>
            <a:r>
              <a:rPr lang="en-US" altLang="ko-KR" sz="1400" dirty="0" err="1" smtClean="0"/>
              <a:t>func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안녕하세요</a:t>
            </a:r>
            <a:r>
              <a:rPr lang="en-US" altLang="ko-KR" sz="1400" dirty="0" smtClean="0"/>
              <a:t>?”);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3428992" y="192880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744" y="157161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함수 외부에서 함수 내부의 자원을 </a:t>
            </a:r>
            <a:r>
              <a:rPr lang="ko-KR" altLang="en-US" sz="1200" dirty="0" err="1" smtClean="0"/>
              <a:t>사용하기위해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연결시켜 놓은 것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071538" y="2285992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971550" y="361950"/>
            <a:ext cx="2053973" cy="1909763"/>
          </a:xfrm>
          <a:custGeom>
            <a:avLst/>
            <a:gdLst>
              <a:gd name="connsiteX0" fmla="*/ 1219200 w 2053973"/>
              <a:gd name="connsiteY0" fmla="*/ 1909763 h 1909763"/>
              <a:gd name="connsiteX1" fmla="*/ 1271588 w 2053973"/>
              <a:gd name="connsiteY1" fmla="*/ 1885950 h 1909763"/>
              <a:gd name="connsiteX2" fmla="*/ 1285875 w 2053973"/>
              <a:gd name="connsiteY2" fmla="*/ 1871663 h 1909763"/>
              <a:gd name="connsiteX3" fmla="*/ 1309688 w 2053973"/>
              <a:gd name="connsiteY3" fmla="*/ 1852613 h 1909763"/>
              <a:gd name="connsiteX4" fmla="*/ 1366838 w 2053973"/>
              <a:gd name="connsiteY4" fmla="*/ 1814513 h 1909763"/>
              <a:gd name="connsiteX5" fmla="*/ 1409700 w 2053973"/>
              <a:gd name="connsiteY5" fmla="*/ 1781175 h 1909763"/>
              <a:gd name="connsiteX6" fmla="*/ 1438275 w 2053973"/>
              <a:gd name="connsiteY6" fmla="*/ 1762125 h 1909763"/>
              <a:gd name="connsiteX7" fmla="*/ 1457325 w 2053973"/>
              <a:gd name="connsiteY7" fmla="*/ 1752600 h 1909763"/>
              <a:gd name="connsiteX8" fmla="*/ 1509713 w 2053973"/>
              <a:gd name="connsiteY8" fmla="*/ 1719263 h 1909763"/>
              <a:gd name="connsiteX9" fmla="*/ 1571625 w 2053973"/>
              <a:gd name="connsiteY9" fmla="*/ 1666875 h 1909763"/>
              <a:gd name="connsiteX10" fmla="*/ 1628775 w 2053973"/>
              <a:gd name="connsiteY10" fmla="*/ 1624013 h 1909763"/>
              <a:gd name="connsiteX11" fmla="*/ 1666875 w 2053973"/>
              <a:gd name="connsiteY11" fmla="*/ 1581150 h 1909763"/>
              <a:gd name="connsiteX12" fmla="*/ 1690688 w 2053973"/>
              <a:gd name="connsiteY12" fmla="*/ 1557338 h 1909763"/>
              <a:gd name="connsiteX13" fmla="*/ 1700213 w 2053973"/>
              <a:gd name="connsiteY13" fmla="*/ 1543050 h 1909763"/>
              <a:gd name="connsiteX14" fmla="*/ 1714500 w 2053973"/>
              <a:gd name="connsiteY14" fmla="*/ 1528763 h 1909763"/>
              <a:gd name="connsiteX15" fmla="*/ 1738313 w 2053973"/>
              <a:gd name="connsiteY15" fmla="*/ 1490663 h 1909763"/>
              <a:gd name="connsiteX16" fmla="*/ 1771650 w 2053973"/>
              <a:gd name="connsiteY16" fmla="*/ 1433513 h 1909763"/>
              <a:gd name="connsiteX17" fmla="*/ 1785938 w 2053973"/>
              <a:gd name="connsiteY17" fmla="*/ 1409700 h 1909763"/>
              <a:gd name="connsiteX18" fmla="*/ 1804988 w 2053973"/>
              <a:gd name="connsiteY18" fmla="*/ 1376363 h 1909763"/>
              <a:gd name="connsiteX19" fmla="*/ 1819275 w 2053973"/>
              <a:gd name="connsiteY19" fmla="*/ 1352550 h 1909763"/>
              <a:gd name="connsiteX20" fmla="*/ 1866900 w 2053973"/>
              <a:gd name="connsiteY20" fmla="*/ 1262063 h 1909763"/>
              <a:gd name="connsiteX21" fmla="*/ 1876425 w 2053973"/>
              <a:gd name="connsiteY21" fmla="*/ 1228725 h 1909763"/>
              <a:gd name="connsiteX22" fmla="*/ 1890713 w 2053973"/>
              <a:gd name="connsiteY22" fmla="*/ 1200150 h 1909763"/>
              <a:gd name="connsiteX23" fmla="*/ 1909763 w 2053973"/>
              <a:gd name="connsiteY23" fmla="*/ 1152525 h 1909763"/>
              <a:gd name="connsiteX24" fmla="*/ 1914525 w 2053973"/>
              <a:gd name="connsiteY24" fmla="*/ 1133475 h 1909763"/>
              <a:gd name="connsiteX25" fmla="*/ 1924050 w 2053973"/>
              <a:gd name="connsiteY25" fmla="*/ 1104900 h 1909763"/>
              <a:gd name="connsiteX26" fmla="*/ 1938338 w 2053973"/>
              <a:gd name="connsiteY26" fmla="*/ 1066800 h 1909763"/>
              <a:gd name="connsiteX27" fmla="*/ 1962150 w 2053973"/>
              <a:gd name="connsiteY27" fmla="*/ 985838 h 1909763"/>
              <a:gd name="connsiteX28" fmla="*/ 1976438 w 2053973"/>
              <a:gd name="connsiteY28" fmla="*/ 947738 h 1909763"/>
              <a:gd name="connsiteX29" fmla="*/ 1990725 w 2053973"/>
              <a:gd name="connsiteY29" fmla="*/ 885825 h 1909763"/>
              <a:gd name="connsiteX30" fmla="*/ 1995488 w 2053973"/>
              <a:gd name="connsiteY30" fmla="*/ 852488 h 1909763"/>
              <a:gd name="connsiteX31" fmla="*/ 2014538 w 2053973"/>
              <a:gd name="connsiteY31" fmla="*/ 819150 h 1909763"/>
              <a:gd name="connsiteX32" fmla="*/ 2019300 w 2053973"/>
              <a:gd name="connsiteY32" fmla="*/ 781050 h 1909763"/>
              <a:gd name="connsiteX33" fmla="*/ 2028825 w 2053973"/>
              <a:gd name="connsiteY33" fmla="*/ 738188 h 1909763"/>
              <a:gd name="connsiteX34" fmla="*/ 2033588 w 2053973"/>
              <a:gd name="connsiteY34" fmla="*/ 714375 h 1909763"/>
              <a:gd name="connsiteX35" fmla="*/ 2038350 w 2053973"/>
              <a:gd name="connsiteY35" fmla="*/ 371475 h 1909763"/>
              <a:gd name="connsiteX36" fmla="*/ 2014538 w 2053973"/>
              <a:gd name="connsiteY36" fmla="*/ 314325 h 1909763"/>
              <a:gd name="connsiteX37" fmla="*/ 1990725 w 2053973"/>
              <a:gd name="connsiteY37" fmla="*/ 271463 h 1909763"/>
              <a:gd name="connsiteX38" fmla="*/ 1957388 w 2053973"/>
              <a:gd name="connsiteY38" fmla="*/ 233363 h 1909763"/>
              <a:gd name="connsiteX39" fmla="*/ 1933575 w 2053973"/>
              <a:gd name="connsiteY39" fmla="*/ 200025 h 1909763"/>
              <a:gd name="connsiteX40" fmla="*/ 1919288 w 2053973"/>
              <a:gd name="connsiteY40" fmla="*/ 190500 h 1909763"/>
              <a:gd name="connsiteX41" fmla="*/ 1905000 w 2053973"/>
              <a:gd name="connsiteY41" fmla="*/ 176213 h 1909763"/>
              <a:gd name="connsiteX42" fmla="*/ 1885950 w 2053973"/>
              <a:gd name="connsiteY42" fmla="*/ 166688 h 1909763"/>
              <a:gd name="connsiteX43" fmla="*/ 1866900 w 2053973"/>
              <a:gd name="connsiteY43" fmla="*/ 152400 h 1909763"/>
              <a:gd name="connsiteX44" fmla="*/ 1824038 w 2053973"/>
              <a:gd name="connsiteY44" fmla="*/ 128588 h 1909763"/>
              <a:gd name="connsiteX45" fmla="*/ 1790700 w 2053973"/>
              <a:gd name="connsiteY45" fmla="*/ 109538 h 1909763"/>
              <a:gd name="connsiteX46" fmla="*/ 1757363 w 2053973"/>
              <a:gd name="connsiteY46" fmla="*/ 100013 h 1909763"/>
              <a:gd name="connsiteX47" fmla="*/ 1695450 w 2053973"/>
              <a:gd name="connsiteY47" fmla="*/ 76200 h 1909763"/>
              <a:gd name="connsiteX48" fmla="*/ 1671638 w 2053973"/>
              <a:gd name="connsiteY48" fmla="*/ 66675 h 1909763"/>
              <a:gd name="connsiteX49" fmla="*/ 1652588 w 2053973"/>
              <a:gd name="connsiteY49" fmla="*/ 57150 h 1909763"/>
              <a:gd name="connsiteX50" fmla="*/ 1590675 w 2053973"/>
              <a:gd name="connsiteY50" fmla="*/ 38100 h 1909763"/>
              <a:gd name="connsiteX51" fmla="*/ 1557338 w 2053973"/>
              <a:gd name="connsiteY51" fmla="*/ 33338 h 1909763"/>
              <a:gd name="connsiteX52" fmla="*/ 1485900 w 2053973"/>
              <a:gd name="connsiteY52" fmla="*/ 19050 h 1909763"/>
              <a:gd name="connsiteX53" fmla="*/ 1452563 w 2053973"/>
              <a:gd name="connsiteY53" fmla="*/ 14288 h 1909763"/>
              <a:gd name="connsiteX54" fmla="*/ 1423988 w 2053973"/>
              <a:gd name="connsiteY54" fmla="*/ 4763 h 1909763"/>
              <a:gd name="connsiteX55" fmla="*/ 1376363 w 2053973"/>
              <a:gd name="connsiteY55" fmla="*/ 0 h 1909763"/>
              <a:gd name="connsiteX56" fmla="*/ 890588 w 2053973"/>
              <a:gd name="connsiteY56" fmla="*/ 4763 h 1909763"/>
              <a:gd name="connsiteX57" fmla="*/ 857250 w 2053973"/>
              <a:gd name="connsiteY57" fmla="*/ 9525 h 1909763"/>
              <a:gd name="connsiteX58" fmla="*/ 828675 w 2053973"/>
              <a:gd name="connsiteY58" fmla="*/ 19050 h 1909763"/>
              <a:gd name="connsiteX59" fmla="*/ 809625 w 2053973"/>
              <a:gd name="connsiteY59" fmla="*/ 23813 h 1909763"/>
              <a:gd name="connsiteX60" fmla="*/ 795338 w 2053973"/>
              <a:gd name="connsiteY60" fmla="*/ 28575 h 1909763"/>
              <a:gd name="connsiteX61" fmla="*/ 733425 w 2053973"/>
              <a:gd name="connsiteY61" fmla="*/ 47625 h 1909763"/>
              <a:gd name="connsiteX62" fmla="*/ 709613 w 2053973"/>
              <a:gd name="connsiteY62" fmla="*/ 57150 h 1909763"/>
              <a:gd name="connsiteX63" fmla="*/ 695325 w 2053973"/>
              <a:gd name="connsiteY63" fmla="*/ 61913 h 1909763"/>
              <a:gd name="connsiteX64" fmla="*/ 661988 w 2053973"/>
              <a:gd name="connsiteY64" fmla="*/ 76200 h 1909763"/>
              <a:gd name="connsiteX65" fmla="*/ 642938 w 2053973"/>
              <a:gd name="connsiteY65" fmla="*/ 80963 h 1909763"/>
              <a:gd name="connsiteX66" fmla="*/ 628650 w 2053973"/>
              <a:gd name="connsiteY66" fmla="*/ 85725 h 1909763"/>
              <a:gd name="connsiteX67" fmla="*/ 581025 w 2053973"/>
              <a:gd name="connsiteY67" fmla="*/ 109538 h 1909763"/>
              <a:gd name="connsiteX68" fmla="*/ 552450 w 2053973"/>
              <a:gd name="connsiteY68" fmla="*/ 119063 h 1909763"/>
              <a:gd name="connsiteX69" fmla="*/ 538163 w 2053973"/>
              <a:gd name="connsiteY69" fmla="*/ 133350 h 1909763"/>
              <a:gd name="connsiteX70" fmla="*/ 519113 w 2053973"/>
              <a:gd name="connsiteY70" fmla="*/ 138113 h 1909763"/>
              <a:gd name="connsiteX71" fmla="*/ 504825 w 2053973"/>
              <a:gd name="connsiteY71" fmla="*/ 142875 h 1909763"/>
              <a:gd name="connsiteX72" fmla="*/ 457200 w 2053973"/>
              <a:gd name="connsiteY72" fmla="*/ 166688 h 1909763"/>
              <a:gd name="connsiteX73" fmla="*/ 419100 w 2053973"/>
              <a:gd name="connsiteY73" fmla="*/ 190500 h 1909763"/>
              <a:gd name="connsiteX74" fmla="*/ 385763 w 2053973"/>
              <a:gd name="connsiteY74" fmla="*/ 209550 h 1909763"/>
              <a:gd name="connsiteX75" fmla="*/ 357188 w 2053973"/>
              <a:gd name="connsiteY75" fmla="*/ 228600 h 1909763"/>
              <a:gd name="connsiteX76" fmla="*/ 342900 w 2053973"/>
              <a:gd name="connsiteY76" fmla="*/ 238125 h 1909763"/>
              <a:gd name="connsiteX77" fmla="*/ 314325 w 2053973"/>
              <a:gd name="connsiteY77" fmla="*/ 252413 h 1909763"/>
              <a:gd name="connsiteX78" fmla="*/ 295275 w 2053973"/>
              <a:gd name="connsiteY78" fmla="*/ 261938 h 1909763"/>
              <a:gd name="connsiteX79" fmla="*/ 276225 w 2053973"/>
              <a:gd name="connsiteY79" fmla="*/ 276225 h 1909763"/>
              <a:gd name="connsiteX80" fmla="*/ 247650 w 2053973"/>
              <a:gd name="connsiteY80" fmla="*/ 295275 h 1909763"/>
              <a:gd name="connsiteX81" fmla="*/ 195263 w 2053973"/>
              <a:gd name="connsiteY81" fmla="*/ 323850 h 1909763"/>
              <a:gd name="connsiteX82" fmla="*/ 176213 w 2053973"/>
              <a:gd name="connsiteY82" fmla="*/ 328613 h 1909763"/>
              <a:gd name="connsiteX83" fmla="*/ 147638 w 2053973"/>
              <a:gd name="connsiteY83" fmla="*/ 347663 h 1909763"/>
              <a:gd name="connsiteX84" fmla="*/ 133350 w 2053973"/>
              <a:gd name="connsiteY84" fmla="*/ 361950 h 1909763"/>
              <a:gd name="connsiteX85" fmla="*/ 104775 w 2053973"/>
              <a:gd name="connsiteY85" fmla="*/ 376238 h 1909763"/>
              <a:gd name="connsiteX86" fmla="*/ 85725 w 2053973"/>
              <a:gd name="connsiteY86" fmla="*/ 390525 h 1909763"/>
              <a:gd name="connsiteX87" fmla="*/ 71438 w 2053973"/>
              <a:gd name="connsiteY87" fmla="*/ 395288 h 1909763"/>
              <a:gd name="connsiteX88" fmla="*/ 57150 w 2053973"/>
              <a:gd name="connsiteY88" fmla="*/ 409575 h 1909763"/>
              <a:gd name="connsiteX89" fmla="*/ 38100 w 2053973"/>
              <a:gd name="connsiteY89" fmla="*/ 419100 h 1909763"/>
              <a:gd name="connsiteX90" fmla="*/ 23813 w 2053973"/>
              <a:gd name="connsiteY90" fmla="*/ 433388 h 1909763"/>
              <a:gd name="connsiteX91" fmla="*/ 9525 w 2053973"/>
              <a:gd name="connsiteY91" fmla="*/ 438150 h 1909763"/>
              <a:gd name="connsiteX92" fmla="*/ 0 w 2053973"/>
              <a:gd name="connsiteY92" fmla="*/ 452438 h 190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053973" h="1909763">
                <a:moveTo>
                  <a:pt x="1219200" y="1909763"/>
                </a:moveTo>
                <a:cubicBezTo>
                  <a:pt x="1243898" y="1901530"/>
                  <a:pt x="1250837" y="1901513"/>
                  <a:pt x="1271588" y="1885950"/>
                </a:cubicBezTo>
                <a:cubicBezTo>
                  <a:pt x="1276976" y="1881909"/>
                  <a:pt x="1280806" y="1876098"/>
                  <a:pt x="1285875" y="1871663"/>
                </a:cubicBezTo>
                <a:cubicBezTo>
                  <a:pt x="1293525" y="1864969"/>
                  <a:pt x="1301383" y="1858475"/>
                  <a:pt x="1309688" y="1852613"/>
                </a:cubicBezTo>
                <a:cubicBezTo>
                  <a:pt x="1328393" y="1839410"/>
                  <a:pt x="1348766" y="1828570"/>
                  <a:pt x="1366838" y="1814513"/>
                </a:cubicBezTo>
                <a:cubicBezTo>
                  <a:pt x="1381125" y="1803400"/>
                  <a:pt x="1394640" y="1791215"/>
                  <a:pt x="1409700" y="1781175"/>
                </a:cubicBezTo>
                <a:cubicBezTo>
                  <a:pt x="1419225" y="1774825"/>
                  <a:pt x="1428459" y="1768015"/>
                  <a:pt x="1438275" y="1762125"/>
                </a:cubicBezTo>
                <a:cubicBezTo>
                  <a:pt x="1444363" y="1758472"/>
                  <a:pt x="1451119" y="1756048"/>
                  <a:pt x="1457325" y="1752600"/>
                </a:cubicBezTo>
                <a:cubicBezTo>
                  <a:pt x="1469565" y="1745800"/>
                  <a:pt x="1499888" y="1726905"/>
                  <a:pt x="1509713" y="1719263"/>
                </a:cubicBezTo>
                <a:cubicBezTo>
                  <a:pt x="1554492" y="1684434"/>
                  <a:pt x="1470093" y="1727791"/>
                  <a:pt x="1571625" y="1666875"/>
                </a:cubicBezTo>
                <a:cubicBezTo>
                  <a:pt x="1602779" y="1648183"/>
                  <a:pt x="1596646" y="1653671"/>
                  <a:pt x="1628775" y="1624013"/>
                </a:cubicBezTo>
                <a:cubicBezTo>
                  <a:pt x="1714998" y="1544422"/>
                  <a:pt x="1627102" y="1626605"/>
                  <a:pt x="1666875" y="1581150"/>
                </a:cubicBezTo>
                <a:cubicBezTo>
                  <a:pt x="1674267" y="1572702"/>
                  <a:pt x="1683296" y="1565786"/>
                  <a:pt x="1690688" y="1557338"/>
                </a:cubicBezTo>
                <a:cubicBezTo>
                  <a:pt x="1694457" y="1553030"/>
                  <a:pt x="1696549" y="1547447"/>
                  <a:pt x="1700213" y="1543050"/>
                </a:cubicBezTo>
                <a:cubicBezTo>
                  <a:pt x="1704525" y="1537876"/>
                  <a:pt x="1710117" y="1533877"/>
                  <a:pt x="1714500" y="1528763"/>
                </a:cubicBezTo>
                <a:cubicBezTo>
                  <a:pt x="1733305" y="1506824"/>
                  <a:pt x="1725008" y="1514317"/>
                  <a:pt x="1738313" y="1490663"/>
                </a:cubicBezTo>
                <a:cubicBezTo>
                  <a:pt x="1749125" y="1471441"/>
                  <a:pt x="1760468" y="1452522"/>
                  <a:pt x="1771650" y="1433513"/>
                </a:cubicBezTo>
                <a:cubicBezTo>
                  <a:pt x="1776343" y="1425534"/>
                  <a:pt x="1781274" y="1417696"/>
                  <a:pt x="1785938" y="1409700"/>
                </a:cubicBezTo>
                <a:cubicBezTo>
                  <a:pt x="1792387" y="1398645"/>
                  <a:pt x="1798539" y="1387418"/>
                  <a:pt x="1804988" y="1376363"/>
                </a:cubicBezTo>
                <a:cubicBezTo>
                  <a:pt x="1809652" y="1368367"/>
                  <a:pt x="1815135" y="1360829"/>
                  <a:pt x="1819275" y="1352550"/>
                </a:cubicBezTo>
                <a:cubicBezTo>
                  <a:pt x="1856753" y="1277596"/>
                  <a:pt x="1839829" y="1307182"/>
                  <a:pt x="1866900" y="1262063"/>
                </a:cubicBezTo>
                <a:cubicBezTo>
                  <a:pt x="1870075" y="1250950"/>
                  <a:pt x="1872276" y="1239512"/>
                  <a:pt x="1876425" y="1228725"/>
                </a:cubicBezTo>
                <a:cubicBezTo>
                  <a:pt x="1880248" y="1218785"/>
                  <a:pt x="1886444" y="1209906"/>
                  <a:pt x="1890713" y="1200150"/>
                </a:cubicBezTo>
                <a:cubicBezTo>
                  <a:pt x="1897566" y="1184486"/>
                  <a:pt x="1904012" y="1168627"/>
                  <a:pt x="1909763" y="1152525"/>
                </a:cubicBezTo>
                <a:cubicBezTo>
                  <a:pt x="1911964" y="1146361"/>
                  <a:pt x="1912644" y="1139744"/>
                  <a:pt x="1914525" y="1133475"/>
                </a:cubicBezTo>
                <a:cubicBezTo>
                  <a:pt x="1917410" y="1123858"/>
                  <a:pt x="1920673" y="1114355"/>
                  <a:pt x="1924050" y="1104900"/>
                </a:cubicBezTo>
                <a:cubicBezTo>
                  <a:pt x="1928612" y="1092127"/>
                  <a:pt x="1934204" y="1079718"/>
                  <a:pt x="1938338" y="1066800"/>
                </a:cubicBezTo>
                <a:cubicBezTo>
                  <a:pt x="1946911" y="1040008"/>
                  <a:pt x="1952272" y="1012177"/>
                  <a:pt x="1962150" y="985838"/>
                </a:cubicBezTo>
                <a:cubicBezTo>
                  <a:pt x="1966913" y="973138"/>
                  <a:pt x="1972149" y="960606"/>
                  <a:pt x="1976438" y="947738"/>
                </a:cubicBezTo>
                <a:cubicBezTo>
                  <a:pt x="1985738" y="919838"/>
                  <a:pt x="1986467" y="913499"/>
                  <a:pt x="1990725" y="885825"/>
                </a:cubicBezTo>
                <a:cubicBezTo>
                  <a:pt x="1992432" y="874730"/>
                  <a:pt x="1991712" y="863059"/>
                  <a:pt x="1995488" y="852488"/>
                </a:cubicBezTo>
                <a:cubicBezTo>
                  <a:pt x="1999793" y="840435"/>
                  <a:pt x="2008188" y="830263"/>
                  <a:pt x="2014538" y="819150"/>
                </a:cubicBezTo>
                <a:cubicBezTo>
                  <a:pt x="2016125" y="806450"/>
                  <a:pt x="2017076" y="793654"/>
                  <a:pt x="2019300" y="781050"/>
                </a:cubicBezTo>
                <a:cubicBezTo>
                  <a:pt x="2021843" y="766637"/>
                  <a:pt x="2025758" y="752499"/>
                  <a:pt x="2028825" y="738188"/>
                </a:cubicBezTo>
                <a:cubicBezTo>
                  <a:pt x="2030521" y="730273"/>
                  <a:pt x="2032000" y="722313"/>
                  <a:pt x="2033588" y="714375"/>
                </a:cubicBezTo>
                <a:cubicBezTo>
                  <a:pt x="2045813" y="579897"/>
                  <a:pt x="2053973" y="532915"/>
                  <a:pt x="2038350" y="371475"/>
                </a:cubicBezTo>
                <a:cubicBezTo>
                  <a:pt x="2036362" y="350934"/>
                  <a:pt x="2019544" y="334346"/>
                  <a:pt x="2014538" y="314325"/>
                </a:cubicBezTo>
                <a:cubicBezTo>
                  <a:pt x="2006274" y="281273"/>
                  <a:pt x="2015472" y="306816"/>
                  <a:pt x="1990725" y="271463"/>
                </a:cubicBezTo>
                <a:cubicBezTo>
                  <a:pt x="1965907" y="236008"/>
                  <a:pt x="1989372" y="257350"/>
                  <a:pt x="1957388" y="233363"/>
                </a:cubicBezTo>
                <a:cubicBezTo>
                  <a:pt x="1951978" y="225248"/>
                  <a:pt x="1939485" y="205935"/>
                  <a:pt x="1933575" y="200025"/>
                </a:cubicBezTo>
                <a:cubicBezTo>
                  <a:pt x="1929528" y="195978"/>
                  <a:pt x="1923685" y="194164"/>
                  <a:pt x="1919288" y="190500"/>
                </a:cubicBezTo>
                <a:cubicBezTo>
                  <a:pt x="1914114" y="186188"/>
                  <a:pt x="1910481" y="180128"/>
                  <a:pt x="1905000" y="176213"/>
                </a:cubicBezTo>
                <a:cubicBezTo>
                  <a:pt x="1899223" y="172087"/>
                  <a:pt x="1891970" y="170451"/>
                  <a:pt x="1885950" y="166688"/>
                </a:cubicBezTo>
                <a:cubicBezTo>
                  <a:pt x="1879219" y="162481"/>
                  <a:pt x="1873504" y="156803"/>
                  <a:pt x="1866900" y="152400"/>
                </a:cubicBezTo>
                <a:cubicBezTo>
                  <a:pt x="1831215" y="128610"/>
                  <a:pt x="1855804" y="146740"/>
                  <a:pt x="1824038" y="128588"/>
                </a:cubicBezTo>
                <a:cubicBezTo>
                  <a:pt x="1800121" y="114921"/>
                  <a:pt x="1819486" y="121875"/>
                  <a:pt x="1790700" y="109538"/>
                </a:cubicBezTo>
                <a:cubicBezTo>
                  <a:pt x="1781129" y="105436"/>
                  <a:pt x="1767038" y="102431"/>
                  <a:pt x="1757363" y="100013"/>
                </a:cubicBezTo>
                <a:cubicBezTo>
                  <a:pt x="1719448" y="74736"/>
                  <a:pt x="1740121" y="82582"/>
                  <a:pt x="1695450" y="76200"/>
                </a:cubicBezTo>
                <a:cubicBezTo>
                  <a:pt x="1687513" y="73025"/>
                  <a:pt x="1679450" y="70147"/>
                  <a:pt x="1671638" y="66675"/>
                </a:cubicBezTo>
                <a:cubicBezTo>
                  <a:pt x="1665150" y="63792"/>
                  <a:pt x="1659180" y="59787"/>
                  <a:pt x="1652588" y="57150"/>
                </a:cubicBezTo>
                <a:cubicBezTo>
                  <a:pt x="1641607" y="52757"/>
                  <a:pt x="1600794" y="40268"/>
                  <a:pt x="1590675" y="38100"/>
                </a:cubicBezTo>
                <a:cubicBezTo>
                  <a:pt x="1579699" y="35748"/>
                  <a:pt x="1568450" y="34925"/>
                  <a:pt x="1557338" y="33338"/>
                </a:cubicBezTo>
                <a:cubicBezTo>
                  <a:pt x="1526409" y="12720"/>
                  <a:pt x="1551209" y="25925"/>
                  <a:pt x="1485900" y="19050"/>
                </a:cubicBezTo>
                <a:cubicBezTo>
                  <a:pt x="1474737" y="17875"/>
                  <a:pt x="1463675" y="15875"/>
                  <a:pt x="1452563" y="14288"/>
                </a:cubicBezTo>
                <a:cubicBezTo>
                  <a:pt x="1443038" y="11113"/>
                  <a:pt x="1433856" y="6613"/>
                  <a:pt x="1423988" y="4763"/>
                </a:cubicBezTo>
                <a:cubicBezTo>
                  <a:pt x="1408307" y="1823"/>
                  <a:pt x="1392317" y="0"/>
                  <a:pt x="1376363" y="0"/>
                </a:cubicBezTo>
                <a:lnTo>
                  <a:pt x="890588" y="4763"/>
                </a:lnTo>
                <a:cubicBezTo>
                  <a:pt x="879475" y="6350"/>
                  <a:pt x="868188" y="7001"/>
                  <a:pt x="857250" y="9525"/>
                </a:cubicBezTo>
                <a:cubicBezTo>
                  <a:pt x="847467" y="11783"/>
                  <a:pt x="838292" y="16165"/>
                  <a:pt x="828675" y="19050"/>
                </a:cubicBezTo>
                <a:cubicBezTo>
                  <a:pt x="822406" y="20931"/>
                  <a:pt x="815919" y="22015"/>
                  <a:pt x="809625" y="23813"/>
                </a:cubicBezTo>
                <a:cubicBezTo>
                  <a:pt x="804798" y="25192"/>
                  <a:pt x="800146" y="27133"/>
                  <a:pt x="795338" y="28575"/>
                </a:cubicBezTo>
                <a:cubicBezTo>
                  <a:pt x="764372" y="37864"/>
                  <a:pt x="762517" y="37046"/>
                  <a:pt x="733425" y="47625"/>
                </a:cubicBezTo>
                <a:cubicBezTo>
                  <a:pt x="725391" y="50547"/>
                  <a:pt x="717617" y="54148"/>
                  <a:pt x="709613" y="57150"/>
                </a:cubicBezTo>
                <a:cubicBezTo>
                  <a:pt x="704912" y="58913"/>
                  <a:pt x="699986" y="60048"/>
                  <a:pt x="695325" y="61913"/>
                </a:cubicBezTo>
                <a:cubicBezTo>
                  <a:pt x="684100" y="66403"/>
                  <a:pt x="673350" y="72068"/>
                  <a:pt x="661988" y="76200"/>
                </a:cubicBezTo>
                <a:cubicBezTo>
                  <a:pt x="655837" y="78437"/>
                  <a:pt x="649232" y="79165"/>
                  <a:pt x="642938" y="80963"/>
                </a:cubicBezTo>
                <a:cubicBezTo>
                  <a:pt x="638111" y="82342"/>
                  <a:pt x="633351" y="83962"/>
                  <a:pt x="628650" y="85725"/>
                </a:cubicBezTo>
                <a:cubicBezTo>
                  <a:pt x="553854" y="113773"/>
                  <a:pt x="658069" y="74517"/>
                  <a:pt x="581025" y="109538"/>
                </a:cubicBezTo>
                <a:cubicBezTo>
                  <a:pt x="571885" y="113693"/>
                  <a:pt x="561975" y="115888"/>
                  <a:pt x="552450" y="119063"/>
                </a:cubicBezTo>
                <a:cubicBezTo>
                  <a:pt x="547688" y="123825"/>
                  <a:pt x="544011" y="130008"/>
                  <a:pt x="538163" y="133350"/>
                </a:cubicBezTo>
                <a:cubicBezTo>
                  <a:pt x="532480" y="136597"/>
                  <a:pt x="525407" y="136315"/>
                  <a:pt x="519113" y="138113"/>
                </a:cubicBezTo>
                <a:cubicBezTo>
                  <a:pt x="514286" y="139492"/>
                  <a:pt x="509588" y="141288"/>
                  <a:pt x="504825" y="142875"/>
                </a:cubicBezTo>
                <a:cubicBezTo>
                  <a:pt x="470804" y="165556"/>
                  <a:pt x="487356" y="159148"/>
                  <a:pt x="457200" y="166688"/>
                </a:cubicBezTo>
                <a:cubicBezTo>
                  <a:pt x="443304" y="175026"/>
                  <a:pt x="431923" y="181341"/>
                  <a:pt x="419100" y="190500"/>
                </a:cubicBezTo>
                <a:cubicBezTo>
                  <a:pt x="393871" y="208521"/>
                  <a:pt x="408949" y="201822"/>
                  <a:pt x="385763" y="209550"/>
                </a:cubicBezTo>
                <a:lnTo>
                  <a:pt x="357188" y="228600"/>
                </a:lnTo>
                <a:cubicBezTo>
                  <a:pt x="352425" y="231775"/>
                  <a:pt x="348330" y="236315"/>
                  <a:pt x="342900" y="238125"/>
                </a:cubicBezTo>
                <a:cubicBezTo>
                  <a:pt x="316705" y="246858"/>
                  <a:pt x="340176" y="237641"/>
                  <a:pt x="314325" y="252413"/>
                </a:cubicBezTo>
                <a:cubicBezTo>
                  <a:pt x="308161" y="255935"/>
                  <a:pt x="301295" y="258175"/>
                  <a:pt x="295275" y="261938"/>
                </a:cubicBezTo>
                <a:cubicBezTo>
                  <a:pt x="288544" y="266145"/>
                  <a:pt x="282728" y="271673"/>
                  <a:pt x="276225" y="276225"/>
                </a:cubicBezTo>
                <a:cubicBezTo>
                  <a:pt x="266847" y="282790"/>
                  <a:pt x="257175" y="288925"/>
                  <a:pt x="247650" y="295275"/>
                </a:cubicBezTo>
                <a:cubicBezTo>
                  <a:pt x="232000" y="305708"/>
                  <a:pt x="212555" y="319527"/>
                  <a:pt x="195263" y="323850"/>
                </a:cubicBezTo>
                <a:lnTo>
                  <a:pt x="176213" y="328613"/>
                </a:lnTo>
                <a:cubicBezTo>
                  <a:pt x="130632" y="374191"/>
                  <a:pt x="188992" y="320093"/>
                  <a:pt x="147638" y="347663"/>
                </a:cubicBezTo>
                <a:cubicBezTo>
                  <a:pt x="142034" y="351399"/>
                  <a:pt x="138524" y="357638"/>
                  <a:pt x="133350" y="361950"/>
                </a:cubicBezTo>
                <a:cubicBezTo>
                  <a:pt x="121040" y="372208"/>
                  <a:pt x="119095" y="371464"/>
                  <a:pt x="104775" y="376238"/>
                </a:cubicBezTo>
                <a:cubicBezTo>
                  <a:pt x="98425" y="381000"/>
                  <a:pt x="92617" y="386587"/>
                  <a:pt x="85725" y="390525"/>
                </a:cubicBezTo>
                <a:cubicBezTo>
                  <a:pt x="81366" y="393016"/>
                  <a:pt x="75615" y="392503"/>
                  <a:pt x="71438" y="395288"/>
                </a:cubicBezTo>
                <a:cubicBezTo>
                  <a:pt x="65834" y="399024"/>
                  <a:pt x="62631" y="405660"/>
                  <a:pt x="57150" y="409575"/>
                </a:cubicBezTo>
                <a:cubicBezTo>
                  <a:pt x="51373" y="413701"/>
                  <a:pt x="44450" y="415925"/>
                  <a:pt x="38100" y="419100"/>
                </a:cubicBezTo>
                <a:cubicBezTo>
                  <a:pt x="33338" y="423863"/>
                  <a:pt x="29417" y="429652"/>
                  <a:pt x="23813" y="433388"/>
                </a:cubicBezTo>
                <a:cubicBezTo>
                  <a:pt x="19636" y="436173"/>
                  <a:pt x="13445" y="435014"/>
                  <a:pt x="9525" y="438150"/>
                </a:cubicBezTo>
                <a:cubicBezTo>
                  <a:pt x="5055" y="441726"/>
                  <a:pt x="0" y="452438"/>
                  <a:pt x="0" y="4524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149002" y="590550"/>
            <a:ext cx="3092227" cy="3014663"/>
          </a:xfrm>
          <a:custGeom>
            <a:avLst/>
            <a:gdLst>
              <a:gd name="connsiteX0" fmla="*/ 2034952 w 3092227"/>
              <a:gd name="connsiteY0" fmla="*/ 3014663 h 3014663"/>
              <a:gd name="connsiteX1" fmla="*/ 2020665 w 3092227"/>
              <a:gd name="connsiteY1" fmla="*/ 2962275 h 3014663"/>
              <a:gd name="connsiteX2" fmla="*/ 2020665 w 3092227"/>
              <a:gd name="connsiteY2" fmla="*/ 2962275 h 3014663"/>
              <a:gd name="connsiteX3" fmla="*/ 2015902 w 3092227"/>
              <a:gd name="connsiteY3" fmla="*/ 2943225 h 3014663"/>
              <a:gd name="connsiteX4" fmla="*/ 1987327 w 3092227"/>
              <a:gd name="connsiteY4" fmla="*/ 2890838 h 3014663"/>
              <a:gd name="connsiteX5" fmla="*/ 1973040 w 3092227"/>
              <a:gd name="connsiteY5" fmla="*/ 2852738 h 3014663"/>
              <a:gd name="connsiteX6" fmla="*/ 1958752 w 3092227"/>
              <a:gd name="connsiteY6" fmla="*/ 2824163 h 3014663"/>
              <a:gd name="connsiteX7" fmla="*/ 1953990 w 3092227"/>
              <a:gd name="connsiteY7" fmla="*/ 2809875 h 3014663"/>
              <a:gd name="connsiteX8" fmla="*/ 1939702 w 3092227"/>
              <a:gd name="connsiteY8" fmla="*/ 2786063 h 3014663"/>
              <a:gd name="connsiteX9" fmla="*/ 1934940 w 3092227"/>
              <a:gd name="connsiteY9" fmla="*/ 2771775 h 3014663"/>
              <a:gd name="connsiteX10" fmla="*/ 1925415 w 3092227"/>
              <a:gd name="connsiteY10" fmla="*/ 2757488 h 3014663"/>
              <a:gd name="connsiteX11" fmla="*/ 1920652 w 3092227"/>
              <a:gd name="connsiteY11" fmla="*/ 2743200 h 3014663"/>
              <a:gd name="connsiteX12" fmla="*/ 1887315 w 3092227"/>
              <a:gd name="connsiteY12" fmla="*/ 2700338 h 3014663"/>
              <a:gd name="connsiteX13" fmla="*/ 1877790 w 3092227"/>
              <a:gd name="connsiteY13" fmla="*/ 2686050 h 3014663"/>
              <a:gd name="connsiteX14" fmla="*/ 1844452 w 3092227"/>
              <a:gd name="connsiteY14" fmla="*/ 2643188 h 3014663"/>
              <a:gd name="connsiteX15" fmla="*/ 1825402 w 3092227"/>
              <a:gd name="connsiteY15" fmla="*/ 2624138 h 3014663"/>
              <a:gd name="connsiteX16" fmla="*/ 1801590 w 3092227"/>
              <a:gd name="connsiteY16" fmla="*/ 2605088 h 3014663"/>
              <a:gd name="connsiteX17" fmla="*/ 1758727 w 3092227"/>
              <a:gd name="connsiteY17" fmla="*/ 2566988 h 3014663"/>
              <a:gd name="connsiteX18" fmla="*/ 1739677 w 3092227"/>
              <a:gd name="connsiteY18" fmla="*/ 2552700 h 3014663"/>
              <a:gd name="connsiteX19" fmla="*/ 1715865 w 3092227"/>
              <a:gd name="connsiteY19" fmla="*/ 2547938 h 3014663"/>
              <a:gd name="connsiteX20" fmla="*/ 1663477 w 3092227"/>
              <a:gd name="connsiteY20" fmla="*/ 2519363 h 3014663"/>
              <a:gd name="connsiteX21" fmla="*/ 1625377 w 3092227"/>
              <a:gd name="connsiteY21" fmla="*/ 2509838 h 3014663"/>
              <a:gd name="connsiteX22" fmla="*/ 1587277 w 3092227"/>
              <a:gd name="connsiteY22" fmla="*/ 2495550 h 3014663"/>
              <a:gd name="connsiteX23" fmla="*/ 1525365 w 3092227"/>
              <a:gd name="connsiteY23" fmla="*/ 2476500 h 3014663"/>
              <a:gd name="connsiteX24" fmla="*/ 1458690 w 3092227"/>
              <a:gd name="connsiteY24" fmla="*/ 2466975 h 3014663"/>
              <a:gd name="connsiteX25" fmla="*/ 1434877 w 3092227"/>
              <a:gd name="connsiteY25" fmla="*/ 2462213 h 3014663"/>
              <a:gd name="connsiteX26" fmla="*/ 1387252 w 3092227"/>
              <a:gd name="connsiteY26" fmla="*/ 2457450 h 3014663"/>
              <a:gd name="connsiteX27" fmla="*/ 672877 w 3092227"/>
              <a:gd name="connsiteY27" fmla="*/ 2447925 h 3014663"/>
              <a:gd name="connsiteX28" fmla="*/ 634777 w 3092227"/>
              <a:gd name="connsiteY28" fmla="*/ 2438400 h 3014663"/>
              <a:gd name="connsiteX29" fmla="*/ 601440 w 3092227"/>
              <a:gd name="connsiteY29" fmla="*/ 2433638 h 3014663"/>
              <a:gd name="connsiteX30" fmla="*/ 582390 w 3092227"/>
              <a:gd name="connsiteY30" fmla="*/ 2428875 h 3014663"/>
              <a:gd name="connsiteX31" fmla="*/ 534765 w 3092227"/>
              <a:gd name="connsiteY31" fmla="*/ 2419350 h 3014663"/>
              <a:gd name="connsiteX32" fmla="*/ 496665 w 3092227"/>
              <a:gd name="connsiteY32" fmla="*/ 2405063 h 3014663"/>
              <a:gd name="connsiteX33" fmla="*/ 477615 w 3092227"/>
              <a:gd name="connsiteY33" fmla="*/ 2400300 h 3014663"/>
              <a:gd name="connsiteX34" fmla="*/ 463327 w 3092227"/>
              <a:gd name="connsiteY34" fmla="*/ 2386013 h 3014663"/>
              <a:gd name="connsiteX35" fmla="*/ 449040 w 3092227"/>
              <a:gd name="connsiteY35" fmla="*/ 2381250 h 3014663"/>
              <a:gd name="connsiteX36" fmla="*/ 406177 w 3092227"/>
              <a:gd name="connsiteY36" fmla="*/ 2357438 h 3014663"/>
              <a:gd name="connsiteX37" fmla="*/ 387127 w 3092227"/>
              <a:gd name="connsiteY37" fmla="*/ 2347913 h 3014663"/>
              <a:gd name="connsiteX38" fmla="*/ 349027 w 3092227"/>
              <a:gd name="connsiteY38" fmla="*/ 2309813 h 3014663"/>
              <a:gd name="connsiteX39" fmla="*/ 334740 w 3092227"/>
              <a:gd name="connsiteY39" fmla="*/ 2300288 h 3014663"/>
              <a:gd name="connsiteX40" fmla="*/ 310927 w 3092227"/>
              <a:gd name="connsiteY40" fmla="*/ 2276475 h 3014663"/>
              <a:gd name="connsiteX41" fmla="*/ 282352 w 3092227"/>
              <a:gd name="connsiteY41" fmla="*/ 2238375 h 3014663"/>
              <a:gd name="connsiteX42" fmla="*/ 268065 w 3092227"/>
              <a:gd name="connsiteY42" fmla="*/ 2224088 h 3014663"/>
              <a:gd name="connsiteX43" fmla="*/ 258540 w 3092227"/>
              <a:gd name="connsiteY43" fmla="*/ 2209800 h 3014663"/>
              <a:gd name="connsiteX44" fmla="*/ 253777 w 3092227"/>
              <a:gd name="connsiteY44" fmla="*/ 2195513 h 3014663"/>
              <a:gd name="connsiteX45" fmla="*/ 234727 w 3092227"/>
              <a:gd name="connsiteY45" fmla="*/ 2181225 h 3014663"/>
              <a:gd name="connsiteX46" fmla="*/ 215677 w 3092227"/>
              <a:gd name="connsiteY46" fmla="*/ 2152650 h 3014663"/>
              <a:gd name="connsiteX47" fmla="*/ 191865 w 3092227"/>
              <a:gd name="connsiteY47" fmla="*/ 2114550 h 3014663"/>
              <a:gd name="connsiteX48" fmla="*/ 182340 w 3092227"/>
              <a:gd name="connsiteY48" fmla="*/ 2085975 h 3014663"/>
              <a:gd name="connsiteX49" fmla="*/ 158527 w 3092227"/>
              <a:gd name="connsiteY49" fmla="*/ 2052638 h 3014663"/>
              <a:gd name="connsiteX50" fmla="*/ 149002 w 3092227"/>
              <a:gd name="connsiteY50" fmla="*/ 2028825 h 3014663"/>
              <a:gd name="connsiteX51" fmla="*/ 144239 w 3092227"/>
              <a:gd name="connsiteY51" fmla="*/ 2014538 h 3014663"/>
              <a:gd name="connsiteX52" fmla="*/ 125189 w 3092227"/>
              <a:gd name="connsiteY52" fmla="*/ 1985963 h 3014663"/>
              <a:gd name="connsiteX53" fmla="*/ 101377 w 3092227"/>
              <a:gd name="connsiteY53" fmla="*/ 1938338 h 3014663"/>
              <a:gd name="connsiteX54" fmla="*/ 96614 w 3092227"/>
              <a:gd name="connsiteY54" fmla="*/ 1919288 h 3014663"/>
              <a:gd name="connsiteX55" fmla="*/ 82327 w 3092227"/>
              <a:gd name="connsiteY55" fmla="*/ 1895475 h 3014663"/>
              <a:gd name="connsiteX56" fmla="*/ 72802 w 3092227"/>
              <a:gd name="connsiteY56" fmla="*/ 1881188 h 3014663"/>
              <a:gd name="connsiteX57" fmla="*/ 63277 w 3092227"/>
              <a:gd name="connsiteY57" fmla="*/ 1852613 h 3014663"/>
              <a:gd name="connsiteX58" fmla="*/ 53752 w 3092227"/>
              <a:gd name="connsiteY58" fmla="*/ 1824038 h 3014663"/>
              <a:gd name="connsiteX59" fmla="*/ 48989 w 3092227"/>
              <a:gd name="connsiteY59" fmla="*/ 1809750 h 3014663"/>
              <a:gd name="connsiteX60" fmla="*/ 39464 w 3092227"/>
              <a:gd name="connsiteY60" fmla="*/ 1771650 h 3014663"/>
              <a:gd name="connsiteX61" fmla="*/ 29939 w 3092227"/>
              <a:gd name="connsiteY61" fmla="*/ 1738313 h 3014663"/>
              <a:gd name="connsiteX62" fmla="*/ 25177 w 3092227"/>
              <a:gd name="connsiteY62" fmla="*/ 1719263 h 3014663"/>
              <a:gd name="connsiteX63" fmla="*/ 10889 w 3092227"/>
              <a:gd name="connsiteY63" fmla="*/ 1676400 h 3014663"/>
              <a:gd name="connsiteX64" fmla="*/ 10889 w 3092227"/>
              <a:gd name="connsiteY64" fmla="*/ 1433513 h 3014663"/>
              <a:gd name="connsiteX65" fmla="*/ 25177 w 3092227"/>
              <a:gd name="connsiteY65" fmla="*/ 1347788 h 3014663"/>
              <a:gd name="connsiteX66" fmla="*/ 29939 w 3092227"/>
              <a:gd name="connsiteY66" fmla="*/ 1319213 h 3014663"/>
              <a:gd name="connsiteX67" fmla="*/ 34702 w 3092227"/>
              <a:gd name="connsiteY67" fmla="*/ 1262063 h 3014663"/>
              <a:gd name="connsiteX68" fmla="*/ 44227 w 3092227"/>
              <a:gd name="connsiteY68" fmla="*/ 1238250 h 3014663"/>
              <a:gd name="connsiteX69" fmla="*/ 53752 w 3092227"/>
              <a:gd name="connsiteY69" fmla="*/ 1166813 h 3014663"/>
              <a:gd name="connsiteX70" fmla="*/ 63277 w 3092227"/>
              <a:gd name="connsiteY70" fmla="*/ 1128713 h 3014663"/>
              <a:gd name="connsiteX71" fmla="*/ 77564 w 3092227"/>
              <a:gd name="connsiteY71" fmla="*/ 1085850 h 3014663"/>
              <a:gd name="connsiteX72" fmla="*/ 82327 w 3092227"/>
              <a:gd name="connsiteY72" fmla="*/ 1071563 h 3014663"/>
              <a:gd name="connsiteX73" fmla="*/ 101377 w 3092227"/>
              <a:gd name="connsiteY73" fmla="*/ 1014413 h 3014663"/>
              <a:gd name="connsiteX74" fmla="*/ 106139 w 3092227"/>
              <a:gd name="connsiteY74" fmla="*/ 985838 h 3014663"/>
              <a:gd name="connsiteX75" fmla="*/ 115664 w 3092227"/>
              <a:gd name="connsiteY75" fmla="*/ 962025 h 3014663"/>
              <a:gd name="connsiteX76" fmla="*/ 120427 w 3092227"/>
              <a:gd name="connsiteY76" fmla="*/ 938213 h 3014663"/>
              <a:gd name="connsiteX77" fmla="*/ 125189 w 3092227"/>
              <a:gd name="connsiteY77" fmla="*/ 909638 h 3014663"/>
              <a:gd name="connsiteX78" fmla="*/ 134714 w 3092227"/>
              <a:gd name="connsiteY78" fmla="*/ 890588 h 3014663"/>
              <a:gd name="connsiteX79" fmla="*/ 149002 w 3092227"/>
              <a:gd name="connsiteY79" fmla="*/ 847725 h 3014663"/>
              <a:gd name="connsiteX80" fmla="*/ 163290 w 3092227"/>
              <a:gd name="connsiteY80" fmla="*/ 800100 h 3014663"/>
              <a:gd name="connsiteX81" fmla="*/ 172815 w 3092227"/>
              <a:gd name="connsiteY81" fmla="*/ 781050 h 3014663"/>
              <a:gd name="connsiteX82" fmla="*/ 182340 w 3092227"/>
              <a:gd name="connsiteY82" fmla="*/ 757238 h 3014663"/>
              <a:gd name="connsiteX83" fmla="*/ 191865 w 3092227"/>
              <a:gd name="connsiteY83" fmla="*/ 742950 h 3014663"/>
              <a:gd name="connsiteX84" fmla="*/ 201390 w 3092227"/>
              <a:gd name="connsiteY84" fmla="*/ 719138 h 3014663"/>
              <a:gd name="connsiteX85" fmla="*/ 210915 w 3092227"/>
              <a:gd name="connsiteY85" fmla="*/ 690563 h 3014663"/>
              <a:gd name="connsiteX86" fmla="*/ 220440 w 3092227"/>
              <a:gd name="connsiteY86" fmla="*/ 676275 h 3014663"/>
              <a:gd name="connsiteX87" fmla="*/ 234727 w 3092227"/>
              <a:gd name="connsiteY87" fmla="*/ 638175 h 3014663"/>
              <a:gd name="connsiteX88" fmla="*/ 249015 w 3092227"/>
              <a:gd name="connsiteY88" fmla="*/ 609600 h 3014663"/>
              <a:gd name="connsiteX89" fmla="*/ 268065 w 3092227"/>
              <a:gd name="connsiteY89" fmla="*/ 571500 h 3014663"/>
              <a:gd name="connsiteX90" fmla="*/ 282352 w 3092227"/>
              <a:gd name="connsiteY90" fmla="*/ 538163 h 3014663"/>
              <a:gd name="connsiteX91" fmla="*/ 291877 w 3092227"/>
              <a:gd name="connsiteY91" fmla="*/ 523875 h 3014663"/>
              <a:gd name="connsiteX92" fmla="*/ 310927 w 3092227"/>
              <a:gd name="connsiteY92" fmla="*/ 481013 h 3014663"/>
              <a:gd name="connsiteX93" fmla="*/ 334740 w 3092227"/>
              <a:gd name="connsiteY93" fmla="*/ 433388 h 3014663"/>
              <a:gd name="connsiteX94" fmla="*/ 339502 w 3092227"/>
              <a:gd name="connsiteY94" fmla="*/ 414338 h 3014663"/>
              <a:gd name="connsiteX95" fmla="*/ 358552 w 3092227"/>
              <a:gd name="connsiteY95" fmla="*/ 381000 h 3014663"/>
              <a:gd name="connsiteX96" fmla="*/ 368077 w 3092227"/>
              <a:gd name="connsiteY96" fmla="*/ 361950 h 3014663"/>
              <a:gd name="connsiteX97" fmla="*/ 387127 w 3092227"/>
              <a:gd name="connsiteY97" fmla="*/ 333375 h 3014663"/>
              <a:gd name="connsiteX98" fmla="*/ 396652 w 3092227"/>
              <a:gd name="connsiteY98" fmla="*/ 319088 h 3014663"/>
              <a:gd name="connsiteX99" fmla="*/ 406177 w 3092227"/>
              <a:gd name="connsiteY99" fmla="*/ 295275 h 3014663"/>
              <a:gd name="connsiteX100" fmla="*/ 429990 w 3092227"/>
              <a:gd name="connsiteY100" fmla="*/ 271463 h 3014663"/>
              <a:gd name="connsiteX101" fmla="*/ 449040 w 3092227"/>
              <a:gd name="connsiteY101" fmla="*/ 242888 h 3014663"/>
              <a:gd name="connsiteX102" fmla="*/ 472852 w 3092227"/>
              <a:gd name="connsiteY102" fmla="*/ 204788 h 3014663"/>
              <a:gd name="connsiteX103" fmla="*/ 487140 w 3092227"/>
              <a:gd name="connsiteY103" fmla="*/ 195263 h 3014663"/>
              <a:gd name="connsiteX104" fmla="*/ 515715 w 3092227"/>
              <a:gd name="connsiteY104" fmla="*/ 161925 h 3014663"/>
              <a:gd name="connsiteX105" fmla="*/ 534765 w 3092227"/>
              <a:gd name="connsiteY105" fmla="*/ 147638 h 3014663"/>
              <a:gd name="connsiteX106" fmla="*/ 563340 w 3092227"/>
              <a:gd name="connsiteY106" fmla="*/ 119063 h 3014663"/>
              <a:gd name="connsiteX107" fmla="*/ 591915 w 3092227"/>
              <a:gd name="connsiteY107" fmla="*/ 104775 h 3014663"/>
              <a:gd name="connsiteX108" fmla="*/ 620490 w 3092227"/>
              <a:gd name="connsiteY108" fmla="*/ 80963 h 3014663"/>
              <a:gd name="connsiteX109" fmla="*/ 672877 w 3092227"/>
              <a:gd name="connsiteY109" fmla="*/ 47625 h 3014663"/>
              <a:gd name="connsiteX110" fmla="*/ 687165 w 3092227"/>
              <a:gd name="connsiteY110" fmla="*/ 38100 h 3014663"/>
              <a:gd name="connsiteX111" fmla="*/ 706215 w 3092227"/>
              <a:gd name="connsiteY111" fmla="*/ 28575 h 3014663"/>
              <a:gd name="connsiteX112" fmla="*/ 730027 w 3092227"/>
              <a:gd name="connsiteY112" fmla="*/ 23813 h 3014663"/>
              <a:gd name="connsiteX113" fmla="*/ 782415 w 3092227"/>
              <a:gd name="connsiteY113" fmla="*/ 28575 h 3014663"/>
              <a:gd name="connsiteX114" fmla="*/ 796702 w 3092227"/>
              <a:gd name="connsiteY114" fmla="*/ 33338 h 3014663"/>
              <a:gd name="connsiteX115" fmla="*/ 834802 w 3092227"/>
              <a:gd name="connsiteY115" fmla="*/ 61913 h 3014663"/>
              <a:gd name="connsiteX116" fmla="*/ 849090 w 3092227"/>
              <a:gd name="connsiteY116" fmla="*/ 71438 h 3014663"/>
              <a:gd name="connsiteX117" fmla="*/ 872902 w 3092227"/>
              <a:gd name="connsiteY117" fmla="*/ 100013 h 3014663"/>
              <a:gd name="connsiteX118" fmla="*/ 887190 w 3092227"/>
              <a:gd name="connsiteY118" fmla="*/ 109538 h 3014663"/>
              <a:gd name="connsiteX119" fmla="*/ 896715 w 3092227"/>
              <a:gd name="connsiteY119" fmla="*/ 123825 h 3014663"/>
              <a:gd name="connsiteX120" fmla="*/ 906240 w 3092227"/>
              <a:gd name="connsiteY120" fmla="*/ 142875 h 3014663"/>
              <a:gd name="connsiteX121" fmla="*/ 920527 w 3092227"/>
              <a:gd name="connsiteY121" fmla="*/ 152400 h 3014663"/>
              <a:gd name="connsiteX122" fmla="*/ 939577 w 3092227"/>
              <a:gd name="connsiteY122" fmla="*/ 180975 h 3014663"/>
              <a:gd name="connsiteX123" fmla="*/ 949102 w 3092227"/>
              <a:gd name="connsiteY123" fmla="*/ 200025 h 3014663"/>
              <a:gd name="connsiteX124" fmla="*/ 963390 w 3092227"/>
              <a:gd name="connsiteY124" fmla="*/ 219075 h 3014663"/>
              <a:gd name="connsiteX125" fmla="*/ 996727 w 3092227"/>
              <a:gd name="connsiteY125" fmla="*/ 209550 h 3014663"/>
              <a:gd name="connsiteX126" fmla="*/ 1025302 w 3092227"/>
              <a:gd name="connsiteY126" fmla="*/ 190500 h 3014663"/>
              <a:gd name="connsiteX127" fmla="*/ 1039590 w 3092227"/>
              <a:gd name="connsiteY127" fmla="*/ 185738 h 3014663"/>
              <a:gd name="connsiteX128" fmla="*/ 1068165 w 3092227"/>
              <a:gd name="connsiteY128" fmla="*/ 166688 h 3014663"/>
              <a:gd name="connsiteX129" fmla="*/ 1082452 w 3092227"/>
              <a:gd name="connsiteY129" fmla="*/ 157163 h 3014663"/>
              <a:gd name="connsiteX130" fmla="*/ 1096740 w 3092227"/>
              <a:gd name="connsiteY130" fmla="*/ 152400 h 3014663"/>
              <a:gd name="connsiteX131" fmla="*/ 1125315 w 3092227"/>
              <a:gd name="connsiteY131" fmla="*/ 133350 h 3014663"/>
              <a:gd name="connsiteX132" fmla="*/ 1153890 w 3092227"/>
              <a:gd name="connsiteY132" fmla="*/ 123825 h 3014663"/>
              <a:gd name="connsiteX133" fmla="*/ 1168177 w 3092227"/>
              <a:gd name="connsiteY133" fmla="*/ 119063 h 3014663"/>
              <a:gd name="connsiteX134" fmla="*/ 1215802 w 3092227"/>
              <a:gd name="connsiteY134" fmla="*/ 100013 h 3014663"/>
              <a:gd name="connsiteX135" fmla="*/ 1230090 w 3092227"/>
              <a:gd name="connsiteY135" fmla="*/ 95250 h 3014663"/>
              <a:gd name="connsiteX136" fmla="*/ 1292002 w 3092227"/>
              <a:gd name="connsiteY136" fmla="*/ 85725 h 3014663"/>
              <a:gd name="connsiteX137" fmla="*/ 1344390 w 3092227"/>
              <a:gd name="connsiteY137" fmla="*/ 71438 h 3014663"/>
              <a:gd name="connsiteX138" fmla="*/ 1377727 w 3092227"/>
              <a:gd name="connsiteY138" fmla="*/ 61913 h 3014663"/>
              <a:gd name="connsiteX139" fmla="*/ 1463452 w 3092227"/>
              <a:gd name="connsiteY139" fmla="*/ 52388 h 3014663"/>
              <a:gd name="connsiteX140" fmla="*/ 1544415 w 3092227"/>
              <a:gd name="connsiteY140" fmla="*/ 38100 h 3014663"/>
              <a:gd name="connsiteX141" fmla="*/ 1577752 w 3092227"/>
              <a:gd name="connsiteY141" fmla="*/ 33338 h 3014663"/>
              <a:gd name="connsiteX142" fmla="*/ 1620615 w 3092227"/>
              <a:gd name="connsiteY142" fmla="*/ 28575 h 3014663"/>
              <a:gd name="connsiteX143" fmla="*/ 1673002 w 3092227"/>
              <a:gd name="connsiteY143" fmla="*/ 19050 h 3014663"/>
              <a:gd name="connsiteX144" fmla="*/ 1701577 w 3092227"/>
              <a:gd name="connsiteY144" fmla="*/ 14288 h 3014663"/>
              <a:gd name="connsiteX145" fmla="*/ 1744440 w 3092227"/>
              <a:gd name="connsiteY145" fmla="*/ 9525 h 3014663"/>
              <a:gd name="connsiteX146" fmla="*/ 1768252 w 3092227"/>
              <a:gd name="connsiteY146" fmla="*/ 4763 h 3014663"/>
              <a:gd name="connsiteX147" fmla="*/ 1806352 w 3092227"/>
              <a:gd name="connsiteY147" fmla="*/ 0 h 3014663"/>
              <a:gd name="connsiteX148" fmla="*/ 2625502 w 3092227"/>
              <a:gd name="connsiteY148" fmla="*/ 4763 h 3014663"/>
              <a:gd name="connsiteX149" fmla="*/ 2639790 w 3092227"/>
              <a:gd name="connsiteY149" fmla="*/ 9525 h 3014663"/>
              <a:gd name="connsiteX150" fmla="*/ 2668365 w 3092227"/>
              <a:gd name="connsiteY150" fmla="*/ 14288 h 3014663"/>
              <a:gd name="connsiteX151" fmla="*/ 2706465 w 3092227"/>
              <a:gd name="connsiteY151" fmla="*/ 28575 h 3014663"/>
              <a:gd name="connsiteX152" fmla="*/ 2730277 w 3092227"/>
              <a:gd name="connsiteY152" fmla="*/ 33338 h 3014663"/>
              <a:gd name="connsiteX153" fmla="*/ 2749327 w 3092227"/>
              <a:gd name="connsiteY153" fmla="*/ 42863 h 3014663"/>
              <a:gd name="connsiteX154" fmla="*/ 2773140 w 3092227"/>
              <a:gd name="connsiteY154" fmla="*/ 47625 h 3014663"/>
              <a:gd name="connsiteX155" fmla="*/ 2806477 w 3092227"/>
              <a:gd name="connsiteY155" fmla="*/ 57150 h 3014663"/>
              <a:gd name="connsiteX156" fmla="*/ 2873152 w 3092227"/>
              <a:gd name="connsiteY156" fmla="*/ 76200 h 3014663"/>
              <a:gd name="connsiteX157" fmla="*/ 2901727 w 3092227"/>
              <a:gd name="connsiteY157" fmla="*/ 90488 h 3014663"/>
              <a:gd name="connsiteX158" fmla="*/ 2916015 w 3092227"/>
              <a:gd name="connsiteY158" fmla="*/ 95250 h 3014663"/>
              <a:gd name="connsiteX159" fmla="*/ 2944590 w 3092227"/>
              <a:gd name="connsiteY159" fmla="*/ 109538 h 3014663"/>
              <a:gd name="connsiteX160" fmla="*/ 2968402 w 3092227"/>
              <a:gd name="connsiteY160" fmla="*/ 119063 h 3014663"/>
              <a:gd name="connsiteX161" fmla="*/ 2987452 w 3092227"/>
              <a:gd name="connsiteY161" fmla="*/ 133350 h 3014663"/>
              <a:gd name="connsiteX162" fmla="*/ 2992215 w 3092227"/>
              <a:gd name="connsiteY162" fmla="*/ 147638 h 3014663"/>
              <a:gd name="connsiteX163" fmla="*/ 3016027 w 3092227"/>
              <a:gd name="connsiteY163" fmla="*/ 166688 h 3014663"/>
              <a:gd name="connsiteX164" fmla="*/ 3025552 w 3092227"/>
              <a:gd name="connsiteY164" fmla="*/ 195263 h 3014663"/>
              <a:gd name="connsiteX165" fmla="*/ 3035077 w 3092227"/>
              <a:gd name="connsiteY165" fmla="*/ 209550 h 3014663"/>
              <a:gd name="connsiteX166" fmla="*/ 3039840 w 3092227"/>
              <a:gd name="connsiteY166" fmla="*/ 223838 h 3014663"/>
              <a:gd name="connsiteX167" fmla="*/ 3044602 w 3092227"/>
              <a:gd name="connsiteY167" fmla="*/ 247650 h 3014663"/>
              <a:gd name="connsiteX168" fmla="*/ 3058890 w 3092227"/>
              <a:gd name="connsiteY168" fmla="*/ 261938 h 3014663"/>
              <a:gd name="connsiteX169" fmla="*/ 3082702 w 3092227"/>
              <a:gd name="connsiteY169" fmla="*/ 319088 h 3014663"/>
              <a:gd name="connsiteX170" fmla="*/ 3087465 w 3092227"/>
              <a:gd name="connsiteY170" fmla="*/ 357188 h 3014663"/>
              <a:gd name="connsiteX171" fmla="*/ 3092227 w 3092227"/>
              <a:gd name="connsiteY171" fmla="*/ 371475 h 3014663"/>
              <a:gd name="connsiteX172" fmla="*/ 3087465 w 3092227"/>
              <a:gd name="connsiteY172" fmla="*/ 557213 h 3014663"/>
              <a:gd name="connsiteX173" fmla="*/ 3077940 w 3092227"/>
              <a:gd name="connsiteY173" fmla="*/ 604838 h 3014663"/>
              <a:gd name="connsiteX174" fmla="*/ 3068415 w 3092227"/>
              <a:gd name="connsiteY174" fmla="*/ 647700 h 3014663"/>
              <a:gd name="connsiteX175" fmla="*/ 3058890 w 3092227"/>
              <a:gd name="connsiteY175" fmla="*/ 685800 h 3014663"/>
              <a:gd name="connsiteX176" fmla="*/ 3039840 w 3092227"/>
              <a:gd name="connsiteY176" fmla="*/ 728663 h 3014663"/>
              <a:gd name="connsiteX177" fmla="*/ 3020790 w 3092227"/>
              <a:gd name="connsiteY177" fmla="*/ 766763 h 3014663"/>
              <a:gd name="connsiteX178" fmla="*/ 3016027 w 3092227"/>
              <a:gd name="connsiteY178" fmla="*/ 785813 h 3014663"/>
              <a:gd name="connsiteX179" fmla="*/ 3001740 w 3092227"/>
              <a:gd name="connsiteY179" fmla="*/ 795338 h 3014663"/>
              <a:gd name="connsiteX180" fmla="*/ 2987452 w 3092227"/>
              <a:gd name="connsiteY180" fmla="*/ 814388 h 3014663"/>
              <a:gd name="connsiteX181" fmla="*/ 2968402 w 3092227"/>
              <a:gd name="connsiteY181" fmla="*/ 838200 h 3014663"/>
              <a:gd name="connsiteX182" fmla="*/ 2963640 w 3092227"/>
              <a:gd name="connsiteY182" fmla="*/ 852488 h 3014663"/>
              <a:gd name="connsiteX183" fmla="*/ 2949352 w 3092227"/>
              <a:gd name="connsiteY183" fmla="*/ 866775 h 3014663"/>
              <a:gd name="connsiteX184" fmla="*/ 2935065 w 3092227"/>
              <a:gd name="connsiteY184" fmla="*/ 885825 h 3014663"/>
              <a:gd name="connsiteX185" fmla="*/ 2906490 w 3092227"/>
              <a:gd name="connsiteY185" fmla="*/ 914400 h 3014663"/>
              <a:gd name="connsiteX186" fmla="*/ 2892202 w 3092227"/>
              <a:gd name="connsiteY186" fmla="*/ 928688 h 3014663"/>
              <a:gd name="connsiteX187" fmla="*/ 2873152 w 3092227"/>
              <a:gd name="connsiteY187" fmla="*/ 947738 h 3014663"/>
              <a:gd name="connsiteX188" fmla="*/ 2854102 w 3092227"/>
              <a:gd name="connsiteY188" fmla="*/ 966788 h 3014663"/>
              <a:gd name="connsiteX189" fmla="*/ 2816002 w 3092227"/>
              <a:gd name="connsiteY189" fmla="*/ 1000125 h 3014663"/>
              <a:gd name="connsiteX190" fmla="*/ 2796952 w 3092227"/>
              <a:gd name="connsiteY190" fmla="*/ 1014413 h 3014663"/>
              <a:gd name="connsiteX191" fmla="*/ 2777902 w 3092227"/>
              <a:gd name="connsiteY191" fmla="*/ 1033463 h 3014663"/>
              <a:gd name="connsiteX192" fmla="*/ 2763615 w 3092227"/>
              <a:gd name="connsiteY192" fmla="*/ 1042988 h 3014663"/>
              <a:gd name="connsiteX193" fmla="*/ 2730277 w 3092227"/>
              <a:gd name="connsiteY193" fmla="*/ 1066800 h 3014663"/>
              <a:gd name="connsiteX194" fmla="*/ 2715990 w 3092227"/>
              <a:gd name="connsiteY194" fmla="*/ 1076325 h 3014663"/>
              <a:gd name="connsiteX195" fmla="*/ 2701702 w 3092227"/>
              <a:gd name="connsiteY195" fmla="*/ 1090613 h 3014663"/>
              <a:gd name="connsiteX196" fmla="*/ 2687415 w 3092227"/>
              <a:gd name="connsiteY196" fmla="*/ 1095375 h 3014663"/>
              <a:gd name="connsiteX197" fmla="*/ 2673127 w 3092227"/>
              <a:gd name="connsiteY197" fmla="*/ 1104900 h 3014663"/>
              <a:gd name="connsiteX198" fmla="*/ 2658840 w 3092227"/>
              <a:gd name="connsiteY198" fmla="*/ 1109663 h 3014663"/>
              <a:gd name="connsiteX199" fmla="*/ 2644552 w 3092227"/>
              <a:gd name="connsiteY199" fmla="*/ 1123950 h 3014663"/>
              <a:gd name="connsiteX200" fmla="*/ 2630265 w 3092227"/>
              <a:gd name="connsiteY200" fmla="*/ 1128713 h 3014663"/>
              <a:gd name="connsiteX201" fmla="*/ 2611215 w 3092227"/>
              <a:gd name="connsiteY201" fmla="*/ 1138238 h 3014663"/>
              <a:gd name="connsiteX202" fmla="*/ 2577877 w 3092227"/>
              <a:gd name="connsiteY202" fmla="*/ 1157288 h 3014663"/>
              <a:gd name="connsiteX203" fmla="*/ 2554065 w 3092227"/>
              <a:gd name="connsiteY203" fmla="*/ 1162050 h 3014663"/>
              <a:gd name="connsiteX204" fmla="*/ 2539777 w 3092227"/>
              <a:gd name="connsiteY204" fmla="*/ 1171575 h 3014663"/>
              <a:gd name="connsiteX205" fmla="*/ 2506440 w 3092227"/>
              <a:gd name="connsiteY205" fmla="*/ 1181100 h 3014663"/>
              <a:gd name="connsiteX206" fmla="*/ 2482627 w 3092227"/>
              <a:gd name="connsiteY206" fmla="*/ 1190625 h 3014663"/>
              <a:gd name="connsiteX207" fmla="*/ 2454052 w 3092227"/>
              <a:gd name="connsiteY207" fmla="*/ 1200150 h 3014663"/>
              <a:gd name="connsiteX208" fmla="*/ 2430240 w 3092227"/>
              <a:gd name="connsiteY208" fmla="*/ 1209675 h 3014663"/>
              <a:gd name="connsiteX209" fmla="*/ 2406427 w 3092227"/>
              <a:gd name="connsiteY209" fmla="*/ 1214438 h 3014663"/>
              <a:gd name="connsiteX210" fmla="*/ 2368327 w 3092227"/>
              <a:gd name="connsiteY210" fmla="*/ 1228725 h 3014663"/>
              <a:gd name="connsiteX211" fmla="*/ 2315940 w 3092227"/>
              <a:gd name="connsiteY211" fmla="*/ 1238250 h 3014663"/>
              <a:gd name="connsiteX212" fmla="*/ 2296890 w 3092227"/>
              <a:gd name="connsiteY212" fmla="*/ 1247775 h 3014663"/>
              <a:gd name="connsiteX213" fmla="*/ 2244502 w 3092227"/>
              <a:gd name="connsiteY213" fmla="*/ 1257300 h 3014663"/>
              <a:gd name="connsiteX214" fmla="*/ 2201640 w 3092227"/>
              <a:gd name="connsiteY214" fmla="*/ 1266825 h 3014663"/>
              <a:gd name="connsiteX215" fmla="*/ 2163540 w 3092227"/>
              <a:gd name="connsiteY215" fmla="*/ 1271588 h 3014663"/>
              <a:gd name="connsiteX216" fmla="*/ 2139727 w 3092227"/>
              <a:gd name="connsiteY216" fmla="*/ 1281113 h 3014663"/>
              <a:gd name="connsiteX217" fmla="*/ 2096865 w 3092227"/>
              <a:gd name="connsiteY217" fmla="*/ 1290638 h 3014663"/>
              <a:gd name="connsiteX218" fmla="*/ 2049240 w 3092227"/>
              <a:gd name="connsiteY218" fmla="*/ 1304925 h 3014663"/>
              <a:gd name="connsiteX219" fmla="*/ 2034952 w 3092227"/>
              <a:gd name="connsiteY219" fmla="*/ 1309688 h 3014663"/>
              <a:gd name="connsiteX220" fmla="*/ 1982565 w 3092227"/>
              <a:gd name="connsiteY220" fmla="*/ 1323975 h 3014663"/>
              <a:gd name="connsiteX221" fmla="*/ 1968277 w 3092227"/>
              <a:gd name="connsiteY221" fmla="*/ 1333500 h 3014663"/>
              <a:gd name="connsiteX222" fmla="*/ 1953990 w 3092227"/>
              <a:gd name="connsiteY222" fmla="*/ 1338263 h 3014663"/>
              <a:gd name="connsiteX223" fmla="*/ 1930177 w 3092227"/>
              <a:gd name="connsiteY223" fmla="*/ 1347788 h 3014663"/>
              <a:gd name="connsiteX224" fmla="*/ 1911127 w 3092227"/>
              <a:gd name="connsiteY224" fmla="*/ 1357313 h 3014663"/>
              <a:gd name="connsiteX225" fmla="*/ 1896840 w 3092227"/>
              <a:gd name="connsiteY225" fmla="*/ 1362075 h 3014663"/>
              <a:gd name="connsiteX226" fmla="*/ 1877790 w 3092227"/>
              <a:gd name="connsiteY226" fmla="*/ 1371600 h 3014663"/>
              <a:gd name="connsiteX227" fmla="*/ 1858740 w 3092227"/>
              <a:gd name="connsiteY227" fmla="*/ 1376363 h 3014663"/>
              <a:gd name="connsiteX228" fmla="*/ 1844452 w 3092227"/>
              <a:gd name="connsiteY228" fmla="*/ 1381125 h 3014663"/>
              <a:gd name="connsiteX229" fmla="*/ 1830165 w 3092227"/>
              <a:gd name="connsiteY229" fmla="*/ 1390650 h 3014663"/>
              <a:gd name="connsiteX230" fmla="*/ 1796827 w 3092227"/>
              <a:gd name="connsiteY230" fmla="*/ 1404938 h 3014663"/>
              <a:gd name="connsiteX231" fmla="*/ 1753965 w 3092227"/>
              <a:gd name="connsiteY231" fmla="*/ 1428750 h 3014663"/>
              <a:gd name="connsiteX232" fmla="*/ 1715865 w 3092227"/>
              <a:gd name="connsiteY232" fmla="*/ 1443038 h 3014663"/>
              <a:gd name="connsiteX233" fmla="*/ 1701577 w 3092227"/>
              <a:gd name="connsiteY233" fmla="*/ 1452563 h 3014663"/>
              <a:gd name="connsiteX234" fmla="*/ 1687290 w 3092227"/>
              <a:gd name="connsiteY234" fmla="*/ 1457325 h 3014663"/>
              <a:gd name="connsiteX235" fmla="*/ 1663477 w 3092227"/>
              <a:gd name="connsiteY235" fmla="*/ 1466850 h 3014663"/>
              <a:gd name="connsiteX236" fmla="*/ 1649190 w 3092227"/>
              <a:gd name="connsiteY236" fmla="*/ 1471613 h 3014663"/>
              <a:gd name="connsiteX237" fmla="*/ 1630140 w 3092227"/>
              <a:gd name="connsiteY237" fmla="*/ 1481138 h 3014663"/>
              <a:gd name="connsiteX238" fmla="*/ 1601565 w 3092227"/>
              <a:gd name="connsiteY238" fmla="*/ 1490663 h 3014663"/>
              <a:gd name="connsiteX239" fmla="*/ 1568227 w 3092227"/>
              <a:gd name="connsiteY239" fmla="*/ 1509713 h 3014663"/>
              <a:gd name="connsiteX240" fmla="*/ 1553940 w 3092227"/>
              <a:gd name="connsiteY240" fmla="*/ 1519238 h 3014663"/>
              <a:gd name="connsiteX241" fmla="*/ 1534890 w 3092227"/>
              <a:gd name="connsiteY241" fmla="*/ 1524000 h 3014663"/>
              <a:gd name="connsiteX242" fmla="*/ 1520602 w 3092227"/>
              <a:gd name="connsiteY242" fmla="*/ 1533525 h 3014663"/>
              <a:gd name="connsiteX243" fmla="*/ 1506315 w 3092227"/>
              <a:gd name="connsiteY243" fmla="*/ 1538288 h 3014663"/>
              <a:gd name="connsiteX244" fmla="*/ 1492027 w 3092227"/>
              <a:gd name="connsiteY244" fmla="*/ 1557338 h 3014663"/>
              <a:gd name="connsiteX245" fmla="*/ 1463452 w 3092227"/>
              <a:gd name="connsiteY245" fmla="*/ 1576388 h 3014663"/>
              <a:gd name="connsiteX246" fmla="*/ 1453927 w 3092227"/>
              <a:gd name="connsiteY246" fmla="*/ 1590675 h 3014663"/>
              <a:gd name="connsiteX247" fmla="*/ 1425352 w 3092227"/>
              <a:gd name="connsiteY247" fmla="*/ 1614488 h 3014663"/>
              <a:gd name="connsiteX248" fmla="*/ 1406302 w 3092227"/>
              <a:gd name="connsiteY248" fmla="*/ 1643063 h 3014663"/>
              <a:gd name="connsiteX249" fmla="*/ 1396777 w 3092227"/>
              <a:gd name="connsiteY249" fmla="*/ 1657350 h 3014663"/>
              <a:gd name="connsiteX250" fmla="*/ 1382490 w 3092227"/>
              <a:gd name="connsiteY250" fmla="*/ 1685925 h 3014663"/>
              <a:gd name="connsiteX251" fmla="*/ 1377727 w 3092227"/>
              <a:gd name="connsiteY251" fmla="*/ 1700213 h 3014663"/>
              <a:gd name="connsiteX252" fmla="*/ 1368202 w 3092227"/>
              <a:gd name="connsiteY252" fmla="*/ 1724025 h 3014663"/>
              <a:gd name="connsiteX253" fmla="*/ 1377727 w 3092227"/>
              <a:gd name="connsiteY253" fmla="*/ 1709738 h 3014663"/>
              <a:gd name="connsiteX254" fmla="*/ 1401540 w 3092227"/>
              <a:gd name="connsiteY254" fmla="*/ 1681163 h 3014663"/>
              <a:gd name="connsiteX255" fmla="*/ 1434877 w 3092227"/>
              <a:gd name="connsiteY255" fmla="*/ 1638300 h 3014663"/>
              <a:gd name="connsiteX256" fmla="*/ 1449165 w 3092227"/>
              <a:gd name="connsiteY256" fmla="*/ 1633538 h 3014663"/>
              <a:gd name="connsiteX257" fmla="*/ 1492027 w 3092227"/>
              <a:gd name="connsiteY257" fmla="*/ 1609725 h 3014663"/>
              <a:gd name="connsiteX258" fmla="*/ 1506315 w 3092227"/>
              <a:gd name="connsiteY258" fmla="*/ 1600200 h 3014663"/>
              <a:gd name="connsiteX259" fmla="*/ 1530127 w 3092227"/>
              <a:gd name="connsiteY259" fmla="*/ 1595438 h 3014663"/>
              <a:gd name="connsiteX260" fmla="*/ 1544415 w 3092227"/>
              <a:gd name="connsiteY260" fmla="*/ 1590675 h 3014663"/>
              <a:gd name="connsiteX261" fmla="*/ 1572990 w 3092227"/>
              <a:gd name="connsiteY261" fmla="*/ 1585913 h 3014663"/>
              <a:gd name="connsiteX262" fmla="*/ 1844452 w 3092227"/>
              <a:gd name="connsiteY262" fmla="*/ 1590675 h 3014663"/>
              <a:gd name="connsiteX263" fmla="*/ 1868265 w 3092227"/>
              <a:gd name="connsiteY263" fmla="*/ 1595438 h 3014663"/>
              <a:gd name="connsiteX264" fmla="*/ 1887315 w 3092227"/>
              <a:gd name="connsiteY264" fmla="*/ 1604963 h 3014663"/>
              <a:gd name="connsiteX265" fmla="*/ 1901602 w 3092227"/>
              <a:gd name="connsiteY265" fmla="*/ 1609725 h 3014663"/>
              <a:gd name="connsiteX266" fmla="*/ 1915890 w 3092227"/>
              <a:gd name="connsiteY266" fmla="*/ 1619250 h 3014663"/>
              <a:gd name="connsiteX267" fmla="*/ 1934940 w 3092227"/>
              <a:gd name="connsiteY267" fmla="*/ 1624013 h 3014663"/>
              <a:gd name="connsiteX268" fmla="*/ 1949227 w 3092227"/>
              <a:gd name="connsiteY268" fmla="*/ 1628775 h 3014663"/>
              <a:gd name="connsiteX269" fmla="*/ 1977802 w 3092227"/>
              <a:gd name="connsiteY269" fmla="*/ 1647825 h 3014663"/>
              <a:gd name="connsiteX270" fmla="*/ 1992090 w 3092227"/>
              <a:gd name="connsiteY270" fmla="*/ 1657350 h 3014663"/>
              <a:gd name="connsiteX271" fmla="*/ 2006377 w 3092227"/>
              <a:gd name="connsiteY271" fmla="*/ 1671638 h 3014663"/>
              <a:gd name="connsiteX272" fmla="*/ 2011140 w 3092227"/>
              <a:gd name="connsiteY272" fmla="*/ 1685925 h 3014663"/>
              <a:gd name="connsiteX273" fmla="*/ 2020665 w 3092227"/>
              <a:gd name="connsiteY273" fmla="*/ 1747838 h 3014663"/>
              <a:gd name="connsiteX274" fmla="*/ 2025427 w 3092227"/>
              <a:gd name="connsiteY274" fmla="*/ 1704975 h 3014663"/>
              <a:gd name="connsiteX275" fmla="*/ 2030190 w 3092227"/>
              <a:gd name="connsiteY275" fmla="*/ 1690688 h 3014663"/>
              <a:gd name="connsiteX276" fmla="*/ 2063527 w 3092227"/>
              <a:gd name="connsiteY276" fmla="*/ 1647825 h 3014663"/>
              <a:gd name="connsiteX277" fmla="*/ 2073052 w 3092227"/>
              <a:gd name="connsiteY277" fmla="*/ 1628775 h 3014663"/>
              <a:gd name="connsiteX278" fmla="*/ 2092102 w 3092227"/>
              <a:gd name="connsiteY278" fmla="*/ 1614488 h 3014663"/>
              <a:gd name="connsiteX279" fmla="*/ 2106390 w 3092227"/>
              <a:gd name="connsiteY279" fmla="*/ 1600200 h 3014663"/>
              <a:gd name="connsiteX280" fmla="*/ 2120677 w 3092227"/>
              <a:gd name="connsiteY280" fmla="*/ 1590675 h 3014663"/>
              <a:gd name="connsiteX281" fmla="*/ 2139727 w 3092227"/>
              <a:gd name="connsiteY281" fmla="*/ 1576388 h 3014663"/>
              <a:gd name="connsiteX282" fmla="*/ 2154015 w 3092227"/>
              <a:gd name="connsiteY282" fmla="*/ 1562100 h 3014663"/>
              <a:gd name="connsiteX283" fmla="*/ 2173065 w 3092227"/>
              <a:gd name="connsiteY283" fmla="*/ 1552575 h 3014663"/>
              <a:gd name="connsiteX284" fmla="*/ 2201640 w 3092227"/>
              <a:gd name="connsiteY284" fmla="*/ 1533525 h 3014663"/>
              <a:gd name="connsiteX285" fmla="*/ 2220690 w 3092227"/>
              <a:gd name="connsiteY285" fmla="*/ 1519238 h 3014663"/>
              <a:gd name="connsiteX286" fmla="*/ 2239740 w 3092227"/>
              <a:gd name="connsiteY286" fmla="*/ 1509713 h 3014663"/>
              <a:gd name="connsiteX287" fmla="*/ 2254027 w 3092227"/>
              <a:gd name="connsiteY287" fmla="*/ 1500188 h 3014663"/>
              <a:gd name="connsiteX288" fmla="*/ 2277840 w 3092227"/>
              <a:gd name="connsiteY288" fmla="*/ 1495425 h 3014663"/>
              <a:gd name="connsiteX289" fmla="*/ 2296890 w 3092227"/>
              <a:gd name="connsiteY289" fmla="*/ 1481138 h 3014663"/>
              <a:gd name="connsiteX290" fmla="*/ 2311177 w 3092227"/>
              <a:gd name="connsiteY290" fmla="*/ 1476375 h 3014663"/>
              <a:gd name="connsiteX291" fmla="*/ 2349277 w 3092227"/>
              <a:gd name="connsiteY291" fmla="*/ 1457325 h 3014663"/>
              <a:gd name="connsiteX292" fmla="*/ 2382615 w 3092227"/>
              <a:gd name="connsiteY292" fmla="*/ 1443038 h 3014663"/>
              <a:gd name="connsiteX293" fmla="*/ 2396902 w 3092227"/>
              <a:gd name="connsiteY293" fmla="*/ 1433513 h 3014663"/>
              <a:gd name="connsiteX294" fmla="*/ 2444527 w 3092227"/>
              <a:gd name="connsiteY294" fmla="*/ 1419225 h 3014663"/>
              <a:gd name="connsiteX295" fmla="*/ 2463577 w 3092227"/>
              <a:gd name="connsiteY295" fmla="*/ 1409700 h 3014663"/>
              <a:gd name="connsiteX296" fmla="*/ 2496915 w 3092227"/>
              <a:gd name="connsiteY296" fmla="*/ 1400175 h 3014663"/>
              <a:gd name="connsiteX297" fmla="*/ 2515965 w 3092227"/>
              <a:gd name="connsiteY297" fmla="*/ 1390650 h 3014663"/>
              <a:gd name="connsiteX298" fmla="*/ 2549302 w 3092227"/>
              <a:gd name="connsiteY298" fmla="*/ 1381125 h 3014663"/>
              <a:gd name="connsiteX299" fmla="*/ 2582640 w 3092227"/>
              <a:gd name="connsiteY299" fmla="*/ 1371600 h 3014663"/>
              <a:gd name="connsiteX300" fmla="*/ 2615977 w 3092227"/>
              <a:gd name="connsiteY300" fmla="*/ 1352550 h 3014663"/>
              <a:gd name="connsiteX301" fmla="*/ 2630265 w 3092227"/>
              <a:gd name="connsiteY301" fmla="*/ 1343025 h 3014663"/>
              <a:gd name="connsiteX302" fmla="*/ 2658840 w 3092227"/>
              <a:gd name="connsiteY302" fmla="*/ 1333500 h 3014663"/>
              <a:gd name="connsiteX303" fmla="*/ 2701702 w 3092227"/>
              <a:gd name="connsiteY303" fmla="*/ 1314450 h 3014663"/>
              <a:gd name="connsiteX304" fmla="*/ 2739802 w 3092227"/>
              <a:gd name="connsiteY304" fmla="*/ 1285875 h 3014663"/>
              <a:gd name="connsiteX305" fmla="*/ 2777902 w 3092227"/>
              <a:gd name="connsiteY305" fmla="*/ 1266825 h 3014663"/>
              <a:gd name="connsiteX306" fmla="*/ 2830290 w 3092227"/>
              <a:gd name="connsiteY306" fmla="*/ 1238250 h 3014663"/>
              <a:gd name="connsiteX307" fmla="*/ 2844577 w 3092227"/>
              <a:gd name="connsiteY307" fmla="*/ 1223963 h 3014663"/>
              <a:gd name="connsiteX308" fmla="*/ 2858865 w 3092227"/>
              <a:gd name="connsiteY308" fmla="*/ 1214438 h 3014663"/>
              <a:gd name="connsiteX309" fmla="*/ 2892202 w 3092227"/>
              <a:gd name="connsiteY309" fmla="*/ 1157288 h 3014663"/>
              <a:gd name="connsiteX310" fmla="*/ 2901727 w 3092227"/>
              <a:gd name="connsiteY310" fmla="*/ 1138238 h 3014663"/>
              <a:gd name="connsiteX311" fmla="*/ 2906490 w 3092227"/>
              <a:gd name="connsiteY311" fmla="*/ 1104900 h 3014663"/>
              <a:gd name="connsiteX312" fmla="*/ 2911252 w 3092227"/>
              <a:gd name="connsiteY312" fmla="*/ 1081088 h 3014663"/>
              <a:gd name="connsiteX313" fmla="*/ 2906490 w 3092227"/>
              <a:gd name="connsiteY313" fmla="*/ 862013 h 3014663"/>
              <a:gd name="connsiteX314" fmla="*/ 2887440 w 3092227"/>
              <a:gd name="connsiteY314" fmla="*/ 819150 h 3014663"/>
              <a:gd name="connsiteX315" fmla="*/ 2858865 w 3092227"/>
              <a:gd name="connsiteY315" fmla="*/ 781050 h 3014663"/>
              <a:gd name="connsiteX316" fmla="*/ 2849340 w 3092227"/>
              <a:gd name="connsiteY316" fmla="*/ 766763 h 3014663"/>
              <a:gd name="connsiteX317" fmla="*/ 2816002 w 3092227"/>
              <a:gd name="connsiteY317" fmla="*/ 738188 h 3014663"/>
              <a:gd name="connsiteX318" fmla="*/ 2801715 w 3092227"/>
              <a:gd name="connsiteY318" fmla="*/ 733425 h 3014663"/>
              <a:gd name="connsiteX319" fmla="*/ 2763615 w 3092227"/>
              <a:gd name="connsiteY319" fmla="*/ 714375 h 3014663"/>
              <a:gd name="connsiteX320" fmla="*/ 2715990 w 3092227"/>
              <a:gd name="connsiteY320" fmla="*/ 704850 h 3014663"/>
              <a:gd name="connsiteX321" fmla="*/ 2701702 w 3092227"/>
              <a:gd name="connsiteY321" fmla="*/ 700088 h 3014663"/>
              <a:gd name="connsiteX322" fmla="*/ 2682652 w 3092227"/>
              <a:gd name="connsiteY322" fmla="*/ 690563 h 3014663"/>
              <a:gd name="connsiteX323" fmla="*/ 2639790 w 3092227"/>
              <a:gd name="connsiteY323" fmla="*/ 685800 h 3014663"/>
              <a:gd name="connsiteX324" fmla="*/ 2263552 w 3092227"/>
              <a:gd name="connsiteY324" fmla="*/ 695325 h 3014663"/>
              <a:gd name="connsiteX325" fmla="*/ 2220690 w 3092227"/>
              <a:gd name="connsiteY325" fmla="*/ 700088 h 3014663"/>
              <a:gd name="connsiteX326" fmla="*/ 2139727 w 3092227"/>
              <a:gd name="connsiteY326" fmla="*/ 709613 h 3014663"/>
              <a:gd name="connsiteX327" fmla="*/ 2106390 w 3092227"/>
              <a:gd name="connsiteY327" fmla="*/ 719138 h 3014663"/>
              <a:gd name="connsiteX328" fmla="*/ 2068290 w 3092227"/>
              <a:gd name="connsiteY328" fmla="*/ 723900 h 3014663"/>
              <a:gd name="connsiteX329" fmla="*/ 2034952 w 3092227"/>
              <a:gd name="connsiteY329" fmla="*/ 728663 h 3014663"/>
              <a:gd name="connsiteX330" fmla="*/ 1934940 w 3092227"/>
              <a:gd name="connsiteY330" fmla="*/ 738188 h 3014663"/>
              <a:gd name="connsiteX331" fmla="*/ 1901602 w 3092227"/>
              <a:gd name="connsiteY331" fmla="*/ 742950 h 3014663"/>
              <a:gd name="connsiteX332" fmla="*/ 1882552 w 3092227"/>
              <a:gd name="connsiteY332" fmla="*/ 747713 h 3014663"/>
              <a:gd name="connsiteX333" fmla="*/ 1839690 w 3092227"/>
              <a:gd name="connsiteY333" fmla="*/ 752475 h 3014663"/>
              <a:gd name="connsiteX334" fmla="*/ 1815877 w 3092227"/>
              <a:gd name="connsiteY334" fmla="*/ 757238 h 3014663"/>
              <a:gd name="connsiteX335" fmla="*/ 1753965 w 3092227"/>
              <a:gd name="connsiteY335" fmla="*/ 766763 h 3014663"/>
              <a:gd name="connsiteX336" fmla="*/ 1606327 w 3092227"/>
              <a:gd name="connsiteY336" fmla="*/ 762000 h 3014663"/>
              <a:gd name="connsiteX337" fmla="*/ 1544415 w 3092227"/>
              <a:gd name="connsiteY337" fmla="*/ 747713 h 3014663"/>
              <a:gd name="connsiteX338" fmla="*/ 1520602 w 3092227"/>
              <a:gd name="connsiteY338" fmla="*/ 742950 h 3014663"/>
              <a:gd name="connsiteX339" fmla="*/ 1501552 w 3092227"/>
              <a:gd name="connsiteY339" fmla="*/ 738188 h 3014663"/>
              <a:gd name="connsiteX340" fmla="*/ 1482502 w 3092227"/>
              <a:gd name="connsiteY340" fmla="*/ 728663 h 3014663"/>
              <a:gd name="connsiteX341" fmla="*/ 1449165 w 3092227"/>
              <a:gd name="connsiteY341" fmla="*/ 719138 h 3014663"/>
              <a:gd name="connsiteX342" fmla="*/ 1430115 w 3092227"/>
              <a:gd name="connsiteY342" fmla="*/ 709613 h 3014663"/>
              <a:gd name="connsiteX343" fmla="*/ 1415827 w 3092227"/>
              <a:gd name="connsiteY343" fmla="*/ 695325 h 3014663"/>
              <a:gd name="connsiteX344" fmla="*/ 1401540 w 3092227"/>
              <a:gd name="connsiteY344" fmla="*/ 685800 h 3014663"/>
              <a:gd name="connsiteX345" fmla="*/ 1377727 w 3092227"/>
              <a:gd name="connsiteY345" fmla="*/ 661988 h 3014663"/>
              <a:gd name="connsiteX346" fmla="*/ 1368202 w 3092227"/>
              <a:gd name="connsiteY346" fmla="*/ 647700 h 3014663"/>
              <a:gd name="connsiteX347" fmla="*/ 1363440 w 3092227"/>
              <a:gd name="connsiteY347" fmla="*/ 633413 h 3014663"/>
              <a:gd name="connsiteX348" fmla="*/ 1372965 w 3092227"/>
              <a:gd name="connsiteY348" fmla="*/ 557213 h 301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</a:cxnLst>
            <a:rect l="l" t="t" r="r" b="b"/>
            <a:pathLst>
              <a:path w="3092227" h="3014663">
                <a:moveTo>
                  <a:pt x="2034952" y="3014663"/>
                </a:moveTo>
                <a:cubicBezTo>
                  <a:pt x="2028221" y="2981005"/>
                  <a:pt x="2032750" y="2998529"/>
                  <a:pt x="2020665" y="2962275"/>
                </a:cubicBezTo>
                <a:lnTo>
                  <a:pt x="2020665" y="2962275"/>
                </a:lnTo>
                <a:cubicBezTo>
                  <a:pt x="2019077" y="2955925"/>
                  <a:pt x="2018420" y="2949267"/>
                  <a:pt x="2015902" y="2943225"/>
                </a:cubicBezTo>
                <a:cubicBezTo>
                  <a:pt x="2003895" y="2914410"/>
                  <a:pt x="2000857" y="2911133"/>
                  <a:pt x="1987327" y="2890838"/>
                </a:cubicBezTo>
                <a:cubicBezTo>
                  <a:pt x="1982369" y="2875961"/>
                  <a:pt x="1980161" y="2868403"/>
                  <a:pt x="1973040" y="2852738"/>
                </a:cubicBezTo>
                <a:cubicBezTo>
                  <a:pt x="1968633" y="2843043"/>
                  <a:pt x="1963077" y="2833895"/>
                  <a:pt x="1958752" y="2824163"/>
                </a:cubicBezTo>
                <a:cubicBezTo>
                  <a:pt x="1956713" y="2819575"/>
                  <a:pt x="1956235" y="2814365"/>
                  <a:pt x="1953990" y="2809875"/>
                </a:cubicBezTo>
                <a:cubicBezTo>
                  <a:pt x="1949850" y="2801596"/>
                  <a:pt x="1943842" y="2794342"/>
                  <a:pt x="1939702" y="2786063"/>
                </a:cubicBezTo>
                <a:cubicBezTo>
                  <a:pt x="1937457" y="2781573"/>
                  <a:pt x="1937185" y="2776265"/>
                  <a:pt x="1934940" y="2771775"/>
                </a:cubicBezTo>
                <a:cubicBezTo>
                  <a:pt x="1932380" y="2766656"/>
                  <a:pt x="1927975" y="2762607"/>
                  <a:pt x="1925415" y="2757488"/>
                </a:cubicBezTo>
                <a:cubicBezTo>
                  <a:pt x="1923170" y="2752998"/>
                  <a:pt x="1923437" y="2747377"/>
                  <a:pt x="1920652" y="2743200"/>
                </a:cubicBezTo>
                <a:cubicBezTo>
                  <a:pt x="1910612" y="2728140"/>
                  <a:pt x="1897355" y="2715398"/>
                  <a:pt x="1887315" y="2700338"/>
                </a:cubicBezTo>
                <a:cubicBezTo>
                  <a:pt x="1884140" y="2695575"/>
                  <a:pt x="1881224" y="2690629"/>
                  <a:pt x="1877790" y="2686050"/>
                </a:cubicBezTo>
                <a:cubicBezTo>
                  <a:pt x="1866930" y="2671570"/>
                  <a:pt x="1857251" y="2655987"/>
                  <a:pt x="1844452" y="2643188"/>
                </a:cubicBezTo>
                <a:cubicBezTo>
                  <a:pt x="1838102" y="2636838"/>
                  <a:pt x="1831246" y="2630956"/>
                  <a:pt x="1825402" y="2624138"/>
                </a:cubicBezTo>
                <a:cubicBezTo>
                  <a:pt x="1808168" y="2604032"/>
                  <a:pt x="1825626" y="2613099"/>
                  <a:pt x="1801590" y="2605088"/>
                </a:cubicBezTo>
                <a:cubicBezTo>
                  <a:pt x="1758961" y="2562459"/>
                  <a:pt x="1788475" y="2588237"/>
                  <a:pt x="1758727" y="2566988"/>
                </a:cubicBezTo>
                <a:cubicBezTo>
                  <a:pt x="1752268" y="2562374"/>
                  <a:pt x="1746930" y="2555924"/>
                  <a:pt x="1739677" y="2552700"/>
                </a:cubicBezTo>
                <a:cubicBezTo>
                  <a:pt x="1732280" y="2549412"/>
                  <a:pt x="1723802" y="2549525"/>
                  <a:pt x="1715865" y="2547938"/>
                </a:cubicBezTo>
                <a:cubicBezTo>
                  <a:pt x="1694357" y="2535033"/>
                  <a:pt x="1687175" y="2529896"/>
                  <a:pt x="1663477" y="2519363"/>
                </a:cubicBezTo>
                <a:cubicBezTo>
                  <a:pt x="1651490" y="2514036"/>
                  <a:pt x="1638020" y="2512366"/>
                  <a:pt x="1625377" y="2509838"/>
                </a:cubicBezTo>
                <a:cubicBezTo>
                  <a:pt x="1593441" y="2493870"/>
                  <a:pt x="1619697" y="2505276"/>
                  <a:pt x="1587277" y="2495550"/>
                </a:cubicBezTo>
                <a:cubicBezTo>
                  <a:pt x="1558352" y="2486872"/>
                  <a:pt x="1556139" y="2483601"/>
                  <a:pt x="1525365" y="2476500"/>
                </a:cubicBezTo>
                <a:cubicBezTo>
                  <a:pt x="1505022" y="2471806"/>
                  <a:pt x="1478727" y="2470058"/>
                  <a:pt x="1458690" y="2466975"/>
                </a:cubicBezTo>
                <a:cubicBezTo>
                  <a:pt x="1450689" y="2465744"/>
                  <a:pt x="1442901" y="2463283"/>
                  <a:pt x="1434877" y="2462213"/>
                </a:cubicBezTo>
                <a:cubicBezTo>
                  <a:pt x="1419063" y="2460104"/>
                  <a:pt x="1403127" y="2459038"/>
                  <a:pt x="1387252" y="2457450"/>
                </a:cubicBezTo>
                <a:cubicBezTo>
                  <a:pt x="1161325" y="2382146"/>
                  <a:pt x="910979" y="2452534"/>
                  <a:pt x="672877" y="2447925"/>
                </a:cubicBezTo>
                <a:cubicBezTo>
                  <a:pt x="659789" y="2447672"/>
                  <a:pt x="647614" y="2440967"/>
                  <a:pt x="634777" y="2438400"/>
                </a:cubicBezTo>
                <a:cubicBezTo>
                  <a:pt x="623770" y="2436199"/>
                  <a:pt x="612484" y="2435646"/>
                  <a:pt x="601440" y="2433638"/>
                </a:cubicBezTo>
                <a:cubicBezTo>
                  <a:pt x="595000" y="2432467"/>
                  <a:pt x="588790" y="2430247"/>
                  <a:pt x="582390" y="2428875"/>
                </a:cubicBezTo>
                <a:cubicBezTo>
                  <a:pt x="566560" y="2425483"/>
                  <a:pt x="550540" y="2422990"/>
                  <a:pt x="534765" y="2419350"/>
                </a:cubicBezTo>
                <a:cubicBezTo>
                  <a:pt x="523887" y="2416840"/>
                  <a:pt x="505521" y="2408015"/>
                  <a:pt x="496665" y="2405063"/>
                </a:cubicBezTo>
                <a:cubicBezTo>
                  <a:pt x="490455" y="2402993"/>
                  <a:pt x="483965" y="2401888"/>
                  <a:pt x="477615" y="2400300"/>
                </a:cubicBezTo>
                <a:cubicBezTo>
                  <a:pt x="472852" y="2395538"/>
                  <a:pt x="468931" y="2389749"/>
                  <a:pt x="463327" y="2386013"/>
                </a:cubicBezTo>
                <a:cubicBezTo>
                  <a:pt x="459150" y="2383228"/>
                  <a:pt x="453654" y="2383228"/>
                  <a:pt x="449040" y="2381250"/>
                </a:cubicBezTo>
                <a:cubicBezTo>
                  <a:pt x="429057" y="2372686"/>
                  <a:pt x="426499" y="2368727"/>
                  <a:pt x="406177" y="2357438"/>
                </a:cubicBezTo>
                <a:cubicBezTo>
                  <a:pt x="399971" y="2353990"/>
                  <a:pt x="393034" y="2351851"/>
                  <a:pt x="387127" y="2347913"/>
                </a:cubicBezTo>
                <a:cubicBezTo>
                  <a:pt x="343018" y="2318506"/>
                  <a:pt x="380424" y="2341210"/>
                  <a:pt x="349027" y="2309813"/>
                </a:cubicBezTo>
                <a:cubicBezTo>
                  <a:pt x="344980" y="2305766"/>
                  <a:pt x="339502" y="2303463"/>
                  <a:pt x="334740" y="2300288"/>
                </a:cubicBezTo>
                <a:cubicBezTo>
                  <a:pt x="300271" y="2248583"/>
                  <a:pt x="351747" y="2321830"/>
                  <a:pt x="310927" y="2276475"/>
                </a:cubicBezTo>
                <a:cubicBezTo>
                  <a:pt x="300307" y="2264675"/>
                  <a:pt x="293577" y="2249600"/>
                  <a:pt x="282352" y="2238375"/>
                </a:cubicBezTo>
                <a:cubicBezTo>
                  <a:pt x="277590" y="2233613"/>
                  <a:pt x="272377" y="2229262"/>
                  <a:pt x="268065" y="2224088"/>
                </a:cubicBezTo>
                <a:cubicBezTo>
                  <a:pt x="264401" y="2219691"/>
                  <a:pt x="261100" y="2214920"/>
                  <a:pt x="258540" y="2209800"/>
                </a:cubicBezTo>
                <a:cubicBezTo>
                  <a:pt x="256295" y="2205310"/>
                  <a:pt x="256991" y="2199369"/>
                  <a:pt x="253777" y="2195513"/>
                </a:cubicBezTo>
                <a:cubicBezTo>
                  <a:pt x="248695" y="2189415"/>
                  <a:pt x="241077" y="2185988"/>
                  <a:pt x="234727" y="2181225"/>
                </a:cubicBezTo>
                <a:cubicBezTo>
                  <a:pt x="222139" y="2143458"/>
                  <a:pt x="241158" y="2193418"/>
                  <a:pt x="215677" y="2152650"/>
                </a:cubicBezTo>
                <a:cubicBezTo>
                  <a:pt x="185608" y="2104541"/>
                  <a:pt x="226411" y="2149099"/>
                  <a:pt x="191865" y="2114550"/>
                </a:cubicBezTo>
                <a:cubicBezTo>
                  <a:pt x="188690" y="2105025"/>
                  <a:pt x="186418" y="2095150"/>
                  <a:pt x="182340" y="2085975"/>
                </a:cubicBezTo>
                <a:cubicBezTo>
                  <a:pt x="178373" y="2077049"/>
                  <a:pt x="162435" y="2059673"/>
                  <a:pt x="158527" y="2052638"/>
                </a:cubicBezTo>
                <a:cubicBezTo>
                  <a:pt x="154375" y="2045165"/>
                  <a:pt x="152004" y="2036830"/>
                  <a:pt x="149002" y="2028825"/>
                </a:cubicBezTo>
                <a:cubicBezTo>
                  <a:pt x="147239" y="2024125"/>
                  <a:pt x="146677" y="2018926"/>
                  <a:pt x="144239" y="2014538"/>
                </a:cubicBezTo>
                <a:cubicBezTo>
                  <a:pt x="138679" y="2004531"/>
                  <a:pt x="129440" y="1996592"/>
                  <a:pt x="125189" y="1985963"/>
                </a:cubicBezTo>
                <a:cubicBezTo>
                  <a:pt x="112226" y="1953556"/>
                  <a:pt x="120062" y="1969481"/>
                  <a:pt x="101377" y="1938338"/>
                </a:cubicBezTo>
                <a:cubicBezTo>
                  <a:pt x="99789" y="1931988"/>
                  <a:pt x="99272" y="1925269"/>
                  <a:pt x="96614" y="1919288"/>
                </a:cubicBezTo>
                <a:cubicBezTo>
                  <a:pt x="92855" y="1910829"/>
                  <a:pt x="87233" y="1903325"/>
                  <a:pt x="82327" y="1895475"/>
                </a:cubicBezTo>
                <a:cubicBezTo>
                  <a:pt x="79294" y="1890621"/>
                  <a:pt x="75127" y="1886418"/>
                  <a:pt x="72802" y="1881188"/>
                </a:cubicBezTo>
                <a:cubicBezTo>
                  <a:pt x="68724" y="1872013"/>
                  <a:pt x="66452" y="1862138"/>
                  <a:pt x="63277" y="1852613"/>
                </a:cubicBezTo>
                <a:lnTo>
                  <a:pt x="53752" y="1824038"/>
                </a:lnTo>
                <a:cubicBezTo>
                  <a:pt x="52164" y="1819275"/>
                  <a:pt x="50207" y="1814620"/>
                  <a:pt x="48989" y="1809750"/>
                </a:cubicBezTo>
                <a:lnTo>
                  <a:pt x="39464" y="1771650"/>
                </a:lnTo>
                <a:cubicBezTo>
                  <a:pt x="24569" y="1712067"/>
                  <a:pt x="43610" y="1786161"/>
                  <a:pt x="29939" y="1738313"/>
                </a:cubicBezTo>
                <a:cubicBezTo>
                  <a:pt x="28141" y="1732019"/>
                  <a:pt x="27102" y="1725519"/>
                  <a:pt x="25177" y="1719263"/>
                </a:cubicBezTo>
                <a:cubicBezTo>
                  <a:pt x="20748" y="1704868"/>
                  <a:pt x="10889" y="1676400"/>
                  <a:pt x="10889" y="1676400"/>
                </a:cubicBezTo>
                <a:cubicBezTo>
                  <a:pt x="0" y="1578393"/>
                  <a:pt x="42" y="1596218"/>
                  <a:pt x="10889" y="1433513"/>
                </a:cubicBezTo>
                <a:cubicBezTo>
                  <a:pt x="12816" y="1404608"/>
                  <a:pt x="20414" y="1376363"/>
                  <a:pt x="25177" y="1347788"/>
                </a:cubicBezTo>
                <a:cubicBezTo>
                  <a:pt x="26764" y="1338263"/>
                  <a:pt x="29137" y="1328836"/>
                  <a:pt x="29939" y="1319213"/>
                </a:cubicBezTo>
                <a:cubicBezTo>
                  <a:pt x="31527" y="1300163"/>
                  <a:pt x="31380" y="1280888"/>
                  <a:pt x="34702" y="1262063"/>
                </a:cubicBezTo>
                <a:cubicBezTo>
                  <a:pt x="36188" y="1253644"/>
                  <a:pt x="41052" y="1246188"/>
                  <a:pt x="44227" y="1238250"/>
                </a:cubicBezTo>
                <a:cubicBezTo>
                  <a:pt x="46793" y="1215155"/>
                  <a:pt x="48817" y="1189842"/>
                  <a:pt x="53752" y="1166813"/>
                </a:cubicBezTo>
                <a:cubicBezTo>
                  <a:pt x="56495" y="1154013"/>
                  <a:pt x="59137" y="1141132"/>
                  <a:pt x="63277" y="1128713"/>
                </a:cubicBezTo>
                <a:lnTo>
                  <a:pt x="77564" y="1085850"/>
                </a:lnTo>
                <a:lnTo>
                  <a:pt x="82327" y="1071563"/>
                </a:lnTo>
                <a:cubicBezTo>
                  <a:pt x="94599" y="985648"/>
                  <a:pt x="76200" y="1083650"/>
                  <a:pt x="101377" y="1014413"/>
                </a:cubicBezTo>
                <a:cubicBezTo>
                  <a:pt x="104677" y="1005338"/>
                  <a:pt x="103598" y="995154"/>
                  <a:pt x="106139" y="985838"/>
                </a:cubicBezTo>
                <a:cubicBezTo>
                  <a:pt x="108388" y="977590"/>
                  <a:pt x="113207" y="970214"/>
                  <a:pt x="115664" y="962025"/>
                </a:cubicBezTo>
                <a:cubicBezTo>
                  <a:pt x="117990" y="954272"/>
                  <a:pt x="118979" y="946177"/>
                  <a:pt x="120427" y="938213"/>
                </a:cubicBezTo>
                <a:cubicBezTo>
                  <a:pt x="122154" y="928712"/>
                  <a:pt x="122414" y="918887"/>
                  <a:pt x="125189" y="909638"/>
                </a:cubicBezTo>
                <a:cubicBezTo>
                  <a:pt x="127229" y="902838"/>
                  <a:pt x="132165" y="897214"/>
                  <a:pt x="134714" y="890588"/>
                </a:cubicBezTo>
                <a:cubicBezTo>
                  <a:pt x="140120" y="876531"/>
                  <a:pt x="145349" y="862336"/>
                  <a:pt x="149002" y="847725"/>
                </a:cubicBezTo>
                <a:cubicBezTo>
                  <a:pt x="152420" y="834054"/>
                  <a:pt x="157494" y="811692"/>
                  <a:pt x="163290" y="800100"/>
                </a:cubicBezTo>
                <a:cubicBezTo>
                  <a:pt x="166465" y="793750"/>
                  <a:pt x="169932" y="787538"/>
                  <a:pt x="172815" y="781050"/>
                </a:cubicBezTo>
                <a:cubicBezTo>
                  <a:pt x="176287" y="773238"/>
                  <a:pt x="178517" y="764884"/>
                  <a:pt x="182340" y="757238"/>
                </a:cubicBezTo>
                <a:cubicBezTo>
                  <a:pt x="184900" y="752118"/>
                  <a:pt x="189305" y="748070"/>
                  <a:pt x="191865" y="742950"/>
                </a:cubicBezTo>
                <a:cubicBezTo>
                  <a:pt x="195688" y="735304"/>
                  <a:pt x="198468" y="727172"/>
                  <a:pt x="201390" y="719138"/>
                </a:cubicBezTo>
                <a:cubicBezTo>
                  <a:pt x="204821" y="709702"/>
                  <a:pt x="205346" y="698917"/>
                  <a:pt x="210915" y="690563"/>
                </a:cubicBezTo>
                <a:cubicBezTo>
                  <a:pt x="214090" y="685800"/>
                  <a:pt x="217880" y="681395"/>
                  <a:pt x="220440" y="676275"/>
                </a:cubicBezTo>
                <a:cubicBezTo>
                  <a:pt x="247207" y="622740"/>
                  <a:pt x="218231" y="675290"/>
                  <a:pt x="234727" y="638175"/>
                </a:cubicBezTo>
                <a:cubicBezTo>
                  <a:pt x="239052" y="628443"/>
                  <a:pt x="244608" y="619295"/>
                  <a:pt x="249015" y="609600"/>
                </a:cubicBezTo>
                <a:cubicBezTo>
                  <a:pt x="265660" y="572982"/>
                  <a:pt x="250454" y="597917"/>
                  <a:pt x="268065" y="571500"/>
                </a:cubicBezTo>
                <a:cubicBezTo>
                  <a:pt x="273408" y="555470"/>
                  <a:pt x="272935" y="554642"/>
                  <a:pt x="282352" y="538163"/>
                </a:cubicBezTo>
                <a:cubicBezTo>
                  <a:pt x="285192" y="533193"/>
                  <a:pt x="289552" y="529106"/>
                  <a:pt x="291877" y="523875"/>
                </a:cubicBezTo>
                <a:cubicBezTo>
                  <a:pt x="314545" y="472871"/>
                  <a:pt x="289372" y="513345"/>
                  <a:pt x="310927" y="481013"/>
                </a:cubicBezTo>
                <a:cubicBezTo>
                  <a:pt x="340092" y="393518"/>
                  <a:pt x="300885" y="501097"/>
                  <a:pt x="334740" y="433388"/>
                </a:cubicBezTo>
                <a:cubicBezTo>
                  <a:pt x="337667" y="427534"/>
                  <a:pt x="337204" y="420467"/>
                  <a:pt x="339502" y="414338"/>
                </a:cubicBezTo>
                <a:cubicBezTo>
                  <a:pt x="347351" y="393408"/>
                  <a:pt x="348504" y="398583"/>
                  <a:pt x="358552" y="381000"/>
                </a:cubicBezTo>
                <a:cubicBezTo>
                  <a:pt x="362074" y="374836"/>
                  <a:pt x="364424" y="368038"/>
                  <a:pt x="368077" y="361950"/>
                </a:cubicBezTo>
                <a:cubicBezTo>
                  <a:pt x="373967" y="352134"/>
                  <a:pt x="380777" y="342900"/>
                  <a:pt x="387127" y="333375"/>
                </a:cubicBezTo>
                <a:cubicBezTo>
                  <a:pt x="390302" y="328613"/>
                  <a:pt x="394526" y="324402"/>
                  <a:pt x="396652" y="319088"/>
                </a:cubicBezTo>
                <a:cubicBezTo>
                  <a:pt x="399827" y="311150"/>
                  <a:pt x="401274" y="302279"/>
                  <a:pt x="406177" y="295275"/>
                </a:cubicBezTo>
                <a:cubicBezTo>
                  <a:pt x="412614" y="286079"/>
                  <a:pt x="422882" y="280151"/>
                  <a:pt x="429990" y="271463"/>
                </a:cubicBezTo>
                <a:cubicBezTo>
                  <a:pt x="437239" y="262603"/>
                  <a:pt x="443920" y="253127"/>
                  <a:pt x="449040" y="242888"/>
                </a:cubicBezTo>
                <a:cubicBezTo>
                  <a:pt x="456584" y="227799"/>
                  <a:pt x="460488" y="217152"/>
                  <a:pt x="472852" y="204788"/>
                </a:cubicBezTo>
                <a:cubicBezTo>
                  <a:pt x="476899" y="200741"/>
                  <a:pt x="482377" y="198438"/>
                  <a:pt x="487140" y="195263"/>
                </a:cubicBezTo>
                <a:cubicBezTo>
                  <a:pt x="498702" y="177920"/>
                  <a:pt x="497237" y="178093"/>
                  <a:pt x="515715" y="161925"/>
                </a:cubicBezTo>
                <a:cubicBezTo>
                  <a:pt x="521689" y="156698"/>
                  <a:pt x="528865" y="152948"/>
                  <a:pt x="534765" y="147638"/>
                </a:cubicBezTo>
                <a:cubicBezTo>
                  <a:pt x="544778" y="138627"/>
                  <a:pt x="551292" y="125087"/>
                  <a:pt x="563340" y="119063"/>
                </a:cubicBezTo>
                <a:cubicBezTo>
                  <a:pt x="572865" y="114300"/>
                  <a:pt x="583054" y="110682"/>
                  <a:pt x="591915" y="104775"/>
                </a:cubicBezTo>
                <a:cubicBezTo>
                  <a:pt x="602231" y="97897"/>
                  <a:pt x="610361" y="88113"/>
                  <a:pt x="620490" y="80963"/>
                </a:cubicBezTo>
                <a:cubicBezTo>
                  <a:pt x="637400" y="69027"/>
                  <a:pt x="655655" y="59106"/>
                  <a:pt x="672877" y="47625"/>
                </a:cubicBezTo>
                <a:cubicBezTo>
                  <a:pt x="677640" y="44450"/>
                  <a:pt x="682195" y="40940"/>
                  <a:pt x="687165" y="38100"/>
                </a:cubicBezTo>
                <a:cubicBezTo>
                  <a:pt x="693329" y="34578"/>
                  <a:pt x="699480" y="30820"/>
                  <a:pt x="706215" y="28575"/>
                </a:cubicBezTo>
                <a:cubicBezTo>
                  <a:pt x="713894" y="26015"/>
                  <a:pt x="722090" y="25400"/>
                  <a:pt x="730027" y="23813"/>
                </a:cubicBezTo>
                <a:cubicBezTo>
                  <a:pt x="747490" y="25400"/>
                  <a:pt x="765057" y="26095"/>
                  <a:pt x="782415" y="28575"/>
                </a:cubicBezTo>
                <a:cubicBezTo>
                  <a:pt x="787385" y="29285"/>
                  <a:pt x="792467" y="30643"/>
                  <a:pt x="796702" y="33338"/>
                </a:cubicBezTo>
                <a:cubicBezTo>
                  <a:pt x="810095" y="41861"/>
                  <a:pt x="821593" y="53107"/>
                  <a:pt x="834802" y="61913"/>
                </a:cubicBezTo>
                <a:cubicBezTo>
                  <a:pt x="839565" y="65088"/>
                  <a:pt x="844693" y="67774"/>
                  <a:pt x="849090" y="71438"/>
                </a:cubicBezTo>
                <a:cubicBezTo>
                  <a:pt x="895899" y="110445"/>
                  <a:pt x="835441" y="62552"/>
                  <a:pt x="872902" y="100013"/>
                </a:cubicBezTo>
                <a:cubicBezTo>
                  <a:pt x="876949" y="104060"/>
                  <a:pt x="882427" y="106363"/>
                  <a:pt x="887190" y="109538"/>
                </a:cubicBezTo>
                <a:cubicBezTo>
                  <a:pt x="890365" y="114300"/>
                  <a:pt x="893875" y="118855"/>
                  <a:pt x="896715" y="123825"/>
                </a:cubicBezTo>
                <a:cubicBezTo>
                  <a:pt x="900237" y="129989"/>
                  <a:pt x="901695" y="137421"/>
                  <a:pt x="906240" y="142875"/>
                </a:cubicBezTo>
                <a:cubicBezTo>
                  <a:pt x="909904" y="147272"/>
                  <a:pt x="915765" y="149225"/>
                  <a:pt x="920527" y="152400"/>
                </a:cubicBezTo>
                <a:cubicBezTo>
                  <a:pt x="930744" y="183050"/>
                  <a:pt x="917280" y="149759"/>
                  <a:pt x="939577" y="180975"/>
                </a:cubicBezTo>
                <a:cubicBezTo>
                  <a:pt x="943703" y="186752"/>
                  <a:pt x="945339" y="194005"/>
                  <a:pt x="949102" y="200025"/>
                </a:cubicBezTo>
                <a:cubicBezTo>
                  <a:pt x="953309" y="206756"/>
                  <a:pt x="958627" y="212725"/>
                  <a:pt x="963390" y="219075"/>
                </a:cubicBezTo>
                <a:cubicBezTo>
                  <a:pt x="974502" y="215900"/>
                  <a:pt x="986234" y="214393"/>
                  <a:pt x="996727" y="209550"/>
                </a:cubicBezTo>
                <a:cubicBezTo>
                  <a:pt x="1007121" y="204753"/>
                  <a:pt x="1014442" y="194120"/>
                  <a:pt x="1025302" y="190500"/>
                </a:cubicBezTo>
                <a:lnTo>
                  <a:pt x="1039590" y="185738"/>
                </a:lnTo>
                <a:lnTo>
                  <a:pt x="1068165" y="166688"/>
                </a:lnTo>
                <a:cubicBezTo>
                  <a:pt x="1072927" y="163513"/>
                  <a:pt x="1077022" y="158973"/>
                  <a:pt x="1082452" y="157163"/>
                </a:cubicBezTo>
                <a:cubicBezTo>
                  <a:pt x="1087215" y="155575"/>
                  <a:pt x="1092351" y="154838"/>
                  <a:pt x="1096740" y="152400"/>
                </a:cubicBezTo>
                <a:cubicBezTo>
                  <a:pt x="1106747" y="146841"/>
                  <a:pt x="1114455" y="136970"/>
                  <a:pt x="1125315" y="133350"/>
                </a:cubicBezTo>
                <a:lnTo>
                  <a:pt x="1153890" y="123825"/>
                </a:lnTo>
                <a:cubicBezTo>
                  <a:pt x="1158652" y="122238"/>
                  <a:pt x="1163687" y="121308"/>
                  <a:pt x="1168177" y="119063"/>
                </a:cubicBezTo>
                <a:cubicBezTo>
                  <a:pt x="1196208" y="105047"/>
                  <a:pt x="1180490" y="111784"/>
                  <a:pt x="1215802" y="100013"/>
                </a:cubicBezTo>
                <a:cubicBezTo>
                  <a:pt x="1220565" y="98425"/>
                  <a:pt x="1225167" y="96234"/>
                  <a:pt x="1230090" y="95250"/>
                </a:cubicBezTo>
                <a:cubicBezTo>
                  <a:pt x="1266452" y="87978"/>
                  <a:pt x="1245870" y="91492"/>
                  <a:pt x="1292002" y="85725"/>
                </a:cubicBezTo>
                <a:cubicBezTo>
                  <a:pt x="1318572" y="68013"/>
                  <a:pt x="1296961" y="79343"/>
                  <a:pt x="1344390" y="71438"/>
                </a:cubicBezTo>
                <a:cubicBezTo>
                  <a:pt x="1385857" y="64527"/>
                  <a:pt x="1343773" y="69458"/>
                  <a:pt x="1377727" y="61913"/>
                </a:cubicBezTo>
                <a:cubicBezTo>
                  <a:pt x="1406192" y="55587"/>
                  <a:pt x="1434224" y="54823"/>
                  <a:pt x="1463452" y="52388"/>
                </a:cubicBezTo>
                <a:cubicBezTo>
                  <a:pt x="1511908" y="36236"/>
                  <a:pt x="1476359" y="45662"/>
                  <a:pt x="1544415" y="38100"/>
                </a:cubicBezTo>
                <a:cubicBezTo>
                  <a:pt x="1555571" y="36860"/>
                  <a:pt x="1566614" y="34730"/>
                  <a:pt x="1577752" y="33338"/>
                </a:cubicBezTo>
                <a:cubicBezTo>
                  <a:pt x="1592017" y="31555"/>
                  <a:pt x="1606327" y="30163"/>
                  <a:pt x="1620615" y="28575"/>
                </a:cubicBezTo>
                <a:cubicBezTo>
                  <a:pt x="1648627" y="19238"/>
                  <a:pt x="1625884" y="25781"/>
                  <a:pt x="1673002" y="19050"/>
                </a:cubicBezTo>
                <a:cubicBezTo>
                  <a:pt x="1682561" y="17684"/>
                  <a:pt x="1692005" y="15564"/>
                  <a:pt x="1701577" y="14288"/>
                </a:cubicBezTo>
                <a:cubicBezTo>
                  <a:pt x="1715827" y="12388"/>
                  <a:pt x="1730209" y="11558"/>
                  <a:pt x="1744440" y="9525"/>
                </a:cubicBezTo>
                <a:cubicBezTo>
                  <a:pt x="1752453" y="8380"/>
                  <a:pt x="1760252" y="5994"/>
                  <a:pt x="1768252" y="4763"/>
                </a:cubicBezTo>
                <a:cubicBezTo>
                  <a:pt x="1780902" y="2817"/>
                  <a:pt x="1793652" y="1588"/>
                  <a:pt x="1806352" y="0"/>
                </a:cubicBezTo>
                <a:lnTo>
                  <a:pt x="2625502" y="4763"/>
                </a:lnTo>
                <a:cubicBezTo>
                  <a:pt x="2630522" y="4820"/>
                  <a:pt x="2634889" y="8436"/>
                  <a:pt x="2639790" y="9525"/>
                </a:cubicBezTo>
                <a:cubicBezTo>
                  <a:pt x="2649216" y="11620"/>
                  <a:pt x="2658840" y="12700"/>
                  <a:pt x="2668365" y="14288"/>
                </a:cubicBezTo>
                <a:cubicBezTo>
                  <a:pt x="2675662" y="17207"/>
                  <a:pt x="2696503" y="26084"/>
                  <a:pt x="2706465" y="28575"/>
                </a:cubicBezTo>
                <a:cubicBezTo>
                  <a:pt x="2714318" y="30538"/>
                  <a:pt x="2722340" y="31750"/>
                  <a:pt x="2730277" y="33338"/>
                </a:cubicBezTo>
                <a:cubicBezTo>
                  <a:pt x="2736627" y="36513"/>
                  <a:pt x="2742592" y="40618"/>
                  <a:pt x="2749327" y="42863"/>
                </a:cubicBezTo>
                <a:cubicBezTo>
                  <a:pt x="2757006" y="45423"/>
                  <a:pt x="2765287" y="45662"/>
                  <a:pt x="2773140" y="47625"/>
                </a:cubicBezTo>
                <a:cubicBezTo>
                  <a:pt x="2784352" y="50428"/>
                  <a:pt x="2795593" y="53263"/>
                  <a:pt x="2806477" y="57150"/>
                </a:cubicBezTo>
                <a:cubicBezTo>
                  <a:pt x="2864683" y="77938"/>
                  <a:pt x="2814337" y="67799"/>
                  <a:pt x="2873152" y="76200"/>
                </a:cubicBezTo>
                <a:cubicBezTo>
                  <a:pt x="2882677" y="80963"/>
                  <a:pt x="2891995" y="86163"/>
                  <a:pt x="2901727" y="90488"/>
                </a:cubicBezTo>
                <a:cubicBezTo>
                  <a:pt x="2906315" y="92527"/>
                  <a:pt x="2911427" y="93211"/>
                  <a:pt x="2916015" y="95250"/>
                </a:cubicBezTo>
                <a:cubicBezTo>
                  <a:pt x="2925747" y="99575"/>
                  <a:pt x="2934895" y="105131"/>
                  <a:pt x="2944590" y="109538"/>
                </a:cubicBezTo>
                <a:cubicBezTo>
                  <a:pt x="2952372" y="113076"/>
                  <a:pt x="2960929" y="114911"/>
                  <a:pt x="2968402" y="119063"/>
                </a:cubicBezTo>
                <a:cubicBezTo>
                  <a:pt x="2975341" y="122918"/>
                  <a:pt x="2981102" y="128588"/>
                  <a:pt x="2987452" y="133350"/>
                </a:cubicBezTo>
                <a:cubicBezTo>
                  <a:pt x="2989040" y="138113"/>
                  <a:pt x="2988665" y="144088"/>
                  <a:pt x="2992215" y="147638"/>
                </a:cubicBezTo>
                <a:cubicBezTo>
                  <a:pt x="3015971" y="171394"/>
                  <a:pt x="2999112" y="128629"/>
                  <a:pt x="3016027" y="166688"/>
                </a:cubicBezTo>
                <a:cubicBezTo>
                  <a:pt x="3020105" y="175863"/>
                  <a:pt x="3019983" y="186909"/>
                  <a:pt x="3025552" y="195263"/>
                </a:cubicBezTo>
                <a:cubicBezTo>
                  <a:pt x="3028727" y="200025"/>
                  <a:pt x="3032517" y="204431"/>
                  <a:pt x="3035077" y="209550"/>
                </a:cubicBezTo>
                <a:cubicBezTo>
                  <a:pt x="3037322" y="214040"/>
                  <a:pt x="3038622" y="218968"/>
                  <a:pt x="3039840" y="223838"/>
                </a:cubicBezTo>
                <a:cubicBezTo>
                  <a:pt x="3041803" y="231691"/>
                  <a:pt x="3040982" y="240410"/>
                  <a:pt x="3044602" y="247650"/>
                </a:cubicBezTo>
                <a:cubicBezTo>
                  <a:pt x="3047614" y="253674"/>
                  <a:pt x="3054127" y="257175"/>
                  <a:pt x="3058890" y="261938"/>
                </a:cubicBezTo>
                <a:cubicBezTo>
                  <a:pt x="3074987" y="310230"/>
                  <a:pt x="3064823" y="292269"/>
                  <a:pt x="3082702" y="319088"/>
                </a:cubicBezTo>
                <a:cubicBezTo>
                  <a:pt x="3084290" y="331788"/>
                  <a:pt x="3085175" y="344596"/>
                  <a:pt x="3087465" y="357188"/>
                </a:cubicBezTo>
                <a:cubicBezTo>
                  <a:pt x="3088363" y="362127"/>
                  <a:pt x="3092227" y="366455"/>
                  <a:pt x="3092227" y="371475"/>
                </a:cubicBezTo>
                <a:cubicBezTo>
                  <a:pt x="3092227" y="433408"/>
                  <a:pt x="3091250" y="495396"/>
                  <a:pt x="3087465" y="557213"/>
                </a:cubicBezTo>
                <a:cubicBezTo>
                  <a:pt x="3086476" y="573372"/>
                  <a:pt x="3080602" y="588869"/>
                  <a:pt x="3077940" y="604838"/>
                </a:cubicBezTo>
                <a:cubicBezTo>
                  <a:pt x="3068056" y="664138"/>
                  <a:pt x="3078464" y="610854"/>
                  <a:pt x="3068415" y="647700"/>
                </a:cubicBezTo>
                <a:cubicBezTo>
                  <a:pt x="3064971" y="660330"/>
                  <a:pt x="3062740" y="673288"/>
                  <a:pt x="3058890" y="685800"/>
                </a:cubicBezTo>
                <a:cubicBezTo>
                  <a:pt x="3054025" y="701612"/>
                  <a:pt x="3047129" y="714085"/>
                  <a:pt x="3039840" y="728663"/>
                </a:cubicBezTo>
                <a:cubicBezTo>
                  <a:pt x="3028205" y="786829"/>
                  <a:pt x="3045419" y="723662"/>
                  <a:pt x="3020790" y="766763"/>
                </a:cubicBezTo>
                <a:cubicBezTo>
                  <a:pt x="3017543" y="772446"/>
                  <a:pt x="3019658" y="780367"/>
                  <a:pt x="3016027" y="785813"/>
                </a:cubicBezTo>
                <a:cubicBezTo>
                  <a:pt x="3012852" y="790575"/>
                  <a:pt x="3005787" y="791291"/>
                  <a:pt x="3001740" y="795338"/>
                </a:cubicBezTo>
                <a:cubicBezTo>
                  <a:pt x="2996127" y="800951"/>
                  <a:pt x="2992215" y="808038"/>
                  <a:pt x="2987452" y="814388"/>
                </a:cubicBezTo>
                <a:cubicBezTo>
                  <a:pt x="2975482" y="850300"/>
                  <a:pt x="2993022" y="807425"/>
                  <a:pt x="2968402" y="838200"/>
                </a:cubicBezTo>
                <a:cubicBezTo>
                  <a:pt x="2965266" y="842120"/>
                  <a:pt x="2966425" y="848311"/>
                  <a:pt x="2963640" y="852488"/>
                </a:cubicBezTo>
                <a:cubicBezTo>
                  <a:pt x="2959904" y="858092"/>
                  <a:pt x="2953735" y="861661"/>
                  <a:pt x="2949352" y="866775"/>
                </a:cubicBezTo>
                <a:cubicBezTo>
                  <a:pt x="2944186" y="872801"/>
                  <a:pt x="2940375" y="879925"/>
                  <a:pt x="2935065" y="885825"/>
                </a:cubicBezTo>
                <a:cubicBezTo>
                  <a:pt x="2926054" y="895838"/>
                  <a:pt x="2916015" y="904875"/>
                  <a:pt x="2906490" y="914400"/>
                </a:cubicBezTo>
                <a:lnTo>
                  <a:pt x="2892202" y="928688"/>
                </a:lnTo>
                <a:lnTo>
                  <a:pt x="2873152" y="947738"/>
                </a:lnTo>
                <a:cubicBezTo>
                  <a:pt x="2866802" y="954088"/>
                  <a:pt x="2861286" y="961400"/>
                  <a:pt x="2854102" y="966788"/>
                </a:cubicBezTo>
                <a:cubicBezTo>
                  <a:pt x="2806078" y="1002805"/>
                  <a:pt x="2865317" y="956974"/>
                  <a:pt x="2816002" y="1000125"/>
                </a:cubicBezTo>
                <a:cubicBezTo>
                  <a:pt x="2810028" y="1005352"/>
                  <a:pt x="2802926" y="1009186"/>
                  <a:pt x="2796952" y="1014413"/>
                </a:cubicBezTo>
                <a:cubicBezTo>
                  <a:pt x="2790194" y="1020327"/>
                  <a:pt x="2784720" y="1027619"/>
                  <a:pt x="2777902" y="1033463"/>
                </a:cubicBezTo>
                <a:cubicBezTo>
                  <a:pt x="2773556" y="1037188"/>
                  <a:pt x="2767961" y="1039263"/>
                  <a:pt x="2763615" y="1042988"/>
                </a:cubicBezTo>
                <a:cubicBezTo>
                  <a:pt x="2734853" y="1067642"/>
                  <a:pt x="2756529" y="1058050"/>
                  <a:pt x="2730277" y="1066800"/>
                </a:cubicBezTo>
                <a:cubicBezTo>
                  <a:pt x="2725515" y="1069975"/>
                  <a:pt x="2720387" y="1072661"/>
                  <a:pt x="2715990" y="1076325"/>
                </a:cubicBezTo>
                <a:cubicBezTo>
                  <a:pt x="2710816" y="1080637"/>
                  <a:pt x="2707306" y="1086877"/>
                  <a:pt x="2701702" y="1090613"/>
                </a:cubicBezTo>
                <a:cubicBezTo>
                  <a:pt x="2697525" y="1093398"/>
                  <a:pt x="2692177" y="1093788"/>
                  <a:pt x="2687415" y="1095375"/>
                </a:cubicBezTo>
                <a:cubicBezTo>
                  <a:pt x="2682652" y="1098550"/>
                  <a:pt x="2678247" y="1102340"/>
                  <a:pt x="2673127" y="1104900"/>
                </a:cubicBezTo>
                <a:cubicBezTo>
                  <a:pt x="2668637" y="1107145"/>
                  <a:pt x="2663017" y="1106878"/>
                  <a:pt x="2658840" y="1109663"/>
                </a:cubicBezTo>
                <a:cubicBezTo>
                  <a:pt x="2653236" y="1113399"/>
                  <a:pt x="2650156" y="1120214"/>
                  <a:pt x="2644552" y="1123950"/>
                </a:cubicBezTo>
                <a:cubicBezTo>
                  <a:pt x="2640375" y="1126735"/>
                  <a:pt x="2634879" y="1126735"/>
                  <a:pt x="2630265" y="1128713"/>
                </a:cubicBezTo>
                <a:cubicBezTo>
                  <a:pt x="2623740" y="1131510"/>
                  <a:pt x="2617379" y="1134716"/>
                  <a:pt x="2611215" y="1138238"/>
                </a:cubicBezTo>
                <a:cubicBezTo>
                  <a:pt x="2596584" y="1146598"/>
                  <a:pt x="2595145" y="1151532"/>
                  <a:pt x="2577877" y="1157288"/>
                </a:cubicBezTo>
                <a:cubicBezTo>
                  <a:pt x="2570198" y="1159848"/>
                  <a:pt x="2562002" y="1160463"/>
                  <a:pt x="2554065" y="1162050"/>
                </a:cubicBezTo>
                <a:cubicBezTo>
                  <a:pt x="2549302" y="1165225"/>
                  <a:pt x="2544897" y="1169015"/>
                  <a:pt x="2539777" y="1171575"/>
                </a:cubicBezTo>
                <a:cubicBezTo>
                  <a:pt x="2530597" y="1176165"/>
                  <a:pt x="2515605" y="1178045"/>
                  <a:pt x="2506440" y="1181100"/>
                </a:cubicBezTo>
                <a:cubicBezTo>
                  <a:pt x="2498330" y="1183803"/>
                  <a:pt x="2490661" y="1187703"/>
                  <a:pt x="2482627" y="1190625"/>
                </a:cubicBezTo>
                <a:cubicBezTo>
                  <a:pt x="2473191" y="1194056"/>
                  <a:pt x="2463374" y="1196421"/>
                  <a:pt x="2454052" y="1200150"/>
                </a:cubicBezTo>
                <a:cubicBezTo>
                  <a:pt x="2446115" y="1203325"/>
                  <a:pt x="2438428" y="1207218"/>
                  <a:pt x="2430240" y="1209675"/>
                </a:cubicBezTo>
                <a:cubicBezTo>
                  <a:pt x="2422487" y="1212001"/>
                  <a:pt x="2414164" y="1212057"/>
                  <a:pt x="2406427" y="1214438"/>
                </a:cubicBezTo>
                <a:cubicBezTo>
                  <a:pt x="2393463" y="1218427"/>
                  <a:pt x="2381291" y="1224736"/>
                  <a:pt x="2368327" y="1228725"/>
                </a:cubicBezTo>
                <a:cubicBezTo>
                  <a:pt x="2360452" y="1231148"/>
                  <a:pt x="2322192" y="1237208"/>
                  <a:pt x="2315940" y="1238250"/>
                </a:cubicBezTo>
                <a:cubicBezTo>
                  <a:pt x="2309590" y="1241425"/>
                  <a:pt x="2303537" y="1245282"/>
                  <a:pt x="2296890" y="1247775"/>
                </a:cubicBezTo>
                <a:cubicBezTo>
                  <a:pt x="2281635" y="1253496"/>
                  <a:pt x="2259134" y="1254640"/>
                  <a:pt x="2244502" y="1257300"/>
                </a:cubicBezTo>
                <a:cubicBezTo>
                  <a:pt x="2192313" y="1266789"/>
                  <a:pt x="2263141" y="1257363"/>
                  <a:pt x="2201640" y="1266825"/>
                </a:cubicBezTo>
                <a:cubicBezTo>
                  <a:pt x="2188990" y="1268771"/>
                  <a:pt x="2176240" y="1270000"/>
                  <a:pt x="2163540" y="1271588"/>
                </a:cubicBezTo>
                <a:cubicBezTo>
                  <a:pt x="2155602" y="1274763"/>
                  <a:pt x="2147837" y="1278410"/>
                  <a:pt x="2139727" y="1281113"/>
                </a:cubicBezTo>
                <a:cubicBezTo>
                  <a:pt x="2129646" y="1284473"/>
                  <a:pt x="2106292" y="1288752"/>
                  <a:pt x="2096865" y="1290638"/>
                </a:cubicBezTo>
                <a:cubicBezTo>
                  <a:pt x="2063945" y="1307098"/>
                  <a:pt x="2091935" y="1295437"/>
                  <a:pt x="2049240" y="1304925"/>
                </a:cubicBezTo>
                <a:cubicBezTo>
                  <a:pt x="2044339" y="1306014"/>
                  <a:pt x="2039795" y="1308367"/>
                  <a:pt x="2034952" y="1309688"/>
                </a:cubicBezTo>
                <a:cubicBezTo>
                  <a:pt x="1975855" y="1325806"/>
                  <a:pt x="2015455" y="1313012"/>
                  <a:pt x="1982565" y="1323975"/>
                </a:cubicBezTo>
                <a:cubicBezTo>
                  <a:pt x="1977802" y="1327150"/>
                  <a:pt x="1973397" y="1330940"/>
                  <a:pt x="1968277" y="1333500"/>
                </a:cubicBezTo>
                <a:cubicBezTo>
                  <a:pt x="1963787" y="1335745"/>
                  <a:pt x="1958690" y="1336500"/>
                  <a:pt x="1953990" y="1338263"/>
                </a:cubicBezTo>
                <a:cubicBezTo>
                  <a:pt x="1945985" y="1341265"/>
                  <a:pt x="1937989" y="1344316"/>
                  <a:pt x="1930177" y="1347788"/>
                </a:cubicBezTo>
                <a:cubicBezTo>
                  <a:pt x="1923689" y="1350671"/>
                  <a:pt x="1917653" y="1354516"/>
                  <a:pt x="1911127" y="1357313"/>
                </a:cubicBezTo>
                <a:cubicBezTo>
                  <a:pt x="1906513" y="1359290"/>
                  <a:pt x="1901454" y="1360098"/>
                  <a:pt x="1896840" y="1362075"/>
                </a:cubicBezTo>
                <a:cubicBezTo>
                  <a:pt x="1890314" y="1364872"/>
                  <a:pt x="1884437" y="1369107"/>
                  <a:pt x="1877790" y="1371600"/>
                </a:cubicBezTo>
                <a:cubicBezTo>
                  <a:pt x="1871661" y="1373898"/>
                  <a:pt x="1865034" y="1374565"/>
                  <a:pt x="1858740" y="1376363"/>
                </a:cubicBezTo>
                <a:cubicBezTo>
                  <a:pt x="1853913" y="1377742"/>
                  <a:pt x="1849215" y="1379538"/>
                  <a:pt x="1844452" y="1381125"/>
                </a:cubicBezTo>
                <a:cubicBezTo>
                  <a:pt x="1839690" y="1384300"/>
                  <a:pt x="1835284" y="1388090"/>
                  <a:pt x="1830165" y="1390650"/>
                </a:cubicBezTo>
                <a:cubicBezTo>
                  <a:pt x="1790748" y="1410359"/>
                  <a:pt x="1846380" y="1375206"/>
                  <a:pt x="1796827" y="1404938"/>
                </a:cubicBezTo>
                <a:cubicBezTo>
                  <a:pt x="1755888" y="1429501"/>
                  <a:pt x="1782702" y="1419172"/>
                  <a:pt x="1753965" y="1428750"/>
                </a:cubicBezTo>
                <a:cubicBezTo>
                  <a:pt x="1720457" y="1451088"/>
                  <a:pt x="1762946" y="1425382"/>
                  <a:pt x="1715865" y="1443038"/>
                </a:cubicBezTo>
                <a:cubicBezTo>
                  <a:pt x="1710506" y="1445048"/>
                  <a:pt x="1706697" y="1450003"/>
                  <a:pt x="1701577" y="1452563"/>
                </a:cubicBezTo>
                <a:cubicBezTo>
                  <a:pt x="1697087" y="1454808"/>
                  <a:pt x="1691990" y="1455562"/>
                  <a:pt x="1687290" y="1457325"/>
                </a:cubicBezTo>
                <a:cubicBezTo>
                  <a:pt x="1679285" y="1460327"/>
                  <a:pt x="1671482" y="1463848"/>
                  <a:pt x="1663477" y="1466850"/>
                </a:cubicBezTo>
                <a:cubicBezTo>
                  <a:pt x="1658777" y="1468613"/>
                  <a:pt x="1653804" y="1469635"/>
                  <a:pt x="1649190" y="1471613"/>
                </a:cubicBezTo>
                <a:cubicBezTo>
                  <a:pt x="1642665" y="1474410"/>
                  <a:pt x="1636732" y="1478501"/>
                  <a:pt x="1630140" y="1481138"/>
                </a:cubicBezTo>
                <a:cubicBezTo>
                  <a:pt x="1620818" y="1484867"/>
                  <a:pt x="1609919" y="1485094"/>
                  <a:pt x="1601565" y="1490663"/>
                </a:cubicBezTo>
                <a:cubicBezTo>
                  <a:pt x="1566748" y="1513873"/>
                  <a:pt x="1610532" y="1485538"/>
                  <a:pt x="1568227" y="1509713"/>
                </a:cubicBezTo>
                <a:cubicBezTo>
                  <a:pt x="1563257" y="1512553"/>
                  <a:pt x="1559201" y="1516983"/>
                  <a:pt x="1553940" y="1519238"/>
                </a:cubicBezTo>
                <a:cubicBezTo>
                  <a:pt x="1547924" y="1521816"/>
                  <a:pt x="1541240" y="1522413"/>
                  <a:pt x="1534890" y="1524000"/>
                </a:cubicBezTo>
                <a:cubicBezTo>
                  <a:pt x="1530127" y="1527175"/>
                  <a:pt x="1525722" y="1530965"/>
                  <a:pt x="1520602" y="1533525"/>
                </a:cubicBezTo>
                <a:cubicBezTo>
                  <a:pt x="1516112" y="1535770"/>
                  <a:pt x="1510171" y="1535074"/>
                  <a:pt x="1506315" y="1538288"/>
                </a:cubicBezTo>
                <a:cubicBezTo>
                  <a:pt x="1500217" y="1543370"/>
                  <a:pt x="1497960" y="1552065"/>
                  <a:pt x="1492027" y="1557338"/>
                </a:cubicBezTo>
                <a:cubicBezTo>
                  <a:pt x="1483471" y="1564943"/>
                  <a:pt x="1463452" y="1576388"/>
                  <a:pt x="1463452" y="1576388"/>
                </a:cubicBezTo>
                <a:cubicBezTo>
                  <a:pt x="1460277" y="1581150"/>
                  <a:pt x="1457974" y="1586628"/>
                  <a:pt x="1453927" y="1590675"/>
                </a:cubicBezTo>
                <a:cubicBezTo>
                  <a:pt x="1426412" y="1618190"/>
                  <a:pt x="1452659" y="1579379"/>
                  <a:pt x="1425352" y="1614488"/>
                </a:cubicBezTo>
                <a:cubicBezTo>
                  <a:pt x="1418324" y="1623524"/>
                  <a:pt x="1412652" y="1633538"/>
                  <a:pt x="1406302" y="1643063"/>
                </a:cubicBezTo>
                <a:lnTo>
                  <a:pt x="1396777" y="1657350"/>
                </a:lnTo>
                <a:cubicBezTo>
                  <a:pt x="1384810" y="1693257"/>
                  <a:pt x="1400951" y="1649003"/>
                  <a:pt x="1382490" y="1685925"/>
                </a:cubicBezTo>
                <a:cubicBezTo>
                  <a:pt x="1380245" y="1690415"/>
                  <a:pt x="1379490" y="1695512"/>
                  <a:pt x="1377727" y="1700213"/>
                </a:cubicBezTo>
                <a:cubicBezTo>
                  <a:pt x="1374725" y="1708217"/>
                  <a:pt x="1368202" y="1715476"/>
                  <a:pt x="1368202" y="1724025"/>
                </a:cubicBezTo>
                <a:cubicBezTo>
                  <a:pt x="1368202" y="1729749"/>
                  <a:pt x="1374887" y="1714708"/>
                  <a:pt x="1377727" y="1709738"/>
                </a:cubicBezTo>
                <a:cubicBezTo>
                  <a:pt x="1392601" y="1683709"/>
                  <a:pt x="1379096" y="1696125"/>
                  <a:pt x="1401540" y="1681163"/>
                </a:cubicBezTo>
                <a:cubicBezTo>
                  <a:pt x="1409106" y="1669813"/>
                  <a:pt x="1421450" y="1647251"/>
                  <a:pt x="1434877" y="1638300"/>
                </a:cubicBezTo>
                <a:cubicBezTo>
                  <a:pt x="1439054" y="1635515"/>
                  <a:pt x="1444402" y="1635125"/>
                  <a:pt x="1449165" y="1633538"/>
                </a:cubicBezTo>
                <a:cubicBezTo>
                  <a:pt x="1493998" y="1588702"/>
                  <a:pt x="1422110" y="1656335"/>
                  <a:pt x="1492027" y="1609725"/>
                </a:cubicBezTo>
                <a:cubicBezTo>
                  <a:pt x="1496790" y="1606550"/>
                  <a:pt x="1500955" y="1602210"/>
                  <a:pt x="1506315" y="1600200"/>
                </a:cubicBezTo>
                <a:cubicBezTo>
                  <a:pt x="1513894" y="1597358"/>
                  <a:pt x="1522274" y="1597401"/>
                  <a:pt x="1530127" y="1595438"/>
                </a:cubicBezTo>
                <a:cubicBezTo>
                  <a:pt x="1534997" y="1594220"/>
                  <a:pt x="1539514" y="1591764"/>
                  <a:pt x="1544415" y="1590675"/>
                </a:cubicBezTo>
                <a:cubicBezTo>
                  <a:pt x="1553841" y="1588580"/>
                  <a:pt x="1563465" y="1587500"/>
                  <a:pt x="1572990" y="1585913"/>
                </a:cubicBezTo>
                <a:lnTo>
                  <a:pt x="1844452" y="1590675"/>
                </a:lnTo>
                <a:cubicBezTo>
                  <a:pt x="1852543" y="1590936"/>
                  <a:pt x="1860586" y="1592878"/>
                  <a:pt x="1868265" y="1595438"/>
                </a:cubicBezTo>
                <a:cubicBezTo>
                  <a:pt x="1875000" y="1597683"/>
                  <a:pt x="1880789" y="1602166"/>
                  <a:pt x="1887315" y="1604963"/>
                </a:cubicBezTo>
                <a:cubicBezTo>
                  <a:pt x="1891929" y="1606940"/>
                  <a:pt x="1896840" y="1608138"/>
                  <a:pt x="1901602" y="1609725"/>
                </a:cubicBezTo>
                <a:cubicBezTo>
                  <a:pt x="1906365" y="1612900"/>
                  <a:pt x="1910629" y="1616995"/>
                  <a:pt x="1915890" y="1619250"/>
                </a:cubicBezTo>
                <a:cubicBezTo>
                  <a:pt x="1921906" y="1621828"/>
                  <a:pt x="1928646" y="1622215"/>
                  <a:pt x="1934940" y="1624013"/>
                </a:cubicBezTo>
                <a:cubicBezTo>
                  <a:pt x="1939767" y="1625392"/>
                  <a:pt x="1944465" y="1627188"/>
                  <a:pt x="1949227" y="1628775"/>
                </a:cubicBezTo>
                <a:lnTo>
                  <a:pt x="1977802" y="1647825"/>
                </a:lnTo>
                <a:cubicBezTo>
                  <a:pt x="1982565" y="1651000"/>
                  <a:pt x="1988043" y="1653302"/>
                  <a:pt x="1992090" y="1657350"/>
                </a:cubicBezTo>
                <a:lnTo>
                  <a:pt x="2006377" y="1671638"/>
                </a:lnTo>
                <a:cubicBezTo>
                  <a:pt x="2007965" y="1676400"/>
                  <a:pt x="2009922" y="1681055"/>
                  <a:pt x="2011140" y="1685925"/>
                </a:cubicBezTo>
                <a:cubicBezTo>
                  <a:pt x="2016592" y="1707734"/>
                  <a:pt x="2017775" y="1724718"/>
                  <a:pt x="2020665" y="1747838"/>
                </a:cubicBezTo>
                <a:cubicBezTo>
                  <a:pt x="2022252" y="1733550"/>
                  <a:pt x="2023064" y="1719155"/>
                  <a:pt x="2025427" y="1704975"/>
                </a:cubicBezTo>
                <a:cubicBezTo>
                  <a:pt x="2026252" y="1700023"/>
                  <a:pt x="2027405" y="1694865"/>
                  <a:pt x="2030190" y="1690688"/>
                </a:cubicBezTo>
                <a:cubicBezTo>
                  <a:pt x="2040230" y="1675628"/>
                  <a:pt x="2055432" y="1664014"/>
                  <a:pt x="2063527" y="1647825"/>
                </a:cubicBezTo>
                <a:cubicBezTo>
                  <a:pt x="2066702" y="1641475"/>
                  <a:pt x="2068432" y="1634165"/>
                  <a:pt x="2073052" y="1628775"/>
                </a:cubicBezTo>
                <a:cubicBezTo>
                  <a:pt x="2078218" y="1622749"/>
                  <a:pt x="2086075" y="1619654"/>
                  <a:pt x="2092102" y="1614488"/>
                </a:cubicBezTo>
                <a:cubicBezTo>
                  <a:pt x="2097216" y="1610105"/>
                  <a:pt x="2101216" y="1604512"/>
                  <a:pt x="2106390" y="1600200"/>
                </a:cubicBezTo>
                <a:cubicBezTo>
                  <a:pt x="2110787" y="1596536"/>
                  <a:pt x="2116019" y="1594002"/>
                  <a:pt x="2120677" y="1590675"/>
                </a:cubicBezTo>
                <a:cubicBezTo>
                  <a:pt x="2127136" y="1586061"/>
                  <a:pt x="2133700" y="1581554"/>
                  <a:pt x="2139727" y="1576388"/>
                </a:cubicBezTo>
                <a:cubicBezTo>
                  <a:pt x="2144841" y="1572005"/>
                  <a:pt x="2148534" y="1566015"/>
                  <a:pt x="2154015" y="1562100"/>
                </a:cubicBezTo>
                <a:cubicBezTo>
                  <a:pt x="2159792" y="1557973"/>
                  <a:pt x="2166977" y="1556228"/>
                  <a:pt x="2173065" y="1552575"/>
                </a:cubicBezTo>
                <a:cubicBezTo>
                  <a:pt x="2182881" y="1546685"/>
                  <a:pt x="2192482" y="1540393"/>
                  <a:pt x="2201640" y="1533525"/>
                </a:cubicBezTo>
                <a:cubicBezTo>
                  <a:pt x="2207990" y="1528763"/>
                  <a:pt x="2213959" y="1523445"/>
                  <a:pt x="2220690" y="1519238"/>
                </a:cubicBezTo>
                <a:cubicBezTo>
                  <a:pt x="2226710" y="1515475"/>
                  <a:pt x="2233576" y="1513235"/>
                  <a:pt x="2239740" y="1509713"/>
                </a:cubicBezTo>
                <a:cubicBezTo>
                  <a:pt x="2244710" y="1506873"/>
                  <a:pt x="2248668" y="1502198"/>
                  <a:pt x="2254027" y="1500188"/>
                </a:cubicBezTo>
                <a:cubicBezTo>
                  <a:pt x="2261606" y="1497346"/>
                  <a:pt x="2269902" y="1497013"/>
                  <a:pt x="2277840" y="1495425"/>
                </a:cubicBezTo>
                <a:cubicBezTo>
                  <a:pt x="2284190" y="1490663"/>
                  <a:pt x="2289998" y="1485076"/>
                  <a:pt x="2296890" y="1481138"/>
                </a:cubicBezTo>
                <a:cubicBezTo>
                  <a:pt x="2301249" y="1478647"/>
                  <a:pt x="2306818" y="1478866"/>
                  <a:pt x="2311177" y="1476375"/>
                </a:cubicBezTo>
                <a:cubicBezTo>
                  <a:pt x="2348954" y="1454788"/>
                  <a:pt x="2311402" y="1466795"/>
                  <a:pt x="2349277" y="1457325"/>
                </a:cubicBezTo>
                <a:cubicBezTo>
                  <a:pt x="2385150" y="1433410"/>
                  <a:pt x="2339557" y="1461491"/>
                  <a:pt x="2382615" y="1443038"/>
                </a:cubicBezTo>
                <a:cubicBezTo>
                  <a:pt x="2387876" y="1440783"/>
                  <a:pt x="2391672" y="1435838"/>
                  <a:pt x="2396902" y="1433513"/>
                </a:cubicBezTo>
                <a:cubicBezTo>
                  <a:pt x="2455515" y="1407462"/>
                  <a:pt x="2400202" y="1435847"/>
                  <a:pt x="2444527" y="1419225"/>
                </a:cubicBezTo>
                <a:cubicBezTo>
                  <a:pt x="2451174" y="1416732"/>
                  <a:pt x="2457051" y="1412497"/>
                  <a:pt x="2463577" y="1409700"/>
                </a:cubicBezTo>
                <a:cubicBezTo>
                  <a:pt x="2490432" y="1398191"/>
                  <a:pt x="2464705" y="1412254"/>
                  <a:pt x="2496915" y="1400175"/>
                </a:cubicBezTo>
                <a:cubicBezTo>
                  <a:pt x="2503562" y="1397682"/>
                  <a:pt x="2509293" y="1393076"/>
                  <a:pt x="2515965" y="1390650"/>
                </a:cubicBezTo>
                <a:cubicBezTo>
                  <a:pt x="2526826" y="1386700"/>
                  <a:pt x="2538232" y="1384446"/>
                  <a:pt x="2549302" y="1381125"/>
                </a:cubicBezTo>
                <a:cubicBezTo>
                  <a:pt x="2583460" y="1370878"/>
                  <a:pt x="2540909" y="1382034"/>
                  <a:pt x="2582640" y="1371600"/>
                </a:cubicBezTo>
                <a:cubicBezTo>
                  <a:pt x="2628703" y="1337054"/>
                  <a:pt x="2579615" y="1370731"/>
                  <a:pt x="2615977" y="1352550"/>
                </a:cubicBezTo>
                <a:cubicBezTo>
                  <a:pt x="2621097" y="1349990"/>
                  <a:pt x="2625034" y="1345350"/>
                  <a:pt x="2630265" y="1343025"/>
                </a:cubicBezTo>
                <a:cubicBezTo>
                  <a:pt x="2639440" y="1338947"/>
                  <a:pt x="2649315" y="1336675"/>
                  <a:pt x="2658840" y="1333500"/>
                </a:cubicBezTo>
                <a:cubicBezTo>
                  <a:pt x="2676038" y="1327767"/>
                  <a:pt x="2683893" y="1325899"/>
                  <a:pt x="2701702" y="1314450"/>
                </a:cubicBezTo>
                <a:cubicBezTo>
                  <a:pt x="2715056" y="1305865"/>
                  <a:pt x="2725603" y="1292975"/>
                  <a:pt x="2739802" y="1285875"/>
                </a:cubicBezTo>
                <a:lnTo>
                  <a:pt x="2777902" y="1266825"/>
                </a:lnTo>
                <a:cubicBezTo>
                  <a:pt x="2792020" y="1259766"/>
                  <a:pt x="2817109" y="1248136"/>
                  <a:pt x="2830290" y="1238250"/>
                </a:cubicBezTo>
                <a:cubicBezTo>
                  <a:pt x="2835678" y="1234209"/>
                  <a:pt x="2839403" y="1228275"/>
                  <a:pt x="2844577" y="1223963"/>
                </a:cubicBezTo>
                <a:cubicBezTo>
                  <a:pt x="2848974" y="1220299"/>
                  <a:pt x="2854102" y="1217613"/>
                  <a:pt x="2858865" y="1214438"/>
                </a:cubicBezTo>
                <a:cubicBezTo>
                  <a:pt x="2881671" y="1184029"/>
                  <a:pt x="2869602" y="1202487"/>
                  <a:pt x="2892202" y="1157288"/>
                </a:cubicBezTo>
                <a:lnTo>
                  <a:pt x="2901727" y="1138238"/>
                </a:lnTo>
                <a:cubicBezTo>
                  <a:pt x="2903315" y="1127125"/>
                  <a:pt x="2904645" y="1115973"/>
                  <a:pt x="2906490" y="1104900"/>
                </a:cubicBezTo>
                <a:cubicBezTo>
                  <a:pt x="2907821" y="1096916"/>
                  <a:pt x="2911252" y="1089182"/>
                  <a:pt x="2911252" y="1081088"/>
                </a:cubicBezTo>
                <a:cubicBezTo>
                  <a:pt x="2911252" y="1008046"/>
                  <a:pt x="2910697" y="934934"/>
                  <a:pt x="2906490" y="862013"/>
                </a:cubicBezTo>
                <a:cubicBezTo>
                  <a:pt x="2905543" y="845602"/>
                  <a:pt x="2896612" y="831761"/>
                  <a:pt x="2887440" y="819150"/>
                </a:cubicBezTo>
                <a:cubicBezTo>
                  <a:pt x="2878103" y="806311"/>
                  <a:pt x="2867671" y="794259"/>
                  <a:pt x="2858865" y="781050"/>
                </a:cubicBezTo>
                <a:cubicBezTo>
                  <a:pt x="2855690" y="776288"/>
                  <a:pt x="2853004" y="771160"/>
                  <a:pt x="2849340" y="766763"/>
                </a:cubicBezTo>
                <a:cubicBezTo>
                  <a:pt x="2841662" y="757549"/>
                  <a:pt x="2826037" y="743922"/>
                  <a:pt x="2816002" y="738188"/>
                </a:cubicBezTo>
                <a:cubicBezTo>
                  <a:pt x="2811643" y="735697"/>
                  <a:pt x="2806285" y="735502"/>
                  <a:pt x="2801715" y="733425"/>
                </a:cubicBezTo>
                <a:cubicBezTo>
                  <a:pt x="2788789" y="727549"/>
                  <a:pt x="2777390" y="717818"/>
                  <a:pt x="2763615" y="714375"/>
                </a:cubicBezTo>
                <a:cubicBezTo>
                  <a:pt x="2687683" y="695394"/>
                  <a:pt x="2821118" y="728212"/>
                  <a:pt x="2715990" y="704850"/>
                </a:cubicBezTo>
                <a:cubicBezTo>
                  <a:pt x="2711089" y="703761"/>
                  <a:pt x="2706316" y="702065"/>
                  <a:pt x="2701702" y="700088"/>
                </a:cubicBezTo>
                <a:cubicBezTo>
                  <a:pt x="2695176" y="697291"/>
                  <a:pt x="2689570" y="692159"/>
                  <a:pt x="2682652" y="690563"/>
                </a:cubicBezTo>
                <a:cubicBezTo>
                  <a:pt x="2668645" y="687330"/>
                  <a:pt x="2654077" y="687388"/>
                  <a:pt x="2639790" y="685800"/>
                </a:cubicBezTo>
                <a:lnTo>
                  <a:pt x="2263552" y="695325"/>
                </a:lnTo>
                <a:cubicBezTo>
                  <a:pt x="2249185" y="695815"/>
                  <a:pt x="2234967" y="698408"/>
                  <a:pt x="2220690" y="700088"/>
                </a:cubicBezTo>
                <a:cubicBezTo>
                  <a:pt x="2109439" y="713176"/>
                  <a:pt x="2261451" y="696087"/>
                  <a:pt x="2139727" y="709613"/>
                </a:cubicBezTo>
                <a:cubicBezTo>
                  <a:pt x="2128615" y="712788"/>
                  <a:pt x="2117723" y="716872"/>
                  <a:pt x="2106390" y="719138"/>
                </a:cubicBezTo>
                <a:cubicBezTo>
                  <a:pt x="2093840" y="721648"/>
                  <a:pt x="2080977" y="722208"/>
                  <a:pt x="2068290" y="723900"/>
                </a:cubicBezTo>
                <a:cubicBezTo>
                  <a:pt x="2057163" y="725384"/>
                  <a:pt x="2046114" y="727467"/>
                  <a:pt x="2034952" y="728663"/>
                </a:cubicBezTo>
                <a:cubicBezTo>
                  <a:pt x="2001654" y="732231"/>
                  <a:pt x="1968092" y="733453"/>
                  <a:pt x="1934940" y="738188"/>
                </a:cubicBezTo>
                <a:cubicBezTo>
                  <a:pt x="1923827" y="739775"/>
                  <a:pt x="1912646" y="740942"/>
                  <a:pt x="1901602" y="742950"/>
                </a:cubicBezTo>
                <a:cubicBezTo>
                  <a:pt x="1895162" y="744121"/>
                  <a:pt x="1889021" y="746718"/>
                  <a:pt x="1882552" y="747713"/>
                </a:cubicBezTo>
                <a:cubicBezTo>
                  <a:pt x="1868344" y="749899"/>
                  <a:pt x="1853921" y="750442"/>
                  <a:pt x="1839690" y="752475"/>
                </a:cubicBezTo>
                <a:cubicBezTo>
                  <a:pt x="1831676" y="753620"/>
                  <a:pt x="1823878" y="756007"/>
                  <a:pt x="1815877" y="757238"/>
                </a:cubicBezTo>
                <a:cubicBezTo>
                  <a:pt x="1740917" y="768770"/>
                  <a:pt x="1808559" y="755843"/>
                  <a:pt x="1753965" y="766763"/>
                </a:cubicBezTo>
                <a:cubicBezTo>
                  <a:pt x="1704752" y="765175"/>
                  <a:pt x="1655493" y="764658"/>
                  <a:pt x="1606327" y="762000"/>
                </a:cubicBezTo>
                <a:cubicBezTo>
                  <a:pt x="1582832" y="760730"/>
                  <a:pt x="1567313" y="753438"/>
                  <a:pt x="1544415" y="747713"/>
                </a:cubicBezTo>
                <a:cubicBezTo>
                  <a:pt x="1536562" y="745750"/>
                  <a:pt x="1528504" y="744706"/>
                  <a:pt x="1520602" y="742950"/>
                </a:cubicBezTo>
                <a:cubicBezTo>
                  <a:pt x="1514212" y="741530"/>
                  <a:pt x="1507902" y="739775"/>
                  <a:pt x="1501552" y="738188"/>
                </a:cubicBezTo>
                <a:cubicBezTo>
                  <a:pt x="1495202" y="735013"/>
                  <a:pt x="1489027" y="731460"/>
                  <a:pt x="1482502" y="728663"/>
                </a:cubicBezTo>
                <a:cubicBezTo>
                  <a:pt x="1472931" y="724561"/>
                  <a:pt x="1458840" y="721556"/>
                  <a:pt x="1449165" y="719138"/>
                </a:cubicBezTo>
                <a:cubicBezTo>
                  <a:pt x="1442815" y="715963"/>
                  <a:pt x="1435892" y="713740"/>
                  <a:pt x="1430115" y="709613"/>
                </a:cubicBezTo>
                <a:cubicBezTo>
                  <a:pt x="1424634" y="705698"/>
                  <a:pt x="1421001" y="699637"/>
                  <a:pt x="1415827" y="695325"/>
                </a:cubicBezTo>
                <a:cubicBezTo>
                  <a:pt x="1411430" y="691661"/>
                  <a:pt x="1406302" y="688975"/>
                  <a:pt x="1401540" y="685800"/>
                </a:cubicBezTo>
                <a:cubicBezTo>
                  <a:pt x="1376138" y="647698"/>
                  <a:pt x="1409480" y="693741"/>
                  <a:pt x="1377727" y="661988"/>
                </a:cubicBezTo>
                <a:cubicBezTo>
                  <a:pt x="1373680" y="657941"/>
                  <a:pt x="1371377" y="652463"/>
                  <a:pt x="1368202" y="647700"/>
                </a:cubicBezTo>
                <a:cubicBezTo>
                  <a:pt x="1366615" y="642938"/>
                  <a:pt x="1363440" y="638433"/>
                  <a:pt x="1363440" y="633413"/>
                </a:cubicBezTo>
                <a:cubicBezTo>
                  <a:pt x="1363440" y="573226"/>
                  <a:pt x="1359035" y="585069"/>
                  <a:pt x="1372965" y="55721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-100684" y="605761"/>
            <a:ext cx="3296322" cy="3242339"/>
          </a:xfrm>
          <a:custGeom>
            <a:avLst/>
            <a:gdLst>
              <a:gd name="connsiteX0" fmla="*/ 1548484 w 3296322"/>
              <a:gd name="connsiteY0" fmla="*/ 3242339 h 3242339"/>
              <a:gd name="connsiteX1" fmla="*/ 1510384 w 3296322"/>
              <a:gd name="connsiteY1" fmla="*/ 3218527 h 3242339"/>
              <a:gd name="connsiteX2" fmla="*/ 1472284 w 3296322"/>
              <a:gd name="connsiteY2" fmla="*/ 3213764 h 3242339"/>
              <a:gd name="connsiteX3" fmla="*/ 1429422 w 3296322"/>
              <a:gd name="connsiteY3" fmla="*/ 3204239 h 3242339"/>
              <a:gd name="connsiteX4" fmla="*/ 1377034 w 3296322"/>
              <a:gd name="connsiteY4" fmla="*/ 3199477 h 3242339"/>
              <a:gd name="connsiteX5" fmla="*/ 1348459 w 3296322"/>
              <a:gd name="connsiteY5" fmla="*/ 3194714 h 3242339"/>
              <a:gd name="connsiteX6" fmla="*/ 1000797 w 3296322"/>
              <a:gd name="connsiteY6" fmla="*/ 3189952 h 3242339"/>
              <a:gd name="connsiteX7" fmla="*/ 943647 w 3296322"/>
              <a:gd name="connsiteY7" fmla="*/ 3180427 h 3242339"/>
              <a:gd name="connsiteX8" fmla="*/ 876972 w 3296322"/>
              <a:gd name="connsiteY8" fmla="*/ 3166139 h 3242339"/>
              <a:gd name="connsiteX9" fmla="*/ 838872 w 3296322"/>
              <a:gd name="connsiteY9" fmla="*/ 3161377 h 3242339"/>
              <a:gd name="connsiteX10" fmla="*/ 815059 w 3296322"/>
              <a:gd name="connsiteY10" fmla="*/ 3156614 h 3242339"/>
              <a:gd name="connsiteX11" fmla="*/ 796009 w 3296322"/>
              <a:gd name="connsiteY11" fmla="*/ 3147089 h 3242339"/>
              <a:gd name="connsiteX12" fmla="*/ 757909 w 3296322"/>
              <a:gd name="connsiteY12" fmla="*/ 3137564 h 3242339"/>
              <a:gd name="connsiteX13" fmla="*/ 715047 w 3296322"/>
              <a:gd name="connsiteY13" fmla="*/ 3113752 h 3242339"/>
              <a:gd name="connsiteX14" fmla="*/ 691234 w 3296322"/>
              <a:gd name="connsiteY14" fmla="*/ 3099464 h 3242339"/>
              <a:gd name="connsiteX15" fmla="*/ 662659 w 3296322"/>
              <a:gd name="connsiteY15" fmla="*/ 3094702 h 3242339"/>
              <a:gd name="connsiteX16" fmla="*/ 619797 w 3296322"/>
              <a:gd name="connsiteY16" fmla="*/ 3070889 h 3242339"/>
              <a:gd name="connsiteX17" fmla="*/ 595984 w 3296322"/>
              <a:gd name="connsiteY17" fmla="*/ 3061364 h 3242339"/>
              <a:gd name="connsiteX18" fmla="*/ 581697 w 3296322"/>
              <a:gd name="connsiteY18" fmla="*/ 3056602 h 3242339"/>
              <a:gd name="connsiteX19" fmla="*/ 548359 w 3296322"/>
              <a:gd name="connsiteY19" fmla="*/ 3037552 h 3242339"/>
              <a:gd name="connsiteX20" fmla="*/ 515022 w 3296322"/>
              <a:gd name="connsiteY20" fmla="*/ 3018502 h 3242339"/>
              <a:gd name="connsiteX21" fmla="*/ 472159 w 3296322"/>
              <a:gd name="connsiteY21" fmla="*/ 2989927 h 3242339"/>
              <a:gd name="connsiteX22" fmla="*/ 419772 w 3296322"/>
              <a:gd name="connsiteY22" fmla="*/ 2951827 h 3242339"/>
              <a:gd name="connsiteX23" fmla="*/ 395959 w 3296322"/>
              <a:gd name="connsiteY23" fmla="*/ 2937539 h 3242339"/>
              <a:gd name="connsiteX24" fmla="*/ 381672 w 3296322"/>
              <a:gd name="connsiteY24" fmla="*/ 2923252 h 3242339"/>
              <a:gd name="connsiteX25" fmla="*/ 343572 w 3296322"/>
              <a:gd name="connsiteY25" fmla="*/ 2894677 h 3242339"/>
              <a:gd name="connsiteX26" fmla="*/ 314997 w 3296322"/>
              <a:gd name="connsiteY26" fmla="*/ 2870864 h 3242339"/>
              <a:gd name="connsiteX27" fmla="*/ 295947 w 3296322"/>
              <a:gd name="connsiteY27" fmla="*/ 2851814 h 3242339"/>
              <a:gd name="connsiteX28" fmla="*/ 248322 w 3296322"/>
              <a:gd name="connsiteY28" fmla="*/ 2818477 h 3242339"/>
              <a:gd name="connsiteX29" fmla="*/ 229272 w 3296322"/>
              <a:gd name="connsiteY29" fmla="*/ 2799427 h 3242339"/>
              <a:gd name="connsiteX30" fmla="*/ 214984 w 3296322"/>
              <a:gd name="connsiteY30" fmla="*/ 2780377 h 3242339"/>
              <a:gd name="connsiteX31" fmla="*/ 191172 w 3296322"/>
              <a:gd name="connsiteY31" fmla="*/ 2766089 h 3242339"/>
              <a:gd name="connsiteX32" fmla="*/ 181647 w 3296322"/>
              <a:gd name="connsiteY32" fmla="*/ 2751802 h 3242339"/>
              <a:gd name="connsiteX33" fmla="*/ 162597 w 3296322"/>
              <a:gd name="connsiteY33" fmla="*/ 2737514 h 3242339"/>
              <a:gd name="connsiteX34" fmla="*/ 153072 w 3296322"/>
              <a:gd name="connsiteY34" fmla="*/ 2718464 h 3242339"/>
              <a:gd name="connsiteX35" fmla="*/ 138784 w 3296322"/>
              <a:gd name="connsiteY35" fmla="*/ 2704177 h 3242339"/>
              <a:gd name="connsiteX36" fmla="*/ 124497 w 3296322"/>
              <a:gd name="connsiteY36" fmla="*/ 2675602 h 3242339"/>
              <a:gd name="connsiteX37" fmla="*/ 110209 w 3296322"/>
              <a:gd name="connsiteY37" fmla="*/ 2666077 h 3242339"/>
              <a:gd name="connsiteX38" fmla="*/ 95921 w 3296322"/>
              <a:gd name="connsiteY38" fmla="*/ 2637502 h 3242339"/>
              <a:gd name="connsiteX39" fmla="*/ 86396 w 3296322"/>
              <a:gd name="connsiteY39" fmla="*/ 2613689 h 3242339"/>
              <a:gd name="connsiteX40" fmla="*/ 67346 w 3296322"/>
              <a:gd name="connsiteY40" fmla="*/ 2585114 h 3242339"/>
              <a:gd name="connsiteX41" fmla="*/ 53059 w 3296322"/>
              <a:gd name="connsiteY41" fmla="*/ 2542252 h 3242339"/>
              <a:gd name="connsiteX42" fmla="*/ 43534 w 3296322"/>
              <a:gd name="connsiteY42" fmla="*/ 2499389 h 3242339"/>
              <a:gd name="connsiteX43" fmla="*/ 34009 w 3296322"/>
              <a:gd name="connsiteY43" fmla="*/ 2470814 h 3242339"/>
              <a:gd name="connsiteX44" fmla="*/ 29246 w 3296322"/>
              <a:gd name="connsiteY44" fmla="*/ 2451764 h 3242339"/>
              <a:gd name="connsiteX45" fmla="*/ 24484 w 3296322"/>
              <a:gd name="connsiteY45" fmla="*/ 2423189 h 3242339"/>
              <a:gd name="connsiteX46" fmla="*/ 14959 w 3296322"/>
              <a:gd name="connsiteY46" fmla="*/ 2399377 h 3242339"/>
              <a:gd name="connsiteX47" fmla="*/ 14959 w 3296322"/>
              <a:gd name="connsiteY47" fmla="*/ 2104102 h 3242339"/>
              <a:gd name="connsiteX48" fmla="*/ 19721 w 3296322"/>
              <a:gd name="connsiteY48" fmla="*/ 2066002 h 3242339"/>
              <a:gd name="connsiteX49" fmla="*/ 24484 w 3296322"/>
              <a:gd name="connsiteY49" fmla="*/ 2051714 h 3242339"/>
              <a:gd name="connsiteX50" fmla="*/ 29246 w 3296322"/>
              <a:gd name="connsiteY50" fmla="*/ 2027902 h 3242339"/>
              <a:gd name="connsiteX51" fmla="*/ 34009 w 3296322"/>
              <a:gd name="connsiteY51" fmla="*/ 1970752 h 3242339"/>
              <a:gd name="connsiteX52" fmla="*/ 43534 w 3296322"/>
              <a:gd name="connsiteY52" fmla="*/ 1894552 h 3242339"/>
              <a:gd name="connsiteX53" fmla="*/ 48296 w 3296322"/>
              <a:gd name="connsiteY53" fmla="*/ 1804064 h 3242339"/>
              <a:gd name="connsiteX54" fmla="*/ 57821 w 3296322"/>
              <a:gd name="connsiteY54" fmla="*/ 1727864 h 3242339"/>
              <a:gd name="connsiteX55" fmla="*/ 62584 w 3296322"/>
              <a:gd name="connsiteY55" fmla="*/ 1713577 h 3242339"/>
              <a:gd name="connsiteX56" fmla="*/ 76871 w 3296322"/>
              <a:gd name="connsiteY56" fmla="*/ 1623089 h 3242339"/>
              <a:gd name="connsiteX57" fmla="*/ 86396 w 3296322"/>
              <a:gd name="connsiteY57" fmla="*/ 1608802 h 3242339"/>
              <a:gd name="connsiteX58" fmla="*/ 95921 w 3296322"/>
              <a:gd name="connsiteY58" fmla="*/ 1565939 h 3242339"/>
              <a:gd name="connsiteX59" fmla="*/ 105447 w 3296322"/>
              <a:gd name="connsiteY59" fmla="*/ 1537364 h 3242339"/>
              <a:gd name="connsiteX60" fmla="*/ 114972 w 3296322"/>
              <a:gd name="connsiteY60" fmla="*/ 1489739 h 3242339"/>
              <a:gd name="connsiteX61" fmla="*/ 124497 w 3296322"/>
              <a:gd name="connsiteY61" fmla="*/ 1475452 h 3242339"/>
              <a:gd name="connsiteX62" fmla="*/ 134022 w 3296322"/>
              <a:gd name="connsiteY62" fmla="*/ 1446877 h 3242339"/>
              <a:gd name="connsiteX63" fmla="*/ 148309 w 3296322"/>
              <a:gd name="connsiteY63" fmla="*/ 1394489 h 3242339"/>
              <a:gd name="connsiteX64" fmla="*/ 176884 w 3296322"/>
              <a:gd name="connsiteY64" fmla="*/ 1342102 h 3242339"/>
              <a:gd name="connsiteX65" fmla="*/ 181647 w 3296322"/>
              <a:gd name="connsiteY65" fmla="*/ 1327814 h 3242339"/>
              <a:gd name="connsiteX66" fmla="*/ 200697 w 3296322"/>
              <a:gd name="connsiteY66" fmla="*/ 1289714 h 3242339"/>
              <a:gd name="connsiteX67" fmla="*/ 210222 w 3296322"/>
              <a:gd name="connsiteY67" fmla="*/ 1256377 h 3242339"/>
              <a:gd name="connsiteX68" fmla="*/ 219747 w 3296322"/>
              <a:gd name="connsiteY68" fmla="*/ 1242089 h 3242339"/>
              <a:gd name="connsiteX69" fmla="*/ 229272 w 3296322"/>
              <a:gd name="connsiteY69" fmla="*/ 1213514 h 3242339"/>
              <a:gd name="connsiteX70" fmla="*/ 234034 w 3296322"/>
              <a:gd name="connsiteY70" fmla="*/ 1199227 h 3242339"/>
              <a:gd name="connsiteX71" fmla="*/ 248322 w 3296322"/>
              <a:gd name="connsiteY71" fmla="*/ 1151602 h 3242339"/>
              <a:gd name="connsiteX72" fmla="*/ 257847 w 3296322"/>
              <a:gd name="connsiteY72" fmla="*/ 1132552 h 3242339"/>
              <a:gd name="connsiteX73" fmla="*/ 267372 w 3296322"/>
              <a:gd name="connsiteY73" fmla="*/ 1080164 h 3242339"/>
              <a:gd name="connsiteX74" fmla="*/ 276897 w 3296322"/>
              <a:gd name="connsiteY74" fmla="*/ 1051589 h 3242339"/>
              <a:gd name="connsiteX75" fmla="*/ 281659 w 3296322"/>
              <a:gd name="connsiteY75" fmla="*/ 1037302 h 3242339"/>
              <a:gd name="connsiteX76" fmla="*/ 286422 w 3296322"/>
              <a:gd name="connsiteY76" fmla="*/ 1023014 h 3242339"/>
              <a:gd name="connsiteX77" fmla="*/ 295947 w 3296322"/>
              <a:gd name="connsiteY77" fmla="*/ 984914 h 3242339"/>
              <a:gd name="connsiteX78" fmla="*/ 300709 w 3296322"/>
              <a:gd name="connsiteY78" fmla="*/ 942052 h 3242339"/>
              <a:gd name="connsiteX79" fmla="*/ 310234 w 3296322"/>
              <a:gd name="connsiteY79" fmla="*/ 865852 h 3242339"/>
              <a:gd name="connsiteX80" fmla="*/ 319759 w 3296322"/>
              <a:gd name="connsiteY80" fmla="*/ 799177 h 3242339"/>
              <a:gd name="connsiteX81" fmla="*/ 329284 w 3296322"/>
              <a:gd name="connsiteY81" fmla="*/ 746789 h 3242339"/>
              <a:gd name="connsiteX82" fmla="*/ 338809 w 3296322"/>
              <a:gd name="connsiteY82" fmla="*/ 718214 h 3242339"/>
              <a:gd name="connsiteX83" fmla="*/ 362622 w 3296322"/>
              <a:gd name="connsiteY83" fmla="*/ 670589 h 3242339"/>
              <a:gd name="connsiteX84" fmla="*/ 372147 w 3296322"/>
              <a:gd name="connsiteY84" fmla="*/ 656302 h 3242339"/>
              <a:gd name="connsiteX85" fmla="*/ 386434 w 3296322"/>
              <a:gd name="connsiteY85" fmla="*/ 622964 h 3242339"/>
              <a:gd name="connsiteX86" fmla="*/ 405484 w 3296322"/>
              <a:gd name="connsiteY86" fmla="*/ 594389 h 3242339"/>
              <a:gd name="connsiteX87" fmla="*/ 415009 w 3296322"/>
              <a:gd name="connsiteY87" fmla="*/ 580102 h 3242339"/>
              <a:gd name="connsiteX88" fmla="*/ 424534 w 3296322"/>
              <a:gd name="connsiteY88" fmla="*/ 561052 h 3242339"/>
              <a:gd name="connsiteX89" fmla="*/ 434059 w 3296322"/>
              <a:gd name="connsiteY89" fmla="*/ 546764 h 3242339"/>
              <a:gd name="connsiteX90" fmla="*/ 443584 w 3296322"/>
              <a:gd name="connsiteY90" fmla="*/ 513427 h 3242339"/>
              <a:gd name="connsiteX91" fmla="*/ 453109 w 3296322"/>
              <a:gd name="connsiteY91" fmla="*/ 494377 h 3242339"/>
              <a:gd name="connsiteX92" fmla="*/ 457872 w 3296322"/>
              <a:gd name="connsiteY92" fmla="*/ 480089 h 3242339"/>
              <a:gd name="connsiteX93" fmla="*/ 467397 w 3296322"/>
              <a:gd name="connsiteY93" fmla="*/ 465802 h 3242339"/>
              <a:gd name="connsiteX94" fmla="*/ 476922 w 3296322"/>
              <a:gd name="connsiteY94" fmla="*/ 446752 h 3242339"/>
              <a:gd name="connsiteX95" fmla="*/ 486447 w 3296322"/>
              <a:gd name="connsiteY95" fmla="*/ 422939 h 3242339"/>
              <a:gd name="connsiteX96" fmla="*/ 491209 w 3296322"/>
              <a:gd name="connsiteY96" fmla="*/ 408652 h 3242339"/>
              <a:gd name="connsiteX97" fmla="*/ 500734 w 3296322"/>
              <a:gd name="connsiteY97" fmla="*/ 394364 h 3242339"/>
              <a:gd name="connsiteX98" fmla="*/ 505497 w 3296322"/>
              <a:gd name="connsiteY98" fmla="*/ 380077 h 3242339"/>
              <a:gd name="connsiteX99" fmla="*/ 524547 w 3296322"/>
              <a:gd name="connsiteY99" fmla="*/ 351502 h 3242339"/>
              <a:gd name="connsiteX100" fmla="*/ 534072 w 3296322"/>
              <a:gd name="connsiteY100" fmla="*/ 327689 h 3242339"/>
              <a:gd name="connsiteX101" fmla="*/ 548359 w 3296322"/>
              <a:gd name="connsiteY101" fmla="*/ 318164 h 3242339"/>
              <a:gd name="connsiteX102" fmla="*/ 567409 w 3296322"/>
              <a:gd name="connsiteY102" fmla="*/ 289589 h 3242339"/>
              <a:gd name="connsiteX103" fmla="*/ 576934 w 3296322"/>
              <a:gd name="connsiteY103" fmla="*/ 270539 h 3242339"/>
              <a:gd name="connsiteX104" fmla="*/ 624559 w 3296322"/>
              <a:gd name="connsiteY104" fmla="*/ 222914 h 3242339"/>
              <a:gd name="connsiteX105" fmla="*/ 667422 w 3296322"/>
              <a:gd name="connsiteY105" fmla="*/ 170527 h 3242339"/>
              <a:gd name="connsiteX106" fmla="*/ 691234 w 3296322"/>
              <a:gd name="connsiteY106" fmla="*/ 146714 h 3242339"/>
              <a:gd name="connsiteX107" fmla="*/ 700759 w 3296322"/>
              <a:gd name="connsiteY107" fmla="*/ 127664 h 3242339"/>
              <a:gd name="connsiteX108" fmla="*/ 719809 w 3296322"/>
              <a:gd name="connsiteY108" fmla="*/ 108614 h 3242339"/>
              <a:gd name="connsiteX109" fmla="*/ 753147 w 3296322"/>
              <a:gd name="connsiteY109" fmla="*/ 75277 h 3242339"/>
              <a:gd name="connsiteX110" fmla="*/ 762672 w 3296322"/>
              <a:gd name="connsiteY110" fmla="*/ 60989 h 3242339"/>
              <a:gd name="connsiteX111" fmla="*/ 786484 w 3296322"/>
              <a:gd name="connsiteY111" fmla="*/ 56227 h 3242339"/>
              <a:gd name="connsiteX112" fmla="*/ 805534 w 3296322"/>
              <a:gd name="connsiteY112" fmla="*/ 51464 h 3242339"/>
              <a:gd name="connsiteX113" fmla="*/ 834109 w 3296322"/>
              <a:gd name="connsiteY113" fmla="*/ 41939 h 3242339"/>
              <a:gd name="connsiteX114" fmla="*/ 872209 w 3296322"/>
              <a:gd name="connsiteY114" fmla="*/ 27652 h 3242339"/>
              <a:gd name="connsiteX115" fmla="*/ 915072 w 3296322"/>
              <a:gd name="connsiteY115" fmla="*/ 22889 h 3242339"/>
              <a:gd name="connsiteX116" fmla="*/ 943647 w 3296322"/>
              <a:gd name="connsiteY116" fmla="*/ 18127 h 3242339"/>
              <a:gd name="connsiteX117" fmla="*/ 1015084 w 3296322"/>
              <a:gd name="connsiteY117" fmla="*/ 13364 h 3242339"/>
              <a:gd name="connsiteX118" fmla="*/ 1019847 w 3296322"/>
              <a:gd name="connsiteY118" fmla="*/ 27652 h 3242339"/>
              <a:gd name="connsiteX119" fmla="*/ 1029372 w 3296322"/>
              <a:gd name="connsiteY119" fmla="*/ 41939 h 3242339"/>
              <a:gd name="connsiteX120" fmla="*/ 1034134 w 3296322"/>
              <a:gd name="connsiteY120" fmla="*/ 70514 h 3242339"/>
              <a:gd name="connsiteX121" fmla="*/ 1043659 w 3296322"/>
              <a:gd name="connsiteY121" fmla="*/ 103852 h 3242339"/>
              <a:gd name="connsiteX122" fmla="*/ 1048422 w 3296322"/>
              <a:gd name="connsiteY122" fmla="*/ 137189 h 3242339"/>
              <a:gd name="connsiteX123" fmla="*/ 1053184 w 3296322"/>
              <a:gd name="connsiteY123" fmla="*/ 151477 h 3242339"/>
              <a:gd name="connsiteX124" fmla="*/ 1067472 w 3296322"/>
              <a:gd name="connsiteY124" fmla="*/ 199102 h 3242339"/>
              <a:gd name="connsiteX125" fmla="*/ 1076997 w 3296322"/>
              <a:gd name="connsiteY125" fmla="*/ 227677 h 3242339"/>
              <a:gd name="connsiteX126" fmla="*/ 1086522 w 3296322"/>
              <a:gd name="connsiteY126" fmla="*/ 241964 h 3242339"/>
              <a:gd name="connsiteX127" fmla="*/ 1119859 w 3296322"/>
              <a:gd name="connsiteY127" fmla="*/ 232439 h 3242339"/>
              <a:gd name="connsiteX128" fmla="*/ 1148434 w 3296322"/>
              <a:gd name="connsiteY128" fmla="*/ 199102 h 3242339"/>
              <a:gd name="connsiteX129" fmla="*/ 1162722 w 3296322"/>
              <a:gd name="connsiteY129" fmla="*/ 184814 h 3242339"/>
              <a:gd name="connsiteX130" fmla="*/ 1167484 w 3296322"/>
              <a:gd name="connsiteY130" fmla="*/ 170527 h 3242339"/>
              <a:gd name="connsiteX131" fmla="*/ 1196059 w 3296322"/>
              <a:gd name="connsiteY131" fmla="*/ 146714 h 3242339"/>
              <a:gd name="connsiteX132" fmla="*/ 1215109 w 3296322"/>
              <a:gd name="connsiteY132" fmla="*/ 137189 h 3242339"/>
              <a:gd name="connsiteX133" fmla="*/ 1238922 w 3296322"/>
              <a:gd name="connsiteY133" fmla="*/ 122902 h 3242339"/>
              <a:gd name="connsiteX134" fmla="*/ 1281784 w 3296322"/>
              <a:gd name="connsiteY134" fmla="*/ 103852 h 3242339"/>
              <a:gd name="connsiteX135" fmla="*/ 1310359 w 3296322"/>
              <a:gd name="connsiteY135" fmla="*/ 94327 h 3242339"/>
              <a:gd name="connsiteX136" fmla="*/ 1334172 w 3296322"/>
              <a:gd name="connsiteY136" fmla="*/ 84802 h 3242339"/>
              <a:gd name="connsiteX137" fmla="*/ 1362747 w 3296322"/>
              <a:gd name="connsiteY137" fmla="*/ 80039 h 3242339"/>
              <a:gd name="connsiteX138" fmla="*/ 1386559 w 3296322"/>
              <a:gd name="connsiteY138" fmla="*/ 75277 h 3242339"/>
              <a:gd name="connsiteX139" fmla="*/ 1415134 w 3296322"/>
              <a:gd name="connsiteY139" fmla="*/ 65752 h 3242339"/>
              <a:gd name="connsiteX140" fmla="*/ 1491334 w 3296322"/>
              <a:gd name="connsiteY140" fmla="*/ 56227 h 3242339"/>
              <a:gd name="connsiteX141" fmla="*/ 2258097 w 3296322"/>
              <a:gd name="connsiteY141" fmla="*/ 56227 h 3242339"/>
              <a:gd name="connsiteX142" fmla="*/ 2296197 w 3296322"/>
              <a:gd name="connsiteY142" fmla="*/ 65752 h 3242339"/>
              <a:gd name="connsiteX143" fmla="*/ 2358109 w 3296322"/>
              <a:gd name="connsiteY143" fmla="*/ 75277 h 3242339"/>
              <a:gd name="connsiteX144" fmla="*/ 2410497 w 3296322"/>
              <a:gd name="connsiteY144" fmla="*/ 89564 h 3242339"/>
              <a:gd name="connsiteX145" fmla="*/ 2429547 w 3296322"/>
              <a:gd name="connsiteY145" fmla="*/ 94327 h 3242339"/>
              <a:gd name="connsiteX146" fmla="*/ 2448597 w 3296322"/>
              <a:gd name="connsiteY146" fmla="*/ 103852 h 3242339"/>
              <a:gd name="connsiteX147" fmla="*/ 2462884 w 3296322"/>
              <a:gd name="connsiteY147" fmla="*/ 108614 h 3242339"/>
              <a:gd name="connsiteX148" fmla="*/ 2491459 w 3296322"/>
              <a:gd name="connsiteY148" fmla="*/ 122902 h 3242339"/>
              <a:gd name="connsiteX149" fmla="*/ 2524797 w 3296322"/>
              <a:gd name="connsiteY149" fmla="*/ 132427 h 3242339"/>
              <a:gd name="connsiteX150" fmla="*/ 2558134 w 3296322"/>
              <a:gd name="connsiteY150" fmla="*/ 141952 h 3242339"/>
              <a:gd name="connsiteX151" fmla="*/ 2596234 w 3296322"/>
              <a:gd name="connsiteY151" fmla="*/ 161002 h 3242339"/>
              <a:gd name="connsiteX152" fmla="*/ 2615284 w 3296322"/>
              <a:gd name="connsiteY152" fmla="*/ 170527 h 3242339"/>
              <a:gd name="connsiteX153" fmla="*/ 2672434 w 3296322"/>
              <a:gd name="connsiteY153" fmla="*/ 232439 h 3242339"/>
              <a:gd name="connsiteX154" fmla="*/ 2691484 w 3296322"/>
              <a:gd name="connsiteY154" fmla="*/ 246727 h 3242339"/>
              <a:gd name="connsiteX155" fmla="*/ 2705772 w 3296322"/>
              <a:gd name="connsiteY155" fmla="*/ 270539 h 3242339"/>
              <a:gd name="connsiteX156" fmla="*/ 2720059 w 3296322"/>
              <a:gd name="connsiteY156" fmla="*/ 284827 h 3242339"/>
              <a:gd name="connsiteX157" fmla="*/ 2734347 w 3296322"/>
              <a:gd name="connsiteY157" fmla="*/ 322927 h 3242339"/>
              <a:gd name="connsiteX158" fmla="*/ 2767684 w 3296322"/>
              <a:gd name="connsiteY158" fmla="*/ 384839 h 3242339"/>
              <a:gd name="connsiteX159" fmla="*/ 2772447 w 3296322"/>
              <a:gd name="connsiteY159" fmla="*/ 399127 h 3242339"/>
              <a:gd name="connsiteX160" fmla="*/ 2781972 w 3296322"/>
              <a:gd name="connsiteY160" fmla="*/ 422939 h 3242339"/>
              <a:gd name="connsiteX161" fmla="*/ 2796259 w 3296322"/>
              <a:gd name="connsiteY161" fmla="*/ 465802 h 3242339"/>
              <a:gd name="connsiteX162" fmla="*/ 2805784 w 3296322"/>
              <a:gd name="connsiteY162" fmla="*/ 508664 h 3242339"/>
              <a:gd name="connsiteX163" fmla="*/ 2810547 w 3296322"/>
              <a:gd name="connsiteY163" fmla="*/ 527714 h 3242339"/>
              <a:gd name="connsiteX164" fmla="*/ 2820072 w 3296322"/>
              <a:gd name="connsiteY164" fmla="*/ 556289 h 3242339"/>
              <a:gd name="connsiteX165" fmla="*/ 2820072 w 3296322"/>
              <a:gd name="connsiteY165" fmla="*/ 899189 h 3242339"/>
              <a:gd name="connsiteX166" fmla="*/ 2815309 w 3296322"/>
              <a:gd name="connsiteY166" fmla="*/ 956339 h 3242339"/>
              <a:gd name="connsiteX167" fmla="*/ 2796259 w 3296322"/>
              <a:gd name="connsiteY167" fmla="*/ 1061114 h 3242339"/>
              <a:gd name="connsiteX168" fmla="*/ 2791497 w 3296322"/>
              <a:gd name="connsiteY168" fmla="*/ 1142077 h 3242339"/>
              <a:gd name="connsiteX169" fmla="*/ 2781972 w 3296322"/>
              <a:gd name="connsiteY169" fmla="*/ 1161127 h 3242339"/>
              <a:gd name="connsiteX170" fmla="*/ 2772447 w 3296322"/>
              <a:gd name="connsiteY170" fmla="*/ 1189702 h 3242339"/>
              <a:gd name="connsiteX171" fmla="*/ 2762922 w 3296322"/>
              <a:gd name="connsiteY171" fmla="*/ 1227802 h 3242339"/>
              <a:gd name="connsiteX172" fmla="*/ 2758159 w 3296322"/>
              <a:gd name="connsiteY172" fmla="*/ 1242089 h 3242339"/>
              <a:gd name="connsiteX173" fmla="*/ 2753397 w 3296322"/>
              <a:gd name="connsiteY173" fmla="*/ 1261139 h 3242339"/>
              <a:gd name="connsiteX174" fmla="*/ 2734347 w 3296322"/>
              <a:gd name="connsiteY174" fmla="*/ 1308764 h 3242339"/>
              <a:gd name="connsiteX175" fmla="*/ 2724822 w 3296322"/>
              <a:gd name="connsiteY175" fmla="*/ 1332577 h 3242339"/>
              <a:gd name="connsiteX176" fmla="*/ 2715297 w 3296322"/>
              <a:gd name="connsiteY176" fmla="*/ 1356389 h 3242339"/>
              <a:gd name="connsiteX177" fmla="*/ 2691484 w 3296322"/>
              <a:gd name="connsiteY177" fmla="*/ 1427827 h 3242339"/>
              <a:gd name="connsiteX178" fmla="*/ 2686722 w 3296322"/>
              <a:gd name="connsiteY178" fmla="*/ 1442114 h 3242339"/>
              <a:gd name="connsiteX179" fmla="*/ 2672434 w 3296322"/>
              <a:gd name="connsiteY179" fmla="*/ 1465927 h 3242339"/>
              <a:gd name="connsiteX180" fmla="*/ 2658147 w 3296322"/>
              <a:gd name="connsiteY180" fmla="*/ 1499264 h 3242339"/>
              <a:gd name="connsiteX181" fmla="*/ 2653384 w 3296322"/>
              <a:gd name="connsiteY181" fmla="*/ 1518314 h 3242339"/>
              <a:gd name="connsiteX182" fmla="*/ 2624809 w 3296322"/>
              <a:gd name="connsiteY182" fmla="*/ 1580227 h 3242339"/>
              <a:gd name="connsiteX183" fmla="*/ 2591472 w 3296322"/>
              <a:gd name="connsiteY183" fmla="*/ 1675477 h 3242339"/>
              <a:gd name="connsiteX184" fmla="*/ 2581947 w 3296322"/>
              <a:gd name="connsiteY184" fmla="*/ 1689764 h 3242339"/>
              <a:gd name="connsiteX185" fmla="*/ 2577184 w 3296322"/>
              <a:gd name="connsiteY185" fmla="*/ 1704052 h 3242339"/>
              <a:gd name="connsiteX186" fmla="*/ 2586709 w 3296322"/>
              <a:gd name="connsiteY186" fmla="*/ 1661189 h 3242339"/>
              <a:gd name="connsiteX187" fmla="*/ 2596234 w 3296322"/>
              <a:gd name="connsiteY187" fmla="*/ 1646902 h 3242339"/>
              <a:gd name="connsiteX188" fmla="*/ 2605759 w 3296322"/>
              <a:gd name="connsiteY188" fmla="*/ 1627852 h 3242339"/>
              <a:gd name="connsiteX189" fmla="*/ 2620047 w 3296322"/>
              <a:gd name="connsiteY189" fmla="*/ 1618327 h 3242339"/>
              <a:gd name="connsiteX190" fmla="*/ 2667672 w 3296322"/>
              <a:gd name="connsiteY190" fmla="*/ 1584989 h 3242339"/>
              <a:gd name="connsiteX191" fmla="*/ 2715297 w 3296322"/>
              <a:gd name="connsiteY191" fmla="*/ 1565939 h 3242339"/>
              <a:gd name="connsiteX192" fmla="*/ 2777209 w 3296322"/>
              <a:gd name="connsiteY192" fmla="*/ 1551652 h 3242339"/>
              <a:gd name="connsiteX193" fmla="*/ 2958184 w 3296322"/>
              <a:gd name="connsiteY193" fmla="*/ 1556414 h 3242339"/>
              <a:gd name="connsiteX194" fmla="*/ 2972472 w 3296322"/>
              <a:gd name="connsiteY194" fmla="*/ 1561177 h 3242339"/>
              <a:gd name="connsiteX195" fmla="*/ 3001047 w 3296322"/>
              <a:gd name="connsiteY195" fmla="*/ 1580227 h 3242339"/>
              <a:gd name="connsiteX196" fmla="*/ 3015334 w 3296322"/>
              <a:gd name="connsiteY196" fmla="*/ 1589752 h 3242339"/>
              <a:gd name="connsiteX197" fmla="*/ 3048672 w 3296322"/>
              <a:gd name="connsiteY197" fmla="*/ 1623089 h 3242339"/>
              <a:gd name="connsiteX198" fmla="*/ 3062959 w 3296322"/>
              <a:gd name="connsiteY198" fmla="*/ 1637377 h 3242339"/>
              <a:gd name="connsiteX199" fmla="*/ 3072484 w 3296322"/>
              <a:gd name="connsiteY199" fmla="*/ 1656427 h 3242339"/>
              <a:gd name="connsiteX200" fmla="*/ 3086772 w 3296322"/>
              <a:gd name="connsiteY200" fmla="*/ 1665952 h 3242339"/>
              <a:gd name="connsiteX201" fmla="*/ 3101059 w 3296322"/>
              <a:gd name="connsiteY201" fmla="*/ 1680239 h 3242339"/>
              <a:gd name="connsiteX202" fmla="*/ 3129634 w 3296322"/>
              <a:gd name="connsiteY202" fmla="*/ 1699289 h 3242339"/>
              <a:gd name="connsiteX203" fmla="*/ 3158209 w 3296322"/>
              <a:gd name="connsiteY203" fmla="*/ 1704052 h 3242339"/>
              <a:gd name="connsiteX204" fmla="*/ 3215359 w 3296322"/>
              <a:gd name="connsiteY204" fmla="*/ 1699289 h 3242339"/>
              <a:gd name="connsiteX205" fmla="*/ 3229647 w 3296322"/>
              <a:gd name="connsiteY205" fmla="*/ 1685002 h 3242339"/>
              <a:gd name="connsiteX206" fmla="*/ 3234409 w 3296322"/>
              <a:gd name="connsiteY206" fmla="*/ 1670714 h 3242339"/>
              <a:gd name="connsiteX207" fmla="*/ 3243934 w 3296322"/>
              <a:gd name="connsiteY207" fmla="*/ 1656427 h 3242339"/>
              <a:gd name="connsiteX208" fmla="*/ 3258222 w 3296322"/>
              <a:gd name="connsiteY208" fmla="*/ 1632614 h 3242339"/>
              <a:gd name="connsiteX209" fmla="*/ 3272509 w 3296322"/>
              <a:gd name="connsiteY209" fmla="*/ 1594514 h 3242339"/>
              <a:gd name="connsiteX210" fmla="*/ 3282034 w 3296322"/>
              <a:gd name="connsiteY210" fmla="*/ 1551652 h 3242339"/>
              <a:gd name="connsiteX211" fmla="*/ 3291559 w 3296322"/>
              <a:gd name="connsiteY211" fmla="*/ 1518314 h 3242339"/>
              <a:gd name="connsiteX212" fmla="*/ 3296322 w 3296322"/>
              <a:gd name="connsiteY212" fmla="*/ 1480214 h 3242339"/>
              <a:gd name="connsiteX213" fmla="*/ 3291559 w 3296322"/>
              <a:gd name="connsiteY213" fmla="*/ 1304002 h 3242339"/>
              <a:gd name="connsiteX214" fmla="*/ 3286797 w 3296322"/>
              <a:gd name="connsiteY214" fmla="*/ 1289714 h 3242339"/>
              <a:gd name="connsiteX215" fmla="*/ 3282034 w 3296322"/>
              <a:gd name="connsiteY215" fmla="*/ 1270664 h 3242339"/>
              <a:gd name="connsiteX216" fmla="*/ 3267747 w 3296322"/>
              <a:gd name="connsiteY216" fmla="*/ 1227802 h 3242339"/>
              <a:gd name="connsiteX217" fmla="*/ 3248697 w 3296322"/>
              <a:gd name="connsiteY217" fmla="*/ 1184939 h 3242339"/>
              <a:gd name="connsiteX218" fmla="*/ 3224884 w 3296322"/>
              <a:gd name="connsiteY218" fmla="*/ 1113502 h 3242339"/>
              <a:gd name="connsiteX219" fmla="*/ 3220122 w 3296322"/>
              <a:gd name="connsiteY219" fmla="*/ 1099214 h 3242339"/>
              <a:gd name="connsiteX220" fmla="*/ 3205834 w 3296322"/>
              <a:gd name="connsiteY220" fmla="*/ 1075402 h 3242339"/>
              <a:gd name="connsiteX221" fmla="*/ 3182022 w 3296322"/>
              <a:gd name="connsiteY221" fmla="*/ 1008727 h 3242339"/>
              <a:gd name="connsiteX222" fmla="*/ 3167734 w 3296322"/>
              <a:gd name="connsiteY222" fmla="*/ 989677 h 3242339"/>
              <a:gd name="connsiteX223" fmla="*/ 3153447 w 3296322"/>
              <a:gd name="connsiteY223" fmla="*/ 961102 h 3242339"/>
              <a:gd name="connsiteX224" fmla="*/ 3143922 w 3296322"/>
              <a:gd name="connsiteY224" fmla="*/ 913477 h 3242339"/>
              <a:gd name="connsiteX225" fmla="*/ 3110584 w 3296322"/>
              <a:gd name="connsiteY225" fmla="*/ 856327 h 3242339"/>
              <a:gd name="connsiteX226" fmla="*/ 3096297 w 3296322"/>
              <a:gd name="connsiteY226" fmla="*/ 832514 h 3242339"/>
              <a:gd name="connsiteX227" fmla="*/ 3077247 w 3296322"/>
              <a:gd name="connsiteY227" fmla="*/ 799177 h 3242339"/>
              <a:gd name="connsiteX228" fmla="*/ 3053434 w 3296322"/>
              <a:gd name="connsiteY228" fmla="*/ 761077 h 3242339"/>
              <a:gd name="connsiteX229" fmla="*/ 3029622 w 3296322"/>
              <a:gd name="connsiteY229" fmla="*/ 708689 h 3242339"/>
              <a:gd name="connsiteX230" fmla="*/ 3005809 w 3296322"/>
              <a:gd name="connsiteY230" fmla="*/ 675352 h 3242339"/>
              <a:gd name="connsiteX231" fmla="*/ 2991522 w 3296322"/>
              <a:gd name="connsiteY231" fmla="*/ 665827 h 3242339"/>
              <a:gd name="connsiteX232" fmla="*/ 2972472 w 3296322"/>
              <a:gd name="connsiteY232" fmla="*/ 632489 h 3242339"/>
              <a:gd name="connsiteX233" fmla="*/ 2953422 w 3296322"/>
              <a:gd name="connsiteY233" fmla="*/ 622964 h 3242339"/>
              <a:gd name="connsiteX234" fmla="*/ 2929609 w 3296322"/>
              <a:gd name="connsiteY234" fmla="*/ 608677 h 3242339"/>
              <a:gd name="connsiteX235" fmla="*/ 2901034 w 3296322"/>
              <a:gd name="connsiteY235" fmla="*/ 580102 h 3242339"/>
              <a:gd name="connsiteX236" fmla="*/ 2872459 w 3296322"/>
              <a:gd name="connsiteY236" fmla="*/ 561052 h 3242339"/>
              <a:gd name="connsiteX237" fmla="*/ 2839122 w 3296322"/>
              <a:gd name="connsiteY237" fmla="*/ 551527 h 3242339"/>
              <a:gd name="connsiteX238" fmla="*/ 2824834 w 3296322"/>
              <a:gd name="connsiteY238" fmla="*/ 542002 h 3242339"/>
              <a:gd name="connsiteX239" fmla="*/ 2805784 w 3296322"/>
              <a:gd name="connsiteY239" fmla="*/ 537239 h 3242339"/>
              <a:gd name="connsiteX240" fmla="*/ 2772447 w 3296322"/>
              <a:gd name="connsiteY240" fmla="*/ 527714 h 3242339"/>
              <a:gd name="connsiteX241" fmla="*/ 2748634 w 3296322"/>
              <a:gd name="connsiteY241" fmla="*/ 522952 h 3242339"/>
              <a:gd name="connsiteX242" fmla="*/ 2667672 w 3296322"/>
              <a:gd name="connsiteY242" fmla="*/ 508664 h 3242339"/>
              <a:gd name="connsiteX243" fmla="*/ 2520034 w 3296322"/>
              <a:gd name="connsiteY243" fmla="*/ 513427 h 3242339"/>
              <a:gd name="connsiteX244" fmla="*/ 2477172 w 3296322"/>
              <a:gd name="connsiteY244" fmla="*/ 527714 h 3242339"/>
              <a:gd name="connsiteX245" fmla="*/ 2443834 w 3296322"/>
              <a:gd name="connsiteY245" fmla="*/ 546764 h 3242339"/>
              <a:gd name="connsiteX246" fmla="*/ 2424784 w 3296322"/>
              <a:gd name="connsiteY246" fmla="*/ 561052 h 3242339"/>
              <a:gd name="connsiteX247" fmla="*/ 2410497 w 3296322"/>
              <a:gd name="connsiteY247" fmla="*/ 575339 h 3242339"/>
              <a:gd name="connsiteX248" fmla="*/ 2372397 w 3296322"/>
              <a:gd name="connsiteY248" fmla="*/ 603914 h 3242339"/>
              <a:gd name="connsiteX249" fmla="*/ 2343822 w 3296322"/>
              <a:gd name="connsiteY249" fmla="*/ 627727 h 3242339"/>
              <a:gd name="connsiteX250" fmla="*/ 2324772 w 3296322"/>
              <a:gd name="connsiteY250" fmla="*/ 646777 h 3242339"/>
              <a:gd name="connsiteX251" fmla="*/ 2310484 w 3296322"/>
              <a:gd name="connsiteY251" fmla="*/ 656302 h 3242339"/>
              <a:gd name="connsiteX252" fmla="*/ 2281909 w 3296322"/>
              <a:gd name="connsiteY252" fmla="*/ 684877 h 3242339"/>
              <a:gd name="connsiteX253" fmla="*/ 2248572 w 3296322"/>
              <a:gd name="connsiteY253" fmla="*/ 713452 h 3242339"/>
              <a:gd name="connsiteX254" fmla="*/ 2234284 w 3296322"/>
              <a:gd name="connsiteY254" fmla="*/ 722977 h 3242339"/>
              <a:gd name="connsiteX255" fmla="*/ 2210472 w 3296322"/>
              <a:gd name="connsiteY255" fmla="*/ 742027 h 3242339"/>
              <a:gd name="connsiteX256" fmla="*/ 2181897 w 3296322"/>
              <a:gd name="connsiteY256" fmla="*/ 765839 h 3242339"/>
              <a:gd name="connsiteX257" fmla="*/ 2153322 w 3296322"/>
              <a:gd name="connsiteY257" fmla="*/ 784889 h 3242339"/>
              <a:gd name="connsiteX258" fmla="*/ 2139034 w 3296322"/>
              <a:gd name="connsiteY258" fmla="*/ 799177 h 3242339"/>
              <a:gd name="connsiteX259" fmla="*/ 2091409 w 3296322"/>
              <a:gd name="connsiteY259" fmla="*/ 832514 h 3242339"/>
              <a:gd name="connsiteX260" fmla="*/ 2053309 w 3296322"/>
              <a:gd name="connsiteY260" fmla="*/ 856327 h 3242339"/>
              <a:gd name="connsiteX261" fmla="*/ 2043784 w 3296322"/>
              <a:gd name="connsiteY261" fmla="*/ 870614 h 3242339"/>
              <a:gd name="connsiteX262" fmla="*/ 2024734 w 3296322"/>
              <a:gd name="connsiteY262" fmla="*/ 875377 h 3242339"/>
              <a:gd name="connsiteX263" fmla="*/ 2010447 w 3296322"/>
              <a:gd name="connsiteY263" fmla="*/ 884902 h 3242339"/>
              <a:gd name="connsiteX264" fmla="*/ 1991397 w 3296322"/>
              <a:gd name="connsiteY264" fmla="*/ 899189 h 3242339"/>
              <a:gd name="connsiteX265" fmla="*/ 1977109 w 3296322"/>
              <a:gd name="connsiteY265" fmla="*/ 913477 h 3242339"/>
              <a:gd name="connsiteX266" fmla="*/ 1958059 w 3296322"/>
              <a:gd name="connsiteY266" fmla="*/ 923002 h 3242339"/>
              <a:gd name="connsiteX267" fmla="*/ 1943772 w 3296322"/>
              <a:gd name="connsiteY267" fmla="*/ 937289 h 3242339"/>
              <a:gd name="connsiteX268" fmla="*/ 1915197 w 3296322"/>
              <a:gd name="connsiteY268" fmla="*/ 951577 h 3242339"/>
              <a:gd name="connsiteX269" fmla="*/ 1896147 w 3296322"/>
              <a:gd name="connsiteY269" fmla="*/ 965864 h 3242339"/>
              <a:gd name="connsiteX270" fmla="*/ 1877097 w 3296322"/>
              <a:gd name="connsiteY270" fmla="*/ 984914 h 3242339"/>
              <a:gd name="connsiteX271" fmla="*/ 1862809 w 3296322"/>
              <a:gd name="connsiteY271" fmla="*/ 989677 h 3242339"/>
              <a:gd name="connsiteX272" fmla="*/ 1843759 w 3296322"/>
              <a:gd name="connsiteY272" fmla="*/ 1003964 h 3242339"/>
              <a:gd name="connsiteX273" fmla="*/ 1815184 w 3296322"/>
              <a:gd name="connsiteY273" fmla="*/ 1013489 h 3242339"/>
              <a:gd name="connsiteX274" fmla="*/ 1777084 w 3296322"/>
              <a:gd name="connsiteY274" fmla="*/ 1042064 h 3242339"/>
              <a:gd name="connsiteX275" fmla="*/ 1743747 w 3296322"/>
              <a:gd name="connsiteY275" fmla="*/ 1056352 h 3242339"/>
              <a:gd name="connsiteX276" fmla="*/ 1715172 w 3296322"/>
              <a:gd name="connsiteY276" fmla="*/ 1075402 h 3242339"/>
              <a:gd name="connsiteX277" fmla="*/ 1681834 w 3296322"/>
              <a:gd name="connsiteY277" fmla="*/ 1089689 h 3242339"/>
              <a:gd name="connsiteX278" fmla="*/ 1653259 w 3296322"/>
              <a:gd name="connsiteY278" fmla="*/ 1099214 h 3242339"/>
              <a:gd name="connsiteX279" fmla="*/ 1638972 w 3296322"/>
              <a:gd name="connsiteY279" fmla="*/ 1103977 h 3242339"/>
              <a:gd name="connsiteX280" fmla="*/ 1629447 w 3296322"/>
              <a:gd name="connsiteY280" fmla="*/ 1108739 h 324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3296322" h="3242339">
                <a:moveTo>
                  <a:pt x="1548484" y="3242339"/>
                </a:moveTo>
                <a:cubicBezTo>
                  <a:pt x="1538373" y="3234756"/>
                  <a:pt x="1523458" y="3221796"/>
                  <a:pt x="1510384" y="3218527"/>
                </a:cubicBezTo>
                <a:cubicBezTo>
                  <a:pt x="1497967" y="3215423"/>
                  <a:pt x="1484909" y="3215868"/>
                  <a:pt x="1472284" y="3213764"/>
                </a:cubicBezTo>
                <a:cubicBezTo>
                  <a:pt x="1435607" y="3207651"/>
                  <a:pt x="1471739" y="3209529"/>
                  <a:pt x="1429422" y="3204239"/>
                </a:cubicBezTo>
                <a:cubicBezTo>
                  <a:pt x="1412023" y="3202064"/>
                  <a:pt x="1394449" y="3201526"/>
                  <a:pt x="1377034" y="3199477"/>
                </a:cubicBezTo>
                <a:cubicBezTo>
                  <a:pt x="1367444" y="3198349"/>
                  <a:pt x="1358112" y="3194958"/>
                  <a:pt x="1348459" y="3194714"/>
                </a:cubicBezTo>
                <a:cubicBezTo>
                  <a:pt x="1232598" y="3191781"/>
                  <a:pt x="1116684" y="3191539"/>
                  <a:pt x="1000797" y="3189952"/>
                </a:cubicBezTo>
                <a:cubicBezTo>
                  <a:pt x="944676" y="3178727"/>
                  <a:pt x="1014535" y="3192242"/>
                  <a:pt x="943647" y="3180427"/>
                </a:cubicBezTo>
                <a:cubicBezTo>
                  <a:pt x="904259" y="3173862"/>
                  <a:pt x="929948" y="3175487"/>
                  <a:pt x="876972" y="3166139"/>
                </a:cubicBezTo>
                <a:cubicBezTo>
                  <a:pt x="864368" y="3163915"/>
                  <a:pt x="851522" y="3163323"/>
                  <a:pt x="838872" y="3161377"/>
                </a:cubicBezTo>
                <a:cubicBezTo>
                  <a:pt x="830871" y="3160146"/>
                  <a:pt x="822997" y="3158202"/>
                  <a:pt x="815059" y="3156614"/>
                </a:cubicBezTo>
                <a:cubicBezTo>
                  <a:pt x="808709" y="3153439"/>
                  <a:pt x="802744" y="3149334"/>
                  <a:pt x="796009" y="3147089"/>
                </a:cubicBezTo>
                <a:cubicBezTo>
                  <a:pt x="783590" y="3142949"/>
                  <a:pt x="757909" y="3137564"/>
                  <a:pt x="757909" y="3137564"/>
                </a:cubicBezTo>
                <a:cubicBezTo>
                  <a:pt x="727970" y="3117604"/>
                  <a:pt x="761377" y="3139023"/>
                  <a:pt x="715047" y="3113752"/>
                </a:cubicBezTo>
                <a:cubicBezTo>
                  <a:pt x="706920" y="3109319"/>
                  <a:pt x="699934" y="3102627"/>
                  <a:pt x="691234" y="3099464"/>
                </a:cubicBezTo>
                <a:cubicBezTo>
                  <a:pt x="682159" y="3096164"/>
                  <a:pt x="672184" y="3096289"/>
                  <a:pt x="662659" y="3094702"/>
                </a:cubicBezTo>
                <a:cubicBezTo>
                  <a:pt x="645483" y="3084396"/>
                  <a:pt x="637367" y="3078698"/>
                  <a:pt x="619797" y="3070889"/>
                </a:cubicBezTo>
                <a:cubicBezTo>
                  <a:pt x="611985" y="3067417"/>
                  <a:pt x="603989" y="3064366"/>
                  <a:pt x="595984" y="3061364"/>
                </a:cubicBezTo>
                <a:cubicBezTo>
                  <a:pt x="591284" y="3059601"/>
                  <a:pt x="586187" y="3058847"/>
                  <a:pt x="581697" y="3056602"/>
                </a:cubicBezTo>
                <a:cubicBezTo>
                  <a:pt x="570249" y="3050878"/>
                  <a:pt x="559157" y="3044423"/>
                  <a:pt x="548359" y="3037552"/>
                </a:cubicBezTo>
                <a:cubicBezTo>
                  <a:pt x="516642" y="3017369"/>
                  <a:pt x="542310" y="3027597"/>
                  <a:pt x="515022" y="3018502"/>
                </a:cubicBezTo>
                <a:cubicBezTo>
                  <a:pt x="451816" y="2971096"/>
                  <a:pt x="545637" y="3040442"/>
                  <a:pt x="472159" y="2989927"/>
                </a:cubicBezTo>
                <a:cubicBezTo>
                  <a:pt x="454366" y="2977694"/>
                  <a:pt x="438287" y="2962936"/>
                  <a:pt x="419772" y="2951827"/>
                </a:cubicBezTo>
                <a:cubicBezTo>
                  <a:pt x="411834" y="2947064"/>
                  <a:pt x="403364" y="2943093"/>
                  <a:pt x="395959" y="2937539"/>
                </a:cubicBezTo>
                <a:cubicBezTo>
                  <a:pt x="390571" y="2933498"/>
                  <a:pt x="386885" y="2927517"/>
                  <a:pt x="381672" y="2923252"/>
                </a:cubicBezTo>
                <a:cubicBezTo>
                  <a:pt x="369385" y="2913199"/>
                  <a:pt x="355767" y="2904840"/>
                  <a:pt x="343572" y="2894677"/>
                </a:cubicBezTo>
                <a:cubicBezTo>
                  <a:pt x="334047" y="2886739"/>
                  <a:pt x="324213" y="2879158"/>
                  <a:pt x="314997" y="2870864"/>
                </a:cubicBezTo>
                <a:cubicBezTo>
                  <a:pt x="308322" y="2864856"/>
                  <a:pt x="303008" y="2857362"/>
                  <a:pt x="295947" y="2851814"/>
                </a:cubicBezTo>
                <a:cubicBezTo>
                  <a:pt x="280710" y="2839842"/>
                  <a:pt x="262024" y="2832179"/>
                  <a:pt x="248322" y="2818477"/>
                </a:cubicBezTo>
                <a:cubicBezTo>
                  <a:pt x="241972" y="2812127"/>
                  <a:pt x="235186" y="2806185"/>
                  <a:pt x="229272" y="2799427"/>
                </a:cubicBezTo>
                <a:cubicBezTo>
                  <a:pt x="224045" y="2793453"/>
                  <a:pt x="220958" y="2785604"/>
                  <a:pt x="214984" y="2780377"/>
                </a:cubicBezTo>
                <a:cubicBezTo>
                  <a:pt x="208018" y="2774281"/>
                  <a:pt x="199109" y="2770852"/>
                  <a:pt x="191172" y="2766089"/>
                </a:cubicBezTo>
                <a:cubicBezTo>
                  <a:pt x="187997" y="2761327"/>
                  <a:pt x="185694" y="2755849"/>
                  <a:pt x="181647" y="2751802"/>
                </a:cubicBezTo>
                <a:cubicBezTo>
                  <a:pt x="176034" y="2746189"/>
                  <a:pt x="167763" y="2743541"/>
                  <a:pt x="162597" y="2737514"/>
                </a:cubicBezTo>
                <a:cubicBezTo>
                  <a:pt x="157977" y="2732124"/>
                  <a:pt x="157199" y="2724241"/>
                  <a:pt x="153072" y="2718464"/>
                </a:cubicBezTo>
                <a:cubicBezTo>
                  <a:pt x="149157" y="2712983"/>
                  <a:pt x="143547" y="2708939"/>
                  <a:pt x="138784" y="2704177"/>
                </a:cubicBezTo>
                <a:cubicBezTo>
                  <a:pt x="134911" y="2692556"/>
                  <a:pt x="133730" y="2684835"/>
                  <a:pt x="124497" y="2675602"/>
                </a:cubicBezTo>
                <a:cubicBezTo>
                  <a:pt x="120449" y="2671555"/>
                  <a:pt x="114972" y="2669252"/>
                  <a:pt x="110209" y="2666077"/>
                </a:cubicBezTo>
                <a:cubicBezTo>
                  <a:pt x="97482" y="2615162"/>
                  <a:pt x="114793" y="2670527"/>
                  <a:pt x="95921" y="2637502"/>
                </a:cubicBezTo>
                <a:cubicBezTo>
                  <a:pt x="91679" y="2630079"/>
                  <a:pt x="90490" y="2621194"/>
                  <a:pt x="86396" y="2613689"/>
                </a:cubicBezTo>
                <a:cubicBezTo>
                  <a:pt x="80914" y="2603639"/>
                  <a:pt x="67346" y="2585114"/>
                  <a:pt x="67346" y="2585114"/>
                </a:cubicBezTo>
                <a:cubicBezTo>
                  <a:pt x="55937" y="2539474"/>
                  <a:pt x="70989" y="2596038"/>
                  <a:pt x="53059" y="2542252"/>
                </a:cubicBezTo>
                <a:cubicBezTo>
                  <a:pt x="46639" y="2522993"/>
                  <a:pt x="49200" y="2520167"/>
                  <a:pt x="43534" y="2499389"/>
                </a:cubicBezTo>
                <a:cubicBezTo>
                  <a:pt x="40892" y="2489703"/>
                  <a:pt x="36894" y="2480431"/>
                  <a:pt x="34009" y="2470814"/>
                </a:cubicBezTo>
                <a:cubicBezTo>
                  <a:pt x="32128" y="2464545"/>
                  <a:pt x="30530" y="2458182"/>
                  <a:pt x="29246" y="2451764"/>
                </a:cubicBezTo>
                <a:cubicBezTo>
                  <a:pt x="27352" y="2442295"/>
                  <a:pt x="27025" y="2432505"/>
                  <a:pt x="24484" y="2423189"/>
                </a:cubicBezTo>
                <a:cubicBezTo>
                  <a:pt x="22235" y="2414941"/>
                  <a:pt x="18134" y="2407314"/>
                  <a:pt x="14959" y="2399377"/>
                </a:cubicBezTo>
                <a:cubicBezTo>
                  <a:pt x="0" y="2279720"/>
                  <a:pt x="7011" y="2350492"/>
                  <a:pt x="14959" y="2104102"/>
                </a:cubicBezTo>
                <a:cubicBezTo>
                  <a:pt x="15372" y="2091310"/>
                  <a:pt x="17431" y="2078594"/>
                  <a:pt x="19721" y="2066002"/>
                </a:cubicBezTo>
                <a:cubicBezTo>
                  <a:pt x="20619" y="2061063"/>
                  <a:pt x="23266" y="2056584"/>
                  <a:pt x="24484" y="2051714"/>
                </a:cubicBezTo>
                <a:cubicBezTo>
                  <a:pt x="26447" y="2043861"/>
                  <a:pt x="27659" y="2035839"/>
                  <a:pt x="29246" y="2027902"/>
                </a:cubicBezTo>
                <a:cubicBezTo>
                  <a:pt x="30834" y="2008852"/>
                  <a:pt x="31898" y="1989751"/>
                  <a:pt x="34009" y="1970752"/>
                </a:cubicBezTo>
                <a:cubicBezTo>
                  <a:pt x="42585" y="1893564"/>
                  <a:pt x="35841" y="2006103"/>
                  <a:pt x="43534" y="1894552"/>
                </a:cubicBezTo>
                <a:cubicBezTo>
                  <a:pt x="45612" y="1864419"/>
                  <a:pt x="46287" y="1834202"/>
                  <a:pt x="48296" y="1804064"/>
                </a:cubicBezTo>
                <a:cubicBezTo>
                  <a:pt x="50177" y="1775850"/>
                  <a:pt x="51290" y="1753990"/>
                  <a:pt x="57821" y="1727864"/>
                </a:cubicBezTo>
                <a:cubicBezTo>
                  <a:pt x="59039" y="1722994"/>
                  <a:pt x="60996" y="1718339"/>
                  <a:pt x="62584" y="1713577"/>
                </a:cubicBezTo>
                <a:cubicBezTo>
                  <a:pt x="63675" y="1701573"/>
                  <a:pt x="66719" y="1638317"/>
                  <a:pt x="76871" y="1623089"/>
                </a:cubicBezTo>
                <a:lnTo>
                  <a:pt x="86396" y="1608802"/>
                </a:lnTo>
                <a:cubicBezTo>
                  <a:pt x="89113" y="1595220"/>
                  <a:pt x="91889" y="1579380"/>
                  <a:pt x="95921" y="1565939"/>
                </a:cubicBezTo>
                <a:cubicBezTo>
                  <a:pt x="98806" y="1556322"/>
                  <a:pt x="105447" y="1537364"/>
                  <a:pt x="105447" y="1537364"/>
                </a:cubicBezTo>
                <a:cubicBezTo>
                  <a:pt x="107203" y="1525074"/>
                  <a:pt x="108321" y="1503040"/>
                  <a:pt x="114972" y="1489739"/>
                </a:cubicBezTo>
                <a:cubicBezTo>
                  <a:pt x="117532" y="1484620"/>
                  <a:pt x="121322" y="1480214"/>
                  <a:pt x="124497" y="1475452"/>
                </a:cubicBezTo>
                <a:cubicBezTo>
                  <a:pt x="127672" y="1465927"/>
                  <a:pt x="131380" y="1456563"/>
                  <a:pt x="134022" y="1446877"/>
                </a:cubicBezTo>
                <a:cubicBezTo>
                  <a:pt x="138151" y="1431737"/>
                  <a:pt x="139451" y="1407775"/>
                  <a:pt x="148309" y="1394489"/>
                </a:cubicBezTo>
                <a:cubicBezTo>
                  <a:pt x="159904" y="1377098"/>
                  <a:pt x="169679" y="1363715"/>
                  <a:pt x="176884" y="1342102"/>
                </a:cubicBezTo>
                <a:cubicBezTo>
                  <a:pt x="178472" y="1337339"/>
                  <a:pt x="179570" y="1332384"/>
                  <a:pt x="181647" y="1327814"/>
                </a:cubicBezTo>
                <a:cubicBezTo>
                  <a:pt x="187523" y="1314888"/>
                  <a:pt x="200697" y="1289714"/>
                  <a:pt x="200697" y="1289714"/>
                </a:cubicBezTo>
                <a:cubicBezTo>
                  <a:pt x="202224" y="1283604"/>
                  <a:pt x="206803" y="1263214"/>
                  <a:pt x="210222" y="1256377"/>
                </a:cubicBezTo>
                <a:cubicBezTo>
                  <a:pt x="212782" y="1251257"/>
                  <a:pt x="216572" y="1246852"/>
                  <a:pt x="219747" y="1242089"/>
                </a:cubicBezTo>
                <a:lnTo>
                  <a:pt x="229272" y="1213514"/>
                </a:lnTo>
                <a:cubicBezTo>
                  <a:pt x="230859" y="1208752"/>
                  <a:pt x="232816" y="1204097"/>
                  <a:pt x="234034" y="1199227"/>
                </a:cubicBezTo>
                <a:cubicBezTo>
                  <a:pt x="237452" y="1185556"/>
                  <a:pt x="242526" y="1163194"/>
                  <a:pt x="248322" y="1151602"/>
                </a:cubicBezTo>
                <a:lnTo>
                  <a:pt x="257847" y="1132552"/>
                </a:lnTo>
                <a:cubicBezTo>
                  <a:pt x="259404" y="1123206"/>
                  <a:pt x="264517" y="1090632"/>
                  <a:pt x="267372" y="1080164"/>
                </a:cubicBezTo>
                <a:cubicBezTo>
                  <a:pt x="270014" y="1070478"/>
                  <a:pt x="273722" y="1061114"/>
                  <a:pt x="276897" y="1051589"/>
                </a:cubicBezTo>
                <a:lnTo>
                  <a:pt x="281659" y="1037302"/>
                </a:lnTo>
                <a:cubicBezTo>
                  <a:pt x="283247" y="1032539"/>
                  <a:pt x="285438" y="1027937"/>
                  <a:pt x="286422" y="1023014"/>
                </a:cubicBezTo>
                <a:cubicBezTo>
                  <a:pt x="292168" y="994279"/>
                  <a:pt x="288624" y="1006881"/>
                  <a:pt x="295947" y="984914"/>
                </a:cubicBezTo>
                <a:cubicBezTo>
                  <a:pt x="297534" y="970627"/>
                  <a:pt x="299408" y="956368"/>
                  <a:pt x="300709" y="942052"/>
                </a:cubicBezTo>
                <a:cubicBezTo>
                  <a:pt x="307143" y="871275"/>
                  <a:pt x="298615" y="900711"/>
                  <a:pt x="310234" y="865852"/>
                </a:cubicBezTo>
                <a:cubicBezTo>
                  <a:pt x="319855" y="769651"/>
                  <a:pt x="309402" y="850962"/>
                  <a:pt x="319759" y="799177"/>
                </a:cubicBezTo>
                <a:cubicBezTo>
                  <a:pt x="322478" y="785583"/>
                  <a:pt x="325458" y="760819"/>
                  <a:pt x="329284" y="746789"/>
                </a:cubicBezTo>
                <a:cubicBezTo>
                  <a:pt x="331926" y="737103"/>
                  <a:pt x="336374" y="727954"/>
                  <a:pt x="338809" y="718214"/>
                </a:cubicBezTo>
                <a:cubicBezTo>
                  <a:pt x="346349" y="688059"/>
                  <a:pt x="339941" y="704610"/>
                  <a:pt x="362622" y="670589"/>
                </a:cubicBezTo>
                <a:lnTo>
                  <a:pt x="372147" y="656302"/>
                </a:lnTo>
                <a:cubicBezTo>
                  <a:pt x="377074" y="641520"/>
                  <a:pt x="377605" y="637678"/>
                  <a:pt x="386434" y="622964"/>
                </a:cubicBezTo>
                <a:cubicBezTo>
                  <a:pt x="392324" y="613148"/>
                  <a:pt x="399134" y="603914"/>
                  <a:pt x="405484" y="594389"/>
                </a:cubicBezTo>
                <a:cubicBezTo>
                  <a:pt x="408659" y="589627"/>
                  <a:pt x="412449" y="585221"/>
                  <a:pt x="415009" y="580102"/>
                </a:cubicBezTo>
                <a:cubicBezTo>
                  <a:pt x="418184" y="573752"/>
                  <a:pt x="421012" y="567216"/>
                  <a:pt x="424534" y="561052"/>
                </a:cubicBezTo>
                <a:cubicBezTo>
                  <a:pt x="427374" y="556082"/>
                  <a:pt x="431499" y="551884"/>
                  <a:pt x="434059" y="546764"/>
                </a:cubicBezTo>
                <a:cubicBezTo>
                  <a:pt x="439820" y="535242"/>
                  <a:pt x="439002" y="525646"/>
                  <a:pt x="443584" y="513427"/>
                </a:cubicBezTo>
                <a:cubicBezTo>
                  <a:pt x="446077" y="506779"/>
                  <a:pt x="450312" y="500902"/>
                  <a:pt x="453109" y="494377"/>
                </a:cubicBezTo>
                <a:cubicBezTo>
                  <a:pt x="455087" y="489763"/>
                  <a:pt x="455627" y="484579"/>
                  <a:pt x="457872" y="480089"/>
                </a:cubicBezTo>
                <a:cubicBezTo>
                  <a:pt x="460432" y="474970"/>
                  <a:pt x="464557" y="470772"/>
                  <a:pt x="467397" y="465802"/>
                </a:cubicBezTo>
                <a:cubicBezTo>
                  <a:pt x="470919" y="459638"/>
                  <a:pt x="474039" y="453240"/>
                  <a:pt x="476922" y="446752"/>
                </a:cubicBezTo>
                <a:cubicBezTo>
                  <a:pt x="480394" y="438940"/>
                  <a:pt x="483445" y="430944"/>
                  <a:pt x="486447" y="422939"/>
                </a:cubicBezTo>
                <a:cubicBezTo>
                  <a:pt x="488210" y="418239"/>
                  <a:pt x="488964" y="413142"/>
                  <a:pt x="491209" y="408652"/>
                </a:cubicBezTo>
                <a:cubicBezTo>
                  <a:pt x="493769" y="403532"/>
                  <a:pt x="498174" y="399484"/>
                  <a:pt x="500734" y="394364"/>
                </a:cubicBezTo>
                <a:cubicBezTo>
                  <a:pt x="502979" y="389874"/>
                  <a:pt x="503059" y="384465"/>
                  <a:pt x="505497" y="380077"/>
                </a:cubicBezTo>
                <a:cubicBezTo>
                  <a:pt x="511057" y="370070"/>
                  <a:pt x="520296" y="362131"/>
                  <a:pt x="524547" y="351502"/>
                </a:cubicBezTo>
                <a:cubicBezTo>
                  <a:pt x="527722" y="343564"/>
                  <a:pt x="529103" y="334646"/>
                  <a:pt x="534072" y="327689"/>
                </a:cubicBezTo>
                <a:cubicBezTo>
                  <a:pt x="537399" y="323031"/>
                  <a:pt x="543597" y="321339"/>
                  <a:pt x="548359" y="318164"/>
                </a:cubicBezTo>
                <a:cubicBezTo>
                  <a:pt x="554709" y="308639"/>
                  <a:pt x="562289" y="299828"/>
                  <a:pt x="567409" y="289589"/>
                </a:cubicBezTo>
                <a:cubicBezTo>
                  <a:pt x="570584" y="283239"/>
                  <a:pt x="572314" y="275929"/>
                  <a:pt x="576934" y="270539"/>
                </a:cubicBezTo>
                <a:cubicBezTo>
                  <a:pt x="591545" y="253493"/>
                  <a:pt x="610342" y="240290"/>
                  <a:pt x="624559" y="222914"/>
                </a:cubicBezTo>
                <a:cubicBezTo>
                  <a:pt x="638847" y="205452"/>
                  <a:pt x="651468" y="186481"/>
                  <a:pt x="667422" y="170527"/>
                </a:cubicBezTo>
                <a:cubicBezTo>
                  <a:pt x="675359" y="162589"/>
                  <a:pt x="684342" y="155575"/>
                  <a:pt x="691234" y="146714"/>
                </a:cubicBezTo>
                <a:cubicBezTo>
                  <a:pt x="695593" y="141110"/>
                  <a:pt x="696499" y="133344"/>
                  <a:pt x="700759" y="127664"/>
                </a:cubicBezTo>
                <a:cubicBezTo>
                  <a:pt x="706147" y="120480"/>
                  <a:pt x="713843" y="115326"/>
                  <a:pt x="719809" y="108614"/>
                </a:cubicBezTo>
                <a:cubicBezTo>
                  <a:pt x="748605" y="76219"/>
                  <a:pt x="726927" y="92756"/>
                  <a:pt x="753147" y="75277"/>
                </a:cubicBezTo>
                <a:cubicBezTo>
                  <a:pt x="756322" y="70514"/>
                  <a:pt x="757702" y="63829"/>
                  <a:pt x="762672" y="60989"/>
                </a:cubicBezTo>
                <a:cubicBezTo>
                  <a:pt x="769700" y="56973"/>
                  <a:pt x="778582" y="57983"/>
                  <a:pt x="786484" y="56227"/>
                </a:cubicBezTo>
                <a:cubicBezTo>
                  <a:pt x="792874" y="54807"/>
                  <a:pt x="799265" y="53345"/>
                  <a:pt x="805534" y="51464"/>
                </a:cubicBezTo>
                <a:cubicBezTo>
                  <a:pt x="815151" y="48579"/>
                  <a:pt x="824654" y="45316"/>
                  <a:pt x="834109" y="41939"/>
                </a:cubicBezTo>
                <a:cubicBezTo>
                  <a:pt x="846882" y="37377"/>
                  <a:pt x="859006" y="30759"/>
                  <a:pt x="872209" y="27652"/>
                </a:cubicBezTo>
                <a:cubicBezTo>
                  <a:pt x="886202" y="24359"/>
                  <a:pt x="900822" y="24789"/>
                  <a:pt x="915072" y="22889"/>
                </a:cubicBezTo>
                <a:cubicBezTo>
                  <a:pt x="924644" y="21613"/>
                  <a:pt x="934122" y="19714"/>
                  <a:pt x="943647" y="18127"/>
                </a:cubicBezTo>
                <a:cubicBezTo>
                  <a:pt x="971888" y="6830"/>
                  <a:pt x="978332" y="0"/>
                  <a:pt x="1015084" y="13364"/>
                </a:cubicBezTo>
                <a:cubicBezTo>
                  <a:pt x="1019802" y="15080"/>
                  <a:pt x="1017602" y="23162"/>
                  <a:pt x="1019847" y="27652"/>
                </a:cubicBezTo>
                <a:cubicBezTo>
                  <a:pt x="1022407" y="32771"/>
                  <a:pt x="1026197" y="37177"/>
                  <a:pt x="1029372" y="41939"/>
                </a:cubicBezTo>
                <a:cubicBezTo>
                  <a:pt x="1030959" y="51464"/>
                  <a:pt x="1032039" y="61088"/>
                  <a:pt x="1034134" y="70514"/>
                </a:cubicBezTo>
                <a:cubicBezTo>
                  <a:pt x="1044341" y="116447"/>
                  <a:pt x="1033280" y="46769"/>
                  <a:pt x="1043659" y="103852"/>
                </a:cubicBezTo>
                <a:cubicBezTo>
                  <a:pt x="1045667" y="114896"/>
                  <a:pt x="1046221" y="126182"/>
                  <a:pt x="1048422" y="137189"/>
                </a:cubicBezTo>
                <a:cubicBezTo>
                  <a:pt x="1049407" y="142112"/>
                  <a:pt x="1051805" y="146650"/>
                  <a:pt x="1053184" y="151477"/>
                </a:cubicBezTo>
                <a:cubicBezTo>
                  <a:pt x="1067575" y="201847"/>
                  <a:pt x="1044844" y="131216"/>
                  <a:pt x="1067472" y="199102"/>
                </a:cubicBezTo>
                <a:cubicBezTo>
                  <a:pt x="1067473" y="199106"/>
                  <a:pt x="1076995" y="227674"/>
                  <a:pt x="1076997" y="227677"/>
                </a:cubicBezTo>
                <a:lnTo>
                  <a:pt x="1086522" y="241964"/>
                </a:lnTo>
                <a:cubicBezTo>
                  <a:pt x="1097634" y="238789"/>
                  <a:pt x="1109713" y="237973"/>
                  <a:pt x="1119859" y="232439"/>
                </a:cubicBezTo>
                <a:cubicBezTo>
                  <a:pt x="1137347" y="222900"/>
                  <a:pt x="1137503" y="212220"/>
                  <a:pt x="1148434" y="199102"/>
                </a:cubicBezTo>
                <a:cubicBezTo>
                  <a:pt x="1152746" y="193928"/>
                  <a:pt x="1157959" y="189577"/>
                  <a:pt x="1162722" y="184814"/>
                </a:cubicBezTo>
                <a:cubicBezTo>
                  <a:pt x="1164309" y="180052"/>
                  <a:pt x="1164699" y="174704"/>
                  <a:pt x="1167484" y="170527"/>
                </a:cubicBezTo>
                <a:cubicBezTo>
                  <a:pt x="1173545" y="161435"/>
                  <a:pt x="1186598" y="152120"/>
                  <a:pt x="1196059" y="146714"/>
                </a:cubicBezTo>
                <a:cubicBezTo>
                  <a:pt x="1202223" y="143192"/>
                  <a:pt x="1208903" y="140637"/>
                  <a:pt x="1215109" y="137189"/>
                </a:cubicBezTo>
                <a:cubicBezTo>
                  <a:pt x="1223201" y="132694"/>
                  <a:pt x="1230830" y="127397"/>
                  <a:pt x="1238922" y="122902"/>
                </a:cubicBezTo>
                <a:cubicBezTo>
                  <a:pt x="1253107" y="115022"/>
                  <a:pt x="1266446" y="109430"/>
                  <a:pt x="1281784" y="103852"/>
                </a:cubicBezTo>
                <a:cubicBezTo>
                  <a:pt x="1291220" y="100421"/>
                  <a:pt x="1301037" y="98056"/>
                  <a:pt x="1310359" y="94327"/>
                </a:cubicBezTo>
                <a:cubicBezTo>
                  <a:pt x="1318297" y="91152"/>
                  <a:pt x="1325924" y="87051"/>
                  <a:pt x="1334172" y="84802"/>
                </a:cubicBezTo>
                <a:cubicBezTo>
                  <a:pt x="1343488" y="82261"/>
                  <a:pt x="1353246" y="81766"/>
                  <a:pt x="1362747" y="80039"/>
                </a:cubicBezTo>
                <a:cubicBezTo>
                  <a:pt x="1370711" y="78591"/>
                  <a:pt x="1378750" y="77407"/>
                  <a:pt x="1386559" y="75277"/>
                </a:cubicBezTo>
                <a:cubicBezTo>
                  <a:pt x="1396245" y="72635"/>
                  <a:pt x="1405230" y="67403"/>
                  <a:pt x="1415134" y="65752"/>
                </a:cubicBezTo>
                <a:cubicBezTo>
                  <a:pt x="1459446" y="58366"/>
                  <a:pt x="1434101" y="61950"/>
                  <a:pt x="1491334" y="56227"/>
                </a:cubicBezTo>
                <a:cubicBezTo>
                  <a:pt x="1756656" y="3158"/>
                  <a:pt x="1547931" y="43236"/>
                  <a:pt x="2258097" y="56227"/>
                </a:cubicBezTo>
                <a:cubicBezTo>
                  <a:pt x="2271186" y="56466"/>
                  <a:pt x="2283441" y="62808"/>
                  <a:pt x="2296197" y="65752"/>
                </a:cubicBezTo>
                <a:cubicBezTo>
                  <a:pt x="2348836" y="77899"/>
                  <a:pt x="2286241" y="61801"/>
                  <a:pt x="2358109" y="75277"/>
                </a:cubicBezTo>
                <a:cubicBezTo>
                  <a:pt x="2407474" y="84533"/>
                  <a:pt x="2381337" y="81233"/>
                  <a:pt x="2410497" y="89564"/>
                </a:cubicBezTo>
                <a:cubicBezTo>
                  <a:pt x="2416791" y="91362"/>
                  <a:pt x="2423418" y="92029"/>
                  <a:pt x="2429547" y="94327"/>
                </a:cubicBezTo>
                <a:cubicBezTo>
                  <a:pt x="2436194" y="96820"/>
                  <a:pt x="2442071" y="101055"/>
                  <a:pt x="2448597" y="103852"/>
                </a:cubicBezTo>
                <a:cubicBezTo>
                  <a:pt x="2453211" y="105829"/>
                  <a:pt x="2458297" y="106575"/>
                  <a:pt x="2462884" y="108614"/>
                </a:cubicBezTo>
                <a:cubicBezTo>
                  <a:pt x="2472615" y="112939"/>
                  <a:pt x="2481727" y="118577"/>
                  <a:pt x="2491459" y="122902"/>
                </a:cubicBezTo>
                <a:cubicBezTo>
                  <a:pt x="2501114" y="127193"/>
                  <a:pt x="2515013" y="129759"/>
                  <a:pt x="2524797" y="132427"/>
                </a:cubicBezTo>
                <a:cubicBezTo>
                  <a:pt x="2535947" y="135468"/>
                  <a:pt x="2547170" y="138297"/>
                  <a:pt x="2558134" y="141952"/>
                </a:cubicBezTo>
                <a:cubicBezTo>
                  <a:pt x="2591894" y="153205"/>
                  <a:pt x="2571732" y="147001"/>
                  <a:pt x="2596234" y="161002"/>
                </a:cubicBezTo>
                <a:cubicBezTo>
                  <a:pt x="2602398" y="164524"/>
                  <a:pt x="2609264" y="166764"/>
                  <a:pt x="2615284" y="170527"/>
                </a:cubicBezTo>
                <a:cubicBezTo>
                  <a:pt x="2682519" y="212548"/>
                  <a:pt x="2547616" y="138823"/>
                  <a:pt x="2672434" y="232439"/>
                </a:cubicBezTo>
                <a:lnTo>
                  <a:pt x="2691484" y="246727"/>
                </a:lnTo>
                <a:cubicBezTo>
                  <a:pt x="2696247" y="254664"/>
                  <a:pt x="2700218" y="263134"/>
                  <a:pt x="2705772" y="270539"/>
                </a:cubicBezTo>
                <a:cubicBezTo>
                  <a:pt x="2709813" y="275927"/>
                  <a:pt x="2716144" y="279346"/>
                  <a:pt x="2720059" y="284827"/>
                </a:cubicBezTo>
                <a:cubicBezTo>
                  <a:pt x="2736293" y="307555"/>
                  <a:pt x="2724376" y="298996"/>
                  <a:pt x="2734347" y="322927"/>
                </a:cubicBezTo>
                <a:cubicBezTo>
                  <a:pt x="2761950" y="389173"/>
                  <a:pt x="2743215" y="335900"/>
                  <a:pt x="2767684" y="384839"/>
                </a:cubicBezTo>
                <a:cubicBezTo>
                  <a:pt x="2769929" y="389329"/>
                  <a:pt x="2770684" y="394426"/>
                  <a:pt x="2772447" y="399127"/>
                </a:cubicBezTo>
                <a:cubicBezTo>
                  <a:pt x="2775449" y="407131"/>
                  <a:pt x="2778797" y="415002"/>
                  <a:pt x="2781972" y="422939"/>
                </a:cubicBezTo>
                <a:cubicBezTo>
                  <a:pt x="2792407" y="475118"/>
                  <a:pt x="2779360" y="420739"/>
                  <a:pt x="2796259" y="465802"/>
                </a:cubicBezTo>
                <a:cubicBezTo>
                  <a:pt x="2799429" y="474256"/>
                  <a:pt x="2804136" y="501249"/>
                  <a:pt x="2805784" y="508664"/>
                </a:cubicBezTo>
                <a:cubicBezTo>
                  <a:pt x="2807204" y="515054"/>
                  <a:pt x="2808666" y="521445"/>
                  <a:pt x="2810547" y="527714"/>
                </a:cubicBezTo>
                <a:cubicBezTo>
                  <a:pt x="2813432" y="537331"/>
                  <a:pt x="2820072" y="556289"/>
                  <a:pt x="2820072" y="556289"/>
                </a:cubicBezTo>
                <a:cubicBezTo>
                  <a:pt x="2841788" y="686597"/>
                  <a:pt x="2827926" y="592885"/>
                  <a:pt x="2820072" y="899189"/>
                </a:cubicBezTo>
                <a:cubicBezTo>
                  <a:pt x="2819582" y="918299"/>
                  <a:pt x="2817755" y="937380"/>
                  <a:pt x="2815309" y="956339"/>
                </a:cubicBezTo>
                <a:cubicBezTo>
                  <a:pt x="2804732" y="1038307"/>
                  <a:pt x="2809941" y="1020074"/>
                  <a:pt x="2796259" y="1061114"/>
                </a:cubicBezTo>
                <a:cubicBezTo>
                  <a:pt x="2794672" y="1088102"/>
                  <a:pt x="2795320" y="1115314"/>
                  <a:pt x="2791497" y="1142077"/>
                </a:cubicBezTo>
                <a:cubicBezTo>
                  <a:pt x="2790493" y="1149105"/>
                  <a:pt x="2784609" y="1154535"/>
                  <a:pt x="2781972" y="1161127"/>
                </a:cubicBezTo>
                <a:cubicBezTo>
                  <a:pt x="2778243" y="1170449"/>
                  <a:pt x="2774882" y="1179962"/>
                  <a:pt x="2772447" y="1189702"/>
                </a:cubicBezTo>
                <a:cubicBezTo>
                  <a:pt x="2769272" y="1202402"/>
                  <a:pt x="2766367" y="1215172"/>
                  <a:pt x="2762922" y="1227802"/>
                </a:cubicBezTo>
                <a:cubicBezTo>
                  <a:pt x="2761601" y="1232645"/>
                  <a:pt x="2759538" y="1237262"/>
                  <a:pt x="2758159" y="1242089"/>
                </a:cubicBezTo>
                <a:cubicBezTo>
                  <a:pt x="2756361" y="1248383"/>
                  <a:pt x="2755598" y="1254975"/>
                  <a:pt x="2753397" y="1261139"/>
                </a:cubicBezTo>
                <a:cubicBezTo>
                  <a:pt x="2747646" y="1277241"/>
                  <a:pt x="2740697" y="1292889"/>
                  <a:pt x="2734347" y="1308764"/>
                </a:cubicBezTo>
                <a:lnTo>
                  <a:pt x="2724822" y="1332577"/>
                </a:lnTo>
                <a:cubicBezTo>
                  <a:pt x="2721647" y="1340514"/>
                  <a:pt x="2718000" y="1348279"/>
                  <a:pt x="2715297" y="1356389"/>
                </a:cubicBezTo>
                <a:lnTo>
                  <a:pt x="2691484" y="1427827"/>
                </a:lnTo>
                <a:cubicBezTo>
                  <a:pt x="2689897" y="1432589"/>
                  <a:pt x="2689305" y="1437809"/>
                  <a:pt x="2686722" y="1442114"/>
                </a:cubicBezTo>
                <a:lnTo>
                  <a:pt x="2672434" y="1465927"/>
                </a:lnTo>
                <a:cubicBezTo>
                  <a:pt x="2658765" y="1520610"/>
                  <a:pt x="2677878" y="1453227"/>
                  <a:pt x="2658147" y="1499264"/>
                </a:cubicBezTo>
                <a:cubicBezTo>
                  <a:pt x="2655569" y="1505280"/>
                  <a:pt x="2655586" y="1512150"/>
                  <a:pt x="2653384" y="1518314"/>
                </a:cubicBezTo>
                <a:cubicBezTo>
                  <a:pt x="2637094" y="1563924"/>
                  <a:pt x="2642182" y="1554166"/>
                  <a:pt x="2624809" y="1580227"/>
                </a:cubicBezTo>
                <a:cubicBezTo>
                  <a:pt x="2616867" y="1611996"/>
                  <a:pt x="2609933" y="1647786"/>
                  <a:pt x="2591472" y="1675477"/>
                </a:cubicBezTo>
                <a:cubicBezTo>
                  <a:pt x="2588297" y="1680239"/>
                  <a:pt x="2584507" y="1684645"/>
                  <a:pt x="2581947" y="1689764"/>
                </a:cubicBezTo>
                <a:cubicBezTo>
                  <a:pt x="2579702" y="1694254"/>
                  <a:pt x="2577184" y="1709072"/>
                  <a:pt x="2577184" y="1704052"/>
                </a:cubicBezTo>
                <a:cubicBezTo>
                  <a:pt x="2577184" y="1701795"/>
                  <a:pt x="2584873" y="1665473"/>
                  <a:pt x="2586709" y="1661189"/>
                </a:cubicBezTo>
                <a:cubicBezTo>
                  <a:pt x="2588964" y="1655928"/>
                  <a:pt x="2593394" y="1651872"/>
                  <a:pt x="2596234" y="1646902"/>
                </a:cubicBezTo>
                <a:cubicBezTo>
                  <a:pt x="2599756" y="1640738"/>
                  <a:pt x="2601214" y="1633306"/>
                  <a:pt x="2605759" y="1627852"/>
                </a:cubicBezTo>
                <a:cubicBezTo>
                  <a:pt x="2609423" y="1623455"/>
                  <a:pt x="2615284" y="1621502"/>
                  <a:pt x="2620047" y="1618327"/>
                </a:cubicBezTo>
                <a:cubicBezTo>
                  <a:pt x="2637448" y="1592225"/>
                  <a:pt x="2624452" y="1606599"/>
                  <a:pt x="2667672" y="1584989"/>
                </a:cubicBezTo>
                <a:cubicBezTo>
                  <a:pt x="2684605" y="1576522"/>
                  <a:pt x="2695680" y="1569862"/>
                  <a:pt x="2715297" y="1565939"/>
                </a:cubicBezTo>
                <a:cubicBezTo>
                  <a:pt x="2767844" y="1555430"/>
                  <a:pt x="2747563" y="1561533"/>
                  <a:pt x="2777209" y="1551652"/>
                </a:cubicBezTo>
                <a:cubicBezTo>
                  <a:pt x="2837534" y="1553239"/>
                  <a:pt x="2897910" y="1553474"/>
                  <a:pt x="2958184" y="1556414"/>
                </a:cubicBezTo>
                <a:cubicBezTo>
                  <a:pt x="2963198" y="1556659"/>
                  <a:pt x="2968083" y="1558739"/>
                  <a:pt x="2972472" y="1561177"/>
                </a:cubicBezTo>
                <a:cubicBezTo>
                  <a:pt x="2982479" y="1566736"/>
                  <a:pt x="2991522" y="1573877"/>
                  <a:pt x="3001047" y="1580227"/>
                </a:cubicBezTo>
                <a:cubicBezTo>
                  <a:pt x="3005809" y="1583402"/>
                  <a:pt x="3011287" y="1585705"/>
                  <a:pt x="3015334" y="1589752"/>
                </a:cubicBezTo>
                <a:lnTo>
                  <a:pt x="3048672" y="1623089"/>
                </a:lnTo>
                <a:cubicBezTo>
                  <a:pt x="3053435" y="1627852"/>
                  <a:pt x="3059947" y="1631353"/>
                  <a:pt x="3062959" y="1637377"/>
                </a:cubicBezTo>
                <a:cubicBezTo>
                  <a:pt x="3066134" y="1643727"/>
                  <a:pt x="3067939" y="1650973"/>
                  <a:pt x="3072484" y="1656427"/>
                </a:cubicBezTo>
                <a:cubicBezTo>
                  <a:pt x="3076148" y="1660824"/>
                  <a:pt x="3082375" y="1662288"/>
                  <a:pt x="3086772" y="1665952"/>
                </a:cubicBezTo>
                <a:cubicBezTo>
                  <a:pt x="3091946" y="1670264"/>
                  <a:pt x="3095743" y="1676104"/>
                  <a:pt x="3101059" y="1680239"/>
                </a:cubicBezTo>
                <a:cubicBezTo>
                  <a:pt x="3110095" y="1687267"/>
                  <a:pt x="3118342" y="1697407"/>
                  <a:pt x="3129634" y="1699289"/>
                </a:cubicBezTo>
                <a:lnTo>
                  <a:pt x="3158209" y="1704052"/>
                </a:lnTo>
                <a:cubicBezTo>
                  <a:pt x="3177259" y="1702464"/>
                  <a:pt x="3196888" y="1704214"/>
                  <a:pt x="3215359" y="1699289"/>
                </a:cubicBezTo>
                <a:cubicBezTo>
                  <a:pt x="3221867" y="1697554"/>
                  <a:pt x="3225911" y="1690606"/>
                  <a:pt x="3229647" y="1685002"/>
                </a:cubicBezTo>
                <a:cubicBezTo>
                  <a:pt x="3232432" y="1680825"/>
                  <a:pt x="3232164" y="1675204"/>
                  <a:pt x="3234409" y="1670714"/>
                </a:cubicBezTo>
                <a:cubicBezTo>
                  <a:pt x="3236969" y="1665595"/>
                  <a:pt x="3240900" y="1661281"/>
                  <a:pt x="3243934" y="1656427"/>
                </a:cubicBezTo>
                <a:cubicBezTo>
                  <a:pt x="3248840" y="1648577"/>
                  <a:pt x="3253459" y="1640552"/>
                  <a:pt x="3258222" y="1632614"/>
                </a:cubicBezTo>
                <a:cubicBezTo>
                  <a:pt x="3270298" y="1572228"/>
                  <a:pt x="3254116" y="1637431"/>
                  <a:pt x="3272509" y="1594514"/>
                </a:cubicBezTo>
                <a:cubicBezTo>
                  <a:pt x="3275445" y="1587663"/>
                  <a:pt x="3280676" y="1557085"/>
                  <a:pt x="3282034" y="1551652"/>
                </a:cubicBezTo>
                <a:cubicBezTo>
                  <a:pt x="3287699" y="1528993"/>
                  <a:pt x="3287102" y="1545053"/>
                  <a:pt x="3291559" y="1518314"/>
                </a:cubicBezTo>
                <a:cubicBezTo>
                  <a:pt x="3293663" y="1505689"/>
                  <a:pt x="3294734" y="1492914"/>
                  <a:pt x="3296322" y="1480214"/>
                </a:cubicBezTo>
                <a:cubicBezTo>
                  <a:pt x="3294734" y="1421477"/>
                  <a:pt x="3294493" y="1362687"/>
                  <a:pt x="3291559" y="1304002"/>
                </a:cubicBezTo>
                <a:cubicBezTo>
                  <a:pt x="3291308" y="1298988"/>
                  <a:pt x="3288176" y="1294541"/>
                  <a:pt x="3286797" y="1289714"/>
                </a:cubicBezTo>
                <a:cubicBezTo>
                  <a:pt x="3284999" y="1283420"/>
                  <a:pt x="3283959" y="1276920"/>
                  <a:pt x="3282034" y="1270664"/>
                </a:cubicBezTo>
                <a:cubicBezTo>
                  <a:pt x="3277605" y="1256270"/>
                  <a:pt x="3270701" y="1242570"/>
                  <a:pt x="3267747" y="1227802"/>
                </a:cubicBezTo>
                <a:cubicBezTo>
                  <a:pt x="3261427" y="1196206"/>
                  <a:pt x="3267841" y="1210465"/>
                  <a:pt x="3248697" y="1184939"/>
                </a:cubicBezTo>
                <a:cubicBezTo>
                  <a:pt x="3237966" y="1131293"/>
                  <a:pt x="3252462" y="1196247"/>
                  <a:pt x="3224884" y="1113502"/>
                </a:cubicBezTo>
                <a:cubicBezTo>
                  <a:pt x="3223297" y="1108739"/>
                  <a:pt x="3222367" y="1103704"/>
                  <a:pt x="3220122" y="1099214"/>
                </a:cubicBezTo>
                <a:cubicBezTo>
                  <a:pt x="3215982" y="1090935"/>
                  <a:pt x="3209480" y="1083910"/>
                  <a:pt x="3205834" y="1075402"/>
                </a:cubicBezTo>
                <a:cubicBezTo>
                  <a:pt x="3202558" y="1067757"/>
                  <a:pt x="3189356" y="1021928"/>
                  <a:pt x="3182022" y="1008727"/>
                </a:cubicBezTo>
                <a:cubicBezTo>
                  <a:pt x="3178167" y="1001788"/>
                  <a:pt x="3171818" y="996483"/>
                  <a:pt x="3167734" y="989677"/>
                </a:cubicBezTo>
                <a:cubicBezTo>
                  <a:pt x="3162255" y="980545"/>
                  <a:pt x="3158209" y="970627"/>
                  <a:pt x="3153447" y="961102"/>
                </a:cubicBezTo>
                <a:cubicBezTo>
                  <a:pt x="3150272" y="945227"/>
                  <a:pt x="3153636" y="926428"/>
                  <a:pt x="3143922" y="913477"/>
                </a:cubicBezTo>
                <a:cubicBezTo>
                  <a:pt x="3108489" y="866235"/>
                  <a:pt x="3155768" y="931638"/>
                  <a:pt x="3110584" y="856327"/>
                </a:cubicBezTo>
                <a:cubicBezTo>
                  <a:pt x="3105822" y="848389"/>
                  <a:pt x="3100437" y="840793"/>
                  <a:pt x="3096297" y="832514"/>
                </a:cubicBezTo>
                <a:cubicBezTo>
                  <a:pt x="3078117" y="796155"/>
                  <a:pt x="3111790" y="845236"/>
                  <a:pt x="3077247" y="799177"/>
                </a:cubicBezTo>
                <a:cubicBezTo>
                  <a:pt x="3066803" y="767848"/>
                  <a:pt x="3080613" y="803788"/>
                  <a:pt x="3053434" y="761077"/>
                </a:cubicBezTo>
                <a:cubicBezTo>
                  <a:pt x="2997292" y="672853"/>
                  <a:pt x="3073634" y="784137"/>
                  <a:pt x="3029622" y="708689"/>
                </a:cubicBezTo>
                <a:cubicBezTo>
                  <a:pt x="3022741" y="696893"/>
                  <a:pt x="3014882" y="685559"/>
                  <a:pt x="3005809" y="675352"/>
                </a:cubicBezTo>
                <a:cubicBezTo>
                  <a:pt x="3002006" y="671074"/>
                  <a:pt x="2996284" y="669002"/>
                  <a:pt x="2991522" y="665827"/>
                </a:cubicBezTo>
                <a:cubicBezTo>
                  <a:pt x="2988980" y="660743"/>
                  <a:pt x="2978241" y="637297"/>
                  <a:pt x="2972472" y="632489"/>
                </a:cubicBezTo>
                <a:cubicBezTo>
                  <a:pt x="2967018" y="627944"/>
                  <a:pt x="2959628" y="626412"/>
                  <a:pt x="2953422" y="622964"/>
                </a:cubicBezTo>
                <a:cubicBezTo>
                  <a:pt x="2945330" y="618469"/>
                  <a:pt x="2936773" y="614539"/>
                  <a:pt x="2929609" y="608677"/>
                </a:cubicBezTo>
                <a:cubicBezTo>
                  <a:pt x="2919183" y="600147"/>
                  <a:pt x="2912242" y="587574"/>
                  <a:pt x="2901034" y="580102"/>
                </a:cubicBezTo>
                <a:cubicBezTo>
                  <a:pt x="2891509" y="573752"/>
                  <a:pt x="2882466" y="566612"/>
                  <a:pt x="2872459" y="561052"/>
                </a:cubicBezTo>
                <a:cubicBezTo>
                  <a:pt x="2866865" y="557944"/>
                  <a:pt x="2843612" y="552649"/>
                  <a:pt x="2839122" y="551527"/>
                </a:cubicBezTo>
                <a:cubicBezTo>
                  <a:pt x="2834359" y="548352"/>
                  <a:pt x="2830095" y="544257"/>
                  <a:pt x="2824834" y="542002"/>
                </a:cubicBezTo>
                <a:cubicBezTo>
                  <a:pt x="2818818" y="539424"/>
                  <a:pt x="2812099" y="538961"/>
                  <a:pt x="2805784" y="537239"/>
                </a:cubicBezTo>
                <a:cubicBezTo>
                  <a:pt x="2794634" y="534198"/>
                  <a:pt x="2783659" y="530517"/>
                  <a:pt x="2772447" y="527714"/>
                </a:cubicBezTo>
                <a:cubicBezTo>
                  <a:pt x="2764594" y="525751"/>
                  <a:pt x="2756536" y="524708"/>
                  <a:pt x="2748634" y="522952"/>
                </a:cubicBezTo>
                <a:cubicBezTo>
                  <a:pt x="2693342" y="510665"/>
                  <a:pt x="2787048" y="527030"/>
                  <a:pt x="2667672" y="508664"/>
                </a:cubicBezTo>
                <a:cubicBezTo>
                  <a:pt x="2618459" y="510252"/>
                  <a:pt x="2569192" y="510618"/>
                  <a:pt x="2520034" y="513427"/>
                </a:cubicBezTo>
                <a:cubicBezTo>
                  <a:pt x="2510412" y="513977"/>
                  <a:pt x="2483916" y="523967"/>
                  <a:pt x="2477172" y="527714"/>
                </a:cubicBezTo>
                <a:cubicBezTo>
                  <a:pt x="2433928" y="551739"/>
                  <a:pt x="2478414" y="535239"/>
                  <a:pt x="2443834" y="546764"/>
                </a:cubicBezTo>
                <a:cubicBezTo>
                  <a:pt x="2437484" y="551527"/>
                  <a:pt x="2430811" y="555886"/>
                  <a:pt x="2424784" y="561052"/>
                </a:cubicBezTo>
                <a:cubicBezTo>
                  <a:pt x="2419670" y="565435"/>
                  <a:pt x="2415710" y="571074"/>
                  <a:pt x="2410497" y="575339"/>
                </a:cubicBezTo>
                <a:cubicBezTo>
                  <a:pt x="2398210" y="585392"/>
                  <a:pt x="2372397" y="603914"/>
                  <a:pt x="2372397" y="603914"/>
                </a:cubicBezTo>
                <a:cubicBezTo>
                  <a:pt x="2352439" y="633852"/>
                  <a:pt x="2376048" y="603558"/>
                  <a:pt x="2343822" y="627727"/>
                </a:cubicBezTo>
                <a:cubicBezTo>
                  <a:pt x="2336638" y="633115"/>
                  <a:pt x="2331590" y="640933"/>
                  <a:pt x="2324772" y="646777"/>
                </a:cubicBezTo>
                <a:cubicBezTo>
                  <a:pt x="2320426" y="650502"/>
                  <a:pt x="2314762" y="652499"/>
                  <a:pt x="2310484" y="656302"/>
                </a:cubicBezTo>
                <a:cubicBezTo>
                  <a:pt x="2300416" y="665251"/>
                  <a:pt x="2293117" y="677405"/>
                  <a:pt x="2281909" y="684877"/>
                </a:cubicBezTo>
                <a:cubicBezTo>
                  <a:pt x="2249106" y="706746"/>
                  <a:pt x="2288997" y="678802"/>
                  <a:pt x="2248572" y="713452"/>
                </a:cubicBezTo>
                <a:cubicBezTo>
                  <a:pt x="2244226" y="717177"/>
                  <a:pt x="2238863" y="719543"/>
                  <a:pt x="2234284" y="722977"/>
                </a:cubicBezTo>
                <a:cubicBezTo>
                  <a:pt x="2226152" y="729076"/>
                  <a:pt x="2217660" y="734839"/>
                  <a:pt x="2210472" y="742027"/>
                </a:cubicBezTo>
                <a:cubicBezTo>
                  <a:pt x="2184523" y="767976"/>
                  <a:pt x="2209184" y="756744"/>
                  <a:pt x="2181897" y="765839"/>
                </a:cubicBezTo>
                <a:cubicBezTo>
                  <a:pt x="2136314" y="811422"/>
                  <a:pt x="2194677" y="757319"/>
                  <a:pt x="2153322" y="784889"/>
                </a:cubicBezTo>
                <a:cubicBezTo>
                  <a:pt x="2147718" y="788625"/>
                  <a:pt x="2144103" y="794742"/>
                  <a:pt x="2139034" y="799177"/>
                </a:cubicBezTo>
                <a:cubicBezTo>
                  <a:pt x="2100880" y="832562"/>
                  <a:pt x="2130416" y="805209"/>
                  <a:pt x="2091409" y="832514"/>
                </a:cubicBezTo>
                <a:cubicBezTo>
                  <a:pt x="2056111" y="857222"/>
                  <a:pt x="2080977" y="847104"/>
                  <a:pt x="2053309" y="856327"/>
                </a:cubicBezTo>
                <a:cubicBezTo>
                  <a:pt x="2050134" y="861089"/>
                  <a:pt x="2048546" y="867439"/>
                  <a:pt x="2043784" y="870614"/>
                </a:cubicBezTo>
                <a:cubicBezTo>
                  <a:pt x="2038338" y="874245"/>
                  <a:pt x="2030750" y="872799"/>
                  <a:pt x="2024734" y="875377"/>
                </a:cubicBezTo>
                <a:cubicBezTo>
                  <a:pt x="2019473" y="877632"/>
                  <a:pt x="2015105" y="881575"/>
                  <a:pt x="2010447" y="884902"/>
                </a:cubicBezTo>
                <a:cubicBezTo>
                  <a:pt x="2003988" y="889516"/>
                  <a:pt x="1997424" y="894023"/>
                  <a:pt x="1991397" y="899189"/>
                </a:cubicBezTo>
                <a:cubicBezTo>
                  <a:pt x="1986283" y="903572"/>
                  <a:pt x="1982590" y="909562"/>
                  <a:pt x="1977109" y="913477"/>
                </a:cubicBezTo>
                <a:cubicBezTo>
                  <a:pt x="1971332" y="917604"/>
                  <a:pt x="1963836" y="918876"/>
                  <a:pt x="1958059" y="923002"/>
                </a:cubicBezTo>
                <a:cubicBezTo>
                  <a:pt x="1952579" y="926917"/>
                  <a:pt x="1948946" y="932977"/>
                  <a:pt x="1943772" y="937289"/>
                </a:cubicBezTo>
                <a:cubicBezTo>
                  <a:pt x="1931463" y="947546"/>
                  <a:pt x="1929515" y="946804"/>
                  <a:pt x="1915197" y="951577"/>
                </a:cubicBezTo>
                <a:cubicBezTo>
                  <a:pt x="1908847" y="956339"/>
                  <a:pt x="1902121" y="960637"/>
                  <a:pt x="1896147" y="965864"/>
                </a:cubicBezTo>
                <a:cubicBezTo>
                  <a:pt x="1889389" y="971777"/>
                  <a:pt x="1884405" y="979694"/>
                  <a:pt x="1877097" y="984914"/>
                </a:cubicBezTo>
                <a:cubicBezTo>
                  <a:pt x="1873012" y="987832"/>
                  <a:pt x="1867572" y="988089"/>
                  <a:pt x="1862809" y="989677"/>
                </a:cubicBezTo>
                <a:cubicBezTo>
                  <a:pt x="1856459" y="994439"/>
                  <a:pt x="1850858" y="1000414"/>
                  <a:pt x="1843759" y="1003964"/>
                </a:cubicBezTo>
                <a:cubicBezTo>
                  <a:pt x="1834779" y="1008454"/>
                  <a:pt x="1823901" y="1008508"/>
                  <a:pt x="1815184" y="1013489"/>
                </a:cubicBezTo>
                <a:cubicBezTo>
                  <a:pt x="1801401" y="1021365"/>
                  <a:pt x="1792144" y="1037043"/>
                  <a:pt x="1777084" y="1042064"/>
                </a:cubicBezTo>
                <a:cubicBezTo>
                  <a:pt x="1762305" y="1046991"/>
                  <a:pt x="1758458" y="1047525"/>
                  <a:pt x="1743747" y="1056352"/>
                </a:cubicBezTo>
                <a:cubicBezTo>
                  <a:pt x="1733931" y="1062242"/>
                  <a:pt x="1726032" y="1071782"/>
                  <a:pt x="1715172" y="1075402"/>
                </a:cubicBezTo>
                <a:cubicBezTo>
                  <a:pt x="1669197" y="1090725"/>
                  <a:pt x="1740660" y="1066159"/>
                  <a:pt x="1681834" y="1089689"/>
                </a:cubicBezTo>
                <a:cubicBezTo>
                  <a:pt x="1672512" y="1093418"/>
                  <a:pt x="1662784" y="1096039"/>
                  <a:pt x="1653259" y="1099214"/>
                </a:cubicBezTo>
                <a:cubicBezTo>
                  <a:pt x="1648497" y="1100802"/>
                  <a:pt x="1643462" y="1101732"/>
                  <a:pt x="1638972" y="1103977"/>
                </a:cubicBezTo>
                <a:lnTo>
                  <a:pt x="1629447" y="1108739"/>
                </a:lnTo>
              </a:path>
            </a:pathLst>
          </a:cu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3071802" y="3357562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71868" y="3110211"/>
            <a:ext cx="3888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무기명함수를 호출하여 </a:t>
            </a:r>
            <a:r>
              <a:rPr lang="en-US" altLang="ko-KR" sz="1200" dirty="0" smtClean="0"/>
              <a:t>closure</a:t>
            </a:r>
            <a:r>
              <a:rPr lang="ko-KR" altLang="en-US" sz="1200" dirty="0" smtClean="0"/>
              <a:t>를 얻고</a:t>
            </a:r>
            <a:r>
              <a:rPr lang="en-US" altLang="ko-KR" sz="1200" dirty="0" smtClean="0"/>
              <a:t>, closure</a:t>
            </a:r>
            <a:r>
              <a:rPr lang="ko-KR" altLang="en-US" sz="1200" dirty="0" smtClean="0"/>
              <a:t>명으로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함수안의</a:t>
            </a:r>
            <a:r>
              <a:rPr lang="ko-KR" altLang="en-US" sz="1200" dirty="0" smtClean="0"/>
              <a:t> 변수나 함수를 접근하여 사용하게 된다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함수 안의 자원에 대한 접근지정이 가능해진다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6200000" flipV="1">
            <a:off x="1071538" y="407194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214414" y="371475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100" y="4241077"/>
            <a:ext cx="6293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호출할 때마다 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붙여야 한다</a:t>
            </a:r>
            <a:r>
              <a:rPr lang="en-US" altLang="ko-KR" sz="1200" dirty="0" smtClean="0"/>
              <a:t>. =&gt; </a:t>
            </a:r>
            <a:r>
              <a:rPr lang="ko-KR" altLang="en-US" sz="1200" dirty="0" smtClean="0"/>
              <a:t>개선 </a:t>
            </a:r>
            <a:r>
              <a:rPr lang="en-US" altLang="ko-KR" sz="1200" dirty="0" smtClean="0"/>
              <a:t>=&gt; closure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} </a:t>
            </a:r>
            <a:r>
              <a:rPr lang="ko-KR" altLang="en-US" sz="1200" dirty="0" smtClean="0"/>
              <a:t>뒤에 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붙여주면 호출된 결과가</a:t>
            </a:r>
            <a:endParaRPr lang="en-US" altLang="ko-KR" sz="1200" dirty="0" smtClean="0"/>
          </a:p>
          <a:p>
            <a:r>
              <a:rPr lang="ko-KR" altLang="en-US" sz="1200" dirty="0" smtClean="0"/>
              <a:t>할당되므로 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붙일 필요가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0100" y="4857760"/>
            <a:ext cx="35567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closure=function(){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name=“</a:t>
            </a:r>
            <a:r>
              <a:rPr lang="ko-KR" altLang="en-US" sz="1400" dirty="0" smtClean="0"/>
              <a:t>홍찬영</a:t>
            </a:r>
            <a:r>
              <a:rPr lang="en-US" altLang="ko-KR" sz="1400" dirty="0" smtClean="0"/>
              <a:t>”;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function </a:t>
            </a:r>
            <a:r>
              <a:rPr lang="en-US" altLang="ko-KR" sz="1400" dirty="0" err="1" smtClean="0"/>
              <a:t>msgPrint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 ){</a:t>
            </a:r>
          </a:p>
          <a:p>
            <a:r>
              <a:rPr lang="en-US" altLang="ko-KR" sz="1400" dirty="0" smtClean="0"/>
              <a:t>   alert(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 );</a:t>
            </a:r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    return </a:t>
            </a:r>
            <a:r>
              <a:rPr lang="en-US" altLang="ko-KR" sz="1400" b="1" dirty="0" smtClean="0"/>
              <a:t>{ </a:t>
            </a:r>
            <a:r>
              <a:rPr lang="en-US" altLang="ko-KR" sz="1400" b="1" dirty="0" err="1" smtClean="0"/>
              <a:t>na</a:t>
            </a:r>
            <a:r>
              <a:rPr lang="en-US" altLang="ko-KR" sz="1400" b="1" dirty="0" smtClean="0"/>
              <a:t> : name, </a:t>
            </a:r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: </a:t>
            </a:r>
            <a:r>
              <a:rPr lang="en-US" altLang="ko-KR" sz="1400" b="1" dirty="0" err="1" smtClean="0"/>
              <a:t>msgPrint</a:t>
            </a:r>
            <a:r>
              <a:rPr lang="en-US" altLang="ko-KR" sz="1400" b="1" dirty="0" smtClean="0"/>
              <a:t> }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}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214414" y="664371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290637" y="4643446"/>
            <a:ext cx="3281363" cy="2238998"/>
          </a:xfrm>
          <a:custGeom>
            <a:avLst/>
            <a:gdLst>
              <a:gd name="connsiteX0" fmla="*/ 0 w 3281363"/>
              <a:gd name="connsiteY0" fmla="*/ 1984050 h 2238998"/>
              <a:gd name="connsiteX1" fmla="*/ 47625 w 3281363"/>
              <a:gd name="connsiteY1" fmla="*/ 2036438 h 2238998"/>
              <a:gd name="connsiteX2" fmla="*/ 90488 w 3281363"/>
              <a:gd name="connsiteY2" fmla="*/ 2050725 h 2238998"/>
              <a:gd name="connsiteX3" fmla="*/ 133350 w 3281363"/>
              <a:gd name="connsiteY3" fmla="*/ 2074538 h 2238998"/>
              <a:gd name="connsiteX4" fmla="*/ 166688 w 3281363"/>
              <a:gd name="connsiteY4" fmla="*/ 2088825 h 2238998"/>
              <a:gd name="connsiteX5" fmla="*/ 190500 w 3281363"/>
              <a:gd name="connsiteY5" fmla="*/ 2093588 h 2238998"/>
              <a:gd name="connsiteX6" fmla="*/ 204788 w 3281363"/>
              <a:gd name="connsiteY6" fmla="*/ 2098350 h 2238998"/>
              <a:gd name="connsiteX7" fmla="*/ 928688 w 3281363"/>
              <a:gd name="connsiteY7" fmla="*/ 2103113 h 2238998"/>
              <a:gd name="connsiteX8" fmla="*/ 1009650 w 3281363"/>
              <a:gd name="connsiteY8" fmla="*/ 2098350 h 2238998"/>
              <a:gd name="connsiteX9" fmla="*/ 1062038 w 3281363"/>
              <a:gd name="connsiteY9" fmla="*/ 2084063 h 2238998"/>
              <a:gd name="connsiteX10" fmla="*/ 1214438 w 3281363"/>
              <a:gd name="connsiteY10" fmla="*/ 2069775 h 2238998"/>
              <a:gd name="connsiteX11" fmla="*/ 1266825 w 3281363"/>
              <a:gd name="connsiteY11" fmla="*/ 2060250 h 2238998"/>
              <a:gd name="connsiteX12" fmla="*/ 1314450 w 3281363"/>
              <a:gd name="connsiteY12" fmla="*/ 2055488 h 2238998"/>
              <a:gd name="connsiteX13" fmla="*/ 1371600 w 3281363"/>
              <a:gd name="connsiteY13" fmla="*/ 2045963 h 2238998"/>
              <a:gd name="connsiteX14" fmla="*/ 1485900 w 3281363"/>
              <a:gd name="connsiteY14" fmla="*/ 2041200 h 2238998"/>
              <a:gd name="connsiteX15" fmla="*/ 1643063 w 3281363"/>
              <a:gd name="connsiteY15" fmla="*/ 2026913 h 2238998"/>
              <a:gd name="connsiteX16" fmla="*/ 1895475 w 3281363"/>
              <a:gd name="connsiteY16" fmla="*/ 2017388 h 2238998"/>
              <a:gd name="connsiteX17" fmla="*/ 1943100 w 3281363"/>
              <a:gd name="connsiteY17" fmla="*/ 2007863 h 2238998"/>
              <a:gd name="connsiteX18" fmla="*/ 2047875 w 3281363"/>
              <a:gd name="connsiteY18" fmla="*/ 1998338 h 2238998"/>
              <a:gd name="connsiteX19" fmla="*/ 2090738 w 3281363"/>
              <a:gd name="connsiteY19" fmla="*/ 1993575 h 2238998"/>
              <a:gd name="connsiteX20" fmla="*/ 2128838 w 3281363"/>
              <a:gd name="connsiteY20" fmla="*/ 1984050 h 2238998"/>
              <a:gd name="connsiteX21" fmla="*/ 2233613 w 3281363"/>
              <a:gd name="connsiteY21" fmla="*/ 1974525 h 2238998"/>
              <a:gd name="connsiteX22" fmla="*/ 2266950 w 3281363"/>
              <a:gd name="connsiteY22" fmla="*/ 1969763 h 2238998"/>
              <a:gd name="connsiteX23" fmla="*/ 2300288 w 3281363"/>
              <a:gd name="connsiteY23" fmla="*/ 1960238 h 2238998"/>
              <a:gd name="connsiteX24" fmla="*/ 2538413 w 3281363"/>
              <a:gd name="connsiteY24" fmla="*/ 1945950 h 2238998"/>
              <a:gd name="connsiteX25" fmla="*/ 2595563 w 3281363"/>
              <a:gd name="connsiteY25" fmla="*/ 1941188 h 2238998"/>
              <a:gd name="connsiteX26" fmla="*/ 2657475 w 3281363"/>
              <a:gd name="connsiteY26" fmla="*/ 1931663 h 2238998"/>
              <a:gd name="connsiteX27" fmla="*/ 2790825 w 3281363"/>
              <a:gd name="connsiteY27" fmla="*/ 1926900 h 2238998"/>
              <a:gd name="connsiteX28" fmla="*/ 2876550 w 3281363"/>
              <a:gd name="connsiteY28" fmla="*/ 1922138 h 2238998"/>
              <a:gd name="connsiteX29" fmla="*/ 2895600 w 3281363"/>
              <a:gd name="connsiteY29" fmla="*/ 1917375 h 2238998"/>
              <a:gd name="connsiteX30" fmla="*/ 2957513 w 3281363"/>
              <a:gd name="connsiteY30" fmla="*/ 1907850 h 2238998"/>
              <a:gd name="connsiteX31" fmla="*/ 2971800 w 3281363"/>
              <a:gd name="connsiteY31" fmla="*/ 1903088 h 2238998"/>
              <a:gd name="connsiteX32" fmla="*/ 3000375 w 3281363"/>
              <a:gd name="connsiteY32" fmla="*/ 1888800 h 2238998"/>
              <a:gd name="connsiteX33" fmla="*/ 3028950 w 3281363"/>
              <a:gd name="connsiteY33" fmla="*/ 1884038 h 2238998"/>
              <a:gd name="connsiteX34" fmla="*/ 3086100 w 3281363"/>
              <a:gd name="connsiteY34" fmla="*/ 1860225 h 2238998"/>
              <a:gd name="connsiteX35" fmla="*/ 3119438 w 3281363"/>
              <a:gd name="connsiteY35" fmla="*/ 1836413 h 2238998"/>
              <a:gd name="connsiteX36" fmla="*/ 3148013 w 3281363"/>
              <a:gd name="connsiteY36" fmla="*/ 1817363 h 2238998"/>
              <a:gd name="connsiteX37" fmla="*/ 3162300 w 3281363"/>
              <a:gd name="connsiteY37" fmla="*/ 1803075 h 2238998"/>
              <a:gd name="connsiteX38" fmla="*/ 3176588 w 3281363"/>
              <a:gd name="connsiteY38" fmla="*/ 1793550 h 2238998"/>
              <a:gd name="connsiteX39" fmla="*/ 3209925 w 3281363"/>
              <a:gd name="connsiteY39" fmla="*/ 1755450 h 2238998"/>
              <a:gd name="connsiteX40" fmla="*/ 3224213 w 3281363"/>
              <a:gd name="connsiteY40" fmla="*/ 1741163 h 2238998"/>
              <a:gd name="connsiteX41" fmla="*/ 3228975 w 3281363"/>
              <a:gd name="connsiteY41" fmla="*/ 1717350 h 2238998"/>
              <a:gd name="connsiteX42" fmla="*/ 3238500 w 3281363"/>
              <a:gd name="connsiteY42" fmla="*/ 1703063 h 2238998"/>
              <a:gd name="connsiteX43" fmla="*/ 3248025 w 3281363"/>
              <a:gd name="connsiteY43" fmla="*/ 1684013 h 2238998"/>
              <a:gd name="connsiteX44" fmla="*/ 3262313 w 3281363"/>
              <a:gd name="connsiteY44" fmla="*/ 1612575 h 2238998"/>
              <a:gd name="connsiteX45" fmla="*/ 3271838 w 3281363"/>
              <a:gd name="connsiteY45" fmla="*/ 1574475 h 2238998"/>
              <a:gd name="connsiteX46" fmla="*/ 3281363 w 3281363"/>
              <a:gd name="connsiteY46" fmla="*/ 1512563 h 2238998"/>
              <a:gd name="connsiteX47" fmla="*/ 3276600 w 3281363"/>
              <a:gd name="connsiteY47" fmla="*/ 1193475 h 2238998"/>
              <a:gd name="connsiteX48" fmla="*/ 3271838 w 3281363"/>
              <a:gd name="connsiteY48" fmla="*/ 1160138 h 2238998"/>
              <a:gd name="connsiteX49" fmla="*/ 3262313 w 3281363"/>
              <a:gd name="connsiteY49" fmla="*/ 1126800 h 2238998"/>
              <a:gd name="connsiteX50" fmla="*/ 3257550 w 3281363"/>
              <a:gd name="connsiteY50" fmla="*/ 1074413 h 2238998"/>
              <a:gd name="connsiteX51" fmla="*/ 3243263 w 3281363"/>
              <a:gd name="connsiteY51" fmla="*/ 1031550 h 2238998"/>
              <a:gd name="connsiteX52" fmla="*/ 3233738 w 3281363"/>
              <a:gd name="connsiteY52" fmla="*/ 998213 h 2238998"/>
              <a:gd name="connsiteX53" fmla="*/ 3228975 w 3281363"/>
              <a:gd name="connsiteY53" fmla="*/ 979163 h 2238998"/>
              <a:gd name="connsiteX54" fmla="*/ 3214688 w 3281363"/>
              <a:gd name="connsiteY54" fmla="*/ 941063 h 2238998"/>
              <a:gd name="connsiteX55" fmla="*/ 3209925 w 3281363"/>
              <a:gd name="connsiteY55" fmla="*/ 917250 h 2238998"/>
              <a:gd name="connsiteX56" fmla="*/ 3195638 w 3281363"/>
              <a:gd name="connsiteY56" fmla="*/ 883913 h 2238998"/>
              <a:gd name="connsiteX57" fmla="*/ 3186113 w 3281363"/>
              <a:gd name="connsiteY57" fmla="*/ 855338 h 2238998"/>
              <a:gd name="connsiteX58" fmla="*/ 3157538 w 3281363"/>
              <a:gd name="connsiteY58" fmla="*/ 802950 h 2238998"/>
              <a:gd name="connsiteX59" fmla="*/ 3133725 w 3281363"/>
              <a:gd name="connsiteY59" fmla="*/ 750563 h 2238998"/>
              <a:gd name="connsiteX60" fmla="*/ 3100388 w 3281363"/>
              <a:gd name="connsiteY60" fmla="*/ 698175 h 2238998"/>
              <a:gd name="connsiteX61" fmla="*/ 3067050 w 3281363"/>
              <a:gd name="connsiteY61" fmla="*/ 664838 h 2238998"/>
              <a:gd name="connsiteX62" fmla="*/ 3048000 w 3281363"/>
              <a:gd name="connsiteY62" fmla="*/ 641025 h 2238998"/>
              <a:gd name="connsiteX63" fmla="*/ 3028950 w 3281363"/>
              <a:gd name="connsiteY63" fmla="*/ 626738 h 2238998"/>
              <a:gd name="connsiteX64" fmla="*/ 2986088 w 3281363"/>
              <a:gd name="connsiteY64" fmla="*/ 574350 h 2238998"/>
              <a:gd name="connsiteX65" fmla="*/ 2947988 w 3281363"/>
              <a:gd name="connsiteY65" fmla="*/ 526725 h 2238998"/>
              <a:gd name="connsiteX66" fmla="*/ 2900363 w 3281363"/>
              <a:gd name="connsiteY66" fmla="*/ 474338 h 2238998"/>
              <a:gd name="connsiteX67" fmla="*/ 2857500 w 3281363"/>
              <a:gd name="connsiteY67" fmla="*/ 417188 h 2238998"/>
              <a:gd name="connsiteX68" fmla="*/ 2833688 w 3281363"/>
              <a:gd name="connsiteY68" fmla="*/ 393375 h 2238998"/>
              <a:gd name="connsiteX69" fmla="*/ 2776538 w 3281363"/>
              <a:gd name="connsiteY69" fmla="*/ 331463 h 2238998"/>
              <a:gd name="connsiteX70" fmla="*/ 2757488 w 3281363"/>
              <a:gd name="connsiteY70" fmla="*/ 312413 h 2238998"/>
              <a:gd name="connsiteX71" fmla="*/ 2743200 w 3281363"/>
              <a:gd name="connsiteY71" fmla="*/ 293363 h 2238998"/>
              <a:gd name="connsiteX72" fmla="*/ 2724150 w 3281363"/>
              <a:gd name="connsiteY72" fmla="*/ 283838 h 2238998"/>
              <a:gd name="connsiteX73" fmla="*/ 2700338 w 3281363"/>
              <a:gd name="connsiteY73" fmla="*/ 264788 h 2238998"/>
              <a:gd name="connsiteX74" fmla="*/ 2686050 w 3281363"/>
              <a:gd name="connsiteY74" fmla="*/ 245738 h 2238998"/>
              <a:gd name="connsiteX75" fmla="*/ 2619375 w 3281363"/>
              <a:gd name="connsiteY75" fmla="*/ 202875 h 2238998"/>
              <a:gd name="connsiteX76" fmla="*/ 2590800 w 3281363"/>
              <a:gd name="connsiteY76" fmla="*/ 183825 h 2238998"/>
              <a:gd name="connsiteX77" fmla="*/ 2557463 w 3281363"/>
              <a:gd name="connsiteY77" fmla="*/ 164775 h 2238998"/>
              <a:gd name="connsiteX78" fmla="*/ 2543175 w 3281363"/>
              <a:gd name="connsiteY78" fmla="*/ 150488 h 2238998"/>
              <a:gd name="connsiteX79" fmla="*/ 2514600 w 3281363"/>
              <a:gd name="connsiteY79" fmla="*/ 136200 h 2238998"/>
              <a:gd name="connsiteX80" fmla="*/ 2462213 w 3281363"/>
              <a:gd name="connsiteY80" fmla="*/ 112388 h 2238998"/>
              <a:gd name="connsiteX81" fmla="*/ 2424113 w 3281363"/>
              <a:gd name="connsiteY81" fmla="*/ 88575 h 2238998"/>
              <a:gd name="connsiteX82" fmla="*/ 2409825 w 3281363"/>
              <a:gd name="connsiteY82" fmla="*/ 79050 h 2238998"/>
              <a:gd name="connsiteX83" fmla="*/ 2390775 w 3281363"/>
              <a:gd name="connsiteY83" fmla="*/ 69525 h 2238998"/>
              <a:gd name="connsiteX84" fmla="*/ 2376488 w 3281363"/>
              <a:gd name="connsiteY84" fmla="*/ 60000 h 2238998"/>
              <a:gd name="connsiteX85" fmla="*/ 2352675 w 3281363"/>
              <a:gd name="connsiteY85" fmla="*/ 55238 h 2238998"/>
              <a:gd name="connsiteX86" fmla="*/ 2324100 w 3281363"/>
              <a:gd name="connsiteY86" fmla="*/ 40950 h 2238998"/>
              <a:gd name="connsiteX87" fmla="*/ 2290763 w 3281363"/>
              <a:gd name="connsiteY87" fmla="*/ 31425 h 2238998"/>
              <a:gd name="connsiteX88" fmla="*/ 2276475 w 3281363"/>
              <a:gd name="connsiteY88" fmla="*/ 21900 h 2238998"/>
              <a:gd name="connsiteX89" fmla="*/ 2247900 w 3281363"/>
              <a:gd name="connsiteY89" fmla="*/ 17138 h 2238998"/>
              <a:gd name="connsiteX90" fmla="*/ 2171700 w 3281363"/>
              <a:gd name="connsiteY90" fmla="*/ 2850 h 2238998"/>
              <a:gd name="connsiteX91" fmla="*/ 1781175 w 3281363"/>
              <a:gd name="connsiteY91" fmla="*/ 7613 h 2238998"/>
              <a:gd name="connsiteX92" fmla="*/ 1733550 w 3281363"/>
              <a:gd name="connsiteY92" fmla="*/ 21900 h 2238998"/>
              <a:gd name="connsiteX93" fmla="*/ 1666875 w 3281363"/>
              <a:gd name="connsiteY93" fmla="*/ 45713 h 2238998"/>
              <a:gd name="connsiteX94" fmla="*/ 1633538 w 3281363"/>
              <a:gd name="connsiteY94" fmla="*/ 60000 h 2238998"/>
              <a:gd name="connsiteX95" fmla="*/ 1619250 w 3281363"/>
              <a:gd name="connsiteY95" fmla="*/ 69525 h 2238998"/>
              <a:gd name="connsiteX96" fmla="*/ 1604963 w 3281363"/>
              <a:gd name="connsiteY96" fmla="*/ 74288 h 2238998"/>
              <a:gd name="connsiteX97" fmla="*/ 1585913 w 3281363"/>
              <a:gd name="connsiteY97" fmla="*/ 88575 h 2238998"/>
              <a:gd name="connsiteX98" fmla="*/ 1562100 w 3281363"/>
              <a:gd name="connsiteY98" fmla="*/ 98100 h 2238998"/>
              <a:gd name="connsiteX99" fmla="*/ 1543050 w 3281363"/>
              <a:gd name="connsiteY99" fmla="*/ 107625 h 2238998"/>
              <a:gd name="connsiteX100" fmla="*/ 1524000 w 3281363"/>
              <a:gd name="connsiteY100" fmla="*/ 112388 h 2238998"/>
              <a:gd name="connsiteX101" fmla="*/ 1509713 w 3281363"/>
              <a:gd name="connsiteY101" fmla="*/ 117150 h 2238998"/>
              <a:gd name="connsiteX102" fmla="*/ 1471613 w 3281363"/>
              <a:gd name="connsiteY102" fmla="*/ 140963 h 2238998"/>
              <a:gd name="connsiteX103" fmla="*/ 1457325 w 3281363"/>
              <a:gd name="connsiteY103" fmla="*/ 155250 h 2238998"/>
              <a:gd name="connsiteX104" fmla="*/ 1428750 w 3281363"/>
              <a:gd name="connsiteY104" fmla="*/ 169538 h 2238998"/>
              <a:gd name="connsiteX105" fmla="*/ 1414463 w 3281363"/>
              <a:gd name="connsiteY105" fmla="*/ 183825 h 2238998"/>
              <a:gd name="connsiteX106" fmla="*/ 1400175 w 3281363"/>
              <a:gd name="connsiteY106" fmla="*/ 193350 h 2238998"/>
              <a:gd name="connsiteX107" fmla="*/ 1381125 w 3281363"/>
              <a:gd name="connsiteY107" fmla="*/ 221925 h 2238998"/>
              <a:gd name="connsiteX108" fmla="*/ 1366838 w 3281363"/>
              <a:gd name="connsiteY108" fmla="*/ 236213 h 223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281363" h="2238998">
                <a:moveTo>
                  <a:pt x="0" y="1984050"/>
                </a:moveTo>
                <a:cubicBezTo>
                  <a:pt x="10843" y="2016578"/>
                  <a:pt x="6110" y="2022600"/>
                  <a:pt x="47625" y="2036438"/>
                </a:cubicBezTo>
                <a:lnTo>
                  <a:pt x="90488" y="2050725"/>
                </a:lnTo>
                <a:cubicBezTo>
                  <a:pt x="110239" y="2063893"/>
                  <a:pt x="105976" y="2061904"/>
                  <a:pt x="133350" y="2074538"/>
                </a:cubicBezTo>
                <a:cubicBezTo>
                  <a:pt x="144327" y="2079604"/>
                  <a:pt x="155218" y="2085002"/>
                  <a:pt x="166688" y="2088825"/>
                </a:cubicBezTo>
                <a:cubicBezTo>
                  <a:pt x="174367" y="2091385"/>
                  <a:pt x="182647" y="2091625"/>
                  <a:pt x="190500" y="2093588"/>
                </a:cubicBezTo>
                <a:cubicBezTo>
                  <a:pt x="195370" y="2094806"/>
                  <a:pt x="200025" y="2096763"/>
                  <a:pt x="204788" y="2098350"/>
                </a:cubicBezTo>
                <a:cubicBezTo>
                  <a:pt x="415752" y="2238998"/>
                  <a:pt x="218977" y="2111664"/>
                  <a:pt x="928688" y="2103113"/>
                </a:cubicBezTo>
                <a:cubicBezTo>
                  <a:pt x="955720" y="2102787"/>
                  <a:pt x="982663" y="2099938"/>
                  <a:pt x="1009650" y="2098350"/>
                </a:cubicBezTo>
                <a:cubicBezTo>
                  <a:pt x="1027113" y="2093588"/>
                  <a:pt x="1044142" y="2086774"/>
                  <a:pt x="1062038" y="2084063"/>
                </a:cubicBezTo>
                <a:cubicBezTo>
                  <a:pt x="1235933" y="2057716"/>
                  <a:pt x="1107701" y="2085024"/>
                  <a:pt x="1214438" y="2069775"/>
                </a:cubicBezTo>
                <a:cubicBezTo>
                  <a:pt x="1232008" y="2067265"/>
                  <a:pt x="1249255" y="2062760"/>
                  <a:pt x="1266825" y="2060250"/>
                </a:cubicBezTo>
                <a:cubicBezTo>
                  <a:pt x="1282619" y="2057994"/>
                  <a:pt x="1298642" y="2057644"/>
                  <a:pt x="1314450" y="2055488"/>
                </a:cubicBezTo>
                <a:cubicBezTo>
                  <a:pt x="1333586" y="2052879"/>
                  <a:pt x="1352354" y="2047567"/>
                  <a:pt x="1371600" y="2045963"/>
                </a:cubicBezTo>
                <a:cubicBezTo>
                  <a:pt x="1409601" y="2042796"/>
                  <a:pt x="1447800" y="2042788"/>
                  <a:pt x="1485900" y="2041200"/>
                </a:cubicBezTo>
                <a:cubicBezTo>
                  <a:pt x="1570682" y="2027070"/>
                  <a:pt x="1532900" y="2031070"/>
                  <a:pt x="1643063" y="2026913"/>
                </a:cubicBezTo>
                <a:cubicBezTo>
                  <a:pt x="1950721" y="2015303"/>
                  <a:pt x="1664648" y="2028379"/>
                  <a:pt x="1895475" y="2017388"/>
                </a:cubicBezTo>
                <a:cubicBezTo>
                  <a:pt x="1911350" y="2014213"/>
                  <a:pt x="1927036" y="2009871"/>
                  <a:pt x="1943100" y="2007863"/>
                </a:cubicBezTo>
                <a:cubicBezTo>
                  <a:pt x="1977898" y="2003513"/>
                  <a:pt x="2013021" y="2002211"/>
                  <a:pt x="2047875" y="1998338"/>
                </a:cubicBezTo>
                <a:lnTo>
                  <a:pt x="2090738" y="1993575"/>
                </a:lnTo>
                <a:cubicBezTo>
                  <a:pt x="2103438" y="1990400"/>
                  <a:pt x="2115971" y="1986462"/>
                  <a:pt x="2128838" y="1984050"/>
                </a:cubicBezTo>
                <a:cubicBezTo>
                  <a:pt x="2160026" y="1978202"/>
                  <a:pt x="2204695" y="1977279"/>
                  <a:pt x="2233613" y="1974525"/>
                </a:cubicBezTo>
                <a:cubicBezTo>
                  <a:pt x="2244788" y="1973461"/>
                  <a:pt x="2255838" y="1971350"/>
                  <a:pt x="2266950" y="1969763"/>
                </a:cubicBezTo>
                <a:cubicBezTo>
                  <a:pt x="2278063" y="1966588"/>
                  <a:pt x="2288805" y="1961550"/>
                  <a:pt x="2300288" y="1960238"/>
                </a:cubicBezTo>
                <a:cubicBezTo>
                  <a:pt x="2384375" y="1950628"/>
                  <a:pt x="2455127" y="1950849"/>
                  <a:pt x="2538413" y="1945950"/>
                </a:cubicBezTo>
                <a:cubicBezTo>
                  <a:pt x="2557496" y="1944827"/>
                  <a:pt x="2576583" y="1943466"/>
                  <a:pt x="2595563" y="1941188"/>
                </a:cubicBezTo>
                <a:cubicBezTo>
                  <a:pt x="2616294" y="1938700"/>
                  <a:pt x="2636651" y="1933187"/>
                  <a:pt x="2657475" y="1931663"/>
                </a:cubicBezTo>
                <a:cubicBezTo>
                  <a:pt x="2701835" y="1928417"/>
                  <a:pt x="2746389" y="1928832"/>
                  <a:pt x="2790825" y="1926900"/>
                </a:cubicBezTo>
                <a:cubicBezTo>
                  <a:pt x="2819417" y="1925657"/>
                  <a:pt x="2847975" y="1923725"/>
                  <a:pt x="2876550" y="1922138"/>
                </a:cubicBezTo>
                <a:cubicBezTo>
                  <a:pt x="2882900" y="1920550"/>
                  <a:pt x="2889182" y="1918659"/>
                  <a:pt x="2895600" y="1917375"/>
                </a:cubicBezTo>
                <a:cubicBezTo>
                  <a:pt x="2912103" y="1914074"/>
                  <a:pt x="2941522" y="1910135"/>
                  <a:pt x="2957513" y="1907850"/>
                </a:cubicBezTo>
                <a:cubicBezTo>
                  <a:pt x="2962275" y="1906263"/>
                  <a:pt x="2967213" y="1905127"/>
                  <a:pt x="2971800" y="1903088"/>
                </a:cubicBezTo>
                <a:cubicBezTo>
                  <a:pt x="2981531" y="1898763"/>
                  <a:pt x="2990272" y="1892168"/>
                  <a:pt x="3000375" y="1888800"/>
                </a:cubicBezTo>
                <a:cubicBezTo>
                  <a:pt x="3009536" y="1885746"/>
                  <a:pt x="3019425" y="1885625"/>
                  <a:pt x="3028950" y="1884038"/>
                </a:cubicBezTo>
                <a:cubicBezTo>
                  <a:pt x="3048000" y="1876100"/>
                  <a:pt x="3068928" y="1871672"/>
                  <a:pt x="3086100" y="1860225"/>
                </a:cubicBezTo>
                <a:cubicBezTo>
                  <a:pt x="3132534" y="1829270"/>
                  <a:pt x="3060390" y="1877746"/>
                  <a:pt x="3119438" y="1836413"/>
                </a:cubicBezTo>
                <a:cubicBezTo>
                  <a:pt x="3128816" y="1829848"/>
                  <a:pt x="3138977" y="1824391"/>
                  <a:pt x="3148013" y="1817363"/>
                </a:cubicBezTo>
                <a:cubicBezTo>
                  <a:pt x="3153329" y="1813228"/>
                  <a:pt x="3157126" y="1807387"/>
                  <a:pt x="3162300" y="1803075"/>
                </a:cubicBezTo>
                <a:cubicBezTo>
                  <a:pt x="3166697" y="1799411"/>
                  <a:pt x="3172191" y="1797214"/>
                  <a:pt x="3176588" y="1793550"/>
                </a:cubicBezTo>
                <a:cubicBezTo>
                  <a:pt x="3191834" y="1780845"/>
                  <a:pt x="3196068" y="1771286"/>
                  <a:pt x="3209925" y="1755450"/>
                </a:cubicBezTo>
                <a:cubicBezTo>
                  <a:pt x="3214360" y="1750381"/>
                  <a:pt x="3219450" y="1745925"/>
                  <a:pt x="3224213" y="1741163"/>
                </a:cubicBezTo>
                <a:cubicBezTo>
                  <a:pt x="3225800" y="1733225"/>
                  <a:pt x="3226133" y="1724929"/>
                  <a:pt x="3228975" y="1717350"/>
                </a:cubicBezTo>
                <a:cubicBezTo>
                  <a:pt x="3230985" y="1711991"/>
                  <a:pt x="3235660" y="1708033"/>
                  <a:pt x="3238500" y="1703063"/>
                </a:cubicBezTo>
                <a:cubicBezTo>
                  <a:pt x="3242022" y="1696899"/>
                  <a:pt x="3244850" y="1690363"/>
                  <a:pt x="3248025" y="1684013"/>
                </a:cubicBezTo>
                <a:cubicBezTo>
                  <a:pt x="3252788" y="1660200"/>
                  <a:pt x="3256423" y="1636134"/>
                  <a:pt x="3262313" y="1612575"/>
                </a:cubicBezTo>
                <a:cubicBezTo>
                  <a:pt x="3265488" y="1599875"/>
                  <a:pt x="3269847" y="1587414"/>
                  <a:pt x="3271838" y="1574475"/>
                </a:cubicBezTo>
                <a:lnTo>
                  <a:pt x="3281363" y="1512563"/>
                </a:lnTo>
                <a:cubicBezTo>
                  <a:pt x="3279775" y="1406200"/>
                  <a:pt x="3279474" y="1299811"/>
                  <a:pt x="3276600" y="1193475"/>
                </a:cubicBezTo>
                <a:cubicBezTo>
                  <a:pt x="3276297" y="1182254"/>
                  <a:pt x="3274190" y="1171114"/>
                  <a:pt x="3271838" y="1160138"/>
                </a:cubicBezTo>
                <a:cubicBezTo>
                  <a:pt x="3269416" y="1148837"/>
                  <a:pt x="3265488" y="1137913"/>
                  <a:pt x="3262313" y="1126800"/>
                </a:cubicBezTo>
                <a:cubicBezTo>
                  <a:pt x="3260725" y="1109338"/>
                  <a:pt x="3260989" y="1091607"/>
                  <a:pt x="3257550" y="1074413"/>
                </a:cubicBezTo>
                <a:cubicBezTo>
                  <a:pt x="3254596" y="1059645"/>
                  <a:pt x="3246916" y="1046161"/>
                  <a:pt x="3243263" y="1031550"/>
                </a:cubicBezTo>
                <a:cubicBezTo>
                  <a:pt x="3228373" y="971995"/>
                  <a:pt x="3247403" y="1046039"/>
                  <a:pt x="3233738" y="998213"/>
                </a:cubicBezTo>
                <a:cubicBezTo>
                  <a:pt x="3231940" y="991919"/>
                  <a:pt x="3231045" y="985373"/>
                  <a:pt x="3228975" y="979163"/>
                </a:cubicBezTo>
                <a:cubicBezTo>
                  <a:pt x="3224686" y="966295"/>
                  <a:pt x="3218677" y="954027"/>
                  <a:pt x="3214688" y="941063"/>
                </a:cubicBezTo>
                <a:cubicBezTo>
                  <a:pt x="3212307" y="933326"/>
                  <a:pt x="3212485" y="924929"/>
                  <a:pt x="3209925" y="917250"/>
                </a:cubicBezTo>
                <a:cubicBezTo>
                  <a:pt x="3206102" y="905781"/>
                  <a:pt x="3199978" y="895197"/>
                  <a:pt x="3195638" y="883913"/>
                </a:cubicBezTo>
                <a:cubicBezTo>
                  <a:pt x="3192034" y="874542"/>
                  <a:pt x="3189975" y="864606"/>
                  <a:pt x="3186113" y="855338"/>
                </a:cubicBezTo>
                <a:cubicBezTo>
                  <a:pt x="3174009" y="826290"/>
                  <a:pt x="3171807" y="829109"/>
                  <a:pt x="3157538" y="802950"/>
                </a:cubicBezTo>
                <a:cubicBezTo>
                  <a:pt x="3107166" y="710600"/>
                  <a:pt x="3173103" y="829320"/>
                  <a:pt x="3133725" y="750563"/>
                </a:cubicBezTo>
                <a:cubicBezTo>
                  <a:pt x="3129372" y="741856"/>
                  <a:pt x="3105004" y="703631"/>
                  <a:pt x="3100388" y="698175"/>
                </a:cubicBezTo>
                <a:cubicBezTo>
                  <a:pt x="3090237" y="686178"/>
                  <a:pt x="3076867" y="677110"/>
                  <a:pt x="3067050" y="664838"/>
                </a:cubicBezTo>
                <a:cubicBezTo>
                  <a:pt x="3060700" y="656900"/>
                  <a:pt x="3055188" y="648213"/>
                  <a:pt x="3048000" y="641025"/>
                </a:cubicBezTo>
                <a:cubicBezTo>
                  <a:pt x="3042387" y="635412"/>
                  <a:pt x="3034351" y="632554"/>
                  <a:pt x="3028950" y="626738"/>
                </a:cubicBezTo>
                <a:cubicBezTo>
                  <a:pt x="3013597" y="610204"/>
                  <a:pt x="3000316" y="591861"/>
                  <a:pt x="2986088" y="574350"/>
                </a:cubicBezTo>
                <a:cubicBezTo>
                  <a:pt x="2973268" y="558572"/>
                  <a:pt x="2960862" y="542459"/>
                  <a:pt x="2947988" y="526725"/>
                </a:cubicBezTo>
                <a:cubicBezTo>
                  <a:pt x="2887200" y="452429"/>
                  <a:pt x="2959911" y="540503"/>
                  <a:pt x="2900363" y="474338"/>
                </a:cubicBezTo>
                <a:cubicBezTo>
                  <a:pt x="2866115" y="436284"/>
                  <a:pt x="2896178" y="463602"/>
                  <a:pt x="2857500" y="417188"/>
                </a:cubicBezTo>
                <a:cubicBezTo>
                  <a:pt x="2850314" y="408564"/>
                  <a:pt x="2841197" y="401719"/>
                  <a:pt x="2833688" y="393375"/>
                </a:cubicBezTo>
                <a:cubicBezTo>
                  <a:pt x="2765596" y="317716"/>
                  <a:pt x="2888655" y="443580"/>
                  <a:pt x="2776538" y="331463"/>
                </a:cubicBezTo>
                <a:cubicBezTo>
                  <a:pt x="2770188" y="325113"/>
                  <a:pt x="2762876" y="319597"/>
                  <a:pt x="2757488" y="312413"/>
                </a:cubicBezTo>
                <a:cubicBezTo>
                  <a:pt x="2752725" y="306063"/>
                  <a:pt x="2749227" y="298529"/>
                  <a:pt x="2743200" y="293363"/>
                </a:cubicBezTo>
                <a:cubicBezTo>
                  <a:pt x="2737810" y="288743"/>
                  <a:pt x="2730057" y="287776"/>
                  <a:pt x="2724150" y="283838"/>
                </a:cubicBezTo>
                <a:cubicBezTo>
                  <a:pt x="2715692" y="278200"/>
                  <a:pt x="2707526" y="271976"/>
                  <a:pt x="2700338" y="264788"/>
                </a:cubicBezTo>
                <a:cubicBezTo>
                  <a:pt x="2694725" y="259175"/>
                  <a:pt x="2692355" y="250560"/>
                  <a:pt x="2686050" y="245738"/>
                </a:cubicBezTo>
                <a:cubicBezTo>
                  <a:pt x="2665062" y="229688"/>
                  <a:pt x="2641528" y="217274"/>
                  <a:pt x="2619375" y="202875"/>
                </a:cubicBezTo>
                <a:cubicBezTo>
                  <a:pt x="2609777" y="196636"/>
                  <a:pt x="2600739" y="189505"/>
                  <a:pt x="2590800" y="183825"/>
                </a:cubicBezTo>
                <a:cubicBezTo>
                  <a:pt x="2579688" y="177475"/>
                  <a:pt x="2567948" y="172114"/>
                  <a:pt x="2557463" y="164775"/>
                </a:cubicBezTo>
                <a:cubicBezTo>
                  <a:pt x="2551945" y="160913"/>
                  <a:pt x="2548779" y="154224"/>
                  <a:pt x="2543175" y="150488"/>
                </a:cubicBezTo>
                <a:cubicBezTo>
                  <a:pt x="2534314" y="144581"/>
                  <a:pt x="2523799" y="141566"/>
                  <a:pt x="2514600" y="136200"/>
                </a:cubicBezTo>
                <a:cubicBezTo>
                  <a:pt x="2471615" y="111125"/>
                  <a:pt x="2502677" y="120480"/>
                  <a:pt x="2462213" y="112388"/>
                </a:cubicBezTo>
                <a:cubicBezTo>
                  <a:pt x="2426633" y="76808"/>
                  <a:pt x="2460550" y="104191"/>
                  <a:pt x="2424113" y="88575"/>
                </a:cubicBezTo>
                <a:cubicBezTo>
                  <a:pt x="2418852" y="86320"/>
                  <a:pt x="2414795" y="81890"/>
                  <a:pt x="2409825" y="79050"/>
                </a:cubicBezTo>
                <a:cubicBezTo>
                  <a:pt x="2403661" y="75528"/>
                  <a:pt x="2396939" y="73047"/>
                  <a:pt x="2390775" y="69525"/>
                </a:cubicBezTo>
                <a:cubicBezTo>
                  <a:pt x="2385805" y="66685"/>
                  <a:pt x="2381847" y="62010"/>
                  <a:pt x="2376488" y="60000"/>
                </a:cubicBezTo>
                <a:cubicBezTo>
                  <a:pt x="2368909" y="57158"/>
                  <a:pt x="2360613" y="56825"/>
                  <a:pt x="2352675" y="55238"/>
                </a:cubicBezTo>
                <a:cubicBezTo>
                  <a:pt x="2343150" y="50475"/>
                  <a:pt x="2333988" y="44905"/>
                  <a:pt x="2324100" y="40950"/>
                </a:cubicBezTo>
                <a:cubicBezTo>
                  <a:pt x="2308825" y="34840"/>
                  <a:pt x="2304629" y="38358"/>
                  <a:pt x="2290763" y="31425"/>
                </a:cubicBezTo>
                <a:cubicBezTo>
                  <a:pt x="2285643" y="28865"/>
                  <a:pt x="2281905" y="23710"/>
                  <a:pt x="2276475" y="21900"/>
                </a:cubicBezTo>
                <a:cubicBezTo>
                  <a:pt x="2267314" y="18847"/>
                  <a:pt x="2257391" y="18917"/>
                  <a:pt x="2247900" y="17138"/>
                </a:cubicBezTo>
                <a:cubicBezTo>
                  <a:pt x="2156492" y="0"/>
                  <a:pt x="2236711" y="13686"/>
                  <a:pt x="2171700" y="2850"/>
                </a:cubicBezTo>
                <a:lnTo>
                  <a:pt x="1781175" y="7613"/>
                </a:lnTo>
                <a:cubicBezTo>
                  <a:pt x="1772838" y="7807"/>
                  <a:pt x="1736960" y="21047"/>
                  <a:pt x="1733550" y="21900"/>
                </a:cubicBezTo>
                <a:cubicBezTo>
                  <a:pt x="1711071" y="27520"/>
                  <a:pt x="1686205" y="32826"/>
                  <a:pt x="1666875" y="45713"/>
                </a:cubicBezTo>
                <a:cubicBezTo>
                  <a:pt x="1647142" y="58869"/>
                  <a:pt x="1658141" y="53850"/>
                  <a:pt x="1633538" y="60000"/>
                </a:cubicBezTo>
                <a:cubicBezTo>
                  <a:pt x="1628775" y="63175"/>
                  <a:pt x="1624370" y="66965"/>
                  <a:pt x="1619250" y="69525"/>
                </a:cubicBezTo>
                <a:cubicBezTo>
                  <a:pt x="1614760" y="71770"/>
                  <a:pt x="1609322" y="71797"/>
                  <a:pt x="1604963" y="74288"/>
                </a:cubicBezTo>
                <a:cubicBezTo>
                  <a:pt x="1598071" y="78226"/>
                  <a:pt x="1592852" y="84720"/>
                  <a:pt x="1585913" y="88575"/>
                </a:cubicBezTo>
                <a:cubicBezTo>
                  <a:pt x="1578440" y="92727"/>
                  <a:pt x="1569912" y="94628"/>
                  <a:pt x="1562100" y="98100"/>
                </a:cubicBezTo>
                <a:cubicBezTo>
                  <a:pt x="1555612" y="100983"/>
                  <a:pt x="1549697" y="105132"/>
                  <a:pt x="1543050" y="107625"/>
                </a:cubicBezTo>
                <a:cubicBezTo>
                  <a:pt x="1536921" y="109923"/>
                  <a:pt x="1530294" y="110590"/>
                  <a:pt x="1524000" y="112388"/>
                </a:cubicBezTo>
                <a:cubicBezTo>
                  <a:pt x="1519173" y="113767"/>
                  <a:pt x="1514475" y="115563"/>
                  <a:pt x="1509713" y="117150"/>
                </a:cubicBezTo>
                <a:cubicBezTo>
                  <a:pt x="1475169" y="151694"/>
                  <a:pt x="1519716" y="110899"/>
                  <a:pt x="1471613" y="140963"/>
                </a:cubicBezTo>
                <a:cubicBezTo>
                  <a:pt x="1465902" y="144533"/>
                  <a:pt x="1462499" y="150938"/>
                  <a:pt x="1457325" y="155250"/>
                </a:cubicBezTo>
                <a:cubicBezTo>
                  <a:pt x="1445015" y="165508"/>
                  <a:pt x="1443070" y="164764"/>
                  <a:pt x="1428750" y="169538"/>
                </a:cubicBezTo>
                <a:cubicBezTo>
                  <a:pt x="1423988" y="174300"/>
                  <a:pt x="1419637" y="179513"/>
                  <a:pt x="1414463" y="183825"/>
                </a:cubicBezTo>
                <a:cubicBezTo>
                  <a:pt x="1410066" y="187489"/>
                  <a:pt x="1403944" y="189042"/>
                  <a:pt x="1400175" y="193350"/>
                </a:cubicBezTo>
                <a:cubicBezTo>
                  <a:pt x="1392637" y="201965"/>
                  <a:pt x="1390650" y="215575"/>
                  <a:pt x="1381125" y="221925"/>
                </a:cubicBezTo>
                <a:cubicBezTo>
                  <a:pt x="1365517" y="232331"/>
                  <a:pt x="1366838" y="225726"/>
                  <a:pt x="1366838" y="23621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43595" y="5324789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1.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익명함수가 호출되고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76408" y="6413519"/>
            <a:ext cx="250033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657072" y="4667250"/>
            <a:ext cx="1438433" cy="1804988"/>
          </a:xfrm>
          <a:custGeom>
            <a:avLst/>
            <a:gdLst>
              <a:gd name="connsiteX0" fmla="*/ 1438433 w 1438433"/>
              <a:gd name="connsiteY0" fmla="*/ 1762125 h 1804988"/>
              <a:gd name="connsiteX1" fmla="*/ 1419383 w 1438433"/>
              <a:gd name="connsiteY1" fmla="*/ 1800225 h 1804988"/>
              <a:gd name="connsiteX2" fmla="*/ 1400333 w 1438433"/>
              <a:gd name="connsiteY2" fmla="*/ 1804988 h 1804988"/>
              <a:gd name="connsiteX3" fmla="*/ 1043145 w 1438433"/>
              <a:gd name="connsiteY3" fmla="*/ 1800225 h 1804988"/>
              <a:gd name="connsiteX4" fmla="*/ 1005045 w 1438433"/>
              <a:gd name="connsiteY4" fmla="*/ 1790700 h 1804988"/>
              <a:gd name="connsiteX5" fmla="*/ 962183 w 1438433"/>
              <a:gd name="connsiteY5" fmla="*/ 1776413 h 1804988"/>
              <a:gd name="connsiteX6" fmla="*/ 943133 w 1438433"/>
              <a:gd name="connsiteY6" fmla="*/ 1766888 h 1804988"/>
              <a:gd name="connsiteX7" fmla="*/ 876458 w 1438433"/>
              <a:gd name="connsiteY7" fmla="*/ 1743075 h 1804988"/>
              <a:gd name="connsiteX8" fmla="*/ 838358 w 1438433"/>
              <a:gd name="connsiteY8" fmla="*/ 1724025 h 1804988"/>
              <a:gd name="connsiteX9" fmla="*/ 795495 w 1438433"/>
              <a:gd name="connsiteY9" fmla="*/ 1714500 h 1804988"/>
              <a:gd name="connsiteX10" fmla="*/ 719295 w 1438433"/>
              <a:gd name="connsiteY10" fmla="*/ 1700213 h 1804988"/>
              <a:gd name="connsiteX11" fmla="*/ 700245 w 1438433"/>
              <a:gd name="connsiteY11" fmla="*/ 1690688 h 1804988"/>
              <a:gd name="connsiteX12" fmla="*/ 657383 w 1438433"/>
              <a:gd name="connsiteY12" fmla="*/ 1681163 h 1804988"/>
              <a:gd name="connsiteX13" fmla="*/ 576420 w 1438433"/>
              <a:gd name="connsiteY13" fmla="*/ 1657350 h 1804988"/>
              <a:gd name="connsiteX14" fmla="*/ 543083 w 1438433"/>
              <a:gd name="connsiteY14" fmla="*/ 1643063 h 1804988"/>
              <a:gd name="connsiteX15" fmla="*/ 495458 w 1438433"/>
              <a:gd name="connsiteY15" fmla="*/ 1633538 h 1804988"/>
              <a:gd name="connsiteX16" fmla="*/ 395445 w 1438433"/>
              <a:gd name="connsiteY16" fmla="*/ 1595438 h 1804988"/>
              <a:gd name="connsiteX17" fmla="*/ 338295 w 1438433"/>
              <a:gd name="connsiteY17" fmla="*/ 1562100 h 1804988"/>
              <a:gd name="connsiteX18" fmla="*/ 314483 w 1438433"/>
              <a:gd name="connsiteY18" fmla="*/ 1543050 h 1804988"/>
              <a:gd name="connsiteX19" fmla="*/ 295433 w 1438433"/>
              <a:gd name="connsiteY19" fmla="*/ 1538288 h 1804988"/>
              <a:gd name="connsiteX20" fmla="*/ 257333 w 1438433"/>
              <a:gd name="connsiteY20" fmla="*/ 1500188 h 1804988"/>
              <a:gd name="connsiteX21" fmla="*/ 233520 w 1438433"/>
              <a:gd name="connsiteY21" fmla="*/ 1476375 h 1804988"/>
              <a:gd name="connsiteX22" fmla="*/ 181133 w 1438433"/>
              <a:gd name="connsiteY22" fmla="*/ 1400175 h 1804988"/>
              <a:gd name="connsiteX23" fmla="*/ 138270 w 1438433"/>
              <a:gd name="connsiteY23" fmla="*/ 1323975 h 1804988"/>
              <a:gd name="connsiteX24" fmla="*/ 109695 w 1438433"/>
              <a:gd name="connsiteY24" fmla="*/ 1243013 h 1804988"/>
              <a:gd name="connsiteX25" fmla="*/ 85883 w 1438433"/>
              <a:gd name="connsiteY25" fmla="*/ 1195388 h 1804988"/>
              <a:gd name="connsiteX26" fmla="*/ 23970 w 1438433"/>
              <a:gd name="connsiteY26" fmla="*/ 1047750 h 1804988"/>
              <a:gd name="connsiteX27" fmla="*/ 9683 w 1438433"/>
              <a:gd name="connsiteY27" fmla="*/ 1000125 h 1804988"/>
              <a:gd name="connsiteX28" fmla="*/ 4920 w 1438433"/>
              <a:gd name="connsiteY28" fmla="*/ 962025 h 1804988"/>
              <a:gd name="connsiteX29" fmla="*/ 158 w 1438433"/>
              <a:gd name="connsiteY29" fmla="*/ 933450 h 1804988"/>
              <a:gd name="connsiteX30" fmla="*/ 9683 w 1438433"/>
              <a:gd name="connsiteY30" fmla="*/ 671513 h 1804988"/>
              <a:gd name="connsiteX31" fmla="*/ 33495 w 1438433"/>
              <a:gd name="connsiteY31" fmla="*/ 600075 h 1804988"/>
              <a:gd name="connsiteX32" fmla="*/ 43020 w 1438433"/>
              <a:gd name="connsiteY32" fmla="*/ 566738 h 1804988"/>
              <a:gd name="connsiteX33" fmla="*/ 57308 w 1438433"/>
              <a:gd name="connsiteY33" fmla="*/ 538163 h 1804988"/>
              <a:gd name="connsiteX34" fmla="*/ 76358 w 1438433"/>
              <a:gd name="connsiteY34" fmla="*/ 485775 h 1804988"/>
              <a:gd name="connsiteX35" fmla="*/ 109695 w 1438433"/>
              <a:gd name="connsiteY35" fmla="*/ 433388 h 1804988"/>
              <a:gd name="connsiteX36" fmla="*/ 114458 w 1438433"/>
              <a:gd name="connsiteY36" fmla="*/ 419100 h 1804988"/>
              <a:gd name="connsiteX37" fmla="*/ 147795 w 1438433"/>
              <a:gd name="connsiteY37" fmla="*/ 366713 h 1804988"/>
              <a:gd name="connsiteX38" fmla="*/ 157320 w 1438433"/>
              <a:gd name="connsiteY38" fmla="*/ 342900 h 1804988"/>
              <a:gd name="connsiteX39" fmla="*/ 176370 w 1438433"/>
              <a:gd name="connsiteY39" fmla="*/ 319088 h 1804988"/>
              <a:gd name="connsiteX40" fmla="*/ 195420 w 1438433"/>
              <a:gd name="connsiteY40" fmla="*/ 280988 h 1804988"/>
              <a:gd name="connsiteX41" fmla="*/ 204945 w 1438433"/>
              <a:gd name="connsiteY41" fmla="*/ 257175 h 1804988"/>
              <a:gd name="connsiteX42" fmla="*/ 223995 w 1438433"/>
              <a:gd name="connsiteY42" fmla="*/ 238125 h 1804988"/>
              <a:gd name="connsiteX43" fmla="*/ 243045 w 1438433"/>
              <a:gd name="connsiteY43" fmla="*/ 195263 h 1804988"/>
              <a:gd name="connsiteX44" fmla="*/ 252570 w 1438433"/>
              <a:gd name="connsiteY44" fmla="*/ 180975 h 1804988"/>
              <a:gd name="connsiteX45" fmla="*/ 276383 w 1438433"/>
              <a:gd name="connsiteY45" fmla="*/ 138113 h 1804988"/>
              <a:gd name="connsiteX46" fmla="*/ 290670 w 1438433"/>
              <a:gd name="connsiteY46" fmla="*/ 119063 h 1804988"/>
              <a:gd name="connsiteX47" fmla="*/ 328770 w 1438433"/>
              <a:gd name="connsiteY47" fmla="*/ 52388 h 1804988"/>
              <a:gd name="connsiteX48" fmla="*/ 343058 w 1438433"/>
              <a:gd name="connsiteY48" fmla="*/ 33338 h 1804988"/>
              <a:gd name="connsiteX49" fmla="*/ 381158 w 1438433"/>
              <a:gd name="connsiteY49" fmla="*/ 14288 h 1804988"/>
              <a:gd name="connsiteX50" fmla="*/ 395445 w 1438433"/>
              <a:gd name="connsiteY50" fmla="*/ 4763 h 1804988"/>
              <a:gd name="connsiteX51" fmla="*/ 428783 w 1438433"/>
              <a:gd name="connsiteY51" fmla="*/ 0 h 1804988"/>
              <a:gd name="connsiteX52" fmla="*/ 614520 w 1438433"/>
              <a:gd name="connsiteY52" fmla="*/ 4763 h 1804988"/>
              <a:gd name="connsiteX53" fmla="*/ 638333 w 1438433"/>
              <a:gd name="connsiteY53" fmla="*/ 14288 h 1804988"/>
              <a:gd name="connsiteX54" fmla="*/ 676433 w 1438433"/>
              <a:gd name="connsiteY54" fmla="*/ 19050 h 1804988"/>
              <a:gd name="connsiteX55" fmla="*/ 747870 w 1438433"/>
              <a:gd name="connsiteY55" fmla="*/ 57150 h 1804988"/>
              <a:gd name="connsiteX56" fmla="*/ 809783 w 1438433"/>
              <a:gd name="connsiteY56" fmla="*/ 104775 h 1804988"/>
              <a:gd name="connsiteX57" fmla="*/ 852645 w 1438433"/>
              <a:gd name="connsiteY57" fmla="*/ 128588 h 1804988"/>
              <a:gd name="connsiteX58" fmla="*/ 881220 w 1438433"/>
              <a:gd name="connsiteY58" fmla="*/ 166688 h 1804988"/>
              <a:gd name="connsiteX59" fmla="*/ 895508 w 1438433"/>
              <a:gd name="connsiteY59" fmla="*/ 185738 h 1804988"/>
              <a:gd name="connsiteX60" fmla="*/ 919320 w 1438433"/>
              <a:gd name="connsiteY60" fmla="*/ 233363 h 1804988"/>
              <a:gd name="connsiteX61" fmla="*/ 928845 w 1438433"/>
              <a:gd name="connsiteY61" fmla="*/ 247650 h 1804988"/>
              <a:gd name="connsiteX62" fmla="*/ 943133 w 1438433"/>
              <a:gd name="connsiteY62" fmla="*/ 261938 h 1804988"/>
              <a:gd name="connsiteX63" fmla="*/ 952658 w 1438433"/>
              <a:gd name="connsiteY63" fmla="*/ 290513 h 1804988"/>
              <a:gd name="connsiteX64" fmla="*/ 976470 w 1438433"/>
              <a:gd name="connsiteY64" fmla="*/ 300038 h 180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38433" h="1804988">
                <a:moveTo>
                  <a:pt x="1438433" y="1762125"/>
                </a:moveTo>
                <a:cubicBezTo>
                  <a:pt x="1434677" y="1780904"/>
                  <a:pt x="1437457" y="1789897"/>
                  <a:pt x="1419383" y="1800225"/>
                </a:cubicBezTo>
                <a:cubicBezTo>
                  <a:pt x="1413700" y="1803472"/>
                  <a:pt x="1406683" y="1803400"/>
                  <a:pt x="1400333" y="1804988"/>
                </a:cubicBezTo>
                <a:lnTo>
                  <a:pt x="1043145" y="1800225"/>
                </a:lnTo>
                <a:cubicBezTo>
                  <a:pt x="1027223" y="1799827"/>
                  <a:pt x="1019065" y="1794706"/>
                  <a:pt x="1005045" y="1790700"/>
                </a:cubicBezTo>
                <a:cubicBezTo>
                  <a:pt x="977953" y="1782959"/>
                  <a:pt x="991744" y="1789551"/>
                  <a:pt x="962183" y="1776413"/>
                </a:cubicBezTo>
                <a:cubicBezTo>
                  <a:pt x="955695" y="1773530"/>
                  <a:pt x="949780" y="1769381"/>
                  <a:pt x="943133" y="1766888"/>
                </a:cubicBezTo>
                <a:cubicBezTo>
                  <a:pt x="888307" y="1746328"/>
                  <a:pt x="980285" y="1794988"/>
                  <a:pt x="876458" y="1743075"/>
                </a:cubicBezTo>
                <a:cubicBezTo>
                  <a:pt x="863758" y="1736725"/>
                  <a:pt x="852219" y="1727105"/>
                  <a:pt x="838358" y="1724025"/>
                </a:cubicBezTo>
                <a:lnTo>
                  <a:pt x="795495" y="1714500"/>
                </a:lnTo>
                <a:cubicBezTo>
                  <a:pt x="751396" y="1692451"/>
                  <a:pt x="804928" y="1716269"/>
                  <a:pt x="719295" y="1700213"/>
                </a:cubicBezTo>
                <a:cubicBezTo>
                  <a:pt x="712317" y="1698905"/>
                  <a:pt x="706980" y="1692933"/>
                  <a:pt x="700245" y="1690688"/>
                </a:cubicBezTo>
                <a:cubicBezTo>
                  <a:pt x="650461" y="1674093"/>
                  <a:pt x="700097" y="1696418"/>
                  <a:pt x="657383" y="1681163"/>
                </a:cubicBezTo>
                <a:cubicBezTo>
                  <a:pt x="587723" y="1656285"/>
                  <a:pt x="634308" y="1665620"/>
                  <a:pt x="576420" y="1657350"/>
                </a:cubicBezTo>
                <a:cubicBezTo>
                  <a:pt x="565308" y="1652588"/>
                  <a:pt x="554682" y="1646474"/>
                  <a:pt x="543083" y="1643063"/>
                </a:cubicBezTo>
                <a:cubicBezTo>
                  <a:pt x="527551" y="1638495"/>
                  <a:pt x="511217" y="1637246"/>
                  <a:pt x="495458" y="1633538"/>
                </a:cubicBezTo>
                <a:cubicBezTo>
                  <a:pt x="463497" y="1626018"/>
                  <a:pt x="421220" y="1610474"/>
                  <a:pt x="395445" y="1595438"/>
                </a:cubicBezTo>
                <a:cubicBezTo>
                  <a:pt x="376395" y="1584325"/>
                  <a:pt x="355516" y="1575877"/>
                  <a:pt x="338295" y="1562100"/>
                </a:cubicBezTo>
                <a:cubicBezTo>
                  <a:pt x="330358" y="1555750"/>
                  <a:pt x="323369" y="1547986"/>
                  <a:pt x="314483" y="1543050"/>
                </a:cubicBezTo>
                <a:cubicBezTo>
                  <a:pt x="308761" y="1539871"/>
                  <a:pt x="301783" y="1539875"/>
                  <a:pt x="295433" y="1538288"/>
                </a:cubicBezTo>
                <a:lnTo>
                  <a:pt x="257333" y="1500188"/>
                </a:lnTo>
                <a:cubicBezTo>
                  <a:pt x="249395" y="1492250"/>
                  <a:pt x="240255" y="1485356"/>
                  <a:pt x="233520" y="1476375"/>
                </a:cubicBezTo>
                <a:cubicBezTo>
                  <a:pt x="216548" y="1453745"/>
                  <a:pt x="191758" y="1421423"/>
                  <a:pt x="181133" y="1400175"/>
                </a:cubicBezTo>
                <a:cubicBezTo>
                  <a:pt x="158565" y="1355041"/>
                  <a:pt x="172324" y="1380732"/>
                  <a:pt x="138270" y="1323975"/>
                </a:cubicBezTo>
                <a:cubicBezTo>
                  <a:pt x="127478" y="1286202"/>
                  <a:pt x="127963" y="1283609"/>
                  <a:pt x="109695" y="1243013"/>
                </a:cubicBezTo>
                <a:cubicBezTo>
                  <a:pt x="102412" y="1226828"/>
                  <a:pt x="93227" y="1211546"/>
                  <a:pt x="85883" y="1195388"/>
                </a:cubicBezTo>
                <a:cubicBezTo>
                  <a:pt x="74063" y="1169384"/>
                  <a:pt x="38198" y="1090434"/>
                  <a:pt x="23970" y="1047750"/>
                </a:cubicBezTo>
                <a:cubicBezTo>
                  <a:pt x="18729" y="1032027"/>
                  <a:pt x="14445" y="1016000"/>
                  <a:pt x="9683" y="1000125"/>
                </a:cubicBezTo>
                <a:cubicBezTo>
                  <a:pt x="8095" y="987425"/>
                  <a:pt x="6730" y="974695"/>
                  <a:pt x="4920" y="962025"/>
                </a:cubicBezTo>
                <a:cubicBezTo>
                  <a:pt x="3554" y="952466"/>
                  <a:pt x="0" y="943105"/>
                  <a:pt x="158" y="933450"/>
                </a:cubicBezTo>
                <a:cubicBezTo>
                  <a:pt x="1590" y="846092"/>
                  <a:pt x="4147" y="758707"/>
                  <a:pt x="9683" y="671513"/>
                </a:cubicBezTo>
                <a:cubicBezTo>
                  <a:pt x="11596" y="641385"/>
                  <a:pt x="23790" y="627250"/>
                  <a:pt x="33495" y="600075"/>
                </a:cubicBezTo>
                <a:cubicBezTo>
                  <a:pt x="37382" y="589191"/>
                  <a:pt x="38871" y="577525"/>
                  <a:pt x="43020" y="566738"/>
                </a:cubicBezTo>
                <a:cubicBezTo>
                  <a:pt x="46843" y="556799"/>
                  <a:pt x="53212" y="547993"/>
                  <a:pt x="57308" y="538163"/>
                </a:cubicBezTo>
                <a:cubicBezTo>
                  <a:pt x="68423" y="511487"/>
                  <a:pt x="64052" y="510387"/>
                  <a:pt x="76358" y="485775"/>
                </a:cubicBezTo>
                <a:cubicBezTo>
                  <a:pt x="92238" y="454015"/>
                  <a:pt x="90825" y="467354"/>
                  <a:pt x="109695" y="433388"/>
                </a:cubicBezTo>
                <a:cubicBezTo>
                  <a:pt x="112133" y="428999"/>
                  <a:pt x="112213" y="423590"/>
                  <a:pt x="114458" y="419100"/>
                </a:cubicBezTo>
                <a:cubicBezTo>
                  <a:pt x="133397" y="381223"/>
                  <a:pt x="125142" y="408245"/>
                  <a:pt x="147795" y="366713"/>
                </a:cubicBezTo>
                <a:cubicBezTo>
                  <a:pt x="151889" y="359208"/>
                  <a:pt x="152922" y="350231"/>
                  <a:pt x="157320" y="342900"/>
                </a:cubicBezTo>
                <a:cubicBezTo>
                  <a:pt x="162550" y="334184"/>
                  <a:pt x="171043" y="327745"/>
                  <a:pt x="176370" y="319088"/>
                </a:cubicBezTo>
                <a:cubicBezTo>
                  <a:pt x="183812" y="306995"/>
                  <a:pt x="189470" y="293880"/>
                  <a:pt x="195420" y="280988"/>
                </a:cubicBezTo>
                <a:cubicBezTo>
                  <a:pt x="199003" y="273226"/>
                  <a:pt x="200203" y="264288"/>
                  <a:pt x="204945" y="257175"/>
                </a:cubicBezTo>
                <a:cubicBezTo>
                  <a:pt x="209926" y="249703"/>
                  <a:pt x="217645" y="244475"/>
                  <a:pt x="223995" y="238125"/>
                </a:cubicBezTo>
                <a:cubicBezTo>
                  <a:pt x="230345" y="223838"/>
                  <a:pt x="236053" y="209247"/>
                  <a:pt x="243045" y="195263"/>
                </a:cubicBezTo>
                <a:cubicBezTo>
                  <a:pt x="245605" y="190143"/>
                  <a:pt x="249686" y="185919"/>
                  <a:pt x="252570" y="180975"/>
                </a:cubicBezTo>
                <a:cubicBezTo>
                  <a:pt x="260805" y="166857"/>
                  <a:pt x="267817" y="152033"/>
                  <a:pt x="276383" y="138113"/>
                </a:cubicBezTo>
                <a:cubicBezTo>
                  <a:pt x="280543" y="131353"/>
                  <a:pt x="286671" y="125919"/>
                  <a:pt x="290670" y="119063"/>
                </a:cubicBezTo>
                <a:cubicBezTo>
                  <a:pt x="318349" y="71613"/>
                  <a:pt x="299015" y="92060"/>
                  <a:pt x="328770" y="52388"/>
                </a:cubicBezTo>
                <a:cubicBezTo>
                  <a:pt x="333533" y="46038"/>
                  <a:pt x="336639" y="38007"/>
                  <a:pt x="343058" y="33338"/>
                </a:cubicBezTo>
                <a:cubicBezTo>
                  <a:pt x="354541" y="24987"/>
                  <a:pt x="369344" y="22164"/>
                  <a:pt x="381158" y="14288"/>
                </a:cubicBezTo>
                <a:cubicBezTo>
                  <a:pt x="385920" y="11113"/>
                  <a:pt x="389963" y="6408"/>
                  <a:pt x="395445" y="4763"/>
                </a:cubicBezTo>
                <a:cubicBezTo>
                  <a:pt x="406197" y="1537"/>
                  <a:pt x="417670" y="1588"/>
                  <a:pt x="428783" y="0"/>
                </a:cubicBezTo>
                <a:cubicBezTo>
                  <a:pt x="490695" y="1588"/>
                  <a:pt x="552731" y="550"/>
                  <a:pt x="614520" y="4763"/>
                </a:cubicBezTo>
                <a:cubicBezTo>
                  <a:pt x="623049" y="5345"/>
                  <a:pt x="630003" y="12366"/>
                  <a:pt x="638333" y="14288"/>
                </a:cubicBezTo>
                <a:cubicBezTo>
                  <a:pt x="650804" y="17166"/>
                  <a:pt x="663733" y="17463"/>
                  <a:pt x="676433" y="19050"/>
                </a:cubicBezTo>
                <a:cubicBezTo>
                  <a:pt x="731389" y="52023"/>
                  <a:pt x="706869" y="40749"/>
                  <a:pt x="747870" y="57150"/>
                </a:cubicBezTo>
                <a:cubicBezTo>
                  <a:pt x="767363" y="76643"/>
                  <a:pt x="781818" y="93589"/>
                  <a:pt x="809783" y="104775"/>
                </a:cubicBezTo>
                <a:cubicBezTo>
                  <a:pt x="827024" y="111672"/>
                  <a:pt x="839700" y="114348"/>
                  <a:pt x="852645" y="128588"/>
                </a:cubicBezTo>
                <a:cubicBezTo>
                  <a:pt x="863324" y="140335"/>
                  <a:pt x="871695" y="153988"/>
                  <a:pt x="881220" y="166688"/>
                </a:cubicBezTo>
                <a:cubicBezTo>
                  <a:pt x="885983" y="173038"/>
                  <a:pt x="892560" y="178368"/>
                  <a:pt x="895508" y="185738"/>
                </a:cubicBezTo>
                <a:cubicBezTo>
                  <a:pt x="907191" y="214946"/>
                  <a:pt x="902020" y="205683"/>
                  <a:pt x="919320" y="233363"/>
                </a:cubicBezTo>
                <a:cubicBezTo>
                  <a:pt x="922353" y="238217"/>
                  <a:pt x="925181" y="243253"/>
                  <a:pt x="928845" y="247650"/>
                </a:cubicBezTo>
                <a:cubicBezTo>
                  <a:pt x="933157" y="252824"/>
                  <a:pt x="938370" y="257175"/>
                  <a:pt x="943133" y="261938"/>
                </a:cubicBezTo>
                <a:cubicBezTo>
                  <a:pt x="946308" y="271463"/>
                  <a:pt x="943336" y="286784"/>
                  <a:pt x="952658" y="290513"/>
                </a:cubicBezTo>
                <a:lnTo>
                  <a:pt x="976470" y="300038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5720" y="5295141"/>
            <a:ext cx="106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2.closure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return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된다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2132" y="5000636"/>
            <a:ext cx="14734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호출 </a:t>
            </a:r>
            <a:endParaRPr lang="en-US" altLang="ko-KR" dirty="0"/>
          </a:p>
          <a:p>
            <a:r>
              <a:rPr lang="en-US" altLang="ko-KR" sz="1400" dirty="0" smtClean="0"/>
              <a:t> ()</a:t>
            </a:r>
            <a:r>
              <a:rPr lang="ko-KR" altLang="en-US" sz="1400" dirty="0" smtClean="0"/>
              <a:t>를 생략한다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</a:t>
            </a:r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클로저명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dirty="0" err="1" smtClean="0"/>
              <a:t>클로저명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406" y="4643446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*()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 smtClean="0"/>
              <a:t>붙여정의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857232"/>
            <a:ext cx="35567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closure=function(</a:t>
            </a:r>
            <a:r>
              <a:rPr lang="ko-KR" altLang="en-US" sz="1400" dirty="0" smtClean="0"/>
              <a:t>매개변수</a:t>
            </a:r>
            <a:r>
              <a:rPr lang="en-US" altLang="ko-KR" sz="1400" dirty="0" smtClean="0"/>
              <a:t>,,,){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name=“</a:t>
            </a:r>
            <a:r>
              <a:rPr lang="ko-KR" altLang="en-US" sz="1400" dirty="0" smtClean="0"/>
              <a:t>홍찬영</a:t>
            </a:r>
            <a:r>
              <a:rPr lang="en-US" altLang="ko-KR" sz="1400" dirty="0" smtClean="0"/>
              <a:t>”;</a:t>
            </a:r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 smtClean="0"/>
              <a:t>  function </a:t>
            </a:r>
            <a:r>
              <a:rPr lang="en-US" altLang="ko-KR" sz="1400" dirty="0" err="1" smtClean="0"/>
              <a:t>msgPrint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 ){</a:t>
            </a:r>
          </a:p>
          <a:p>
            <a:r>
              <a:rPr lang="en-US" altLang="ko-KR" sz="1400" dirty="0" smtClean="0"/>
              <a:t>   alert( </a:t>
            </a:r>
            <a:r>
              <a:rPr lang="en-US" altLang="ko-KR" sz="1400" dirty="0" err="1" smtClean="0"/>
              <a:t>msg</a:t>
            </a:r>
            <a:r>
              <a:rPr lang="en-US" altLang="ko-KR" sz="1400" dirty="0" smtClean="0"/>
              <a:t> );</a:t>
            </a:r>
          </a:p>
          <a:p>
            <a:r>
              <a:rPr lang="en-US" altLang="ko-KR" sz="1400" dirty="0" smtClean="0"/>
              <a:t>  }</a:t>
            </a:r>
          </a:p>
          <a:p>
            <a:r>
              <a:rPr lang="en-US" altLang="ko-KR" sz="1400" dirty="0" smtClean="0"/>
              <a:t>    return </a:t>
            </a:r>
            <a:r>
              <a:rPr lang="en-US" altLang="ko-KR" sz="1400" b="1" dirty="0" smtClean="0"/>
              <a:t>{ </a:t>
            </a:r>
            <a:r>
              <a:rPr lang="en-US" altLang="ko-KR" sz="1400" b="1" dirty="0" err="1" smtClean="0"/>
              <a:t>na</a:t>
            </a:r>
            <a:r>
              <a:rPr lang="en-US" altLang="ko-KR" sz="1400" b="1" dirty="0" smtClean="0"/>
              <a:t> : name, </a:t>
            </a:r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: </a:t>
            </a:r>
            <a:r>
              <a:rPr lang="en-US" altLang="ko-KR" sz="1400" b="1" dirty="0" err="1" smtClean="0"/>
              <a:t>msgPrint</a:t>
            </a:r>
            <a:r>
              <a:rPr lang="en-US" altLang="ko-KR" sz="1400" b="1" dirty="0" smtClean="0"/>
              <a:t> }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 }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,,,,)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변수 호출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클로저명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함수 호출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클로저명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142852"/>
            <a:ext cx="25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매개변수 있는 함수 호</a:t>
            </a:r>
            <a:r>
              <a:rPr lang="ko-KR" altLang="en-US" sz="1600" dirty="0"/>
              <a:t>출</a:t>
            </a:r>
          </a:p>
        </p:txBody>
      </p:sp>
      <p:sp>
        <p:nvSpPr>
          <p:cNvPr id="6" name="자유형 5"/>
          <p:cNvSpPr/>
          <p:nvPr/>
        </p:nvSpPr>
        <p:spPr>
          <a:xfrm>
            <a:off x="1468300" y="457170"/>
            <a:ext cx="3546613" cy="2576101"/>
          </a:xfrm>
          <a:custGeom>
            <a:avLst/>
            <a:gdLst>
              <a:gd name="connsiteX0" fmla="*/ 3313 w 3546613"/>
              <a:gd name="connsiteY0" fmla="*/ 2166968 h 2576101"/>
              <a:gd name="connsiteX1" fmla="*/ 50938 w 3546613"/>
              <a:gd name="connsiteY1" fmla="*/ 2228880 h 2576101"/>
              <a:gd name="connsiteX2" fmla="*/ 98563 w 3546613"/>
              <a:gd name="connsiteY2" fmla="*/ 2281268 h 2576101"/>
              <a:gd name="connsiteX3" fmla="*/ 122375 w 3546613"/>
              <a:gd name="connsiteY3" fmla="*/ 2295555 h 2576101"/>
              <a:gd name="connsiteX4" fmla="*/ 150950 w 3546613"/>
              <a:gd name="connsiteY4" fmla="*/ 2319368 h 2576101"/>
              <a:gd name="connsiteX5" fmla="*/ 184288 w 3546613"/>
              <a:gd name="connsiteY5" fmla="*/ 2338418 h 2576101"/>
              <a:gd name="connsiteX6" fmla="*/ 212863 w 3546613"/>
              <a:gd name="connsiteY6" fmla="*/ 2362230 h 2576101"/>
              <a:gd name="connsiteX7" fmla="*/ 360500 w 3546613"/>
              <a:gd name="connsiteY7" fmla="*/ 2433668 h 2576101"/>
              <a:gd name="connsiteX8" fmla="*/ 412888 w 3546613"/>
              <a:gd name="connsiteY8" fmla="*/ 2452718 h 2576101"/>
              <a:gd name="connsiteX9" fmla="*/ 465275 w 3546613"/>
              <a:gd name="connsiteY9" fmla="*/ 2462243 h 2576101"/>
              <a:gd name="connsiteX10" fmla="*/ 579575 w 3546613"/>
              <a:gd name="connsiteY10" fmla="*/ 2495580 h 2576101"/>
              <a:gd name="connsiteX11" fmla="*/ 731975 w 3546613"/>
              <a:gd name="connsiteY11" fmla="*/ 2533680 h 2576101"/>
              <a:gd name="connsiteX12" fmla="*/ 793888 w 3546613"/>
              <a:gd name="connsiteY12" fmla="*/ 2538443 h 2576101"/>
              <a:gd name="connsiteX13" fmla="*/ 884375 w 3546613"/>
              <a:gd name="connsiteY13" fmla="*/ 2547968 h 2576101"/>
              <a:gd name="connsiteX14" fmla="*/ 1093925 w 3546613"/>
              <a:gd name="connsiteY14" fmla="*/ 2571780 h 2576101"/>
              <a:gd name="connsiteX15" fmla="*/ 2289313 w 3546613"/>
              <a:gd name="connsiteY15" fmla="*/ 2562255 h 2576101"/>
              <a:gd name="connsiteX16" fmla="*/ 2456000 w 3546613"/>
              <a:gd name="connsiteY16" fmla="*/ 2533680 h 2576101"/>
              <a:gd name="connsiteX17" fmla="*/ 2541725 w 3546613"/>
              <a:gd name="connsiteY17" fmla="*/ 2524155 h 2576101"/>
              <a:gd name="connsiteX18" fmla="*/ 2713175 w 3546613"/>
              <a:gd name="connsiteY18" fmla="*/ 2481293 h 2576101"/>
              <a:gd name="connsiteX19" fmla="*/ 2760800 w 3546613"/>
              <a:gd name="connsiteY19" fmla="*/ 2467005 h 2576101"/>
              <a:gd name="connsiteX20" fmla="*/ 2889388 w 3546613"/>
              <a:gd name="connsiteY20" fmla="*/ 2438430 h 2576101"/>
              <a:gd name="connsiteX21" fmla="*/ 3003688 w 3546613"/>
              <a:gd name="connsiteY21" fmla="*/ 2400330 h 2576101"/>
              <a:gd name="connsiteX22" fmla="*/ 3046550 w 3546613"/>
              <a:gd name="connsiteY22" fmla="*/ 2390805 h 2576101"/>
              <a:gd name="connsiteX23" fmla="*/ 3098938 w 3546613"/>
              <a:gd name="connsiteY23" fmla="*/ 2362230 h 2576101"/>
              <a:gd name="connsiteX24" fmla="*/ 3151325 w 3546613"/>
              <a:gd name="connsiteY24" fmla="*/ 2347943 h 2576101"/>
              <a:gd name="connsiteX25" fmla="*/ 3203713 w 3546613"/>
              <a:gd name="connsiteY25" fmla="*/ 2328893 h 2576101"/>
              <a:gd name="connsiteX26" fmla="*/ 3246575 w 3546613"/>
              <a:gd name="connsiteY26" fmla="*/ 2295555 h 2576101"/>
              <a:gd name="connsiteX27" fmla="*/ 3318013 w 3546613"/>
              <a:gd name="connsiteY27" fmla="*/ 2247930 h 2576101"/>
              <a:gd name="connsiteX28" fmla="*/ 3346588 w 3546613"/>
              <a:gd name="connsiteY28" fmla="*/ 2214593 h 2576101"/>
              <a:gd name="connsiteX29" fmla="*/ 3360875 w 3546613"/>
              <a:gd name="connsiteY29" fmla="*/ 2200305 h 2576101"/>
              <a:gd name="connsiteX30" fmla="*/ 3403738 w 3546613"/>
              <a:gd name="connsiteY30" fmla="*/ 2114580 h 2576101"/>
              <a:gd name="connsiteX31" fmla="*/ 3413263 w 3546613"/>
              <a:gd name="connsiteY31" fmla="*/ 2086005 h 2576101"/>
              <a:gd name="connsiteX32" fmla="*/ 3427550 w 3546613"/>
              <a:gd name="connsiteY32" fmla="*/ 2057430 h 2576101"/>
              <a:gd name="connsiteX33" fmla="*/ 3451363 w 3546613"/>
              <a:gd name="connsiteY33" fmla="*/ 2005043 h 2576101"/>
              <a:gd name="connsiteX34" fmla="*/ 3470413 w 3546613"/>
              <a:gd name="connsiteY34" fmla="*/ 1928843 h 2576101"/>
              <a:gd name="connsiteX35" fmla="*/ 3498988 w 3546613"/>
              <a:gd name="connsiteY35" fmla="*/ 1833593 h 2576101"/>
              <a:gd name="connsiteX36" fmla="*/ 3522800 w 3546613"/>
              <a:gd name="connsiteY36" fmla="*/ 1676430 h 2576101"/>
              <a:gd name="connsiteX37" fmla="*/ 3527563 w 3546613"/>
              <a:gd name="connsiteY37" fmla="*/ 1614518 h 2576101"/>
              <a:gd name="connsiteX38" fmla="*/ 3532325 w 3546613"/>
              <a:gd name="connsiteY38" fmla="*/ 1533555 h 2576101"/>
              <a:gd name="connsiteX39" fmla="*/ 3546613 w 3546613"/>
              <a:gd name="connsiteY39" fmla="*/ 1447830 h 2576101"/>
              <a:gd name="connsiteX40" fmla="*/ 3541850 w 3546613"/>
              <a:gd name="connsiteY40" fmla="*/ 962055 h 2576101"/>
              <a:gd name="connsiteX41" fmla="*/ 3537088 w 3546613"/>
              <a:gd name="connsiteY41" fmla="*/ 923955 h 2576101"/>
              <a:gd name="connsiteX42" fmla="*/ 3522800 w 3546613"/>
              <a:gd name="connsiteY42" fmla="*/ 852518 h 2576101"/>
              <a:gd name="connsiteX43" fmla="*/ 3503750 w 3546613"/>
              <a:gd name="connsiteY43" fmla="*/ 790605 h 2576101"/>
              <a:gd name="connsiteX44" fmla="*/ 3494225 w 3546613"/>
              <a:gd name="connsiteY44" fmla="*/ 752505 h 2576101"/>
              <a:gd name="connsiteX45" fmla="*/ 3470413 w 3546613"/>
              <a:gd name="connsiteY45" fmla="*/ 700118 h 2576101"/>
              <a:gd name="connsiteX46" fmla="*/ 3456125 w 3546613"/>
              <a:gd name="connsiteY46" fmla="*/ 666780 h 2576101"/>
              <a:gd name="connsiteX47" fmla="*/ 3446600 w 3546613"/>
              <a:gd name="connsiteY47" fmla="*/ 638205 h 2576101"/>
              <a:gd name="connsiteX48" fmla="*/ 3432313 w 3546613"/>
              <a:gd name="connsiteY48" fmla="*/ 619155 h 2576101"/>
              <a:gd name="connsiteX49" fmla="*/ 3427550 w 3546613"/>
              <a:gd name="connsiteY49" fmla="*/ 595343 h 2576101"/>
              <a:gd name="connsiteX50" fmla="*/ 3379925 w 3546613"/>
              <a:gd name="connsiteY50" fmla="*/ 509618 h 2576101"/>
              <a:gd name="connsiteX51" fmla="*/ 3356113 w 3546613"/>
              <a:gd name="connsiteY51" fmla="*/ 438180 h 2576101"/>
              <a:gd name="connsiteX52" fmla="*/ 3337063 w 3546613"/>
              <a:gd name="connsiteY52" fmla="*/ 409605 h 2576101"/>
              <a:gd name="connsiteX53" fmla="*/ 3322775 w 3546613"/>
              <a:gd name="connsiteY53" fmla="*/ 390555 h 2576101"/>
              <a:gd name="connsiteX54" fmla="*/ 3284675 w 3546613"/>
              <a:gd name="connsiteY54" fmla="*/ 328643 h 2576101"/>
              <a:gd name="connsiteX55" fmla="*/ 3265625 w 3546613"/>
              <a:gd name="connsiteY55" fmla="*/ 309593 h 2576101"/>
              <a:gd name="connsiteX56" fmla="*/ 3246575 w 3546613"/>
              <a:gd name="connsiteY56" fmla="*/ 285780 h 2576101"/>
              <a:gd name="connsiteX57" fmla="*/ 3227525 w 3546613"/>
              <a:gd name="connsiteY57" fmla="*/ 252443 h 2576101"/>
              <a:gd name="connsiteX58" fmla="*/ 3218000 w 3546613"/>
              <a:gd name="connsiteY58" fmla="*/ 233393 h 2576101"/>
              <a:gd name="connsiteX59" fmla="*/ 3189425 w 3546613"/>
              <a:gd name="connsiteY59" fmla="*/ 204818 h 2576101"/>
              <a:gd name="connsiteX60" fmla="*/ 3160850 w 3546613"/>
              <a:gd name="connsiteY60" fmla="*/ 166718 h 2576101"/>
              <a:gd name="connsiteX61" fmla="*/ 3137038 w 3546613"/>
              <a:gd name="connsiteY61" fmla="*/ 142905 h 2576101"/>
              <a:gd name="connsiteX62" fmla="*/ 3127513 w 3546613"/>
              <a:gd name="connsiteY62" fmla="*/ 128618 h 2576101"/>
              <a:gd name="connsiteX63" fmla="*/ 3108463 w 3546613"/>
              <a:gd name="connsiteY63" fmla="*/ 119093 h 2576101"/>
              <a:gd name="connsiteX64" fmla="*/ 3079888 w 3546613"/>
              <a:gd name="connsiteY64" fmla="*/ 95280 h 2576101"/>
              <a:gd name="connsiteX65" fmla="*/ 3065600 w 3546613"/>
              <a:gd name="connsiteY65" fmla="*/ 90518 h 2576101"/>
              <a:gd name="connsiteX66" fmla="*/ 3046550 w 3546613"/>
              <a:gd name="connsiteY66" fmla="*/ 80993 h 2576101"/>
              <a:gd name="connsiteX67" fmla="*/ 3017975 w 3546613"/>
              <a:gd name="connsiteY67" fmla="*/ 71468 h 2576101"/>
              <a:gd name="connsiteX68" fmla="*/ 2989400 w 3546613"/>
              <a:gd name="connsiteY68" fmla="*/ 57180 h 2576101"/>
              <a:gd name="connsiteX69" fmla="*/ 2941775 w 3546613"/>
              <a:gd name="connsiteY69" fmla="*/ 33368 h 2576101"/>
              <a:gd name="connsiteX70" fmla="*/ 2894150 w 3546613"/>
              <a:gd name="connsiteY70" fmla="*/ 28605 h 2576101"/>
              <a:gd name="connsiteX71" fmla="*/ 2865575 w 3546613"/>
              <a:gd name="connsiteY71" fmla="*/ 23843 h 2576101"/>
              <a:gd name="connsiteX72" fmla="*/ 2822713 w 3546613"/>
              <a:gd name="connsiteY72" fmla="*/ 19080 h 2576101"/>
              <a:gd name="connsiteX73" fmla="*/ 2770325 w 3546613"/>
              <a:gd name="connsiteY73" fmla="*/ 9555 h 2576101"/>
              <a:gd name="connsiteX74" fmla="*/ 2689363 w 3546613"/>
              <a:gd name="connsiteY74" fmla="*/ 30 h 2576101"/>
              <a:gd name="connsiteX75" fmla="*/ 2341700 w 3546613"/>
              <a:gd name="connsiteY75" fmla="*/ 4793 h 2576101"/>
              <a:gd name="connsiteX76" fmla="*/ 2308363 w 3546613"/>
              <a:gd name="connsiteY76" fmla="*/ 14318 h 2576101"/>
              <a:gd name="connsiteX77" fmla="*/ 2294075 w 3546613"/>
              <a:gd name="connsiteY77" fmla="*/ 19080 h 2576101"/>
              <a:gd name="connsiteX78" fmla="*/ 2270263 w 3546613"/>
              <a:gd name="connsiteY78" fmla="*/ 33368 h 2576101"/>
              <a:gd name="connsiteX79" fmla="*/ 2241688 w 3546613"/>
              <a:gd name="connsiteY79" fmla="*/ 42893 h 2576101"/>
              <a:gd name="connsiteX80" fmla="*/ 2217875 w 3546613"/>
              <a:gd name="connsiteY80" fmla="*/ 52418 h 2576101"/>
              <a:gd name="connsiteX81" fmla="*/ 2175013 w 3546613"/>
              <a:gd name="connsiteY81" fmla="*/ 76230 h 2576101"/>
              <a:gd name="connsiteX82" fmla="*/ 2151200 w 3546613"/>
              <a:gd name="connsiteY82" fmla="*/ 85755 h 2576101"/>
              <a:gd name="connsiteX83" fmla="*/ 2108338 w 3546613"/>
              <a:gd name="connsiteY83" fmla="*/ 114330 h 2576101"/>
              <a:gd name="connsiteX84" fmla="*/ 2079763 w 3546613"/>
              <a:gd name="connsiteY84" fmla="*/ 123855 h 2576101"/>
              <a:gd name="connsiteX85" fmla="*/ 2036900 w 3546613"/>
              <a:gd name="connsiteY85" fmla="*/ 152430 h 2576101"/>
              <a:gd name="connsiteX86" fmla="*/ 2022613 w 3546613"/>
              <a:gd name="connsiteY86" fmla="*/ 161955 h 2576101"/>
              <a:gd name="connsiteX87" fmla="*/ 1998800 w 3546613"/>
              <a:gd name="connsiteY87" fmla="*/ 176243 h 2576101"/>
              <a:gd name="connsiteX88" fmla="*/ 1984513 w 3546613"/>
              <a:gd name="connsiteY88" fmla="*/ 185768 h 2576101"/>
              <a:gd name="connsiteX89" fmla="*/ 1970225 w 3546613"/>
              <a:gd name="connsiteY89" fmla="*/ 190530 h 2576101"/>
              <a:gd name="connsiteX90" fmla="*/ 1917838 w 3546613"/>
              <a:gd name="connsiteY90" fmla="*/ 214343 h 2576101"/>
              <a:gd name="connsiteX91" fmla="*/ 1884500 w 3546613"/>
              <a:gd name="connsiteY91" fmla="*/ 233393 h 2576101"/>
              <a:gd name="connsiteX92" fmla="*/ 1865450 w 3546613"/>
              <a:gd name="connsiteY92" fmla="*/ 247680 h 2576101"/>
              <a:gd name="connsiteX93" fmla="*/ 1851163 w 3546613"/>
              <a:gd name="connsiteY93" fmla="*/ 252443 h 2576101"/>
              <a:gd name="connsiteX94" fmla="*/ 1827350 w 3546613"/>
              <a:gd name="connsiteY94" fmla="*/ 266730 h 2576101"/>
              <a:gd name="connsiteX95" fmla="*/ 1813063 w 3546613"/>
              <a:gd name="connsiteY95" fmla="*/ 271493 h 2576101"/>
              <a:gd name="connsiteX96" fmla="*/ 1770200 w 3546613"/>
              <a:gd name="connsiteY96" fmla="*/ 290543 h 2576101"/>
              <a:gd name="connsiteX97" fmla="*/ 1736863 w 3546613"/>
              <a:gd name="connsiteY97" fmla="*/ 309593 h 2576101"/>
              <a:gd name="connsiteX98" fmla="*/ 1717813 w 3546613"/>
              <a:gd name="connsiteY98" fmla="*/ 323880 h 2576101"/>
              <a:gd name="connsiteX99" fmla="*/ 1694000 w 3546613"/>
              <a:gd name="connsiteY99" fmla="*/ 338168 h 2576101"/>
              <a:gd name="connsiteX100" fmla="*/ 1674950 w 3546613"/>
              <a:gd name="connsiteY100" fmla="*/ 347693 h 2576101"/>
              <a:gd name="connsiteX101" fmla="*/ 1660663 w 3546613"/>
              <a:gd name="connsiteY101" fmla="*/ 361980 h 2576101"/>
              <a:gd name="connsiteX102" fmla="*/ 1627325 w 3546613"/>
              <a:gd name="connsiteY102" fmla="*/ 385793 h 2576101"/>
              <a:gd name="connsiteX103" fmla="*/ 1613038 w 3546613"/>
              <a:gd name="connsiteY103" fmla="*/ 390555 h 2576101"/>
              <a:gd name="connsiteX104" fmla="*/ 1598750 w 3546613"/>
              <a:gd name="connsiteY104" fmla="*/ 400080 h 2576101"/>
              <a:gd name="connsiteX105" fmla="*/ 1584463 w 3546613"/>
              <a:gd name="connsiteY105" fmla="*/ 414368 h 257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546613" h="2576101">
                <a:moveTo>
                  <a:pt x="3313" y="2166968"/>
                </a:moveTo>
                <a:cubicBezTo>
                  <a:pt x="22742" y="2215539"/>
                  <a:pt x="0" y="2167753"/>
                  <a:pt x="50938" y="2228880"/>
                </a:cubicBezTo>
                <a:cubicBezTo>
                  <a:pt x="63945" y="2244489"/>
                  <a:pt x="82272" y="2268235"/>
                  <a:pt x="98563" y="2281268"/>
                </a:cubicBezTo>
                <a:cubicBezTo>
                  <a:pt x="105791" y="2287050"/>
                  <a:pt x="114889" y="2290111"/>
                  <a:pt x="122375" y="2295555"/>
                </a:cubicBezTo>
                <a:cubicBezTo>
                  <a:pt x="132402" y="2302848"/>
                  <a:pt x="140756" y="2312310"/>
                  <a:pt x="150950" y="2319368"/>
                </a:cubicBezTo>
                <a:cubicBezTo>
                  <a:pt x="161473" y="2326653"/>
                  <a:pt x="173765" y="2331133"/>
                  <a:pt x="184288" y="2338418"/>
                </a:cubicBezTo>
                <a:cubicBezTo>
                  <a:pt x="194482" y="2345475"/>
                  <a:pt x="202453" y="2355494"/>
                  <a:pt x="212863" y="2362230"/>
                </a:cubicBezTo>
                <a:cubicBezTo>
                  <a:pt x="246338" y="2383890"/>
                  <a:pt x="333713" y="2423927"/>
                  <a:pt x="360500" y="2433668"/>
                </a:cubicBezTo>
                <a:cubicBezTo>
                  <a:pt x="377963" y="2440018"/>
                  <a:pt x="394961" y="2447829"/>
                  <a:pt x="412888" y="2452718"/>
                </a:cubicBezTo>
                <a:cubicBezTo>
                  <a:pt x="430011" y="2457388"/>
                  <a:pt x="447813" y="2459068"/>
                  <a:pt x="465275" y="2462243"/>
                </a:cubicBezTo>
                <a:cubicBezTo>
                  <a:pt x="581669" y="2510739"/>
                  <a:pt x="463310" y="2466513"/>
                  <a:pt x="579575" y="2495580"/>
                </a:cubicBezTo>
                <a:cubicBezTo>
                  <a:pt x="690082" y="2523207"/>
                  <a:pt x="620257" y="2518271"/>
                  <a:pt x="731975" y="2533680"/>
                </a:cubicBezTo>
                <a:cubicBezTo>
                  <a:pt x="752480" y="2536508"/>
                  <a:pt x="773280" y="2536511"/>
                  <a:pt x="793888" y="2538443"/>
                </a:cubicBezTo>
                <a:cubicBezTo>
                  <a:pt x="824085" y="2541274"/>
                  <a:pt x="854382" y="2543469"/>
                  <a:pt x="884375" y="2547968"/>
                </a:cubicBezTo>
                <a:cubicBezTo>
                  <a:pt x="1071931" y="2576101"/>
                  <a:pt x="894870" y="2563126"/>
                  <a:pt x="1093925" y="2571780"/>
                </a:cubicBezTo>
                <a:lnTo>
                  <a:pt x="2289313" y="2562255"/>
                </a:lnTo>
                <a:cubicBezTo>
                  <a:pt x="2363010" y="2561155"/>
                  <a:pt x="2382892" y="2545865"/>
                  <a:pt x="2456000" y="2533680"/>
                </a:cubicBezTo>
                <a:cubicBezTo>
                  <a:pt x="2484360" y="2528953"/>
                  <a:pt x="2513150" y="2527330"/>
                  <a:pt x="2541725" y="2524155"/>
                </a:cubicBezTo>
                <a:cubicBezTo>
                  <a:pt x="2598875" y="2509868"/>
                  <a:pt x="2656751" y="2498221"/>
                  <a:pt x="2713175" y="2481293"/>
                </a:cubicBezTo>
                <a:cubicBezTo>
                  <a:pt x="2729050" y="2476530"/>
                  <a:pt x="2744696" y="2470922"/>
                  <a:pt x="2760800" y="2467005"/>
                </a:cubicBezTo>
                <a:cubicBezTo>
                  <a:pt x="2803464" y="2456627"/>
                  <a:pt x="2848123" y="2453435"/>
                  <a:pt x="2889388" y="2438430"/>
                </a:cubicBezTo>
                <a:cubicBezTo>
                  <a:pt x="2935701" y="2421589"/>
                  <a:pt x="2954655" y="2413703"/>
                  <a:pt x="3003688" y="2400330"/>
                </a:cubicBezTo>
                <a:cubicBezTo>
                  <a:pt x="3017808" y="2396479"/>
                  <a:pt x="3032263" y="2393980"/>
                  <a:pt x="3046550" y="2390805"/>
                </a:cubicBezTo>
                <a:cubicBezTo>
                  <a:pt x="3064013" y="2381280"/>
                  <a:pt x="3080527" y="2369761"/>
                  <a:pt x="3098938" y="2362230"/>
                </a:cubicBezTo>
                <a:cubicBezTo>
                  <a:pt x="3115691" y="2355377"/>
                  <a:pt x="3134077" y="2353431"/>
                  <a:pt x="3151325" y="2347943"/>
                </a:cubicBezTo>
                <a:cubicBezTo>
                  <a:pt x="3169032" y="2342309"/>
                  <a:pt x="3186250" y="2335243"/>
                  <a:pt x="3203713" y="2328893"/>
                </a:cubicBezTo>
                <a:cubicBezTo>
                  <a:pt x="3218000" y="2317780"/>
                  <a:pt x="3231660" y="2305809"/>
                  <a:pt x="3246575" y="2295555"/>
                </a:cubicBezTo>
                <a:cubicBezTo>
                  <a:pt x="3287520" y="2267405"/>
                  <a:pt x="3277335" y="2285702"/>
                  <a:pt x="3318013" y="2247930"/>
                </a:cubicBezTo>
                <a:cubicBezTo>
                  <a:pt x="3328738" y="2237971"/>
                  <a:pt x="3336797" y="2225472"/>
                  <a:pt x="3346588" y="2214593"/>
                </a:cubicBezTo>
                <a:cubicBezTo>
                  <a:pt x="3351094" y="2209587"/>
                  <a:pt x="3356740" y="2205621"/>
                  <a:pt x="3360875" y="2200305"/>
                </a:cubicBezTo>
                <a:cubicBezTo>
                  <a:pt x="3382082" y="2173038"/>
                  <a:pt x="3392270" y="2148983"/>
                  <a:pt x="3403738" y="2114580"/>
                </a:cubicBezTo>
                <a:cubicBezTo>
                  <a:pt x="3406913" y="2105055"/>
                  <a:pt x="3409401" y="2095273"/>
                  <a:pt x="3413263" y="2086005"/>
                </a:cubicBezTo>
                <a:cubicBezTo>
                  <a:pt x="3417359" y="2076175"/>
                  <a:pt x="3423143" y="2067125"/>
                  <a:pt x="3427550" y="2057430"/>
                </a:cubicBezTo>
                <a:cubicBezTo>
                  <a:pt x="3461235" y="1983321"/>
                  <a:pt x="3408082" y="2091603"/>
                  <a:pt x="3451363" y="2005043"/>
                </a:cubicBezTo>
                <a:cubicBezTo>
                  <a:pt x="3460632" y="1930882"/>
                  <a:pt x="3448637" y="2002880"/>
                  <a:pt x="3470413" y="1928843"/>
                </a:cubicBezTo>
                <a:cubicBezTo>
                  <a:pt x="3506912" y="1804747"/>
                  <a:pt x="3445809" y="1979835"/>
                  <a:pt x="3498988" y="1833593"/>
                </a:cubicBezTo>
                <a:cubicBezTo>
                  <a:pt x="3510152" y="1710792"/>
                  <a:pt x="3499286" y="1762651"/>
                  <a:pt x="3522800" y="1676430"/>
                </a:cubicBezTo>
                <a:cubicBezTo>
                  <a:pt x="3524388" y="1655793"/>
                  <a:pt x="3526186" y="1635170"/>
                  <a:pt x="3527563" y="1614518"/>
                </a:cubicBezTo>
                <a:cubicBezTo>
                  <a:pt x="3529361" y="1587544"/>
                  <a:pt x="3529255" y="1560414"/>
                  <a:pt x="3532325" y="1533555"/>
                </a:cubicBezTo>
                <a:cubicBezTo>
                  <a:pt x="3535614" y="1504773"/>
                  <a:pt x="3546613" y="1447830"/>
                  <a:pt x="3546613" y="1447830"/>
                </a:cubicBezTo>
                <a:cubicBezTo>
                  <a:pt x="3545025" y="1285905"/>
                  <a:pt x="3544794" y="1123961"/>
                  <a:pt x="3541850" y="962055"/>
                </a:cubicBezTo>
                <a:cubicBezTo>
                  <a:pt x="3541617" y="949258"/>
                  <a:pt x="3539281" y="936565"/>
                  <a:pt x="3537088" y="923955"/>
                </a:cubicBezTo>
                <a:cubicBezTo>
                  <a:pt x="3532927" y="900030"/>
                  <a:pt x="3528182" y="876198"/>
                  <a:pt x="3522800" y="852518"/>
                </a:cubicBezTo>
                <a:cubicBezTo>
                  <a:pt x="3514370" y="815427"/>
                  <a:pt x="3513582" y="825018"/>
                  <a:pt x="3503750" y="790605"/>
                </a:cubicBezTo>
                <a:cubicBezTo>
                  <a:pt x="3500154" y="778018"/>
                  <a:pt x="3498365" y="764924"/>
                  <a:pt x="3494225" y="752505"/>
                </a:cubicBezTo>
                <a:cubicBezTo>
                  <a:pt x="3485021" y="724892"/>
                  <a:pt x="3480718" y="722788"/>
                  <a:pt x="3470413" y="700118"/>
                </a:cubicBezTo>
                <a:cubicBezTo>
                  <a:pt x="3465410" y="689111"/>
                  <a:pt x="3460465" y="678064"/>
                  <a:pt x="3456125" y="666780"/>
                </a:cubicBezTo>
                <a:cubicBezTo>
                  <a:pt x="3452521" y="657409"/>
                  <a:pt x="3451090" y="647185"/>
                  <a:pt x="3446600" y="638205"/>
                </a:cubicBezTo>
                <a:cubicBezTo>
                  <a:pt x="3443050" y="631106"/>
                  <a:pt x="3437075" y="625505"/>
                  <a:pt x="3432313" y="619155"/>
                </a:cubicBezTo>
                <a:cubicBezTo>
                  <a:pt x="3430725" y="611218"/>
                  <a:pt x="3430900" y="602712"/>
                  <a:pt x="3427550" y="595343"/>
                </a:cubicBezTo>
                <a:cubicBezTo>
                  <a:pt x="3392323" y="517845"/>
                  <a:pt x="3421737" y="635058"/>
                  <a:pt x="3379925" y="509618"/>
                </a:cubicBezTo>
                <a:cubicBezTo>
                  <a:pt x="3371988" y="485805"/>
                  <a:pt x="3370036" y="459065"/>
                  <a:pt x="3356113" y="438180"/>
                </a:cubicBezTo>
                <a:cubicBezTo>
                  <a:pt x="3349763" y="428655"/>
                  <a:pt x="3343628" y="418983"/>
                  <a:pt x="3337063" y="409605"/>
                </a:cubicBezTo>
                <a:cubicBezTo>
                  <a:pt x="3332511" y="403102"/>
                  <a:pt x="3326859" y="397361"/>
                  <a:pt x="3322775" y="390555"/>
                </a:cubicBezTo>
                <a:cubicBezTo>
                  <a:pt x="3296440" y="346663"/>
                  <a:pt x="3322296" y="374624"/>
                  <a:pt x="3284675" y="328643"/>
                </a:cubicBezTo>
                <a:cubicBezTo>
                  <a:pt x="3278988" y="321693"/>
                  <a:pt x="3271591" y="316305"/>
                  <a:pt x="3265625" y="309593"/>
                </a:cubicBezTo>
                <a:cubicBezTo>
                  <a:pt x="3258872" y="301995"/>
                  <a:pt x="3252925" y="293718"/>
                  <a:pt x="3246575" y="285780"/>
                </a:cubicBezTo>
                <a:cubicBezTo>
                  <a:pt x="3237219" y="257711"/>
                  <a:pt x="3248120" y="285394"/>
                  <a:pt x="3227525" y="252443"/>
                </a:cubicBezTo>
                <a:cubicBezTo>
                  <a:pt x="3223762" y="246423"/>
                  <a:pt x="3222435" y="238937"/>
                  <a:pt x="3218000" y="233393"/>
                </a:cubicBezTo>
                <a:cubicBezTo>
                  <a:pt x="3209585" y="222874"/>
                  <a:pt x="3196897" y="216026"/>
                  <a:pt x="3189425" y="204818"/>
                </a:cubicBezTo>
                <a:cubicBezTo>
                  <a:pt x="3178810" y="188895"/>
                  <a:pt x="3175398" y="182883"/>
                  <a:pt x="3160850" y="166718"/>
                </a:cubicBezTo>
                <a:cubicBezTo>
                  <a:pt x="3153341" y="158374"/>
                  <a:pt x="3144430" y="151353"/>
                  <a:pt x="3137038" y="142905"/>
                </a:cubicBezTo>
                <a:cubicBezTo>
                  <a:pt x="3133269" y="138597"/>
                  <a:pt x="3131910" y="132282"/>
                  <a:pt x="3127513" y="128618"/>
                </a:cubicBezTo>
                <a:cubicBezTo>
                  <a:pt x="3122059" y="124073"/>
                  <a:pt x="3114240" y="123220"/>
                  <a:pt x="3108463" y="119093"/>
                </a:cubicBezTo>
                <a:cubicBezTo>
                  <a:pt x="3083892" y="101542"/>
                  <a:pt x="3105078" y="107875"/>
                  <a:pt x="3079888" y="95280"/>
                </a:cubicBezTo>
                <a:cubicBezTo>
                  <a:pt x="3075398" y="93035"/>
                  <a:pt x="3070214" y="92495"/>
                  <a:pt x="3065600" y="90518"/>
                </a:cubicBezTo>
                <a:cubicBezTo>
                  <a:pt x="3059074" y="87721"/>
                  <a:pt x="3053142" y="83630"/>
                  <a:pt x="3046550" y="80993"/>
                </a:cubicBezTo>
                <a:cubicBezTo>
                  <a:pt x="3037228" y="77264"/>
                  <a:pt x="3026955" y="75958"/>
                  <a:pt x="3017975" y="71468"/>
                </a:cubicBezTo>
                <a:cubicBezTo>
                  <a:pt x="3008450" y="66705"/>
                  <a:pt x="2998709" y="62352"/>
                  <a:pt x="2989400" y="57180"/>
                </a:cubicBezTo>
                <a:cubicBezTo>
                  <a:pt x="2967633" y="45087"/>
                  <a:pt x="2974925" y="41168"/>
                  <a:pt x="2941775" y="33368"/>
                </a:cubicBezTo>
                <a:cubicBezTo>
                  <a:pt x="2926245" y="29714"/>
                  <a:pt x="2909981" y="30584"/>
                  <a:pt x="2894150" y="28605"/>
                </a:cubicBezTo>
                <a:cubicBezTo>
                  <a:pt x="2884568" y="27407"/>
                  <a:pt x="2875147" y="25119"/>
                  <a:pt x="2865575" y="23843"/>
                </a:cubicBezTo>
                <a:cubicBezTo>
                  <a:pt x="2851326" y="21943"/>
                  <a:pt x="2837000" y="20668"/>
                  <a:pt x="2822713" y="19080"/>
                </a:cubicBezTo>
                <a:cubicBezTo>
                  <a:pt x="2794699" y="9743"/>
                  <a:pt x="2817443" y="16286"/>
                  <a:pt x="2770325" y="9555"/>
                </a:cubicBezTo>
                <a:cubicBezTo>
                  <a:pt x="2703441" y="0"/>
                  <a:pt x="2789523" y="9136"/>
                  <a:pt x="2689363" y="30"/>
                </a:cubicBezTo>
                <a:cubicBezTo>
                  <a:pt x="2573475" y="1618"/>
                  <a:pt x="2457517" y="450"/>
                  <a:pt x="2341700" y="4793"/>
                </a:cubicBezTo>
                <a:cubicBezTo>
                  <a:pt x="2330151" y="5226"/>
                  <a:pt x="2319433" y="10997"/>
                  <a:pt x="2308363" y="14318"/>
                </a:cubicBezTo>
                <a:cubicBezTo>
                  <a:pt x="2303554" y="15761"/>
                  <a:pt x="2298565" y="16835"/>
                  <a:pt x="2294075" y="19080"/>
                </a:cubicBezTo>
                <a:cubicBezTo>
                  <a:pt x="2285796" y="23220"/>
                  <a:pt x="2278690" y="29538"/>
                  <a:pt x="2270263" y="33368"/>
                </a:cubicBezTo>
                <a:cubicBezTo>
                  <a:pt x="2261123" y="37523"/>
                  <a:pt x="2251124" y="39462"/>
                  <a:pt x="2241688" y="42893"/>
                </a:cubicBezTo>
                <a:cubicBezTo>
                  <a:pt x="2233654" y="45815"/>
                  <a:pt x="2225687" y="48946"/>
                  <a:pt x="2217875" y="52418"/>
                </a:cubicBezTo>
                <a:cubicBezTo>
                  <a:pt x="2176597" y="70764"/>
                  <a:pt x="2223100" y="52187"/>
                  <a:pt x="2175013" y="76230"/>
                </a:cubicBezTo>
                <a:cubicBezTo>
                  <a:pt x="2167366" y="80053"/>
                  <a:pt x="2158673" y="81603"/>
                  <a:pt x="2151200" y="85755"/>
                </a:cubicBezTo>
                <a:cubicBezTo>
                  <a:pt x="2111623" y="107743"/>
                  <a:pt x="2154259" y="93457"/>
                  <a:pt x="2108338" y="114330"/>
                </a:cubicBezTo>
                <a:cubicBezTo>
                  <a:pt x="2099198" y="118485"/>
                  <a:pt x="2089288" y="120680"/>
                  <a:pt x="2079763" y="123855"/>
                </a:cubicBezTo>
                <a:cubicBezTo>
                  <a:pt x="2055209" y="148409"/>
                  <a:pt x="2075825" y="130805"/>
                  <a:pt x="2036900" y="152430"/>
                </a:cubicBezTo>
                <a:cubicBezTo>
                  <a:pt x="2031897" y="155210"/>
                  <a:pt x="2027467" y="158921"/>
                  <a:pt x="2022613" y="161955"/>
                </a:cubicBezTo>
                <a:cubicBezTo>
                  <a:pt x="2014763" y="166861"/>
                  <a:pt x="2006650" y="171337"/>
                  <a:pt x="1998800" y="176243"/>
                </a:cubicBezTo>
                <a:cubicBezTo>
                  <a:pt x="1993946" y="179277"/>
                  <a:pt x="1989632" y="183208"/>
                  <a:pt x="1984513" y="185768"/>
                </a:cubicBezTo>
                <a:cubicBezTo>
                  <a:pt x="1980023" y="188013"/>
                  <a:pt x="1974795" y="188453"/>
                  <a:pt x="1970225" y="190530"/>
                </a:cubicBezTo>
                <a:cubicBezTo>
                  <a:pt x="1911651" y="217154"/>
                  <a:pt x="1951246" y="203205"/>
                  <a:pt x="1917838" y="214343"/>
                </a:cubicBezTo>
                <a:cubicBezTo>
                  <a:pt x="1899005" y="242592"/>
                  <a:pt x="1920740" y="217287"/>
                  <a:pt x="1884500" y="233393"/>
                </a:cubicBezTo>
                <a:cubicBezTo>
                  <a:pt x="1877247" y="236617"/>
                  <a:pt x="1872342" y="243742"/>
                  <a:pt x="1865450" y="247680"/>
                </a:cubicBezTo>
                <a:cubicBezTo>
                  <a:pt x="1861091" y="250171"/>
                  <a:pt x="1855653" y="250198"/>
                  <a:pt x="1851163" y="252443"/>
                </a:cubicBezTo>
                <a:cubicBezTo>
                  <a:pt x="1842884" y="256583"/>
                  <a:pt x="1835629" y="262590"/>
                  <a:pt x="1827350" y="266730"/>
                </a:cubicBezTo>
                <a:cubicBezTo>
                  <a:pt x="1822860" y="268975"/>
                  <a:pt x="1817553" y="269248"/>
                  <a:pt x="1813063" y="271493"/>
                </a:cubicBezTo>
                <a:cubicBezTo>
                  <a:pt x="1771870" y="292090"/>
                  <a:pt x="1806551" y="281454"/>
                  <a:pt x="1770200" y="290543"/>
                </a:cubicBezTo>
                <a:cubicBezTo>
                  <a:pt x="1701138" y="342338"/>
                  <a:pt x="1787770" y="280503"/>
                  <a:pt x="1736863" y="309593"/>
                </a:cubicBezTo>
                <a:cubicBezTo>
                  <a:pt x="1729971" y="313531"/>
                  <a:pt x="1724417" y="319477"/>
                  <a:pt x="1717813" y="323880"/>
                </a:cubicBezTo>
                <a:cubicBezTo>
                  <a:pt x="1710111" y="329015"/>
                  <a:pt x="1702092" y="333672"/>
                  <a:pt x="1694000" y="338168"/>
                </a:cubicBezTo>
                <a:cubicBezTo>
                  <a:pt x="1687794" y="341616"/>
                  <a:pt x="1680727" y="343567"/>
                  <a:pt x="1674950" y="347693"/>
                </a:cubicBezTo>
                <a:cubicBezTo>
                  <a:pt x="1669470" y="351608"/>
                  <a:pt x="1665777" y="357597"/>
                  <a:pt x="1660663" y="361980"/>
                </a:cubicBezTo>
                <a:cubicBezTo>
                  <a:pt x="1657640" y="364571"/>
                  <a:pt x="1633358" y="382777"/>
                  <a:pt x="1627325" y="385793"/>
                </a:cubicBezTo>
                <a:cubicBezTo>
                  <a:pt x="1622835" y="388038"/>
                  <a:pt x="1617800" y="388968"/>
                  <a:pt x="1613038" y="390555"/>
                </a:cubicBezTo>
                <a:cubicBezTo>
                  <a:pt x="1608275" y="393730"/>
                  <a:pt x="1603147" y="396416"/>
                  <a:pt x="1598750" y="400080"/>
                </a:cubicBezTo>
                <a:cubicBezTo>
                  <a:pt x="1593576" y="404392"/>
                  <a:pt x="1584463" y="414368"/>
                  <a:pt x="1584463" y="4143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6250" y="709613"/>
            <a:ext cx="1509713" cy="1525175"/>
          </a:xfrm>
          <a:custGeom>
            <a:avLst/>
            <a:gdLst>
              <a:gd name="connsiteX0" fmla="*/ 1509713 w 1509713"/>
              <a:gd name="connsiteY0" fmla="*/ 1514475 h 1525175"/>
              <a:gd name="connsiteX1" fmla="*/ 1490663 w 1509713"/>
              <a:gd name="connsiteY1" fmla="*/ 1500187 h 1525175"/>
              <a:gd name="connsiteX2" fmla="*/ 1447800 w 1509713"/>
              <a:gd name="connsiteY2" fmla="*/ 1462087 h 1525175"/>
              <a:gd name="connsiteX3" fmla="*/ 1428750 w 1509713"/>
              <a:gd name="connsiteY3" fmla="*/ 1452562 h 1525175"/>
              <a:gd name="connsiteX4" fmla="*/ 1409700 w 1509713"/>
              <a:gd name="connsiteY4" fmla="*/ 1433512 h 1525175"/>
              <a:gd name="connsiteX5" fmla="*/ 1352550 w 1509713"/>
              <a:gd name="connsiteY5" fmla="*/ 1409700 h 1525175"/>
              <a:gd name="connsiteX6" fmla="*/ 1314450 w 1509713"/>
              <a:gd name="connsiteY6" fmla="*/ 1404937 h 1525175"/>
              <a:gd name="connsiteX7" fmla="*/ 1209675 w 1509713"/>
              <a:gd name="connsiteY7" fmla="*/ 1390650 h 1525175"/>
              <a:gd name="connsiteX8" fmla="*/ 1133475 w 1509713"/>
              <a:gd name="connsiteY8" fmla="*/ 1395412 h 1525175"/>
              <a:gd name="connsiteX9" fmla="*/ 1090613 w 1509713"/>
              <a:gd name="connsiteY9" fmla="*/ 1414462 h 1525175"/>
              <a:gd name="connsiteX10" fmla="*/ 1071563 w 1509713"/>
              <a:gd name="connsiteY10" fmla="*/ 1419225 h 1525175"/>
              <a:gd name="connsiteX11" fmla="*/ 1019175 w 1509713"/>
              <a:gd name="connsiteY11" fmla="*/ 1438275 h 1525175"/>
              <a:gd name="connsiteX12" fmla="*/ 971550 w 1509713"/>
              <a:gd name="connsiteY12" fmla="*/ 1447800 h 1525175"/>
              <a:gd name="connsiteX13" fmla="*/ 952500 w 1509713"/>
              <a:gd name="connsiteY13" fmla="*/ 1452562 h 1525175"/>
              <a:gd name="connsiteX14" fmla="*/ 914400 w 1509713"/>
              <a:gd name="connsiteY14" fmla="*/ 1457325 h 1525175"/>
              <a:gd name="connsiteX15" fmla="*/ 866775 w 1509713"/>
              <a:gd name="connsiteY15" fmla="*/ 1466850 h 1525175"/>
              <a:gd name="connsiteX16" fmla="*/ 800100 w 1509713"/>
              <a:gd name="connsiteY16" fmla="*/ 1476375 h 1525175"/>
              <a:gd name="connsiteX17" fmla="*/ 719138 w 1509713"/>
              <a:gd name="connsiteY17" fmla="*/ 1490662 h 1525175"/>
              <a:gd name="connsiteX18" fmla="*/ 614363 w 1509713"/>
              <a:gd name="connsiteY18" fmla="*/ 1500187 h 1525175"/>
              <a:gd name="connsiteX19" fmla="*/ 209550 w 1509713"/>
              <a:gd name="connsiteY19" fmla="*/ 1504950 h 1525175"/>
              <a:gd name="connsiteX20" fmla="*/ 190500 w 1509713"/>
              <a:gd name="connsiteY20" fmla="*/ 1490662 h 1525175"/>
              <a:gd name="connsiteX21" fmla="*/ 152400 w 1509713"/>
              <a:gd name="connsiteY21" fmla="*/ 1462087 h 1525175"/>
              <a:gd name="connsiteX22" fmla="*/ 138113 w 1509713"/>
              <a:gd name="connsiteY22" fmla="*/ 1452562 h 1525175"/>
              <a:gd name="connsiteX23" fmla="*/ 123825 w 1509713"/>
              <a:gd name="connsiteY23" fmla="*/ 1433512 h 1525175"/>
              <a:gd name="connsiteX24" fmla="*/ 104775 w 1509713"/>
              <a:gd name="connsiteY24" fmla="*/ 1404937 h 1525175"/>
              <a:gd name="connsiteX25" fmla="*/ 90488 w 1509713"/>
              <a:gd name="connsiteY25" fmla="*/ 1366837 h 1525175"/>
              <a:gd name="connsiteX26" fmla="*/ 80963 w 1509713"/>
              <a:gd name="connsiteY26" fmla="*/ 1338262 h 1525175"/>
              <a:gd name="connsiteX27" fmla="*/ 71438 w 1509713"/>
              <a:gd name="connsiteY27" fmla="*/ 1319212 h 1525175"/>
              <a:gd name="connsiteX28" fmla="*/ 57150 w 1509713"/>
              <a:gd name="connsiteY28" fmla="*/ 1262062 h 1525175"/>
              <a:gd name="connsiteX29" fmla="*/ 47625 w 1509713"/>
              <a:gd name="connsiteY29" fmla="*/ 1233487 h 1525175"/>
              <a:gd name="connsiteX30" fmla="*/ 38100 w 1509713"/>
              <a:gd name="connsiteY30" fmla="*/ 1181100 h 1525175"/>
              <a:gd name="connsiteX31" fmla="*/ 33338 w 1509713"/>
              <a:gd name="connsiteY31" fmla="*/ 1123950 h 1525175"/>
              <a:gd name="connsiteX32" fmla="*/ 19050 w 1509713"/>
              <a:gd name="connsiteY32" fmla="*/ 1052512 h 1525175"/>
              <a:gd name="connsiteX33" fmla="*/ 14288 w 1509713"/>
              <a:gd name="connsiteY33" fmla="*/ 990600 h 1525175"/>
              <a:gd name="connsiteX34" fmla="*/ 9525 w 1509713"/>
              <a:gd name="connsiteY34" fmla="*/ 966787 h 1525175"/>
              <a:gd name="connsiteX35" fmla="*/ 0 w 1509713"/>
              <a:gd name="connsiteY35" fmla="*/ 904875 h 1525175"/>
              <a:gd name="connsiteX36" fmla="*/ 4763 w 1509713"/>
              <a:gd name="connsiteY36" fmla="*/ 552450 h 1525175"/>
              <a:gd name="connsiteX37" fmla="*/ 9525 w 1509713"/>
              <a:gd name="connsiteY37" fmla="*/ 528637 h 1525175"/>
              <a:gd name="connsiteX38" fmla="*/ 33338 w 1509713"/>
              <a:gd name="connsiteY38" fmla="*/ 438150 h 1525175"/>
              <a:gd name="connsiteX39" fmla="*/ 52388 w 1509713"/>
              <a:gd name="connsiteY39" fmla="*/ 395287 h 1525175"/>
              <a:gd name="connsiteX40" fmla="*/ 66675 w 1509713"/>
              <a:gd name="connsiteY40" fmla="*/ 361950 h 1525175"/>
              <a:gd name="connsiteX41" fmla="*/ 76200 w 1509713"/>
              <a:gd name="connsiteY41" fmla="*/ 333375 h 1525175"/>
              <a:gd name="connsiteX42" fmla="*/ 109538 w 1509713"/>
              <a:gd name="connsiteY42" fmla="*/ 271462 h 1525175"/>
              <a:gd name="connsiteX43" fmla="*/ 133350 w 1509713"/>
              <a:gd name="connsiteY43" fmla="*/ 233362 h 1525175"/>
              <a:gd name="connsiteX44" fmla="*/ 138113 w 1509713"/>
              <a:gd name="connsiteY44" fmla="*/ 219075 h 1525175"/>
              <a:gd name="connsiteX45" fmla="*/ 152400 w 1509713"/>
              <a:gd name="connsiteY45" fmla="*/ 204787 h 1525175"/>
              <a:gd name="connsiteX46" fmla="*/ 171450 w 1509713"/>
              <a:gd name="connsiteY46" fmla="*/ 176212 h 1525175"/>
              <a:gd name="connsiteX47" fmla="*/ 214313 w 1509713"/>
              <a:gd name="connsiteY47" fmla="*/ 133350 h 1525175"/>
              <a:gd name="connsiteX48" fmla="*/ 261938 w 1509713"/>
              <a:gd name="connsiteY48" fmla="*/ 100012 h 1525175"/>
              <a:gd name="connsiteX49" fmla="*/ 276225 w 1509713"/>
              <a:gd name="connsiteY49" fmla="*/ 90487 h 1525175"/>
              <a:gd name="connsiteX50" fmla="*/ 290513 w 1509713"/>
              <a:gd name="connsiteY50" fmla="*/ 76200 h 1525175"/>
              <a:gd name="connsiteX51" fmla="*/ 304800 w 1509713"/>
              <a:gd name="connsiteY51" fmla="*/ 71437 h 1525175"/>
              <a:gd name="connsiteX52" fmla="*/ 319088 w 1509713"/>
              <a:gd name="connsiteY52" fmla="*/ 61912 h 1525175"/>
              <a:gd name="connsiteX53" fmla="*/ 328613 w 1509713"/>
              <a:gd name="connsiteY53" fmla="*/ 47625 h 1525175"/>
              <a:gd name="connsiteX54" fmla="*/ 347663 w 1509713"/>
              <a:gd name="connsiteY54" fmla="*/ 42862 h 1525175"/>
              <a:gd name="connsiteX55" fmla="*/ 361950 w 1509713"/>
              <a:gd name="connsiteY55" fmla="*/ 38100 h 1525175"/>
              <a:gd name="connsiteX56" fmla="*/ 438150 w 1509713"/>
              <a:gd name="connsiteY56" fmla="*/ 19050 h 1525175"/>
              <a:gd name="connsiteX57" fmla="*/ 452438 w 1509713"/>
              <a:gd name="connsiteY57" fmla="*/ 14287 h 1525175"/>
              <a:gd name="connsiteX58" fmla="*/ 481013 w 1509713"/>
              <a:gd name="connsiteY58" fmla="*/ 9525 h 1525175"/>
              <a:gd name="connsiteX59" fmla="*/ 571500 w 1509713"/>
              <a:gd name="connsiteY59" fmla="*/ 0 h 1525175"/>
              <a:gd name="connsiteX60" fmla="*/ 742950 w 1509713"/>
              <a:gd name="connsiteY60" fmla="*/ 9525 h 1525175"/>
              <a:gd name="connsiteX61" fmla="*/ 800100 w 1509713"/>
              <a:gd name="connsiteY61" fmla="*/ 33337 h 1525175"/>
              <a:gd name="connsiteX62" fmla="*/ 814388 w 1509713"/>
              <a:gd name="connsiteY62" fmla="*/ 38100 h 1525175"/>
              <a:gd name="connsiteX63" fmla="*/ 828675 w 1509713"/>
              <a:gd name="connsiteY63" fmla="*/ 47625 h 1525175"/>
              <a:gd name="connsiteX64" fmla="*/ 862013 w 1509713"/>
              <a:gd name="connsiteY64" fmla="*/ 57150 h 1525175"/>
              <a:gd name="connsiteX65" fmla="*/ 895350 w 1509713"/>
              <a:gd name="connsiteY65" fmla="*/ 80962 h 1525175"/>
              <a:gd name="connsiteX66" fmla="*/ 938213 w 1509713"/>
              <a:gd name="connsiteY66" fmla="*/ 100012 h 1525175"/>
              <a:gd name="connsiteX67" fmla="*/ 976313 w 1509713"/>
              <a:gd name="connsiteY67" fmla="*/ 123825 h 1525175"/>
              <a:gd name="connsiteX68" fmla="*/ 1009650 w 1509713"/>
              <a:gd name="connsiteY68" fmla="*/ 152400 h 1525175"/>
              <a:gd name="connsiteX69" fmla="*/ 1047750 w 1509713"/>
              <a:gd name="connsiteY69" fmla="*/ 176212 h 1525175"/>
              <a:gd name="connsiteX70" fmla="*/ 1057275 w 1509713"/>
              <a:gd name="connsiteY70" fmla="*/ 190500 h 1525175"/>
              <a:gd name="connsiteX71" fmla="*/ 1066800 w 1509713"/>
              <a:gd name="connsiteY71" fmla="*/ 219075 h 1525175"/>
              <a:gd name="connsiteX72" fmla="*/ 1076325 w 1509713"/>
              <a:gd name="connsiteY72" fmla="*/ 233362 h 1525175"/>
              <a:gd name="connsiteX73" fmla="*/ 1085850 w 1509713"/>
              <a:gd name="connsiteY73" fmla="*/ 261937 h 1525175"/>
              <a:gd name="connsiteX74" fmla="*/ 1095375 w 1509713"/>
              <a:gd name="connsiteY74" fmla="*/ 276225 h 1525175"/>
              <a:gd name="connsiteX75" fmla="*/ 1100138 w 1509713"/>
              <a:gd name="connsiteY75" fmla="*/ 290512 h 152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509713" h="1525175">
                <a:moveTo>
                  <a:pt x="1509713" y="1514475"/>
                </a:moveTo>
                <a:cubicBezTo>
                  <a:pt x="1503363" y="1509712"/>
                  <a:pt x="1496637" y="1505414"/>
                  <a:pt x="1490663" y="1500187"/>
                </a:cubicBezTo>
                <a:cubicBezTo>
                  <a:pt x="1466112" y="1478704"/>
                  <a:pt x="1476717" y="1481364"/>
                  <a:pt x="1447800" y="1462087"/>
                </a:cubicBezTo>
                <a:cubicBezTo>
                  <a:pt x="1441893" y="1458149"/>
                  <a:pt x="1434430" y="1456822"/>
                  <a:pt x="1428750" y="1452562"/>
                </a:cubicBezTo>
                <a:cubicBezTo>
                  <a:pt x="1421566" y="1447174"/>
                  <a:pt x="1417057" y="1438662"/>
                  <a:pt x="1409700" y="1433512"/>
                </a:cubicBezTo>
                <a:cubicBezTo>
                  <a:pt x="1397664" y="1425087"/>
                  <a:pt x="1367167" y="1412832"/>
                  <a:pt x="1352550" y="1409700"/>
                </a:cubicBezTo>
                <a:cubicBezTo>
                  <a:pt x="1340035" y="1407018"/>
                  <a:pt x="1327092" y="1406933"/>
                  <a:pt x="1314450" y="1404937"/>
                </a:cubicBezTo>
                <a:cubicBezTo>
                  <a:pt x="1219951" y="1390016"/>
                  <a:pt x="1304299" y="1399251"/>
                  <a:pt x="1209675" y="1390650"/>
                </a:cubicBezTo>
                <a:cubicBezTo>
                  <a:pt x="1184275" y="1392237"/>
                  <a:pt x="1158785" y="1392748"/>
                  <a:pt x="1133475" y="1395412"/>
                </a:cubicBezTo>
                <a:cubicBezTo>
                  <a:pt x="1122675" y="1396549"/>
                  <a:pt x="1094850" y="1412767"/>
                  <a:pt x="1090613" y="1414462"/>
                </a:cubicBezTo>
                <a:cubicBezTo>
                  <a:pt x="1084536" y="1416893"/>
                  <a:pt x="1077913" y="1417637"/>
                  <a:pt x="1071563" y="1419225"/>
                </a:cubicBezTo>
                <a:cubicBezTo>
                  <a:pt x="1048428" y="1434648"/>
                  <a:pt x="1058151" y="1430480"/>
                  <a:pt x="1019175" y="1438275"/>
                </a:cubicBezTo>
                <a:cubicBezTo>
                  <a:pt x="1003300" y="1441450"/>
                  <a:pt x="987256" y="1443874"/>
                  <a:pt x="971550" y="1447800"/>
                </a:cubicBezTo>
                <a:cubicBezTo>
                  <a:pt x="965200" y="1449387"/>
                  <a:pt x="958956" y="1451486"/>
                  <a:pt x="952500" y="1452562"/>
                </a:cubicBezTo>
                <a:cubicBezTo>
                  <a:pt x="939875" y="1454666"/>
                  <a:pt x="927025" y="1455221"/>
                  <a:pt x="914400" y="1457325"/>
                </a:cubicBezTo>
                <a:cubicBezTo>
                  <a:pt x="898431" y="1459987"/>
                  <a:pt x="882744" y="1464188"/>
                  <a:pt x="866775" y="1466850"/>
                </a:cubicBezTo>
                <a:cubicBezTo>
                  <a:pt x="844630" y="1470541"/>
                  <a:pt x="822209" y="1472474"/>
                  <a:pt x="800100" y="1476375"/>
                </a:cubicBezTo>
                <a:cubicBezTo>
                  <a:pt x="773113" y="1481137"/>
                  <a:pt x="746331" y="1487263"/>
                  <a:pt x="719138" y="1490662"/>
                </a:cubicBezTo>
                <a:cubicBezTo>
                  <a:pt x="658928" y="1498189"/>
                  <a:pt x="693804" y="1494513"/>
                  <a:pt x="614363" y="1500187"/>
                </a:cubicBezTo>
                <a:cubicBezTo>
                  <a:pt x="451937" y="1525175"/>
                  <a:pt x="505067" y="1520504"/>
                  <a:pt x="209550" y="1504950"/>
                </a:cubicBezTo>
                <a:cubicBezTo>
                  <a:pt x="201623" y="1504533"/>
                  <a:pt x="197104" y="1495065"/>
                  <a:pt x="190500" y="1490662"/>
                </a:cubicBezTo>
                <a:cubicBezTo>
                  <a:pt x="120449" y="1443961"/>
                  <a:pt x="202676" y="1503985"/>
                  <a:pt x="152400" y="1462087"/>
                </a:cubicBezTo>
                <a:cubicBezTo>
                  <a:pt x="148003" y="1458423"/>
                  <a:pt x="142160" y="1456609"/>
                  <a:pt x="138113" y="1452562"/>
                </a:cubicBezTo>
                <a:cubicBezTo>
                  <a:pt x="132500" y="1446949"/>
                  <a:pt x="128377" y="1440015"/>
                  <a:pt x="123825" y="1433512"/>
                </a:cubicBezTo>
                <a:cubicBezTo>
                  <a:pt x="117260" y="1424134"/>
                  <a:pt x="108794" y="1415656"/>
                  <a:pt x="104775" y="1404937"/>
                </a:cubicBezTo>
                <a:cubicBezTo>
                  <a:pt x="100013" y="1392237"/>
                  <a:pt x="95050" y="1379610"/>
                  <a:pt x="90488" y="1366837"/>
                </a:cubicBezTo>
                <a:cubicBezTo>
                  <a:pt x="87111" y="1357382"/>
                  <a:pt x="84692" y="1347584"/>
                  <a:pt x="80963" y="1338262"/>
                </a:cubicBezTo>
                <a:cubicBezTo>
                  <a:pt x="78326" y="1331670"/>
                  <a:pt x="74075" y="1325804"/>
                  <a:pt x="71438" y="1319212"/>
                </a:cubicBezTo>
                <a:cubicBezTo>
                  <a:pt x="54162" y="1276023"/>
                  <a:pt x="68081" y="1305785"/>
                  <a:pt x="57150" y="1262062"/>
                </a:cubicBezTo>
                <a:cubicBezTo>
                  <a:pt x="54715" y="1252322"/>
                  <a:pt x="50267" y="1243173"/>
                  <a:pt x="47625" y="1233487"/>
                </a:cubicBezTo>
                <a:cubicBezTo>
                  <a:pt x="44775" y="1223036"/>
                  <a:pt x="39654" y="1190425"/>
                  <a:pt x="38100" y="1181100"/>
                </a:cubicBezTo>
                <a:cubicBezTo>
                  <a:pt x="36513" y="1162050"/>
                  <a:pt x="36174" y="1142855"/>
                  <a:pt x="33338" y="1123950"/>
                </a:cubicBezTo>
                <a:cubicBezTo>
                  <a:pt x="18235" y="1023260"/>
                  <a:pt x="28113" y="1143142"/>
                  <a:pt x="19050" y="1052512"/>
                </a:cubicBezTo>
                <a:cubicBezTo>
                  <a:pt x="16990" y="1031916"/>
                  <a:pt x="16574" y="1011172"/>
                  <a:pt x="14288" y="990600"/>
                </a:cubicBezTo>
                <a:cubicBezTo>
                  <a:pt x="13394" y="982555"/>
                  <a:pt x="10856" y="974772"/>
                  <a:pt x="9525" y="966787"/>
                </a:cubicBezTo>
                <a:cubicBezTo>
                  <a:pt x="6092" y="946191"/>
                  <a:pt x="3175" y="925512"/>
                  <a:pt x="0" y="904875"/>
                </a:cubicBezTo>
                <a:cubicBezTo>
                  <a:pt x="1588" y="787400"/>
                  <a:pt x="1790" y="669898"/>
                  <a:pt x="4763" y="552450"/>
                </a:cubicBezTo>
                <a:cubicBezTo>
                  <a:pt x="4968" y="544358"/>
                  <a:pt x="7671" y="536517"/>
                  <a:pt x="9525" y="528637"/>
                </a:cubicBezTo>
                <a:cubicBezTo>
                  <a:pt x="13057" y="513626"/>
                  <a:pt x="26399" y="458968"/>
                  <a:pt x="33338" y="438150"/>
                </a:cubicBezTo>
                <a:cubicBezTo>
                  <a:pt x="41918" y="412409"/>
                  <a:pt x="42014" y="418110"/>
                  <a:pt x="52388" y="395287"/>
                </a:cubicBezTo>
                <a:cubicBezTo>
                  <a:pt x="57391" y="384281"/>
                  <a:pt x="62335" y="373234"/>
                  <a:pt x="66675" y="361950"/>
                </a:cubicBezTo>
                <a:cubicBezTo>
                  <a:pt x="70279" y="352579"/>
                  <a:pt x="71710" y="342355"/>
                  <a:pt x="76200" y="333375"/>
                </a:cubicBezTo>
                <a:cubicBezTo>
                  <a:pt x="91148" y="303481"/>
                  <a:pt x="91291" y="301874"/>
                  <a:pt x="109538" y="271462"/>
                </a:cubicBezTo>
                <a:cubicBezTo>
                  <a:pt x="120878" y="252562"/>
                  <a:pt x="121487" y="257088"/>
                  <a:pt x="133350" y="233362"/>
                </a:cubicBezTo>
                <a:cubicBezTo>
                  <a:pt x="135595" y="228872"/>
                  <a:pt x="135328" y="223252"/>
                  <a:pt x="138113" y="219075"/>
                </a:cubicBezTo>
                <a:cubicBezTo>
                  <a:pt x="141849" y="213471"/>
                  <a:pt x="148265" y="210103"/>
                  <a:pt x="152400" y="204787"/>
                </a:cubicBezTo>
                <a:cubicBezTo>
                  <a:pt x="159428" y="195751"/>
                  <a:pt x="163953" y="184863"/>
                  <a:pt x="171450" y="176212"/>
                </a:cubicBezTo>
                <a:cubicBezTo>
                  <a:pt x="184683" y="160943"/>
                  <a:pt x="197501" y="144558"/>
                  <a:pt x="214313" y="133350"/>
                </a:cubicBezTo>
                <a:cubicBezTo>
                  <a:pt x="279988" y="89567"/>
                  <a:pt x="212585" y="135265"/>
                  <a:pt x="261938" y="100012"/>
                </a:cubicBezTo>
                <a:cubicBezTo>
                  <a:pt x="266595" y="96685"/>
                  <a:pt x="271828" y="94151"/>
                  <a:pt x="276225" y="90487"/>
                </a:cubicBezTo>
                <a:cubicBezTo>
                  <a:pt x="281399" y="86175"/>
                  <a:pt x="284909" y="79936"/>
                  <a:pt x="290513" y="76200"/>
                </a:cubicBezTo>
                <a:cubicBezTo>
                  <a:pt x="294690" y="73415"/>
                  <a:pt x="300310" y="73682"/>
                  <a:pt x="304800" y="71437"/>
                </a:cubicBezTo>
                <a:cubicBezTo>
                  <a:pt x="309920" y="68877"/>
                  <a:pt x="314325" y="65087"/>
                  <a:pt x="319088" y="61912"/>
                </a:cubicBezTo>
                <a:cubicBezTo>
                  <a:pt x="322263" y="57150"/>
                  <a:pt x="323851" y="50800"/>
                  <a:pt x="328613" y="47625"/>
                </a:cubicBezTo>
                <a:cubicBezTo>
                  <a:pt x="334059" y="43994"/>
                  <a:pt x="341369" y="44660"/>
                  <a:pt x="347663" y="42862"/>
                </a:cubicBezTo>
                <a:cubicBezTo>
                  <a:pt x="352490" y="41483"/>
                  <a:pt x="357188" y="39687"/>
                  <a:pt x="361950" y="38100"/>
                </a:cubicBezTo>
                <a:cubicBezTo>
                  <a:pt x="394913" y="16126"/>
                  <a:pt x="365834" y="32610"/>
                  <a:pt x="438150" y="19050"/>
                </a:cubicBezTo>
                <a:cubicBezTo>
                  <a:pt x="443084" y="18125"/>
                  <a:pt x="447537" y="15376"/>
                  <a:pt x="452438" y="14287"/>
                </a:cubicBezTo>
                <a:cubicBezTo>
                  <a:pt x="461864" y="12192"/>
                  <a:pt x="471454" y="10891"/>
                  <a:pt x="481013" y="9525"/>
                </a:cubicBezTo>
                <a:cubicBezTo>
                  <a:pt x="517451" y="4320"/>
                  <a:pt x="532479" y="3547"/>
                  <a:pt x="571500" y="0"/>
                </a:cubicBezTo>
                <a:cubicBezTo>
                  <a:pt x="628650" y="3175"/>
                  <a:pt x="685958" y="4223"/>
                  <a:pt x="742950" y="9525"/>
                </a:cubicBezTo>
                <a:cubicBezTo>
                  <a:pt x="775535" y="12556"/>
                  <a:pt x="774109" y="20341"/>
                  <a:pt x="800100" y="33337"/>
                </a:cubicBezTo>
                <a:cubicBezTo>
                  <a:pt x="804590" y="35582"/>
                  <a:pt x="809898" y="35855"/>
                  <a:pt x="814388" y="38100"/>
                </a:cubicBezTo>
                <a:cubicBezTo>
                  <a:pt x="819507" y="40660"/>
                  <a:pt x="823414" y="45370"/>
                  <a:pt x="828675" y="47625"/>
                </a:cubicBezTo>
                <a:cubicBezTo>
                  <a:pt x="850049" y="56785"/>
                  <a:pt x="843468" y="47877"/>
                  <a:pt x="862013" y="57150"/>
                </a:cubicBezTo>
                <a:cubicBezTo>
                  <a:pt x="879860" y="66074"/>
                  <a:pt x="875943" y="70180"/>
                  <a:pt x="895350" y="80962"/>
                </a:cubicBezTo>
                <a:cubicBezTo>
                  <a:pt x="920097" y="94710"/>
                  <a:pt x="916215" y="85347"/>
                  <a:pt x="938213" y="100012"/>
                </a:cubicBezTo>
                <a:cubicBezTo>
                  <a:pt x="977039" y="125897"/>
                  <a:pt x="946903" y="114021"/>
                  <a:pt x="976313" y="123825"/>
                </a:cubicBezTo>
                <a:cubicBezTo>
                  <a:pt x="989300" y="136812"/>
                  <a:pt x="993359" y="142218"/>
                  <a:pt x="1009650" y="152400"/>
                </a:cubicBezTo>
                <a:cubicBezTo>
                  <a:pt x="1061960" y="185094"/>
                  <a:pt x="993772" y="135730"/>
                  <a:pt x="1047750" y="176212"/>
                </a:cubicBezTo>
                <a:cubicBezTo>
                  <a:pt x="1050925" y="180975"/>
                  <a:pt x="1054950" y="185269"/>
                  <a:pt x="1057275" y="190500"/>
                </a:cubicBezTo>
                <a:cubicBezTo>
                  <a:pt x="1061353" y="199675"/>
                  <a:pt x="1061231" y="210721"/>
                  <a:pt x="1066800" y="219075"/>
                </a:cubicBezTo>
                <a:cubicBezTo>
                  <a:pt x="1069975" y="223837"/>
                  <a:pt x="1074000" y="228132"/>
                  <a:pt x="1076325" y="233362"/>
                </a:cubicBezTo>
                <a:cubicBezTo>
                  <a:pt x="1080403" y="242537"/>
                  <a:pt x="1080281" y="253583"/>
                  <a:pt x="1085850" y="261937"/>
                </a:cubicBezTo>
                <a:cubicBezTo>
                  <a:pt x="1089025" y="266700"/>
                  <a:pt x="1092815" y="271105"/>
                  <a:pt x="1095375" y="276225"/>
                </a:cubicBezTo>
                <a:cubicBezTo>
                  <a:pt x="1097620" y="280715"/>
                  <a:pt x="1100138" y="290512"/>
                  <a:pt x="1100138" y="29051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557</Words>
  <Application>Microsoft Office PowerPoint</Application>
  <PresentationFormat>화면 슬라이드 쇼(4:3)</PresentationFormat>
  <Paragraphs>131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28</cp:revision>
  <dcterms:created xsi:type="dcterms:W3CDTF">2023-09-18T00:30:08Z</dcterms:created>
  <dcterms:modified xsi:type="dcterms:W3CDTF">2023-09-19T00:14:37Z</dcterms:modified>
</cp:coreProperties>
</file>