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85" d="100"/>
          <a:sy n="85" d="100"/>
        </p:scale>
        <p:origin x="-90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BE73-A084-40D9-BC09-8CCEC82ED80C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C442-AED6-4B80-B707-3D40171BC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208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개발환경 설치 및 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기본문법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클래스의 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제어문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method, OOP(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, String, Array, 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, interface, abstract class,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inner class( inner class, nested class, local class, anonymous inner class)),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유용한 클래스들</a:t>
            </a:r>
            <a:r>
              <a:rPr lang="en-US" altLang="ko-KR" sz="1600" dirty="0" smtClean="0"/>
              <a:t>, JCF( List, Set, Map ), JFC( AWT, Swing),  Event Handling,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Exception Handling, IO Stream, Network, Thread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자바 개발환경 배포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유료 </a:t>
            </a:r>
            <a:r>
              <a:rPr lang="en-US" altLang="ko-KR" sz="1600" dirty="0" smtClean="0"/>
              <a:t>: Oracle JDK  - </a:t>
            </a:r>
            <a:r>
              <a:rPr lang="ko-KR" altLang="en-US" sz="1600" dirty="0" smtClean="0"/>
              <a:t>지속적인 관리</a:t>
            </a:r>
            <a:r>
              <a:rPr lang="en-US" altLang="ko-KR" sz="1600" dirty="0" smtClean="0"/>
              <a:t>  ( oracle.com 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무료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OpenJDK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2910" y="4781804"/>
            <a:ext cx="33039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공유폴더 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en-US" altLang="ko-KR" dirty="0" smtClean="0"/>
              <a:t>indows key + r)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시작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실행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357826"/>
            <a:ext cx="3048008" cy="160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20" y="2571744"/>
            <a:ext cx="42862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4824413" y="2043113"/>
            <a:ext cx="1062037" cy="528637"/>
          </a:xfrm>
          <a:custGeom>
            <a:avLst/>
            <a:gdLst>
              <a:gd name="connsiteX0" fmla="*/ 0 w 1062037"/>
              <a:gd name="connsiteY0" fmla="*/ 276225 h 528637"/>
              <a:gd name="connsiteX1" fmla="*/ 4762 w 1062037"/>
              <a:gd name="connsiteY1" fmla="*/ 238125 h 528637"/>
              <a:gd name="connsiteX2" fmla="*/ 19050 w 1062037"/>
              <a:gd name="connsiteY2" fmla="*/ 209550 h 528637"/>
              <a:gd name="connsiteX3" fmla="*/ 23812 w 1062037"/>
              <a:gd name="connsiteY3" fmla="*/ 195262 h 528637"/>
              <a:gd name="connsiteX4" fmla="*/ 42862 w 1062037"/>
              <a:gd name="connsiteY4" fmla="*/ 171450 h 528637"/>
              <a:gd name="connsiteX5" fmla="*/ 85725 w 1062037"/>
              <a:gd name="connsiteY5" fmla="*/ 123825 h 528637"/>
              <a:gd name="connsiteX6" fmla="*/ 100012 w 1062037"/>
              <a:gd name="connsiteY6" fmla="*/ 109537 h 528637"/>
              <a:gd name="connsiteX7" fmla="*/ 142875 w 1062037"/>
              <a:gd name="connsiteY7" fmla="*/ 80962 h 528637"/>
              <a:gd name="connsiteX8" fmla="*/ 185737 w 1062037"/>
              <a:gd name="connsiteY8" fmla="*/ 52387 h 528637"/>
              <a:gd name="connsiteX9" fmla="*/ 223837 w 1062037"/>
              <a:gd name="connsiteY9" fmla="*/ 42862 h 528637"/>
              <a:gd name="connsiteX10" fmla="*/ 257175 w 1062037"/>
              <a:gd name="connsiteY10" fmla="*/ 33337 h 528637"/>
              <a:gd name="connsiteX11" fmla="*/ 280987 w 1062037"/>
              <a:gd name="connsiteY11" fmla="*/ 28575 h 528637"/>
              <a:gd name="connsiteX12" fmla="*/ 314325 w 1062037"/>
              <a:gd name="connsiteY12" fmla="*/ 19050 h 528637"/>
              <a:gd name="connsiteX13" fmla="*/ 376237 w 1062037"/>
              <a:gd name="connsiteY13" fmla="*/ 9525 h 528637"/>
              <a:gd name="connsiteX14" fmla="*/ 395287 w 1062037"/>
              <a:gd name="connsiteY14" fmla="*/ 4762 h 528637"/>
              <a:gd name="connsiteX15" fmla="*/ 423862 w 1062037"/>
              <a:gd name="connsiteY15" fmla="*/ 0 h 528637"/>
              <a:gd name="connsiteX16" fmla="*/ 676275 w 1062037"/>
              <a:gd name="connsiteY16" fmla="*/ 4762 h 528637"/>
              <a:gd name="connsiteX17" fmla="*/ 723900 w 1062037"/>
              <a:gd name="connsiteY17" fmla="*/ 19050 h 528637"/>
              <a:gd name="connsiteX18" fmla="*/ 762000 w 1062037"/>
              <a:gd name="connsiteY18" fmla="*/ 28575 h 528637"/>
              <a:gd name="connsiteX19" fmla="*/ 800100 w 1062037"/>
              <a:gd name="connsiteY19" fmla="*/ 42862 h 528637"/>
              <a:gd name="connsiteX20" fmla="*/ 833437 w 1062037"/>
              <a:gd name="connsiteY20" fmla="*/ 66675 h 528637"/>
              <a:gd name="connsiteX21" fmla="*/ 881062 w 1062037"/>
              <a:gd name="connsiteY21" fmla="*/ 95250 h 528637"/>
              <a:gd name="connsiteX22" fmla="*/ 895350 w 1062037"/>
              <a:gd name="connsiteY22" fmla="*/ 114300 h 528637"/>
              <a:gd name="connsiteX23" fmla="*/ 928687 w 1062037"/>
              <a:gd name="connsiteY23" fmla="*/ 157162 h 528637"/>
              <a:gd name="connsiteX24" fmla="*/ 947737 w 1062037"/>
              <a:gd name="connsiteY24" fmla="*/ 195262 h 528637"/>
              <a:gd name="connsiteX25" fmla="*/ 957262 w 1062037"/>
              <a:gd name="connsiteY25" fmla="*/ 223837 h 528637"/>
              <a:gd name="connsiteX26" fmla="*/ 985837 w 1062037"/>
              <a:gd name="connsiteY26" fmla="*/ 266700 h 528637"/>
              <a:gd name="connsiteX27" fmla="*/ 1009650 w 1062037"/>
              <a:gd name="connsiteY27" fmla="*/ 314325 h 528637"/>
              <a:gd name="connsiteX28" fmla="*/ 1009650 w 1062037"/>
              <a:gd name="connsiteY28" fmla="*/ 314325 h 528637"/>
              <a:gd name="connsiteX29" fmla="*/ 1023937 w 1062037"/>
              <a:gd name="connsiteY29" fmla="*/ 352425 h 528637"/>
              <a:gd name="connsiteX30" fmla="*/ 1028700 w 1062037"/>
              <a:gd name="connsiteY30" fmla="*/ 385762 h 528637"/>
              <a:gd name="connsiteX31" fmla="*/ 1038225 w 1062037"/>
              <a:gd name="connsiteY31" fmla="*/ 414337 h 528637"/>
              <a:gd name="connsiteX32" fmla="*/ 1052512 w 1062037"/>
              <a:gd name="connsiteY32" fmla="*/ 481012 h 528637"/>
              <a:gd name="connsiteX33" fmla="*/ 1057275 w 1062037"/>
              <a:gd name="connsiteY33" fmla="*/ 514350 h 528637"/>
              <a:gd name="connsiteX34" fmla="*/ 1062037 w 1062037"/>
              <a:gd name="connsiteY34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37" h="528637">
                <a:moveTo>
                  <a:pt x="0" y="276225"/>
                </a:moveTo>
                <a:cubicBezTo>
                  <a:pt x="1587" y="263525"/>
                  <a:pt x="1246" y="250431"/>
                  <a:pt x="4762" y="238125"/>
                </a:cubicBezTo>
                <a:cubicBezTo>
                  <a:pt x="7688" y="227885"/>
                  <a:pt x="14725" y="219282"/>
                  <a:pt x="19050" y="209550"/>
                </a:cubicBezTo>
                <a:cubicBezTo>
                  <a:pt x="21089" y="204962"/>
                  <a:pt x="21151" y="199519"/>
                  <a:pt x="23812" y="195262"/>
                </a:cubicBezTo>
                <a:cubicBezTo>
                  <a:pt x="29199" y="186642"/>
                  <a:pt x="36763" y="179582"/>
                  <a:pt x="42862" y="171450"/>
                </a:cubicBezTo>
                <a:cubicBezTo>
                  <a:pt x="70229" y="134960"/>
                  <a:pt x="23286" y="186264"/>
                  <a:pt x="85725" y="123825"/>
                </a:cubicBezTo>
                <a:cubicBezTo>
                  <a:pt x="90488" y="119062"/>
                  <a:pt x="94408" y="113273"/>
                  <a:pt x="100012" y="109537"/>
                </a:cubicBezTo>
                <a:cubicBezTo>
                  <a:pt x="114300" y="100012"/>
                  <a:pt x="130733" y="93104"/>
                  <a:pt x="142875" y="80962"/>
                </a:cubicBezTo>
                <a:cubicBezTo>
                  <a:pt x="159829" y="64008"/>
                  <a:pt x="158827" y="61998"/>
                  <a:pt x="185737" y="52387"/>
                </a:cubicBezTo>
                <a:cubicBezTo>
                  <a:pt x="198065" y="47984"/>
                  <a:pt x="211188" y="46235"/>
                  <a:pt x="223837" y="42862"/>
                </a:cubicBezTo>
                <a:cubicBezTo>
                  <a:pt x="235004" y="39884"/>
                  <a:pt x="245963" y="36140"/>
                  <a:pt x="257175" y="33337"/>
                </a:cubicBezTo>
                <a:cubicBezTo>
                  <a:pt x="265028" y="31374"/>
                  <a:pt x="273134" y="30538"/>
                  <a:pt x="280987" y="28575"/>
                </a:cubicBezTo>
                <a:cubicBezTo>
                  <a:pt x="292199" y="25772"/>
                  <a:pt x="302992" y="21317"/>
                  <a:pt x="314325" y="19050"/>
                </a:cubicBezTo>
                <a:cubicBezTo>
                  <a:pt x="334800" y="14955"/>
                  <a:pt x="355675" y="13154"/>
                  <a:pt x="376237" y="9525"/>
                </a:cubicBezTo>
                <a:cubicBezTo>
                  <a:pt x="382683" y="8387"/>
                  <a:pt x="388869" y="6046"/>
                  <a:pt x="395287" y="4762"/>
                </a:cubicBezTo>
                <a:cubicBezTo>
                  <a:pt x="404756" y="2868"/>
                  <a:pt x="414337" y="1587"/>
                  <a:pt x="423862" y="0"/>
                </a:cubicBezTo>
                <a:lnTo>
                  <a:pt x="676275" y="4762"/>
                </a:lnTo>
                <a:cubicBezTo>
                  <a:pt x="699569" y="5565"/>
                  <a:pt x="701972" y="12472"/>
                  <a:pt x="723900" y="19050"/>
                </a:cubicBezTo>
                <a:cubicBezTo>
                  <a:pt x="737491" y="23127"/>
                  <a:pt x="749425" y="22287"/>
                  <a:pt x="762000" y="28575"/>
                </a:cubicBezTo>
                <a:cubicBezTo>
                  <a:pt x="794700" y="44926"/>
                  <a:pt x="754159" y="33675"/>
                  <a:pt x="800100" y="42862"/>
                </a:cubicBezTo>
                <a:cubicBezTo>
                  <a:pt x="812690" y="52305"/>
                  <a:pt x="820506" y="58717"/>
                  <a:pt x="833437" y="66675"/>
                </a:cubicBezTo>
                <a:cubicBezTo>
                  <a:pt x="849204" y="76378"/>
                  <a:pt x="881062" y="95250"/>
                  <a:pt x="881062" y="95250"/>
                </a:cubicBezTo>
                <a:cubicBezTo>
                  <a:pt x="885825" y="101600"/>
                  <a:pt x="890184" y="108273"/>
                  <a:pt x="895350" y="114300"/>
                </a:cubicBezTo>
                <a:cubicBezTo>
                  <a:pt x="908799" y="129990"/>
                  <a:pt x="921085" y="134358"/>
                  <a:pt x="928687" y="157162"/>
                </a:cubicBezTo>
                <a:cubicBezTo>
                  <a:pt x="942479" y="198535"/>
                  <a:pt x="919617" y="133398"/>
                  <a:pt x="947737" y="195262"/>
                </a:cubicBezTo>
                <a:cubicBezTo>
                  <a:pt x="951892" y="204402"/>
                  <a:pt x="953107" y="214697"/>
                  <a:pt x="957262" y="223837"/>
                </a:cubicBezTo>
                <a:cubicBezTo>
                  <a:pt x="964327" y="239380"/>
                  <a:pt x="975691" y="253172"/>
                  <a:pt x="985837" y="266700"/>
                </a:cubicBezTo>
                <a:cubicBezTo>
                  <a:pt x="993377" y="296856"/>
                  <a:pt x="986969" y="280304"/>
                  <a:pt x="1009650" y="314325"/>
                </a:cubicBezTo>
                <a:lnTo>
                  <a:pt x="1009650" y="314325"/>
                </a:lnTo>
                <a:cubicBezTo>
                  <a:pt x="1021039" y="342798"/>
                  <a:pt x="1016472" y="330027"/>
                  <a:pt x="1023937" y="352425"/>
                </a:cubicBezTo>
                <a:cubicBezTo>
                  <a:pt x="1025525" y="363537"/>
                  <a:pt x="1026176" y="374824"/>
                  <a:pt x="1028700" y="385762"/>
                </a:cubicBezTo>
                <a:cubicBezTo>
                  <a:pt x="1030958" y="395545"/>
                  <a:pt x="1035790" y="404596"/>
                  <a:pt x="1038225" y="414337"/>
                </a:cubicBezTo>
                <a:cubicBezTo>
                  <a:pt x="1045165" y="442100"/>
                  <a:pt x="1046027" y="444266"/>
                  <a:pt x="1052512" y="481012"/>
                </a:cubicBezTo>
                <a:cubicBezTo>
                  <a:pt x="1054463" y="492067"/>
                  <a:pt x="1055073" y="503342"/>
                  <a:pt x="1057275" y="514350"/>
                </a:cubicBezTo>
                <a:cubicBezTo>
                  <a:pt x="1058259" y="519272"/>
                  <a:pt x="1062037" y="528637"/>
                  <a:pt x="1062037" y="5286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2857496"/>
            <a:ext cx="2143140" cy="188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1971675" y="2647950"/>
            <a:ext cx="409575" cy="213099"/>
          </a:xfrm>
          <a:custGeom>
            <a:avLst/>
            <a:gdLst>
              <a:gd name="connsiteX0" fmla="*/ 0 w 409575"/>
              <a:gd name="connsiteY0" fmla="*/ 0 h 213099"/>
              <a:gd name="connsiteX1" fmla="*/ 180975 w 409575"/>
              <a:gd name="connsiteY1" fmla="*/ 4763 h 213099"/>
              <a:gd name="connsiteX2" fmla="*/ 233363 w 409575"/>
              <a:gd name="connsiteY2" fmla="*/ 23813 h 213099"/>
              <a:gd name="connsiteX3" fmla="*/ 252413 w 409575"/>
              <a:gd name="connsiteY3" fmla="*/ 38100 h 213099"/>
              <a:gd name="connsiteX4" fmla="*/ 285750 w 409575"/>
              <a:gd name="connsiteY4" fmla="*/ 42863 h 213099"/>
              <a:gd name="connsiteX5" fmla="*/ 300038 w 409575"/>
              <a:gd name="connsiteY5" fmla="*/ 47625 h 213099"/>
              <a:gd name="connsiteX6" fmla="*/ 342900 w 409575"/>
              <a:gd name="connsiteY6" fmla="*/ 85725 h 213099"/>
              <a:gd name="connsiteX7" fmla="*/ 357188 w 409575"/>
              <a:gd name="connsiteY7" fmla="*/ 95250 h 213099"/>
              <a:gd name="connsiteX8" fmla="*/ 366713 w 409575"/>
              <a:gd name="connsiteY8" fmla="*/ 109538 h 213099"/>
              <a:gd name="connsiteX9" fmla="*/ 395288 w 409575"/>
              <a:gd name="connsiteY9" fmla="*/ 180975 h 213099"/>
              <a:gd name="connsiteX10" fmla="*/ 400050 w 409575"/>
              <a:gd name="connsiteY10" fmla="*/ 195263 h 213099"/>
              <a:gd name="connsiteX11" fmla="*/ 409575 w 409575"/>
              <a:gd name="connsiteY11" fmla="*/ 204788 h 21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9575" h="213099">
                <a:moveTo>
                  <a:pt x="0" y="0"/>
                </a:moveTo>
                <a:cubicBezTo>
                  <a:pt x="60325" y="1588"/>
                  <a:pt x="120697" y="1893"/>
                  <a:pt x="180975" y="4763"/>
                </a:cubicBezTo>
                <a:cubicBezTo>
                  <a:pt x="194242" y="5395"/>
                  <a:pt x="226357" y="19992"/>
                  <a:pt x="233363" y="23813"/>
                </a:cubicBezTo>
                <a:cubicBezTo>
                  <a:pt x="240331" y="27614"/>
                  <a:pt x="244953" y="35387"/>
                  <a:pt x="252413" y="38100"/>
                </a:cubicBezTo>
                <a:cubicBezTo>
                  <a:pt x="262962" y="41936"/>
                  <a:pt x="274638" y="41275"/>
                  <a:pt x="285750" y="42863"/>
                </a:cubicBezTo>
                <a:cubicBezTo>
                  <a:pt x="290513" y="44450"/>
                  <a:pt x="295679" y="45134"/>
                  <a:pt x="300038" y="47625"/>
                </a:cubicBezTo>
                <a:cubicBezTo>
                  <a:pt x="320145" y="59115"/>
                  <a:pt x="324680" y="69782"/>
                  <a:pt x="342900" y="85725"/>
                </a:cubicBezTo>
                <a:cubicBezTo>
                  <a:pt x="347208" y="89494"/>
                  <a:pt x="352425" y="92075"/>
                  <a:pt x="357188" y="95250"/>
                </a:cubicBezTo>
                <a:cubicBezTo>
                  <a:pt x="360363" y="100013"/>
                  <a:pt x="363873" y="104568"/>
                  <a:pt x="366713" y="109538"/>
                </a:cubicBezTo>
                <a:cubicBezTo>
                  <a:pt x="379526" y="131962"/>
                  <a:pt x="387172" y="156625"/>
                  <a:pt x="395288" y="180975"/>
                </a:cubicBezTo>
                <a:lnTo>
                  <a:pt x="400050" y="195263"/>
                </a:lnTo>
                <a:cubicBezTo>
                  <a:pt x="405522" y="211680"/>
                  <a:pt x="401264" y="213099"/>
                  <a:pt x="409575" y="2047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8752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en-US" altLang="ko-KR" sz="1600" dirty="0" smtClean="0"/>
              <a:t> - java </a:t>
            </a:r>
            <a:r>
              <a:rPr lang="ko-KR" altLang="en-US" sz="1600" dirty="0" smtClean="0"/>
              <a:t>영역은 </a:t>
            </a:r>
            <a:r>
              <a:rPr lang="en-US" altLang="ko-KR" sz="1600" dirty="0" smtClean="0"/>
              <a:t>{ }</a:t>
            </a:r>
            <a:r>
              <a:rPr lang="ko-KR" altLang="en-US" sz="1600" dirty="0" smtClean="0"/>
              <a:t>로 구분한다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237292"/>
            <a:ext cx="3982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Test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 smtClean="0"/>
              <a:t>   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00100" y="142873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71538" y="335756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50001" y="2393149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303" y="2263967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field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00166" y="214311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00166" y="285749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1285852" y="250030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9025" y="2416367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local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14480" y="1500174"/>
            <a:ext cx="209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;  // instance variable</a:t>
            </a:r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j; // static variable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044528" y="2252955"/>
            <a:ext cx="1631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k;// local variable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0195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OpenJDK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파일 다운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에서 설치파일을 제공</a:t>
            </a:r>
            <a:r>
              <a:rPr lang="en-US" altLang="ko-KR" sz="1600" dirty="0" smtClean="0"/>
              <a:t>. ( github.com &gt; </a:t>
            </a:r>
            <a:r>
              <a:rPr lang="en-US" altLang="ko-KR" sz="1600" dirty="0" err="1" smtClean="0"/>
              <a:t>ojdkbuild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2714644" cy="244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3000364" y="1928802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3000364" y="2500306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1714488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zip : </a:t>
            </a:r>
            <a:r>
              <a:rPr lang="ko-KR" altLang="en-US" sz="1400" dirty="0" err="1" smtClean="0"/>
              <a:t>무설치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배포판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86182" y="2621157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msi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설치 </a:t>
            </a:r>
            <a:r>
              <a:rPr lang="ko-KR" altLang="en-US" sz="1400" dirty="0" err="1" smtClean="0"/>
              <a:t>배포판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3857628"/>
            <a:ext cx="605043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</a:t>
            </a:r>
            <a:r>
              <a:rPr lang="ko-KR" altLang="en-US" dirty="0" smtClean="0"/>
              <a:t>의 역사</a:t>
            </a:r>
            <a:endParaRPr lang="en-US" altLang="ko-KR" dirty="0" smtClean="0"/>
          </a:p>
          <a:p>
            <a:r>
              <a:rPr lang="en-US" altLang="ko-KR" sz="1600" dirty="0" smtClean="0"/>
              <a:t> - sun</a:t>
            </a:r>
            <a:r>
              <a:rPr lang="ko-KR" altLang="en-US" sz="1600" dirty="0" smtClean="0"/>
              <a:t>사에서 개발되어 </a:t>
            </a:r>
            <a:r>
              <a:rPr lang="en-US" altLang="ko-KR" sz="1600" dirty="0" smtClean="0"/>
              <a:t>1995</a:t>
            </a:r>
            <a:r>
              <a:rPr lang="ko-KR" altLang="en-US" sz="1600" dirty="0" smtClean="0"/>
              <a:t>년에 발표된 프로그래밍언어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- 1995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 1.0 - </a:t>
            </a:r>
            <a:r>
              <a:rPr lang="ko-KR" altLang="en-US" sz="1600" dirty="0" smtClean="0"/>
              <a:t>최초 공개 발표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- 1997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JDK1.1 – inner class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r>
              <a:rPr lang="en-US" altLang="ko-KR" sz="1600" dirty="0" smtClean="0"/>
              <a:t> - 1998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Java2 (Java2SE) – GUI</a:t>
            </a:r>
            <a:r>
              <a:rPr lang="ko-KR" altLang="en-US" sz="1600" dirty="0" smtClean="0"/>
              <a:t>개발용  </a:t>
            </a:r>
            <a:r>
              <a:rPr lang="en-US" altLang="ko-KR" sz="1600" dirty="0" smtClean="0"/>
              <a:t>Swing</a:t>
            </a:r>
            <a:r>
              <a:rPr lang="ko-KR" altLang="en-US" sz="1600" dirty="0" smtClean="0"/>
              <a:t>이 추가</a:t>
            </a:r>
            <a:endParaRPr lang="en-US" altLang="ko-KR" sz="1600" dirty="0" smtClean="0"/>
          </a:p>
          <a:p>
            <a:r>
              <a:rPr lang="en-US" altLang="ko-KR" sz="1600" dirty="0" smtClean="0"/>
              <a:t> - 2000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Java2SE  1.3 – Hotspot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, JNDI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r>
              <a:rPr lang="en-US" altLang="ko-KR" sz="1600" dirty="0" smtClean="0"/>
              <a:t> - 2002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Java2SE  1.4 – </a:t>
            </a:r>
            <a:r>
              <a:rPr lang="ko-KR" altLang="en-US" sz="1600" dirty="0" err="1" smtClean="0"/>
              <a:t>정규식지원</a:t>
            </a:r>
            <a:r>
              <a:rPr lang="en-US" altLang="ko-KR" sz="1600" dirty="0" smtClean="0"/>
              <a:t>, IPv6</a:t>
            </a:r>
            <a:r>
              <a:rPr lang="ko-KR" altLang="en-US" sz="1600" dirty="0" smtClean="0"/>
              <a:t> 지원</a:t>
            </a:r>
            <a:endParaRPr lang="en-US" altLang="ko-KR" sz="1600" dirty="0" smtClean="0"/>
          </a:p>
          <a:p>
            <a:r>
              <a:rPr lang="en-US" altLang="ko-KR" sz="1600" dirty="0" smtClean="0"/>
              <a:t> - 2004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Java2SE  5 – Generic</a:t>
            </a:r>
            <a:r>
              <a:rPr lang="ko-KR" altLang="en-US" sz="1600" dirty="0" smtClean="0"/>
              <a:t>지원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autoboxing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unboxing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r>
              <a:rPr lang="en-US" altLang="ko-KR" sz="1600" dirty="0" smtClean="0"/>
              <a:t> - 2006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 SE  6 – Scripting Language</a:t>
            </a:r>
            <a:r>
              <a:rPr lang="ko-KR" altLang="en-US" sz="1600" dirty="0" smtClean="0"/>
              <a:t>를 지원</a:t>
            </a:r>
            <a:endParaRPr lang="en-US" altLang="ko-KR" sz="1600" dirty="0" smtClean="0"/>
          </a:p>
          <a:p>
            <a:r>
              <a:rPr lang="en-US" altLang="ko-KR" sz="1600" dirty="0" smtClean="0"/>
              <a:t> - 2010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 SE 7 – switch ~case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r>
              <a:rPr lang="en-US" altLang="ko-KR" sz="1600" dirty="0" smtClean="0"/>
              <a:t> - 2014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 SE 8 – Lambda</a:t>
            </a:r>
            <a:r>
              <a:rPr lang="ko-KR" altLang="en-US" sz="1600" dirty="0" smtClean="0"/>
              <a:t>식 지원</a:t>
            </a:r>
            <a:endParaRPr lang="en-US" altLang="ko-KR" sz="1600" dirty="0" smtClean="0"/>
          </a:p>
          <a:p>
            <a:r>
              <a:rPr lang="en-US" altLang="ko-KR" sz="1600" dirty="0" smtClean="0"/>
              <a:t> - 2017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 SE 9 – runtime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module</a:t>
            </a:r>
            <a:r>
              <a:rPr lang="ko-KR" altLang="en-US" sz="1600" dirty="0" smtClean="0"/>
              <a:t>화 지원</a:t>
            </a:r>
            <a:endParaRPr lang="en-US" altLang="ko-KR" sz="1600" dirty="0" smtClean="0"/>
          </a:p>
          <a:p>
            <a:r>
              <a:rPr lang="en-US" altLang="ko-KR" sz="1600" dirty="0" smtClean="0"/>
              <a:t> - 2018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Java SE 10 –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를 사용한 지역변수의 타입 추론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Java SE 11 – </a:t>
            </a:r>
            <a:r>
              <a:rPr lang="ko-KR" altLang="en-US" sz="1600" dirty="0" smtClean="0"/>
              <a:t>구독모델로 유료화가 지원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3214678" y="392906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0430" y="3714752"/>
            <a:ext cx="300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자바의 아버지 </a:t>
            </a:r>
            <a:r>
              <a:rPr lang="en-US" altLang="ko-KR" sz="1600" dirty="0" smtClean="0"/>
              <a:t>: James Gosling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786058"/>
            <a:ext cx="1214446" cy="94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3643314"/>
            <a:ext cx="714380" cy="3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화살표 연결선 20"/>
          <p:cNvCxnSpPr/>
          <p:nvPr/>
        </p:nvCxnSpPr>
        <p:spPr>
          <a:xfrm rot="16200000" flipH="1">
            <a:off x="6786578" y="378619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6578" y="400050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sun &gt; oracle &gt; </a:t>
            </a:r>
            <a:r>
              <a:rPr lang="en-US" altLang="ko-KR" sz="1400" dirty="0" err="1" smtClean="0"/>
              <a:t>google</a:t>
            </a:r>
            <a:r>
              <a:rPr lang="en-US" altLang="ko-KR" sz="1400" dirty="0" smtClean="0"/>
              <a:t> &gt;</a:t>
            </a:r>
          </a:p>
          <a:p>
            <a:r>
              <a:rPr lang="ko-KR" altLang="en-US" sz="1400" dirty="0" smtClean="0"/>
              <a:t>벤처기업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6369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</a:t>
            </a:r>
            <a:r>
              <a:rPr lang="ko-KR" altLang="en-US" dirty="0" smtClean="0"/>
              <a:t>의 실행</a:t>
            </a:r>
            <a:endParaRPr lang="en-US" altLang="ko-KR" dirty="0" smtClean="0"/>
          </a:p>
          <a:p>
            <a:r>
              <a:rPr lang="en-US" altLang="ko-KR" sz="1600" dirty="0" smtClean="0"/>
              <a:t> - CUI</a:t>
            </a:r>
            <a:r>
              <a:rPr lang="ko-KR" altLang="en-US" sz="1600" dirty="0" smtClean="0"/>
              <a:t>에서 실행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1546"/>
            <a:ext cx="2311807" cy="120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1000100" y="714356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7422" y="714356"/>
            <a:ext cx="5867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Character User Interface : </a:t>
            </a:r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키의 입력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명령어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프로그램을 사용하는 환경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설치된 프로그램</a:t>
            </a:r>
            <a:r>
              <a:rPr lang="en-US" altLang="ko-KR" sz="1600" dirty="0" smtClean="0"/>
              <a:t>(JDK)</a:t>
            </a:r>
            <a:r>
              <a:rPr lang="ko-KR" altLang="en-US" sz="1600" dirty="0" smtClean="0"/>
              <a:t>을 어떤 경로</a:t>
            </a:r>
            <a:r>
              <a:rPr lang="en-US" altLang="ko-KR" sz="1600" dirty="0" smtClean="0"/>
              <a:t>(folder, directory)</a:t>
            </a:r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에서든 사용하기 위해 </a:t>
            </a:r>
            <a:r>
              <a:rPr lang="en-US" altLang="ko-KR" sz="1600" b="1" dirty="0" smtClean="0"/>
              <a:t>PATH(</a:t>
            </a:r>
            <a:r>
              <a:rPr lang="ko-KR" altLang="en-US" sz="1600" b="1" dirty="0" smtClean="0"/>
              <a:t>환경설정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를 설정해야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86"/>
            <a:ext cx="5214942" cy="91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rot="10800000" flipV="1">
            <a:off x="3214678" y="3000372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5720" y="3286124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2928934"/>
            <a:ext cx="2690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Prompt : </a:t>
            </a:r>
            <a:r>
              <a:rPr lang="ko-KR" altLang="en-US" sz="1400" dirty="0" smtClean="0"/>
              <a:t>현재경로 보여주는 일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4744" y="2643182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CUI</a:t>
            </a:r>
            <a:r>
              <a:rPr lang="ko-KR" altLang="en-US" sz="1200" dirty="0" smtClean="0"/>
              <a:t>는 프로그램이 설치된 </a:t>
            </a:r>
            <a:r>
              <a:rPr lang="en-US" altLang="ko-KR" sz="1200" dirty="0" smtClean="0"/>
              <a:t>directory</a:t>
            </a:r>
            <a:r>
              <a:rPr lang="ko-KR" altLang="en-US" sz="1200" dirty="0" smtClean="0"/>
              <a:t>에서만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프로그램을 실행할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786322"/>
            <a:ext cx="5072098" cy="61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/>
          <p:cNvCxnSpPr/>
          <p:nvPr/>
        </p:nvCxnSpPr>
        <p:spPr>
          <a:xfrm rot="10800000" flipV="1">
            <a:off x="2857488" y="4500570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0430" y="428625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CUI</a:t>
            </a:r>
            <a:r>
              <a:rPr lang="ko-KR" altLang="en-US" sz="1200" dirty="0" smtClean="0"/>
              <a:t>는 프로그램이 설치된 </a:t>
            </a:r>
            <a:r>
              <a:rPr lang="en-US" altLang="ko-KR" sz="1200" dirty="0" smtClean="0"/>
              <a:t>directory</a:t>
            </a:r>
            <a:r>
              <a:rPr lang="ko-KR" altLang="en-US" sz="1200" dirty="0" smtClean="0"/>
              <a:t>가 아니라면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프로그램을 실행할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734050" y="2027243"/>
            <a:ext cx="1831796" cy="2568570"/>
          </a:xfrm>
          <a:custGeom>
            <a:avLst/>
            <a:gdLst>
              <a:gd name="connsiteX0" fmla="*/ 838200 w 1831796"/>
              <a:gd name="connsiteY0" fmla="*/ 2568570 h 2568570"/>
              <a:gd name="connsiteX1" fmla="*/ 1147763 w 1831796"/>
              <a:gd name="connsiteY1" fmla="*/ 2563807 h 2568570"/>
              <a:gd name="connsiteX2" fmla="*/ 1219200 w 1831796"/>
              <a:gd name="connsiteY2" fmla="*/ 2554282 h 2568570"/>
              <a:gd name="connsiteX3" fmla="*/ 1295400 w 1831796"/>
              <a:gd name="connsiteY3" fmla="*/ 2530470 h 2568570"/>
              <a:gd name="connsiteX4" fmla="*/ 1366838 w 1831796"/>
              <a:gd name="connsiteY4" fmla="*/ 2511420 h 2568570"/>
              <a:gd name="connsiteX5" fmla="*/ 1404938 w 1831796"/>
              <a:gd name="connsiteY5" fmla="*/ 2497132 h 2568570"/>
              <a:gd name="connsiteX6" fmla="*/ 1433513 w 1831796"/>
              <a:gd name="connsiteY6" fmla="*/ 2482845 h 2568570"/>
              <a:gd name="connsiteX7" fmla="*/ 1495425 w 1831796"/>
              <a:gd name="connsiteY7" fmla="*/ 2459032 h 2568570"/>
              <a:gd name="connsiteX8" fmla="*/ 1519238 w 1831796"/>
              <a:gd name="connsiteY8" fmla="*/ 2439982 h 2568570"/>
              <a:gd name="connsiteX9" fmla="*/ 1547813 w 1831796"/>
              <a:gd name="connsiteY9" fmla="*/ 2420932 h 2568570"/>
              <a:gd name="connsiteX10" fmla="*/ 1571625 w 1831796"/>
              <a:gd name="connsiteY10" fmla="*/ 2397120 h 2568570"/>
              <a:gd name="connsiteX11" fmla="*/ 1609725 w 1831796"/>
              <a:gd name="connsiteY11" fmla="*/ 2363782 h 2568570"/>
              <a:gd name="connsiteX12" fmla="*/ 1633538 w 1831796"/>
              <a:gd name="connsiteY12" fmla="*/ 2325682 h 2568570"/>
              <a:gd name="connsiteX13" fmla="*/ 1681163 w 1831796"/>
              <a:gd name="connsiteY13" fmla="*/ 2268532 h 2568570"/>
              <a:gd name="connsiteX14" fmla="*/ 1724025 w 1831796"/>
              <a:gd name="connsiteY14" fmla="*/ 2206620 h 2568570"/>
              <a:gd name="connsiteX15" fmla="*/ 1733550 w 1831796"/>
              <a:gd name="connsiteY15" fmla="*/ 2182807 h 2568570"/>
              <a:gd name="connsiteX16" fmla="*/ 1747838 w 1831796"/>
              <a:gd name="connsiteY16" fmla="*/ 2130420 h 2568570"/>
              <a:gd name="connsiteX17" fmla="*/ 1757363 w 1831796"/>
              <a:gd name="connsiteY17" fmla="*/ 2097082 h 2568570"/>
              <a:gd name="connsiteX18" fmla="*/ 1771650 w 1831796"/>
              <a:gd name="connsiteY18" fmla="*/ 2049457 h 2568570"/>
              <a:gd name="connsiteX19" fmla="*/ 1781175 w 1831796"/>
              <a:gd name="connsiteY19" fmla="*/ 1978020 h 2568570"/>
              <a:gd name="connsiteX20" fmla="*/ 1790700 w 1831796"/>
              <a:gd name="connsiteY20" fmla="*/ 1916107 h 2568570"/>
              <a:gd name="connsiteX21" fmla="*/ 1795463 w 1831796"/>
              <a:gd name="connsiteY21" fmla="*/ 1849432 h 2568570"/>
              <a:gd name="connsiteX22" fmla="*/ 1766888 w 1831796"/>
              <a:gd name="connsiteY22" fmla="*/ 1273170 h 2568570"/>
              <a:gd name="connsiteX23" fmla="*/ 1757363 w 1831796"/>
              <a:gd name="connsiteY23" fmla="*/ 1249357 h 2568570"/>
              <a:gd name="connsiteX24" fmla="*/ 1743075 w 1831796"/>
              <a:gd name="connsiteY24" fmla="*/ 1192207 h 2568570"/>
              <a:gd name="connsiteX25" fmla="*/ 1738313 w 1831796"/>
              <a:gd name="connsiteY25" fmla="*/ 1173157 h 2568570"/>
              <a:gd name="connsiteX26" fmla="*/ 1728788 w 1831796"/>
              <a:gd name="connsiteY26" fmla="*/ 1154107 h 2568570"/>
              <a:gd name="connsiteX27" fmla="*/ 1704975 w 1831796"/>
              <a:gd name="connsiteY27" fmla="*/ 1068382 h 2568570"/>
              <a:gd name="connsiteX28" fmla="*/ 1685925 w 1831796"/>
              <a:gd name="connsiteY28" fmla="*/ 1035045 h 2568570"/>
              <a:gd name="connsiteX29" fmla="*/ 1676400 w 1831796"/>
              <a:gd name="connsiteY29" fmla="*/ 1001707 h 2568570"/>
              <a:gd name="connsiteX30" fmla="*/ 1643063 w 1831796"/>
              <a:gd name="connsiteY30" fmla="*/ 944557 h 2568570"/>
              <a:gd name="connsiteX31" fmla="*/ 1633538 w 1831796"/>
              <a:gd name="connsiteY31" fmla="*/ 911220 h 2568570"/>
              <a:gd name="connsiteX32" fmla="*/ 1624013 w 1831796"/>
              <a:gd name="connsiteY32" fmla="*/ 892170 h 2568570"/>
              <a:gd name="connsiteX33" fmla="*/ 1614488 w 1831796"/>
              <a:gd name="connsiteY33" fmla="*/ 868357 h 2568570"/>
              <a:gd name="connsiteX34" fmla="*/ 1600200 w 1831796"/>
              <a:gd name="connsiteY34" fmla="*/ 839782 h 2568570"/>
              <a:gd name="connsiteX35" fmla="*/ 1595438 w 1831796"/>
              <a:gd name="connsiteY35" fmla="*/ 825495 h 2568570"/>
              <a:gd name="connsiteX36" fmla="*/ 1590675 w 1831796"/>
              <a:gd name="connsiteY36" fmla="*/ 806445 h 2568570"/>
              <a:gd name="connsiteX37" fmla="*/ 1571625 w 1831796"/>
              <a:gd name="connsiteY37" fmla="*/ 782632 h 2568570"/>
              <a:gd name="connsiteX38" fmla="*/ 1552575 w 1831796"/>
              <a:gd name="connsiteY38" fmla="*/ 749295 h 2568570"/>
              <a:gd name="connsiteX39" fmla="*/ 1543050 w 1831796"/>
              <a:gd name="connsiteY39" fmla="*/ 730245 h 2568570"/>
              <a:gd name="connsiteX40" fmla="*/ 1524000 w 1831796"/>
              <a:gd name="connsiteY40" fmla="*/ 706432 h 2568570"/>
              <a:gd name="connsiteX41" fmla="*/ 1500188 w 1831796"/>
              <a:gd name="connsiteY41" fmla="*/ 673095 h 2568570"/>
              <a:gd name="connsiteX42" fmla="*/ 1481138 w 1831796"/>
              <a:gd name="connsiteY42" fmla="*/ 649282 h 2568570"/>
              <a:gd name="connsiteX43" fmla="*/ 1466850 w 1831796"/>
              <a:gd name="connsiteY43" fmla="*/ 625470 h 2568570"/>
              <a:gd name="connsiteX44" fmla="*/ 1433513 w 1831796"/>
              <a:gd name="connsiteY44" fmla="*/ 592132 h 2568570"/>
              <a:gd name="connsiteX45" fmla="*/ 1419225 w 1831796"/>
              <a:gd name="connsiteY45" fmla="*/ 577845 h 2568570"/>
              <a:gd name="connsiteX46" fmla="*/ 1385888 w 1831796"/>
              <a:gd name="connsiteY46" fmla="*/ 554032 h 2568570"/>
              <a:gd name="connsiteX47" fmla="*/ 1366838 w 1831796"/>
              <a:gd name="connsiteY47" fmla="*/ 539745 h 2568570"/>
              <a:gd name="connsiteX48" fmla="*/ 1347788 w 1831796"/>
              <a:gd name="connsiteY48" fmla="*/ 530220 h 2568570"/>
              <a:gd name="connsiteX49" fmla="*/ 1333500 w 1831796"/>
              <a:gd name="connsiteY49" fmla="*/ 515932 h 2568570"/>
              <a:gd name="connsiteX50" fmla="*/ 1300163 w 1831796"/>
              <a:gd name="connsiteY50" fmla="*/ 496882 h 2568570"/>
              <a:gd name="connsiteX51" fmla="*/ 1252538 w 1831796"/>
              <a:gd name="connsiteY51" fmla="*/ 477832 h 2568570"/>
              <a:gd name="connsiteX52" fmla="*/ 1228725 w 1831796"/>
              <a:gd name="connsiteY52" fmla="*/ 473070 h 2568570"/>
              <a:gd name="connsiteX53" fmla="*/ 1147763 w 1831796"/>
              <a:gd name="connsiteY53" fmla="*/ 454020 h 2568570"/>
              <a:gd name="connsiteX54" fmla="*/ 1052513 w 1831796"/>
              <a:gd name="connsiteY54" fmla="*/ 439732 h 2568570"/>
              <a:gd name="connsiteX55" fmla="*/ 1023938 w 1831796"/>
              <a:gd name="connsiteY55" fmla="*/ 434970 h 2568570"/>
              <a:gd name="connsiteX56" fmla="*/ 947738 w 1831796"/>
              <a:gd name="connsiteY56" fmla="*/ 430207 h 2568570"/>
              <a:gd name="connsiteX57" fmla="*/ 771525 w 1831796"/>
              <a:gd name="connsiteY57" fmla="*/ 415920 h 2568570"/>
              <a:gd name="connsiteX58" fmla="*/ 466725 w 1831796"/>
              <a:gd name="connsiteY58" fmla="*/ 401632 h 2568570"/>
              <a:gd name="connsiteX59" fmla="*/ 438150 w 1831796"/>
              <a:gd name="connsiteY59" fmla="*/ 396870 h 2568570"/>
              <a:gd name="connsiteX60" fmla="*/ 381000 w 1831796"/>
              <a:gd name="connsiteY60" fmla="*/ 392107 h 2568570"/>
              <a:gd name="connsiteX61" fmla="*/ 304800 w 1831796"/>
              <a:gd name="connsiteY61" fmla="*/ 377820 h 2568570"/>
              <a:gd name="connsiteX62" fmla="*/ 290513 w 1831796"/>
              <a:gd name="connsiteY62" fmla="*/ 373057 h 2568570"/>
              <a:gd name="connsiteX63" fmla="*/ 228600 w 1831796"/>
              <a:gd name="connsiteY63" fmla="*/ 368295 h 2568570"/>
              <a:gd name="connsiteX64" fmla="*/ 209550 w 1831796"/>
              <a:gd name="connsiteY64" fmla="*/ 358770 h 2568570"/>
              <a:gd name="connsiteX65" fmla="*/ 171450 w 1831796"/>
              <a:gd name="connsiteY65" fmla="*/ 334957 h 2568570"/>
              <a:gd name="connsiteX66" fmla="*/ 157163 w 1831796"/>
              <a:gd name="connsiteY66" fmla="*/ 330195 h 2568570"/>
              <a:gd name="connsiteX67" fmla="*/ 119063 w 1831796"/>
              <a:gd name="connsiteY67" fmla="*/ 301620 h 2568570"/>
              <a:gd name="connsiteX68" fmla="*/ 95250 w 1831796"/>
              <a:gd name="connsiteY68" fmla="*/ 268282 h 2568570"/>
              <a:gd name="connsiteX69" fmla="*/ 80963 w 1831796"/>
              <a:gd name="connsiteY69" fmla="*/ 244470 h 2568570"/>
              <a:gd name="connsiteX70" fmla="*/ 47625 w 1831796"/>
              <a:gd name="connsiteY70" fmla="*/ 187320 h 2568570"/>
              <a:gd name="connsiteX71" fmla="*/ 38100 w 1831796"/>
              <a:gd name="connsiteY71" fmla="*/ 153982 h 2568570"/>
              <a:gd name="connsiteX72" fmla="*/ 28575 w 1831796"/>
              <a:gd name="connsiteY72" fmla="*/ 134932 h 2568570"/>
              <a:gd name="connsiteX73" fmla="*/ 23813 w 1831796"/>
              <a:gd name="connsiteY73" fmla="*/ 115882 h 2568570"/>
              <a:gd name="connsiteX74" fmla="*/ 19050 w 1831796"/>
              <a:gd name="connsiteY74" fmla="*/ 87307 h 2568570"/>
              <a:gd name="connsiteX75" fmla="*/ 9525 w 1831796"/>
              <a:gd name="connsiteY75" fmla="*/ 58732 h 2568570"/>
              <a:gd name="connsiteX76" fmla="*/ 0 w 1831796"/>
              <a:gd name="connsiteY76" fmla="*/ 1582 h 256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31796" h="2568570">
                <a:moveTo>
                  <a:pt x="838200" y="2568570"/>
                </a:moveTo>
                <a:lnTo>
                  <a:pt x="1147763" y="2563807"/>
                </a:lnTo>
                <a:cubicBezTo>
                  <a:pt x="1155390" y="2563598"/>
                  <a:pt x="1209688" y="2555641"/>
                  <a:pt x="1219200" y="2554282"/>
                </a:cubicBezTo>
                <a:cubicBezTo>
                  <a:pt x="1353237" y="2509605"/>
                  <a:pt x="1186031" y="2564648"/>
                  <a:pt x="1295400" y="2530470"/>
                </a:cubicBezTo>
                <a:cubicBezTo>
                  <a:pt x="1354855" y="2511890"/>
                  <a:pt x="1318643" y="2519452"/>
                  <a:pt x="1366838" y="2511420"/>
                </a:cubicBezTo>
                <a:cubicBezTo>
                  <a:pt x="1379538" y="2506657"/>
                  <a:pt x="1392471" y="2502475"/>
                  <a:pt x="1404938" y="2497132"/>
                </a:cubicBezTo>
                <a:cubicBezTo>
                  <a:pt x="1414726" y="2492937"/>
                  <a:pt x="1423844" y="2487308"/>
                  <a:pt x="1433513" y="2482845"/>
                </a:cubicBezTo>
                <a:cubicBezTo>
                  <a:pt x="1465139" y="2468248"/>
                  <a:pt x="1464465" y="2469352"/>
                  <a:pt x="1495425" y="2459032"/>
                </a:cubicBezTo>
                <a:cubicBezTo>
                  <a:pt x="1503363" y="2452682"/>
                  <a:pt x="1511017" y="2445961"/>
                  <a:pt x="1519238" y="2439982"/>
                </a:cubicBezTo>
                <a:cubicBezTo>
                  <a:pt x="1528496" y="2433249"/>
                  <a:pt x="1538953" y="2428181"/>
                  <a:pt x="1547813" y="2420932"/>
                </a:cubicBezTo>
                <a:cubicBezTo>
                  <a:pt x="1556501" y="2413824"/>
                  <a:pt x="1563177" y="2404512"/>
                  <a:pt x="1571625" y="2397120"/>
                </a:cubicBezTo>
                <a:cubicBezTo>
                  <a:pt x="1596809" y="2375084"/>
                  <a:pt x="1578814" y="2403967"/>
                  <a:pt x="1609725" y="2363782"/>
                </a:cubicBezTo>
                <a:cubicBezTo>
                  <a:pt x="1618856" y="2351911"/>
                  <a:pt x="1624552" y="2337663"/>
                  <a:pt x="1633538" y="2325682"/>
                </a:cubicBezTo>
                <a:cubicBezTo>
                  <a:pt x="1648417" y="2305844"/>
                  <a:pt x="1663628" y="2286067"/>
                  <a:pt x="1681163" y="2268532"/>
                </a:cubicBezTo>
                <a:cubicBezTo>
                  <a:pt x="1702065" y="2247630"/>
                  <a:pt x="1709785" y="2242220"/>
                  <a:pt x="1724025" y="2206620"/>
                </a:cubicBezTo>
                <a:cubicBezTo>
                  <a:pt x="1727200" y="2198682"/>
                  <a:pt x="1730847" y="2190917"/>
                  <a:pt x="1733550" y="2182807"/>
                </a:cubicBezTo>
                <a:cubicBezTo>
                  <a:pt x="1743055" y="2154293"/>
                  <a:pt x="1741302" y="2154386"/>
                  <a:pt x="1747838" y="2130420"/>
                </a:cubicBezTo>
                <a:cubicBezTo>
                  <a:pt x="1750879" y="2119270"/>
                  <a:pt x="1754560" y="2108294"/>
                  <a:pt x="1757363" y="2097082"/>
                </a:cubicBezTo>
                <a:cubicBezTo>
                  <a:pt x="1768095" y="2054153"/>
                  <a:pt x="1754584" y="2092122"/>
                  <a:pt x="1771650" y="2049457"/>
                </a:cubicBezTo>
                <a:cubicBezTo>
                  <a:pt x="1774825" y="2025645"/>
                  <a:pt x="1777777" y="2001802"/>
                  <a:pt x="1781175" y="1978020"/>
                </a:cubicBezTo>
                <a:cubicBezTo>
                  <a:pt x="1784403" y="1955425"/>
                  <a:pt x="1788502" y="1939181"/>
                  <a:pt x="1790700" y="1916107"/>
                </a:cubicBezTo>
                <a:cubicBezTo>
                  <a:pt x="1792812" y="1893926"/>
                  <a:pt x="1793875" y="1871657"/>
                  <a:pt x="1795463" y="1849432"/>
                </a:cubicBezTo>
                <a:cubicBezTo>
                  <a:pt x="1791641" y="1708029"/>
                  <a:pt x="1831796" y="1451669"/>
                  <a:pt x="1766888" y="1273170"/>
                </a:cubicBezTo>
                <a:cubicBezTo>
                  <a:pt x="1763966" y="1265136"/>
                  <a:pt x="1759877" y="1257528"/>
                  <a:pt x="1757363" y="1249357"/>
                </a:cubicBezTo>
                <a:cubicBezTo>
                  <a:pt x="1751588" y="1230589"/>
                  <a:pt x="1747838" y="1211257"/>
                  <a:pt x="1743075" y="1192207"/>
                </a:cubicBezTo>
                <a:cubicBezTo>
                  <a:pt x="1741488" y="1185857"/>
                  <a:pt x="1741240" y="1179011"/>
                  <a:pt x="1738313" y="1173157"/>
                </a:cubicBezTo>
                <a:lnTo>
                  <a:pt x="1728788" y="1154107"/>
                </a:lnTo>
                <a:cubicBezTo>
                  <a:pt x="1723850" y="1124484"/>
                  <a:pt x="1720576" y="1095684"/>
                  <a:pt x="1704975" y="1068382"/>
                </a:cubicBezTo>
                <a:lnTo>
                  <a:pt x="1685925" y="1035045"/>
                </a:lnTo>
                <a:cubicBezTo>
                  <a:pt x="1682750" y="1023932"/>
                  <a:pt x="1680549" y="1012494"/>
                  <a:pt x="1676400" y="1001707"/>
                </a:cubicBezTo>
                <a:cubicBezTo>
                  <a:pt x="1667578" y="978770"/>
                  <a:pt x="1656642" y="964925"/>
                  <a:pt x="1643063" y="944557"/>
                </a:cubicBezTo>
                <a:cubicBezTo>
                  <a:pt x="1639888" y="933445"/>
                  <a:pt x="1637488" y="922081"/>
                  <a:pt x="1633538" y="911220"/>
                </a:cubicBezTo>
                <a:cubicBezTo>
                  <a:pt x="1631112" y="904548"/>
                  <a:pt x="1626896" y="898658"/>
                  <a:pt x="1624013" y="892170"/>
                </a:cubicBezTo>
                <a:cubicBezTo>
                  <a:pt x="1620541" y="884358"/>
                  <a:pt x="1618026" y="876140"/>
                  <a:pt x="1614488" y="868357"/>
                </a:cubicBezTo>
                <a:cubicBezTo>
                  <a:pt x="1610081" y="858662"/>
                  <a:pt x="1604525" y="849513"/>
                  <a:pt x="1600200" y="839782"/>
                </a:cubicBezTo>
                <a:cubicBezTo>
                  <a:pt x="1598161" y="835195"/>
                  <a:pt x="1596817" y="830322"/>
                  <a:pt x="1595438" y="825495"/>
                </a:cubicBezTo>
                <a:cubicBezTo>
                  <a:pt x="1593640" y="819201"/>
                  <a:pt x="1593854" y="812167"/>
                  <a:pt x="1590675" y="806445"/>
                </a:cubicBezTo>
                <a:cubicBezTo>
                  <a:pt x="1585738" y="797559"/>
                  <a:pt x="1577264" y="791090"/>
                  <a:pt x="1571625" y="782632"/>
                </a:cubicBezTo>
                <a:cubicBezTo>
                  <a:pt x="1564526" y="771983"/>
                  <a:pt x="1558704" y="760531"/>
                  <a:pt x="1552575" y="749295"/>
                </a:cubicBezTo>
                <a:cubicBezTo>
                  <a:pt x="1549175" y="743062"/>
                  <a:pt x="1546988" y="736152"/>
                  <a:pt x="1543050" y="730245"/>
                </a:cubicBezTo>
                <a:cubicBezTo>
                  <a:pt x="1537411" y="721787"/>
                  <a:pt x="1530099" y="714564"/>
                  <a:pt x="1524000" y="706432"/>
                </a:cubicBezTo>
                <a:cubicBezTo>
                  <a:pt x="1515806" y="695507"/>
                  <a:pt x="1508382" y="684020"/>
                  <a:pt x="1500188" y="673095"/>
                </a:cubicBezTo>
                <a:cubicBezTo>
                  <a:pt x="1494089" y="664963"/>
                  <a:pt x="1486967" y="657610"/>
                  <a:pt x="1481138" y="649282"/>
                </a:cubicBezTo>
                <a:cubicBezTo>
                  <a:pt x="1475830" y="641699"/>
                  <a:pt x="1472776" y="632581"/>
                  <a:pt x="1466850" y="625470"/>
                </a:cubicBezTo>
                <a:cubicBezTo>
                  <a:pt x="1456789" y="613397"/>
                  <a:pt x="1444626" y="603245"/>
                  <a:pt x="1433513" y="592132"/>
                </a:cubicBezTo>
                <a:cubicBezTo>
                  <a:pt x="1428750" y="587369"/>
                  <a:pt x="1424613" y="581886"/>
                  <a:pt x="1419225" y="577845"/>
                </a:cubicBezTo>
                <a:cubicBezTo>
                  <a:pt x="1357022" y="531191"/>
                  <a:pt x="1434595" y="588822"/>
                  <a:pt x="1385888" y="554032"/>
                </a:cubicBezTo>
                <a:cubicBezTo>
                  <a:pt x="1379429" y="549418"/>
                  <a:pt x="1373569" y="543952"/>
                  <a:pt x="1366838" y="539745"/>
                </a:cubicBezTo>
                <a:cubicBezTo>
                  <a:pt x="1360818" y="535982"/>
                  <a:pt x="1353565" y="534347"/>
                  <a:pt x="1347788" y="530220"/>
                </a:cubicBezTo>
                <a:cubicBezTo>
                  <a:pt x="1342307" y="526305"/>
                  <a:pt x="1339018" y="519795"/>
                  <a:pt x="1333500" y="515932"/>
                </a:cubicBezTo>
                <a:cubicBezTo>
                  <a:pt x="1323015" y="508592"/>
                  <a:pt x="1311399" y="503011"/>
                  <a:pt x="1300163" y="496882"/>
                </a:cubicBezTo>
                <a:cubicBezTo>
                  <a:pt x="1282354" y="487168"/>
                  <a:pt x="1273393" y="483520"/>
                  <a:pt x="1252538" y="477832"/>
                </a:cubicBezTo>
                <a:cubicBezTo>
                  <a:pt x="1244728" y="475702"/>
                  <a:pt x="1236663" y="474657"/>
                  <a:pt x="1228725" y="473070"/>
                </a:cubicBezTo>
                <a:cubicBezTo>
                  <a:pt x="1192465" y="448896"/>
                  <a:pt x="1233021" y="472966"/>
                  <a:pt x="1147763" y="454020"/>
                </a:cubicBezTo>
                <a:cubicBezTo>
                  <a:pt x="1073497" y="437517"/>
                  <a:pt x="1136592" y="449624"/>
                  <a:pt x="1052513" y="439732"/>
                </a:cubicBezTo>
                <a:cubicBezTo>
                  <a:pt x="1042923" y="438604"/>
                  <a:pt x="1033555" y="435844"/>
                  <a:pt x="1023938" y="434970"/>
                </a:cubicBezTo>
                <a:cubicBezTo>
                  <a:pt x="998593" y="432666"/>
                  <a:pt x="973095" y="432380"/>
                  <a:pt x="947738" y="430207"/>
                </a:cubicBezTo>
                <a:cubicBezTo>
                  <a:pt x="751720" y="413405"/>
                  <a:pt x="960255" y="426404"/>
                  <a:pt x="771525" y="415920"/>
                </a:cubicBezTo>
                <a:cubicBezTo>
                  <a:pt x="653828" y="392378"/>
                  <a:pt x="778824" y="416036"/>
                  <a:pt x="466725" y="401632"/>
                </a:cubicBezTo>
                <a:cubicBezTo>
                  <a:pt x="457079" y="401187"/>
                  <a:pt x="447747" y="397936"/>
                  <a:pt x="438150" y="396870"/>
                </a:cubicBezTo>
                <a:cubicBezTo>
                  <a:pt x="419151" y="394759"/>
                  <a:pt x="400050" y="393695"/>
                  <a:pt x="381000" y="392107"/>
                </a:cubicBezTo>
                <a:cubicBezTo>
                  <a:pt x="328829" y="379066"/>
                  <a:pt x="410851" y="399031"/>
                  <a:pt x="304800" y="377820"/>
                </a:cubicBezTo>
                <a:cubicBezTo>
                  <a:pt x="299877" y="376835"/>
                  <a:pt x="295494" y="373680"/>
                  <a:pt x="290513" y="373057"/>
                </a:cubicBezTo>
                <a:cubicBezTo>
                  <a:pt x="269974" y="370490"/>
                  <a:pt x="249238" y="369882"/>
                  <a:pt x="228600" y="368295"/>
                </a:cubicBezTo>
                <a:cubicBezTo>
                  <a:pt x="222250" y="365120"/>
                  <a:pt x="215714" y="362292"/>
                  <a:pt x="209550" y="358770"/>
                </a:cubicBezTo>
                <a:cubicBezTo>
                  <a:pt x="183102" y="343657"/>
                  <a:pt x="207382" y="352923"/>
                  <a:pt x="171450" y="334957"/>
                </a:cubicBezTo>
                <a:cubicBezTo>
                  <a:pt x="166960" y="332712"/>
                  <a:pt x="161925" y="331782"/>
                  <a:pt x="157163" y="330195"/>
                </a:cubicBezTo>
                <a:cubicBezTo>
                  <a:pt x="144463" y="320670"/>
                  <a:pt x="128588" y="314320"/>
                  <a:pt x="119063" y="301620"/>
                </a:cubicBezTo>
                <a:cubicBezTo>
                  <a:pt x="108580" y="287643"/>
                  <a:pt x="103957" y="282214"/>
                  <a:pt x="95250" y="268282"/>
                </a:cubicBezTo>
                <a:cubicBezTo>
                  <a:pt x="90344" y="260433"/>
                  <a:pt x="85933" y="252279"/>
                  <a:pt x="80963" y="244470"/>
                </a:cubicBezTo>
                <a:cubicBezTo>
                  <a:pt x="51845" y="198713"/>
                  <a:pt x="70903" y="233875"/>
                  <a:pt x="47625" y="187320"/>
                </a:cubicBezTo>
                <a:cubicBezTo>
                  <a:pt x="45207" y="177647"/>
                  <a:pt x="42201" y="163551"/>
                  <a:pt x="38100" y="153982"/>
                </a:cubicBezTo>
                <a:cubicBezTo>
                  <a:pt x="35303" y="147457"/>
                  <a:pt x="31750" y="141282"/>
                  <a:pt x="28575" y="134932"/>
                </a:cubicBezTo>
                <a:cubicBezTo>
                  <a:pt x="26988" y="128582"/>
                  <a:pt x="25097" y="122300"/>
                  <a:pt x="23813" y="115882"/>
                </a:cubicBezTo>
                <a:cubicBezTo>
                  <a:pt x="21919" y="106413"/>
                  <a:pt x="21392" y="96675"/>
                  <a:pt x="19050" y="87307"/>
                </a:cubicBezTo>
                <a:cubicBezTo>
                  <a:pt x="16615" y="77567"/>
                  <a:pt x="9525" y="58732"/>
                  <a:pt x="9525" y="58732"/>
                </a:cubicBezTo>
                <a:cubicBezTo>
                  <a:pt x="4631" y="0"/>
                  <a:pt x="23879" y="1582"/>
                  <a:pt x="0" y="15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86578" y="3143248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설치된 </a:t>
            </a:r>
            <a:r>
              <a:rPr lang="ko-KR" altLang="en-US" sz="1200" dirty="0" err="1" smtClean="0"/>
              <a:t>디렉토리가</a:t>
            </a:r>
            <a:endParaRPr lang="en-US" altLang="ko-KR" sz="1200" dirty="0" smtClean="0"/>
          </a:p>
          <a:p>
            <a:r>
              <a:rPr lang="ko-KR" altLang="en-US" sz="1200" dirty="0" smtClean="0"/>
              <a:t>아닌 다른 위치에서 프로그램을</a:t>
            </a:r>
            <a:endParaRPr lang="en-US" altLang="ko-KR" sz="1200" dirty="0" smtClean="0"/>
          </a:p>
          <a:p>
            <a:r>
              <a:rPr lang="ko-KR" altLang="en-US" sz="1200" dirty="0" smtClean="0"/>
              <a:t>실행해야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5857892"/>
            <a:ext cx="2143140" cy="168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14282" y="5572140"/>
            <a:ext cx="8711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OS</a:t>
            </a:r>
            <a:r>
              <a:rPr lang="ko-KR" altLang="en-US" sz="1400" dirty="0" smtClean="0"/>
              <a:t>에서 설정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제어판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시스템 및 보안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시스템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고급 시스템 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환경변수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시스템변수 </a:t>
            </a:r>
            <a:r>
              <a:rPr lang="en-US" altLang="ko-KR" sz="1400" dirty="0" smtClean="0"/>
              <a:t>&gt; path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14282" y="6715148"/>
            <a:ext cx="7858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6072206"/>
            <a:ext cx="342902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3714744" y="7358090"/>
            <a:ext cx="7858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952500" y="6590395"/>
            <a:ext cx="2695575" cy="762905"/>
          </a:xfrm>
          <a:custGeom>
            <a:avLst/>
            <a:gdLst>
              <a:gd name="connsiteX0" fmla="*/ 0 w 2695575"/>
              <a:gd name="connsiteY0" fmla="*/ 124730 h 762905"/>
              <a:gd name="connsiteX1" fmla="*/ 47625 w 2695575"/>
              <a:gd name="connsiteY1" fmla="*/ 86630 h 762905"/>
              <a:gd name="connsiteX2" fmla="*/ 85725 w 2695575"/>
              <a:gd name="connsiteY2" fmla="*/ 67580 h 762905"/>
              <a:gd name="connsiteX3" fmla="*/ 100013 w 2695575"/>
              <a:gd name="connsiteY3" fmla="*/ 58055 h 762905"/>
              <a:gd name="connsiteX4" fmla="*/ 142875 w 2695575"/>
              <a:gd name="connsiteY4" fmla="*/ 48530 h 762905"/>
              <a:gd name="connsiteX5" fmla="*/ 261938 w 2695575"/>
              <a:gd name="connsiteY5" fmla="*/ 29480 h 762905"/>
              <a:gd name="connsiteX6" fmla="*/ 823913 w 2695575"/>
              <a:gd name="connsiteY6" fmla="*/ 34243 h 762905"/>
              <a:gd name="connsiteX7" fmla="*/ 900113 w 2695575"/>
              <a:gd name="connsiteY7" fmla="*/ 43768 h 762905"/>
              <a:gd name="connsiteX8" fmla="*/ 947738 w 2695575"/>
              <a:gd name="connsiteY8" fmla="*/ 48530 h 762905"/>
              <a:gd name="connsiteX9" fmla="*/ 1009650 w 2695575"/>
              <a:gd name="connsiteY9" fmla="*/ 62818 h 762905"/>
              <a:gd name="connsiteX10" fmla="*/ 1066800 w 2695575"/>
              <a:gd name="connsiteY10" fmla="*/ 72343 h 762905"/>
              <a:gd name="connsiteX11" fmla="*/ 1162050 w 2695575"/>
              <a:gd name="connsiteY11" fmla="*/ 105680 h 762905"/>
              <a:gd name="connsiteX12" fmla="*/ 1195388 w 2695575"/>
              <a:gd name="connsiteY12" fmla="*/ 115205 h 762905"/>
              <a:gd name="connsiteX13" fmla="*/ 1233488 w 2695575"/>
              <a:gd name="connsiteY13" fmla="*/ 124730 h 762905"/>
              <a:gd name="connsiteX14" fmla="*/ 1300163 w 2695575"/>
              <a:gd name="connsiteY14" fmla="*/ 143780 h 762905"/>
              <a:gd name="connsiteX15" fmla="*/ 1371600 w 2695575"/>
              <a:gd name="connsiteY15" fmla="*/ 162830 h 762905"/>
              <a:gd name="connsiteX16" fmla="*/ 1438275 w 2695575"/>
              <a:gd name="connsiteY16" fmla="*/ 186643 h 762905"/>
              <a:gd name="connsiteX17" fmla="*/ 1481138 w 2695575"/>
              <a:gd name="connsiteY17" fmla="*/ 200930 h 762905"/>
              <a:gd name="connsiteX18" fmla="*/ 1547813 w 2695575"/>
              <a:gd name="connsiteY18" fmla="*/ 210455 h 762905"/>
              <a:gd name="connsiteX19" fmla="*/ 1614488 w 2695575"/>
              <a:gd name="connsiteY19" fmla="*/ 234268 h 762905"/>
              <a:gd name="connsiteX20" fmla="*/ 1652588 w 2695575"/>
              <a:gd name="connsiteY20" fmla="*/ 239030 h 762905"/>
              <a:gd name="connsiteX21" fmla="*/ 1685925 w 2695575"/>
              <a:gd name="connsiteY21" fmla="*/ 253318 h 762905"/>
              <a:gd name="connsiteX22" fmla="*/ 1719263 w 2695575"/>
              <a:gd name="connsiteY22" fmla="*/ 262843 h 762905"/>
              <a:gd name="connsiteX23" fmla="*/ 1771650 w 2695575"/>
              <a:gd name="connsiteY23" fmla="*/ 277130 h 762905"/>
              <a:gd name="connsiteX24" fmla="*/ 1795463 w 2695575"/>
              <a:gd name="connsiteY24" fmla="*/ 286655 h 762905"/>
              <a:gd name="connsiteX25" fmla="*/ 1814513 w 2695575"/>
              <a:gd name="connsiteY25" fmla="*/ 296180 h 762905"/>
              <a:gd name="connsiteX26" fmla="*/ 1857375 w 2695575"/>
              <a:gd name="connsiteY26" fmla="*/ 305705 h 762905"/>
              <a:gd name="connsiteX27" fmla="*/ 1885950 w 2695575"/>
              <a:gd name="connsiteY27" fmla="*/ 319993 h 762905"/>
              <a:gd name="connsiteX28" fmla="*/ 1914525 w 2695575"/>
              <a:gd name="connsiteY28" fmla="*/ 324755 h 762905"/>
              <a:gd name="connsiteX29" fmla="*/ 1947863 w 2695575"/>
              <a:gd name="connsiteY29" fmla="*/ 343805 h 762905"/>
              <a:gd name="connsiteX30" fmla="*/ 1981200 w 2695575"/>
              <a:gd name="connsiteY30" fmla="*/ 353330 h 762905"/>
              <a:gd name="connsiteX31" fmla="*/ 2062163 w 2695575"/>
              <a:gd name="connsiteY31" fmla="*/ 391430 h 762905"/>
              <a:gd name="connsiteX32" fmla="*/ 2128838 w 2695575"/>
              <a:gd name="connsiteY32" fmla="*/ 415243 h 762905"/>
              <a:gd name="connsiteX33" fmla="*/ 2147888 w 2695575"/>
              <a:gd name="connsiteY33" fmla="*/ 420005 h 762905"/>
              <a:gd name="connsiteX34" fmla="*/ 2176463 w 2695575"/>
              <a:gd name="connsiteY34" fmla="*/ 429530 h 762905"/>
              <a:gd name="connsiteX35" fmla="*/ 2214563 w 2695575"/>
              <a:gd name="connsiteY35" fmla="*/ 439055 h 762905"/>
              <a:gd name="connsiteX36" fmla="*/ 2257425 w 2695575"/>
              <a:gd name="connsiteY36" fmla="*/ 462868 h 762905"/>
              <a:gd name="connsiteX37" fmla="*/ 2300288 w 2695575"/>
              <a:gd name="connsiteY37" fmla="*/ 477155 h 762905"/>
              <a:gd name="connsiteX38" fmla="*/ 2333625 w 2695575"/>
              <a:gd name="connsiteY38" fmla="*/ 491443 h 762905"/>
              <a:gd name="connsiteX39" fmla="*/ 2386013 w 2695575"/>
              <a:gd name="connsiteY39" fmla="*/ 510493 h 762905"/>
              <a:gd name="connsiteX40" fmla="*/ 2409825 w 2695575"/>
              <a:gd name="connsiteY40" fmla="*/ 524780 h 762905"/>
              <a:gd name="connsiteX41" fmla="*/ 2433638 w 2695575"/>
              <a:gd name="connsiteY41" fmla="*/ 534305 h 762905"/>
              <a:gd name="connsiteX42" fmla="*/ 2447925 w 2695575"/>
              <a:gd name="connsiteY42" fmla="*/ 539068 h 762905"/>
              <a:gd name="connsiteX43" fmla="*/ 2476500 w 2695575"/>
              <a:gd name="connsiteY43" fmla="*/ 558118 h 762905"/>
              <a:gd name="connsiteX44" fmla="*/ 2514600 w 2695575"/>
              <a:gd name="connsiteY44" fmla="*/ 596218 h 762905"/>
              <a:gd name="connsiteX45" fmla="*/ 2543175 w 2695575"/>
              <a:gd name="connsiteY45" fmla="*/ 615268 h 762905"/>
              <a:gd name="connsiteX46" fmla="*/ 2547938 w 2695575"/>
              <a:gd name="connsiteY46" fmla="*/ 629555 h 762905"/>
              <a:gd name="connsiteX47" fmla="*/ 2581275 w 2695575"/>
              <a:gd name="connsiteY47" fmla="*/ 658130 h 762905"/>
              <a:gd name="connsiteX48" fmla="*/ 2614613 w 2695575"/>
              <a:gd name="connsiteY48" fmla="*/ 681943 h 762905"/>
              <a:gd name="connsiteX49" fmla="*/ 2638425 w 2695575"/>
              <a:gd name="connsiteY49" fmla="*/ 705755 h 762905"/>
              <a:gd name="connsiteX50" fmla="*/ 2667000 w 2695575"/>
              <a:gd name="connsiteY50" fmla="*/ 734330 h 762905"/>
              <a:gd name="connsiteX51" fmla="*/ 2686050 w 2695575"/>
              <a:gd name="connsiteY51" fmla="*/ 748618 h 762905"/>
              <a:gd name="connsiteX52" fmla="*/ 2695575 w 2695575"/>
              <a:gd name="connsiteY52" fmla="*/ 762905 h 7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695575" h="762905">
                <a:moveTo>
                  <a:pt x="0" y="124730"/>
                </a:moveTo>
                <a:cubicBezTo>
                  <a:pt x="36888" y="87843"/>
                  <a:pt x="18429" y="96363"/>
                  <a:pt x="47625" y="86630"/>
                </a:cubicBezTo>
                <a:cubicBezTo>
                  <a:pt x="74724" y="59533"/>
                  <a:pt x="46792" y="82181"/>
                  <a:pt x="85725" y="67580"/>
                </a:cubicBezTo>
                <a:cubicBezTo>
                  <a:pt x="91084" y="65570"/>
                  <a:pt x="94893" y="60615"/>
                  <a:pt x="100013" y="58055"/>
                </a:cubicBezTo>
                <a:cubicBezTo>
                  <a:pt x="113636" y="51244"/>
                  <a:pt x="128248" y="52187"/>
                  <a:pt x="142875" y="48530"/>
                </a:cubicBezTo>
                <a:cubicBezTo>
                  <a:pt x="232579" y="26104"/>
                  <a:pt x="146288" y="37191"/>
                  <a:pt x="261938" y="29480"/>
                </a:cubicBezTo>
                <a:cubicBezTo>
                  <a:pt x="468315" y="0"/>
                  <a:pt x="306506" y="21308"/>
                  <a:pt x="823913" y="34243"/>
                </a:cubicBezTo>
                <a:cubicBezTo>
                  <a:pt x="844314" y="34753"/>
                  <a:pt x="878796" y="41260"/>
                  <a:pt x="900113" y="43768"/>
                </a:cubicBezTo>
                <a:cubicBezTo>
                  <a:pt x="915958" y="45632"/>
                  <a:pt x="931863" y="46943"/>
                  <a:pt x="947738" y="48530"/>
                </a:cubicBezTo>
                <a:cubicBezTo>
                  <a:pt x="974708" y="55273"/>
                  <a:pt x="984739" y="58422"/>
                  <a:pt x="1009650" y="62818"/>
                </a:cubicBezTo>
                <a:lnTo>
                  <a:pt x="1066800" y="72343"/>
                </a:lnTo>
                <a:cubicBezTo>
                  <a:pt x="1098474" y="84220"/>
                  <a:pt x="1129382" y="96346"/>
                  <a:pt x="1162050" y="105680"/>
                </a:cubicBezTo>
                <a:lnTo>
                  <a:pt x="1195388" y="115205"/>
                </a:lnTo>
                <a:cubicBezTo>
                  <a:pt x="1208037" y="118578"/>
                  <a:pt x="1220858" y="121286"/>
                  <a:pt x="1233488" y="124730"/>
                </a:cubicBezTo>
                <a:cubicBezTo>
                  <a:pt x="1255788" y="130812"/>
                  <a:pt x="1277973" y="137308"/>
                  <a:pt x="1300163" y="143780"/>
                </a:cubicBezTo>
                <a:cubicBezTo>
                  <a:pt x="1360578" y="161401"/>
                  <a:pt x="1329076" y="154326"/>
                  <a:pt x="1371600" y="162830"/>
                </a:cubicBezTo>
                <a:cubicBezTo>
                  <a:pt x="1426409" y="186320"/>
                  <a:pt x="1382943" y="169352"/>
                  <a:pt x="1438275" y="186643"/>
                </a:cubicBezTo>
                <a:cubicBezTo>
                  <a:pt x="1452650" y="191135"/>
                  <a:pt x="1466421" y="197731"/>
                  <a:pt x="1481138" y="200930"/>
                </a:cubicBezTo>
                <a:cubicBezTo>
                  <a:pt x="1503076" y="205699"/>
                  <a:pt x="1547813" y="210455"/>
                  <a:pt x="1547813" y="210455"/>
                </a:cubicBezTo>
                <a:cubicBezTo>
                  <a:pt x="1574136" y="221737"/>
                  <a:pt x="1586385" y="228648"/>
                  <a:pt x="1614488" y="234268"/>
                </a:cubicBezTo>
                <a:cubicBezTo>
                  <a:pt x="1627038" y="236778"/>
                  <a:pt x="1639888" y="237443"/>
                  <a:pt x="1652588" y="239030"/>
                </a:cubicBezTo>
                <a:cubicBezTo>
                  <a:pt x="1663700" y="243793"/>
                  <a:pt x="1674539" y="249252"/>
                  <a:pt x="1685925" y="253318"/>
                </a:cubicBezTo>
                <a:cubicBezTo>
                  <a:pt x="1696809" y="257205"/>
                  <a:pt x="1708217" y="259444"/>
                  <a:pt x="1719263" y="262843"/>
                </a:cubicBezTo>
                <a:cubicBezTo>
                  <a:pt x="1764149" y="276654"/>
                  <a:pt x="1731034" y="269007"/>
                  <a:pt x="1771650" y="277130"/>
                </a:cubicBezTo>
                <a:cubicBezTo>
                  <a:pt x="1779588" y="280305"/>
                  <a:pt x="1787651" y="283183"/>
                  <a:pt x="1795463" y="286655"/>
                </a:cubicBezTo>
                <a:cubicBezTo>
                  <a:pt x="1801951" y="289538"/>
                  <a:pt x="1807727" y="294092"/>
                  <a:pt x="1814513" y="296180"/>
                </a:cubicBezTo>
                <a:cubicBezTo>
                  <a:pt x="1828502" y="300484"/>
                  <a:pt x="1843088" y="302530"/>
                  <a:pt x="1857375" y="305705"/>
                </a:cubicBezTo>
                <a:cubicBezTo>
                  <a:pt x="1866900" y="310468"/>
                  <a:pt x="1875847" y="316625"/>
                  <a:pt x="1885950" y="319993"/>
                </a:cubicBezTo>
                <a:cubicBezTo>
                  <a:pt x="1895111" y="323047"/>
                  <a:pt x="1905512" y="321289"/>
                  <a:pt x="1914525" y="324755"/>
                </a:cubicBezTo>
                <a:cubicBezTo>
                  <a:pt x="1926471" y="329349"/>
                  <a:pt x="1936099" y="338763"/>
                  <a:pt x="1947863" y="343805"/>
                </a:cubicBezTo>
                <a:cubicBezTo>
                  <a:pt x="1958486" y="348358"/>
                  <a:pt x="1970532" y="348885"/>
                  <a:pt x="1981200" y="353330"/>
                </a:cubicBezTo>
                <a:cubicBezTo>
                  <a:pt x="2008732" y="364802"/>
                  <a:pt x="2033484" y="383236"/>
                  <a:pt x="2062163" y="391430"/>
                </a:cubicBezTo>
                <a:cubicBezTo>
                  <a:pt x="2142153" y="414285"/>
                  <a:pt x="2048233" y="385932"/>
                  <a:pt x="2128838" y="415243"/>
                </a:cubicBezTo>
                <a:cubicBezTo>
                  <a:pt x="2134989" y="417480"/>
                  <a:pt x="2141619" y="418124"/>
                  <a:pt x="2147888" y="420005"/>
                </a:cubicBezTo>
                <a:cubicBezTo>
                  <a:pt x="2157505" y="422890"/>
                  <a:pt x="2166809" y="426772"/>
                  <a:pt x="2176463" y="429530"/>
                </a:cubicBezTo>
                <a:cubicBezTo>
                  <a:pt x="2189050" y="433126"/>
                  <a:pt x="2202144" y="434915"/>
                  <a:pt x="2214563" y="439055"/>
                </a:cubicBezTo>
                <a:cubicBezTo>
                  <a:pt x="2235352" y="445985"/>
                  <a:pt x="2236053" y="453709"/>
                  <a:pt x="2257425" y="462868"/>
                </a:cubicBezTo>
                <a:cubicBezTo>
                  <a:pt x="2271268" y="468801"/>
                  <a:pt x="2286186" y="471867"/>
                  <a:pt x="2300288" y="477155"/>
                </a:cubicBezTo>
                <a:cubicBezTo>
                  <a:pt x="2311608" y="481400"/>
                  <a:pt x="2322341" y="487103"/>
                  <a:pt x="2333625" y="491443"/>
                </a:cubicBezTo>
                <a:cubicBezTo>
                  <a:pt x="2352890" y="498853"/>
                  <a:pt x="2367711" y="501342"/>
                  <a:pt x="2386013" y="510493"/>
                </a:cubicBezTo>
                <a:cubicBezTo>
                  <a:pt x="2394292" y="514633"/>
                  <a:pt x="2401546" y="520640"/>
                  <a:pt x="2409825" y="524780"/>
                </a:cubicBezTo>
                <a:cubicBezTo>
                  <a:pt x="2417472" y="528603"/>
                  <a:pt x="2425633" y="531303"/>
                  <a:pt x="2433638" y="534305"/>
                </a:cubicBezTo>
                <a:cubicBezTo>
                  <a:pt x="2438338" y="536068"/>
                  <a:pt x="2443537" y="536630"/>
                  <a:pt x="2447925" y="539068"/>
                </a:cubicBezTo>
                <a:cubicBezTo>
                  <a:pt x="2457932" y="544628"/>
                  <a:pt x="2468405" y="550023"/>
                  <a:pt x="2476500" y="558118"/>
                </a:cubicBezTo>
                <a:cubicBezTo>
                  <a:pt x="2489200" y="570818"/>
                  <a:pt x="2499656" y="586255"/>
                  <a:pt x="2514600" y="596218"/>
                </a:cubicBezTo>
                <a:lnTo>
                  <a:pt x="2543175" y="615268"/>
                </a:lnTo>
                <a:cubicBezTo>
                  <a:pt x="2544763" y="620030"/>
                  <a:pt x="2545020" y="625470"/>
                  <a:pt x="2547938" y="629555"/>
                </a:cubicBezTo>
                <a:cubicBezTo>
                  <a:pt x="2559933" y="646348"/>
                  <a:pt x="2566592" y="647642"/>
                  <a:pt x="2581275" y="658130"/>
                </a:cubicBezTo>
                <a:cubicBezTo>
                  <a:pt x="2622608" y="687655"/>
                  <a:pt x="2580954" y="659504"/>
                  <a:pt x="2614613" y="681943"/>
                </a:cubicBezTo>
                <a:cubicBezTo>
                  <a:pt x="2640013" y="720042"/>
                  <a:pt x="2606676" y="674006"/>
                  <a:pt x="2638425" y="705755"/>
                </a:cubicBezTo>
                <a:cubicBezTo>
                  <a:pt x="2681652" y="748982"/>
                  <a:pt x="2627718" y="706270"/>
                  <a:pt x="2667000" y="734330"/>
                </a:cubicBezTo>
                <a:cubicBezTo>
                  <a:pt x="2673459" y="738944"/>
                  <a:pt x="2680437" y="743005"/>
                  <a:pt x="2686050" y="748618"/>
                </a:cubicBezTo>
                <a:cubicBezTo>
                  <a:pt x="2690097" y="752665"/>
                  <a:pt x="2695575" y="762905"/>
                  <a:pt x="2695575" y="76290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4543425" y="7543800"/>
            <a:ext cx="152400" cy="116572"/>
          </a:xfrm>
          <a:custGeom>
            <a:avLst/>
            <a:gdLst>
              <a:gd name="connsiteX0" fmla="*/ 0 w 152400"/>
              <a:gd name="connsiteY0" fmla="*/ 0 h 116572"/>
              <a:gd name="connsiteX1" fmla="*/ 14288 w 152400"/>
              <a:gd name="connsiteY1" fmla="*/ 14288 h 116572"/>
              <a:gd name="connsiteX2" fmla="*/ 28575 w 152400"/>
              <a:gd name="connsiteY2" fmla="*/ 19050 h 116572"/>
              <a:gd name="connsiteX3" fmla="*/ 42863 w 152400"/>
              <a:gd name="connsiteY3" fmla="*/ 28575 h 116572"/>
              <a:gd name="connsiteX4" fmla="*/ 76200 w 152400"/>
              <a:gd name="connsiteY4" fmla="*/ 76200 h 116572"/>
              <a:gd name="connsiteX5" fmla="*/ 85725 w 152400"/>
              <a:gd name="connsiteY5" fmla="*/ 90488 h 116572"/>
              <a:gd name="connsiteX6" fmla="*/ 114300 w 152400"/>
              <a:gd name="connsiteY6" fmla="*/ 114300 h 116572"/>
              <a:gd name="connsiteX7" fmla="*/ 152400 w 152400"/>
              <a:gd name="connsiteY7" fmla="*/ 114300 h 11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" h="116572">
                <a:moveTo>
                  <a:pt x="0" y="0"/>
                </a:moveTo>
                <a:cubicBezTo>
                  <a:pt x="4763" y="4763"/>
                  <a:pt x="8684" y="10552"/>
                  <a:pt x="14288" y="14288"/>
                </a:cubicBezTo>
                <a:cubicBezTo>
                  <a:pt x="18465" y="17073"/>
                  <a:pt x="24085" y="16805"/>
                  <a:pt x="28575" y="19050"/>
                </a:cubicBezTo>
                <a:cubicBezTo>
                  <a:pt x="33695" y="21610"/>
                  <a:pt x="38100" y="25400"/>
                  <a:pt x="42863" y="28575"/>
                </a:cubicBezTo>
                <a:cubicBezTo>
                  <a:pt x="86668" y="94283"/>
                  <a:pt x="40933" y="26825"/>
                  <a:pt x="76200" y="76200"/>
                </a:cubicBezTo>
                <a:cubicBezTo>
                  <a:pt x="79527" y="80858"/>
                  <a:pt x="82061" y="86091"/>
                  <a:pt x="85725" y="90488"/>
                </a:cubicBezTo>
                <a:cubicBezTo>
                  <a:pt x="89311" y="94791"/>
                  <a:pt x="106943" y="112962"/>
                  <a:pt x="114300" y="114300"/>
                </a:cubicBezTo>
                <a:cubicBezTo>
                  <a:pt x="126795" y="116572"/>
                  <a:pt x="139700" y="114300"/>
                  <a:pt x="152400" y="1143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4826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설정파일 </a:t>
            </a:r>
            <a:r>
              <a:rPr lang="en-US" altLang="ko-KR" sz="1600" dirty="0" smtClean="0"/>
              <a:t>( .bat </a:t>
            </a:r>
            <a:r>
              <a:rPr lang="ko-KR" altLang="en-US" sz="1600" dirty="0" smtClean="0"/>
              <a:t>파일생성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JDK</a:t>
            </a:r>
            <a:r>
              <a:rPr lang="ko-KR" altLang="en-US" sz="1600" dirty="0" smtClean="0"/>
              <a:t>가 설치 된 후 </a:t>
            </a:r>
            <a:r>
              <a:rPr lang="en-US" altLang="ko-KR" sz="1600" dirty="0" smtClean="0"/>
              <a:t>JDK</a:t>
            </a:r>
            <a:r>
              <a:rPr lang="ko-KR" altLang="en-US" sz="1600" dirty="0" smtClean="0"/>
              <a:t>에서 제공하는 실행파일 </a:t>
            </a:r>
            <a:r>
              <a:rPr lang="en-US" altLang="ko-KR" sz="1600" dirty="0" smtClean="0"/>
              <a:t>(java.exe,,, )</a:t>
            </a:r>
            <a:r>
              <a:rPr lang="ko-KR" altLang="en-US" sz="1600" dirty="0" smtClean="0"/>
              <a:t>을 사용하기위해</a:t>
            </a:r>
            <a:endParaRPr lang="en-US" altLang="ko-KR" sz="1600" dirty="0" smtClean="0"/>
          </a:p>
          <a:p>
            <a:r>
              <a:rPr lang="en-US" altLang="ko-KR" sz="1600" dirty="0" smtClean="0"/>
              <a:t>   PATH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- XXX_HOME : </a:t>
            </a:r>
            <a:r>
              <a:rPr lang="ko-KR" altLang="en-US" sz="1600" dirty="0" smtClean="0"/>
              <a:t>프로그램끼리 경로를 참조하여 사용할 때 설정하는 경로</a:t>
            </a:r>
            <a:r>
              <a:rPr lang="en-US" altLang="ko-KR" sz="1600" dirty="0" smtClean="0"/>
              <a:t>(PATH)</a:t>
            </a:r>
          </a:p>
          <a:p>
            <a:r>
              <a:rPr lang="en-US" altLang="ko-KR" sz="1600" dirty="0" smtClean="0"/>
              <a:t> - PATH : </a:t>
            </a:r>
            <a:r>
              <a:rPr lang="ko-KR" altLang="en-US" sz="1600" dirty="0" smtClean="0"/>
              <a:t>설치된 프로그램을 어떤 경로에서든 사용할 때 설정하는 경로</a:t>
            </a:r>
            <a:r>
              <a:rPr lang="en-US" altLang="ko-KR" sz="1600" dirty="0" smtClean="0"/>
              <a:t>(PATH)</a:t>
            </a:r>
          </a:p>
          <a:p>
            <a:r>
              <a:rPr lang="en-US" altLang="ko-KR" sz="1600" dirty="0" smtClean="0"/>
              <a:t> - CLASSPATH : class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bytecode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어떤 경로에서는 참조하고 사용해야할때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 설정하는 경로</a:t>
            </a:r>
            <a:r>
              <a:rPr lang="en-US" altLang="ko-KR" sz="1600" dirty="0" smtClean="0"/>
              <a:t>(PATH)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1. </a:t>
            </a:r>
            <a:r>
              <a:rPr lang="ko-KR" altLang="en-US" sz="1600" dirty="0" smtClean="0"/>
              <a:t>환경설정파일을 로딩 </a:t>
            </a:r>
            <a:r>
              <a:rPr lang="en-US" altLang="ko-KR" sz="1600" dirty="0" smtClean="0"/>
              <a:t>( e:/dev/env.bat)</a:t>
            </a:r>
          </a:p>
          <a:p>
            <a:r>
              <a:rPr lang="en-US" altLang="ko-KR" sz="1600" dirty="0" smtClean="0"/>
              <a:t>   2. DOS</a:t>
            </a:r>
            <a:r>
              <a:rPr lang="ko-KR" altLang="en-US" sz="1600" dirty="0" smtClean="0"/>
              <a:t>창에서 프로그램을 사용</a:t>
            </a:r>
            <a:r>
              <a:rPr lang="en-US" altLang="ko-KR" sz="1600" dirty="0" smtClean="0"/>
              <a:t>( java.exe, javac.exe</a:t>
            </a:r>
            <a:r>
              <a:rPr lang="ko-KR" altLang="en-US" sz="1600" dirty="0" smtClean="0"/>
              <a:t>등 사용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*java </a:t>
            </a:r>
            <a:r>
              <a:rPr lang="ko-KR" altLang="en-US" sz="1600" dirty="0" smtClean="0"/>
              <a:t>코딩 순서</a:t>
            </a:r>
            <a:endParaRPr lang="en-US" altLang="ko-KR" sz="1600" dirty="0" smtClean="0"/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소스코드 작성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2. </a:t>
            </a:r>
            <a:r>
              <a:rPr lang="ko-KR" altLang="en-US" sz="1600" dirty="0" smtClean="0"/>
              <a:t>컴파일 </a:t>
            </a:r>
            <a:r>
              <a:rPr lang="en-US" altLang="ko-KR" sz="1600" dirty="0" smtClean="0"/>
              <a:t>( javac.exe )</a:t>
            </a:r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( java.exe )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450056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82230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Source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ko-KR" altLang="en-US" sz="1600" dirty="0" smtClean="0"/>
              <a:t>메모장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범용에디터</a:t>
            </a:r>
            <a:r>
              <a:rPr lang="en-US" altLang="ko-KR" sz="1600" dirty="0" smtClean="0"/>
              <a:t>, IDE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ko-KR" altLang="en-US" sz="1600" dirty="0" smtClean="0"/>
              <a:t>구성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class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{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</a:t>
            </a:r>
            <a:r>
              <a:rPr lang="ko-KR" altLang="en-US" sz="1600" dirty="0" smtClean="0"/>
              <a:t>코딩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}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/>
              <a:t>java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3. Compile ( </a:t>
            </a:r>
            <a:r>
              <a:rPr lang="ko-KR" altLang="en-US" sz="1600" dirty="0" smtClean="0"/>
              <a:t>사람의 언어를 </a:t>
            </a:r>
            <a:r>
              <a:rPr lang="en-US" altLang="ko-KR" sz="1600" dirty="0" smtClean="0"/>
              <a:t>Computer</a:t>
            </a:r>
            <a:r>
              <a:rPr lang="ko-KR" altLang="en-US" sz="1600" dirty="0" smtClean="0"/>
              <a:t>의 언어로 번역하는 것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 compiler</a:t>
            </a:r>
            <a:r>
              <a:rPr lang="ko-KR" altLang="en-US" sz="1600" dirty="0" smtClean="0"/>
              <a:t>가 필요 </a:t>
            </a:r>
            <a:r>
              <a:rPr lang="en-US" altLang="ko-KR" sz="1600" dirty="0" smtClean="0"/>
              <a:t>( java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.exe )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javac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소스파일명</a:t>
            </a:r>
            <a:r>
              <a:rPr lang="en-US" altLang="ko-KR" sz="1600" dirty="0" smtClean="0"/>
              <a:t>.java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성공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bytecode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기계어로 만들어진 파일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4. Run ( </a:t>
            </a:r>
            <a:r>
              <a:rPr lang="en-US" altLang="ko-KR" sz="1600" dirty="0" err="1" smtClean="0"/>
              <a:t>bytecode</a:t>
            </a:r>
            <a:r>
              <a:rPr lang="ko-KR" altLang="en-US" sz="1600" dirty="0" smtClean="0"/>
              <a:t>를 사용하여 컴퓨터에게 일을 시킨다</a:t>
            </a:r>
            <a:r>
              <a:rPr lang="en-US" altLang="ko-KR" sz="1600" dirty="0" smtClean="0"/>
              <a:t>.)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   java </a:t>
            </a:r>
            <a:r>
              <a:rPr lang="en-US" altLang="ko-KR" sz="1600" dirty="0" err="1" smtClean="0"/>
              <a:t>bytecode</a:t>
            </a:r>
            <a:r>
              <a:rPr lang="ko-KR" altLang="en-US" sz="1600" dirty="0" smtClean="0"/>
              <a:t>명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237459" y="1497180"/>
            <a:ext cx="1158079" cy="1803233"/>
          </a:xfrm>
          <a:custGeom>
            <a:avLst/>
            <a:gdLst>
              <a:gd name="connsiteX0" fmla="*/ 405604 w 1158079"/>
              <a:gd name="connsiteY0" fmla="*/ 131595 h 1803233"/>
              <a:gd name="connsiteX1" fmla="*/ 429416 w 1158079"/>
              <a:gd name="connsiteY1" fmla="*/ 103020 h 1803233"/>
              <a:gd name="connsiteX2" fmla="*/ 443704 w 1158079"/>
              <a:gd name="connsiteY2" fmla="*/ 98258 h 1803233"/>
              <a:gd name="connsiteX3" fmla="*/ 467516 w 1158079"/>
              <a:gd name="connsiteY3" fmla="*/ 88733 h 1803233"/>
              <a:gd name="connsiteX4" fmla="*/ 500854 w 1158079"/>
              <a:gd name="connsiteY4" fmla="*/ 74445 h 1803233"/>
              <a:gd name="connsiteX5" fmla="*/ 524666 w 1158079"/>
              <a:gd name="connsiteY5" fmla="*/ 69683 h 1803233"/>
              <a:gd name="connsiteX6" fmla="*/ 553241 w 1158079"/>
              <a:gd name="connsiteY6" fmla="*/ 60158 h 1803233"/>
              <a:gd name="connsiteX7" fmla="*/ 572291 w 1158079"/>
              <a:gd name="connsiteY7" fmla="*/ 55395 h 1803233"/>
              <a:gd name="connsiteX8" fmla="*/ 596104 w 1158079"/>
              <a:gd name="connsiteY8" fmla="*/ 45870 h 1803233"/>
              <a:gd name="connsiteX9" fmla="*/ 634204 w 1158079"/>
              <a:gd name="connsiteY9" fmla="*/ 41108 h 1803233"/>
              <a:gd name="connsiteX10" fmla="*/ 715166 w 1158079"/>
              <a:gd name="connsiteY10" fmla="*/ 36345 h 1803233"/>
              <a:gd name="connsiteX11" fmla="*/ 962816 w 1158079"/>
              <a:gd name="connsiteY11" fmla="*/ 31583 h 1803233"/>
              <a:gd name="connsiteX12" fmla="*/ 977104 w 1158079"/>
              <a:gd name="connsiteY12" fmla="*/ 41108 h 1803233"/>
              <a:gd name="connsiteX13" fmla="*/ 1019966 w 1158079"/>
              <a:gd name="connsiteY13" fmla="*/ 83970 h 1803233"/>
              <a:gd name="connsiteX14" fmla="*/ 1039016 w 1158079"/>
              <a:gd name="connsiteY14" fmla="*/ 131595 h 1803233"/>
              <a:gd name="connsiteX15" fmla="*/ 1053304 w 1158079"/>
              <a:gd name="connsiteY15" fmla="*/ 145883 h 1803233"/>
              <a:gd name="connsiteX16" fmla="*/ 1062829 w 1158079"/>
              <a:gd name="connsiteY16" fmla="*/ 160170 h 1803233"/>
              <a:gd name="connsiteX17" fmla="*/ 1096166 w 1158079"/>
              <a:gd name="connsiteY17" fmla="*/ 217320 h 1803233"/>
              <a:gd name="connsiteX18" fmla="*/ 1115216 w 1158079"/>
              <a:gd name="connsiteY18" fmla="*/ 255420 h 1803233"/>
              <a:gd name="connsiteX19" fmla="*/ 1119979 w 1158079"/>
              <a:gd name="connsiteY19" fmla="*/ 274470 h 1803233"/>
              <a:gd name="connsiteX20" fmla="*/ 1143791 w 1158079"/>
              <a:gd name="connsiteY20" fmla="*/ 336383 h 1803233"/>
              <a:gd name="connsiteX21" fmla="*/ 1158079 w 1158079"/>
              <a:gd name="connsiteY21" fmla="*/ 393533 h 1803233"/>
              <a:gd name="connsiteX22" fmla="*/ 1153316 w 1158079"/>
              <a:gd name="connsiteY22" fmla="*/ 598320 h 1803233"/>
              <a:gd name="connsiteX23" fmla="*/ 1148554 w 1158079"/>
              <a:gd name="connsiteY23" fmla="*/ 631658 h 1803233"/>
              <a:gd name="connsiteX24" fmla="*/ 1139029 w 1158079"/>
              <a:gd name="connsiteY24" fmla="*/ 655470 h 1803233"/>
              <a:gd name="connsiteX25" fmla="*/ 1129504 w 1158079"/>
              <a:gd name="connsiteY25" fmla="*/ 684045 h 1803233"/>
              <a:gd name="connsiteX26" fmla="*/ 1115216 w 1158079"/>
              <a:gd name="connsiteY26" fmla="*/ 726908 h 1803233"/>
              <a:gd name="connsiteX27" fmla="*/ 1110454 w 1158079"/>
              <a:gd name="connsiteY27" fmla="*/ 741195 h 1803233"/>
              <a:gd name="connsiteX28" fmla="*/ 1077116 w 1158079"/>
              <a:gd name="connsiteY28" fmla="*/ 793583 h 1803233"/>
              <a:gd name="connsiteX29" fmla="*/ 1058066 w 1158079"/>
              <a:gd name="connsiteY29" fmla="*/ 826920 h 1803233"/>
              <a:gd name="connsiteX30" fmla="*/ 1043779 w 1158079"/>
              <a:gd name="connsiteY30" fmla="*/ 850733 h 1803233"/>
              <a:gd name="connsiteX31" fmla="*/ 1019966 w 1158079"/>
              <a:gd name="connsiteY31" fmla="*/ 874545 h 1803233"/>
              <a:gd name="connsiteX32" fmla="*/ 1010441 w 1158079"/>
              <a:gd name="connsiteY32" fmla="*/ 898358 h 1803233"/>
              <a:gd name="connsiteX33" fmla="*/ 967579 w 1158079"/>
              <a:gd name="connsiteY33" fmla="*/ 936458 h 1803233"/>
              <a:gd name="connsiteX34" fmla="*/ 919954 w 1158079"/>
              <a:gd name="connsiteY34" fmla="*/ 965033 h 1803233"/>
              <a:gd name="connsiteX35" fmla="*/ 900904 w 1158079"/>
              <a:gd name="connsiteY35" fmla="*/ 984083 h 1803233"/>
              <a:gd name="connsiteX36" fmla="*/ 867566 w 1158079"/>
              <a:gd name="connsiteY36" fmla="*/ 1003133 h 1803233"/>
              <a:gd name="connsiteX37" fmla="*/ 805654 w 1158079"/>
              <a:gd name="connsiteY37" fmla="*/ 1031708 h 1803233"/>
              <a:gd name="connsiteX38" fmla="*/ 791366 w 1158079"/>
              <a:gd name="connsiteY38" fmla="*/ 1045995 h 1803233"/>
              <a:gd name="connsiteX39" fmla="*/ 700879 w 1158079"/>
              <a:gd name="connsiteY39" fmla="*/ 1074570 h 1803233"/>
              <a:gd name="connsiteX40" fmla="*/ 662779 w 1158079"/>
              <a:gd name="connsiteY40" fmla="*/ 1088858 h 1803233"/>
              <a:gd name="connsiteX41" fmla="*/ 619916 w 1158079"/>
              <a:gd name="connsiteY41" fmla="*/ 1107908 h 1803233"/>
              <a:gd name="connsiteX42" fmla="*/ 586579 w 1158079"/>
              <a:gd name="connsiteY42" fmla="*/ 1117433 h 1803233"/>
              <a:gd name="connsiteX43" fmla="*/ 548479 w 1158079"/>
              <a:gd name="connsiteY43" fmla="*/ 1131720 h 1803233"/>
              <a:gd name="connsiteX44" fmla="*/ 486566 w 1158079"/>
              <a:gd name="connsiteY44" fmla="*/ 1146008 h 1803233"/>
              <a:gd name="connsiteX45" fmla="*/ 434179 w 1158079"/>
              <a:gd name="connsiteY45" fmla="*/ 1179345 h 1803233"/>
              <a:gd name="connsiteX46" fmla="*/ 405604 w 1158079"/>
              <a:gd name="connsiteY46" fmla="*/ 1188870 h 1803233"/>
              <a:gd name="connsiteX47" fmla="*/ 377029 w 1158079"/>
              <a:gd name="connsiteY47" fmla="*/ 1207920 h 1803233"/>
              <a:gd name="connsiteX48" fmla="*/ 353216 w 1158079"/>
              <a:gd name="connsiteY48" fmla="*/ 1217445 h 1803233"/>
              <a:gd name="connsiteX49" fmla="*/ 310354 w 1158079"/>
              <a:gd name="connsiteY49" fmla="*/ 1246020 h 1803233"/>
              <a:gd name="connsiteX50" fmla="*/ 267491 w 1158079"/>
              <a:gd name="connsiteY50" fmla="*/ 1269833 h 1803233"/>
              <a:gd name="connsiteX51" fmla="*/ 229391 w 1158079"/>
              <a:gd name="connsiteY51" fmla="*/ 1298408 h 1803233"/>
              <a:gd name="connsiteX52" fmla="*/ 196054 w 1158079"/>
              <a:gd name="connsiteY52" fmla="*/ 1331745 h 1803233"/>
              <a:gd name="connsiteX53" fmla="*/ 162716 w 1158079"/>
              <a:gd name="connsiteY53" fmla="*/ 1360320 h 1803233"/>
              <a:gd name="connsiteX54" fmla="*/ 134141 w 1158079"/>
              <a:gd name="connsiteY54" fmla="*/ 1403183 h 1803233"/>
              <a:gd name="connsiteX55" fmla="*/ 110329 w 1158079"/>
              <a:gd name="connsiteY55" fmla="*/ 1436520 h 1803233"/>
              <a:gd name="connsiteX56" fmla="*/ 96041 w 1158079"/>
              <a:gd name="connsiteY56" fmla="*/ 1455570 h 1803233"/>
              <a:gd name="connsiteX57" fmla="*/ 76991 w 1158079"/>
              <a:gd name="connsiteY57" fmla="*/ 1493670 h 1803233"/>
              <a:gd name="connsiteX58" fmla="*/ 72229 w 1158079"/>
              <a:gd name="connsiteY58" fmla="*/ 1527008 h 1803233"/>
              <a:gd name="connsiteX59" fmla="*/ 57941 w 1158079"/>
              <a:gd name="connsiteY59" fmla="*/ 1555583 h 1803233"/>
              <a:gd name="connsiteX60" fmla="*/ 53179 w 1158079"/>
              <a:gd name="connsiteY60" fmla="*/ 1569870 h 1803233"/>
              <a:gd name="connsiteX61" fmla="*/ 38891 w 1158079"/>
              <a:gd name="connsiteY61" fmla="*/ 1598445 h 1803233"/>
              <a:gd name="connsiteX62" fmla="*/ 19841 w 1158079"/>
              <a:gd name="connsiteY62" fmla="*/ 1665120 h 1803233"/>
              <a:gd name="connsiteX63" fmla="*/ 15079 w 1158079"/>
              <a:gd name="connsiteY63" fmla="*/ 1707983 h 1803233"/>
              <a:gd name="connsiteX64" fmla="*/ 791 w 1158079"/>
              <a:gd name="connsiteY64" fmla="*/ 1774658 h 1803233"/>
              <a:gd name="connsiteX65" fmla="*/ 791 w 1158079"/>
              <a:gd name="connsiteY65" fmla="*/ 1803233 h 180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158079" h="1803233">
                <a:moveTo>
                  <a:pt x="405604" y="131595"/>
                </a:moveTo>
                <a:cubicBezTo>
                  <a:pt x="412631" y="121055"/>
                  <a:pt x="418418" y="110352"/>
                  <a:pt x="429416" y="103020"/>
                </a:cubicBezTo>
                <a:cubicBezTo>
                  <a:pt x="433593" y="100235"/>
                  <a:pt x="439003" y="100021"/>
                  <a:pt x="443704" y="98258"/>
                </a:cubicBezTo>
                <a:cubicBezTo>
                  <a:pt x="451709" y="95256"/>
                  <a:pt x="459704" y="92205"/>
                  <a:pt x="467516" y="88733"/>
                </a:cubicBezTo>
                <a:cubicBezTo>
                  <a:pt x="485037" y="80946"/>
                  <a:pt x="484088" y="78637"/>
                  <a:pt x="500854" y="74445"/>
                </a:cubicBezTo>
                <a:cubicBezTo>
                  <a:pt x="508707" y="72482"/>
                  <a:pt x="516857" y="71813"/>
                  <a:pt x="524666" y="69683"/>
                </a:cubicBezTo>
                <a:cubicBezTo>
                  <a:pt x="534352" y="67041"/>
                  <a:pt x="543501" y="62593"/>
                  <a:pt x="553241" y="60158"/>
                </a:cubicBezTo>
                <a:cubicBezTo>
                  <a:pt x="559591" y="58570"/>
                  <a:pt x="566081" y="57465"/>
                  <a:pt x="572291" y="55395"/>
                </a:cubicBezTo>
                <a:cubicBezTo>
                  <a:pt x="580401" y="52691"/>
                  <a:pt x="587774" y="47792"/>
                  <a:pt x="596104" y="45870"/>
                </a:cubicBezTo>
                <a:cubicBezTo>
                  <a:pt x="608575" y="42992"/>
                  <a:pt x="621446" y="42129"/>
                  <a:pt x="634204" y="41108"/>
                </a:cubicBezTo>
                <a:cubicBezTo>
                  <a:pt x="661152" y="38952"/>
                  <a:pt x="688179" y="37933"/>
                  <a:pt x="715166" y="36345"/>
                </a:cubicBezTo>
                <a:cubicBezTo>
                  <a:pt x="806030" y="0"/>
                  <a:pt x="749994" y="18813"/>
                  <a:pt x="962816" y="31583"/>
                </a:cubicBezTo>
                <a:cubicBezTo>
                  <a:pt x="968530" y="31926"/>
                  <a:pt x="972885" y="37240"/>
                  <a:pt x="977104" y="41108"/>
                </a:cubicBezTo>
                <a:cubicBezTo>
                  <a:pt x="991999" y="54761"/>
                  <a:pt x="1019966" y="83970"/>
                  <a:pt x="1019966" y="83970"/>
                </a:cubicBezTo>
                <a:cubicBezTo>
                  <a:pt x="1025175" y="99595"/>
                  <a:pt x="1030886" y="118044"/>
                  <a:pt x="1039016" y="131595"/>
                </a:cubicBezTo>
                <a:cubicBezTo>
                  <a:pt x="1042481" y="137371"/>
                  <a:pt x="1048992" y="140709"/>
                  <a:pt x="1053304" y="145883"/>
                </a:cubicBezTo>
                <a:cubicBezTo>
                  <a:pt x="1056968" y="150280"/>
                  <a:pt x="1060088" y="155145"/>
                  <a:pt x="1062829" y="160170"/>
                </a:cubicBezTo>
                <a:cubicBezTo>
                  <a:pt x="1092964" y="215416"/>
                  <a:pt x="1069148" y="181294"/>
                  <a:pt x="1096166" y="217320"/>
                </a:cubicBezTo>
                <a:cubicBezTo>
                  <a:pt x="1107862" y="264098"/>
                  <a:pt x="1090930" y="206847"/>
                  <a:pt x="1115216" y="255420"/>
                </a:cubicBezTo>
                <a:cubicBezTo>
                  <a:pt x="1118143" y="261274"/>
                  <a:pt x="1117742" y="268319"/>
                  <a:pt x="1119979" y="274470"/>
                </a:cubicBezTo>
                <a:cubicBezTo>
                  <a:pt x="1135816" y="318023"/>
                  <a:pt x="1132440" y="295519"/>
                  <a:pt x="1143791" y="336383"/>
                </a:cubicBezTo>
                <a:cubicBezTo>
                  <a:pt x="1149047" y="355303"/>
                  <a:pt x="1158079" y="393533"/>
                  <a:pt x="1158079" y="393533"/>
                </a:cubicBezTo>
                <a:cubicBezTo>
                  <a:pt x="1156491" y="461795"/>
                  <a:pt x="1156045" y="530094"/>
                  <a:pt x="1153316" y="598320"/>
                </a:cubicBezTo>
                <a:cubicBezTo>
                  <a:pt x="1152867" y="609536"/>
                  <a:pt x="1151276" y="620768"/>
                  <a:pt x="1148554" y="631658"/>
                </a:cubicBezTo>
                <a:cubicBezTo>
                  <a:pt x="1146481" y="639952"/>
                  <a:pt x="1141951" y="647436"/>
                  <a:pt x="1139029" y="655470"/>
                </a:cubicBezTo>
                <a:cubicBezTo>
                  <a:pt x="1135598" y="664906"/>
                  <a:pt x="1132679" y="674520"/>
                  <a:pt x="1129504" y="684045"/>
                </a:cubicBezTo>
                <a:lnTo>
                  <a:pt x="1115216" y="726908"/>
                </a:lnTo>
                <a:cubicBezTo>
                  <a:pt x="1113629" y="731670"/>
                  <a:pt x="1113149" y="736960"/>
                  <a:pt x="1110454" y="741195"/>
                </a:cubicBezTo>
                <a:cubicBezTo>
                  <a:pt x="1099341" y="758658"/>
                  <a:pt x="1086373" y="775070"/>
                  <a:pt x="1077116" y="793583"/>
                </a:cubicBezTo>
                <a:cubicBezTo>
                  <a:pt x="1060852" y="826110"/>
                  <a:pt x="1074898" y="799988"/>
                  <a:pt x="1058066" y="826920"/>
                </a:cubicBezTo>
                <a:cubicBezTo>
                  <a:pt x="1053160" y="834770"/>
                  <a:pt x="1049562" y="843505"/>
                  <a:pt x="1043779" y="850733"/>
                </a:cubicBezTo>
                <a:cubicBezTo>
                  <a:pt x="1036767" y="859499"/>
                  <a:pt x="1027904" y="866608"/>
                  <a:pt x="1019966" y="874545"/>
                </a:cubicBezTo>
                <a:cubicBezTo>
                  <a:pt x="1016791" y="882483"/>
                  <a:pt x="1015344" y="891354"/>
                  <a:pt x="1010441" y="898358"/>
                </a:cubicBezTo>
                <a:cubicBezTo>
                  <a:pt x="1002473" y="909741"/>
                  <a:pt x="980436" y="928192"/>
                  <a:pt x="967579" y="936458"/>
                </a:cubicBezTo>
                <a:cubicBezTo>
                  <a:pt x="952006" y="946469"/>
                  <a:pt x="933045" y="951942"/>
                  <a:pt x="919954" y="965033"/>
                </a:cubicBezTo>
                <a:cubicBezTo>
                  <a:pt x="913604" y="971383"/>
                  <a:pt x="908167" y="978801"/>
                  <a:pt x="900904" y="984083"/>
                </a:cubicBezTo>
                <a:cubicBezTo>
                  <a:pt x="890553" y="991611"/>
                  <a:pt x="878878" y="997145"/>
                  <a:pt x="867566" y="1003133"/>
                </a:cubicBezTo>
                <a:cubicBezTo>
                  <a:pt x="823271" y="1026583"/>
                  <a:pt x="834567" y="1022069"/>
                  <a:pt x="805654" y="1031708"/>
                </a:cubicBezTo>
                <a:cubicBezTo>
                  <a:pt x="800891" y="1036470"/>
                  <a:pt x="797309" y="1042826"/>
                  <a:pt x="791366" y="1045995"/>
                </a:cubicBezTo>
                <a:cubicBezTo>
                  <a:pt x="744023" y="1071244"/>
                  <a:pt x="743676" y="1068457"/>
                  <a:pt x="700879" y="1074570"/>
                </a:cubicBezTo>
                <a:cubicBezTo>
                  <a:pt x="688179" y="1079333"/>
                  <a:pt x="675321" y="1083694"/>
                  <a:pt x="662779" y="1088858"/>
                </a:cubicBezTo>
                <a:cubicBezTo>
                  <a:pt x="648321" y="1094811"/>
                  <a:pt x="634556" y="1102418"/>
                  <a:pt x="619916" y="1107908"/>
                </a:cubicBezTo>
                <a:cubicBezTo>
                  <a:pt x="609095" y="1111966"/>
                  <a:pt x="597543" y="1113778"/>
                  <a:pt x="586579" y="1117433"/>
                </a:cubicBezTo>
                <a:cubicBezTo>
                  <a:pt x="573711" y="1121722"/>
                  <a:pt x="561347" y="1127431"/>
                  <a:pt x="548479" y="1131720"/>
                </a:cubicBezTo>
                <a:cubicBezTo>
                  <a:pt x="518035" y="1141868"/>
                  <a:pt x="516366" y="1141041"/>
                  <a:pt x="486566" y="1146008"/>
                </a:cubicBezTo>
                <a:cubicBezTo>
                  <a:pt x="464855" y="1167719"/>
                  <a:pt x="472787" y="1162799"/>
                  <a:pt x="434179" y="1179345"/>
                </a:cubicBezTo>
                <a:cubicBezTo>
                  <a:pt x="424951" y="1183300"/>
                  <a:pt x="405604" y="1188870"/>
                  <a:pt x="405604" y="1188870"/>
                </a:cubicBezTo>
                <a:cubicBezTo>
                  <a:pt x="396079" y="1195220"/>
                  <a:pt x="387079" y="1202438"/>
                  <a:pt x="377029" y="1207920"/>
                </a:cubicBezTo>
                <a:cubicBezTo>
                  <a:pt x="369524" y="1212014"/>
                  <a:pt x="360639" y="1213203"/>
                  <a:pt x="353216" y="1217445"/>
                </a:cubicBezTo>
                <a:cubicBezTo>
                  <a:pt x="338307" y="1225964"/>
                  <a:pt x="325712" y="1238341"/>
                  <a:pt x="310354" y="1246020"/>
                </a:cubicBezTo>
                <a:cubicBezTo>
                  <a:pt x="283024" y="1259685"/>
                  <a:pt x="297392" y="1251892"/>
                  <a:pt x="267491" y="1269833"/>
                </a:cubicBezTo>
                <a:cubicBezTo>
                  <a:pt x="230705" y="1318882"/>
                  <a:pt x="279282" y="1260991"/>
                  <a:pt x="229391" y="1298408"/>
                </a:cubicBezTo>
                <a:cubicBezTo>
                  <a:pt x="216819" y="1307837"/>
                  <a:pt x="207682" y="1321174"/>
                  <a:pt x="196054" y="1331745"/>
                </a:cubicBezTo>
                <a:cubicBezTo>
                  <a:pt x="180884" y="1345536"/>
                  <a:pt x="174753" y="1344271"/>
                  <a:pt x="162716" y="1360320"/>
                </a:cubicBezTo>
                <a:cubicBezTo>
                  <a:pt x="152413" y="1374057"/>
                  <a:pt x="144444" y="1389446"/>
                  <a:pt x="134141" y="1403183"/>
                </a:cubicBezTo>
                <a:cubicBezTo>
                  <a:pt x="87406" y="1465499"/>
                  <a:pt x="145179" y="1387732"/>
                  <a:pt x="110329" y="1436520"/>
                </a:cubicBezTo>
                <a:cubicBezTo>
                  <a:pt x="105715" y="1442979"/>
                  <a:pt x="100041" y="1448714"/>
                  <a:pt x="96041" y="1455570"/>
                </a:cubicBezTo>
                <a:cubicBezTo>
                  <a:pt x="88886" y="1467835"/>
                  <a:pt x="76991" y="1493670"/>
                  <a:pt x="76991" y="1493670"/>
                </a:cubicBezTo>
                <a:cubicBezTo>
                  <a:pt x="75404" y="1504783"/>
                  <a:pt x="75530" y="1516279"/>
                  <a:pt x="72229" y="1527008"/>
                </a:cubicBezTo>
                <a:cubicBezTo>
                  <a:pt x="69097" y="1537186"/>
                  <a:pt x="62266" y="1545852"/>
                  <a:pt x="57941" y="1555583"/>
                </a:cubicBezTo>
                <a:cubicBezTo>
                  <a:pt x="55902" y="1560170"/>
                  <a:pt x="55218" y="1565283"/>
                  <a:pt x="53179" y="1569870"/>
                </a:cubicBezTo>
                <a:cubicBezTo>
                  <a:pt x="48854" y="1579601"/>
                  <a:pt x="43654" y="1588920"/>
                  <a:pt x="38891" y="1598445"/>
                </a:cubicBezTo>
                <a:cubicBezTo>
                  <a:pt x="27974" y="1653032"/>
                  <a:pt x="36606" y="1631590"/>
                  <a:pt x="19841" y="1665120"/>
                </a:cubicBezTo>
                <a:cubicBezTo>
                  <a:pt x="18254" y="1679408"/>
                  <a:pt x="17577" y="1693826"/>
                  <a:pt x="15079" y="1707983"/>
                </a:cubicBezTo>
                <a:cubicBezTo>
                  <a:pt x="8971" y="1742599"/>
                  <a:pt x="3459" y="1742651"/>
                  <a:pt x="791" y="1774658"/>
                </a:cubicBezTo>
                <a:cubicBezTo>
                  <a:pt x="0" y="1784150"/>
                  <a:pt x="791" y="1793708"/>
                  <a:pt x="791" y="180323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1857356" y="1428736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7554" y="1214422"/>
            <a:ext cx="38411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High-level language :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사람의 언어로 코딩을 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영어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한글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Java, C/C++, </a:t>
            </a:r>
            <a:r>
              <a:rPr lang="en-US" altLang="ko-KR" sz="1400" dirty="0" err="1" smtClean="0"/>
              <a:t>PyThon</a:t>
            </a:r>
            <a:r>
              <a:rPr lang="en-US" altLang="ko-KR" sz="1400" dirty="0" smtClean="0"/>
              <a:t>,,,,,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Low–level language :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컴퓨터의 언어로 코딩을 </a:t>
            </a:r>
            <a:r>
              <a:rPr lang="ko-KR" altLang="en-US" sz="1400" dirty="0" err="1" smtClean="0"/>
              <a:t>하는다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기계어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COBOL, Assembly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96192" y="3495878"/>
            <a:ext cx="699158" cy="1257097"/>
          </a:xfrm>
          <a:custGeom>
            <a:avLst/>
            <a:gdLst>
              <a:gd name="connsiteX0" fmla="*/ 699158 w 699158"/>
              <a:gd name="connsiteY0" fmla="*/ 23610 h 1257097"/>
              <a:gd name="connsiteX1" fmla="*/ 684871 w 699158"/>
              <a:gd name="connsiteY1" fmla="*/ 18847 h 1257097"/>
              <a:gd name="connsiteX2" fmla="*/ 451508 w 699158"/>
              <a:gd name="connsiteY2" fmla="*/ 18847 h 1257097"/>
              <a:gd name="connsiteX3" fmla="*/ 394358 w 699158"/>
              <a:gd name="connsiteY3" fmla="*/ 33135 h 1257097"/>
              <a:gd name="connsiteX4" fmla="*/ 380071 w 699158"/>
              <a:gd name="connsiteY4" fmla="*/ 37897 h 1257097"/>
              <a:gd name="connsiteX5" fmla="*/ 356258 w 699158"/>
              <a:gd name="connsiteY5" fmla="*/ 42660 h 1257097"/>
              <a:gd name="connsiteX6" fmla="*/ 337208 w 699158"/>
              <a:gd name="connsiteY6" fmla="*/ 47422 h 1257097"/>
              <a:gd name="connsiteX7" fmla="*/ 284821 w 699158"/>
              <a:gd name="connsiteY7" fmla="*/ 71235 h 1257097"/>
              <a:gd name="connsiteX8" fmla="*/ 246721 w 699158"/>
              <a:gd name="connsiteY8" fmla="*/ 99810 h 1257097"/>
              <a:gd name="connsiteX9" fmla="*/ 194333 w 699158"/>
              <a:gd name="connsiteY9" fmla="*/ 123622 h 1257097"/>
              <a:gd name="connsiteX10" fmla="*/ 175283 w 699158"/>
              <a:gd name="connsiteY10" fmla="*/ 137910 h 1257097"/>
              <a:gd name="connsiteX11" fmla="*/ 156233 w 699158"/>
              <a:gd name="connsiteY11" fmla="*/ 147435 h 1257097"/>
              <a:gd name="connsiteX12" fmla="*/ 127658 w 699158"/>
              <a:gd name="connsiteY12" fmla="*/ 176010 h 1257097"/>
              <a:gd name="connsiteX13" fmla="*/ 118133 w 699158"/>
              <a:gd name="connsiteY13" fmla="*/ 199822 h 1257097"/>
              <a:gd name="connsiteX14" fmla="*/ 103846 w 699158"/>
              <a:gd name="connsiteY14" fmla="*/ 214110 h 1257097"/>
              <a:gd name="connsiteX15" fmla="*/ 94321 w 699158"/>
              <a:gd name="connsiteY15" fmla="*/ 228397 h 1257097"/>
              <a:gd name="connsiteX16" fmla="*/ 70508 w 699158"/>
              <a:gd name="connsiteY16" fmla="*/ 256972 h 1257097"/>
              <a:gd name="connsiteX17" fmla="*/ 56221 w 699158"/>
              <a:gd name="connsiteY17" fmla="*/ 290310 h 1257097"/>
              <a:gd name="connsiteX18" fmla="*/ 46696 w 699158"/>
              <a:gd name="connsiteY18" fmla="*/ 314122 h 1257097"/>
              <a:gd name="connsiteX19" fmla="*/ 32408 w 699158"/>
              <a:gd name="connsiteY19" fmla="*/ 328410 h 1257097"/>
              <a:gd name="connsiteX20" fmla="*/ 22883 w 699158"/>
              <a:gd name="connsiteY20" fmla="*/ 361747 h 1257097"/>
              <a:gd name="connsiteX21" fmla="*/ 18121 w 699158"/>
              <a:gd name="connsiteY21" fmla="*/ 390322 h 1257097"/>
              <a:gd name="connsiteX22" fmla="*/ 8596 w 699158"/>
              <a:gd name="connsiteY22" fmla="*/ 433185 h 1257097"/>
              <a:gd name="connsiteX23" fmla="*/ 8596 w 699158"/>
              <a:gd name="connsiteY23" fmla="*/ 614160 h 1257097"/>
              <a:gd name="connsiteX24" fmla="*/ 13358 w 699158"/>
              <a:gd name="connsiteY24" fmla="*/ 661785 h 1257097"/>
              <a:gd name="connsiteX25" fmla="*/ 27646 w 699158"/>
              <a:gd name="connsiteY25" fmla="*/ 699885 h 1257097"/>
              <a:gd name="connsiteX26" fmla="*/ 56221 w 699158"/>
              <a:gd name="connsiteY26" fmla="*/ 766560 h 1257097"/>
              <a:gd name="connsiteX27" fmla="*/ 84796 w 699158"/>
              <a:gd name="connsiteY27" fmla="*/ 814185 h 1257097"/>
              <a:gd name="connsiteX28" fmla="*/ 99083 w 699158"/>
              <a:gd name="connsiteY28" fmla="*/ 837997 h 1257097"/>
              <a:gd name="connsiteX29" fmla="*/ 118133 w 699158"/>
              <a:gd name="connsiteY29" fmla="*/ 876097 h 1257097"/>
              <a:gd name="connsiteX30" fmla="*/ 127658 w 699158"/>
              <a:gd name="connsiteY30" fmla="*/ 895147 h 1257097"/>
              <a:gd name="connsiteX31" fmla="*/ 141946 w 699158"/>
              <a:gd name="connsiteY31" fmla="*/ 914197 h 1257097"/>
              <a:gd name="connsiteX32" fmla="*/ 146708 w 699158"/>
              <a:gd name="connsiteY32" fmla="*/ 928485 h 1257097"/>
              <a:gd name="connsiteX33" fmla="*/ 151471 w 699158"/>
              <a:gd name="connsiteY33" fmla="*/ 947535 h 1257097"/>
              <a:gd name="connsiteX34" fmla="*/ 175283 w 699158"/>
              <a:gd name="connsiteY34" fmla="*/ 985635 h 1257097"/>
              <a:gd name="connsiteX35" fmla="*/ 194333 w 699158"/>
              <a:gd name="connsiteY35" fmla="*/ 1028497 h 1257097"/>
              <a:gd name="connsiteX36" fmla="*/ 203858 w 699158"/>
              <a:gd name="connsiteY36" fmla="*/ 1061835 h 1257097"/>
              <a:gd name="connsiteX37" fmla="*/ 213383 w 699158"/>
              <a:gd name="connsiteY37" fmla="*/ 1076122 h 1257097"/>
              <a:gd name="connsiteX38" fmla="*/ 222908 w 699158"/>
              <a:gd name="connsiteY38" fmla="*/ 1095172 h 1257097"/>
              <a:gd name="connsiteX39" fmla="*/ 246721 w 699158"/>
              <a:gd name="connsiteY39" fmla="*/ 1128510 h 1257097"/>
              <a:gd name="connsiteX40" fmla="*/ 284821 w 699158"/>
              <a:gd name="connsiteY40" fmla="*/ 1176135 h 1257097"/>
              <a:gd name="connsiteX41" fmla="*/ 308633 w 699158"/>
              <a:gd name="connsiteY41" fmla="*/ 1199947 h 1257097"/>
              <a:gd name="connsiteX42" fmla="*/ 346733 w 699158"/>
              <a:gd name="connsiteY42" fmla="*/ 1238047 h 1257097"/>
              <a:gd name="connsiteX43" fmla="*/ 365783 w 699158"/>
              <a:gd name="connsiteY43" fmla="*/ 1257097 h 12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99158" h="1257097">
                <a:moveTo>
                  <a:pt x="699158" y="23610"/>
                </a:moveTo>
                <a:cubicBezTo>
                  <a:pt x="694396" y="22022"/>
                  <a:pt x="689741" y="20065"/>
                  <a:pt x="684871" y="18847"/>
                </a:cubicBezTo>
                <a:cubicBezTo>
                  <a:pt x="609481" y="0"/>
                  <a:pt x="522983" y="17223"/>
                  <a:pt x="451508" y="18847"/>
                </a:cubicBezTo>
                <a:cubicBezTo>
                  <a:pt x="393773" y="38092"/>
                  <a:pt x="452071" y="20310"/>
                  <a:pt x="394358" y="33135"/>
                </a:cubicBezTo>
                <a:cubicBezTo>
                  <a:pt x="389458" y="34224"/>
                  <a:pt x="384941" y="36679"/>
                  <a:pt x="380071" y="37897"/>
                </a:cubicBezTo>
                <a:cubicBezTo>
                  <a:pt x="372218" y="39860"/>
                  <a:pt x="364160" y="40904"/>
                  <a:pt x="356258" y="42660"/>
                </a:cubicBezTo>
                <a:cubicBezTo>
                  <a:pt x="349868" y="44080"/>
                  <a:pt x="343558" y="45835"/>
                  <a:pt x="337208" y="47422"/>
                </a:cubicBezTo>
                <a:cubicBezTo>
                  <a:pt x="294618" y="68717"/>
                  <a:pt x="312578" y="61981"/>
                  <a:pt x="284821" y="71235"/>
                </a:cubicBezTo>
                <a:cubicBezTo>
                  <a:pt x="268295" y="87760"/>
                  <a:pt x="270389" y="87976"/>
                  <a:pt x="246721" y="99810"/>
                </a:cubicBezTo>
                <a:cubicBezTo>
                  <a:pt x="208397" y="118973"/>
                  <a:pt x="236314" y="98433"/>
                  <a:pt x="194333" y="123622"/>
                </a:cubicBezTo>
                <a:cubicBezTo>
                  <a:pt x="187527" y="127706"/>
                  <a:pt x="182014" y="133703"/>
                  <a:pt x="175283" y="137910"/>
                </a:cubicBezTo>
                <a:cubicBezTo>
                  <a:pt x="169263" y="141673"/>
                  <a:pt x="161777" y="143000"/>
                  <a:pt x="156233" y="147435"/>
                </a:cubicBezTo>
                <a:cubicBezTo>
                  <a:pt x="145714" y="155850"/>
                  <a:pt x="127658" y="176010"/>
                  <a:pt x="127658" y="176010"/>
                </a:cubicBezTo>
                <a:cubicBezTo>
                  <a:pt x="124483" y="183947"/>
                  <a:pt x="122664" y="192573"/>
                  <a:pt x="118133" y="199822"/>
                </a:cubicBezTo>
                <a:cubicBezTo>
                  <a:pt x="114563" y="205533"/>
                  <a:pt x="108158" y="208936"/>
                  <a:pt x="103846" y="214110"/>
                </a:cubicBezTo>
                <a:cubicBezTo>
                  <a:pt x="100182" y="218507"/>
                  <a:pt x="97985" y="224000"/>
                  <a:pt x="94321" y="228397"/>
                </a:cubicBezTo>
                <a:cubicBezTo>
                  <a:pt x="63763" y="265066"/>
                  <a:pt x="94156" y="221501"/>
                  <a:pt x="70508" y="256972"/>
                </a:cubicBezTo>
                <a:cubicBezTo>
                  <a:pt x="60729" y="286314"/>
                  <a:pt x="71912" y="255006"/>
                  <a:pt x="56221" y="290310"/>
                </a:cubicBezTo>
                <a:cubicBezTo>
                  <a:pt x="52749" y="298122"/>
                  <a:pt x="51227" y="306873"/>
                  <a:pt x="46696" y="314122"/>
                </a:cubicBezTo>
                <a:cubicBezTo>
                  <a:pt x="43126" y="319834"/>
                  <a:pt x="37171" y="323647"/>
                  <a:pt x="32408" y="328410"/>
                </a:cubicBezTo>
                <a:cubicBezTo>
                  <a:pt x="29233" y="339522"/>
                  <a:pt x="25482" y="350486"/>
                  <a:pt x="22883" y="361747"/>
                </a:cubicBezTo>
                <a:cubicBezTo>
                  <a:pt x="20712" y="371156"/>
                  <a:pt x="19848" y="380821"/>
                  <a:pt x="18121" y="390322"/>
                </a:cubicBezTo>
                <a:cubicBezTo>
                  <a:pt x="14092" y="412480"/>
                  <a:pt x="13689" y="412809"/>
                  <a:pt x="8596" y="433185"/>
                </a:cubicBezTo>
                <a:cubicBezTo>
                  <a:pt x="0" y="519134"/>
                  <a:pt x="1609" y="481409"/>
                  <a:pt x="8596" y="614160"/>
                </a:cubicBezTo>
                <a:cubicBezTo>
                  <a:pt x="9435" y="630092"/>
                  <a:pt x="9897" y="646211"/>
                  <a:pt x="13358" y="661785"/>
                </a:cubicBezTo>
                <a:cubicBezTo>
                  <a:pt x="16300" y="675026"/>
                  <a:pt x="23084" y="687112"/>
                  <a:pt x="27646" y="699885"/>
                </a:cubicBezTo>
                <a:cubicBezTo>
                  <a:pt x="39239" y="732346"/>
                  <a:pt x="36106" y="733035"/>
                  <a:pt x="56221" y="766560"/>
                </a:cubicBezTo>
                <a:lnTo>
                  <a:pt x="84796" y="814185"/>
                </a:lnTo>
                <a:cubicBezTo>
                  <a:pt x="89558" y="822122"/>
                  <a:pt x="94943" y="829718"/>
                  <a:pt x="99083" y="837997"/>
                </a:cubicBezTo>
                <a:lnTo>
                  <a:pt x="118133" y="876097"/>
                </a:lnTo>
                <a:cubicBezTo>
                  <a:pt x="121308" y="882447"/>
                  <a:pt x="123398" y="889467"/>
                  <a:pt x="127658" y="895147"/>
                </a:cubicBezTo>
                <a:lnTo>
                  <a:pt x="141946" y="914197"/>
                </a:lnTo>
                <a:cubicBezTo>
                  <a:pt x="143533" y="918960"/>
                  <a:pt x="145329" y="923658"/>
                  <a:pt x="146708" y="928485"/>
                </a:cubicBezTo>
                <a:cubicBezTo>
                  <a:pt x="148506" y="934779"/>
                  <a:pt x="149173" y="941406"/>
                  <a:pt x="151471" y="947535"/>
                </a:cubicBezTo>
                <a:cubicBezTo>
                  <a:pt x="158009" y="964968"/>
                  <a:pt x="164045" y="970651"/>
                  <a:pt x="175283" y="985635"/>
                </a:cubicBezTo>
                <a:cubicBezTo>
                  <a:pt x="186618" y="1019640"/>
                  <a:pt x="179239" y="1005856"/>
                  <a:pt x="194333" y="1028497"/>
                </a:cubicBezTo>
                <a:cubicBezTo>
                  <a:pt x="195857" y="1034594"/>
                  <a:pt x="200444" y="1055007"/>
                  <a:pt x="203858" y="1061835"/>
                </a:cubicBezTo>
                <a:cubicBezTo>
                  <a:pt x="206418" y="1066954"/>
                  <a:pt x="210543" y="1071152"/>
                  <a:pt x="213383" y="1076122"/>
                </a:cubicBezTo>
                <a:cubicBezTo>
                  <a:pt x="216905" y="1082286"/>
                  <a:pt x="219386" y="1089008"/>
                  <a:pt x="222908" y="1095172"/>
                </a:cubicBezTo>
                <a:cubicBezTo>
                  <a:pt x="229793" y="1107221"/>
                  <a:pt x="238765" y="1117145"/>
                  <a:pt x="246721" y="1128510"/>
                </a:cubicBezTo>
                <a:cubicBezTo>
                  <a:pt x="299326" y="1203659"/>
                  <a:pt x="235261" y="1118316"/>
                  <a:pt x="284821" y="1176135"/>
                </a:cubicBezTo>
                <a:cubicBezTo>
                  <a:pt x="305987" y="1200829"/>
                  <a:pt x="281117" y="1181602"/>
                  <a:pt x="308633" y="1199947"/>
                </a:cubicBezTo>
                <a:cubicBezTo>
                  <a:pt x="331621" y="1234429"/>
                  <a:pt x="317444" y="1223402"/>
                  <a:pt x="346733" y="1238047"/>
                </a:cubicBezTo>
                <a:cubicBezTo>
                  <a:pt x="358227" y="1255289"/>
                  <a:pt x="351138" y="1249775"/>
                  <a:pt x="365783" y="12570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892943" y="503635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123825" y="5457825"/>
            <a:ext cx="1514475" cy="919163"/>
          </a:xfrm>
          <a:custGeom>
            <a:avLst/>
            <a:gdLst>
              <a:gd name="connsiteX0" fmla="*/ 1514475 w 1514475"/>
              <a:gd name="connsiteY0" fmla="*/ 0 h 919163"/>
              <a:gd name="connsiteX1" fmla="*/ 1490663 w 1514475"/>
              <a:gd name="connsiteY1" fmla="*/ 28575 h 919163"/>
              <a:gd name="connsiteX2" fmla="*/ 1471613 w 1514475"/>
              <a:gd name="connsiteY2" fmla="*/ 38100 h 919163"/>
              <a:gd name="connsiteX3" fmla="*/ 1381125 w 1514475"/>
              <a:gd name="connsiteY3" fmla="*/ 52388 h 919163"/>
              <a:gd name="connsiteX4" fmla="*/ 1352550 w 1514475"/>
              <a:gd name="connsiteY4" fmla="*/ 57150 h 919163"/>
              <a:gd name="connsiteX5" fmla="*/ 1281113 w 1514475"/>
              <a:gd name="connsiteY5" fmla="*/ 71438 h 919163"/>
              <a:gd name="connsiteX6" fmla="*/ 1214438 w 1514475"/>
              <a:gd name="connsiteY6" fmla="*/ 76200 h 919163"/>
              <a:gd name="connsiteX7" fmla="*/ 857250 w 1514475"/>
              <a:gd name="connsiteY7" fmla="*/ 80963 h 919163"/>
              <a:gd name="connsiteX8" fmla="*/ 719138 w 1514475"/>
              <a:gd name="connsiteY8" fmla="*/ 90488 h 919163"/>
              <a:gd name="connsiteX9" fmla="*/ 557213 w 1514475"/>
              <a:gd name="connsiteY9" fmla="*/ 100013 h 919163"/>
              <a:gd name="connsiteX10" fmla="*/ 514350 w 1514475"/>
              <a:gd name="connsiteY10" fmla="*/ 109538 h 919163"/>
              <a:gd name="connsiteX11" fmla="*/ 495300 w 1514475"/>
              <a:gd name="connsiteY11" fmla="*/ 114300 h 919163"/>
              <a:gd name="connsiteX12" fmla="*/ 452438 w 1514475"/>
              <a:gd name="connsiteY12" fmla="*/ 119063 h 919163"/>
              <a:gd name="connsiteX13" fmla="*/ 395288 w 1514475"/>
              <a:gd name="connsiteY13" fmla="*/ 133350 h 919163"/>
              <a:gd name="connsiteX14" fmla="*/ 309563 w 1514475"/>
              <a:gd name="connsiteY14" fmla="*/ 142875 h 919163"/>
              <a:gd name="connsiteX15" fmla="*/ 252413 w 1514475"/>
              <a:gd name="connsiteY15" fmla="*/ 157163 h 919163"/>
              <a:gd name="connsiteX16" fmla="*/ 204788 w 1514475"/>
              <a:gd name="connsiteY16" fmla="*/ 166688 h 919163"/>
              <a:gd name="connsiteX17" fmla="*/ 161925 w 1514475"/>
              <a:gd name="connsiteY17" fmla="*/ 190500 h 919163"/>
              <a:gd name="connsiteX18" fmla="*/ 147638 w 1514475"/>
              <a:gd name="connsiteY18" fmla="*/ 200025 h 919163"/>
              <a:gd name="connsiteX19" fmla="*/ 128588 w 1514475"/>
              <a:gd name="connsiteY19" fmla="*/ 219075 h 919163"/>
              <a:gd name="connsiteX20" fmla="*/ 109538 w 1514475"/>
              <a:gd name="connsiteY20" fmla="*/ 228600 h 919163"/>
              <a:gd name="connsiteX21" fmla="*/ 90488 w 1514475"/>
              <a:gd name="connsiteY21" fmla="*/ 242888 h 919163"/>
              <a:gd name="connsiteX22" fmla="*/ 61913 w 1514475"/>
              <a:gd name="connsiteY22" fmla="*/ 261938 h 919163"/>
              <a:gd name="connsiteX23" fmla="*/ 38100 w 1514475"/>
              <a:gd name="connsiteY23" fmla="*/ 295275 h 919163"/>
              <a:gd name="connsiteX24" fmla="*/ 19050 w 1514475"/>
              <a:gd name="connsiteY24" fmla="*/ 328613 h 919163"/>
              <a:gd name="connsiteX25" fmla="*/ 9525 w 1514475"/>
              <a:gd name="connsiteY25" fmla="*/ 361950 h 919163"/>
              <a:gd name="connsiteX26" fmla="*/ 0 w 1514475"/>
              <a:gd name="connsiteY26" fmla="*/ 381000 h 919163"/>
              <a:gd name="connsiteX27" fmla="*/ 4763 w 1514475"/>
              <a:gd name="connsiteY27" fmla="*/ 533400 h 919163"/>
              <a:gd name="connsiteX28" fmla="*/ 14288 w 1514475"/>
              <a:gd name="connsiteY28" fmla="*/ 547688 h 919163"/>
              <a:gd name="connsiteX29" fmla="*/ 19050 w 1514475"/>
              <a:gd name="connsiteY29" fmla="*/ 561975 h 919163"/>
              <a:gd name="connsiteX30" fmla="*/ 47625 w 1514475"/>
              <a:gd name="connsiteY30" fmla="*/ 590550 h 919163"/>
              <a:gd name="connsiteX31" fmla="*/ 80963 w 1514475"/>
              <a:gd name="connsiteY31" fmla="*/ 614363 h 919163"/>
              <a:gd name="connsiteX32" fmla="*/ 133350 w 1514475"/>
              <a:gd name="connsiteY32" fmla="*/ 661988 h 919163"/>
              <a:gd name="connsiteX33" fmla="*/ 185738 w 1514475"/>
              <a:gd name="connsiteY33" fmla="*/ 690563 h 919163"/>
              <a:gd name="connsiteX34" fmla="*/ 214313 w 1514475"/>
              <a:gd name="connsiteY34" fmla="*/ 700088 h 919163"/>
              <a:gd name="connsiteX35" fmla="*/ 242888 w 1514475"/>
              <a:gd name="connsiteY35" fmla="*/ 714375 h 919163"/>
              <a:gd name="connsiteX36" fmla="*/ 295275 w 1514475"/>
              <a:gd name="connsiteY36" fmla="*/ 738188 h 919163"/>
              <a:gd name="connsiteX37" fmla="*/ 366713 w 1514475"/>
              <a:gd name="connsiteY37" fmla="*/ 785813 h 919163"/>
              <a:gd name="connsiteX38" fmla="*/ 381000 w 1514475"/>
              <a:gd name="connsiteY38" fmla="*/ 795338 h 919163"/>
              <a:gd name="connsiteX39" fmla="*/ 395288 w 1514475"/>
              <a:gd name="connsiteY39" fmla="*/ 809625 h 919163"/>
              <a:gd name="connsiteX40" fmla="*/ 423863 w 1514475"/>
              <a:gd name="connsiteY40" fmla="*/ 828675 h 919163"/>
              <a:gd name="connsiteX41" fmla="*/ 442913 w 1514475"/>
              <a:gd name="connsiteY41" fmla="*/ 847725 h 919163"/>
              <a:gd name="connsiteX42" fmla="*/ 476250 w 1514475"/>
              <a:gd name="connsiteY42" fmla="*/ 866775 h 919163"/>
              <a:gd name="connsiteX43" fmla="*/ 490538 w 1514475"/>
              <a:gd name="connsiteY43" fmla="*/ 876300 h 919163"/>
              <a:gd name="connsiteX44" fmla="*/ 538163 w 1514475"/>
              <a:gd name="connsiteY44" fmla="*/ 909638 h 919163"/>
              <a:gd name="connsiteX45" fmla="*/ 557213 w 1514475"/>
              <a:gd name="connsiteY45" fmla="*/ 919163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14475" h="919163">
                <a:moveTo>
                  <a:pt x="1514475" y="0"/>
                </a:moveTo>
                <a:cubicBezTo>
                  <a:pt x="1506880" y="11393"/>
                  <a:pt x="1502331" y="20241"/>
                  <a:pt x="1490663" y="28575"/>
                </a:cubicBezTo>
                <a:cubicBezTo>
                  <a:pt x="1484886" y="32701"/>
                  <a:pt x="1478348" y="35855"/>
                  <a:pt x="1471613" y="38100"/>
                </a:cubicBezTo>
                <a:cubicBezTo>
                  <a:pt x="1431742" y="51390"/>
                  <a:pt x="1426137" y="47093"/>
                  <a:pt x="1381125" y="52388"/>
                </a:cubicBezTo>
                <a:cubicBezTo>
                  <a:pt x="1371535" y="53516"/>
                  <a:pt x="1362036" y="55343"/>
                  <a:pt x="1352550" y="57150"/>
                </a:cubicBezTo>
                <a:cubicBezTo>
                  <a:pt x="1328695" y="61694"/>
                  <a:pt x="1305335" y="69708"/>
                  <a:pt x="1281113" y="71438"/>
                </a:cubicBezTo>
                <a:cubicBezTo>
                  <a:pt x="1258888" y="73025"/>
                  <a:pt x="1236714" y="75699"/>
                  <a:pt x="1214438" y="76200"/>
                </a:cubicBezTo>
                <a:lnTo>
                  <a:pt x="857250" y="80963"/>
                </a:lnTo>
                <a:lnTo>
                  <a:pt x="719138" y="90488"/>
                </a:lnTo>
                <a:cubicBezTo>
                  <a:pt x="537723" y="100954"/>
                  <a:pt x="672077" y="89570"/>
                  <a:pt x="557213" y="100013"/>
                </a:cubicBezTo>
                <a:lnTo>
                  <a:pt x="514350" y="109538"/>
                </a:lnTo>
                <a:cubicBezTo>
                  <a:pt x="507972" y="111010"/>
                  <a:pt x="501769" y="113305"/>
                  <a:pt x="495300" y="114300"/>
                </a:cubicBezTo>
                <a:cubicBezTo>
                  <a:pt x="481092" y="116486"/>
                  <a:pt x="466669" y="117030"/>
                  <a:pt x="452438" y="119063"/>
                </a:cubicBezTo>
                <a:cubicBezTo>
                  <a:pt x="422127" y="123393"/>
                  <a:pt x="429506" y="125453"/>
                  <a:pt x="395288" y="133350"/>
                </a:cubicBezTo>
                <a:cubicBezTo>
                  <a:pt x="368474" y="139538"/>
                  <a:pt x="335522" y="140712"/>
                  <a:pt x="309563" y="142875"/>
                </a:cubicBezTo>
                <a:cubicBezTo>
                  <a:pt x="234783" y="155340"/>
                  <a:pt x="327893" y="138293"/>
                  <a:pt x="252413" y="157163"/>
                </a:cubicBezTo>
                <a:cubicBezTo>
                  <a:pt x="236707" y="161090"/>
                  <a:pt x="204788" y="166688"/>
                  <a:pt x="204788" y="166688"/>
                </a:cubicBezTo>
                <a:cubicBezTo>
                  <a:pt x="172036" y="188523"/>
                  <a:pt x="187073" y="182118"/>
                  <a:pt x="161925" y="190500"/>
                </a:cubicBezTo>
                <a:cubicBezTo>
                  <a:pt x="157163" y="193675"/>
                  <a:pt x="151984" y="196300"/>
                  <a:pt x="147638" y="200025"/>
                </a:cubicBezTo>
                <a:cubicBezTo>
                  <a:pt x="140820" y="205869"/>
                  <a:pt x="135772" y="213687"/>
                  <a:pt x="128588" y="219075"/>
                </a:cubicBezTo>
                <a:cubicBezTo>
                  <a:pt x="122908" y="223335"/>
                  <a:pt x="115558" y="224837"/>
                  <a:pt x="109538" y="228600"/>
                </a:cubicBezTo>
                <a:cubicBezTo>
                  <a:pt x="102807" y="232807"/>
                  <a:pt x="96991" y="238336"/>
                  <a:pt x="90488" y="242888"/>
                </a:cubicBezTo>
                <a:cubicBezTo>
                  <a:pt x="81110" y="249453"/>
                  <a:pt x="68782" y="252780"/>
                  <a:pt x="61913" y="261938"/>
                </a:cubicBezTo>
                <a:cubicBezTo>
                  <a:pt x="44191" y="285567"/>
                  <a:pt x="52028" y="274384"/>
                  <a:pt x="38100" y="295275"/>
                </a:cubicBezTo>
                <a:cubicBezTo>
                  <a:pt x="27182" y="328033"/>
                  <a:pt x="42115" y="288250"/>
                  <a:pt x="19050" y="328613"/>
                </a:cubicBezTo>
                <a:cubicBezTo>
                  <a:pt x="14866" y="335934"/>
                  <a:pt x="12053" y="355209"/>
                  <a:pt x="9525" y="361950"/>
                </a:cubicBezTo>
                <a:cubicBezTo>
                  <a:pt x="7032" y="368597"/>
                  <a:pt x="3175" y="374650"/>
                  <a:pt x="0" y="381000"/>
                </a:cubicBezTo>
                <a:cubicBezTo>
                  <a:pt x="1588" y="431800"/>
                  <a:pt x="422" y="482761"/>
                  <a:pt x="4763" y="533400"/>
                </a:cubicBezTo>
                <a:cubicBezTo>
                  <a:pt x="5252" y="539103"/>
                  <a:pt x="11728" y="542568"/>
                  <a:pt x="14288" y="547688"/>
                </a:cubicBezTo>
                <a:cubicBezTo>
                  <a:pt x="16533" y="552178"/>
                  <a:pt x="15968" y="558013"/>
                  <a:pt x="19050" y="561975"/>
                </a:cubicBezTo>
                <a:cubicBezTo>
                  <a:pt x="27320" y="572608"/>
                  <a:pt x="38100" y="581025"/>
                  <a:pt x="47625" y="590550"/>
                </a:cubicBezTo>
                <a:cubicBezTo>
                  <a:pt x="70225" y="613150"/>
                  <a:pt x="58156" y="606760"/>
                  <a:pt x="80963" y="614363"/>
                </a:cubicBezTo>
                <a:cubicBezTo>
                  <a:pt x="98525" y="631925"/>
                  <a:pt x="112753" y="648257"/>
                  <a:pt x="133350" y="661988"/>
                </a:cubicBezTo>
                <a:cubicBezTo>
                  <a:pt x="138125" y="665171"/>
                  <a:pt x="174503" y="686069"/>
                  <a:pt x="185738" y="690563"/>
                </a:cubicBezTo>
                <a:cubicBezTo>
                  <a:pt x="195060" y="694292"/>
                  <a:pt x="205333" y="695598"/>
                  <a:pt x="214313" y="700088"/>
                </a:cubicBezTo>
                <a:cubicBezTo>
                  <a:pt x="223838" y="704850"/>
                  <a:pt x="233157" y="710050"/>
                  <a:pt x="242888" y="714375"/>
                </a:cubicBezTo>
                <a:cubicBezTo>
                  <a:pt x="286457" y="733739"/>
                  <a:pt x="207963" y="688296"/>
                  <a:pt x="295275" y="738188"/>
                </a:cubicBezTo>
                <a:cubicBezTo>
                  <a:pt x="376477" y="784588"/>
                  <a:pt x="276103" y="725404"/>
                  <a:pt x="366713" y="785813"/>
                </a:cubicBezTo>
                <a:cubicBezTo>
                  <a:pt x="371475" y="788988"/>
                  <a:pt x="376603" y="791674"/>
                  <a:pt x="381000" y="795338"/>
                </a:cubicBezTo>
                <a:cubicBezTo>
                  <a:pt x="386174" y="799650"/>
                  <a:pt x="389972" y="805490"/>
                  <a:pt x="395288" y="809625"/>
                </a:cubicBezTo>
                <a:cubicBezTo>
                  <a:pt x="404324" y="816653"/>
                  <a:pt x="415768" y="820580"/>
                  <a:pt x="423863" y="828675"/>
                </a:cubicBezTo>
                <a:cubicBezTo>
                  <a:pt x="430213" y="835025"/>
                  <a:pt x="436095" y="841881"/>
                  <a:pt x="442913" y="847725"/>
                </a:cubicBezTo>
                <a:cubicBezTo>
                  <a:pt x="454517" y="857671"/>
                  <a:pt x="462736" y="859053"/>
                  <a:pt x="476250" y="866775"/>
                </a:cubicBezTo>
                <a:cubicBezTo>
                  <a:pt x="481220" y="869615"/>
                  <a:pt x="485880" y="872973"/>
                  <a:pt x="490538" y="876300"/>
                </a:cubicBezTo>
                <a:cubicBezTo>
                  <a:pt x="500048" y="883093"/>
                  <a:pt x="529950" y="906900"/>
                  <a:pt x="538163" y="909638"/>
                </a:cubicBezTo>
                <a:cubicBezTo>
                  <a:pt x="554580" y="915110"/>
                  <a:pt x="548900" y="910850"/>
                  <a:pt x="557213" y="9191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643174" y="285728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0430" y="214290"/>
            <a:ext cx="292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주의사항</a:t>
            </a:r>
            <a:endParaRPr lang="en-US" altLang="ko-KR" sz="1400" dirty="0" smtClean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대소문자를 구분한다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문장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명령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끝에는 </a:t>
            </a:r>
            <a:r>
              <a:rPr lang="en-US" altLang="ko-KR" sz="1400" b="1" dirty="0" smtClean="0"/>
              <a:t>;</a:t>
            </a:r>
            <a:r>
              <a:rPr lang="ko-KR" altLang="en-US" sz="1400" dirty="0" smtClean="0"/>
              <a:t>을 붙인다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괄호는 반드시 짝으로 구성된다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500066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자유형 3"/>
          <p:cNvSpPr/>
          <p:nvPr/>
        </p:nvSpPr>
        <p:spPr>
          <a:xfrm>
            <a:off x="1338263" y="285750"/>
            <a:ext cx="3029078" cy="823913"/>
          </a:xfrm>
          <a:custGeom>
            <a:avLst/>
            <a:gdLst>
              <a:gd name="connsiteX0" fmla="*/ 0 w 3029078"/>
              <a:gd name="connsiteY0" fmla="*/ 214313 h 823913"/>
              <a:gd name="connsiteX1" fmla="*/ 14287 w 3029078"/>
              <a:gd name="connsiteY1" fmla="*/ 209550 h 823913"/>
              <a:gd name="connsiteX2" fmla="*/ 71437 w 3029078"/>
              <a:gd name="connsiteY2" fmla="*/ 176213 h 823913"/>
              <a:gd name="connsiteX3" fmla="*/ 100012 w 3029078"/>
              <a:gd name="connsiteY3" fmla="*/ 166688 h 823913"/>
              <a:gd name="connsiteX4" fmla="*/ 119062 w 3029078"/>
              <a:gd name="connsiteY4" fmla="*/ 157163 h 823913"/>
              <a:gd name="connsiteX5" fmla="*/ 138112 w 3029078"/>
              <a:gd name="connsiteY5" fmla="*/ 152400 h 823913"/>
              <a:gd name="connsiteX6" fmla="*/ 152400 w 3029078"/>
              <a:gd name="connsiteY6" fmla="*/ 147638 h 823913"/>
              <a:gd name="connsiteX7" fmla="*/ 166687 w 3029078"/>
              <a:gd name="connsiteY7" fmla="*/ 138113 h 823913"/>
              <a:gd name="connsiteX8" fmla="*/ 180975 w 3029078"/>
              <a:gd name="connsiteY8" fmla="*/ 133350 h 823913"/>
              <a:gd name="connsiteX9" fmla="*/ 204787 w 3029078"/>
              <a:gd name="connsiteY9" fmla="*/ 123825 h 823913"/>
              <a:gd name="connsiteX10" fmla="*/ 238125 w 3029078"/>
              <a:gd name="connsiteY10" fmla="*/ 109538 h 823913"/>
              <a:gd name="connsiteX11" fmla="*/ 257175 w 3029078"/>
              <a:gd name="connsiteY11" fmla="*/ 100013 h 823913"/>
              <a:gd name="connsiteX12" fmla="*/ 276225 w 3029078"/>
              <a:gd name="connsiteY12" fmla="*/ 95250 h 823913"/>
              <a:gd name="connsiteX13" fmla="*/ 328612 w 3029078"/>
              <a:gd name="connsiteY13" fmla="*/ 80963 h 823913"/>
              <a:gd name="connsiteX14" fmla="*/ 390525 w 3029078"/>
              <a:gd name="connsiteY14" fmla="*/ 66675 h 823913"/>
              <a:gd name="connsiteX15" fmla="*/ 452437 w 3029078"/>
              <a:gd name="connsiteY15" fmla="*/ 61913 h 823913"/>
              <a:gd name="connsiteX16" fmla="*/ 514350 w 3029078"/>
              <a:gd name="connsiteY16" fmla="*/ 52388 h 823913"/>
              <a:gd name="connsiteX17" fmla="*/ 590550 w 3029078"/>
              <a:gd name="connsiteY17" fmla="*/ 42863 h 823913"/>
              <a:gd name="connsiteX18" fmla="*/ 781050 w 3029078"/>
              <a:gd name="connsiteY18" fmla="*/ 28575 h 823913"/>
              <a:gd name="connsiteX19" fmla="*/ 809625 w 3029078"/>
              <a:gd name="connsiteY19" fmla="*/ 23813 h 823913"/>
              <a:gd name="connsiteX20" fmla="*/ 842962 w 3029078"/>
              <a:gd name="connsiteY20" fmla="*/ 19050 h 823913"/>
              <a:gd name="connsiteX21" fmla="*/ 909637 w 3029078"/>
              <a:gd name="connsiteY21" fmla="*/ 14288 h 823913"/>
              <a:gd name="connsiteX22" fmla="*/ 976312 w 3029078"/>
              <a:gd name="connsiteY22" fmla="*/ 4763 h 823913"/>
              <a:gd name="connsiteX23" fmla="*/ 1133475 w 3029078"/>
              <a:gd name="connsiteY23" fmla="*/ 0 h 823913"/>
              <a:gd name="connsiteX24" fmla="*/ 2047875 w 3029078"/>
              <a:gd name="connsiteY24" fmla="*/ 4763 h 823913"/>
              <a:gd name="connsiteX25" fmla="*/ 2066925 w 3029078"/>
              <a:gd name="connsiteY25" fmla="*/ 9525 h 823913"/>
              <a:gd name="connsiteX26" fmla="*/ 2133600 w 3029078"/>
              <a:gd name="connsiteY26" fmla="*/ 14288 h 823913"/>
              <a:gd name="connsiteX27" fmla="*/ 2214562 w 3029078"/>
              <a:gd name="connsiteY27" fmla="*/ 28575 h 823913"/>
              <a:gd name="connsiteX28" fmla="*/ 2276475 w 3029078"/>
              <a:gd name="connsiteY28" fmla="*/ 38100 h 823913"/>
              <a:gd name="connsiteX29" fmla="*/ 2324100 w 3029078"/>
              <a:gd name="connsiteY29" fmla="*/ 52388 h 823913"/>
              <a:gd name="connsiteX30" fmla="*/ 2366962 w 3029078"/>
              <a:gd name="connsiteY30" fmla="*/ 66675 h 823913"/>
              <a:gd name="connsiteX31" fmla="*/ 2395537 w 3029078"/>
              <a:gd name="connsiteY31" fmla="*/ 76200 h 823913"/>
              <a:gd name="connsiteX32" fmla="*/ 2419350 w 3029078"/>
              <a:gd name="connsiteY32" fmla="*/ 90488 h 823913"/>
              <a:gd name="connsiteX33" fmla="*/ 2447925 w 3029078"/>
              <a:gd name="connsiteY33" fmla="*/ 100013 h 823913"/>
              <a:gd name="connsiteX34" fmla="*/ 2495550 w 3029078"/>
              <a:gd name="connsiteY34" fmla="*/ 119063 h 823913"/>
              <a:gd name="connsiteX35" fmla="*/ 2495550 w 3029078"/>
              <a:gd name="connsiteY35" fmla="*/ 119063 h 823913"/>
              <a:gd name="connsiteX36" fmla="*/ 2543175 w 3029078"/>
              <a:gd name="connsiteY36" fmla="*/ 142875 h 823913"/>
              <a:gd name="connsiteX37" fmla="*/ 2581275 w 3029078"/>
              <a:gd name="connsiteY37" fmla="*/ 161925 h 823913"/>
              <a:gd name="connsiteX38" fmla="*/ 2595562 w 3029078"/>
              <a:gd name="connsiteY38" fmla="*/ 171450 h 823913"/>
              <a:gd name="connsiteX39" fmla="*/ 2614612 w 3029078"/>
              <a:gd name="connsiteY39" fmla="*/ 180975 h 823913"/>
              <a:gd name="connsiteX40" fmla="*/ 2671762 w 3029078"/>
              <a:gd name="connsiteY40" fmla="*/ 219075 h 823913"/>
              <a:gd name="connsiteX41" fmla="*/ 2733675 w 3029078"/>
              <a:gd name="connsiteY41" fmla="*/ 257175 h 823913"/>
              <a:gd name="connsiteX42" fmla="*/ 2771775 w 3029078"/>
              <a:gd name="connsiteY42" fmla="*/ 280988 h 823913"/>
              <a:gd name="connsiteX43" fmla="*/ 2786062 w 3029078"/>
              <a:gd name="connsiteY43" fmla="*/ 295275 h 823913"/>
              <a:gd name="connsiteX44" fmla="*/ 2828925 w 3029078"/>
              <a:gd name="connsiteY44" fmla="*/ 323850 h 823913"/>
              <a:gd name="connsiteX45" fmla="*/ 2843212 w 3029078"/>
              <a:gd name="connsiteY45" fmla="*/ 338138 h 823913"/>
              <a:gd name="connsiteX46" fmla="*/ 2862262 w 3029078"/>
              <a:gd name="connsiteY46" fmla="*/ 347663 h 823913"/>
              <a:gd name="connsiteX47" fmla="*/ 2881312 w 3029078"/>
              <a:gd name="connsiteY47" fmla="*/ 366713 h 823913"/>
              <a:gd name="connsiteX48" fmla="*/ 2895600 w 3029078"/>
              <a:gd name="connsiteY48" fmla="*/ 376238 h 823913"/>
              <a:gd name="connsiteX49" fmla="*/ 2928937 w 3029078"/>
              <a:gd name="connsiteY49" fmla="*/ 409575 h 823913"/>
              <a:gd name="connsiteX50" fmla="*/ 2938462 w 3029078"/>
              <a:gd name="connsiteY50" fmla="*/ 423863 h 823913"/>
              <a:gd name="connsiteX51" fmla="*/ 2952750 w 3029078"/>
              <a:gd name="connsiteY51" fmla="*/ 438150 h 823913"/>
              <a:gd name="connsiteX52" fmla="*/ 2976562 w 3029078"/>
              <a:gd name="connsiteY52" fmla="*/ 471488 h 823913"/>
              <a:gd name="connsiteX53" fmla="*/ 2990850 w 3029078"/>
              <a:gd name="connsiteY53" fmla="*/ 500063 h 823913"/>
              <a:gd name="connsiteX54" fmla="*/ 3000375 w 3029078"/>
              <a:gd name="connsiteY54" fmla="*/ 514350 h 823913"/>
              <a:gd name="connsiteX55" fmla="*/ 3014662 w 3029078"/>
              <a:gd name="connsiteY55" fmla="*/ 547688 h 823913"/>
              <a:gd name="connsiteX56" fmla="*/ 3019425 w 3029078"/>
              <a:gd name="connsiteY56" fmla="*/ 576263 h 823913"/>
              <a:gd name="connsiteX57" fmla="*/ 3024187 w 3029078"/>
              <a:gd name="connsiteY57" fmla="*/ 595313 h 823913"/>
              <a:gd name="connsiteX58" fmla="*/ 3024187 w 3029078"/>
              <a:gd name="connsiteY58" fmla="*/ 823913 h 8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029078" h="823913">
                <a:moveTo>
                  <a:pt x="0" y="214313"/>
                </a:moveTo>
                <a:cubicBezTo>
                  <a:pt x="4762" y="212725"/>
                  <a:pt x="9880" y="211954"/>
                  <a:pt x="14287" y="209550"/>
                </a:cubicBezTo>
                <a:cubicBezTo>
                  <a:pt x="35476" y="197992"/>
                  <a:pt x="49862" y="184843"/>
                  <a:pt x="71437" y="176213"/>
                </a:cubicBezTo>
                <a:cubicBezTo>
                  <a:pt x="80759" y="172484"/>
                  <a:pt x="91032" y="171178"/>
                  <a:pt x="100012" y="166688"/>
                </a:cubicBezTo>
                <a:cubicBezTo>
                  <a:pt x="106362" y="163513"/>
                  <a:pt x="112415" y="159656"/>
                  <a:pt x="119062" y="157163"/>
                </a:cubicBezTo>
                <a:cubicBezTo>
                  <a:pt x="125191" y="154865"/>
                  <a:pt x="131818" y="154198"/>
                  <a:pt x="138112" y="152400"/>
                </a:cubicBezTo>
                <a:cubicBezTo>
                  <a:pt x="142939" y="151021"/>
                  <a:pt x="147637" y="149225"/>
                  <a:pt x="152400" y="147638"/>
                </a:cubicBezTo>
                <a:cubicBezTo>
                  <a:pt x="157162" y="144463"/>
                  <a:pt x="161568" y="140673"/>
                  <a:pt x="166687" y="138113"/>
                </a:cubicBezTo>
                <a:cubicBezTo>
                  <a:pt x="171177" y="135868"/>
                  <a:pt x="176274" y="135113"/>
                  <a:pt x="180975" y="133350"/>
                </a:cubicBezTo>
                <a:cubicBezTo>
                  <a:pt x="188979" y="130348"/>
                  <a:pt x="197141" y="127648"/>
                  <a:pt x="204787" y="123825"/>
                </a:cubicBezTo>
                <a:cubicBezTo>
                  <a:pt x="237674" y="107381"/>
                  <a:pt x="198481" y="119448"/>
                  <a:pt x="238125" y="109538"/>
                </a:cubicBezTo>
                <a:cubicBezTo>
                  <a:pt x="244475" y="106363"/>
                  <a:pt x="250528" y="102506"/>
                  <a:pt x="257175" y="100013"/>
                </a:cubicBezTo>
                <a:cubicBezTo>
                  <a:pt x="263304" y="97715"/>
                  <a:pt x="269956" y="97131"/>
                  <a:pt x="276225" y="95250"/>
                </a:cubicBezTo>
                <a:cubicBezTo>
                  <a:pt x="339947" y="76133"/>
                  <a:pt x="272810" y="93364"/>
                  <a:pt x="328612" y="80963"/>
                </a:cubicBezTo>
                <a:cubicBezTo>
                  <a:pt x="350601" y="76076"/>
                  <a:pt x="366450" y="69958"/>
                  <a:pt x="390525" y="66675"/>
                </a:cubicBezTo>
                <a:cubicBezTo>
                  <a:pt x="411034" y="63878"/>
                  <a:pt x="431841" y="63973"/>
                  <a:pt x="452437" y="61913"/>
                </a:cubicBezTo>
                <a:cubicBezTo>
                  <a:pt x="472140" y="59943"/>
                  <a:pt x="494655" y="55418"/>
                  <a:pt x="514350" y="52388"/>
                </a:cubicBezTo>
                <a:cubicBezTo>
                  <a:pt x="549708" y="46948"/>
                  <a:pt x="552167" y="47127"/>
                  <a:pt x="590550" y="42863"/>
                </a:cubicBezTo>
                <a:cubicBezTo>
                  <a:pt x="666937" y="23764"/>
                  <a:pt x="587249" y="42417"/>
                  <a:pt x="781050" y="28575"/>
                </a:cubicBezTo>
                <a:cubicBezTo>
                  <a:pt x="790682" y="27887"/>
                  <a:pt x="800081" y="25281"/>
                  <a:pt x="809625" y="23813"/>
                </a:cubicBezTo>
                <a:cubicBezTo>
                  <a:pt x="820720" y="22106"/>
                  <a:pt x="831787" y="20114"/>
                  <a:pt x="842962" y="19050"/>
                </a:cubicBezTo>
                <a:cubicBezTo>
                  <a:pt x="865143" y="16937"/>
                  <a:pt x="887412" y="15875"/>
                  <a:pt x="909637" y="14288"/>
                </a:cubicBezTo>
                <a:cubicBezTo>
                  <a:pt x="937966" y="4844"/>
                  <a:pt x="927984" y="6960"/>
                  <a:pt x="976312" y="4763"/>
                </a:cubicBezTo>
                <a:cubicBezTo>
                  <a:pt x="1028670" y="2383"/>
                  <a:pt x="1081087" y="1588"/>
                  <a:pt x="1133475" y="0"/>
                </a:cubicBezTo>
                <a:lnTo>
                  <a:pt x="2047875" y="4763"/>
                </a:lnTo>
                <a:cubicBezTo>
                  <a:pt x="2054420" y="4830"/>
                  <a:pt x="2060420" y="8802"/>
                  <a:pt x="2066925" y="9525"/>
                </a:cubicBezTo>
                <a:cubicBezTo>
                  <a:pt x="2089070" y="11986"/>
                  <a:pt x="2111375" y="12700"/>
                  <a:pt x="2133600" y="14288"/>
                </a:cubicBezTo>
                <a:cubicBezTo>
                  <a:pt x="2160587" y="19050"/>
                  <a:pt x="2187369" y="25176"/>
                  <a:pt x="2214562" y="28575"/>
                </a:cubicBezTo>
                <a:cubicBezTo>
                  <a:pt x="2260694" y="34342"/>
                  <a:pt x="2240112" y="30828"/>
                  <a:pt x="2276475" y="38100"/>
                </a:cubicBezTo>
                <a:cubicBezTo>
                  <a:pt x="2315371" y="57548"/>
                  <a:pt x="2273277" y="38835"/>
                  <a:pt x="2324100" y="52388"/>
                </a:cubicBezTo>
                <a:cubicBezTo>
                  <a:pt x="2338652" y="56268"/>
                  <a:pt x="2352675" y="61913"/>
                  <a:pt x="2366962" y="66675"/>
                </a:cubicBezTo>
                <a:cubicBezTo>
                  <a:pt x="2376487" y="69850"/>
                  <a:pt x="2386928" y="71034"/>
                  <a:pt x="2395537" y="76200"/>
                </a:cubicBezTo>
                <a:cubicBezTo>
                  <a:pt x="2403475" y="80963"/>
                  <a:pt x="2410923" y="86657"/>
                  <a:pt x="2419350" y="90488"/>
                </a:cubicBezTo>
                <a:cubicBezTo>
                  <a:pt x="2428490" y="94643"/>
                  <a:pt x="2438524" y="96488"/>
                  <a:pt x="2447925" y="100013"/>
                </a:cubicBezTo>
                <a:cubicBezTo>
                  <a:pt x="2463934" y="106016"/>
                  <a:pt x="2479675" y="112713"/>
                  <a:pt x="2495550" y="119063"/>
                </a:cubicBezTo>
                <a:lnTo>
                  <a:pt x="2495550" y="119063"/>
                </a:lnTo>
                <a:cubicBezTo>
                  <a:pt x="2511425" y="127000"/>
                  <a:pt x="2527956" y="133743"/>
                  <a:pt x="2543175" y="142875"/>
                </a:cubicBezTo>
                <a:cubicBezTo>
                  <a:pt x="2571292" y="159746"/>
                  <a:pt x="2558205" y="154236"/>
                  <a:pt x="2581275" y="161925"/>
                </a:cubicBezTo>
                <a:cubicBezTo>
                  <a:pt x="2586037" y="165100"/>
                  <a:pt x="2590592" y="168610"/>
                  <a:pt x="2595562" y="171450"/>
                </a:cubicBezTo>
                <a:cubicBezTo>
                  <a:pt x="2601726" y="174972"/>
                  <a:pt x="2608775" y="176934"/>
                  <a:pt x="2614612" y="180975"/>
                </a:cubicBezTo>
                <a:cubicBezTo>
                  <a:pt x="2672586" y="221111"/>
                  <a:pt x="2637211" y="207559"/>
                  <a:pt x="2671762" y="219075"/>
                </a:cubicBezTo>
                <a:cubicBezTo>
                  <a:pt x="2720532" y="251588"/>
                  <a:pt x="2699266" y="239971"/>
                  <a:pt x="2733675" y="257175"/>
                </a:cubicBezTo>
                <a:cubicBezTo>
                  <a:pt x="2768216" y="291718"/>
                  <a:pt x="2723673" y="250925"/>
                  <a:pt x="2771775" y="280988"/>
                </a:cubicBezTo>
                <a:cubicBezTo>
                  <a:pt x="2777486" y="284557"/>
                  <a:pt x="2780674" y="291234"/>
                  <a:pt x="2786062" y="295275"/>
                </a:cubicBezTo>
                <a:cubicBezTo>
                  <a:pt x="2799799" y="305578"/>
                  <a:pt x="2816783" y="311707"/>
                  <a:pt x="2828925" y="323850"/>
                </a:cubicBezTo>
                <a:cubicBezTo>
                  <a:pt x="2833687" y="328613"/>
                  <a:pt x="2837731" y="334223"/>
                  <a:pt x="2843212" y="338138"/>
                </a:cubicBezTo>
                <a:cubicBezTo>
                  <a:pt x="2848989" y="342265"/>
                  <a:pt x="2856582" y="343403"/>
                  <a:pt x="2862262" y="347663"/>
                </a:cubicBezTo>
                <a:cubicBezTo>
                  <a:pt x="2869446" y="353051"/>
                  <a:pt x="2874494" y="360869"/>
                  <a:pt x="2881312" y="366713"/>
                </a:cubicBezTo>
                <a:cubicBezTo>
                  <a:pt x="2885658" y="370438"/>
                  <a:pt x="2890837" y="373063"/>
                  <a:pt x="2895600" y="376238"/>
                </a:cubicBezTo>
                <a:cubicBezTo>
                  <a:pt x="2933699" y="427038"/>
                  <a:pt x="2884488" y="365126"/>
                  <a:pt x="2928937" y="409575"/>
                </a:cubicBezTo>
                <a:cubicBezTo>
                  <a:pt x="2932984" y="413622"/>
                  <a:pt x="2934798" y="419466"/>
                  <a:pt x="2938462" y="423863"/>
                </a:cubicBezTo>
                <a:cubicBezTo>
                  <a:pt x="2942774" y="429037"/>
                  <a:pt x="2947987" y="433388"/>
                  <a:pt x="2952750" y="438150"/>
                </a:cubicBezTo>
                <a:cubicBezTo>
                  <a:pt x="2961500" y="464402"/>
                  <a:pt x="2951908" y="442726"/>
                  <a:pt x="2976562" y="471488"/>
                </a:cubicBezTo>
                <a:cubicBezTo>
                  <a:pt x="2992940" y="490596"/>
                  <a:pt x="2980708" y="479781"/>
                  <a:pt x="2990850" y="500063"/>
                </a:cubicBezTo>
                <a:cubicBezTo>
                  <a:pt x="2993410" y="505182"/>
                  <a:pt x="2997200" y="509588"/>
                  <a:pt x="3000375" y="514350"/>
                </a:cubicBezTo>
                <a:cubicBezTo>
                  <a:pt x="3029078" y="629173"/>
                  <a:pt x="2981784" y="449057"/>
                  <a:pt x="3014662" y="547688"/>
                </a:cubicBezTo>
                <a:cubicBezTo>
                  <a:pt x="3017716" y="556849"/>
                  <a:pt x="3017531" y="566794"/>
                  <a:pt x="3019425" y="576263"/>
                </a:cubicBezTo>
                <a:cubicBezTo>
                  <a:pt x="3020709" y="582681"/>
                  <a:pt x="3024061" y="588769"/>
                  <a:pt x="3024187" y="595313"/>
                </a:cubicBezTo>
                <a:cubicBezTo>
                  <a:pt x="3025652" y="671499"/>
                  <a:pt x="3024187" y="747713"/>
                  <a:pt x="3024187" y="8239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428868"/>
            <a:ext cx="3567116" cy="12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235743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0"/>
          </p:cNvCxnSpPr>
          <p:nvPr/>
        </p:nvCxnSpPr>
        <p:spPr>
          <a:xfrm rot="5400000">
            <a:off x="1535885" y="210739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480" y="1928802"/>
            <a:ext cx="5535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Prompt : OS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명령을 실행하거나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cd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mkdir</a:t>
            </a:r>
            <a:r>
              <a:rPr lang="en-US" altLang="ko-KR" sz="1100" dirty="0" smtClean="0"/>
              <a:t>, del,,,,), </a:t>
            </a:r>
            <a:r>
              <a:rPr lang="ko-KR" altLang="en-US" sz="1100" dirty="0" smtClean="0"/>
              <a:t>설치된 프로그램을 실행하는 일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392877" y="3607595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385762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드라이브명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57224" y="328612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V="1">
            <a:off x="1607323" y="3321843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1943" y="385762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위치한 경로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42910" y="2714620"/>
            <a:ext cx="3000396" cy="35719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3714744" y="2643182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94360" y="2524448"/>
            <a:ext cx="434926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Console</a:t>
            </a:r>
            <a:r>
              <a:rPr lang="en-US" altLang="ko-KR" sz="1100" dirty="0" smtClean="0"/>
              <a:t> : OS</a:t>
            </a:r>
            <a:r>
              <a:rPr lang="ko-KR" altLang="en-US" sz="1100" dirty="0" smtClean="0"/>
              <a:t>가 제공하는 출력영역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( </a:t>
            </a:r>
            <a:r>
              <a:rPr lang="ko-KR" altLang="en-US" sz="1100" dirty="0" smtClean="0"/>
              <a:t>프로그램을 실행할 수 없다</a:t>
            </a:r>
            <a:r>
              <a:rPr lang="en-US" altLang="ko-KR" sz="1100" dirty="0" smtClean="0"/>
              <a:t>. OS</a:t>
            </a:r>
            <a:r>
              <a:rPr lang="ko-KR" altLang="en-US" sz="1100" dirty="0" smtClean="0"/>
              <a:t>명령을 실행할 수 없다</a:t>
            </a:r>
            <a:r>
              <a:rPr lang="en-US" altLang="ko-KR" sz="1100" dirty="0" smtClean="0"/>
              <a:t>._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안녕</a:t>
            </a:r>
            <a:r>
              <a:rPr lang="en-US" altLang="ko-KR" sz="1100" dirty="0" smtClean="0"/>
              <a:t>”); //</a:t>
            </a:r>
            <a:r>
              <a:rPr lang="ko-KR" altLang="en-US" sz="1100" dirty="0" smtClean="0"/>
              <a:t>안녕을 콘솔에 출력해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42844" y="4786322"/>
            <a:ext cx="69642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*day0607</a:t>
            </a:r>
            <a:r>
              <a:rPr lang="ko-KR" altLang="en-US" sz="1600" dirty="0" smtClean="0"/>
              <a:t>일 폴더 안에 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“Test”</a:t>
            </a:r>
            <a:r>
              <a:rPr lang="ko-KR" altLang="en-US" sz="1600" dirty="0" smtClean="0"/>
              <a:t>라는 이름의 클래스를 만들고 자신의 이름과 주소를 아래와같이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ko-KR" altLang="en-US" sz="1600" dirty="0" smtClean="0"/>
              <a:t>출력하는 소스코드를 작성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이름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주소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강남구 역삼동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2.DOS</a:t>
            </a:r>
            <a:r>
              <a:rPr lang="ko-KR" altLang="en-US" sz="1600" dirty="0" smtClean="0"/>
              <a:t>창을 새로 열어 </a:t>
            </a:r>
            <a:r>
              <a:rPr lang="en-US" altLang="ko-KR" sz="1600" dirty="0" smtClean="0"/>
              <a:t>env.bat</a:t>
            </a:r>
            <a:r>
              <a:rPr lang="ko-KR" altLang="en-US" sz="1600" dirty="0" smtClean="0"/>
              <a:t>를 실행하여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컴파일 및  실행하세요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429000"/>
            <a:ext cx="928694" cy="36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1472" y="1214422"/>
            <a:ext cx="271464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1214422"/>
            <a:ext cx="271464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928670"/>
            <a:ext cx="231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Compile time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bytecode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생산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45992" y="928670"/>
            <a:ext cx="349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Runtime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생산된 </a:t>
            </a:r>
            <a:r>
              <a:rPr lang="en-US" altLang="ko-KR" sz="1200" dirty="0" err="1" smtClean="0"/>
              <a:t>bytecode</a:t>
            </a:r>
            <a:r>
              <a:rPr lang="ko-KR" altLang="en-US" sz="1200" dirty="0" smtClean="0"/>
              <a:t>를 실행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연산과 저장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357298"/>
            <a:ext cx="231666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소스코드 작성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coding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Test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Test</a:t>
            </a:r>
            <a:r>
              <a:rPr lang="en-US" altLang="ko-KR" sz="1400" dirty="0" smtClean="0"/>
              <a:t>.java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컴파일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javac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Test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1893075" y="1035827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5918" y="285728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코딩의 목적</a:t>
            </a:r>
            <a:endParaRPr lang="en-US" altLang="ko-KR" sz="1200" dirty="0" smtClean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컴퓨터에게 일을 시키기 위해서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1247775" y="2033588"/>
            <a:ext cx="433388" cy="904875"/>
          </a:xfrm>
          <a:custGeom>
            <a:avLst/>
            <a:gdLst>
              <a:gd name="connsiteX0" fmla="*/ 261938 w 433388"/>
              <a:gd name="connsiteY0" fmla="*/ 0 h 904875"/>
              <a:gd name="connsiteX1" fmla="*/ 309563 w 433388"/>
              <a:gd name="connsiteY1" fmla="*/ 19050 h 904875"/>
              <a:gd name="connsiteX2" fmla="*/ 338138 w 433388"/>
              <a:gd name="connsiteY2" fmla="*/ 47625 h 904875"/>
              <a:gd name="connsiteX3" fmla="*/ 352425 w 433388"/>
              <a:gd name="connsiteY3" fmla="*/ 61912 h 904875"/>
              <a:gd name="connsiteX4" fmla="*/ 357188 w 433388"/>
              <a:gd name="connsiteY4" fmla="*/ 76200 h 904875"/>
              <a:gd name="connsiteX5" fmla="*/ 385763 w 433388"/>
              <a:gd name="connsiteY5" fmla="*/ 109537 h 904875"/>
              <a:gd name="connsiteX6" fmla="*/ 400050 w 433388"/>
              <a:gd name="connsiteY6" fmla="*/ 142875 h 904875"/>
              <a:gd name="connsiteX7" fmla="*/ 409575 w 433388"/>
              <a:gd name="connsiteY7" fmla="*/ 161925 h 904875"/>
              <a:gd name="connsiteX8" fmla="*/ 423863 w 433388"/>
              <a:gd name="connsiteY8" fmla="*/ 195262 h 904875"/>
              <a:gd name="connsiteX9" fmla="*/ 428625 w 433388"/>
              <a:gd name="connsiteY9" fmla="*/ 261937 h 904875"/>
              <a:gd name="connsiteX10" fmla="*/ 433388 w 433388"/>
              <a:gd name="connsiteY10" fmla="*/ 280987 h 904875"/>
              <a:gd name="connsiteX11" fmla="*/ 428625 w 433388"/>
              <a:gd name="connsiteY11" fmla="*/ 404812 h 904875"/>
              <a:gd name="connsiteX12" fmla="*/ 409575 w 433388"/>
              <a:gd name="connsiteY12" fmla="*/ 438150 h 904875"/>
              <a:gd name="connsiteX13" fmla="*/ 390525 w 433388"/>
              <a:gd name="connsiteY13" fmla="*/ 495300 h 904875"/>
              <a:gd name="connsiteX14" fmla="*/ 385763 w 433388"/>
              <a:gd name="connsiteY14" fmla="*/ 514350 h 904875"/>
              <a:gd name="connsiteX15" fmla="*/ 366713 w 433388"/>
              <a:gd name="connsiteY15" fmla="*/ 542925 h 904875"/>
              <a:gd name="connsiteX16" fmla="*/ 347663 w 433388"/>
              <a:gd name="connsiteY16" fmla="*/ 571500 h 904875"/>
              <a:gd name="connsiteX17" fmla="*/ 338138 w 433388"/>
              <a:gd name="connsiteY17" fmla="*/ 585787 h 904875"/>
              <a:gd name="connsiteX18" fmla="*/ 323850 w 433388"/>
              <a:gd name="connsiteY18" fmla="*/ 604837 h 904875"/>
              <a:gd name="connsiteX19" fmla="*/ 309563 w 433388"/>
              <a:gd name="connsiteY19" fmla="*/ 614362 h 904875"/>
              <a:gd name="connsiteX20" fmla="*/ 271463 w 433388"/>
              <a:gd name="connsiteY20" fmla="*/ 661987 h 904875"/>
              <a:gd name="connsiteX21" fmla="*/ 247650 w 433388"/>
              <a:gd name="connsiteY21" fmla="*/ 695325 h 904875"/>
              <a:gd name="connsiteX22" fmla="*/ 233363 w 433388"/>
              <a:gd name="connsiteY22" fmla="*/ 709612 h 904875"/>
              <a:gd name="connsiteX23" fmla="*/ 223838 w 433388"/>
              <a:gd name="connsiteY23" fmla="*/ 723900 h 904875"/>
              <a:gd name="connsiteX24" fmla="*/ 204788 w 433388"/>
              <a:gd name="connsiteY24" fmla="*/ 733425 h 904875"/>
              <a:gd name="connsiteX25" fmla="*/ 180975 w 433388"/>
              <a:gd name="connsiteY25" fmla="*/ 757237 h 904875"/>
              <a:gd name="connsiteX26" fmla="*/ 157163 w 433388"/>
              <a:gd name="connsiteY26" fmla="*/ 785812 h 904875"/>
              <a:gd name="connsiteX27" fmla="*/ 142875 w 433388"/>
              <a:gd name="connsiteY27" fmla="*/ 795337 h 904875"/>
              <a:gd name="connsiteX28" fmla="*/ 128588 w 433388"/>
              <a:gd name="connsiteY28" fmla="*/ 809625 h 904875"/>
              <a:gd name="connsiteX29" fmla="*/ 100013 w 433388"/>
              <a:gd name="connsiteY29" fmla="*/ 828675 h 904875"/>
              <a:gd name="connsiteX30" fmla="*/ 85725 w 433388"/>
              <a:gd name="connsiteY30" fmla="*/ 838200 h 904875"/>
              <a:gd name="connsiteX31" fmla="*/ 71438 w 433388"/>
              <a:gd name="connsiteY31" fmla="*/ 852487 h 904875"/>
              <a:gd name="connsiteX32" fmla="*/ 42863 w 433388"/>
              <a:gd name="connsiteY32" fmla="*/ 871537 h 904875"/>
              <a:gd name="connsiteX33" fmla="*/ 28575 w 433388"/>
              <a:gd name="connsiteY33" fmla="*/ 885825 h 904875"/>
              <a:gd name="connsiteX34" fmla="*/ 0 w 433388"/>
              <a:gd name="connsiteY34" fmla="*/ 904875 h 904875"/>
              <a:gd name="connsiteX35" fmla="*/ 4763 w 433388"/>
              <a:gd name="connsiteY35" fmla="*/ 881062 h 904875"/>
              <a:gd name="connsiteX36" fmla="*/ 19050 w 433388"/>
              <a:gd name="connsiteY36" fmla="*/ 8667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3388" h="904875">
                <a:moveTo>
                  <a:pt x="261938" y="0"/>
                </a:moveTo>
                <a:cubicBezTo>
                  <a:pt x="277813" y="6350"/>
                  <a:pt x="297473" y="6960"/>
                  <a:pt x="309563" y="19050"/>
                </a:cubicBezTo>
                <a:lnTo>
                  <a:pt x="338138" y="47625"/>
                </a:lnTo>
                <a:lnTo>
                  <a:pt x="352425" y="61912"/>
                </a:lnTo>
                <a:cubicBezTo>
                  <a:pt x="354013" y="66675"/>
                  <a:pt x="354697" y="71841"/>
                  <a:pt x="357188" y="76200"/>
                </a:cubicBezTo>
                <a:cubicBezTo>
                  <a:pt x="365336" y="90459"/>
                  <a:pt x="374501" y="98275"/>
                  <a:pt x="385763" y="109537"/>
                </a:cubicBezTo>
                <a:cubicBezTo>
                  <a:pt x="417353" y="172717"/>
                  <a:pt x="379028" y="93822"/>
                  <a:pt x="400050" y="142875"/>
                </a:cubicBezTo>
                <a:cubicBezTo>
                  <a:pt x="402847" y="149401"/>
                  <a:pt x="406778" y="155400"/>
                  <a:pt x="409575" y="161925"/>
                </a:cubicBezTo>
                <a:cubicBezTo>
                  <a:pt x="430599" y="210978"/>
                  <a:pt x="392272" y="132080"/>
                  <a:pt x="423863" y="195262"/>
                </a:cubicBezTo>
                <a:cubicBezTo>
                  <a:pt x="425450" y="217487"/>
                  <a:pt x="426164" y="239792"/>
                  <a:pt x="428625" y="261937"/>
                </a:cubicBezTo>
                <a:cubicBezTo>
                  <a:pt x="429348" y="268442"/>
                  <a:pt x="433388" y="274442"/>
                  <a:pt x="433388" y="280987"/>
                </a:cubicBezTo>
                <a:cubicBezTo>
                  <a:pt x="433388" y="322293"/>
                  <a:pt x="432735" y="363711"/>
                  <a:pt x="428625" y="404812"/>
                </a:cubicBezTo>
                <a:cubicBezTo>
                  <a:pt x="427204" y="419019"/>
                  <a:pt x="414440" y="425987"/>
                  <a:pt x="409575" y="438150"/>
                </a:cubicBezTo>
                <a:cubicBezTo>
                  <a:pt x="402117" y="456794"/>
                  <a:pt x="395395" y="475819"/>
                  <a:pt x="390525" y="495300"/>
                </a:cubicBezTo>
                <a:cubicBezTo>
                  <a:pt x="388938" y="501650"/>
                  <a:pt x="388690" y="508496"/>
                  <a:pt x="385763" y="514350"/>
                </a:cubicBezTo>
                <a:cubicBezTo>
                  <a:pt x="380644" y="524589"/>
                  <a:pt x="373063" y="533400"/>
                  <a:pt x="366713" y="542925"/>
                </a:cubicBezTo>
                <a:lnTo>
                  <a:pt x="347663" y="571500"/>
                </a:lnTo>
                <a:cubicBezTo>
                  <a:pt x="344488" y="576262"/>
                  <a:pt x="341572" y="581208"/>
                  <a:pt x="338138" y="585787"/>
                </a:cubicBezTo>
                <a:cubicBezTo>
                  <a:pt x="333375" y="592137"/>
                  <a:pt x="329463" y="599224"/>
                  <a:pt x="323850" y="604837"/>
                </a:cubicBezTo>
                <a:cubicBezTo>
                  <a:pt x="319803" y="608884"/>
                  <a:pt x="314325" y="611187"/>
                  <a:pt x="309563" y="614362"/>
                </a:cubicBezTo>
                <a:cubicBezTo>
                  <a:pt x="299830" y="643559"/>
                  <a:pt x="308350" y="625100"/>
                  <a:pt x="271463" y="661987"/>
                </a:cubicBezTo>
                <a:cubicBezTo>
                  <a:pt x="234314" y="699136"/>
                  <a:pt x="278992" y="651446"/>
                  <a:pt x="247650" y="695325"/>
                </a:cubicBezTo>
                <a:cubicBezTo>
                  <a:pt x="243735" y="700805"/>
                  <a:pt x="237675" y="704438"/>
                  <a:pt x="233363" y="709612"/>
                </a:cubicBezTo>
                <a:cubicBezTo>
                  <a:pt x="229699" y="714009"/>
                  <a:pt x="228235" y="720236"/>
                  <a:pt x="223838" y="723900"/>
                </a:cubicBezTo>
                <a:cubicBezTo>
                  <a:pt x="218384" y="728445"/>
                  <a:pt x="211138" y="730250"/>
                  <a:pt x="204788" y="733425"/>
                </a:cubicBezTo>
                <a:cubicBezTo>
                  <a:pt x="179386" y="771527"/>
                  <a:pt x="212728" y="725484"/>
                  <a:pt x="180975" y="757237"/>
                </a:cubicBezTo>
                <a:cubicBezTo>
                  <a:pt x="143514" y="794698"/>
                  <a:pt x="203972" y="746805"/>
                  <a:pt x="157163" y="785812"/>
                </a:cubicBezTo>
                <a:cubicBezTo>
                  <a:pt x="152766" y="789476"/>
                  <a:pt x="147272" y="791673"/>
                  <a:pt x="142875" y="795337"/>
                </a:cubicBezTo>
                <a:cubicBezTo>
                  <a:pt x="137701" y="799649"/>
                  <a:pt x="133904" y="805490"/>
                  <a:pt x="128588" y="809625"/>
                </a:cubicBezTo>
                <a:cubicBezTo>
                  <a:pt x="119552" y="816653"/>
                  <a:pt x="109538" y="822325"/>
                  <a:pt x="100013" y="828675"/>
                </a:cubicBezTo>
                <a:cubicBezTo>
                  <a:pt x="95250" y="831850"/>
                  <a:pt x="89772" y="834153"/>
                  <a:pt x="85725" y="838200"/>
                </a:cubicBezTo>
                <a:cubicBezTo>
                  <a:pt x="80963" y="842962"/>
                  <a:pt x="76754" y="848352"/>
                  <a:pt x="71438" y="852487"/>
                </a:cubicBezTo>
                <a:cubicBezTo>
                  <a:pt x="62402" y="859515"/>
                  <a:pt x="50958" y="863442"/>
                  <a:pt x="42863" y="871537"/>
                </a:cubicBezTo>
                <a:cubicBezTo>
                  <a:pt x="38100" y="876300"/>
                  <a:pt x="33892" y="881690"/>
                  <a:pt x="28575" y="885825"/>
                </a:cubicBezTo>
                <a:cubicBezTo>
                  <a:pt x="19539" y="892853"/>
                  <a:pt x="0" y="904875"/>
                  <a:pt x="0" y="904875"/>
                </a:cubicBezTo>
                <a:cubicBezTo>
                  <a:pt x="1588" y="896937"/>
                  <a:pt x="1143" y="888302"/>
                  <a:pt x="4763" y="881062"/>
                </a:cubicBezTo>
                <a:cubicBezTo>
                  <a:pt x="7775" y="875038"/>
                  <a:pt x="19050" y="866775"/>
                  <a:pt x="19050" y="8667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1071538" y="385762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14480" y="378619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2910" y="4143380"/>
            <a:ext cx="1475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실패</a:t>
            </a:r>
            <a:endParaRPr lang="en-US" altLang="ko-KR" sz="1600" dirty="0" smtClean="0"/>
          </a:p>
          <a:p>
            <a:r>
              <a:rPr lang="en-US" altLang="ko-KR" sz="1600" dirty="0" smtClean="0"/>
              <a:t>Compile error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문법에러</a:t>
            </a:r>
            <a:endParaRPr lang="ko-KR" altLang="en-US" sz="1600" dirty="0"/>
          </a:p>
        </p:txBody>
      </p:sp>
      <p:sp>
        <p:nvSpPr>
          <p:cNvPr id="21" name="자유형 20"/>
          <p:cNvSpPr/>
          <p:nvPr/>
        </p:nvSpPr>
        <p:spPr>
          <a:xfrm>
            <a:off x="0" y="1475106"/>
            <a:ext cx="1003139" cy="3425507"/>
          </a:xfrm>
          <a:custGeom>
            <a:avLst/>
            <a:gdLst>
              <a:gd name="connsiteX0" fmla="*/ 976313 w 1003139"/>
              <a:gd name="connsiteY0" fmla="*/ 3392169 h 3425507"/>
              <a:gd name="connsiteX1" fmla="*/ 947738 w 1003139"/>
              <a:gd name="connsiteY1" fmla="*/ 3406457 h 3425507"/>
              <a:gd name="connsiteX2" fmla="*/ 919163 w 1003139"/>
              <a:gd name="connsiteY2" fmla="*/ 3415982 h 3425507"/>
              <a:gd name="connsiteX3" fmla="*/ 885825 w 1003139"/>
              <a:gd name="connsiteY3" fmla="*/ 3425507 h 3425507"/>
              <a:gd name="connsiteX4" fmla="*/ 666750 w 1003139"/>
              <a:gd name="connsiteY4" fmla="*/ 3420744 h 3425507"/>
              <a:gd name="connsiteX5" fmla="*/ 647700 w 1003139"/>
              <a:gd name="connsiteY5" fmla="*/ 3401694 h 3425507"/>
              <a:gd name="connsiteX6" fmla="*/ 595313 w 1003139"/>
              <a:gd name="connsiteY6" fmla="*/ 3354069 h 3425507"/>
              <a:gd name="connsiteX7" fmla="*/ 538163 w 1003139"/>
              <a:gd name="connsiteY7" fmla="*/ 3292157 h 3425507"/>
              <a:gd name="connsiteX8" fmla="*/ 523875 w 1003139"/>
              <a:gd name="connsiteY8" fmla="*/ 3282632 h 3425507"/>
              <a:gd name="connsiteX9" fmla="*/ 485775 w 1003139"/>
              <a:gd name="connsiteY9" fmla="*/ 3254057 h 3425507"/>
              <a:gd name="connsiteX10" fmla="*/ 466725 w 1003139"/>
              <a:gd name="connsiteY10" fmla="*/ 3225482 h 3425507"/>
              <a:gd name="connsiteX11" fmla="*/ 457200 w 1003139"/>
              <a:gd name="connsiteY11" fmla="*/ 3211194 h 3425507"/>
              <a:gd name="connsiteX12" fmla="*/ 438150 w 1003139"/>
              <a:gd name="connsiteY12" fmla="*/ 3187382 h 3425507"/>
              <a:gd name="connsiteX13" fmla="*/ 404813 w 1003139"/>
              <a:gd name="connsiteY13" fmla="*/ 3139757 h 3425507"/>
              <a:gd name="connsiteX14" fmla="*/ 376238 w 1003139"/>
              <a:gd name="connsiteY14" fmla="*/ 3092132 h 3425507"/>
              <a:gd name="connsiteX15" fmla="*/ 361950 w 1003139"/>
              <a:gd name="connsiteY15" fmla="*/ 3063557 h 3425507"/>
              <a:gd name="connsiteX16" fmla="*/ 333375 w 1003139"/>
              <a:gd name="connsiteY16" fmla="*/ 3020694 h 3425507"/>
              <a:gd name="connsiteX17" fmla="*/ 314325 w 1003139"/>
              <a:gd name="connsiteY17" fmla="*/ 2982594 h 3425507"/>
              <a:gd name="connsiteX18" fmla="*/ 295275 w 1003139"/>
              <a:gd name="connsiteY18" fmla="*/ 2939732 h 3425507"/>
              <a:gd name="connsiteX19" fmla="*/ 280988 w 1003139"/>
              <a:gd name="connsiteY19" fmla="*/ 2887344 h 3425507"/>
              <a:gd name="connsiteX20" fmla="*/ 271463 w 1003139"/>
              <a:gd name="connsiteY20" fmla="*/ 2873057 h 3425507"/>
              <a:gd name="connsiteX21" fmla="*/ 266700 w 1003139"/>
              <a:gd name="connsiteY21" fmla="*/ 2854007 h 3425507"/>
              <a:gd name="connsiteX22" fmla="*/ 242888 w 1003139"/>
              <a:gd name="connsiteY22" fmla="*/ 2801619 h 3425507"/>
              <a:gd name="connsiteX23" fmla="*/ 233363 w 1003139"/>
              <a:gd name="connsiteY23" fmla="*/ 2753994 h 3425507"/>
              <a:gd name="connsiteX24" fmla="*/ 228600 w 1003139"/>
              <a:gd name="connsiteY24" fmla="*/ 2725419 h 3425507"/>
              <a:gd name="connsiteX25" fmla="*/ 204788 w 1003139"/>
              <a:gd name="connsiteY25" fmla="*/ 2673032 h 3425507"/>
              <a:gd name="connsiteX26" fmla="*/ 195263 w 1003139"/>
              <a:gd name="connsiteY26" fmla="*/ 2644457 h 3425507"/>
              <a:gd name="connsiteX27" fmla="*/ 180975 w 1003139"/>
              <a:gd name="connsiteY27" fmla="*/ 2611119 h 3425507"/>
              <a:gd name="connsiteX28" fmla="*/ 161925 w 1003139"/>
              <a:gd name="connsiteY28" fmla="*/ 2544444 h 3425507"/>
              <a:gd name="connsiteX29" fmla="*/ 152400 w 1003139"/>
              <a:gd name="connsiteY29" fmla="*/ 2511107 h 3425507"/>
              <a:gd name="connsiteX30" fmla="*/ 138113 w 1003139"/>
              <a:gd name="connsiteY30" fmla="*/ 2482532 h 3425507"/>
              <a:gd name="connsiteX31" fmla="*/ 128588 w 1003139"/>
              <a:gd name="connsiteY31" fmla="*/ 2449194 h 3425507"/>
              <a:gd name="connsiteX32" fmla="*/ 114300 w 1003139"/>
              <a:gd name="connsiteY32" fmla="*/ 2406332 h 3425507"/>
              <a:gd name="connsiteX33" fmla="*/ 100013 w 1003139"/>
              <a:gd name="connsiteY33" fmla="*/ 2349182 h 3425507"/>
              <a:gd name="connsiteX34" fmla="*/ 95250 w 1003139"/>
              <a:gd name="connsiteY34" fmla="*/ 2330132 h 3425507"/>
              <a:gd name="connsiteX35" fmla="*/ 85725 w 1003139"/>
              <a:gd name="connsiteY35" fmla="*/ 2306319 h 3425507"/>
              <a:gd name="connsiteX36" fmla="*/ 76200 w 1003139"/>
              <a:gd name="connsiteY36" fmla="*/ 2258694 h 3425507"/>
              <a:gd name="connsiteX37" fmla="*/ 66675 w 1003139"/>
              <a:gd name="connsiteY37" fmla="*/ 2239644 h 3425507"/>
              <a:gd name="connsiteX38" fmla="*/ 61913 w 1003139"/>
              <a:gd name="connsiteY38" fmla="*/ 2192019 h 3425507"/>
              <a:gd name="connsiteX39" fmla="*/ 57150 w 1003139"/>
              <a:gd name="connsiteY39" fmla="*/ 2130107 h 3425507"/>
              <a:gd name="connsiteX40" fmla="*/ 47625 w 1003139"/>
              <a:gd name="connsiteY40" fmla="*/ 2096769 h 3425507"/>
              <a:gd name="connsiteX41" fmla="*/ 42863 w 1003139"/>
              <a:gd name="connsiteY41" fmla="*/ 2044382 h 3425507"/>
              <a:gd name="connsiteX42" fmla="*/ 38100 w 1003139"/>
              <a:gd name="connsiteY42" fmla="*/ 2020569 h 3425507"/>
              <a:gd name="connsiteX43" fmla="*/ 33338 w 1003139"/>
              <a:gd name="connsiteY43" fmla="*/ 1991994 h 3425507"/>
              <a:gd name="connsiteX44" fmla="*/ 19050 w 1003139"/>
              <a:gd name="connsiteY44" fmla="*/ 1906269 h 3425507"/>
              <a:gd name="connsiteX45" fmla="*/ 14288 w 1003139"/>
              <a:gd name="connsiteY45" fmla="*/ 1858644 h 3425507"/>
              <a:gd name="connsiteX46" fmla="*/ 9525 w 1003139"/>
              <a:gd name="connsiteY46" fmla="*/ 1834832 h 3425507"/>
              <a:gd name="connsiteX47" fmla="*/ 0 w 1003139"/>
              <a:gd name="connsiteY47" fmla="*/ 1768157 h 3425507"/>
              <a:gd name="connsiteX48" fmla="*/ 4763 w 1003139"/>
              <a:gd name="connsiteY48" fmla="*/ 1139507 h 3425507"/>
              <a:gd name="connsiteX49" fmla="*/ 19050 w 1003139"/>
              <a:gd name="connsiteY49" fmla="*/ 1058544 h 3425507"/>
              <a:gd name="connsiteX50" fmla="*/ 23813 w 1003139"/>
              <a:gd name="connsiteY50" fmla="*/ 1020444 h 3425507"/>
              <a:gd name="connsiteX51" fmla="*/ 28575 w 1003139"/>
              <a:gd name="connsiteY51" fmla="*/ 944244 h 3425507"/>
              <a:gd name="connsiteX52" fmla="*/ 38100 w 1003139"/>
              <a:gd name="connsiteY52" fmla="*/ 910907 h 3425507"/>
              <a:gd name="connsiteX53" fmla="*/ 47625 w 1003139"/>
              <a:gd name="connsiteY53" fmla="*/ 834707 h 3425507"/>
              <a:gd name="connsiteX54" fmla="*/ 52388 w 1003139"/>
              <a:gd name="connsiteY54" fmla="*/ 806132 h 3425507"/>
              <a:gd name="connsiteX55" fmla="*/ 61913 w 1003139"/>
              <a:gd name="connsiteY55" fmla="*/ 787082 h 3425507"/>
              <a:gd name="connsiteX56" fmla="*/ 71438 w 1003139"/>
              <a:gd name="connsiteY56" fmla="*/ 763269 h 3425507"/>
              <a:gd name="connsiteX57" fmla="*/ 80963 w 1003139"/>
              <a:gd name="connsiteY57" fmla="*/ 720407 h 3425507"/>
              <a:gd name="connsiteX58" fmla="*/ 90488 w 1003139"/>
              <a:gd name="connsiteY58" fmla="*/ 691832 h 3425507"/>
              <a:gd name="connsiteX59" fmla="*/ 95250 w 1003139"/>
              <a:gd name="connsiteY59" fmla="*/ 648969 h 3425507"/>
              <a:gd name="connsiteX60" fmla="*/ 104775 w 1003139"/>
              <a:gd name="connsiteY60" fmla="*/ 629919 h 3425507"/>
              <a:gd name="connsiteX61" fmla="*/ 114300 w 1003139"/>
              <a:gd name="connsiteY61" fmla="*/ 601344 h 3425507"/>
              <a:gd name="connsiteX62" fmla="*/ 123825 w 1003139"/>
              <a:gd name="connsiteY62" fmla="*/ 563244 h 3425507"/>
              <a:gd name="connsiteX63" fmla="*/ 147638 w 1003139"/>
              <a:gd name="connsiteY63" fmla="*/ 496569 h 3425507"/>
              <a:gd name="connsiteX64" fmla="*/ 152400 w 1003139"/>
              <a:gd name="connsiteY64" fmla="*/ 463232 h 3425507"/>
              <a:gd name="connsiteX65" fmla="*/ 166688 w 1003139"/>
              <a:gd name="connsiteY65" fmla="*/ 439419 h 3425507"/>
              <a:gd name="connsiteX66" fmla="*/ 176213 w 1003139"/>
              <a:gd name="connsiteY66" fmla="*/ 420369 h 3425507"/>
              <a:gd name="connsiteX67" fmla="*/ 180975 w 1003139"/>
              <a:gd name="connsiteY67" fmla="*/ 406082 h 3425507"/>
              <a:gd name="connsiteX68" fmla="*/ 190500 w 1003139"/>
              <a:gd name="connsiteY68" fmla="*/ 382269 h 3425507"/>
              <a:gd name="connsiteX69" fmla="*/ 195263 w 1003139"/>
              <a:gd name="connsiteY69" fmla="*/ 367982 h 3425507"/>
              <a:gd name="connsiteX70" fmla="*/ 204788 w 1003139"/>
              <a:gd name="connsiteY70" fmla="*/ 348932 h 3425507"/>
              <a:gd name="connsiteX71" fmla="*/ 228600 w 1003139"/>
              <a:gd name="connsiteY71" fmla="*/ 315594 h 3425507"/>
              <a:gd name="connsiteX72" fmla="*/ 247650 w 1003139"/>
              <a:gd name="connsiteY72" fmla="*/ 267969 h 3425507"/>
              <a:gd name="connsiteX73" fmla="*/ 266700 w 1003139"/>
              <a:gd name="connsiteY73" fmla="*/ 239394 h 3425507"/>
              <a:gd name="connsiteX74" fmla="*/ 295275 w 1003139"/>
              <a:gd name="connsiteY74" fmla="*/ 187007 h 3425507"/>
              <a:gd name="connsiteX75" fmla="*/ 309563 w 1003139"/>
              <a:gd name="connsiteY75" fmla="*/ 177482 h 3425507"/>
              <a:gd name="connsiteX76" fmla="*/ 352425 w 1003139"/>
              <a:gd name="connsiteY76" fmla="*/ 129857 h 3425507"/>
              <a:gd name="connsiteX77" fmla="*/ 366713 w 1003139"/>
              <a:gd name="connsiteY77" fmla="*/ 120332 h 3425507"/>
              <a:gd name="connsiteX78" fmla="*/ 404813 w 1003139"/>
              <a:gd name="connsiteY78" fmla="*/ 82232 h 3425507"/>
              <a:gd name="connsiteX79" fmla="*/ 433388 w 1003139"/>
              <a:gd name="connsiteY79" fmla="*/ 67944 h 3425507"/>
              <a:gd name="connsiteX80" fmla="*/ 447675 w 1003139"/>
              <a:gd name="connsiteY80" fmla="*/ 63182 h 3425507"/>
              <a:gd name="connsiteX81" fmla="*/ 466725 w 1003139"/>
              <a:gd name="connsiteY81" fmla="*/ 48894 h 3425507"/>
              <a:gd name="connsiteX82" fmla="*/ 538163 w 1003139"/>
              <a:gd name="connsiteY82" fmla="*/ 15557 h 3425507"/>
              <a:gd name="connsiteX83" fmla="*/ 633413 w 1003139"/>
              <a:gd name="connsiteY83" fmla="*/ 10794 h 3425507"/>
              <a:gd name="connsiteX84" fmla="*/ 676275 w 1003139"/>
              <a:gd name="connsiteY84" fmla="*/ 6032 h 3425507"/>
              <a:gd name="connsiteX85" fmla="*/ 704850 w 1003139"/>
              <a:gd name="connsiteY85" fmla="*/ 1269 h 3425507"/>
              <a:gd name="connsiteX86" fmla="*/ 819150 w 1003139"/>
              <a:gd name="connsiteY86" fmla="*/ 1269 h 34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003139" h="3425507">
                <a:moveTo>
                  <a:pt x="976313" y="3392169"/>
                </a:moveTo>
                <a:cubicBezTo>
                  <a:pt x="924197" y="3409542"/>
                  <a:pt x="1003139" y="3381834"/>
                  <a:pt x="947738" y="3406457"/>
                </a:cubicBezTo>
                <a:cubicBezTo>
                  <a:pt x="938563" y="3410535"/>
                  <a:pt x="928688" y="3412807"/>
                  <a:pt x="919163" y="3415982"/>
                </a:cubicBezTo>
                <a:cubicBezTo>
                  <a:pt x="898673" y="3422812"/>
                  <a:pt x="909735" y="3419529"/>
                  <a:pt x="885825" y="3425507"/>
                </a:cubicBezTo>
                <a:lnTo>
                  <a:pt x="666750" y="3420744"/>
                </a:lnTo>
                <a:cubicBezTo>
                  <a:pt x="657814" y="3419850"/>
                  <a:pt x="654518" y="3407538"/>
                  <a:pt x="647700" y="3401694"/>
                </a:cubicBezTo>
                <a:cubicBezTo>
                  <a:pt x="620254" y="3378169"/>
                  <a:pt x="631858" y="3408885"/>
                  <a:pt x="595313" y="3354069"/>
                </a:cubicBezTo>
                <a:cubicBezTo>
                  <a:pt x="578604" y="3329007"/>
                  <a:pt x="569164" y="3312824"/>
                  <a:pt x="538163" y="3292157"/>
                </a:cubicBezTo>
                <a:cubicBezTo>
                  <a:pt x="533400" y="3288982"/>
                  <a:pt x="528504" y="3285999"/>
                  <a:pt x="523875" y="3282632"/>
                </a:cubicBezTo>
                <a:cubicBezTo>
                  <a:pt x="511036" y="3273295"/>
                  <a:pt x="485775" y="3254057"/>
                  <a:pt x="485775" y="3254057"/>
                </a:cubicBezTo>
                <a:lnTo>
                  <a:pt x="466725" y="3225482"/>
                </a:lnTo>
                <a:cubicBezTo>
                  <a:pt x="463550" y="3220719"/>
                  <a:pt x="460776" y="3215664"/>
                  <a:pt x="457200" y="3211194"/>
                </a:cubicBezTo>
                <a:cubicBezTo>
                  <a:pt x="450850" y="3203257"/>
                  <a:pt x="443979" y="3195709"/>
                  <a:pt x="438150" y="3187382"/>
                </a:cubicBezTo>
                <a:cubicBezTo>
                  <a:pt x="392610" y="3122325"/>
                  <a:pt x="458222" y="3206516"/>
                  <a:pt x="404813" y="3139757"/>
                </a:cubicBezTo>
                <a:cubicBezTo>
                  <a:pt x="384413" y="3088756"/>
                  <a:pt x="409070" y="3143725"/>
                  <a:pt x="376238" y="3092132"/>
                </a:cubicBezTo>
                <a:cubicBezTo>
                  <a:pt x="370521" y="3083148"/>
                  <a:pt x="367049" y="3072906"/>
                  <a:pt x="361950" y="3063557"/>
                </a:cubicBezTo>
                <a:cubicBezTo>
                  <a:pt x="349699" y="3041097"/>
                  <a:pt x="347969" y="3040152"/>
                  <a:pt x="333375" y="3020694"/>
                </a:cubicBezTo>
                <a:cubicBezTo>
                  <a:pt x="318822" y="2962476"/>
                  <a:pt x="342079" y="3045041"/>
                  <a:pt x="314325" y="2982594"/>
                </a:cubicBezTo>
                <a:cubicBezTo>
                  <a:pt x="289048" y="2925722"/>
                  <a:pt x="333011" y="2990044"/>
                  <a:pt x="295275" y="2939732"/>
                </a:cubicBezTo>
                <a:cubicBezTo>
                  <a:pt x="291201" y="2919359"/>
                  <a:pt x="289778" y="2907120"/>
                  <a:pt x="280988" y="2887344"/>
                </a:cubicBezTo>
                <a:cubicBezTo>
                  <a:pt x="278663" y="2882114"/>
                  <a:pt x="274638" y="2877819"/>
                  <a:pt x="271463" y="2873057"/>
                </a:cubicBezTo>
                <a:cubicBezTo>
                  <a:pt x="269875" y="2866707"/>
                  <a:pt x="269131" y="2860084"/>
                  <a:pt x="266700" y="2854007"/>
                </a:cubicBezTo>
                <a:cubicBezTo>
                  <a:pt x="258138" y="2832601"/>
                  <a:pt x="248703" y="2823426"/>
                  <a:pt x="242888" y="2801619"/>
                </a:cubicBezTo>
                <a:cubicBezTo>
                  <a:pt x="238717" y="2785976"/>
                  <a:pt x="236347" y="2769906"/>
                  <a:pt x="233363" y="2753994"/>
                </a:cubicBezTo>
                <a:cubicBezTo>
                  <a:pt x="231583" y="2744503"/>
                  <a:pt x="231141" y="2734735"/>
                  <a:pt x="228600" y="2725419"/>
                </a:cubicBezTo>
                <a:cubicBezTo>
                  <a:pt x="222945" y="2704686"/>
                  <a:pt x="213150" y="2693102"/>
                  <a:pt x="204788" y="2673032"/>
                </a:cubicBezTo>
                <a:cubicBezTo>
                  <a:pt x="200926" y="2663764"/>
                  <a:pt x="198867" y="2653828"/>
                  <a:pt x="195263" y="2644457"/>
                </a:cubicBezTo>
                <a:cubicBezTo>
                  <a:pt x="190923" y="2633173"/>
                  <a:pt x="184798" y="2622589"/>
                  <a:pt x="180975" y="2611119"/>
                </a:cubicBezTo>
                <a:cubicBezTo>
                  <a:pt x="173666" y="2589191"/>
                  <a:pt x="168275" y="2566669"/>
                  <a:pt x="161925" y="2544444"/>
                </a:cubicBezTo>
                <a:cubicBezTo>
                  <a:pt x="158750" y="2533332"/>
                  <a:pt x="157568" y="2521444"/>
                  <a:pt x="152400" y="2511107"/>
                </a:cubicBezTo>
                <a:cubicBezTo>
                  <a:pt x="147638" y="2501582"/>
                  <a:pt x="141936" y="2492471"/>
                  <a:pt x="138113" y="2482532"/>
                </a:cubicBezTo>
                <a:cubicBezTo>
                  <a:pt x="133964" y="2471745"/>
                  <a:pt x="132035" y="2460225"/>
                  <a:pt x="128588" y="2449194"/>
                </a:cubicBezTo>
                <a:cubicBezTo>
                  <a:pt x="124096" y="2434819"/>
                  <a:pt x="118437" y="2420813"/>
                  <a:pt x="114300" y="2406332"/>
                </a:cubicBezTo>
                <a:cubicBezTo>
                  <a:pt x="108905" y="2387451"/>
                  <a:pt x="104775" y="2368232"/>
                  <a:pt x="100013" y="2349182"/>
                </a:cubicBezTo>
                <a:cubicBezTo>
                  <a:pt x="98425" y="2342832"/>
                  <a:pt x="97681" y="2336209"/>
                  <a:pt x="95250" y="2330132"/>
                </a:cubicBezTo>
                <a:cubicBezTo>
                  <a:pt x="92075" y="2322194"/>
                  <a:pt x="88428" y="2314429"/>
                  <a:pt x="85725" y="2306319"/>
                </a:cubicBezTo>
                <a:cubicBezTo>
                  <a:pt x="68273" y="2253961"/>
                  <a:pt x="97306" y="2329044"/>
                  <a:pt x="76200" y="2258694"/>
                </a:cubicBezTo>
                <a:cubicBezTo>
                  <a:pt x="74160" y="2251894"/>
                  <a:pt x="69850" y="2245994"/>
                  <a:pt x="66675" y="2239644"/>
                </a:cubicBezTo>
                <a:cubicBezTo>
                  <a:pt x="65088" y="2223769"/>
                  <a:pt x="63295" y="2207913"/>
                  <a:pt x="61913" y="2192019"/>
                </a:cubicBezTo>
                <a:cubicBezTo>
                  <a:pt x="60120" y="2171398"/>
                  <a:pt x="60221" y="2150576"/>
                  <a:pt x="57150" y="2130107"/>
                </a:cubicBezTo>
                <a:cubicBezTo>
                  <a:pt x="55436" y="2118678"/>
                  <a:pt x="50800" y="2107882"/>
                  <a:pt x="47625" y="2096769"/>
                </a:cubicBezTo>
                <a:cubicBezTo>
                  <a:pt x="46038" y="2079307"/>
                  <a:pt x="45038" y="2061781"/>
                  <a:pt x="42863" y="2044382"/>
                </a:cubicBezTo>
                <a:cubicBezTo>
                  <a:pt x="41859" y="2036350"/>
                  <a:pt x="39548" y="2028533"/>
                  <a:pt x="38100" y="2020569"/>
                </a:cubicBezTo>
                <a:cubicBezTo>
                  <a:pt x="36373" y="2011068"/>
                  <a:pt x="34770" y="2001544"/>
                  <a:pt x="33338" y="1991994"/>
                </a:cubicBezTo>
                <a:cubicBezTo>
                  <a:pt x="21582" y="1913619"/>
                  <a:pt x="29639" y="1948621"/>
                  <a:pt x="19050" y="1906269"/>
                </a:cubicBezTo>
                <a:cubicBezTo>
                  <a:pt x="17463" y="1890394"/>
                  <a:pt x="16397" y="1874458"/>
                  <a:pt x="14288" y="1858644"/>
                </a:cubicBezTo>
                <a:cubicBezTo>
                  <a:pt x="13218" y="1850620"/>
                  <a:pt x="10787" y="1842828"/>
                  <a:pt x="9525" y="1834832"/>
                </a:cubicBezTo>
                <a:cubicBezTo>
                  <a:pt x="6023" y="1812656"/>
                  <a:pt x="3175" y="1790382"/>
                  <a:pt x="0" y="1768157"/>
                </a:cubicBezTo>
                <a:cubicBezTo>
                  <a:pt x="1588" y="1558607"/>
                  <a:pt x="1832" y="1349043"/>
                  <a:pt x="4763" y="1139507"/>
                </a:cubicBezTo>
                <a:cubicBezTo>
                  <a:pt x="5425" y="1092145"/>
                  <a:pt x="6848" y="1095150"/>
                  <a:pt x="19050" y="1058544"/>
                </a:cubicBezTo>
                <a:cubicBezTo>
                  <a:pt x="20638" y="1045844"/>
                  <a:pt x="22750" y="1033199"/>
                  <a:pt x="23813" y="1020444"/>
                </a:cubicBezTo>
                <a:cubicBezTo>
                  <a:pt x="25926" y="995082"/>
                  <a:pt x="25283" y="969480"/>
                  <a:pt x="28575" y="944244"/>
                </a:cubicBezTo>
                <a:cubicBezTo>
                  <a:pt x="30070" y="932784"/>
                  <a:pt x="34925" y="922019"/>
                  <a:pt x="38100" y="910907"/>
                </a:cubicBezTo>
                <a:cubicBezTo>
                  <a:pt x="45210" y="832709"/>
                  <a:pt x="38680" y="883907"/>
                  <a:pt x="47625" y="834707"/>
                </a:cubicBezTo>
                <a:cubicBezTo>
                  <a:pt x="49352" y="825206"/>
                  <a:pt x="49613" y="815381"/>
                  <a:pt x="52388" y="806132"/>
                </a:cubicBezTo>
                <a:cubicBezTo>
                  <a:pt x="54428" y="799332"/>
                  <a:pt x="59030" y="793570"/>
                  <a:pt x="61913" y="787082"/>
                </a:cubicBezTo>
                <a:cubicBezTo>
                  <a:pt x="65385" y="779270"/>
                  <a:pt x="68735" y="771379"/>
                  <a:pt x="71438" y="763269"/>
                </a:cubicBezTo>
                <a:cubicBezTo>
                  <a:pt x="77848" y="744038"/>
                  <a:pt x="75306" y="741150"/>
                  <a:pt x="80963" y="720407"/>
                </a:cubicBezTo>
                <a:cubicBezTo>
                  <a:pt x="83605" y="710721"/>
                  <a:pt x="87313" y="701357"/>
                  <a:pt x="90488" y="691832"/>
                </a:cubicBezTo>
                <a:cubicBezTo>
                  <a:pt x="92075" y="677544"/>
                  <a:pt x="92018" y="662976"/>
                  <a:pt x="95250" y="648969"/>
                </a:cubicBezTo>
                <a:cubicBezTo>
                  <a:pt x="96846" y="642051"/>
                  <a:pt x="102138" y="636511"/>
                  <a:pt x="104775" y="629919"/>
                </a:cubicBezTo>
                <a:cubicBezTo>
                  <a:pt x="108504" y="620597"/>
                  <a:pt x="111542" y="610998"/>
                  <a:pt x="114300" y="601344"/>
                </a:cubicBezTo>
                <a:cubicBezTo>
                  <a:pt x="117896" y="588757"/>
                  <a:pt x="120131" y="575803"/>
                  <a:pt x="123825" y="563244"/>
                </a:cubicBezTo>
                <a:cubicBezTo>
                  <a:pt x="133263" y="531157"/>
                  <a:pt x="136808" y="523645"/>
                  <a:pt x="147638" y="496569"/>
                </a:cubicBezTo>
                <a:cubicBezTo>
                  <a:pt x="149225" y="485457"/>
                  <a:pt x="148850" y="473881"/>
                  <a:pt x="152400" y="463232"/>
                </a:cubicBezTo>
                <a:cubicBezTo>
                  <a:pt x="155327" y="454450"/>
                  <a:pt x="162192" y="447511"/>
                  <a:pt x="166688" y="439419"/>
                </a:cubicBezTo>
                <a:cubicBezTo>
                  <a:pt x="170136" y="433213"/>
                  <a:pt x="173416" y="426895"/>
                  <a:pt x="176213" y="420369"/>
                </a:cubicBezTo>
                <a:cubicBezTo>
                  <a:pt x="178190" y="415755"/>
                  <a:pt x="179212" y="410782"/>
                  <a:pt x="180975" y="406082"/>
                </a:cubicBezTo>
                <a:cubicBezTo>
                  <a:pt x="183977" y="398077"/>
                  <a:pt x="187498" y="390274"/>
                  <a:pt x="190500" y="382269"/>
                </a:cubicBezTo>
                <a:cubicBezTo>
                  <a:pt x="192263" y="377569"/>
                  <a:pt x="193285" y="372596"/>
                  <a:pt x="195263" y="367982"/>
                </a:cubicBezTo>
                <a:cubicBezTo>
                  <a:pt x="198060" y="361457"/>
                  <a:pt x="201266" y="355096"/>
                  <a:pt x="204788" y="348932"/>
                </a:cubicBezTo>
                <a:cubicBezTo>
                  <a:pt x="210360" y="339182"/>
                  <a:pt x="222466" y="323773"/>
                  <a:pt x="228600" y="315594"/>
                </a:cubicBezTo>
                <a:cubicBezTo>
                  <a:pt x="234623" y="291504"/>
                  <a:pt x="232588" y="293789"/>
                  <a:pt x="247650" y="267969"/>
                </a:cubicBezTo>
                <a:cubicBezTo>
                  <a:pt x="253418" y="258081"/>
                  <a:pt x="262448" y="250023"/>
                  <a:pt x="266700" y="239394"/>
                </a:cubicBezTo>
                <a:cubicBezTo>
                  <a:pt x="272400" y="225144"/>
                  <a:pt x="282298" y="195658"/>
                  <a:pt x="295275" y="187007"/>
                </a:cubicBezTo>
                <a:lnTo>
                  <a:pt x="309563" y="177482"/>
                </a:lnTo>
                <a:cubicBezTo>
                  <a:pt x="322359" y="158288"/>
                  <a:pt x="329994" y="144810"/>
                  <a:pt x="352425" y="129857"/>
                </a:cubicBezTo>
                <a:cubicBezTo>
                  <a:pt x="357188" y="126682"/>
                  <a:pt x="362478" y="124182"/>
                  <a:pt x="366713" y="120332"/>
                </a:cubicBezTo>
                <a:cubicBezTo>
                  <a:pt x="380003" y="108251"/>
                  <a:pt x="387774" y="87912"/>
                  <a:pt x="404813" y="82232"/>
                </a:cubicBezTo>
                <a:cubicBezTo>
                  <a:pt x="440730" y="70258"/>
                  <a:pt x="396452" y="86412"/>
                  <a:pt x="433388" y="67944"/>
                </a:cubicBezTo>
                <a:cubicBezTo>
                  <a:pt x="437878" y="65699"/>
                  <a:pt x="442913" y="64769"/>
                  <a:pt x="447675" y="63182"/>
                </a:cubicBezTo>
                <a:cubicBezTo>
                  <a:pt x="454025" y="58419"/>
                  <a:pt x="460222" y="53446"/>
                  <a:pt x="466725" y="48894"/>
                </a:cubicBezTo>
                <a:cubicBezTo>
                  <a:pt x="487924" y="34055"/>
                  <a:pt x="510630" y="16934"/>
                  <a:pt x="538163" y="15557"/>
                </a:cubicBezTo>
                <a:lnTo>
                  <a:pt x="633413" y="10794"/>
                </a:lnTo>
                <a:cubicBezTo>
                  <a:pt x="647700" y="9207"/>
                  <a:pt x="662026" y="7932"/>
                  <a:pt x="676275" y="6032"/>
                </a:cubicBezTo>
                <a:cubicBezTo>
                  <a:pt x="685847" y="4756"/>
                  <a:pt x="695199" y="1591"/>
                  <a:pt x="704850" y="1269"/>
                </a:cubicBezTo>
                <a:cubicBezTo>
                  <a:pt x="742929" y="0"/>
                  <a:pt x="781050" y="1269"/>
                  <a:pt x="819150" y="12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39340" y="4098201"/>
            <a:ext cx="28300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성공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기계어로된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bytecode</a:t>
            </a:r>
            <a:r>
              <a:rPr lang="ko-KR" altLang="en-US" sz="1600" dirty="0" smtClean="0"/>
              <a:t>가 생성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Test</a:t>
            </a:r>
            <a:r>
              <a:rPr lang="en-US" altLang="ko-KR" sz="1600" dirty="0" err="1" smtClean="0"/>
              <a:t>.class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r>
              <a:rPr lang="en-US" altLang="ko-KR" sz="1600" dirty="0" smtClean="0"/>
              <a:t>  java 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endParaRPr lang="en-US" altLang="ko-KR" sz="1600" dirty="0" smtClean="0"/>
          </a:p>
          <a:p>
            <a:r>
              <a:rPr lang="en-US" altLang="ko-KR" sz="1600" dirty="0" smtClean="0"/>
              <a:t>  java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2066" y="12858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26" name="자유형 25"/>
          <p:cNvSpPr/>
          <p:nvPr/>
        </p:nvSpPr>
        <p:spPr>
          <a:xfrm>
            <a:off x="3317510" y="1394460"/>
            <a:ext cx="2170049" cy="4518660"/>
          </a:xfrm>
          <a:custGeom>
            <a:avLst/>
            <a:gdLst>
              <a:gd name="connsiteX0" fmla="*/ 42910 w 2170049"/>
              <a:gd name="connsiteY0" fmla="*/ 4404360 h 4518660"/>
              <a:gd name="connsiteX1" fmla="*/ 88630 w 2170049"/>
              <a:gd name="connsiteY1" fmla="*/ 4427220 h 4518660"/>
              <a:gd name="connsiteX2" fmla="*/ 134350 w 2170049"/>
              <a:gd name="connsiteY2" fmla="*/ 4442460 h 4518660"/>
              <a:gd name="connsiteX3" fmla="*/ 172450 w 2170049"/>
              <a:gd name="connsiteY3" fmla="*/ 4457700 h 4518660"/>
              <a:gd name="connsiteX4" fmla="*/ 263890 w 2170049"/>
              <a:gd name="connsiteY4" fmla="*/ 4472940 h 4518660"/>
              <a:gd name="connsiteX5" fmla="*/ 385810 w 2170049"/>
              <a:gd name="connsiteY5" fmla="*/ 4495800 h 4518660"/>
              <a:gd name="connsiteX6" fmla="*/ 408670 w 2170049"/>
              <a:gd name="connsiteY6" fmla="*/ 4503420 h 4518660"/>
              <a:gd name="connsiteX7" fmla="*/ 484870 w 2170049"/>
              <a:gd name="connsiteY7" fmla="*/ 4518660 h 4518660"/>
              <a:gd name="connsiteX8" fmla="*/ 789670 w 2170049"/>
              <a:gd name="connsiteY8" fmla="*/ 4511040 h 4518660"/>
              <a:gd name="connsiteX9" fmla="*/ 1025890 w 2170049"/>
              <a:gd name="connsiteY9" fmla="*/ 4495800 h 4518660"/>
              <a:gd name="connsiteX10" fmla="*/ 1079230 w 2170049"/>
              <a:gd name="connsiteY10" fmla="*/ 4488180 h 4518660"/>
              <a:gd name="connsiteX11" fmla="*/ 1163050 w 2170049"/>
              <a:gd name="connsiteY11" fmla="*/ 4480560 h 4518660"/>
              <a:gd name="connsiteX12" fmla="*/ 1208770 w 2170049"/>
              <a:gd name="connsiteY12" fmla="*/ 4457700 h 4518660"/>
              <a:gd name="connsiteX13" fmla="*/ 1254490 w 2170049"/>
              <a:gd name="connsiteY13" fmla="*/ 4442460 h 4518660"/>
              <a:gd name="connsiteX14" fmla="*/ 1284970 w 2170049"/>
              <a:gd name="connsiteY14" fmla="*/ 4419600 h 4518660"/>
              <a:gd name="connsiteX15" fmla="*/ 1330690 w 2170049"/>
              <a:gd name="connsiteY15" fmla="*/ 4404360 h 4518660"/>
              <a:gd name="connsiteX16" fmla="*/ 1384030 w 2170049"/>
              <a:gd name="connsiteY16" fmla="*/ 4381500 h 4518660"/>
              <a:gd name="connsiteX17" fmla="*/ 1429750 w 2170049"/>
              <a:gd name="connsiteY17" fmla="*/ 4366260 h 4518660"/>
              <a:gd name="connsiteX18" fmla="*/ 1475470 w 2170049"/>
              <a:gd name="connsiteY18" fmla="*/ 4343400 h 4518660"/>
              <a:gd name="connsiteX19" fmla="*/ 1620250 w 2170049"/>
              <a:gd name="connsiteY19" fmla="*/ 4290060 h 4518660"/>
              <a:gd name="connsiteX20" fmla="*/ 1658350 w 2170049"/>
              <a:gd name="connsiteY20" fmla="*/ 4267200 h 4518660"/>
              <a:gd name="connsiteX21" fmla="*/ 1734550 w 2170049"/>
              <a:gd name="connsiteY21" fmla="*/ 4236720 h 4518660"/>
              <a:gd name="connsiteX22" fmla="*/ 1757410 w 2170049"/>
              <a:gd name="connsiteY22" fmla="*/ 4221480 h 4518660"/>
              <a:gd name="connsiteX23" fmla="*/ 1780270 w 2170049"/>
              <a:gd name="connsiteY23" fmla="*/ 4198620 h 4518660"/>
              <a:gd name="connsiteX24" fmla="*/ 1803130 w 2170049"/>
              <a:gd name="connsiteY24" fmla="*/ 4191000 h 4518660"/>
              <a:gd name="connsiteX25" fmla="*/ 1902190 w 2170049"/>
              <a:gd name="connsiteY25" fmla="*/ 4091940 h 4518660"/>
              <a:gd name="connsiteX26" fmla="*/ 2001250 w 2170049"/>
              <a:gd name="connsiteY26" fmla="*/ 3977640 h 4518660"/>
              <a:gd name="connsiteX27" fmla="*/ 2031730 w 2170049"/>
              <a:gd name="connsiteY27" fmla="*/ 3931920 h 4518660"/>
              <a:gd name="connsiteX28" fmla="*/ 2062210 w 2170049"/>
              <a:gd name="connsiteY28" fmla="*/ 3870960 h 4518660"/>
              <a:gd name="connsiteX29" fmla="*/ 2077450 w 2170049"/>
              <a:gd name="connsiteY29" fmla="*/ 3787140 h 4518660"/>
              <a:gd name="connsiteX30" fmla="*/ 2092690 w 2170049"/>
              <a:gd name="connsiteY30" fmla="*/ 3756660 h 4518660"/>
              <a:gd name="connsiteX31" fmla="*/ 2130790 w 2170049"/>
              <a:gd name="connsiteY31" fmla="*/ 3611880 h 4518660"/>
              <a:gd name="connsiteX32" fmla="*/ 2146030 w 2170049"/>
              <a:gd name="connsiteY32" fmla="*/ 3550920 h 4518660"/>
              <a:gd name="connsiteX33" fmla="*/ 2153650 w 2170049"/>
              <a:gd name="connsiteY33" fmla="*/ 3505200 h 4518660"/>
              <a:gd name="connsiteX34" fmla="*/ 2168890 w 2170049"/>
              <a:gd name="connsiteY34" fmla="*/ 3451860 h 4518660"/>
              <a:gd name="connsiteX35" fmla="*/ 2161270 w 2170049"/>
              <a:gd name="connsiteY35" fmla="*/ 3200400 h 4518660"/>
              <a:gd name="connsiteX36" fmla="*/ 2138410 w 2170049"/>
              <a:gd name="connsiteY36" fmla="*/ 3162300 h 4518660"/>
              <a:gd name="connsiteX37" fmla="*/ 2130790 w 2170049"/>
              <a:gd name="connsiteY37" fmla="*/ 3108960 h 4518660"/>
              <a:gd name="connsiteX38" fmla="*/ 2100310 w 2170049"/>
              <a:gd name="connsiteY38" fmla="*/ 3063240 h 4518660"/>
              <a:gd name="connsiteX39" fmla="*/ 2085070 w 2170049"/>
              <a:gd name="connsiteY39" fmla="*/ 3017520 h 4518660"/>
              <a:gd name="connsiteX40" fmla="*/ 2031730 w 2170049"/>
              <a:gd name="connsiteY40" fmla="*/ 2933700 h 4518660"/>
              <a:gd name="connsiteX41" fmla="*/ 1978390 w 2170049"/>
              <a:gd name="connsiteY41" fmla="*/ 2872740 h 4518660"/>
              <a:gd name="connsiteX42" fmla="*/ 1940290 w 2170049"/>
              <a:gd name="connsiteY42" fmla="*/ 2811780 h 4518660"/>
              <a:gd name="connsiteX43" fmla="*/ 1886950 w 2170049"/>
              <a:gd name="connsiteY43" fmla="*/ 2758440 h 4518660"/>
              <a:gd name="connsiteX44" fmla="*/ 1856470 w 2170049"/>
              <a:gd name="connsiteY44" fmla="*/ 2727960 h 4518660"/>
              <a:gd name="connsiteX45" fmla="*/ 1818370 w 2170049"/>
              <a:gd name="connsiteY45" fmla="*/ 2697480 h 4518660"/>
              <a:gd name="connsiteX46" fmla="*/ 1780270 w 2170049"/>
              <a:gd name="connsiteY46" fmla="*/ 2659380 h 4518660"/>
              <a:gd name="connsiteX47" fmla="*/ 1711690 w 2170049"/>
              <a:gd name="connsiteY47" fmla="*/ 2613660 h 4518660"/>
              <a:gd name="connsiteX48" fmla="*/ 1688830 w 2170049"/>
              <a:gd name="connsiteY48" fmla="*/ 2583180 h 4518660"/>
              <a:gd name="connsiteX49" fmla="*/ 1650730 w 2170049"/>
              <a:gd name="connsiteY49" fmla="*/ 2560320 h 4518660"/>
              <a:gd name="connsiteX50" fmla="*/ 1566910 w 2170049"/>
              <a:gd name="connsiteY50" fmla="*/ 2476500 h 4518660"/>
              <a:gd name="connsiteX51" fmla="*/ 1521190 w 2170049"/>
              <a:gd name="connsiteY51" fmla="*/ 2438400 h 4518660"/>
              <a:gd name="connsiteX52" fmla="*/ 1483090 w 2170049"/>
              <a:gd name="connsiteY52" fmla="*/ 2415540 h 4518660"/>
              <a:gd name="connsiteX53" fmla="*/ 1437370 w 2170049"/>
              <a:gd name="connsiteY53" fmla="*/ 2369820 h 4518660"/>
              <a:gd name="connsiteX54" fmla="*/ 1399270 w 2170049"/>
              <a:gd name="connsiteY54" fmla="*/ 2346960 h 4518660"/>
              <a:gd name="connsiteX55" fmla="*/ 1361170 w 2170049"/>
              <a:gd name="connsiteY55" fmla="*/ 2316480 h 4518660"/>
              <a:gd name="connsiteX56" fmla="*/ 1338310 w 2170049"/>
              <a:gd name="connsiteY56" fmla="*/ 2293620 h 4518660"/>
              <a:gd name="connsiteX57" fmla="*/ 1307830 w 2170049"/>
              <a:gd name="connsiteY57" fmla="*/ 2278380 h 4518660"/>
              <a:gd name="connsiteX58" fmla="*/ 1262110 w 2170049"/>
              <a:gd name="connsiteY58" fmla="*/ 2232660 h 4518660"/>
              <a:gd name="connsiteX59" fmla="*/ 1246870 w 2170049"/>
              <a:gd name="connsiteY59" fmla="*/ 2209800 h 4518660"/>
              <a:gd name="connsiteX60" fmla="*/ 1208770 w 2170049"/>
              <a:gd name="connsiteY60" fmla="*/ 2164080 h 4518660"/>
              <a:gd name="connsiteX61" fmla="*/ 1185910 w 2170049"/>
              <a:gd name="connsiteY61" fmla="*/ 2141220 h 4518660"/>
              <a:gd name="connsiteX62" fmla="*/ 1155430 w 2170049"/>
              <a:gd name="connsiteY62" fmla="*/ 2095500 h 4518660"/>
              <a:gd name="connsiteX63" fmla="*/ 1140190 w 2170049"/>
              <a:gd name="connsiteY63" fmla="*/ 2072640 h 4518660"/>
              <a:gd name="connsiteX64" fmla="*/ 1109710 w 2170049"/>
              <a:gd name="connsiteY64" fmla="*/ 2034540 h 4518660"/>
              <a:gd name="connsiteX65" fmla="*/ 1056370 w 2170049"/>
              <a:gd name="connsiteY65" fmla="*/ 1943100 h 4518660"/>
              <a:gd name="connsiteX66" fmla="*/ 1041130 w 2170049"/>
              <a:gd name="connsiteY66" fmla="*/ 1920240 h 4518660"/>
              <a:gd name="connsiteX67" fmla="*/ 1025890 w 2170049"/>
              <a:gd name="connsiteY67" fmla="*/ 1882140 h 4518660"/>
              <a:gd name="connsiteX68" fmla="*/ 1010650 w 2170049"/>
              <a:gd name="connsiteY68" fmla="*/ 1859280 h 4518660"/>
              <a:gd name="connsiteX69" fmla="*/ 987790 w 2170049"/>
              <a:gd name="connsiteY69" fmla="*/ 1821180 h 4518660"/>
              <a:gd name="connsiteX70" fmla="*/ 942070 w 2170049"/>
              <a:gd name="connsiteY70" fmla="*/ 1737360 h 4518660"/>
              <a:gd name="connsiteX71" fmla="*/ 919210 w 2170049"/>
              <a:gd name="connsiteY71" fmla="*/ 1684020 h 4518660"/>
              <a:gd name="connsiteX72" fmla="*/ 903970 w 2170049"/>
              <a:gd name="connsiteY72" fmla="*/ 1638300 h 4518660"/>
              <a:gd name="connsiteX73" fmla="*/ 896350 w 2170049"/>
              <a:gd name="connsiteY73" fmla="*/ 1600200 h 4518660"/>
              <a:gd name="connsiteX74" fmla="*/ 873490 w 2170049"/>
              <a:gd name="connsiteY74" fmla="*/ 1569720 h 4518660"/>
              <a:gd name="connsiteX75" fmla="*/ 858250 w 2170049"/>
              <a:gd name="connsiteY75" fmla="*/ 1531620 h 4518660"/>
              <a:gd name="connsiteX76" fmla="*/ 835390 w 2170049"/>
              <a:gd name="connsiteY76" fmla="*/ 1424940 h 4518660"/>
              <a:gd name="connsiteX77" fmla="*/ 835390 w 2170049"/>
              <a:gd name="connsiteY77" fmla="*/ 1424940 h 4518660"/>
              <a:gd name="connsiteX78" fmla="*/ 827770 w 2170049"/>
              <a:gd name="connsiteY78" fmla="*/ 1386840 h 4518660"/>
              <a:gd name="connsiteX79" fmla="*/ 812530 w 2170049"/>
              <a:gd name="connsiteY79" fmla="*/ 1356360 h 4518660"/>
              <a:gd name="connsiteX80" fmla="*/ 804910 w 2170049"/>
              <a:gd name="connsiteY80" fmla="*/ 1333500 h 4518660"/>
              <a:gd name="connsiteX81" fmla="*/ 812530 w 2170049"/>
              <a:gd name="connsiteY81" fmla="*/ 944880 h 4518660"/>
              <a:gd name="connsiteX82" fmla="*/ 820150 w 2170049"/>
              <a:gd name="connsiteY82" fmla="*/ 922020 h 4518660"/>
              <a:gd name="connsiteX83" fmla="*/ 843010 w 2170049"/>
              <a:gd name="connsiteY83" fmla="*/ 861060 h 4518660"/>
              <a:gd name="connsiteX84" fmla="*/ 850630 w 2170049"/>
              <a:gd name="connsiteY84" fmla="*/ 807720 h 4518660"/>
              <a:gd name="connsiteX85" fmla="*/ 865870 w 2170049"/>
              <a:gd name="connsiteY85" fmla="*/ 784860 h 4518660"/>
              <a:gd name="connsiteX86" fmla="*/ 881110 w 2170049"/>
              <a:gd name="connsiteY86" fmla="*/ 739140 h 4518660"/>
              <a:gd name="connsiteX87" fmla="*/ 896350 w 2170049"/>
              <a:gd name="connsiteY87" fmla="*/ 701040 h 4518660"/>
              <a:gd name="connsiteX88" fmla="*/ 911590 w 2170049"/>
              <a:gd name="connsiteY88" fmla="*/ 655320 h 4518660"/>
              <a:gd name="connsiteX89" fmla="*/ 926830 w 2170049"/>
              <a:gd name="connsiteY89" fmla="*/ 624840 h 4518660"/>
              <a:gd name="connsiteX90" fmla="*/ 934450 w 2170049"/>
              <a:gd name="connsiteY90" fmla="*/ 594360 h 4518660"/>
              <a:gd name="connsiteX91" fmla="*/ 995410 w 2170049"/>
              <a:gd name="connsiteY91" fmla="*/ 495300 h 4518660"/>
              <a:gd name="connsiteX92" fmla="*/ 1018270 w 2170049"/>
              <a:gd name="connsiteY92" fmla="*/ 457200 h 4518660"/>
              <a:gd name="connsiteX93" fmla="*/ 1033510 w 2170049"/>
              <a:gd name="connsiteY93" fmla="*/ 419100 h 4518660"/>
              <a:gd name="connsiteX94" fmla="*/ 1056370 w 2170049"/>
              <a:gd name="connsiteY94" fmla="*/ 396240 h 4518660"/>
              <a:gd name="connsiteX95" fmla="*/ 1094470 w 2170049"/>
              <a:gd name="connsiteY95" fmla="*/ 335280 h 4518660"/>
              <a:gd name="connsiteX96" fmla="*/ 1140190 w 2170049"/>
              <a:gd name="connsiteY96" fmla="*/ 297180 h 4518660"/>
              <a:gd name="connsiteX97" fmla="*/ 1193530 w 2170049"/>
              <a:gd name="connsiteY97" fmla="*/ 236220 h 4518660"/>
              <a:gd name="connsiteX98" fmla="*/ 1239250 w 2170049"/>
              <a:gd name="connsiteY98" fmla="*/ 205740 h 4518660"/>
              <a:gd name="connsiteX99" fmla="*/ 1262110 w 2170049"/>
              <a:gd name="connsiteY99" fmla="*/ 190500 h 4518660"/>
              <a:gd name="connsiteX100" fmla="*/ 1284970 w 2170049"/>
              <a:gd name="connsiteY100" fmla="*/ 182880 h 4518660"/>
              <a:gd name="connsiteX101" fmla="*/ 1345930 w 2170049"/>
              <a:gd name="connsiteY101" fmla="*/ 152400 h 4518660"/>
              <a:gd name="connsiteX102" fmla="*/ 1384030 w 2170049"/>
              <a:gd name="connsiteY102" fmla="*/ 137160 h 4518660"/>
              <a:gd name="connsiteX103" fmla="*/ 1414510 w 2170049"/>
              <a:gd name="connsiteY103" fmla="*/ 121920 h 4518660"/>
              <a:gd name="connsiteX104" fmla="*/ 1437370 w 2170049"/>
              <a:gd name="connsiteY104" fmla="*/ 99060 h 4518660"/>
              <a:gd name="connsiteX105" fmla="*/ 1467850 w 2170049"/>
              <a:gd name="connsiteY105" fmla="*/ 91440 h 4518660"/>
              <a:gd name="connsiteX106" fmla="*/ 1490710 w 2170049"/>
              <a:gd name="connsiteY106" fmla="*/ 76200 h 4518660"/>
              <a:gd name="connsiteX107" fmla="*/ 1521190 w 2170049"/>
              <a:gd name="connsiteY107" fmla="*/ 53340 h 4518660"/>
              <a:gd name="connsiteX108" fmla="*/ 1566910 w 2170049"/>
              <a:gd name="connsiteY108" fmla="*/ 38100 h 4518660"/>
              <a:gd name="connsiteX109" fmla="*/ 1589770 w 2170049"/>
              <a:gd name="connsiteY109" fmla="*/ 30480 h 4518660"/>
              <a:gd name="connsiteX110" fmla="*/ 1635490 w 2170049"/>
              <a:gd name="connsiteY110" fmla="*/ 0 h 451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170049" h="4518660">
                <a:moveTo>
                  <a:pt x="42910" y="4404360"/>
                </a:moveTo>
                <a:cubicBezTo>
                  <a:pt x="126280" y="4432150"/>
                  <a:pt x="0" y="4387829"/>
                  <a:pt x="88630" y="4427220"/>
                </a:cubicBezTo>
                <a:cubicBezTo>
                  <a:pt x="103310" y="4433744"/>
                  <a:pt x="119253" y="4436970"/>
                  <a:pt x="134350" y="4442460"/>
                </a:cubicBezTo>
                <a:cubicBezTo>
                  <a:pt x="147205" y="4447134"/>
                  <a:pt x="159474" y="4453375"/>
                  <a:pt x="172450" y="4457700"/>
                </a:cubicBezTo>
                <a:cubicBezTo>
                  <a:pt x="202658" y="4467769"/>
                  <a:pt x="231917" y="4468943"/>
                  <a:pt x="263890" y="4472940"/>
                </a:cubicBezTo>
                <a:cubicBezTo>
                  <a:pt x="337636" y="4502438"/>
                  <a:pt x="268683" y="4479068"/>
                  <a:pt x="385810" y="4495800"/>
                </a:cubicBezTo>
                <a:cubicBezTo>
                  <a:pt x="393761" y="4496936"/>
                  <a:pt x="400844" y="4501614"/>
                  <a:pt x="408670" y="4503420"/>
                </a:cubicBezTo>
                <a:cubicBezTo>
                  <a:pt x="433910" y="4509245"/>
                  <a:pt x="459470" y="4513580"/>
                  <a:pt x="484870" y="4518660"/>
                </a:cubicBezTo>
                <a:lnTo>
                  <a:pt x="789670" y="4511040"/>
                </a:lnTo>
                <a:cubicBezTo>
                  <a:pt x="868503" y="4507709"/>
                  <a:pt x="947231" y="4502010"/>
                  <a:pt x="1025890" y="4495800"/>
                </a:cubicBezTo>
                <a:cubicBezTo>
                  <a:pt x="1043795" y="4494386"/>
                  <a:pt x="1061379" y="4490163"/>
                  <a:pt x="1079230" y="4488180"/>
                </a:cubicBezTo>
                <a:cubicBezTo>
                  <a:pt x="1107114" y="4485082"/>
                  <a:pt x="1135110" y="4483100"/>
                  <a:pt x="1163050" y="4480560"/>
                </a:cubicBezTo>
                <a:cubicBezTo>
                  <a:pt x="1178290" y="4472940"/>
                  <a:pt x="1193042" y="4464253"/>
                  <a:pt x="1208770" y="4457700"/>
                </a:cubicBezTo>
                <a:cubicBezTo>
                  <a:pt x="1223599" y="4451521"/>
                  <a:pt x="1240122" y="4449644"/>
                  <a:pt x="1254490" y="4442460"/>
                </a:cubicBezTo>
                <a:cubicBezTo>
                  <a:pt x="1265849" y="4436780"/>
                  <a:pt x="1273611" y="4425280"/>
                  <a:pt x="1284970" y="4419600"/>
                </a:cubicBezTo>
                <a:cubicBezTo>
                  <a:pt x="1299338" y="4412416"/>
                  <a:pt x="1315696" y="4410127"/>
                  <a:pt x="1330690" y="4404360"/>
                </a:cubicBezTo>
                <a:cubicBezTo>
                  <a:pt x="1348745" y="4397416"/>
                  <a:pt x="1365975" y="4388444"/>
                  <a:pt x="1384030" y="4381500"/>
                </a:cubicBezTo>
                <a:cubicBezTo>
                  <a:pt x="1399024" y="4375733"/>
                  <a:pt x="1414921" y="4372439"/>
                  <a:pt x="1429750" y="4366260"/>
                </a:cubicBezTo>
                <a:cubicBezTo>
                  <a:pt x="1445478" y="4359707"/>
                  <a:pt x="1459742" y="4349953"/>
                  <a:pt x="1475470" y="4343400"/>
                </a:cubicBezTo>
                <a:cubicBezTo>
                  <a:pt x="1529947" y="4320701"/>
                  <a:pt x="1560825" y="4325715"/>
                  <a:pt x="1620250" y="4290060"/>
                </a:cubicBezTo>
                <a:cubicBezTo>
                  <a:pt x="1632950" y="4282440"/>
                  <a:pt x="1644929" y="4273463"/>
                  <a:pt x="1658350" y="4267200"/>
                </a:cubicBezTo>
                <a:cubicBezTo>
                  <a:pt x="1683140" y="4255631"/>
                  <a:pt x="1711788" y="4251895"/>
                  <a:pt x="1734550" y="4236720"/>
                </a:cubicBezTo>
                <a:cubicBezTo>
                  <a:pt x="1742170" y="4231640"/>
                  <a:pt x="1750375" y="4227343"/>
                  <a:pt x="1757410" y="4221480"/>
                </a:cubicBezTo>
                <a:cubicBezTo>
                  <a:pt x="1765689" y="4214581"/>
                  <a:pt x="1771304" y="4204598"/>
                  <a:pt x="1780270" y="4198620"/>
                </a:cubicBezTo>
                <a:cubicBezTo>
                  <a:pt x="1786953" y="4194165"/>
                  <a:pt x="1795510" y="4193540"/>
                  <a:pt x="1803130" y="4191000"/>
                </a:cubicBezTo>
                <a:lnTo>
                  <a:pt x="1902190" y="4091940"/>
                </a:lnTo>
                <a:cubicBezTo>
                  <a:pt x="1943363" y="4050767"/>
                  <a:pt x="1965160" y="4031775"/>
                  <a:pt x="2001250" y="3977640"/>
                </a:cubicBezTo>
                <a:cubicBezTo>
                  <a:pt x="2011410" y="3962400"/>
                  <a:pt x="2023539" y="3948303"/>
                  <a:pt x="2031730" y="3931920"/>
                </a:cubicBezTo>
                <a:lnTo>
                  <a:pt x="2062210" y="3870960"/>
                </a:lnTo>
                <a:cubicBezTo>
                  <a:pt x="2064991" y="3851490"/>
                  <a:pt x="2069159" y="3809250"/>
                  <a:pt x="2077450" y="3787140"/>
                </a:cubicBezTo>
                <a:cubicBezTo>
                  <a:pt x="2081438" y="3776504"/>
                  <a:pt x="2087610" y="3766820"/>
                  <a:pt x="2092690" y="3756660"/>
                </a:cubicBezTo>
                <a:cubicBezTo>
                  <a:pt x="2111592" y="3624349"/>
                  <a:pt x="2082577" y="3804731"/>
                  <a:pt x="2130790" y="3611880"/>
                </a:cubicBezTo>
                <a:cubicBezTo>
                  <a:pt x="2135870" y="3591560"/>
                  <a:pt x="2141641" y="3571400"/>
                  <a:pt x="2146030" y="3550920"/>
                </a:cubicBezTo>
                <a:cubicBezTo>
                  <a:pt x="2149267" y="3535813"/>
                  <a:pt x="2150176" y="3520255"/>
                  <a:pt x="2153650" y="3505200"/>
                </a:cubicBezTo>
                <a:cubicBezTo>
                  <a:pt x="2157808" y="3487182"/>
                  <a:pt x="2163810" y="3469640"/>
                  <a:pt x="2168890" y="3451860"/>
                </a:cubicBezTo>
                <a:cubicBezTo>
                  <a:pt x="2166350" y="3368040"/>
                  <a:pt x="2170049" y="3283798"/>
                  <a:pt x="2161270" y="3200400"/>
                </a:cubicBezTo>
                <a:cubicBezTo>
                  <a:pt x="2159720" y="3185671"/>
                  <a:pt x="2143094" y="3176351"/>
                  <a:pt x="2138410" y="3162300"/>
                </a:cubicBezTo>
                <a:cubicBezTo>
                  <a:pt x="2132730" y="3145261"/>
                  <a:pt x="2137237" y="3125723"/>
                  <a:pt x="2130790" y="3108960"/>
                </a:cubicBezTo>
                <a:cubicBezTo>
                  <a:pt x="2124215" y="3091865"/>
                  <a:pt x="2108501" y="3079623"/>
                  <a:pt x="2100310" y="3063240"/>
                </a:cubicBezTo>
                <a:cubicBezTo>
                  <a:pt x="2093126" y="3048872"/>
                  <a:pt x="2091717" y="3032144"/>
                  <a:pt x="2085070" y="3017520"/>
                </a:cubicBezTo>
                <a:cubicBezTo>
                  <a:pt x="2078952" y="3004060"/>
                  <a:pt x="2038067" y="2941847"/>
                  <a:pt x="2031730" y="2933700"/>
                </a:cubicBezTo>
                <a:cubicBezTo>
                  <a:pt x="1980321" y="2867603"/>
                  <a:pt x="2041332" y="2967152"/>
                  <a:pt x="1978390" y="2872740"/>
                </a:cubicBezTo>
                <a:cubicBezTo>
                  <a:pt x="1946804" y="2825361"/>
                  <a:pt x="1981891" y="2857541"/>
                  <a:pt x="1940290" y="2811780"/>
                </a:cubicBezTo>
                <a:cubicBezTo>
                  <a:pt x="1923376" y="2793174"/>
                  <a:pt x="1904730" y="2776220"/>
                  <a:pt x="1886950" y="2758440"/>
                </a:cubicBezTo>
                <a:cubicBezTo>
                  <a:pt x="1876790" y="2748280"/>
                  <a:pt x="1867690" y="2736936"/>
                  <a:pt x="1856470" y="2727960"/>
                </a:cubicBezTo>
                <a:cubicBezTo>
                  <a:pt x="1843770" y="2717800"/>
                  <a:pt x="1830459" y="2708360"/>
                  <a:pt x="1818370" y="2697480"/>
                </a:cubicBezTo>
                <a:cubicBezTo>
                  <a:pt x="1805020" y="2685465"/>
                  <a:pt x="1794447" y="2670407"/>
                  <a:pt x="1780270" y="2659380"/>
                </a:cubicBezTo>
                <a:cubicBezTo>
                  <a:pt x="1708484" y="2603547"/>
                  <a:pt x="1796973" y="2698943"/>
                  <a:pt x="1711690" y="2613660"/>
                </a:cubicBezTo>
                <a:cubicBezTo>
                  <a:pt x="1702710" y="2604680"/>
                  <a:pt x="1698388" y="2591543"/>
                  <a:pt x="1688830" y="2583180"/>
                </a:cubicBezTo>
                <a:cubicBezTo>
                  <a:pt x="1677684" y="2573427"/>
                  <a:pt x="1661876" y="2570073"/>
                  <a:pt x="1650730" y="2560320"/>
                </a:cubicBezTo>
                <a:cubicBezTo>
                  <a:pt x="1620993" y="2534300"/>
                  <a:pt x="1597265" y="2501796"/>
                  <a:pt x="1566910" y="2476500"/>
                </a:cubicBezTo>
                <a:cubicBezTo>
                  <a:pt x="1551670" y="2463800"/>
                  <a:pt x="1537234" y="2450068"/>
                  <a:pt x="1521190" y="2438400"/>
                </a:cubicBezTo>
                <a:cubicBezTo>
                  <a:pt x="1509212" y="2429689"/>
                  <a:pt x="1494553" y="2424919"/>
                  <a:pt x="1483090" y="2415540"/>
                </a:cubicBezTo>
                <a:cubicBezTo>
                  <a:pt x="1466409" y="2401892"/>
                  <a:pt x="1454051" y="2383468"/>
                  <a:pt x="1437370" y="2369820"/>
                </a:cubicBezTo>
                <a:cubicBezTo>
                  <a:pt x="1425907" y="2360441"/>
                  <a:pt x="1411403" y="2355453"/>
                  <a:pt x="1399270" y="2346960"/>
                </a:cubicBezTo>
                <a:cubicBezTo>
                  <a:pt x="1385946" y="2337633"/>
                  <a:pt x="1373410" y="2327190"/>
                  <a:pt x="1361170" y="2316480"/>
                </a:cubicBezTo>
                <a:cubicBezTo>
                  <a:pt x="1353060" y="2309384"/>
                  <a:pt x="1347079" y="2299884"/>
                  <a:pt x="1338310" y="2293620"/>
                </a:cubicBezTo>
                <a:cubicBezTo>
                  <a:pt x="1329067" y="2287018"/>
                  <a:pt x="1317990" y="2283460"/>
                  <a:pt x="1307830" y="2278380"/>
                </a:cubicBezTo>
                <a:cubicBezTo>
                  <a:pt x="1271914" y="2224506"/>
                  <a:pt x="1318820" y="2289370"/>
                  <a:pt x="1262110" y="2232660"/>
                </a:cubicBezTo>
                <a:cubicBezTo>
                  <a:pt x="1255634" y="2226184"/>
                  <a:pt x="1252493" y="2217029"/>
                  <a:pt x="1246870" y="2209800"/>
                </a:cubicBezTo>
                <a:cubicBezTo>
                  <a:pt x="1234691" y="2194141"/>
                  <a:pt x="1221950" y="2178907"/>
                  <a:pt x="1208770" y="2164080"/>
                </a:cubicBezTo>
                <a:cubicBezTo>
                  <a:pt x="1201611" y="2156026"/>
                  <a:pt x="1192526" y="2149726"/>
                  <a:pt x="1185910" y="2141220"/>
                </a:cubicBezTo>
                <a:cubicBezTo>
                  <a:pt x="1174665" y="2126762"/>
                  <a:pt x="1165590" y="2110740"/>
                  <a:pt x="1155430" y="2095500"/>
                </a:cubicBezTo>
                <a:cubicBezTo>
                  <a:pt x="1150350" y="2087880"/>
                  <a:pt x="1145911" y="2079791"/>
                  <a:pt x="1140190" y="2072640"/>
                </a:cubicBezTo>
                <a:cubicBezTo>
                  <a:pt x="1130030" y="2059940"/>
                  <a:pt x="1118545" y="2048195"/>
                  <a:pt x="1109710" y="2034540"/>
                </a:cubicBezTo>
                <a:cubicBezTo>
                  <a:pt x="1090540" y="2004914"/>
                  <a:pt x="1075944" y="1972460"/>
                  <a:pt x="1056370" y="1943100"/>
                </a:cubicBezTo>
                <a:cubicBezTo>
                  <a:pt x="1051290" y="1935480"/>
                  <a:pt x="1045226" y="1928431"/>
                  <a:pt x="1041130" y="1920240"/>
                </a:cubicBezTo>
                <a:cubicBezTo>
                  <a:pt x="1035013" y="1908006"/>
                  <a:pt x="1032007" y="1894374"/>
                  <a:pt x="1025890" y="1882140"/>
                </a:cubicBezTo>
                <a:cubicBezTo>
                  <a:pt x="1021794" y="1873949"/>
                  <a:pt x="1015504" y="1867046"/>
                  <a:pt x="1010650" y="1859280"/>
                </a:cubicBezTo>
                <a:cubicBezTo>
                  <a:pt x="1002800" y="1846721"/>
                  <a:pt x="994414" y="1834427"/>
                  <a:pt x="987790" y="1821180"/>
                </a:cubicBezTo>
                <a:cubicBezTo>
                  <a:pt x="943705" y="1733010"/>
                  <a:pt x="1009654" y="1838736"/>
                  <a:pt x="942070" y="1737360"/>
                </a:cubicBezTo>
                <a:cubicBezTo>
                  <a:pt x="921913" y="1656731"/>
                  <a:pt x="949280" y="1751678"/>
                  <a:pt x="919210" y="1684020"/>
                </a:cubicBezTo>
                <a:cubicBezTo>
                  <a:pt x="912686" y="1669340"/>
                  <a:pt x="908197" y="1653798"/>
                  <a:pt x="903970" y="1638300"/>
                </a:cubicBezTo>
                <a:cubicBezTo>
                  <a:pt x="900562" y="1625805"/>
                  <a:pt x="901610" y="1612035"/>
                  <a:pt x="896350" y="1600200"/>
                </a:cubicBezTo>
                <a:cubicBezTo>
                  <a:pt x="891192" y="1588595"/>
                  <a:pt x="879658" y="1580822"/>
                  <a:pt x="873490" y="1569720"/>
                </a:cubicBezTo>
                <a:cubicBezTo>
                  <a:pt x="866847" y="1557763"/>
                  <a:pt x="863330" y="1544320"/>
                  <a:pt x="858250" y="1531620"/>
                </a:cubicBezTo>
                <a:cubicBezTo>
                  <a:pt x="847187" y="1465240"/>
                  <a:pt x="854377" y="1500889"/>
                  <a:pt x="835390" y="1424940"/>
                </a:cubicBezTo>
                <a:lnTo>
                  <a:pt x="835390" y="1424940"/>
                </a:lnTo>
                <a:cubicBezTo>
                  <a:pt x="832850" y="1412240"/>
                  <a:pt x="831866" y="1399127"/>
                  <a:pt x="827770" y="1386840"/>
                </a:cubicBezTo>
                <a:cubicBezTo>
                  <a:pt x="824178" y="1376064"/>
                  <a:pt x="817005" y="1366801"/>
                  <a:pt x="812530" y="1356360"/>
                </a:cubicBezTo>
                <a:cubicBezTo>
                  <a:pt x="809366" y="1348977"/>
                  <a:pt x="807450" y="1341120"/>
                  <a:pt x="804910" y="1333500"/>
                </a:cubicBezTo>
                <a:cubicBezTo>
                  <a:pt x="807450" y="1203960"/>
                  <a:pt x="807735" y="1074356"/>
                  <a:pt x="812530" y="944880"/>
                </a:cubicBezTo>
                <a:cubicBezTo>
                  <a:pt x="812827" y="936853"/>
                  <a:pt x="817330" y="929541"/>
                  <a:pt x="820150" y="922020"/>
                </a:cubicBezTo>
                <a:cubicBezTo>
                  <a:pt x="847485" y="849128"/>
                  <a:pt x="825714" y="912948"/>
                  <a:pt x="843010" y="861060"/>
                </a:cubicBezTo>
                <a:cubicBezTo>
                  <a:pt x="845550" y="843280"/>
                  <a:pt x="845469" y="824923"/>
                  <a:pt x="850630" y="807720"/>
                </a:cubicBezTo>
                <a:cubicBezTo>
                  <a:pt x="853262" y="798948"/>
                  <a:pt x="862151" y="793229"/>
                  <a:pt x="865870" y="784860"/>
                </a:cubicBezTo>
                <a:cubicBezTo>
                  <a:pt x="872394" y="770180"/>
                  <a:pt x="875620" y="754237"/>
                  <a:pt x="881110" y="739140"/>
                </a:cubicBezTo>
                <a:cubicBezTo>
                  <a:pt x="885784" y="726285"/>
                  <a:pt x="891676" y="713895"/>
                  <a:pt x="896350" y="701040"/>
                </a:cubicBezTo>
                <a:cubicBezTo>
                  <a:pt x="901840" y="685943"/>
                  <a:pt x="904406" y="669688"/>
                  <a:pt x="911590" y="655320"/>
                </a:cubicBezTo>
                <a:cubicBezTo>
                  <a:pt x="916670" y="645160"/>
                  <a:pt x="922842" y="635476"/>
                  <a:pt x="926830" y="624840"/>
                </a:cubicBezTo>
                <a:cubicBezTo>
                  <a:pt x="930507" y="615034"/>
                  <a:pt x="929766" y="603727"/>
                  <a:pt x="934450" y="594360"/>
                </a:cubicBezTo>
                <a:cubicBezTo>
                  <a:pt x="968465" y="526331"/>
                  <a:pt x="968815" y="537852"/>
                  <a:pt x="995410" y="495300"/>
                </a:cubicBezTo>
                <a:cubicBezTo>
                  <a:pt x="1003260" y="482741"/>
                  <a:pt x="1011646" y="470447"/>
                  <a:pt x="1018270" y="457200"/>
                </a:cubicBezTo>
                <a:cubicBezTo>
                  <a:pt x="1024387" y="444966"/>
                  <a:pt x="1026261" y="430699"/>
                  <a:pt x="1033510" y="419100"/>
                </a:cubicBezTo>
                <a:cubicBezTo>
                  <a:pt x="1039221" y="409962"/>
                  <a:pt x="1049471" y="404519"/>
                  <a:pt x="1056370" y="396240"/>
                </a:cubicBezTo>
                <a:cubicBezTo>
                  <a:pt x="1069673" y="380276"/>
                  <a:pt x="1083317" y="350151"/>
                  <a:pt x="1094470" y="335280"/>
                </a:cubicBezTo>
                <a:cubicBezTo>
                  <a:pt x="1131920" y="285347"/>
                  <a:pt x="1101468" y="335902"/>
                  <a:pt x="1140190" y="297180"/>
                </a:cubicBezTo>
                <a:cubicBezTo>
                  <a:pt x="1189261" y="248109"/>
                  <a:pt x="1134169" y="283709"/>
                  <a:pt x="1193530" y="236220"/>
                </a:cubicBezTo>
                <a:cubicBezTo>
                  <a:pt x="1207833" y="224778"/>
                  <a:pt x="1224010" y="215900"/>
                  <a:pt x="1239250" y="205740"/>
                </a:cubicBezTo>
                <a:cubicBezTo>
                  <a:pt x="1246870" y="200660"/>
                  <a:pt x="1253422" y="193396"/>
                  <a:pt x="1262110" y="190500"/>
                </a:cubicBezTo>
                <a:cubicBezTo>
                  <a:pt x="1269730" y="187960"/>
                  <a:pt x="1277658" y="186204"/>
                  <a:pt x="1284970" y="182880"/>
                </a:cubicBezTo>
                <a:cubicBezTo>
                  <a:pt x="1305652" y="173479"/>
                  <a:pt x="1324836" y="160837"/>
                  <a:pt x="1345930" y="152400"/>
                </a:cubicBezTo>
                <a:cubicBezTo>
                  <a:pt x="1358630" y="147320"/>
                  <a:pt x="1371531" y="142715"/>
                  <a:pt x="1384030" y="137160"/>
                </a:cubicBezTo>
                <a:cubicBezTo>
                  <a:pt x="1394410" y="132547"/>
                  <a:pt x="1405267" y="128522"/>
                  <a:pt x="1414510" y="121920"/>
                </a:cubicBezTo>
                <a:cubicBezTo>
                  <a:pt x="1423279" y="115656"/>
                  <a:pt x="1428014" y="104407"/>
                  <a:pt x="1437370" y="99060"/>
                </a:cubicBezTo>
                <a:cubicBezTo>
                  <a:pt x="1446463" y="93864"/>
                  <a:pt x="1457690" y="93980"/>
                  <a:pt x="1467850" y="91440"/>
                </a:cubicBezTo>
                <a:cubicBezTo>
                  <a:pt x="1475470" y="86360"/>
                  <a:pt x="1483258" y="81523"/>
                  <a:pt x="1490710" y="76200"/>
                </a:cubicBezTo>
                <a:cubicBezTo>
                  <a:pt x="1501044" y="68818"/>
                  <a:pt x="1509831" y="59020"/>
                  <a:pt x="1521190" y="53340"/>
                </a:cubicBezTo>
                <a:cubicBezTo>
                  <a:pt x="1535558" y="46156"/>
                  <a:pt x="1551670" y="43180"/>
                  <a:pt x="1566910" y="38100"/>
                </a:cubicBezTo>
                <a:cubicBezTo>
                  <a:pt x="1574530" y="35560"/>
                  <a:pt x="1583087" y="34935"/>
                  <a:pt x="1589770" y="30480"/>
                </a:cubicBezTo>
                <a:lnTo>
                  <a:pt x="163549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5143504" y="157161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143636" y="157161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6314" y="16924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074" y="17144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 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429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JVM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28992" y="2786058"/>
            <a:ext cx="9653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</a:t>
            </a:r>
            <a:r>
              <a:rPr lang="en-US" altLang="ko-KR" sz="1400" dirty="0" smtClean="0"/>
              <a:t>/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네트워크</a:t>
            </a:r>
            <a:endParaRPr lang="en-US" altLang="ko-KR" sz="1400" dirty="0" smtClean="0"/>
          </a:p>
          <a:p>
            <a:r>
              <a:rPr lang="en-US" altLang="ko-KR" sz="1400" dirty="0" smtClean="0"/>
              <a:t>( applet )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4964909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5400000">
            <a:off x="6536545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56955" y="235743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코드 검증 후 실행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786314" y="2714620"/>
            <a:ext cx="271464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929190" y="2764033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 </a:t>
            </a:r>
          </a:p>
          <a:p>
            <a:r>
              <a:rPr lang="en-US" altLang="ko-KR" sz="1400" dirty="0" smtClean="0"/>
              <a:t> Windows, Linux, Unix, </a:t>
            </a:r>
            <a:r>
              <a:rPr lang="en-US" altLang="ko-KR" sz="1400" dirty="0" err="1" smtClean="0"/>
              <a:t>macOS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786314" y="3286124"/>
            <a:ext cx="271464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29190" y="326297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HW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357562"/>
            <a:ext cx="416094" cy="28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4071942"/>
            <a:ext cx="14859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자유형 48"/>
          <p:cNvSpPr/>
          <p:nvPr/>
        </p:nvSpPr>
        <p:spPr>
          <a:xfrm>
            <a:off x="5682551" y="3633788"/>
            <a:ext cx="575374" cy="1023937"/>
          </a:xfrm>
          <a:custGeom>
            <a:avLst/>
            <a:gdLst>
              <a:gd name="connsiteX0" fmla="*/ 180087 w 575374"/>
              <a:gd name="connsiteY0" fmla="*/ 0 h 1023937"/>
              <a:gd name="connsiteX1" fmla="*/ 127699 w 575374"/>
              <a:gd name="connsiteY1" fmla="*/ 4762 h 1023937"/>
              <a:gd name="connsiteX2" fmla="*/ 94362 w 575374"/>
              <a:gd name="connsiteY2" fmla="*/ 28575 h 1023937"/>
              <a:gd name="connsiteX3" fmla="*/ 80074 w 575374"/>
              <a:gd name="connsiteY3" fmla="*/ 38100 h 1023937"/>
              <a:gd name="connsiteX4" fmla="*/ 51499 w 575374"/>
              <a:gd name="connsiteY4" fmla="*/ 80962 h 1023937"/>
              <a:gd name="connsiteX5" fmla="*/ 41974 w 575374"/>
              <a:gd name="connsiteY5" fmla="*/ 95250 h 1023937"/>
              <a:gd name="connsiteX6" fmla="*/ 27687 w 575374"/>
              <a:gd name="connsiteY6" fmla="*/ 128587 h 1023937"/>
              <a:gd name="connsiteX7" fmla="*/ 13399 w 575374"/>
              <a:gd name="connsiteY7" fmla="*/ 157162 h 1023937"/>
              <a:gd name="connsiteX8" fmla="*/ 13399 w 575374"/>
              <a:gd name="connsiteY8" fmla="*/ 385762 h 1023937"/>
              <a:gd name="connsiteX9" fmla="*/ 18162 w 575374"/>
              <a:gd name="connsiteY9" fmla="*/ 400050 h 1023937"/>
              <a:gd name="connsiteX10" fmla="*/ 32449 w 575374"/>
              <a:gd name="connsiteY10" fmla="*/ 461962 h 1023937"/>
              <a:gd name="connsiteX11" fmla="*/ 32449 w 575374"/>
              <a:gd name="connsiteY11" fmla="*/ 461962 h 1023937"/>
              <a:gd name="connsiteX12" fmla="*/ 41974 w 575374"/>
              <a:gd name="connsiteY12" fmla="*/ 500062 h 1023937"/>
              <a:gd name="connsiteX13" fmla="*/ 51499 w 575374"/>
              <a:gd name="connsiteY13" fmla="*/ 519112 h 1023937"/>
              <a:gd name="connsiteX14" fmla="*/ 65787 w 575374"/>
              <a:gd name="connsiteY14" fmla="*/ 581025 h 1023937"/>
              <a:gd name="connsiteX15" fmla="*/ 70549 w 575374"/>
              <a:gd name="connsiteY15" fmla="*/ 595312 h 1023937"/>
              <a:gd name="connsiteX16" fmla="*/ 84837 w 575374"/>
              <a:gd name="connsiteY16" fmla="*/ 619125 h 1023937"/>
              <a:gd name="connsiteX17" fmla="*/ 99124 w 575374"/>
              <a:gd name="connsiteY17" fmla="*/ 657225 h 1023937"/>
              <a:gd name="connsiteX18" fmla="*/ 103887 w 575374"/>
              <a:gd name="connsiteY18" fmla="*/ 676275 h 1023937"/>
              <a:gd name="connsiteX19" fmla="*/ 137224 w 575374"/>
              <a:gd name="connsiteY19" fmla="*/ 728662 h 1023937"/>
              <a:gd name="connsiteX20" fmla="*/ 141987 w 575374"/>
              <a:gd name="connsiteY20" fmla="*/ 742950 h 1023937"/>
              <a:gd name="connsiteX21" fmla="*/ 156274 w 575374"/>
              <a:gd name="connsiteY21" fmla="*/ 752475 h 1023937"/>
              <a:gd name="connsiteX22" fmla="*/ 170562 w 575374"/>
              <a:gd name="connsiteY22" fmla="*/ 771525 h 1023937"/>
              <a:gd name="connsiteX23" fmla="*/ 208662 w 575374"/>
              <a:gd name="connsiteY23" fmla="*/ 819150 h 1023937"/>
              <a:gd name="connsiteX24" fmla="*/ 246762 w 575374"/>
              <a:gd name="connsiteY24" fmla="*/ 857250 h 1023937"/>
              <a:gd name="connsiteX25" fmla="*/ 256287 w 575374"/>
              <a:gd name="connsiteY25" fmla="*/ 871537 h 1023937"/>
              <a:gd name="connsiteX26" fmla="*/ 289624 w 575374"/>
              <a:gd name="connsiteY26" fmla="*/ 890587 h 1023937"/>
              <a:gd name="connsiteX27" fmla="*/ 318199 w 575374"/>
              <a:gd name="connsiteY27" fmla="*/ 909637 h 1023937"/>
              <a:gd name="connsiteX28" fmla="*/ 342012 w 575374"/>
              <a:gd name="connsiteY28" fmla="*/ 923925 h 1023937"/>
              <a:gd name="connsiteX29" fmla="*/ 356299 w 575374"/>
              <a:gd name="connsiteY29" fmla="*/ 938212 h 1023937"/>
              <a:gd name="connsiteX30" fmla="*/ 389637 w 575374"/>
              <a:gd name="connsiteY30" fmla="*/ 952500 h 1023937"/>
              <a:gd name="connsiteX31" fmla="*/ 403924 w 575374"/>
              <a:gd name="connsiteY31" fmla="*/ 966787 h 1023937"/>
              <a:gd name="connsiteX32" fmla="*/ 451549 w 575374"/>
              <a:gd name="connsiteY32" fmla="*/ 985837 h 1023937"/>
              <a:gd name="connsiteX33" fmla="*/ 470599 w 575374"/>
              <a:gd name="connsiteY33" fmla="*/ 995362 h 1023937"/>
              <a:gd name="connsiteX34" fmla="*/ 489649 w 575374"/>
              <a:gd name="connsiteY34" fmla="*/ 1000125 h 1023937"/>
              <a:gd name="connsiteX35" fmla="*/ 503937 w 575374"/>
              <a:gd name="connsiteY35" fmla="*/ 1004887 h 1023937"/>
              <a:gd name="connsiteX36" fmla="*/ 522987 w 575374"/>
              <a:gd name="connsiteY36" fmla="*/ 1009650 h 1023937"/>
              <a:gd name="connsiteX37" fmla="*/ 537274 w 575374"/>
              <a:gd name="connsiteY37" fmla="*/ 1014412 h 1023937"/>
              <a:gd name="connsiteX38" fmla="*/ 575374 w 575374"/>
              <a:gd name="connsiteY38" fmla="*/ 1023937 h 102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5374" h="1023937">
                <a:moveTo>
                  <a:pt x="180087" y="0"/>
                </a:moveTo>
                <a:cubicBezTo>
                  <a:pt x="162624" y="1587"/>
                  <a:pt x="144893" y="1323"/>
                  <a:pt x="127699" y="4762"/>
                </a:cubicBezTo>
                <a:cubicBezTo>
                  <a:pt x="109145" y="8473"/>
                  <a:pt x="107484" y="17640"/>
                  <a:pt x="94362" y="28575"/>
                </a:cubicBezTo>
                <a:cubicBezTo>
                  <a:pt x="89965" y="32239"/>
                  <a:pt x="84837" y="34925"/>
                  <a:pt x="80074" y="38100"/>
                </a:cubicBezTo>
                <a:lnTo>
                  <a:pt x="51499" y="80962"/>
                </a:lnTo>
                <a:lnTo>
                  <a:pt x="41974" y="95250"/>
                </a:lnTo>
                <a:cubicBezTo>
                  <a:pt x="36631" y="111280"/>
                  <a:pt x="37104" y="112108"/>
                  <a:pt x="27687" y="128587"/>
                </a:cubicBezTo>
                <a:cubicBezTo>
                  <a:pt x="12915" y="154438"/>
                  <a:pt x="22132" y="130967"/>
                  <a:pt x="13399" y="157162"/>
                </a:cubicBezTo>
                <a:cubicBezTo>
                  <a:pt x="0" y="250969"/>
                  <a:pt x="5063" y="202380"/>
                  <a:pt x="13399" y="385762"/>
                </a:cubicBezTo>
                <a:cubicBezTo>
                  <a:pt x="13627" y="390777"/>
                  <a:pt x="16574" y="395287"/>
                  <a:pt x="18162" y="400050"/>
                </a:cubicBezTo>
                <a:cubicBezTo>
                  <a:pt x="24344" y="443326"/>
                  <a:pt x="19374" y="422738"/>
                  <a:pt x="32449" y="461962"/>
                </a:cubicBezTo>
                <a:lnTo>
                  <a:pt x="32449" y="461962"/>
                </a:lnTo>
                <a:cubicBezTo>
                  <a:pt x="35244" y="475934"/>
                  <a:pt x="36484" y="487251"/>
                  <a:pt x="41974" y="500062"/>
                </a:cubicBezTo>
                <a:cubicBezTo>
                  <a:pt x="44771" y="506588"/>
                  <a:pt x="48324" y="512762"/>
                  <a:pt x="51499" y="519112"/>
                </a:cubicBezTo>
                <a:cubicBezTo>
                  <a:pt x="55277" y="538001"/>
                  <a:pt x="60043" y="563793"/>
                  <a:pt x="65787" y="581025"/>
                </a:cubicBezTo>
                <a:cubicBezTo>
                  <a:pt x="67374" y="585787"/>
                  <a:pt x="68304" y="590822"/>
                  <a:pt x="70549" y="595312"/>
                </a:cubicBezTo>
                <a:cubicBezTo>
                  <a:pt x="74689" y="603592"/>
                  <a:pt x="80074" y="611187"/>
                  <a:pt x="84837" y="619125"/>
                </a:cubicBezTo>
                <a:cubicBezTo>
                  <a:pt x="97058" y="668014"/>
                  <a:pt x="80449" y="607427"/>
                  <a:pt x="99124" y="657225"/>
                </a:cubicBezTo>
                <a:cubicBezTo>
                  <a:pt x="101422" y="663354"/>
                  <a:pt x="101589" y="670146"/>
                  <a:pt x="103887" y="676275"/>
                </a:cubicBezTo>
                <a:cubicBezTo>
                  <a:pt x="111200" y="695776"/>
                  <a:pt x="124919" y="712254"/>
                  <a:pt x="137224" y="728662"/>
                </a:cubicBezTo>
                <a:cubicBezTo>
                  <a:pt x="138812" y="733425"/>
                  <a:pt x="138851" y="739030"/>
                  <a:pt x="141987" y="742950"/>
                </a:cubicBezTo>
                <a:cubicBezTo>
                  <a:pt x="145563" y="747419"/>
                  <a:pt x="152227" y="748428"/>
                  <a:pt x="156274" y="752475"/>
                </a:cubicBezTo>
                <a:cubicBezTo>
                  <a:pt x="161887" y="758088"/>
                  <a:pt x="166159" y="764921"/>
                  <a:pt x="170562" y="771525"/>
                </a:cubicBezTo>
                <a:cubicBezTo>
                  <a:pt x="222693" y="849720"/>
                  <a:pt x="139413" y="734513"/>
                  <a:pt x="208662" y="819150"/>
                </a:cubicBezTo>
                <a:cubicBezTo>
                  <a:pt x="240492" y="858053"/>
                  <a:pt x="211990" y="839864"/>
                  <a:pt x="246762" y="857250"/>
                </a:cubicBezTo>
                <a:cubicBezTo>
                  <a:pt x="249937" y="862012"/>
                  <a:pt x="252240" y="867490"/>
                  <a:pt x="256287" y="871537"/>
                </a:cubicBezTo>
                <a:cubicBezTo>
                  <a:pt x="264525" y="879775"/>
                  <a:pt x="280284" y="884983"/>
                  <a:pt x="289624" y="890587"/>
                </a:cubicBezTo>
                <a:cubicBezTo>
                  <a:pt x="299440" y="896477"/>
                  <a:pt x="308383" y="903747"/>
                  <a:pt x="318199" y="909637"/>
                </a:cubicBezTo>
                <a:cubicBezTo>
                  <a:pt x="326137" y="914400"/>
                  <a:pt x="334607" y="918371"/>
                  <a:pt x="342012" y="923925"/>
                </a:cubicBezTo>
                <a:cubicBezTo>
                  <a:pt x="347400" y="927966"/>
                  <a:pt x="350819" y="934297"/>
                  <a:pt x="356299" y="938212"/>
                </a:cubicBezTo>
                <a:cubicBezTo>
                  <a:pt x="366597" y="945568"/>
                  <a:pt x="377978" y="948613"/>
                  <a:pt x="389637" y="952500"/>
                </a:cubicBezTo>
                <a:cubicBezTo>
                  <a:pt x="394399" y="957262"/>
                  <a:pt x="398444" y="962872"/>
                  <a:pt x="403924" y="966787"/>
                </a:cubicBezTo>
                <a:cubicBezTo>
                  <a:pt x="418139" y="976941"/>
                  <a:pt x="435776" y="979528"/>
                  <a:pt x="451549" y="985837"/>
                </a:cubicBezTo>
                <a:cubicBezTo>
                  <a:pt x="458141" y="988474"/>
                  <a:pt x="463952" y="992869"/>
                  <a:pt x="470599" y="995362"/>
                </a:cubicBezTo>
                <a:cubicBezTo>
                  <a:pt x="476728" y="997660"/>
                  <a:pt x="483355" y="998327"/>
                  <a:pt x="489649" y="1000125"/>
                </a:cubicBezTo>
                <a:cubicBezTo>
                  <a:pt x="494476" y="1001504"/>
                  <a:pt x="499110" y="1003508"/>
                  <a:pt x="503937" y="1004887"/>
                </a:cubicBezTo>
                <a:cubicBezTo>
                  <a:pt x="510231" y="1006685"/>
                  <a:pt x="516693" y="1007852"/>
                  <a:pt x="522987" y="1009650"/>
                </a:cubicBezTo>
                <a:cubicBezTo>
                  <a:pt x="527814" y="1011029"/>
                  <a:pt x="532431" y="1013091"/>
                  <a:pt x="537274" y="1014412"/>
                </a:cubicBezTo>
                <a:cubicBezTo>
                  <a:pt x="549904" y="1017856"/>
                  <a:pt x="575374" y="1023937"/>
                  <a:pt x="575374" y="10239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5400000">
            <a:off x="7429520" y="85723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18604" y="57148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5400000">
            <a:off x="8072462" y="85723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01024" y="57148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RAM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 rot="16200000" flipV="1">
            <a:off x="7250925" y="3107529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29586" y="3786190"/>
            <a:ext cx="25074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자바의 장점</a:t>
            </a:r>
            <a:endParaRPr lang="en-US" altLang="ko-KR" sz="1400" dirty="0" smtClean="0"/>
          </a:p>
          <a:p>
            <a:r>
              <a:rPr lang="en-US" altLang="ko-KR" sz="1400" b="1" dirty="0" smtClean="0"/>
              <a:t>WORA</a:t>
            </a:r>
          </a:p>
          <a:p>
            <a:r>
              <a:rPr lang="en-US" altLang="ko-KR" sz="1400" dirty="0" smtClean="0"/>
              <a:t>(Write Once Run Anywhere)</a:t>
            </a:r>
          </a:p>
          <a:p>
            <a:r>
              <a:rPr lang="ko-KR" altLang="en-US" sz="1400" dirty="0" smtClean="0"/>
              <a:t>한번 만들어진 </a:t>
            </a:r>
            <a:r>
              <a:rPr lang="en-US" altLang="ko-KR" sz="1400" dirty="0" err="1" smtClean="0"/>
              <a:t>bytecode</a:t>
            </a:r>
            <a:r>
              <a:rPr lang="ko-KR" altLang="en-US" sz="1400" dirty="0" smtClean="0"/>
              <a:t>는</a:t>
            </a:r>
            <a:endParaRPr lang="en-US" altLang="ko-KR" sz="1400" dirty="0" smtClean="0"/>
          </a:p>
          <a:p>
            <a:r>
              <a:rPr lang="ko-KR" altLang="en-US" sz="1400" dirty="0" smtClean="0"/>
              <a:t>어떤 </a:t>
            </a:r>
            <a:r>
              <a:rPr lang="en-US" altLang="ko-KR" sz="1400" dirty="0" smtClean="0"/>
              <a:t>OS</a:t>
            </a:r>
            <a:r>
              <a:rPr lang="ko-KR" altLang="en-US" sz="1400" dirty="0" smtClean="0"/>
              <a:t>에서든 실행이 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단점 </a:t>
            </a:r>
            <a:endParaRPr lang="en-US" altLang="ko-KR" sz="1400" dirty="0" smtClean="0"/>
          </a:p>
          <a:p>
            <a:r>
              <a:rPr lang="ko-KR" altLang="en-US" sz="1400" dirty="0" smtClean="0"/>
              <a:t>속도가 느리다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 rot="10800000" flipV="1">
            <a:off x="1428728" y="1071546"/>
            <a:ext cx="178595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23328" y="895633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클래스명은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첫글자를</a:t>
            </a:r>
            <a:endParaRPr lang="en-US" altLang="ko-KR" sz="1200" dirty="0" smtClean="0"/>
          </a:p>
          <a:p>
            <a:r>
              <a:rPr lang="ko-KR" altLang="en-US" sz="1200" dirty="0" smtClean="0"/>
              <a:t>대문자로 설정하는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낙타체를</a:t>
            </a:r>
            <a:r>
              <a:rPr lang="ko-KR" altLang="en-US" sz="1200" dirty="0" smtClean="0"/>
              <a:t> 사용한다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4214818"/>
            <a:ext cx="132203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30710"/>
            <a:ext cx="58011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자바 표준 출력 </a:t>
            </a:r>
            <a:r>
              <a:rPr lang="en-US" altLang="ko-KR" dirty="0" smtClean="0"/>
              <a:t>( Console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 </a:t>
            </a:r>
            <a:r>
              <a:rPr lang="en-US" altLang="ko-KR" sz="1600" dirty="0" err="1" smtClean="0"/>
              <a:t>System.</a:t>
            </a:r>
            <a:r>
              <a:rPr lang="en-US" altLang="ko-KR" sz="1600" b="1" dirty="0" err="1" smtClean="0"/>
              <a:t>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표준 출력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사용하여 </a:t>
            </a:r>
            <a:r>
              <a:rPr lang="en-US" altLang="ko-KR" sz="1600" dirty="0" smtClean="0"/>
              <a:t>Console</a:t>
            </a:r>
            <a:r>
              <a:rPr lang="ko-KR" altLang="en-US" sz="1600" dirty="0" smtClean="0"/>
              <a:t>에 출력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System.</a:t>
            </a:r>
            <a:r>
              <a:rPr lang="en-US" altLang="ko-KR" sz="1600" b="1" dirty="0" err="1" smtClean="0"/>
              <a:t>out</a:t>
            </a:r>
            <a:r>
              <a:rPr lang="en-US" altLang="ko-KR" sz="1600" dirty="0" err="1" smtClean="0"/>
              <a:t>.print</a:t>
            </a:r>
            <a:r>
              <a:rPr lang="en-US" altLang="ko-KR" sz="1600" b="1" dirty="0" err="1" smtClean="0"/>
              <a:t>ln</a:t>
            </a:r>
            <a:r>
              <a:rPr lang="en-US" altLang="ko-KR" sz="1600" dirty="0" smtClean="0"/>
              <a:t>(  ); </a:t>
            </a:r>
            <a:r>
              <a:rPr lang="ko-KR" altLang="en-US" sz="1600" dirty="0" smtClean="0"/>
              <a:t>출력 후 줄 을 변경한다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System.</a:t>
            </a:r>
            <a:r>
              <a:rPr lang="en-US" altLang="ko-KR" sz="1600" b="1" dirty="0" err="1" smtClean="0"/>
              <a:t>out</a:t>
            </a:r>
            <a:r>
              <a:rPr lang="en-US" altLang="ko-KR" sz="1600" dirty="0" err="1" smtClean="0"/>
              <a:t>.print</a:t>
            </a:r>
            <a:r>
              <a:rPr lang="en-US" altLang="ko-KR" sz="1600" dirty="0" smtClean="0"/>
              <a:t>(  ); </a:t>
            </a:r>
            <a:r>
              <a:rPr lang="ko-KR" altLang="en-US" sz="1600" dirty="0" smtClean="0"/>
              <a:t>출력 후 줄을 변경하지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357422" y="1571612"/>
            <a:ext cx="114300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2214546" y="2071678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0430" y="2285992"/>
            <a:ext cx="49952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r>
              <a:rPr lang="en-US" altLang="ko-KR" sz="1400" dirty="0" smtClean="0"/>
              <a:t> -</a:t>
            </a:r>
            <a:r>
              <a:rPr lang="ko-KR" altLang="en-US" sz="1400" b="1" dirty="0" smtClean="0"/>
              <a:t>상수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변하지 않는 값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b="1" dirty="0" smtClean="0"/>
              <a:t>정수</a:t>
            </a:r>
            <a:r>
              <a:rPr lang="ko-KR" altLang="en-US" sz="1400" dirty="0" smtClean="0"/>
              <a:t> 상수 </a:t>
            </a:r>
            <a:r>
              <a:rPr lang="en-US" altLang="ko-KR" sz="1400" dirty="0" smtClean="0"/>
              <a:t>:  6 , 2023 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b="1" dirty="0" smtClean="0"/>
              <a:t>실수</a:t>
            </a:r>
            <a:r>
              <a:rPr lang="ko-KR" altLang="en-US" sz="1400" dirty="0" smtClean="0"/>
              <a:t> 상수 </a:t>
            </a:r>
            <a:r>
              <a:rPr lang="en-US" altLang="ko-KR" sz="1400" dirty="0" smtClean="0"/>
              <a:t>: 6.7 , 2023.06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b="1" dirty="0" smtClean="0"/>
              <a:t>불린</a:t>
            </a:r>
            <a:r>
              <a:rPr lang="ko-KR" altLang="en-US" sz="1400" dirty="0" smtClean="0"/>
              <a:t> 상수 </a:t>
            </a:r>
            <a:r>
              <a:rPr lang="en-US" altLang="ko-KR" sz="1400" dirty="0" smtClean="0"/>
              <a:t>: true ,  false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b="1" dirty="0" smtClean="0"/>
              <a:t>문자</a:t>
            </a:r>
            <a:r>
              <a:rPr lang="ko-KR" altLang="en-US" sz="1400" dirty="0" smtClean="0"/>
              <a:t> 상수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/>
              <a:t>‘</a:t>
            </a:r>
            <a:r>
              <a:rPr lang="en-US" altLang="ko-KR" sz="1400" dirty="0" smtClean="0"/>
              <a:t>A</a:t>
            </a:r>
            <a:r>
              <a:rPr lang="en-US" altLang="ko-KR" sz="1400" b="1" dirty="0" smtClean="0"/>
              <a:t>’, ‘</a:t>
            </a:r>
            <a:r>
              <a:rPr lang="en-US" altLang="ko-KR" sz="1400" dirty="0" smtClean="0"/>
              <a:t>0</a:t>
            </a:r>
            <a:r>
              <a:rPr lang="en-US" altLang="ko-KR" sz="1400" b="1" dirty="0" smtClean="0"/>
              <a:t>’ , ’</a:t>
            </a:r>
            <a:r>
              <a:rPr lang="ko-KR" altLang="en-US" sz="1400" dirty="0" smtClean="0"/>
              <a:t>가</a:t>
            </a:r>
            <a:r>
              <a:rPr lang="en-US" altLang="ko-KR" sz="1400" b="1" dirty="0" smtClean="0"/>
              <a:t>’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b="1" dirty="0" smtClean="0"/>
              <a:t>문자열</a:t>
            </a:r>
            <a:r>
              <a:rPr lang="ko-KR" altLang="en-US" sz="1400" dirty="0" smtClean="0"/>
              <a:t> 상수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/>
              <a:t>“</a:t>
            </a:r>
            <a:r>
              <a:rPr lang="ko-KR" altLang="en-US" sz="1400" dirty="0" smtClean="0"/>
              <a:t>안녕하세요</a:t>
            </a:r>
            <a:r>
              <a:rPr lang="en-US" altLang="ko-KR" sz="1400" b="1" dirty="0" smtClean="0"/>
              <a:t>”, “</a:t>
            </a:r>
            <a:r>
              <a:rPr lang="ko-KR" altLang="en-US" sz="1400" dirty="0" smtClean="0"/>
              <a:t>오늘은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수요일</a:t>
            </a:r>
            <a:r>
              <a:rPr lang="en-US" altLang="ko-KR" sz="1400" b="1" dirty="0" smtClean="0"/>
              <a:t>”</a:t>
            </a:r>
          </a:p>
          <a:p>
            <a:r>
              <a:rPr lang="en-US" altLang="ko-KR" sz="1400" dirty="0" smtClean="0"/>
              <a:t>               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뒤에 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연산자는 붙임의 의미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-</a:t>
            </a:r>
            <a:r>
              <a:rPr lang="ko-KR" altLang="en-US" sz="1400" b="1" dirty="0" smtClean="0"/>
              <a:t>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변할 수 있는 값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기본형 데이터 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참조형</a:t>
            </a:r>
            <a:r>
              <a:rPr lang="ko-KR" altLang="en-US" sz="1400" dirty="0" smtClean="0"/>
              <a:t> 데이터 형으로 선언된 변수</a:t>
            </a:r>
            <a:endParaRPr lang="en-US" altLang="ko-KR" sz="1400" dirty="0" smtClean="0"/>
          </a:p>
          <a:p>
            <a:r>
              <a:rPr lang="en-US" altLang="ko-KR" sz="1400" dirty="0" smtClean="0"/>
              <a:t>        	</a:t>
            </a:r>
          </a:p>
          <a:p>
            <a:r>
              <a:rPr lang="en-US" altLang="ko-KR" sz="1400" dirty="0" smtClean="0"/>
              <a:t>  -</a:t>
            </a:r>
            <a:r>
              <a:rPr lang="ko-KR" altLang="en-US" sz="1400" b="1" dirty="0" err="1" smtClean="0"/>
              <a:t>연산식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연산자를 사용한 연산 결과가 출력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6+7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입력하면 </a:t>
            </a:r>
            <a:r>
              <a:rPr lang="en-US" altLang="ko-KR" sz="1400" dirty="0" smtClean="0"/>
              <a:t>13</a:t>
            </a:r>
            <a:r>
              <a:rPr lang="ko-KR" altLang="en-US" sz="1400" dirty="0" smtClean="0"/>
              <a:t>이 출력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43121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( Variable )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목적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프로그램에서 값을 일시적으로 저장하고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값에 대해 별명을 부여하여 </a:t>
            </a:r>
            <a:r>
              <a:rPr lang="ko-KR" altLang="en-US" sz="1600" dirty="0" err="1" smtClean="0"/>
              <a:t>가독성</a:t>
            </a:r>
            <a:r>
              <a:rPr lang="ko-KR" altLang="en-US" sz="1600" dirty="0" smtClean="0"/>
              <a:t> 향상시킬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 형을 사용하여 변수를 만들고 사용한다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자바에서는 </a:t>
            </a:r>
            <a:r>
              <a:rPr lang="en-US" altLang="ko-KR" sz="1600" dirty="0" smtClean="0"/>
              <a:t>instance variable, static variable, local variable 3</a:t>
            </a:r>
            <a:r>
              <a:rPr lang="ko-KR" altLang="en-US" sz="1600" dirty="0" smtClean="0"/>
              <a:t>가지 형태 변수를 지원한다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*Local Variable(</a:t>
            </a:r>
            <a:r>
              <a:rPr lang="ko-KR" altLang="en-US" sz="1600" b="1" dirty="0" smtClean="0"/>
              <a:t>지역변수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 smtClean="0"/>
              <a:t>  -method</a:t>
            </a:r>
            <a:r>
              <a:rPr lang="ko-KR" altLang="en-US" sz="1600" dirty="0" smtClean="0"/>
              <a:t>안에서 선언하고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사용하는 변수</a:t>
            </a:r>
            <a:endParaRPr lang="en-US" altLang="ko-KR" sz="1600" dirty="0" smtClean="0"/>
          </a:p>
          <a:p>
            <a:r>
              <a:rPr lang="en-US" altLang="ko-KR" sz="1600" dirty="0" smtClean="0"/>
              <a:t>  -method</a:t>
            </a:r>
            <a:r>
              <a:rPr lang="ko-KR" altLang="en-US" sz="1600" dirty="0" smtClean="0"/>
              <a:t>외부에서는 사용할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자동 초기화가 되지 않기 때문에 개발자가 반드시 초기화를 해주어야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b="1" dirty="0" smtClean="0"/>
              <a:t>초기화하지 않은 변수를 사용하면 </a:t>
            </a:r>
            <a:r>
              <a:rPr lang="en-US" altLang="ko-KR" sz="1600" b="1" dirty="0" smtClean="0"/>
              <a:t>error </a:t>
            </a:r>
            <a:r>
              <a:rPr lang="ko-KR" altLang="en-US" sz="1600" b="1" dirty="0" smtClean="0"/>
              <a:t>발생한다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-method</a:t>
            </a:r>
            <a:r>
              <a:rPr lang="ko-KR" altLang="en-US" sz="1600" dirty="0" smtClean="0"/>
              <a:t>가 호출되면 메모리에 올라가고</a:t>
            </a:r>
            <a:r>
              <a:rPr lang="en-US" altLang="ko-KR" sz="1600" dirty="0" smtClean="0"/>
              <a:t>, method </a:t>
            </a:r>
            <a:r>
              <a:rPr lang="ko-KR" altLang="en-US" sz="1600" dirty="0" smtClean="0"/>
              <a:t>호출이 끝나면 메모리에서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사라진다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값이 유지 되지 않는다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변수선언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b="1" dirty="0" err="1" smtClean="0"/>
              <a:t>변수명</a:t>
            </a:r>
            <a:r>
              <a:rPr lang="en-US" altLang="ko-KR" sz="1600" dirty="0" smtClean="0"/>
              <a:t>; - </a:t>
            </a:r>
            <a:r>
              <a:rPr lang="ko-KR" altLang="en-US" sz="1600" dirty="0" smtClean="0"/>
              <a:t>같은 영역에서는 같은 이름의 변수를 하나만 선언할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age;</a:t>
            </a:r>
          </a:p>
          <a:p>
            <a:r>
              <a:rPr lang="en-US" altLang="ko-KR" sz="1600" dirty="0" smtClean="0"/>
              <a:t> 2.  </a:t>
            </a:r>
            <a:r>
              <a:rPr lang="ko-KR" altLang="en-US" sz="1600" dirty="0" smtClean="0"/>
              <a:t>값 할당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여러 번 가능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같은 이름의 변수를 사용하더라도 다른 값이 나올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age=25;</a:t>
            </a:r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 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재할당 셋 중 하나는 반드시 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smtClean="0">
                <a:solidFill>
                  <a:srgbClr val="FF0000"/>
                </a:solidFill>
              </a:rPr>
              <a:t>age</a:t>
            </a:r>
            <a:r>
              <a:rPr lang="en-US" altLang="ko-KR" sz="1600" dirty="0" smtClean="0"/>
              <a:t> );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000232" y="400050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58" y="3714752"/>
            <a:ext cx="3930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첫 글자를 소문자로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나머지는 대소문자를 가려서 설정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929456" y="4429926"/>
            <a:ext cx="356396" cy="7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5852" y="4366447"/>
            <a:ext cx="478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기본형 </a:t>
            </a:r>
            <a:r>
              <a:rPr lang="ko-KR" altLang="en-US" sz="1200" dirty="0" err="1" smtClean="0"/>
              <a:t>데이터형</a:t>
            </a:r>
            <a:r>
              <a:rPr lang="en-US" altLang="ko-KR" sz="1200" dirty="0" smtClean="0"/>
              <a:t>(byte, short,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long, char, </a:t>
            </a:r>
            <a:r>
              <a:rPr lang="en-US" altLang="ko-KR" sz="1200" dirty="0" err="1" smtClean="0"/>
              <a:t>float,double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참조형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데이터형</a:t>
            </a:r>
            <a:r>
              <a:rPr lang="en-US" altLang="ko-KR" sz="1200" dirty="0" smtClean="0"/>
              <a:t>(class, String, array )</a:t>
            </a:r>
            <a:r>
              <a:rPr lang="ko-KR" altLang="en-US" sz="1200" dirty="0" smtClean="0"/>
              <a:t> 모두 사용가능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1428736"/>
            <a:ext cx="2877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 (member variable)           (class variable)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1350</Words>
  <Application>Microsoft Office PowerPoint</Application>
  <PresentationFormat>화면 슬라이드 쇼(4:3)</PresentationFormat>
  <Paragraphs>247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83</cp:revision>
  <dcterms:created xsi:type="dcterms:W3CDTF">2023-06-06T23:45:22Z</dcterms:created>
  <dcterms:modified xsi:type="dcterms:W3CDTF">2023-06-09T08:47:23Z</dcterms:modified>
</cp:coreProperties>
</file>