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36" autoAdjust="0"/>
    <p:restoredTop sz="93519" autoAdjust="0"/>
  </p:normalViewPr>
  <p:slideViewPr>
    <p:cSldViewPr>
      <p:cViewPr>
        <p:scale>
          <a:sx n="200" d="100"/>
          <a:sy n="200" d="100"/>
        </p:scale>
        <p:origin x="648" y="3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E590-8DB2-46C7-A485-34EB1BBDDA62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5EFD-3796-42FE-A413-39CAE27DE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75EFD-3796-42FE-A413-39CAE27DE1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BE64-8BCE-404B-BF89-E8BC0A1F825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9C44-8876-4D57-B45E-D41B8BCB1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880957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*Constant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변수를 상수처럼 사용할 때 사용</a:t>
            </a:r>
            <a:r>
              <a:rPr lang="en-US" altLang="ko-KR" sz="1600" dirty="0" smtClean="0"/>
              <a:t>. ( </a:t>
            </a:r>
            <a:r>
              <a:rPr lang="ko-KR" altLang="en-US" sz="1600" dirty="0" err="1" smtClean="0"/>
              <a:t>가독성을</a:t>
            </a:r>
            <a:r>
              <a:rPr lang="ko-KR" altLang="en-US" sz="1600" dirty="0" smtClean="0"/>
              <a:t> 향상시키면서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값을 변경하지 못하도록 만들기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class field</a:t>
            </a:r>
            <a:r>
              <a:rPr lang="ko-KR" altLang="en-US" sz="1600" dirty="0" smtClean="0"/>
              <a:t>에만 정의 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Constant</a:t>
            </a:r>
            <a:r>
              <a:rPr lang="ko-KR" altLang="en-US" sz="1600" dirty="0" smtClean="0"/>
              <a:t>를 정의한 클래스 또는 외부 클래스에서도 사용할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-API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field</a:t>
            </a:r>
            <a:r>
              <a:rPr lang="ko-KR" altLang="en-US" sz="1600" dirty="0" smtClean="0"/>
              <a:t>로 찾아 볼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static final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상수명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en-US" altLang="ko-KR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535753" y="892951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1000108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변하는 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가독성향상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1500167" y="785795"/>
            <a:ext cx="426771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8309" y="1000109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변하지 않는 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가독성</a:t>
            </a:r>
            <a:r>
              <a:rPr lang="ko-KR" altLang="en-US" sz="1400" dirty="0" smtClean="0"/>
              <a:t> 저하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786182" y="785794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 flipH="1" flipV="1">
            <a:off x="4036215" y="9643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7620" y="1071546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err="1" smtClean="0"/>
              <a:t>코딩할</a:t>
            </a:r>
            <a:r>
              <a:rPr lang="ko-KR" altLang="en-US" sz="1600" b="1" dirty="0" smtClean="0"/>
              <a:t> 때 </a:t>
            </a:r>
            <a:r>
              <a:rPr lang="ko-KR" altLang="en-US" sz="1600" b="1" dirty="0" err="1" smtClean="0"/>
              <a:t>기준값으로</a:t>
            </a:r>
            <a:r>
              <a:rPr lang="ko-KR" altLang="en-US" sz="1600" b="1" dirty="0" smtClean="0"/>
              <a:t> 사용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00166" y="2285992"/>
            <a:ext cx="3627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ko-KR" altLang="en-US" sz="1400" dirty="0" err="1" smtClean="0"/>
              <a:t>클래스명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   public static void main(String[]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{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b="1" dirty="0">
                <a:solidFill>
                  <a:srgbClr val="00B0F0"/>
                </a:solidFill>
              </a:rPr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28728" y="2428868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428728" y="3929066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750067" y="3178967"/>
            <a:ext cx="150019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7224" y="278605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 field</a:t>
            </a:r>
            <a:endParaRPr lang="ko-KR" altLang="en-US" sz="12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928794" y="292893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28794" y="349885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1714480" y="321468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07397" y="3071810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local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10800000" flipV="1">
            <a:off x="1214414" y="1571612"/>
            <a:ext cx="200026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3240" y="1428736"/>
            <a:ext cx="5020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 variable, class variable, Constant, method</a:t>
            </a:r>
            <a:r>
              <a:rPr lang="ko-KR" altLang="en-US" sz="1400" dirty="0" smtClean="0"/>
              <a:t>만 정의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10800000" flipV="1">
            <a:off x="3500430" y="4429132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6248" y="4214818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거의 대부분 대문자와 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로 구성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357952" y="5572140"/>
            <a:ext cx="8564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406" y="6000768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클래스외부에서 사용가능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 rot="16200000" flipV="1">
            <a:off x="1039434" y="5468597"/>
            <a:ext cx="633395" cy="2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5786" y="572376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메모리에서 접근 가능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5400000" flipH="1" flipV="1">
            <a:off x="1679555" y="5322107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28728" y="5429264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 변경 불가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16200000" flipV="1">
            <a:off x="2607455" y="525066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7318" y="5286388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기본형 </a:t>
            </a:r>
            <a:r>
              <a:rPr lang="ko-KR" altLang="en-US" sz="1200" dirty="0" err="1" smtClean="0"/>
              <a:t>데이터형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참조형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데이터형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71472" y="3000372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406" y="3214686"/>
            <a:ext cx="1152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Constant,</a:t>
            </a:r>
          </a:p>
          <a:p>
            <a:r>
              <a:rPr lang="en-US" altLang="ko-KR" sz="1200" dirty="0" smtClean="0"/>
              <a:t>method</a:t>
            </a:r>
            <a:r>
              <a:rPr lang="ko-KR" altLang="en-US" sz="1200" dirty="0" smtClean="0"/>
              <a:t>정의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776178" y="3143248"/>
            <a:ext cx="2510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Java</a:t>
            </a:r>
            <a:r>
              <a:rPr lang="ko-KR" altLang="en-US" sz="1200" dirty="0" smtClean="0"/>
              <a:t>코드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지역변수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</a:t>
            </a:r>
            <a:r>
              <a:rPr lang="en-US" altLang="ko-KR" sz="1200" dirty="0" smtClean="0"/>
              <a:t>,, )</a:t>
            </a:r>
            <a:endParaRPr lang="ko-KR" altLang="en-US" sz="1200" dirty="0"/>
          </a:p>
        </p:txBody>
      </p:sp>
      <p:cxnSp>
        <p:nvCxnSpPr>
          <p:cNvPr id="44" name="직선 화살표 연결선 43"/>
          <p:cNvCxnSpPr/>
          <p:nvPr/>
        </p:nvCxnSpPr>
        <p:spPr>
          <a:xfrm rot="10800000">
            <a:off x="2143108" y="3214686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989140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단항연산자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(unary)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연산에 필요한 항이 하나인 연산자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~, !, +, -, ++, --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연산자 </a:t>
            </a:r>
            <a:r>
              <a:rPr lang="ko-KR" altLang="en-US" sz="1600" b="1" dirty="0" err="1" smtClean="0"/>
              <a:t>대상체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~</a:t>
            </a:r>
            <a:r>
              <a:rPr lang="en-US" altLang="ko-KR" sz="1600" dirty="0" smtClean="0"/>
              <a:t> : tilde – 1</a:t>
            </a:r>
            <a:r>
              <a:rPr lang="ko-KR" altLang="en-US" sz="1600" dirty="0" smtClean="0"/>
              <a:t>의 보수 연산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~10 =&gt; -11</a:t>
            </a:r>
          </a:p>
          <a:p>
            <a:r>
              <a:rPr lang="en-US" altLang="ko-KR" sz="1600" dirty="0" smtClean="0"/>
              <a:t>     ~ -9 =&gt; 8</a:t>
            </a:r>
          </a:p>
          <a:p>
            <a:r>
              <a:rPr lang="en-US" altLang="ko-KR" sz="1600" dirty="0" smtClean="0"/>
              <a:t>    ~</a:t>
            </a:r>
            <a:r>
              <a:rPr lang="ko-KR" altLang="en-US" sz="1600" dirty="0" smtClean="0"/>
              <a:t>양수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부호 변경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증가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~</a:t>
            </a:r>
            <a:r>
              <a:rPr lang="ko-KR" altLang="en-US" sz="1600" dirty="0" smtClean="0"/>
              <a:t>음수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부호 변경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감소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!</a:t>
            </a:r>
            <a:r>
              <a:rPr lang="en-US" altLang="ko-KR" sz="1600" dirty="0" smtClean="0"/>
              <a:t> : not – true =&gt; false, false =&gt; true</a:t>
            </a:r>
            <a:r>
              <a:rPr lang="ko-KR" altLang="en-US" sz="1600" dirty="0" smtClean="0"/>
              <a:t>로 변경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!( 3 &lt; 4)</a:t>
            </a:r>
            <a:endParaRPr lang="en-US" altLang="ko-KR" sz="1600" dirty="0"/>
          </a:p>
          <a:p>
            <a:r>
              <a:rPr lang="en-US" altLang="ko-KR" sz="1600" dirty="0" smtClean="0"/>
              <a:t>    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-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부호 변경연산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의 보수 연산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값은 그대로  부호만 변경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2023 (</a:t>
            </a:r>
            <a:r>
              <a:rPr lang="ko-KR" altLang="en-US" sz="1600" dirty="0" smtClean="0"/>
              <a:t>양수 </a:t>
            </a:r>
            <a:r>
              <a:rPr lang="en-US" altLang="ko-KR" sz="1600" dirty="0" smtClean="0"/>
              <a:t>2023)   -</a:t>
            </a:r>
            <a:r>
              <a:rPr lang="ko-KR" altLang="en-US" sz="1600" dirty="0" smtClean="0"/>
              <a:t>를 붙이면 음수의 </a:t>
            </a:r>
            <a:r>
              <a:rPr lang="en-US" altLang="ko-KR" sz="1600" dirty="0" smtClean="0"/>
              <a:t>2023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형식적 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+9 =&gt; 9,  +-9  =&gt; -9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85852" y="17859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1571604" y="185736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7356" y="18573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endParaRPr lang="en-US" altLang="ko-KR" sz="1200" dirty="0" smtClean="0"/>
          </a:p>
          <a:p>
            <a:r>
              <a:rPr lang="ko-KR" altLang="en-US" sz="1200" dirty="0" smtClean="0"/>
              <a:t>상</a:t>
            </a:r>
            <a:r>
              <a:rPr lang="ko-KR" altLang="en-US" sz="1200" dirty="0"/>
              <a:t>수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28662" y="478632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1107257" y="482204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48665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785786" y="507207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8662" y="500063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false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391767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++ : </a:t>
            </a:r>
            <a:r>
              <a:rPr lang="ko-KR" altLang="en-US" sz="1600" dirty="0" smtClean="0"/>
              <a:t>증가연산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-- : </a:t>
            </a:r>
            <a:r>
              <a:rPr lang="ko-KR" altLang="en-US" sz="1600" dirty="0" smtClean="0"/>
              <a:t>감소연산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변수에만 사용할 수 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증가시키거나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감소시키는 일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b="1" dirty="0" smtClean="0"/>
              <a:t>전위 연산</a:t>
            </a:r>
            <a:r>
              <a:rPr lang="en-US" altLang="ko-KR" sz="1600" dirty="0" smtClean="0"/>
              <a:t>: 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</a:t>
            </a:r>
            <a:r>
              <a:rPr lang="ko-KR" altLang="en-US" sz="1600" dirty="0" smtClean="0"/>
              <a:t>  </a:t>
            </a:r>
            <a:r>
              <a:rPr lang="ko-KR" altLang="en-US" sz="1600" b="1" dirty="0" err="1" smtClean="0"/>
              <a:t>대상체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</a:t>
            </a:r>
            <a:r>
              <a:rPr lang="ko-KR" altLang="en-US" sz="1600" b="1" dirty="0" err="1" smtClean="0"/>
              <a:t>대상체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</a:t>
            </a:r>
            <a:r>
              <a:rPr lang="en-US" altLang="ko-KR" sz="1600" dirty="0" smtClean="0"/>
              <a:t>;   </a:t>
            </a:r>
            <a:r>
              <a:rPr lang="ko-KR" altLang="en-US" sz="1600" b="1" dirty="0" smtClean="0"/>
              <a:t>후위연산</a:t>
            </a:r>
            <a:endParaRPr lang="en-US" altLang="ko-KR" sz="1600" b="1" dirty="0" smtClean="0"/>
          </a:p>
          <a:p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단독으로 사용되면 </a:t>
            </a: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증가를 잘하거나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씩 감소를 잘해준다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=6;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++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  //</a:t>
            </a:r>
            <a:r>
              <a:rPr lang="ko-KR" altLang="en-US" sz="1600" dirty="0" smtClean="0"/>
              <a:t>전위연산 </a:t>
            </a:r>
            <a:r>
              <a:rPr lang="en-US" altLang="ko-KR" sz="1600" dirty="0" smtClean="0"/>
              <a:t>=&gt; 7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++; //</a:t>
            </a:r>
            <a:r>
              <a:rPr lang="ko-KR" altLang="en-US" sz="1600" dirty="0" smtClean="0"/>
              <a:t>후위연산 </a:t>
            </a:r>
            <a:r>
              <a:rPr lang="en-US" altLang="ko-KR" sz="1600" dirty="0" smtClean="0"/>
              <a:t>=&gt;  8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대입연산자와 같이 사용하면 전위와 후위가 다른 값을 대입해준다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전위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 것 먼저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증가나 감소연산 후 대입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후위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남의 것 먼저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대입 후 증가나 감소 연산을 수행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=6;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result=0;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result = ++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result</a:t>
            </a:r>
            <a:r>
              <a:rPr lang="ko-KR" altLang="en-US" sz="1600" dirty="0" smtClean="0"/>
              <a:t>의 값이 같다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571604" y="3929066"/>
            <a:ext cx="150019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3786190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</a:t>
            </a:r>
            <a:r>
              <a:rPr lang="ko-KR" altLang="en-US" sz="1200" dirty="0" smtClean="0"/>
              <a:t>에 값으로 할당하는 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1495425" y="5857875"/>
            <a:ext cx="304800" cy="71438"/>
          </a:xfrm>
          <a:custGeom>
            <a:avLst/>
            <a:gdLst>
              <a:gd name="connsiteX0" fmla="*/ 0 w 304800"/>
              <a:gd name="connsiteY0" fmla="*/ 71438 h 71438"/>
              <a:gd name="connsiteX1" fmla="*/ 9525 w 304800"/>
              <a:gd name="connsiteY1" fmla="*/ 57150 h 71438"/>
              <a:gd name="connsiteX2" fmla="*/ 38100 w 304800"/>
              <a:gd name="connsiteY2" fmla="*/ 42863 h 71438"/>
              <a:gd name="connsiteX3" fmla="*/ 57150 w 304800"/>
              <a:gd name="connsiteY3" fmla="*/ 28575 h 71438"/>
              <a:gd name="connsiteX4" fmla="*/ 100013 w 304800"/>
              <a:gd name="connsiteY4" fmla="*/ 14288 h 71438"/>
              <a:gd name="connsiteX5" fmla="*/ 138113 w 304800"/>
              <a:gd name="connsiteY5" fmla="*/ 0 h 71438"/>
              <a:gd name="connsiteX6" fmla="*/ 304800 w 304800"/>
              <a:gd name="connsiteY6" fmla="*/ 4763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71438">
                <a:moveTo>
                  <a:pt x="0" y="71438"/>
                </a:moveTo>
                <a:cubicBezTo>
                  <a:pt x="3175" y="66675"/>
                  <a:pt x="5478" y="61197"/>
                  <a:pt x="9525" y="57150"/>
                </a:cubicBezTo>
                <a:cubicBezTo>
                  <a:pt x="18757" y="47918"/>
                  <a:pt x="26480" y="46736"/>
                  <a:pt x="38100" y="42863"/>
                </a:cubicBezTo>
                <a:cubicBezTo>
                  <a:pt x="44450" y="38100"/>
                  <a:pt x="50211" y="32430"/>
                  <a:pt x="57150" y="28575"/>
                </a:cubicBezTo>
                <a:cubicBezTo>
                  <a:pt x="71824" y="20423"/>
                  <a:pt x="84319" y="18211"/>
                  <a:pt x="100013" y="14288"/>
                </a:cubicBezTo>
                <a:cubicBezTo>
                  <a:pt x="114793" y="4434"/>
                  <a:pt x="117516" y="0"/>
                  <a:pt x="138113" y="0"/>
                </a:cubicBezTo>
                <a:cubicBezTo>
                  <a:pt x="193698" y="0"/>
                  <a:pt x="249215" y="4763"/>
                  <a:pt x="304800" y="47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8893" y="5652331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</a:t>
            </a:r>
            <a:r>
              <a:rPr lang="ko-KR" altLang="en-US" sz="1200" dirty="0" err="1" smtClean="0"/>
              <a:t>대상체의</a:t>
            </a:r>
            <a:r>
              <a:rPr lang="ko-KR" altLang="en-US" sz="1200" dirty="0" smtClean="0"/>
              <a:t> 값을 증가시킨다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1009650" y="5715000"/>
            <a:ext cx="792915" cy="190500"/>
          </a:xfrm>
          <a:custGeom>
            <a:avLst/>
            <a:gdLst>
              <a:gd name="connsiteX0" fmla="*/ 766763 w 792915"/>
              <a:gd name="connsiteY0" fmla="*/ 57150 h 190500"/>
              <a:gd name="connsiteX1" fmla="*/ 719138 w 792915"/>
              <a:gd name="connsiteY1" fmla="*/ 19050 h 190500"/>
              <a:gd name="connsiteX2" fmla="*/ 704850 w 792915"/>
              <a:gd name="connsiteY2" fmla="*/ 9525 h 190500"/>
              <a:gd name="connsiteX3" fmla="*/ 676275 w 792915"/>
              <a:gd name="connsiteY3" fmla="*/ 0 h 190500"/>
              <a:gd name="connsiteX4" fmla="*/ 371475 w 792915"/>
              <a:gd name="connsiteY4" fmla="*/ 4763 h 190500"/>
              <a:gd name="connsiteX5" fmla="*/ 357188 w 792915"/>
              <a:gd name="connsiteY5" fmla="*/ 9525 h 190500"/>
              <a:gd name="connsiteX6" fmla="*/ 319088 w 792915"/>
              <a:gd name="connsiteY6" fmla="*/ 14288 h 190500"/>
              <a:gd name="connsiteX7" fmla="*/ 276225 w 792915"/>
              <a:gd name="connsiteY7" fmla="*/ 28575 h 190500"/>
              <a:gd name="connsiteX8" fmla="*/ 228600 w 792915"/>
              <a:gd name="connsiteY8" fmla="*/ 42863 h 190500"/>
              <a:gd name="connsiteX9" fmla="*/ 204788 w 792915"/>
              <a:gd name="connsiteY9" fmla="*/ 47625 h 190500"/>
              <a:gd name="connsiteX10" fmla="*/ 176213 w 792915"/>
              <a:gd name="connsiteY10" fmla="*/ 57150 h 190500"/>
              <a:gd name="connsiteX11" fmla="*/ 147638 w 792915"/>
              <a:gd name="connsiteY11" fmla="*/ 76200 h 190500"/>
              <a:gd name="connsiteX12" fmla="*/ 104775 w 792915"/>
              <a:gd name="connsiteY12" fmla="*/ 95250 h 190500"/>
              <a:gd name="connsiteX13" fmla="*/ 76200 w 792915"/>
              <a:gd name="connsiteY13" fmla="*/ 114300 h 190500"/>
              <a:gd name="connsiteX14" fmla="*/ 47625 w 792915"/>
              <a:gd name="connsiteY14" fmla="*/ 138113 h 190500"/>
              <a:gd name="connsiteX15" fmla="*/ 33338 w 792915"/>
              <a:gd name="connsiteY15" fmla="*/ 157163 h 190500"/>
              <a:gd name="connsiteX16" fmla="*/ 14288 w 792915"/>
              <a:gd name="connsiteY16" fmla="*/ 166688 h 190500"/>
              <a:gd name="connsiteX17" fmla="*/ 9525 w 792915"/>
              <a:gd name="connsiteY17" fmla="*/ 180975 h 190500"/>
              <a:gd name="connsiteX18" fmla="*/ 0 w 792915"/>
              <a:gd name="connsiteY18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2915" h="190500">
                <a:moveTo>
                  <a:pt x="766763" y="57150"/>
                </a:moveTo>
                <a:cubicBezTo>
                  <a:pt x="725781" y="43491"/>
                  <a:pt x="792915" y="68233"/>
                  <a:pt x="719138" y="19050"/>
                </a:cubicBezTo>
                <a:cubicBezTo>
                  <a:pt x="714375" y="15875"/>
                  <a:pt x="710081" y="11850"/>
                  <a:pt x="704850" y="9525"/>
                </a:cubicBezTo>
                <a:cubicBezTo>
                  <a:pt x="695675" y="5447"/>
                  <a:pt x="676275" y="0"/>
                  <a:pt x="676275" y="0"/>
                </a:cubicBezTo>
                <a:lnTo>
                  <a:pt x="371475" y="4763"/>
                </a:lnTo>
                <a:cubicBezTo>
                  <a:pt x="366457" y="4913"/>
                  <a:pt x="362127" y="8627"/>
                  <a:pt x="357188" y="9525"/>
                </a:cubicBezTo>
                <a:cubicBezTo>
                  <a:pt x="344596" y="11815"/>
                  <a:pt x="331788" y="12700"/>
                  <a:pt x="319088" y="14288"/>
                </a:cubicBezTo>
                <a:lnTo>
                  <a:pt x="276225" y="28575"/>
                </a:lnTo>
                <a:cubicBezTo>
                  <a:pt x="252487" y="36487"/>
                  <a:pt x="250189" y="38065"/>
                  <a:pt x="228600" y="42863"/>
                </a:cubicBezTo>
                <a:cubicBezTo>
                  <a:pt x="220698" y="44619"/>
                  <a:pt x="212597" y="45495"/>
                  <a:pt x="204788" y="47625"/>
                </a:cubicBezTo>
                <a:cubicBezTo>
                  <a:pt x="195102" y="50267"/>
                  <a:pt x="176213" y="57150"/>
                  <a:pt x="176213" y="57150"/>
                </a:cubicBezTo>
                <a:cubicBezTo>
                  <a:pt x="166688" y="63500"/>
                  <a:pt x="158267" y="71949"/>
                  <a:pt x="147638" y="76200"/>
                </a:cubicBezTo>
                <a:cubicBezTo>
                  <a:pt x="133306" y="81933"/>
                  <a:pt x="118124" y="87241"/>
                  <a:pt x="104775" y="95250"/>
                </a:cubicBezTo>
                <a:cubicBezTo>
                  <a:pt x="94959" y="101140"/>
                  <a:pt x="84294" y="106205"/>
                  <a:pt x="76200" y="114300"/>
                </a:cubicBezTo>
                <a:cubicBezTo>
                  <a:pt x="57866" y="132636"/>
                  <a:pt x="67517" y="124852"/>
                  <a:pt x="47625" y="138113"/>
                </a:cubicBezTo>
                <a:cubicBezTo>
                  <a:pt x="42863" y="144463"/>
                  <a:pt x="39364" y="151997"/>
                  <a:pt x="33338" y="157163"/>
                </a:cubicBezTo>
                <a:cubicBezTo>
                  <a:pt x="27948" y="161783"/>
                  <a:pt x="19308" y="161668"/>
                  <a:pt x="14288" y="166688"/>
                </a:cubicBezTo>
                <a:cubicBezTo>
                  <a:pt x="10738" y="170238"/>
                  <a:pt x="12108" y="176670"/>
                  <a:pt x="9525" y="180975"/>
                </a:cubicBezTo>
                <a:cubicBezTo>
                  <a:pt x="7215" y="184825"/>
                  <a:pt x="3175" y="187325"/>
                  <a:pt x="0" y="190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3042" y="5500702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</a:t>
            </a:r>
            <a:r>
              <a:rPr lang="ko-KR" altLang="en-US" sz="1200" dirty="0" smtClean="0"/>
              <a:t>대입연산 수행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3250397" y="589361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4810" y="5143512"/>
            <a:ext cx="2514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=6;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result=0;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result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와  </a:t>
            </a:r>
            <a:r>
              <a:rPr lang="en-US" altLang="ko-KR" sz="1600" dirty="0" smtClean="0"/>
              <a:t>result</a:t>
            </a:r>
            <a:r>
              <a:rPr lang="ko-KR" altLang="en-US" sz="1600" dirty="0" smtClean="0"/>
              <a:t>의 값이 다르다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자유형 14"/>
          <p:cNvSpPr/>
          <p:nvPr/>
        </p:nvSpPr>
        <p:spPr>
          <a:xfrm>
            <a:off x="4738688" y="5881688"/>
            <a:ext cx="452437" cy="71437"/>
          </a:xfrm>
          <a:custGeom>
            <a:avLst/>
            <a:gdLst>
              <a:gd name="connsiteX0" fmla="*/ 452437 w 452437"/>
              <a:gd name="connsiteY0" fmla="*/ 71437 h 71437"/>
              <a:gd name="connsiteX1" fmla="*/ 438150 w 452437"/>
              <a:gd name="connsiteY1" fmla="*/ 57150 h 71437"/>
              <a:gd name="connsiteX2" fmla="*/ 419100 w 452437"/>
              <a:gd name="connsiteY2" fmla="*/ 28575 h 71437"/>
              <a:gd name="connsiteX3" fmla="*/ 390525 w 452437"/>
              <a:gd name="connsiteY3" fmla="*/ 9525 h 71437"/>
              <a:gd name="connsiteX4" fmla="*/ 376237 w 452437"/>
              <a:gd name="connsiteY4" fmla="*/ 0 h 71437"/>
              <a:gd name="connsiteX5" fmla="*/ 161925 w 452437"/>
              <a:gd name="connsiteY5" fmla="*/ 4762 h 71437"/>
              <a:gd name="connsiteX6" fmla="*/ 123825 w 452437"/>
              <a:gd name="connsiteY6" fmla="*/ 9525 h 71437"/>
              <a:gd name="connsiteX7" fmla="*/ 80962 w 452437"/>
              <a:gd name="connsiteY7" fmla="*/ 28575 h 71437"/>
              <a:gd name="connsiteX8" fmla="*/ 52387 w 452437"/>
              <a:gd name="connsiteY8" fmla="*/ 38100 h 71437"/>
              <a:gd name="connsiteX9" fmla="*/ 19050 w 452437"/>
              <a:gd name="connsiteY9" fmla="*/ 52387 h 71437"/>
              <a:gd name="connsiteX10" fmla="*/ 0 w 452437"/>
              <a:gd name="connsiteY10" fmla="*/ 71437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437" h="71437">
                <a:moveTo>
                  <a:pt x="452437" y="71437"/>
                </a:moveTo>
                <a:cubicBezTo>
                  <a:pt x="447675" y="66675"/>
                  <a:pt x="442285" y="62466"/>
                  <a:pt x="438150" y="57150"/>
                </a:cubicBezTo>
                <a:cubicBezTo>
                  <a:pt x="431122" y="48114"/>
                  <a:pt x="428625" y="34925"/>
                  <a:pt x="419100" y="28575"/>
                </a:cubicBezTo>
                <a:lnTo>
                  <a:pt x="390525" y="9525"/>
                </a:lnTo>
                <a:lnTo>
                  <a:pt x="376237" y="0"/>
                </a:lnTo>
                <a:lnTo>
                  <a:pt x="161925" y="4762"/>
                </a:lnTo>
                <a:cubicBezTo>
                  <a:pt x="149135" y="5245"/>
                  <a:pt x="136340" y="6843"/>
                  <a:pt x="123825" y="9525"/>
                </a:cubicBezTo>
                <a:cubicBezTo>
                  <a:pt x="69063" y="21260"/>
                  <a:pt x="115437" y="13253"/>
                  <a:pt x="80962" y="28575"/>
                </a:cubicBezTo>
                <a:cubicBezTo>
                  <a:pt x="71787" y="32653"/>
                  <a:pt x="60741" y="32531"/>
                  <a:pt x="52387" y="38100"/>
                </a:cubicBezTo>
                <a:cubicBezTo>
                  <a:pt x="32654" y="51256"/>
                  <a:pt x="43653" y="46237"/>
                  <a:pt x="19050" y="52387"/>
                </a:cubicBezTo>
                <a:cubicBezTo>
                  <a:pt x="7556" y="69629"/>
                  <a:pt x="14645" y="64115"/>
                  <a:pt x="0" y="71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86314" y="5643578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</a:t>
            </a:r>
            <a:r>
              <a:rPr lang="ko-KR" altLang="en-US" sz="1200" dirty="0" smtClean="0"/>
              <a:t>대입연산 수행</a:t>
            </a:r>
            <a:endParaRPr lang="ko-KR" altLang="en-US" sz="1200" dirty="0"/>
          </a:p>
        </p:txBody>
      </p:sp>
      <p:sp>
        <p:nvSpPr>
          <p:cNvPr id="17" name="자유형 16"/>
          <p:cNvSpPr/>
          <p:nvPr/>
        </p:nvSpPr>
        <p:spPr>
          <a:xfrm>
            <a:off x="5162550" y="5895446"/>
            <a:ext cx="346076" cy="118005"/>
          </a:xfrm>
          <a:custGeom>
            <a:avLst/>
            <a:gdLst>
              <a:gd name="connsiteX0" fmla="*/ 338138 w 346076"/>
              <a:gd name="connsiteY0" fmla="*/ 110067 h 118005"/>
              <a:gd name="connsiteX1" fmla="*/ 314325 w 346076"/>
              <a:gd name="connsiteY1" fmla="*/ 86254 h 118005"/>
              <a:gd name="connsiteX2" fmla="*/ 295275 w 346076"/>
              <a:gd name="connsiteY2" fmla="*/ 71967 h 118005"/>
              <a:gd name="connsiteX3" fmla="*/ 247650 w 346076"/>
              <a:gd name="connsiteY3" fmla="*/ 43392 h 118005"/>
              <a:gd name="connsiteX4" fmla="*/ 233363 w 346076"/>
              <a:gd name="connsiteY4" fmla="*/ 29104 h 118005"/>
              <a:gd name="connsiteX5" fmla="*/ 204788 w 346076"/>
              <a:gd name="connsiteY5" fmla="*/ 19579 h 118005"/>
              <a:gd name="connsiteX6" fmla="*/ 142875 w 346076"/>
              <a:gd name="connsiteY6" fmla="*/ 5292 h 118005"/>
              <a:gd name="connsiteX7" fmla="*/ 47625 w 346076"/>
              <a:gd name="connsiteY7" fmla="*/ 529 h 118005"/>
              <a:gd name="connsiteX8" fmla="*/ 0 w 346076"/>
              <a:gd name="connsiteY8" fmla="*/ 529 h 11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076" h="118005">
                <a:moveTo>
                  <a:pt x="338138" y="110067"/>
                </a:moveTo>
                <a:cubicBezTo>
                  <a:pt x="300037" y="84667"/>
                  <a:pt x="346076" y="118005"/>
                  <a:pt x="314325" y="86254"/>
                </a:cubicBezTo>
                <a:cubicBezTo>
                  <a:pt x="308712" y="80641"/>
                  <a:pt x="301778" y="76519"/>
                  <a:pt x="295275" y="71967"/>
                </a:cubicBezTo>
                <a:cubicBezTo>
                  <a:pt x="266538" y="51852"/>
                  <a:pt x="273376" y="56255"/>
                  <a:pt x="247650" y="43392"/>
                </a:cubicBezTo>
                <a:cubicBezTo>
                  <a:pt x="242888" y="38629"/>
                  <a:pt x="239251" y="32375"/>
                  <a:pt x="233363" y="29104"/>
                </a:cubicBezTo>
                <a:cubicBezTo>
                  <a:pt x="224586" y="24228"/>
                  <a:pt x="214528" y="22014"/>
                  <a:pt x="204788" y="19579"/>
                </a:cubicBezTo>
                <a:cubicBezTo>
                  <a:pt x="200663" y="18548"/>
                  <a:pt x="153660" y="6155"/>
                  <a:pt x="142875" y="5292"/>
                </a:cubicBezTo>
                <a:cubicBezTo>
                  <a:pt x="111187" y="2757"/>
                  <a:pt x="79397" y="1588"/>
                  <a:pt x="47625" y="529"/>
                </a:cubicBezTo>
                <a:cubicBezTo>
                  <a:pt x="31759" y="0"/>
                  <a:pt x="15875" y="529"/>
                  <a:pt x="0" y="5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00694" y="578645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</a:t>
            </a:r>
            <a:r>
              <a:rPr lang="ko-KR" altLang="en-US" sz="1200" dirty="0" err="1" smtClean="0"/>
              <a:t>대상체의</a:t>
            </a:r>
            <a:r>
              <a:rPr lang="ko-KR" altLang="en-US" sz="1200" dirty="0" smtClean="0"/>
              <a:t> 값을 증가시킨다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23198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산술연산자</a:t>
            </a:r>
            <a:endParaRPr lang="en-US" altLang="ko-KR" dirty="0" smtClean="0"/>
          </a:p>
          <a:p>
            <a:r>
              <a:rPr lang="en-US" altLang="ko-KR" sz="1600" dirty="0" smtClean="0"/>
              <a:t>  +, -, *, /, %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대상체</a:t>
            </a:r>
            <a:r>
              <a:rPr lang="ko-KR" altLang="en-US" sz="1600" dirty="0" smtClean="0"/>
              <a:t> 연산자 </a:t>
            </a:r>
            <a:r>
              <a:rPr lang="ko-KR" altLang="en-US" sz="1600" dirty="0" err="1" smtClean="0"/>
              <a:t>대상체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571604" y="714356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3108" y="763769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나눈 나머지    </a:t>
            </a:r>
            <a:r>
              <a:rPr lang="en-US" altLang="ko-KR" sz="1400" dirty="0" smtClean="0"/>
              <a:t>2024 % 4= 0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3564668" y="792996"/>
            <a:ext cx="1588" cy="41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 flipH="1" flipV="1">
            <a:off x="3357554" y="114298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3240" y="12858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큰수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071934" y="100010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V="1">
            <a:off x="4071934" y="114298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0496" y="128586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가</a:t>
            </a:r>
            <a:r>
              <a:rPr lang="ko-KR" altLang="en-US" sz="1200" dirty="0" err="1"/>
              <a:t>짓</a:t>
            </a:r>
            <a:r>
              <a:rPr lang="ko-KR" altLang="en-US" sz="1200" smtClean="0"/>
              <a:t>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1670439"/>
            <a:ext cx="793922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쉬프트연산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비트밀기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&lt;&lt;, &gt;&gt;, &gt;&gt;&gt;</a:t>
            </a:r>
            <a:endParaRPr lang="en-US" altLang="ko-KR" sz="1600" dirty="0"/>
          </a:p>
          <a:p>
            <a:r>
              <a:rPr lang="en-US" altLang="ko-KR" sz="1600" dirty="0" smtClean="0"/>
              <a:t>  &lt;&lt; ( left shift ) : </a:t>
            </a:r>
            <a:r>
              <a:rPr lang="ko-KR" altLang="en-US" sz="1600" dirty="0" err="1" smtClean="0"/>
              <a:t>비트를</a:t>
            </a:r>
            <a:r>
              <a:rPr lang="ko-KR" altLang="en-US" sz="1600" dirty="0" smtClean="0"/>
              <a:t> 왼쪽으로 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밀어서 빈칸을 항상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채운다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&gt;&gt; ( right shift ) : </a:t>
            </a:r>
            <a:r>
              <a:rPr lang="ko-KR" altLang="en-US" sz="1600" dirty="0" err="1" smtClean="0"/>
              <a:t>비트를</a:t>
            </a:r>
            <a:r>
              <a:rPr lang="ko-KR" altLang="en-US" sz="1600" dirty="0" smtClean="0"/>
              <a:t> 오른쪽으로 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밀어서 빈칸을 최상위 부호비트에 따라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</a:t>
            </a:r>
            <a:r>
              <a:rPr lang="ko-KR" altLang="en-US" sz="1600" dirty="0" smtClean="0"/>
              <a:t>양수면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채우고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음수면 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채운다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&gt;&gt;&gt; (unsigned right shift ): </a:t>
            </a:r>
            <a:r>
              <a:rPr lang="ko-KR" altLang="en-US" sz="1600" dirty="0" err="1" smtClean="0"/>
              <a:t>비트를</a:t>
            </a:r>
            <a:r>
              <a:rPr lang="ko-KR" altLang="en-US" sz="1600" dirty="0" smtClean="0"/>
              <a:t> 오른쪽으로 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밀어서 빈칸을 항상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</a:t>
            </a:r>
            <a:r>
              <a:rPr lang="ko-KR" altLang="en-US" sz="1600" dirty="0" smtClean="0"/>
              <a:t>채운다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대상체</a:t>
            </a:r>
            <a:r>
              <a:rPr lang="ko-KR" altLang="en-US" sz="1600" dirty="0" smtClean="0"/>
              <a:t> 연산자 </a:t>
            </a:r>
            <a:r>
              <a:rPr lang="ko-KR" altLang="en-US" sz="1600" dirty="0" err="1" smtClean="0"/>
              <a:t>밀칸수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                  20 &lt;&lt; 2;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2928926" y="5000636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4975076" y="514351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9390" y="4929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000364" y="507207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214678" y="507207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428992" y="507207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000496" y="507207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29124" y="507207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43438" y="507207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69025" y="507207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86248" y="507207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rot="10800000" flipV="1">
            <a:off x="1571604" y="400050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14480" y="383560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비트를</a:t>
            </a:r>
            <a:r>
              <a:rPr lang="ko-KR" altLang="en-US" sz="1400" dirty="0" smtClean="0"/>
              <a:t> 밀 방향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928926" y="557214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2607455" y="525066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428860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00100" y="5000636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00100" y="557214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rot="5400000">
            <a:off x="2821769" y="525066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2714612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rot="5400000">
            <a:off x="3036083" y="525066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286116" y="564357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rot="5400000">
            <a:off x="3250397" y="525066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000364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28" idx="4"/>
          </p:cNvCxnSpPr>
          <p:nvPr/>
        </p:nvCxnSpPr>
        <p:spPr>
          <a:xfrm rot="5400000">
            <a:off x="3571868" y="5143512"/>
            <a:ext cx="42862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3428992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33" idx="2"/>
          </p:cNvCxnSpPr>
          <p:nvPr/>
        </p:nvCxnSpPr>
        <p:spPr>
          <a:xfrm rot="5400000">
            <a:off x="3797612" y="5132082"/>
            <a:ext cx="428628" cy="594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669025" y="564357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 rot="10800000" flipV="1">
            <a:off x="4000496" y="52149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929058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143372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rot="10800000" flipV="1">
            <a:off x="4157659" y="52149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348160" y="5610237"/>
            <a:ext cx="214314" cy="21431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600578" y="5610244"/>
            <a:ext cx="214314" cy="21431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57686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643438" y="564357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92867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8572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57488" y="100010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71802" y="100010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428992" y="100010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57620" y="100010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71934" y="100010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86116" y="100010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83405" y="100010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86050" y="150017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7224" y="92867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224" y="150017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7158" y="142852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*&gt;&gt;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35 &gt;&gt; 2</a:t>
            </a:r>
            <a:endParaRPr lang="ko-KR" altLang="en-US" sz="16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71472" y="107154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535805" y="100010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928662" y="100010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rot="5400000">
            <a:off x="4572000" y="71435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2000" y="2637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끝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643438" y="1142984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097785" y="157161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929190" y="157161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H="1">
            <a:off x="4500562" y="1142984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1" idx="5"/>
          </p:cNvCxnSpPr>
          <p:nvPr/>
        </p:nvCxnSpPr>
        <p:spPr>
          <a:xfrm rot="16200000" flipH="1">
            <a:off x="4158167" y="1157779"/>
            <a:ext cx="378114" cy="30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500562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86248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10" idx="5"/>
          </p:cNvCxnSpPr>
          <p:nvPr/>
        </p:nvCxnSpPr>
        <p:spPr>
          <a:xfrm rot="16200000" flipH="1">
            <a:off x="3943853" y="1157779"/>
            <a:ext cx="378114" cy="30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9" idx="4"/>
          </p:cNvCxnSpPr>
          <p:nvPr/>
        </p:nvCxnSpPr>
        <p:spPr>
          <a:xfrm rot="16200000" flipH="1">
            <a:off x="3607587" y="1035827"/>
            <a:ext cx="35719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067171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357554" y="1214422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929058" y="157161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8" idx="5"/>
          </p:cNvCxnSpPr>
          <p:nvPr/>
        </p:nvCxnSpPr>
        <p:spPr>
          <a:xfrm rot="16200000" flipH="1">
            <a:off x="3193754" y="1122060"/>
            <a:ext cx="449552" cy="44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3643306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428992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7" idx="5"/>
          </p:cNvCxnSpPr>
          <p:nvPr/>
        </p:nvCxnSpPr>
        <p:spPr>
          <a:xfrm rot="16200000" flipH="1">
            <a:off x="3015159" y="1086341"/>
            <a:ext cx="378114" cy="44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167055" y="1523989"/>
            <a:ext cx="214314" cy="21431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881303" y="1528752"/>
            <a:ext cx="214314" cy="21431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886066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214678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786050" y="2857496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857488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071802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857620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071934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86116" y="292893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383405" y="292893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786050" y="342900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57224" y="2857496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57224" y="342900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7158" y="207167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*&gt;&gt;&gt;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35 &gt;&gt;&gt; 2</a:t>
            </a:r>
            <a:endParaRPr lang="ko-KR" altLang="en-US" sz="1600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571472" y="300037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535805" y="292893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928662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rot="5400000">
            <a:off x="4572000" y="264318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72000" y="21925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끝</a:t>
            </a:r>
            <a:endParaRPr lang="ko-KR" altLang="en-US" sz="1400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4643438" y="307181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097785" y="350043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929190" y="350043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rot="16200000" flipH="1">
            <a:off x="4500562" y="307181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0" idx="5"/>
          </p:cNvCxnSpPr>
          <p:nvPr/>
        </p:nvCxnSpPr>
        <p:spPr>
          <a:xfrm rot="16200000" flipH="1">
            <a:off x="4158167" y="3086605"/>
            <a:ext cx="378114" cy="30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4500562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286248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79" idx="5"/>
          </p:cNvCxnSpPr>
          <p:nvPr/>
        </p:nvCxnSpPr>
        <p:spPr>
          <a:xfrm rot="16200000" flipH="1">
            <a:off x="3943853" y="3086605"/>
            <a:ext cx="378114" cy="30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78" idx="4"/>
          </p:cNvCxnSpPr>
          <p:nvPr/>
        </p:nvCxnSpPr>
        <p:spPr>
          <a:xfrm rot="16200000" flipH="1">
            <a:off x="3607587" y="2964653"/>
            <a:ext cx="35719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067171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357554" y="3143248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929058" y="350043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77" idx="5"/>
          </p:cNvCxnSpPr>
          <p:nvPr/>
        </p:nvCxnSpPr>
        <p:spPr>
          <a:xfrm rot="16200000" flipH="1">
            <a:off x="3193754" y="3050886"/>
            <a:ext cx="449552" cy="44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3643306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3428992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76" idx="5"/>
          </p:cNvCxnSpPr>
          <p:nvPr/>
        </p:nvCxnSpPr>
        <p:spPr>
          <a:xfrm rot="16200000" flipH="1">
            <a:off x="3015159" y="3015167"/>
            <a:ext cx="378114" cy="44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167055" y="3452815"/>
            <a:ext cx="214314" cy="21431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2881303" y="3457578"/>
            <a:ext cx="214314" cy="21431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886066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214678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786050" y="435769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57224" y="435769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571472" y="450057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4535805" y="442913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28596" y="3772919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*&gt;&gt;&gt;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-1 &gt;&gt;&gt; 1</a:t>
            </a:r>
            <a:endParaRPr lang="ko-KR" altLang="en-US" sz="1600" dirty="0"/>
          </a:p>
        </p:txBody>
      </p:sp>
      <p:sp>
        <p:nvSpPr>
          <p:cNvPr id="125" name="직사각형 124"/>
          <p:cNvSpPr/>
          <p:nvPr/>
        </p:nvSpPr>
        <p:spPr>
          <a:xfrm>
            <a:off x="928662" y="442913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/>
          <p:nvPr/>
        </p:nvCxnSpPr>
        <p:spPr>
          <a:xfrm>
            <a:off x="1142976" y="4500570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2786050" y="4929198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57224" y="4929198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40133" y="5000636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1428728" y="5072074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rot="16200000" flipH="1">
            <a:off x="4572000" y="457200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19136" y="4962539"/>
            <a:ext cx="214314" cy="21431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933425" y="500063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94480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출력해보세요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Work0609.java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한달 용돈은 </a:t>
            </a:r>
            <a:r>
              <a:rPr lang="en-US" altLang="ko-KR" dirty="0" err="1" smtClean="0"/>
              <a:t>xxxx</a:t>
            </a:r>
            <a:r>
              <a:rPr lang="ko-KR" altLang="en-US" dirty="0" smtClean="0"/>
              <a:t>원 하루 용돈은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기준으로  </a:t>
            </a:r>
            <a:r>
              <a:rPr lang="en-US" altLang="ko-KR" dirty="0" smtClean="0"/>
              <a:t>xxx </a:t>
            </a:r>
            <a:r>
              <a:rPr lang="ko-KR" altLang="en-US" dirty="0" smtClean="0"/>
              <a:t>원입니다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하루 사용 비용은 편도 교통비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 </a:t>
            </a:r>
            <a:r>
              <a:rPr lang="ko-KR" altLang="en-US" dirty="0" smtClean="0"/>
              <a:t>왕복교통비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원 점심식대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원으로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xxx 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한달이</a:t>
            </a:r>
            <a:r>
              <a:rPr lang="ko-KR" altLang="en-US" dirty="0" smtClean="0"/>
              <a:t> 지나면 남은 금액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2. API</a:t>
            </a:r>
            <a:r>
              <a:rPr lang="ko-KR" altLang="en-US" dirty="0" smtClean="0"/>
              <a:t>에서 기본형 데이터 형에 대한 </a:t>
            </a:r>
            <a:r>
              <a:rPr lang="en-US" altLang="ko-KR" dirty="0" smtClean="0"/>
              <a:t>Wrapper class</a:t>
            </a:r>
            <a:r>
              <a:rPr lang="ko-KR" altLang="en-US" dirty="0" smtClean="0"/>
              <a:t>를 찾아보고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최대값과 최소값을 가지고 있는 </a:t>
            </a:r>
            <a:r>
              <a:rPr lang="en-US" altLang="ko-KR" dirty="0" smtClean="0"/>
              <a:t>Constant</a:t>
            </a:r>
            <a:r>
              <a:rPr lang="ko-KR" altLang="en-US" dirty="0" smtClean="0"/>
              <a:t>가 존재한다면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아래와 같이 출력해 보세요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예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byte</a:t>
            </a:r>
            <a:r>
              <a:rPr lang="ko-KR" altLang="en-US" dirty="0" smtClean="0"/>
              <a:t>의 최소값 </a:t>
            </a:r>
            <a:r>
              <a:rPr lang="en-US" altLang="ko-KR" dirty="0" smtClean="0"/>
              <a:t>-128  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127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short</a:t>
            </a:r>
            <a:r>
              <a:rPr lang="ko-KR" altLang="en-US" dirty="0" smtClean="0"/>
              <a:t>의 최소값 </a:t>
            </a:r>
            <a:r>
              <a:rPr lang="en-US" altLang="ko-KR" dirty="0" smtClean="0"/>
              <a:t>-32768 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32767</a:t>
            </a:r>
          </a:p>
          <a:p>
            <a:r>
              <a:rPr lang="en-US" altLang="ko-KR" dirty="0" smtClean="0"/>
              <a:t>                       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57620" y="214290"/>
            <a:ext cx="71438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7620" y="571480"/>
            <a:ext cx="71438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7620" y="928670"/>
            <a:ext cx="714380" cy="285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43438" y="35716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9190" y="2142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43438" y="71435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9190" y="571480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Constant : </a:t>
            </a:r>
            <a:r>
              <a:rPr lang="ko-KR" altLang="en-US" sz="1400" dirty="0" err="1" smtClean="0"/>
              <a:t>기준값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661305" y="104952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7057" y="9066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연산식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000232" y="1714488"/>
            <a:ext cx="42862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00496" y="1714488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2132" y="1714488"/>
            <a:ext cx="500066" cy="285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43306" y="2000240"/>
            <a:ext cx="35719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72132" y="2071678"/>
            <a:ext cx="357190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43768" y="2000240"/>
            <a:ext cx="35719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7224" y="2285992"/>
            <a:ext cx="428628" cy="285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00364" y="2786058"/>
            <a:ext cx="285752" cy="285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6920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클래스안에</a:t>
            </a:r>
            <a:r>
              <a:rPr lang="ko-KR" altLang="en-US" sz="1600" dirty="0" smtClean="0"/>
              <a:t> 선언한 </a:t>
            </a:r>
            <a:r>
              <a:rPr lang="en-US" altLang="ko-KR" sz="1600" dirty="0" smtClean="0"/>
              <a:t>Constant)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상수명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상수명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다른 클래스가 가지고 있는 </a:t>
            </a:r>
            <a:r>
              <a:rPr lang="en-US" altLang="ko-KR" sz="1600" dirty="0" smtClean="0"/>
              <a:t>Constant)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상수명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428868"/>
            <a:ext cx="337752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Test{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public static final MAX_VALUE=100;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MAX_VALUE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b="1" dirty="0" err="1" smtClean="0"/>
              <a:t>Test</a:t>
            </a:r>
            <a:r>
              <a:rPr lang="en-US" altLang="ko-KR" sz="1400" dirty="0" err="1" smtClean="0"/>
              <a:t>.MAX_VALUE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786050" y="3571876"/>
            <a:ext cx="264320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9124" y="2500306"/>
            <a:ext cx="3377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Temp{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b="1" dirty="0" err="1" smtClean="0"/>
              <a:t>Test</a:t>
            </a:r>
            <a:r>
              <a:rPr lang="en-US" altLang="ko-KR" sz="1400" dirty="0" err="1" smtClean="0"/>
              <a:t>.MAX_VALUE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자유형 12"/>
          <p:cNvSpPr/>
          <p:nvPr/>
        </p:nvSpPr>
        <p:spPr>
          <a:xfrm>
            <a:off x="1657350" y="3133725"/>
            <a:ext cx="877584" cy="671202"/>
          </a:xfrm>
          <a:custGeom>
            <a:avLst/>
            <a:gdLst>
              <a:gd name="connsiteX0" fmla="*/ 0 w 877584"/>
              <a:gd name="connsiteY0" fmla="*/ 657225 h 671202"/>
              <a:gd name="connsiteX1" fmla="*/ 104775 w 877584"/>
              <a:gd name="connsiteY1" fmla="*/ 657225 h 671202"/>
              <a:gd name="connsiteX2" fmla="*/ 195263 w 877584"/>
              <a:gd name="connsiteY2" fmla="*/ 647700 h 671202"/>
              <a:gd name="connsiteX3" fmla="*/ 285750 w 877584"/>
              <a:gd name="connsiteY3" fmla="*/ 619125 h 671202"/>
              <a:gd name="connsiteX4" fmla="*/ 385763 w 877584"/>
              <a:gd name="connsiteY4" fmla="*/ 581025 h 671202"/>
              <a:gd name="connsiteX5" fmla="*/ 428625 w 877584"/>
              <a:gd name="connsiteY5" fmla="*/ 571500 h 671202"/>
              <a:gd name="connsiteX6" fmla="*/ 471488 w 877584"/>
              <a:gd name="connsiteY6" fmla="*/ 557213 h 671202"/>
              <a:gd name="connsiteX7" fmla="*/ 504825 w 877584"/>
              <a:gd name="connsiteY7" fmla="*/ 547688 h 671202"/>
              <a:gd name="connsiteX8" fmla="*/ 538163 w 877584"/>
              <a:gd name="connsiteY8" fmla="*/ 533400 h 671202"/>
              <a:gd name="connsiteX9" fmla="*/ 576263 w 877584"/>
              <a:gd name="connsiteY9" fmla="*/ 519113 h 671202"/>
              <a:gd name="connsiteX10" fmla="*/ 609600 w 877584"/>
              <a:gd name="connsiteY10" fmla="*/ 495300 h 671202"/>
              <a:gd name="connsiteX11" fmla="*/ 652463 w 877584"/>
              <a:gd name="connsiteY11" fmla="*/ 471488 h 671202"/>
              <a:gd name="connsiteX12" fmla="*/ 685800 w 877584"/>
              <a:gd name="connsiteY12" fmla="*/ 447675 h 671202"/>
              <a:gd name="connsiteX13" fmla="*/ 752475 w 877584"/>
              <a:gd name="connsiteY13" fmla="*/ 404813 h 671202"/>
              <a:gd name="connsiteX14" fmla="*/ 790575 w 877584"/>
              <a:gd name="connsiteY14" fmla="*/ 376238 h 671202"/>
              <a:gd name="connsiteX15" fmla="*/ 800100 w 877584"/>
              <a:gd name="connsiteY15" fmla="*/ 357188 h 671202"/>
              <a:gd name="connsiteX16" fmla="*/ 804863 w 877584"/>
              <a:gd name="connsiteY16" fmla="*/ 342900 h 671202"/>
              <a:gd name="connsiteX17" fmla="*/ 814388 w 877584"/>
              <a:gd name="connsiteY17" fmla="*/ 328613 h 671202"/>
              <a:gd name="connsiteX18" fmla="*/ 819150 w 877584"/>
              <a:gd name="connsiteY18" fmla="*/ 314325 h 671202"/>
              <a:gd name="connsiteX19" fmla="*/ 823913 w 877584"/>
              <a:gd name="connsiteY19" fmla="*/ 285750 h 671202"/>
              <a:gd name="connsiteX20" fmla="*/ 838200 w 877584"/>
              <a:gd name="connsiteY20" fmla="*/ 242888 h 671202"/>
              <a:gd name="connsiteX21" fmla="*/ 842963 w 877584"/>
              <a:gd name="connsiteY21" fmla="*/ 204788 h 671202"/>
              <a:gd name="connsiteX22" fmla="*/ 857250 w 877584"/>
              <a:gd name="connsiteY22" fmla="*/ 176213 h 671202"/>
              <a:gd name="connsiteX23" fmla="*/ 862013 w 877584"/>
              <a:gd name="connsiteY23" fmla="*/ 157163 h 671202"/>
              <a:gd name="connsiteX24" fmla="*/ 866775 w 877584"/>
              <a:gd name="connsiteY24" fmla="*/ 114300 h 671202"/>
              <a:gd name="connsiteX25" fmla="*/ 876300 w 877584"/>
              <a:gd name="connsiteY25" fmla="*/ 80963 h 671202"/>
              <a:gd name="connsiteX26" fmla="*/ 876300 w 877584"/>
              <a:gd name="connsiteY26" fmla="*/ 0 h 67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77584" h="671202">
                <a:moveTo>
                  <a:pt x="0" y="657225"/>
                </a:moveTo>
                <a:cubicBezTo>
                  <a:pt x="41929" y="671202"/>
                  <a:pt x="15369" y="664284"/>
                  <a:pt x="104775" y="657225"/>
                </a:cubicBezTo>
                <a:cubicBezTo>
                  <a:pt x="135010" y="654838"/>
                  <a:pt x="195263" y="647700"/>
                  <a:pt x="195263" y="647700"/>
                </a:cubicBezTo>
                <a:cubicBezTo>
                  <a:pt x="321112" y="590497"/>
                  <a:pt x="187374" y="645014"/>
                  <a:pt x="285750" y="619125"/>
                </a:cubicBezTo>
                <a:cubicBezTo>
                  <a:pt x="336334" y="605813"/>
                  <a:pt x="337332" y="596319"/>
                  <a:pt x="385763" y="581025"/>
                </a:cubicBezTo>
                <a:cubicBezTo>
                  <a:pt x="399719" y="576618"/>
                  <a:pt x="414523" y="575417"/>
                  <a:pt x="428625" y="571500"/>
                </a:cubicBezTo>
                <a:cubicBezTo>
                  <a:pt x="443136" y="567469"/>
                  <a:pt x="457113" y="561705"/>
                  <a:pt x="471488" y="557213"/>
                </a:cubicBezTo>
                <a:cubicBezTo>
                  <a:pt x="482519" y="553766"/>
                  <a:pt x="493941" y="551575"/>
                  <a:pt x="504825" y="547688"/>
                </a:cubicBezTo>
                <a:cubicBezTo>
                  <a:pt x="516211" y="543622"/>
                  <a:pt x="526937" y="537890"/>
                  <a:pt x="538163" y="533400"/>
                </a:cubicBezTo>
                <a:cubicBezTo>
                  <a:pt x="550756" y="528363"/>
                  <a:pt x="564295" y="525496"/>
                  <a:pt x="576263" y="519113"/>
                </a:cubicBezTo>
                <a:cubicBezTo>
                  <a:pt x="588313" y="512687"/>
                  <a:pt x="598020" y="502538"/>
                  <a:pt x="609600" y="495300"/>
                </a:cubicBezTo>
                <a:cubicBezTo>
                  <a:pt x="623460" y="486637"/>
                  <a:pt x="638603" y="480151"/>
                  <a:pt x="652463" y="471488"/>
                </a:cubicBezTo>
                <a:cubicBezTo>
                  <a:pt x="664043" y="464250"/>
                  <a:pt x="674437" y="455250"/>
                  <a:pt x="685800" y="447675"/>
                </a:cubicBezTo>
                <a:cubicBezTo>
                  <a:pt x="707784" y="433019"/>
                  <a:pt x="731338" y="420666"/>
                  <a:pt x="752475" y="404813"/>
                </a:cubicBezTo>
                <a:lnTo>
                  <a:pt x="790575" y="376238"/>
                </a:lnTo>
                <a:cubicBezTo>
                  <a:pt x="793750" y="369888"/>
                  <a:pt x="797303" y="363713"/>
                  <a:pt x="800100" y="357188"/>
                </a:cubicBezTo>
                <a:cubicBezTo>
                  <a:pt x="802078" y="352574"/>
                  <a:pt x="802618" y="347390"/>
                  <a:pt x="804863" y="342900"/>
                </a:cubicBezTo>
                <a:cubicBezTo>
                  <a:pt x="807423" y="337781"/>
                  <a:pt x="811213" y="333375"/>
                  <a:pt x="814388" y="328613"/>
                </a:cubicBezTo>
                <a:cubicBezTo>
                  <a:pt x="815975" y="323850"/>
                  <a:pt x="818061" y="319226"/>
                  <a:pt x="819150" y="314325"/>
                </a:cubicBezTo>
                <a:cubicBezTo>
                  <a:pt x="821245" y="304899"/>
                  <a:pt x="821372" y="295066"/>
                  <a:pt x="823913" y="285750"/>
                </a:cubicBezTo>
                <a:cubicBezTo>
                  <a:pt x="834196" y="248047"/>
                  <a:pt x="832646" y="276214"/>
                  <a:pt x="838200" y="242888"/>
                </a:cubicBezTo>
                <a:cubicBezTo>
                  <a:pt x="840304" y="230263"/>
                  <a:pt x="839447" y="217094"/>
                  <a:pt x="842963" y="204788"/>
                </a:cubicBezTo>
                <a:cubicBezTo>
                  <a:pt x="845889" y="194549"/>
                  <a:pt x="853295" y="186101"/>
                  <a:pt x="857250" y="176213"/>
                </a:cubicBezTo>
                <a:cubicBezTo>
                  <a:pt x="859681" y="170136"/>
                  <a:pt x="860425" y="163513"/>
                  <a:pt x="862013" y="157163"/>
                </a:cubicBezTo>
                <a:cubicBezTo>
                  <a:pt x="863600" y="142875"/>
                  <a:pt x="864412" y="128480"/>
                  <a:pt x="866775" y="114300"/>
                </a:cubicBezTo>
                <a:cubicBezTo>
                  <a:pt x="869778" y="96285"/>
                  <a:pt x="875315" y="101648"/>
                  <a:pt x="876300" y="80963"/>
                </a:cubicBezTo>
                <a:cubicBezTo>
                  <a:pt x="877584" y="54006"/>
                  <a:pt x="876300" y="26988"/>
                  <a:pt x="8763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195513" y="3143250"/>
            <a:ext cx="590736" cy="966788"/>
          </a:xfrm>
          <a:custGeom>
            <a:avLst/>
            <a:gdLst>
              <a:gd name="connsiteX0" fmla="*/ 0 w 590736"/>
              <a:gd name="connsiteY0" fmla="*/ 966788 h 966788"/>
              <a:gd name="connsiteX1" fmla="*/ 71437 w 590736"/>
              <a:gd name="connsiteY1" fmla="*/ 928688 h 966788"/>
              <a:gd name="connsiteX2" fmla="*/ 95250 w 590736"/>
              <a:gd name="connsiteY2" fmla="*/ 923925 h 966788"/>
              <a:gd name="connsiteX3" fmla="*/ 128587 w 590736"/>
              <a:gd name="connsiteY3" fmla="*/ 900113 h 966788"/>
              <a:gd name="connsiteX4" fmla="*/ 204787 w 590736"/>
              <a:gd name="connsiteY4" fmla="*/ 862013 h 966788"/>
              <a:gd name="connsiteX5" fmla="*/ 261937 w 590736"/>
              <a:gd name="connsiteY5" fmla="*/ 814388 h 966788"/>
              <a:gd name="connsiteX6" fmla="*/ 314325 w 590736"/>
              <a:gd name="connsiteY6" fmla="*/ 781050 h 966788"/>
              <a:gd name="connsiteX7" fmla="*/ 352425 w 590736"/>
              <a:gd name="connsiteY7" fmla="*/ 747713 h 966788"/>
              <a:gd name="connsiteX8" fmla="*/ 385762 w 590736"/>
              <a:gd name="connsiteY8" fmla="*/ 728663 h 966788"/>
              <a:gd name="connsiteX9" fmla="*/ 433387 w 590736"/>
              <a:gd name="connsiteY9" fmla="*/ 685800 h 966788"/>
              <a:gd name="connsiteX10" fmla="*/ 457200 w 590736"/>
              <a:gd name="connsiteY10" fmla="*/ 676275 h 966788"/>
              <a:gd name="connsiteX11" fmla="*/ 476250 w 590736"/>
              <a:gd name="connsiteY11" fmla="*/ 642938 h 966788"/>
              <a:gd name="connsiteX12" fmla="*/ 495300 w 590736"/>
              <a:gd name="connsiteY12" fmla="*/ 604838 h 966788"/>
              <a:gd name="connsiteX13" fmla="*/ 514350 w 590736"/>
              <a:gd name="connsiteY13" fmla="*/ 576263 h 966788"/>
              <a:gd name="connsiteX14" fmla="*/ 533400 w 590736"/>
              <a:gd name="connsiteY14" fmla="*/ 547688 h 966788"/>
              <a:gd name="connsiteX15" fmla="*/ 542925 w 590736"/>
              <a:gd name="connsiteY15" fmla="*/ 514350 h 966788"/>
              <a:gd name="connsiteX16" fmla="*/ 557212 w 590736"/>
              <a:gd name="connsiteY16" fmla="*/ 481013 h 966788"/>
              <a:gd name="connsiteX17" fmla="*/ 581025 w 590736"/>
              <a:gd name="connsiteY17" fmla="*/ 409575 h 966788"/>
              <a:gd name="connsiteX18" fmla="*/ 585787 w 590736"/>
              <a:gd name="connsiteY18" fmla="*/ 371475 h 966788"/>
              <a:gd name="connsiteX19" fmla="*/ 590550 w 590736"/>
              <a:gd name="connsiteY19" fmla="*/ 342900 h 966788"/>
              <a:gd name="connsiteX20" fmla="*/ 581025 w 590736"/>
              <a:gd name="connsiteY20" fmla="*/ 123825 h 966788"/>
              <a:gd name="connsiteX21" fmla="*/ 576262 w 590736"/>
              <a:gd name="connsiteY21" fmla="*/ 95250 h 966788"/>
              <a:gd name="connsiteX22" fmla="*/ 566737 w 590736"/>
              <a:gd name="connsiteY22" fmla="*/ 61913 h 966788"/>
              <a:gd name="connsiteX23" fmla="*/ 557212 w 590736"/>
              <a:gd name="connsiteY23" fmla="*/ 42863 h 966788"/>
              <a:gd name="connsiteX24" fmla="*/ 542925 w 590736"/>
              <a:gd name="connsiteY24" fmla="*/ 33338 h 966788"/>
              <a:gd name="connsiteX25" fmla="*/ 533400 w 590736"/>
              <a:gd name="connsiteY25" fmla="*/ 14288 h 966788"/>
              <a:gd name="connsiteX26" fmla="*/ 514350 w 590736"/>
              <a:gd name="connsiteY26" fmla="*/ 4763 h 966788"/>
              <a:gd name="connsiteX27" fmla="*/ 504825 w 590736"/>
              <a:gd name="connsiteY27" fmla="*/ 0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0736" h="966788">
                <a:moveTo>
                  <a:pt x="0" y="966788"/>
                </a:moveTo>
                <a:cubicBezTo>
                  <a:pt x="21251" y="952620"/>
                  <a:pt x="49195" y="933137"/>
                  <a:pt x="71437" y="928688"/>
                </a:cubicBezTo>
                <a:lnTo>
                  <a:pt x="95250" y="923925"/>
                </a:lnTo>
                <a:cubicBezTo>
                  <a:pt x="106362" y="915988"/>
                  <a:pt x="116599" y="906652"/>
                  <a:pt x="128587" y="900113"/>
                </a:cubicBezTo>
                <a:cubicBezTo>
                  <a:pt x="178234" y="873033"/>
                  <a:pt x="110981" y="955819"/>
                  <a:pt x="204787" y="862013"/>
                </a:cubicBezTo>
                <a:cubicBezTo>
                  <a:pt x="223906" y="842894"/>
                  <a:pt x="235170" y="830448"/>
                  <a:pt x="261937" y="814388"/>
                </a:cubicBezTo>
                <a:cubicBezTo>
                  <a:pt x="276761" y="805493"/>
                  <a:pt x="301303" y="791282"/>
                  <a:pt x="314325" y="781050"/>
                </a:cubicBezTo>
                <a:cubicBezTo>
                  <a:pt x="327594" y="770624"/>
                  <a:pt x="338817" y="757692"/>
                  <a:pt x="352425" y="747713"/>
                </a:cubicBezTo>
                <a:cubicBezTo>
                  <a:pt x="362746" y="740144"/>
                  <a:pt x="375523" y="736342"/>
                  <a:pt x="385762" y="728663"/>
                </a:cubicBezTo>
                <a:cubicBezTo>
                  <a:pt x="420455" y="702643"/>
                  <a:pt x="397466" y="707352"/>
                  <a:pt x="433387" y="685800"/>
                </a:cubicBezTo>
                <a:cubicBezTo>
                  <a:pt x="440718" y="681402"/>
                  <a:pt x="449262" y="679450"/>
                  <a:pt x="457200" y="676275"/>
                </a:cubicBezTo>
                <a:cubicBezTo>
                  <a:pt x="467920" y="633389"/>
                  <a:pt x="452883" y="679656"/>
                  <a:pt x="476250" y="642938"/>
                </a:cubicBezTo>
                <a:cubicBezTo>
                  <a:pt x="483873" y="630959"/>
                  <a:pt x="487424" y="616652"/>
                  <a:pt x="495300" y="604838"/>
                </a:cubicBezTo>
                <a:lnTo>
                  <a:pt x="514350" y="576263"/>
                </a:lnTo>
                <a:lnTo>
                  <a:pt x="533400" y="547688"/>
                </a:lnTo>
                <a:cubicBezTo>
                  <a:pt x="536575" y="536575"/>
                  <a:pt x="539038" y="525234"/>
                  <a:pt x="542925" y="514350"/>
                </a:cubicBezTo>
                <a:cubicBezTo>
                  <a:pt x="546991" y="502964"/>
                  <a:pt x="553606" y="492553"/>
                  <a:pt x="557212" y="481013"/>
                </a:cubicBezTo>
                <a:cubicBezTo>
                  <a:pt x="581867" y="402116"/>
                  <a:pt x="550864" y="469896"/>
                  <a:pt x="581025" y="409575"/>
                </a:cubicBezTo>
                <a:cubicBezTo>
                  <a:pt x="582612" y="396875"/>
                  <a:pt x="583977" y="384145"/>
                  <a:pt x="585787" y="371475"/>
                </a:cubicBezTo>
                <a:cubicBezTo>
                  <a:pt x="587153" y="361916"/>
                  <a:pt x="590736" y="352555"/>
                  <a:pt x="590550" y="342900"/>
                </a:cubicBezTo>
                <a:cubicBezTo>
                  <a:pt x="589145" y="269820"/>
                  <a:pt x="585235" y="196798"/>
                  <a:pt x="581025" y="123825"/>
                </a:cubicBezTo>
                <a:cubicBezTo>
                  <a:pt x="580469" y="114185"/>
                  <a:pt x="578156" y="104719"/>
                  <a:pt x="576262" y="95250"/>
                </a:cubicBezTo>
                <a:cubicBezTo>
                  <a:pt x="574750" y="87690"/>
                  <a:pt x="570144" y="69862"/>
                  <a:pt x="566737" y="61913"/>
                </a:cubicBezTo>
                <a:cubicBezTo>
                  <a:pt x="563940" y="55388"/>
                  <a:pt x="561757" y="48317"/>
                  <a:pt x="557212" y="42863"/>
                </a:cubicBezTo>
                <a:cubicBezTo>
                  <a:pt x="553548" y="38466"/>
                  <a:pt x="547687" y="36513"/>
                  <a:pt x="542925" y="33338"/>
                </a:cubicBezTo>
                <a:cubicBezTo>
                  <a:pt x="539750" y="26988"/>
                  <a:pt x="538420" y="19308"/>
                  <a:pt x="533400" y="14288"/>
                </a:cubicBezTo>
                <a:cubicBezTo>
                  <a:pt x="528380" y="9268"/>
                  <a:pt x="520700" y="7938"/>
                  <a:pt x="514350" y="4763"/>
                </a:cubicBezTo>
                <a:lnTo>
                  <a:pt x="504825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055887" y="2295525"/>
            <a:ext cx="3944738" cy="1157288"/>
          </a:xfrm>
          <a:custGeom>
            <a:avLst/>
            <a:gdLst>
              <a:gd name="connsiteX0" fmla="*/ 3944738 w 3944738"/>
              <a:gd name="connsiteY0" fmla="*/ 1157288 h 1157288"/>
              <a:gd name="connsiteX1" fmla="*/ 3925688 w 3944738"/>
              <a:gd name="connsiteY1" fmla="*/ 1128713 h 1157288"/>
              <a:gd name="connsiteX2" fmla="*/ 3911401 w 3944738"/>
              <a:gd name="connsiteY2" fmla="*/ 1123950 h 1157288"/>
              <a:gd name="connsiteX3" fmla="*/ 3873301 w 3944738"/>
              <a:gd name="connsiteY3" fmla="*/ 1104900 h 1157288"/>
              <a:gd name="connsiteX4" fmla="*/ 3839963 w 3944738"/>
              <a:gd name="connsiteY4" fmla="*/ 1095375 h 1157288"/>
              <a:gd name="connsiteX5" fmla="*/ 3811388 w 3944738"/>
              <a:gd name="connsiteY5" fmla="*/ 1081088 h 1157288"/>
              <a:gd name="connsiteX6" fmla="*/ 3787576 w 3944738"/>
              <a:gd name="connsiteY6" fmla="*/ 1076325 h 1157288"/>
              <a:gd name="connsiteX7" fmla="*/ 3749476 w 3944738"/>
              <a:gd name="connsiteY7" fmla="*/ 1066800 h 1157288"/>
              <a:gd name="connsiteX8" fmla="*/ 3673276 w 3944738"/>
              <a:gd name="connsiteY8" fmla="*/ 1042988 h 1157288"/>
              <a:gd name="connsiteX9" fmla="*/ 3649463 w 3944738"/>
              <a:gd name="connsiteY9" fmla="*/ 1033463 h 1157288"/>
              <a:gd name="connsiteX10" fmla="*/ 3601838 w 3944738"/>
              <a:gd name="connsiteY10" fmla="*/ 1023938 h 1157288"/>
              <a:gd name="connsiteX11" fmla="*/ 3573263 w 3944738"/>
              <a:gd name="connsiteY11" fmla="*/ 1014413 h 1157288"/>
              <a:gd name="connsiteX12" fmla="*/ 3549451 w 3944738"/>
              <a:gd name="connsiteY12" fmla="*/ 1004888 h 1157288"/>
              <a:gd name="connsiteX13" fmla="*/ 3497063 w 3944738"/>
              <a:gd name="connsiteY13" fmla="*/ 995363 h 1157288"/>
              <a:gd name="connsiteX14" fmla="*/ 3473251 w 3944738"/>
              <a:gd name="connsiteY14" fmla="*/ 985838 h 1157288"/>
              <a:gd name="connsiteX15" fmla="*/ 3439913 w 3944738"/>
              <a:gd name="connsiteY15" fmla="*/ 976313 h 1157288"/>
              <a:gd name="connsiteX16" fmla="*/ 3392288 w 3944738"/>
              <a:gd name="connsiteY16" fmla="*/ 957263 h 1157288"/>
              <a:gd name="connsiteX17" fmla="*/ 3344663 w 3944738"/>
              <a:gd name="connsiteY17" fmla="*/ 923925 h 1157288"/>
              <a:gd name="connsiteX18" fmla="*/ 3301801 w 3944738"/>
              <a:gd name="connsiteY18" fmla="*/ 890588 h 1157288"/>
              <a:gd name="connsiteX19" fmla="*/ 3249413 w 3944738"/>
              <a:gd name="connsiteY19" fmla="*/ 842963 h 1157288"/>
              <a:gd name="connsiteX20" fmla="*/ 3216076 w 3944738"/>
              <a:gd name="connsiteY20" fmla="*/ 814388 h 1157288"/>
              <a:gd name="connsiteX21" fmla="*/ 3182738 w 3944738"/>
              <a:gd name="connsiteY21" fmla="*/ 781050 h 1157288"/>
              <a:gd name="connsiteX22" fmla="*/ 3154163 w 3944738"/>
              <a:gd name="connsiteY22" fmla="*/ 747713 h 1157288"/>
              <a:gd name="connsiteX23" fmla="*/ 3139876 w 3944738"/>
              <a:gd name="connsiteY23" fmla="*/ 733425 h 1157288"/>
              <a:gd name="connsiteX24" fmla="*/ 3130351 w 3944738"/>
              <a:gd name="connsiteY24" fmla="*/ 719138 h 1157288"/>
              <a:gd name="connsiteX25" fmla="*/ 3111301 w 3944738"/>
              <a:gd name="connsiteY25" fmla="*/ 704850 h 1157288"/>
              <a:gd name="connsiteX26" fmla="*/ 3082726 w 3944738"/>
              <a:gd name="connsiteY26" fmla="*/ 661988 h 1157288"/>
              <a:gd name="connsiteX27" fmla="*/ 3058913 w 3944738"/>
              <a:gd name="connsiteY27" fmla="*/ 642938 h 1157288"/>
              <a:gd name="connsiteX28" fmla="*/ 2982713 w 3944738"/>
              <a:gd name="connsiteY28" fmla="*/ 571500 h 1157288"/>
              <a:gd name="connsiteX29" fmla="*/ 2982713 w 3944738"/>
              <a:gd name="connsiteY29" fmla="*/ 571500 h 1157288"/>
              <a:gd name="connsiteX30" fmla="*/ 2958901 w 3944738"/>
              <a:gd name="connsiteY30" fmla="*/ 552450 h 1157288"/>
              <a:gd name="connsiteX31" fmla="*/ 2949376 w 3944738"/>
              <a:gd name="connsiteY31" fmla="*/ 538163 h 1157288"/>
              <a:gd name="connsiteX32" fmla="*/ 2901751 w 3944738"/>
              <a:gd name="connsiteY32" fmla="*/ 514350 h 1157288"/>
              <a:gd name="connsiteX33" fmla="*/ 2863651 w 3944738"/>
              <a:gd name="connsiteY33" fmla="*/ 485775 h 1157288"/>
              <a:gd name="connsiteX34" fmla="*/ 2844601 w 3944738"/>
              <a:gd name="connsiteY34" fmla="*/ 476250 h 1157288"/>
              <a:gd name="connsiteX35" fmla="*/ 2825551 w 3944738"/>
              <a:gd name="connsiteY35" fmla="*/ 457200 h 1157288"/>
              <a:gd name="connsiteX36" fmla="*/ 2777926 w 3944738"/>
              <a:gd name="connsiteY36" fmla="*/ 433388 h 1157288"/>
              <a:gd name="connsiteX37" fmla="*/ 2754113 w 3944738"/>
              <a:gd name="connsiteY37" fmla="*/ 414338 h 1157288"/>
              <a:gd name="connsiteX38" fmla="*/ 2682676 w 3944738"/>
              <a:gd name="connsiteY38" fmla="*/ 371475 h 1157288"/>
              <a:gd name="connsiteX39" fmla="*/ 2620763 w 3944738"/>
              <a:gd name="connsiteY39" fmla="*/ 333375 h 1157288"/>
              <a:gd name="connsiteX40" fmla="*/ 2549326 w 3944738"/>
              <a:gd name="connsiteY40" fmla="*/ 290513 h 1157288"/>
              <a:gd name="connsiteX41" fmla="*/ 2487413 w 3944738"/>
              <a:gd name="connsiteY41" fmla="*/ 266700 h 1157288"/>
              <a:gd name="connsiteX42" fmla="*/ 2463601 w 3944738"/>
              <a:gd name="connsiteY42" fmla="*/ 257175 h 1157288"/>
              <a:gd name="connsiteX43" fmla="*/ 2406451 w 3944738"/>
              <a:gd name="connsiteY43" fmla="*/ 219075 h 1157288"/>
              <a:gd name="connsiteX44" fmla="*/ 2382638 w 3944738"/>
              <a:gd name="connsiteY44" fmla="*/ 204788 h 1157288"/>
              <a:gd name="connsiteX45" fmla="*/ 2325488 w 3944738"/>
              <a:gd name="connsiteY45" fmla="*/ 185738 h 1157288"/>
              <a:gd name="connsiteX46" fmla="*/ 2282626 w 3944738"/>
              <a:gd name="connsiteY46" fmla="*/ 166688 h 1157288"/>
              <a:gd name="connsiteX47" fmla="*/ 2244526 w 3944738"/>
              <a:gd name="connsiteY47" fmla="*/ 147638 h 1157288"/>
              <a:gd name="connsiteX48" fmla="*/ 2182613 w 3944738"/>
              <a:gd name="connsiteY48" fmla="*/ 123825 h 1157288"/>
              <a:gd name="connsiteX49" fmla="*/ 2154038 w 3944738"/>
              <a:gd name="connsiteY49" fmla="*/ 119063 h 1157288"/>
              <a:gd name="connsiteX50" fmla="*/ 2111176 w 3944738"/>
              <a:gd name="connsiteY50" fmla="*/ 100013 h 1157288"/>
              <a:gd name="connsiteX51" fmla="*/ 2025451 w 3944738"/>
              <a:gd name="connsiteY51" fmla="*/ 85725 h 1157288"/>
              <a:gd name="connsiteX52" fmla="*/ 1977826 w 3944738"/>
              <a:gd name="connsiteY52" fmla="*/ 80963 h 1157288"/>
              <a:gd name="connsiteX53" fmla="*/ 1954013 w 3944738"/>
              <a:gd name="connsiteY53" fmla="*/ 76200 h 1157288"/>
              <a:gd name="connsiteX54" fmla="*/ 1925438 w 3944738"/>
              <a:gd name="connsiteY54" fmla="*/ 66675 h 1157288"/>
              <a:gd name="connsiteX55" fmla="*/ 1858763 w 3944738"/>
              <a:gd name="connsiteY55" fmla="*/ 61913 h 1157288"/>
              <a:gd name="connsiteX56" fmla="*/ 1782563 w 3944738"/>
              <a:gd name="connsiteY56" fmla="*/ 52388 h 1157288"/>
              <a:gd name="connsiteX57" fmla="*/ 1692076 w 3944738"/>
              <a:gd name="connsiteY57" fmla="*/ 33338 h 1157288"/>
              <a:gd name="connsiteX58" fmla="*/ 1630163 w 3944738"/>
              <a:gd name="connsiteY58" fmla="*/ 23813 h 1157288"/>
              <a:gd name="connsiteX59" fmla="*/ 1453951 w 3944738"/>
              <a:gd name="connsiteY59" fmla="*/ 19050 h 1157288"/>
              <a:gd name="connsiteX60" fmla="*/ 1220588 w 3944738"/>
              <a:gd name="connsiteY60" fmla="*/ 9525 h 1157288"/>
              <a:gd name="connsiteX61" fmla="*/ 1072951 w 3944738"/>
              <a:gd name="connsiteY61" fmla="*/ 0 h 1157288"/>
              <a:gd name="connsiteX62" fmla="*/ 753863 w 3944738"/>
              <a:gd name="connsiteY62" fmla="*/ 4763 h 1157288"/>
              <a:gd name="connsiteX63" fmla="*/ 687188 w 3944738"/>
              <a:gd name="connsiteY63" fmla="*/ 19050 h 1157288"/>
              <a:gd name="connsiteX64" fmla="*/ 558601 w 3944738"/>
              <a:gd name="connsiteY64" fmla="*/ 28575 h 1157288"/>
              <a:gd name="connsiteX65" fmla="*/ 534788 w 3944738"/>
              <a:gd name="connsiteY65" fmla="*/ 38100 h 1157288"/>
              <a:gd name="connsiteX66" fmla="*/ 444301 w 3944738"/>
              <a:gd name="connsiteY66" fmla="*/ 47625 h 1157288"/>
              <a:gd name="connsiteX67" fmla="*/ 377626 w 3944738"/>
              <a:gd name="connsiteY67" fmla="*/ 61913 h 1157288"/>
              <a:gd name="connsiteX68" fmla="*/ 325238 w 3944738"/>
              <a:gd name="connsiteY68" fmla="*/ 71438 h 1157288"/>
              <a:gd name="connsiteX69" fmla="*/ 282376 w 3944738"/>
              <a:gd name="connsiteY69" fmla="*/ 85725 h 1157288"/>
              <a:gd name="connsiteX70" fmla="*/ 234751 w 3944738"/>
              <a:gd name="connsiteY70" fmla="*/ 109538 h 1157288"/>
              <a:gd name="connsiteX71" fmla="*/ 215701 w 3944738"/>
              <a:gd name="connsiteY71" fmla="*/ 114300 h 1157288"/>
              <a:gd name="connsiteX72" fmla="*/ 177601 w 3944738"/>
              <a:gd name="connsiteY72" fmla="*/ 142875 h 1157288"/>
              <a:gd name="connsiteX73" fmla="*/ 120451 w 3944738"/>
              <a:gd name="connsiteY73" fmla="*/ 166688 h 1157288"/>
              <a:gd name="connsiteX74" fmla="*/ 58538 w 3944738"/>
              <a:gd name="connsiteY74" fmla="*/ 209550 h 1157288"/>
              <a:gd name="connsiteX75" fmla="*/ 10913 w 3944738"/>
              <a:gd name="connsiteY75" fmla="*/ 233363 h 1157288"/>
              <a:gd name="connsiteX76" fmla="*/ 1388 w 3944738"/>
              <a:gd name="connsiteY76" fmla="*/ 247650 h 1157288"/>
              <a:gd name="connsiteX77" fmla="*/ 20438 w 3944738"/>
              <a:gd name="connsiteY77" fmla="*/ 271463 h 1157288"/>
              <a:gd name="connsiteX78" fmla="*/ 39488 w 3944738"/>
              <a:gd name="connsiteY78" fmla="*/ 295275 h 1157288"/>
              <a:gd name="connsiteX79" fmla="*/ 49013 w 3944738"/>
              <a:gd name="connsiteY79" fmla="*/ 319088 h 1157288"/>
              <a:gd name="connsiteX80" fmla="*/ 63301 w 3944738"/>
              <a:gd name="connsiteY80" fmla="*/ 328613 h 1157288"/>
              <a:gd name="connsiteX81" fmla="*/ 106163 w 3944738"/>
              <a:gd name="connsiteY81" fmla="*/ 395288 h 1157288"/>
              <a:gd name="connsiteX82" fmla="*/ 120451 w 3944738"/>
              <a:gd name="connsiteY82" fmla="*/ 404813 h 1157288"/>
              <a:gd name="connsiteX83" fmla="*/ 163313 w 3944738"/>
              <a:gd name="connsiteY83" fmla="*/ 438150 h 1157288"/>
              <a:gd name="connsiteX84" fmla="*/ 196651 w 3944738"/>
              <a:gd name="connsiteY84" fmla="*/ 447675 h 1157288"/>
              <a:gd name="connsiteX85" fmla="*/ 234751 w 3944738"/>
              <a:gd name="connsiteY85" fmla="*/ 457200 h 1157288"/>
              <a:gd name="connsiteX86" fmla="*/ 596701 w 3944738"/>
              <a:gd name="connsiteY86" fmla="*/ 452438 h 1157288"/>
              <a:gd name="connsiteX87" fmla="*/ 672901 w 3944738"/>
              <a:gd name="connsiteY87" fmla="*/ 442913 h 1157288"/>
              <a:gd name="connsiteX88" fmla="*/ 1149151 w 3944738"/>
              <a:gd name="connsiteY88" fmla="*/ 447675 h 1157288"/>
              <a:gd name="connsiteX89" fmla="*/ 1168201 w 3944738"/>
              <a:gd name="connsiteY89" fmla="*/ 452438 h 1157288"/>
              <a:gd name="connsiteX90" fmla="*/ 1215826 w 3944738"/>
              <a:gd name="connsiteY90" fmla="*/ 457200 h 1157288"/>
              <a:gd name="connsiteX91" fmla="*/ 1239638 w 3944738"/>
              <a:gd name="connsiteY91" fmla="*/ 466725 h 1157288"/>
              <a:gd name="connsiteX92" fmla="*/ 1272976 w 3944738"/>
              <a:gd name="connsiteY92" fmla="*/ 471488 h 1157288"/>
              <a:gd name="connsiteX93" fmla="*/ 1301551 w 3944738"/>
              <a:gd name="connsiteY93" fmla="*/ 476250 h 1157288"/>
              <a:gd name="connsiteX94" fmla="*/ 1330126 w 3944738"/>
              <a:gd name="connsiteY94" fmla="*/ 490538 h 1157288"/>
              <a:gd name="connsiteX95" fmla="*/ 1344413 w 3944738"/>
              <a:gd name="connsiteY95" fmla="*/ 495300 h 1157288"/>
              <a:gd name="connsiteX96" fmla="*/ 1358701 w 3944738"/>
              <a:gd name="connsiteY96" fmla="*/ 504825 h 1157288"/>
              <a:gd name="connsiteX97" fmla="*/ 1372988 w 3944738"/>
              <a:gd name="connsiteY97" fmla="*/ 509588 h 1157288"/>
              <a:gd name="connsiteX98" fmla="*/ 1396801 w 3944738"/>
              <a:gd name="connsiteY98" fmla="*/ 523875 h 1157288"/>
              <a:gd name="connsiteX99" fmla="*/ 1449188 w 3944738"/>
              <a:gd name="connsiteY99" fmla="*/ 547688 h 1157288"/>
              <a:gd name="connsiteX100" fmla="*/ 1477763 w 3944738"/>
              <a:gd name="connsiteY100" fmla="*/ 576263 h 1157288"/>
              <a:gd name="connsiteX101" fmla="*/ 1487288 w 3944738"/>
              <a:gd name="connsiteY101" fmla="*/ 590550 h 1157288"/>
              <a:gd name="connsiteX102" fmla="*/ 1511101 w 3944738"/>
              <a:gd name="connsiteY102" fmla="*/ 619125 h 1157288"/>
              <a:gd name="connsiteX103" fmla="*/ 1520626 w 3944738"/>
              <a:gd name="connsiteY103" fmla="*/ 638175 h 115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944738" h="1157288">
                <a:moveTo>
                  <a:pt x="3944738" y="1157288"/>
                </a:moveTo>
                <a:cubicBezTo>
                  <a:pt x="3938388" y="1147763"/>
                  <a:pt x="3936548" y="1132334"/>
                  <a:pt x="3925688" y="1128713"/>
                </a:cubicBezTo>
                <a:cubicBezTo>
                  <a:pt x="3920926" y="1127125"/>
                  <a:pt x="3915971" y="1126027"/>
                  <a:pt x="3911401" y="1123950"/>
                </a:cubicBezTo>
                <a:cubicBezTo>
                  <a:pt x="3898475" y="1118074"/>
                  <a:pt x="3887076" y="1108343"/>
                  <a:pt x="3873301" y="1104900"/>
                </a:cubicBezTo>
                <a:cubicBezTo>
                  <a:pt x="3864646" y="1102736"/>
                  <a:pt x="3848752" y="1099281"/>
                  <a:pt x="3839963" y="1095375"/>
                </a:cubicBezTo>
                <a:cubicBezTo>
                  <a:pt x="3830232" y="1091050"/>
                  <a:pt x="3821396" y="1084727"/>
                  <a:pt x="3811388" y="1081088"/>
                </a:cubicBezTo>
                <a:cubicBezTo>
                  <a:pt x="3803781" y="1078322"/>
                  <a:pt x="3795463" y="1078145"/>
                  <a:pt x="3787576" y="1076325"/>
                </a:cubicBezTo>
                <a:cubicBezTo>
                  <a:pt x="3774820" y="1073381"/>
                  <a:pt x="3762089" y="1070304"/>
                  <a:pt x="3749476" y="1066800"/>
                </a:cubicBezTo>
                <a:cubicBezTo>
                  <a:pt x="3732852" y="1062182"/>
                  <a:pt x="3692969" y="1050149"/>
                  <a:pt x="3673276" y="1042988"/>
                </a:cubicBezTo>
                <a:cubicBezTo>
                  <a:pt x="3665242" y="1040066"/>
                  <a:pt x="3657711" y="1035712"/>
                  <a:pt x="3649463" y="1033463"/>
                </a:cubicBezTo>
                <a:cubicBezTo>
                  <a:pt x="3555062" y="1007717"/>
                  <a:pt x="3670499" y="1044536"/>
                  <a:pt x="3601838" y="1023938"/>
                </a:cubicBezTo>
                <a:cubicBezTo>
                  <a:pt x="3592221" y="1021053"/>
                  <a:pt x="3582699" y="1017844"/>
                  <a:pt x="3573263" y="1014413"/>
                </a:cubicBezTo>
                <a:cubicBezTo>
                  <a:pt x="3565229" y="1011491"/>
                  <a:pt x="3557745" y="1006961"/>
                  <a:pt x="3549451" y="1004888"/>
                </a:cubicBezTo>
                <a:cubicBezTo>
                  <a:pt x="3532232" y="1000583"/>
                  <a:pt x="3514526" y="998538"/>
                  <a:pt x="3497063" y="995363"/>
                </a:cubicBezTo>
                <a:cubicBezTo>
                  <a:pt x="3489126" y="992188"/>
                  <a:pt x="3481361" y="988541"/>
                  <a:pt x="3473251" y="985838"/>
                </a:cubicBezTo>
                <a:cubicBezTo>
                  <a:pt x="3462287" y="982183"/>
                  <a:pt x="3450434" y="981096"/>
                  <a:pt x="3439913" y="976313"/>
                </a:cubicBezTo>
                <a:cubicBezTo>
                  <a:pt x="3385659" y="951652"/>
                  <a:pt x="3462122" y="968901"/>
                  <a:pt x="3392288" y="957263"/>
                </a:cubicBezTo>
                <a:cubicBezTo>
                  <a:pt x="3313634" y="894338"/>
                  <a:pt x="3420553" y="978132"/>
                  <a:pt x="3344663" y="923925"/>
                </a:cubicBezTo>
                <a:cubicBezTo>
                  <a:pt x="3329934" y="913405"/>
                  <a:pt x="3315706" y="902176"/>
                  <a:pt x="3301801" y="890588"/>
                </a:cubicBezTo>
                <a:cubicBezTo>
                  <a:pt x="3280031" y="872446"/>
                  <a:pt x="3268026" y="863902"/>
                  <a:pt x="3249413" y="842963"/>
                </a:cubicBezTo>
                <a:cubicBezTo>
                  <a:pt x="3187949" y="773817"/>
                  <a:pt x="3280613" y="867191"/>
                  <a:pt x="3216076" y="814388"/>
                </a:cubicBezTo>
                <a:cubicBezTo>
                  <a:pt x="3203913" y="804436"/>
                  <a:pt x="3182738" y="781050"/>
                  <a:pt x="3182738" y="781050"/>
                </a:cubicBezTo>
                <a:cubicBezTo>
                  <a:pt x="3174278" y="755669"/>
                  <a:pt x="3182875" y="772836"/>
                  <a:pt x="3154163" y="747713"/>
                </a:cubicBezTo>
                <a:cubicBezTo>
                  <a:pt x="3149094" y="743278"/>
                  <a:pt x="3144188" y="738599"/>
                  <a:pt x="3139876" y="733425"/>
                </a:cubicBezTo>
                <a:cubicBezTo>
                  <a:pt x="3136212" y="729028"/>
                  <a:pt x="3134398" y="723185"/>
                  <a:pt x="3130351" y="719138"/>
                </a:cubicBezTo>
                <a:cubicBezTo>
                  <a:pt x="3124738" y="713525"/>
                  <a:pt x="3117651" y="709613"/>
                  <a:pt x="3111301" y="704850"/>
                </a:cubicBezTo>
                <a:cubicBezTo>
                  <a:pt x="3101331" y="684909"/>
                  <a:pt x="3100340" y="679602"/>
                  <a:pt x="3082726" y="661988"/>
                </a:cubicBezTo>
                <a:cubicBezTo>
                  <a:pt x="3075538" y="654800"/>
                  <a:pt x="3065751" y="650460"/>
                  <a:pt x="3058913" y="642938"/>
                </a:cubicBezTo>
                <a:cubicBezTo>
                  <a:pt x="2993281" y="570743"/>
                  <a:pt x="3092425" y="651290"/>
                  <a:pt x="2982713" y="571500"/>
                </a:cubicBezTo>
                <a:lnTo>
                  <a:pt x="2982713" y="571500"/>
                </a:lnTo>
                <a:cubicBezTo>
                  <a:pt x="2974776" y="565150"/>
                  <a:pt x="2966089" y="559638"/>
                  <a:pt x="2958901" y="552450"/>
                </a:cubicBezTo>
                <a:cubicBezTo>
                  <a:pt x="2954854" y="548403"/>
                  <a:pt x="2953684" y="541932"/>
                  <a:pt x="2949376" y="538163"/>
                </a:cubicBezTo>
                <a:cubicBezTo>
                  <a:pt x="2926695" y="518318"/>
                  <a:pt x="2925423" y="520269"/>
                  <a:pt x="2901751" y="514350"/>
                </a:cubicBezTo>
                <a:cubicBezTo>
                  <a:pt x="2883071" y="495672"/>
                  <a:pt x="2890278" y="500568"/>
                  <a:pt x="2863651" y="485775"/>
                </a:cubicBezTo>
                <a:cubicBezTo>
                  <a:pt x="2857445" y="482327"/>
                  <a:pt x="2850281" y="480510"/>
                  <a:pt x="2844601" y="476250"/>
                </a:cubicBezTo>
                <a:cubicBezTo>
                  <a:pt x="2837417" y="470862"/>
                  <a:pt x="2833105" y="462056"/>
                  <a:pt x="2825551" y="457200"/>
                </a:cubicBezTo>
                <a:cubicBezTo>
                  <a:pt x="2810621" y="447602"/>
                  <a:pt x="2791786" y="444475"/>
                  <a:pt x="2777926" y="433388"/>
                </a:cubicBezTo>
                <a:cubicBezTo>
                  <a:pt x="2769988" y="427038"/>
                  <a:pt x="2762636" y="419878"/>
                  <a:pt x="2754113" y="414338"/>
                </a:cubicBezTo>
                <a:cubicBezTo>
                  <a:pt x="2730830" y="399204"/>
                  <a:pt x="2705274" y="387616"/>
                  <a:pt x="2682676" y="371475"/>
                </a:cubicBezTo>
                <a:cubicBezTo>
                  <a:pt x="2614519" y="322793"/>
                  <a:pt x="2681947" y="368337"/>
                  <a:pt x="2620763" y="333375"/>
                </a:cubicBezTo>
                <a:cubicBezTo>
                  <a:pt x="2596652" y="319597"/>
                  <a:pt x="2575245" y="300482"/>
                  <a:pt x="2549326" y="290513"/>
                </a:cubicBezTo>
                <a:lnTo>
                  <a:pt x="2487413" y="266700"/>
                </a:lnTo>
                <a:cubicBezTo>
                  <a:pt x="2479445" y="263601"/>
                  <a:pt x="2470714" y="261917"/>
                  <a:pt x="2463601" y="257175"/>
                </a:cubicBezTo>
                <a:cubicBezTo>
                  <a:pt x="2444551" y="244475"/>
                  <a:pt x="2426084" y="230854"/>
                  <a:pt x="2406451" y="219075"/>
                </a:cubicBezTo>
                <a:cubicBezTo>
                  <a:pt x="2398513" y="214313"/>
                  <a:pt x="2391197" y="208312"/>
                  <a:pt x="2382638" y="204788"/>
                </a:cubicBezTo>
                <a:cubicBezTo>
                  <a:pt x="2364070" y="197143"/>
                  <a:pt x="2325488" y="185738"/>
                  <a:pt x="2325488" y="185738"/>
                </a:cubicBezTo>
                <a:cubicBezTo>
                  <a:pt x="2284308" y="154852"/>
                  <a:pt x="2330185" y="184980"/>
                  <a:pt x="2282626" y="166688"/>
                </a:cubicBezTo>
                <a:cubicBezTo>
                  <a:pt x="2269373" y="161591"/>
                  <a:pt x="2257393" y="153643"/>
                  <a:pt x="2244526" y="147638"/>
                </a:cubicBezTo>
                <a:cubicBezTo>
                  <a:pt x="2227990" y="139921"/>
                  <a:pt x="2201041" y="128432"/>
                  <a:pt x="2182613" y="123825"/>
                </a:cubicBezTo>
                <a:cubicBezTo>
                  <a:pt x="2173245" y="121483"/>
                  <a:pt x="2163563" y="120650"/>
                  <a:pt x="2154038" y="119063"/>
                </a:cubicBezTo>
                <a:cubicBezTo>
                  <a:pt x="2140809" y="112449"/>
                  <a:pt x="2125363" y="104066"/>
                  <a:pt x="2111176" y="100013"/>
                </a:cubicBezTo>
                <a:cubicBezTo>
                  <a:pt x="2076198" y="90019"/>
                  <a:pt x="2061332" y="89502"/>
                  <a:pt x="2025451" y="85725"/>
                </a:cubicBezTo>
                <a:lnTo>
                  <a:pt x="1977826" y="80963"/>
                </a:lnTo>
                <a:cubicBezTo>
                  <a:pt x="1969888" y="79375"/>
                  <a:pt x="1961823" y="78330"/>
                  <a:pt x="1954013" y="76200"/>
                </a:cubicBezTo>
                <a:cubicBezTo>
                  <a:pt x="1944327" y="73558"/>
                  <a:pt x="1935367" y="68164"/>
                  <a:pt x="1925438" y="66675"/>
                </a:cubicBezTo>
                <a:cubicBezTo>
                  <a:pt x="1903403" y="63370"/>
                  <a:pt x="1880934" y="64130"/>
                  <a:pt x="1858763" y="61913"/>
                </a:cubicBezTo>
                <a:cubicBezTo>
                  <a:pt x="1833292" y="59366"/>
                  <a:pt x="1782563" y="52388"/>
                  <a:pt x="1782563" y="52388"/>
                </a:cubicBezTo>
                <a:cubicBezTo>
                  <a:pt x="1721093" y="29336"/>
                  <a:pt x="1766958" y="42698"/>
                  <a:pt x="1692076" y="33338"/>
                </a:cubicBezTo>
                <a:cubicBezTo>
                  <a:pt x="1651022" y="28206"/>
                  <a:pt x="1683711" y="26193"/>
                  <a:pt x="1630163" y="23813"/>
                </a:cubicBezTo>
                <a:cubicBezTo>
                  <a:pt x="1571462" y="21204"/>
                  <a:pt x="1512688" y="20638"/>
                  <a:pt x="1453951" y="19050"/>
                </a:cubicBezTo>
                <a:cubicBezTo>
                  <a:pt x="1342766" y="5153"/>
                  <a:pt x="1471785" y="19992"/>
                  <a:pt x="1220588" y="9525"/>
                </a:cubicBezTo>
                <a:cubicBezTo>
                  <a:pt x="1171316" y="7472"/>
                  <a:pt x="1122163" y="3175"/>
                  <a:pt x="1072951" y="0"/>
                </a:cubicBezTo>
                <a:lnTo>
                  <a:pt x="753863" y="4763"/>
                </a:lnTo>
                <a:cubicBezTo>
                  <a:pt x="717829" y="5737"/>
                  <a:pt x="722316" y="12024"/>
                  <a:pt x="687188" y="19050"/>
                </a:cubicBezTo>
                <a:cubicBezTo>
                  <a:pt x="653754" y="25737"/>
                  <a:pt x="580129" y="27442"/>
                  <a:pt x="558601" y="28575"/>
                </a:cubicBezTo>
                <a:cubicBezTo>
                  <a:pt x="550663" y="31750"/>
                  <a:pt x="543118" y="36178"/>
                  <a:pt x="534788" y="38100"/>
                </a:cubicBezTo>
                <a:cubicBezTo>
                  <a:pt x="519934" y="41528"/>
                  <a:pt x="453751" y="46513"/>
                  <a:pt x="444301" y="47625"/>
                </a:cubicBezTo>
                <a:cubicBezTo>
                  <a:pt x="409836" y="51680"/>
                  <a:pt x="415574" y="53924"/>
                  <a:pt x="377626" y="61913"/>
                </a:cubicBezTo>
                <a:cubicBezTo>
                  <a:pt x="360258" y="65569"/>
                  <a:pt x="342642" y="67957"/>
                  <a:pt x="325238" y="71438"/>
                </a:cubicBezTo>
                <a:cubicBezTo>
                  <a:pt x="308740" y="74737"/>
                  <a:pt x="298100" y="78387"/>
                  <a:pt x="282376" y="85725"/>
                </a:cubicBezTo>
                <a:cubicBezTo>
                  <a:pt x="266292" y="93231"/>
                  <a:pt x="251970" y="105234"/>
                  <a:pt x="234751" y="109538"/>
                </a:cubicBezTo>
                <a:lnTo>
                  <a:pt x="215701" y="114300"/>
                </a:lnTo>
                <a:cubicBezTo>
                  <a:pt x="203001" y="123825"/>
                  <a:pt x="191511" y="135224"/>
                  <a:pt x="177601" y="142875"/>
                </a:cubicBezTo>
                <a:cubicBezTo>
                  <a:pt x="159518" y="152821"/>
                  <a:pt x="137419" y="154941"/>
                  <a:pt x="120451" y="166688"/>
                </a:cubicBezTo>
                <a:cubicBezTo>
                  <a:pt x="99813" y="180975"/>
                  <a:pt x="80989" y="198324"/>
                  <a:pt x="58538" y="209550"/>
                </a:cubicBezTo>
                <a:lnTo>
                  <a:pt x="10913" y="233363"/>
                </a:lnTo>
                <a:cubicBezTo>
                  <a:pt x="7738" y="238125"/>
                  <a:pt x="0" y="242097"/>
                  <a:pt x="1388" y="247650"/>
                </a:cubicBezTo>
                <a:cubicBezTo>
                  <a:pt x="3853" y="257512"/>
                  <a:pt x="15050" y="262843"/>
                  <a:pt x="20438" y="271463"/>
                </a:cubicBezTo>
                <a:cubicBezTo>
                  <a:pt x="36869" y="297752"/>
                  <a:pt x="9785" y="275472"/>
                  <a:pt x="39488" y="295275"/>
                </a:cubicBezTo>
                <a:cubicBezTo>
                  <a:pt x="42663" y="303213"/>
                  <a:pt x="44044" y="312131"/>
                  <a:pt x="49013" y="319088"/>
                </a:cubicBezTo>
                <a:cubicBezTo>
                  <a:pt x="52340" y="323746"/>
                  <a:pt x="59867" y="324034"/>
                  <a:pt x="63301" y="328613"/>
                </a:cubicBezTo>
                <a:cubicBezTo>
                  <a:pt x="69380" y="336718"/>
                  <a:pt x="92164" y="381289"/>
                  <a:pt x="106163" y="395288"/>
                </a:cubicBezTo>
                <a:cubicBezTo>
                  <a:pt x="110210" y="399335"/>
                  <a:pt x="116054" y="401149"/>
                  <a:pt x="120451" y="404813"/>
                </a:cubicBezTo>
                <a:cubicBezTo>
                  <a:pt x="136889" y="418511"/>
                  <a:pt x="139237" y="430124"/>
                  <a:pt x="163313" y="438150"/>
                </a:cubicBezTo>
                <a:cubicBezTo>
                  <a:pt x="179229" y="443456"/>
                  <a:pt x="178703" y="443687"/>
                  <a:pt x="196651" y="447675"/>
                </a:cubicBezTo>
                <a:cubicBezTo>
                  <a:pt x="231129" y="455337"/>
                  <a:pt x="209222" y="448691"/>
                  <a:pt x="234751" y="457200"/>
                </a:cubicBezTo>
                <a:lnTo>
                  <a:pt x="596701" y="452438"/>
                </a:lnTo>
                <a:cubicBezTo>
                  <a:pt x="622285" y="451604"/>
                  <a:pt x="672901" y="442913"/>
                  <a:pt x="672901" y="442913"/>
                </a:cubicBezTo>
                <a:lnTo>
                  <a:pt x="1149151" y="447675"/>
                </a:lnTo>
                <a:cubicBezTo>
                  <a:pt x="1155695" y="447801"/>
                  <a:pt x="1161721" y="451512"/>
                  <a:pt x="1168201" y="452438"/>
                </a:cubicBezTo>
                <a:cubicBezTo>
                  <a:pt x="1183995" y="454694"/>
                  <a:pt x="1199951" y="455613"/>
                  <a:pt x="1215826" y="457200"/>
                </a:cubicBezTo>
                <a:cubicBezTo>
                  <a:pt x="1223763" y="460375"/>
                  <a:pt x="1231344" y="464652"/>
                  <a:pt x="1239638" y="466725"/>
                </a:cubicBezTo>
                <a:cubicBezTo>
                  <a:pt x="1250528" y="469448"/>
                  <a:pt x="1261881" y="469781"/>
                  <a:pt x="1272976" y="471488"/>
                </a:cubicBezTo>
                <a:cubicBezTo>
                  <a:pt x="1282520" y="472956"/>
                  <a:pt x="1292026" y="474663"/>
                  <a:pt x="1301551" y="476250"/>
                </a:cubicBezTo>
                <a:cubicBezTo>
                  <a:pt x="1311076" y="481013"/>
                  <a:pt x="1320395" y="486213"/>
                  <a:pt x="1330126" y="490538"/>
                </a:cubicBezTo>
                <a:cubicBezTo>
                  <a:pt x="1334713" y="492577"/>
                  <a:pt x="1339923" y="493055"/>
                  <a:pt x="1344413" y="495300"/>
                </a:cubicBezTo>
                <a:cubicBezTo>
                  <a:pt x="1349533" y="497860"/>
                  <a:pt x="1353581" y="502265"/>
                  <a:pt x="1358701" y="504825"/>
                </a:cubicBezTo>
                <a:cubicBezTo>
                  <a:pt x="1363191" y="507070"/>
                  <a:pt x="1368498" y="507343"/>
                  <a:pt x="1372988" y="509588"/>
                </a:cubicBezTo>
                <a:cubicBezTo>
                  <a:pt x="1381267" y="513728"/>
                  <a:pt x="1388651" y="519486"/>
                  <a:pt x="1396801" y="523875"/>
                </a:cubicBezTo>
                <a:cubicBezTo>
                  <a:pt x="1431406" y="542508"/>
                  <a:pt x="1424254" y="539376"/>
                  <a:pt x="1449188" y="547688"/>
                </a:cubicBezTo>
                <a:cubicBezTo>
                  <a:pt x="1458713" y="557213"/>
                  <a:pt x="1470291" y="565055"/>
                  <a:pt x="1477763" y="576263"/>
                </a:cubicBezTo>
                <a:cubicBezTo>
                  <a:pt x="1480938" y="581025"/>
                  <a:pt x="1483624" y="586153"/>
                  <a:pt x="1487288" y="590550"/>
                </a:cubicBezTo>
                <a:cubicBezTo>
                  <a:pt x="1517846" y="627219"/>
                  <a:pt x="1487453" y="583654"/>
                  <a:pt x="1511101" y="619125"/>
                </a:cubicBezTo>
                <a:cubicBezTo>
                  <a:pt x="1516573" y="635543"/>
                  <a:pt x="1512313" y="629864"/>
                  <a:pt x="1520626" y="6381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528637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14290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 API 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2144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3452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164305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폭발 2 8"/>
          <p:cNvSpPr/>
          <p:nvPr/>
        </p:nvSpPr>
        <p:spPr>
          <a:xfrm>
            <a:off x="2071670" y="1214422"/>
            <a:ext cx="285752" cy="28575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2214546" y="571480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0364" y="428604"/>
            <a:ext cx="3087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lass</a:t>
            </a:r>
            <a:r>
              <a:rPr lang="ko-KR" altLang="en-US" sz="1200" dirty="0" smtClean="0"/>
              <a:t>가 가진 </a:t>
            </a:r>
            <a:r>
              <a:rPr lang="en-US" altLang="ko-KR" sz="1200" dirty="0" smtClean="0"/>
              <a:t>Constant</a:t>
            </a:r>
            <a:r>
              <a:rPr lang="ko-KR" altLang="en-US" sz="1200" dirty="0" smtClean="0"/>
              <a:t>를 확인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3571876"/>
            <a:ext cx="71913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</a:t>
            </a:r>
            <a:r>
              <a:rPr lang="en-US" altLang="ko-KR" sz="1600" dirty="0" smtClean="0"/>
              <a:t>yte  :  </a:t>
            </a:r>
            <a:r>
              <a:rPr lang="ko-KR" altLang="en-US" sz="1600" dirty="0" smtClean="0"/>
              <a:t>데이터 형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변수를 선언할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B</a:t>
            </a:r>
            <a:r>
              <a:rPr lang="en-US" altLang="ko-KR" sz="1600" dirty="0" smtClean="0"/>
              <a:t>yte :  </a:t>
            </a: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객체를 생성할 때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객체가 가진 기능을 사용할 때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*Wrapper class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기본형 </a:t>
            </a:r>
            <a:r>
              <a:rPr lang="ko-KR" altLang="en-US" sz="1600" dirty="0" err="1" smtClean="0"/>
              <a:t>데이터형과</a:t>
            </a:r>
            <a:r>
              <a:rPr lang="ko-KR" altLang="en-US" sz="1600" dirty="0" smtClean="0"/>
              <a:t> 같은 이름을 가진 클래스</a:t>
            </a:r>
            <a:endParaRPr lang="en-US" altLang="ko-KR" sz="1600" dirty="0" smtClean="0"/>
          </a:p>
          <a:p>
            <a:r>
              <a:rPr lang="ko-KR" altLang="en-US" sz="1600" dirty="0" smtClean="0"/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자바에서는 </a:t>
            </a:r>
            <a:r>
              <a:rPr lang="ko-KR" altLang="en-US" sz="1600" dirty="0" smtClean="0"/>
              <a:t>데이터 형과 </a:t>
            </a:r>
            <a:r>
              <a:rPr lang="ko-KR" altLang="en-US" sz="1600" dirty="0" smtClean="0"/>
              <a:t>같은 이름의 클래스를 제공한다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기본형 </a:t>
            </a:r>
            <a:r>
              <a:rPr lang="ko-KR" altLang="en-US" sz="1600" dirty="0" err="1" smtClean="0"/>
              <a:t>데이터형을</a:t>
            </a:r>
            <a:r>
              <a:rPr lang="ko-KR" altLang="en-US" sz="1600" dirty="0" smtClean="0"/>
              <a:t> 감싸서 객체로 생성한 후 다양한 기능을 사용하기 위해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33425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*Operator (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연산에 사용되는 예약된 부호들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연산자의 우선 순위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 </a:t>
            </a:r>
            <a:r>
              <a:rPr lang="ko-KR" altLang="en-US" b="1" dirty="0" err="1" smtClean="0"/>
              <a:t>단산쉬</a:t>
            </a:r>
            <a:r>
              <a:rPr lang="ko-KR" altLang="en-US" b="1" dirty="0" smtClean="0"/>
              <a:t> 관리 삼대 </a:t>
            </a:r>
            <a:r>
              <a:rPr lang="ko-KR" altLang="en-US" dirty="0" smtClean="0"/>
              <a:t>콤마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7144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</a:t>
            </a:r>
            <a:endParaRPr lang="en-US" altLang="ko-KR" dirty="0" smtClean="0"/>
          </a:p>
          <a:p>
            <a:r>
              <a:rPr lang="ko-KR" altLang="en-US" dirty="0"/>
              <a:t>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3215" y="17144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</a:t>
            </a:r>
            <a:endParaRPr lang="en-US" altLang="ko-KR" dirty="0" smtClean="0"/>
          </a:p>
          <a:p>
            <a:r>
              <a:rPr lang="ko-KR" altLang="en-US" dirty="0" smtClean="0"/>
              <a:t>막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857224" y="264318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785918" y="271462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1538" y="24288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먼저연산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8707" y="26519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나</a:t>
            </a:r>
            <a:r>
              <a:rPr lang="ko-KR" altLang="en-US" sz="1200" dirty="0" err="1"/>
              <a:t>중</a:t>
            </a:r>
            <a:r>
              <a:rPr lang="ko-KR" altLang="en-US" sz="1200" dirty="0" err="1" smtClean="0"/>
              <a:t>연산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558" y="17049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7054" y="1702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0420" y="170234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</a:t>
            </a:r>
            <a:endParaRPr lang="en-US" altLang="ko-KR" dirty="0" smtClean="0"/>
          </a:p>
          <a:p>
            <a:r>
              <a:rPr lang="ko-KR" altLang="en-US" dirty="0" err="1" smtClean="0"/>
              <a:t>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6172" y="1704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7356" y="11763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257" y="1702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32464" y="17049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472" y="3071810"/>
            <a:ext cx="2093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최우선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()</a:t>
            </a:r>
          </a:p>
          <a:p>
            <a:pPr marL="342900" indent="-342900"/>
            <a:r>
              <a:rPr lang="en-US" altLang="ko-KR" dirty="0" smtClean="0"/>
              <a:t>2.</a:t>
            </a:r>
            <a:r>
              <a:rPr lang="ko-KR" altLang="en-US" dirty="0" err="1" smtClean="0"/>
              <a:t>단항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~, !, +, - , ++, --</a:t>
            </a:r>
          </a:p>
          <a:p>
            <a:pPr marL="342900" indent="-342900"/>
            <a:r>
              <a:rPr lang="en-US" altLang="ko-KR" dirty="0" smtClean="0"/>
              <a:t>3.</a:t>
            </a:r>
            <a:r>
              <a:rPr lang="ko-KR" altLang="en-US" dirty="0" smtClean="0"/>
              <a:t>산술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+, -, *, /, %</a:t>
            </a:r>
          </a:p>
          <a:p>
            <a:pPr marL="342900" indent="-342900"/>
            <a:r>
              <a:rPr lang="en-US" altLang="ko-KR" dirty="0" smtClean="0"/>
              <a:t>4.</a:t>
            </a:r>
            <a:r>
              <a:rPr lang="ko-KR" altLang="en-US" dirty="0" err="1" smtClean="0"/>
              <a:t>쉬프트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&lt;&lt;, &gt;&gt;, &gt;&gt;&gt;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049502"/>
            <a:ext cx="25378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5.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&gt;, &lt;, &gt;=, &lt;=, ==, != 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6.</a:t>
            </a:r>
            <a:r>
              <a:rPr lang="ko-KR" altLang="en-US" dirty="0" smtClean="0"/>
              <a:t>논리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일반논리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&amp;&amp;, ||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  </a:t>
            </a:r>
            <a:r>
              <a:rPr lang="ko-KR" altLang="en-US" dirty="0" smtClean="0"/>
              <a:t>비트논리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&amp;, |, ^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 7.</a:t>
            </a:r>
            <a:r>
              <a:rPr lang="ko-KR" altLang="en-US" dirty="0" err="1" smtClean="0"/>
              <a:t>삼항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? 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3216" y="3075761"/>
            <a:ext cx="2379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8.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=,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+=, </a:t>
            </a:r>
            <a:r>
              <a:rPr lang="en-US" altLang="ko-KR" dirty="0" smtClean="0"/>
              <a:t>-=, *=, /= ,%=,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&lt;&lt;=, </a:t>
            </a:r>
            <a:r>
              <a:rPr lang="en-US" altLang="ko-KR" dirty="0" smtClean="0"/>
              <a:t>&gt;&gt;=, &gt;&gt;&gt;=,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&amp;=, </a:t>
            </a:r>
            <a:r>
              <a:rPr lang="en-US" altLang="ko-KR" dirty="0" smtClean="0"/>
              <a:t>|=, ^=</a:t>
            </a: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3607587" y="67863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0496" y="500042"/>
            <a:ext cx="2398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문자열은 연산되지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1400" dirty="0" smtClean="0"/>
              <a:t>10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”</a:t>
            </a:r>
            <a:r>
              <a:rPr lang="en-US" altLang="ko-KR" sz="1400" b="1" dirty="0" smtClean="0"/>
              <a:t> – </a:t>
            </a:r>
            <a:r>
              <a:rPr lang="ko-KR" altLang="en-US" sz="1400" dirty="0" smtClean="0"/>
              <a:t>문자열의 </a:t>
            </a:r>
            <a:r>
              <a:rPr lang="en-US" altLang="ko-KR" sz="1400" dirty="0" smtClean="0"/>
              <a:t>10</a:t>
            </a:r>
          </a:p>
          <a:p>
            <a:r>
              <a:rPr lang="en-US" altLang="ko-KR" sz="1400" b="1" dirty="0" smtClean="0"/>
              <a:t> </a:t>
            </a:r>
            <a:r>
              <a:rPr lang="en-US" altLang="ko-KR" sz="1400" dirty="0" smtClean="0"/>
              <a:t>10 – </a:t>
            </a:r>
            <a:r>
              <a:rPr lang="ko-KR" altLang="en-US" sz="1400" dirty="0" smtClean="0"/>
              <a:t>정수의 </a:t>
            </a:r>
            <a:r>
              <a:rPr lang="en-US" altLang="ko-KR" sz="1400" dirty="0" smtClean="0"/>
              <a:t>10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48" y="202148"/>
            <a:ext cx="739497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*Radix (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서로 다른 모양의 숫자 몇 개를 가지고 모든 수를 표현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코딩시에는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8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16</a:t>
            </a:r>
            <a:r>
              <a:rPr lang="ko-KR" altLang="en-US" sz="1600" dirty="0" smtClean="0"/>
              <a:t>진수를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  1  2  3  4  5  6  7  8  9 10  11 12  13  14  15  16  17 18 19  20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8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 0  1  2  3  4  5  6  7 10 11 12 13 14  15  16  17  20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16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  1  2  3  4  5  6  7  8  9  A    B  C   D   E    F    10  11 12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2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  1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코딩창에서</a:t>
            </a:r>
            <a:r>
              <a:rPr lang="ko-KR" altLang="en-US" sz="1600" dirty="0" smtClean="0"/>
              <a:t> 사용하는 법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 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8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0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16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0x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( decimal ), 8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( octal ), 16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( hex ), 2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( binary )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714744" y="1214422"/>
            <a:ext cx="2143140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4429132"/>
            <a:ext cx="274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컴퓨터의 저장단위 </a:t>
            </a:r>
            <a:r>
              <a:rPr lang="en-US" altLang="ko-KR" dirty="0" smtClean="0"/>
              <a:t>byte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2910" y="5214950"/>
            <a:ext cx="242889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14612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00298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285984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071670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28728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00100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85786" y="52863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176588" y="4291013"/>
            <a:ext cx="1362075" cy="271462"/>
          </a:xfrm>
          <a:custGeom>
            <a:avLst/>
            <a:gdLst>
              <a:gd name="connsiteX0" fmla="*/ 0 w 1362075"/>
              <a:gd name="connsiteY0" fmla="*/ 271462 h 271462"/>
              <a:gd name="connsiteX1" fmla="*/ 9525 w 1362075"/>
              <a:gd name="connsiteY1" fmla="*/ 228600 h 271462"/>
              <a:gd name="connsiteX2" fmla="*/ 14287 w 1362075"/>
              <a:gd name="connsiteY2" fmla="*/ 214312 h 271462"/>
              <a:gd name="connsiteX3" fmla="*/ 80962 w 1362075"/>
              <a:gd name="connsiteY3" fmla="*/ 128587 h 271462"/>
              <a:gd name="connsiteX4" fmla="*/ 100012 w 1362075"/>
              <a:gd name="connsiteY4" fmla="*/ 104775 h 271462"/>
              <a:gd name="connsiteX5" fmla="*/ 161925 w 1362075"/>
              <a:gd name="connsiteY5" fmla="*/ 66675 h 271462"/>
              <a:gd name="connsiteX6" fmla="*/ 266700 w 1362075"/>
              <a:gd name="connsiteY6" fmla="*/ 28575 h 271462"/>
              <a:gd name="connsiteX7" fmla="*/ 290512 w 1362075"/>
              <a:gd name="connsiteY7" fmla="*/ 19050 h 271462"/>
              <a:gd name="connsiteX8" fmla="*/ 323850 w 1362075"/>
              <a:gd name="connsiteY8" fmla="*/ 14287 h 271462"/>
              <a:gd name="connsiteX9" fmla="*/ 352425 w 1362075"/>
              <a:gd name="connsiteY9" fmla="*/ 9525 h 271462"/>
              <a:gd name="connsiteX10" fmla="*/ 419100 w 1362075"/>
              <a:gd name="connsiteY10" fmla="*/ 0 h 271462"/>
              <a:gd name="connsiteX11" fmla="*/ 852487 w 1362075"/>
              <a:gd name="connsiteY11" fmla="*/ 4762 h 271462"/>
              <a:gd name="connsiteX12" fmla="*/ 914400 w 1362075"/>
              <a:gd name="connsiteY12" fmla="*/ 14287 h 271462"/>
              <a:gd name="connsiteX13" fmla="*/ 985837 w 1362075"/>
              <a:gd name="connsiteY13" fmla="*/ 23812 h 271462"/>
              <a:gd name="connsiteX14" fmla="*/ 1042987 w 1362075"/>
              <a:gd name="connsiteY14" fmla="*/ 33337 h 271462"/>
              <a:gd name="connsiteX15" fmla="*/ 1095375 w 1362075"/>
              <a:gd name="connsiteY15" fmla="*/ 38100 h 271462"/>
              <a:gd name="connsiteX16" fmla="*/ 1143000 w 1362075"/>
              <a:gd name="connsiteY16" fmla="*/ 52387 h 271462"/>
              <a:gd name="connsiteX17" fmla="*/ 1204912 w 1362075"/>
              <a:gd name="connsiteY17" fmla="*/ 66675 h 271462"/>
              <a:gd name="connsiteX18" fmla="*/ 1223962 w 1362075"/>
              <a:gd name="connsiteY18" fmla="*/ 90487 h 271462"/>
              <a:gd name="connsiteX19" fmla="*/ 1262062 w 1362075"/>
              <a:gd name="connsiteY19" fmla="*/ 133350 h 271462"/>
              <a:gd name="connsiteX20" fmla="*/ 1276350 w 1362075"/>
              <a:gd name="connsiteY20" fmla="*/ 161925 h 271462"/>
              <a:gd name="connsiteX21" fmla="*/ 1295400 w 1362075"/>
              <a:gd name="connsiteY21" fmla="*/ 180975 h 271462"/>
              <a:gd name="connsiteX22" fmla="*/ 1304925 w 1362075"/>
              <a:gd name="connsiteY22" fmla="*/ 200025 h 271462"/>
              <a:gd name="connsiteX23" fmla="*/ 1338262 w 1362075"/>
              <a:gd name="connsiteY23" fmla="*/ 242887 h 271462"/>
              <a:gd name="connsiteX24" fmla="*/ 1362075 w 1362075"/>
              <a:gd name="connsiteY24" fmla="*/ 271462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62075" h="271462">
                <a:moveTo>
                  <a:pt x="0" y="271462"/>
                </a:moveTo>
                <a:cubicBezTo>
                  <a:pt x="3175" y="257175"/>
                  <a:pt x="5975" y="242799"/>
                  <a:pt x="9525" y="228600"/>
                </a:cubicBezTo>
                <a:cubicBezTo>
                  <a:pt x="10743" y="223730"/>
                  <a:pt x="11502" y="218489"/>
                  <a:pt x="14287" y="214312"/>
                </a:cubicBezTo>
                <a:cubicBezTo>
                  <a:pt x="40399" y="175144"/>
                  <a:pt x="54501" y="160928"/>
                  <a:pt x="80962" y="128587"/>
                </a:cubicBezTo>
                <a:cubicBezTo>
                  <a:pt x="87399" y="120720"/>
                  <a:pt x="91554" y="110413"/>
                  <a:pt x="100012" y="104775"/>
                </a:cubicBezTo>
                <a:cubicBezTo>
                  <a:pt x="119633" y="91694"/>
                  <a:pt x="140565" y="76793"/>
                  <a:pt x="161925" y="66675"/>
                </a:cubicBezTo>
                <a:cubicBezTo>
                  <a:pt x="224879" y="36855"/>
                  <a:pt x="206933" y="48497"/>
                  <a:pt x="266700" y="28575"/>
                </a:cubicBezTo>
                <a:cubicBezTo>
                  <a:pt x="274810" y="25872"/>
                  <a:pt x="282218" y="21123"/>
                  <a:pt x="290512" y="19050"/>
                </a:cubicBezTo>
                <a:cubicBezTo>
                  <a:pt x="301402" y="16327"/>
                  <a:pt x="312755" y="15994"/>
                  <a:pt x="323850" y="14287"/>
                </a:cubicBezTo>
                <a:cubicBezTo>
                  <a:pt x="333394" y="12819"/>
                  <a:pt x="342875" y="10957"/>
                  <a:pt x="352425" y="9525"/>
                </a:cubicBezTo>
                <a:lnTo>
                  <a:pt x="419100" y="0"/>
                </a:lnTo>
                <a:lnTo>
                  <a:pt x="852487" y="4762"/>
                </a:lnTo>
                <a:cubicBezTo>
                  <a:pt x="873359" y="5364"/>
                  <a:pt x="893729" y="11334"/>
                  <a:pt x="914400" y="14287"/>
                </a:cubicBezTo>
                <a:lnTo>
                  <a:pt x="985837" y="23812"/>
                </a:lnTo>
                <a:cubicBezTo>
                  <a:pt x="1004941" y="26642"/>
                  <a:pt x="1023836" y="30839"/>
                  <a:pt x="1042987" y="33337"/>
                </a:cubicBezTo>
                <a:cubicBezTo>
                  <a:pt x="1060374" y="35605"/>
                  <a:pt x="1077912" y="36512"/>
                  <a:pt x="1095375" y="38100"/>
                </a:cubicBezTo>
                <a:cubicBezTo>
                  <a:pt x="1111250" y="42862"/>
                  <a:pt x="1126821" y="48792"/>
                  <a:pt x="1143000" y="52387"/>
                </a:cubicBezTo>
                <a:cubicBezTo>
                  <a:pt x="1215053" y="68399"/>
                  <a:pt x="1152204" y="45591"/>
                  <a:pt x="1204912" y="66675"/>
                </a:cubicBezTo>
                <a:cubicBezTo>
                  <a:pt x="1211262" y="74612"/>
                  <a:pt x="1217209" y="82890"/>
                  <a:pt x="1223962" y="90487"/>
                </a:cubicBezTo>
                <a:cubicBezTo>
                  <a:pt x="1241862" y="110624"/>
                  <a:pt x="1246840" y="109430"/>
                  <a:pt x="1262062" y="133350"/>
                </a:cubicBezTo>
                <a:cubicBezTo>
                  <a:pt x="1267779" y="142334"/>
                  <a:pt x="1270243" y="153201"/>
                  <a:pt x="1276350" y="161925"/>
                </a:cubicBezTo>
                <a:cubicBezTo>
                  <a:pt x="1281500" y="169282"/>
                  <a:pt x="1290012" y="173791"/>
                  <a:pt x="1295400" y="180975"/>
                </a:cubicBezTo>
                <a:cubicBezTo>
                  <a:pt x="1299660" y="186655"/>
                  <a:pt x="1300884" y="194188"/>
                  <a:pt x="1304925" y="200025"/>
                </a:cubicBezTo>
                <a:cubicBezTo>
                  <a:pt x="1315228" y="214907"/>
                  <a:pt x="1325463" y="230088"/>
                  <a:pt x="1338262" y="242887"/>
                </a:cubicBezTo>
                <a:cubicBezTo>
                  <a:pt x="1359822" y="264447"/>
                  <a:pt x="1353296" y="253905"/>
                  <a:pt x="1362075" y="2714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4215604" y="5000636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4215604" y="585789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 flipH="1" flipV="1">
            <a:off x="4357686" y="5357826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4429918" y="499984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4429918" y="585709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4572000" y="5357032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4644232" y="499984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4644232" y="585709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 flipH="1" flipV="1">
            <a:off x="4786314" y="5357032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4858546" y="499984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4858546" y="585709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 flipH="1" flipV="1">
            <a:off x="5000628" y="5357032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5215736" y="5000636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5215736" y="585789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 flipH="1" flipV="1">
            <a:off x="5357818" y="5357826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5430050" y="499984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5430050" y="585709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 flipH="1" flipV="1">
            <a:off x="5572132" y="5357032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5644364" y="499984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5644364" y="585709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 flipH="1" flipV="1">
            <a:off x="5786446" y="5357032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5858678" y="4999842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5858678" y="585709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 flipH="1" flipV="1">
            <a:off x="5929719" y="5428867"/>
            <a:ext cx="427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57686" y="621508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</a:t>
            </a:r>
            <a:r>
              <a:rPr lang="ko-KR" altLang="en-US" sz="1400" dirty="0" smtClean="0"/>
              <a:t>가닥의 전선을 기본 크기 설정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>
            <a:endCxn id="8" idx="4"/>
          </p:cNvCxnSpPr>
          <p:nvPr/>
        </p:nvCxnSpPr>
        <p:spPr>
          <a:xfrm rot="16200000" flipV="1">
            <a:off x="2714612" y="5500702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15210" y="571501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bit</a:t>
            </a:r>
            <a:endParaRPr lang="ko-KR" altLang="en-US" sz="1400" dirty="0"/>
          </a:p>
        </p:txBody>
      </p:sp>
      <p:sp>
        <p:nvSpPr>
          <p:cNvPr id="54" name="왼쪽 중괄호 53"/>
          <p:cNvSpPr/>
          <p:nvPr/>
        </p:nvSpPr>
        <p:spPr>
          <a:xfrm rot="16200000">
            <a:off x="1643042" y="4572008"/>
            <a:ext cx="428628" cy="242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605140" y="5978743"/>
            <a:ext cx="53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byte</a:t>
            </a:r>
            <a:endParaRPr lang="ko-KR" altLang="en-US" sz="1400" dirty="0"/>
          </a:p>
        </p:txBody>
      </p:sp>
      <p:sp>
        <p:nvSpPr>
          <p:cNvPr id="56" name="왼쪽 중괄호 55"/>
          <p:cNvSpPr/>
          <p:nvPr/>
        </p:nvSpPr>
        <p:spPr>
          <a:xfrm rot="16200000">
            <a:off x="2357422" y="5143512"/>
            <a:ext cx="285752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48082" y="555011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nibble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 rot="10800000" flipV="1">
            <a:off x="6215074" y="521495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55475" y="507207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값</a:t>
            </a:r>
            <a:endParaRPr lang="ko-KR" altLang="en-US" sz="14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10800000" flipV="1">
            <a:off x="5929323" y="4429132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69724" y="42862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값아님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86" y="714356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214290"/>
            <a:ext cx="2254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-byte</a:t>
            </a:r>
            <a:r>
              <a:rPr lang="ko-KR" altLang="en-US" sz="1600" dirty="0" smtClean="0"/>
              <a:t>하나로 값을 저장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642918"/>
            <a:ext cx="702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1byte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785786" y="1357298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1670" y="1357298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868" y="1304496"/>
            <a:ext cx="155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2byte -&gt; short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-&gt; char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85786" y="200024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71670" y="200024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57554" y="200024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3438" y="200024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2198" y="2000240"/>
            <a:ext cx="1550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4byte -&gt;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-&gt; float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282" y="2714620"/>
            <a:ext cx="2254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-byte</a:t>
            </a:r>
            <a:r>
              <a:rPr lang="ko-KR" altLang="en-US" sz="1600" dirty="0" smtClean="0"/>
              <a:t>하나로 값을 저장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1197708" y="342900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69080" y="3643314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576" y="4000504"/>
            <a:ext cx="2517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최상위 부호비트</a:t>
            </a:r>
            <a:r>
              <a:rPr lang="en-US" altLang="ko-KR" sz="1600" dirty="0" smtClean="0"/>
              <a:t>(sign bit)</a:t>
            </a:r>
          </a:p>
          <a:p>
            <a:r>
              <a:rPr lang="en-US" altLang="ko-KR" sz="1600" dirty="0" smtClean="0"/>
              <a:t>0 – </a:t>
            </a:r>
            <a:r>
              <a:rPr lang="ko-KR" altLang="en-US" sz="1600" dirty="0" smtClean="0"/>
              <a:t>양수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1 - </a:t>
            </a:r>
            <a:r>
              <a:rPr lang="ko-KR" altLang="en-US" sz="1600" dirty="0" smtClean="0"/>
              <a:t>음수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198420" y="3214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55544" y="3214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912668" y="3214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85918" y="3214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71604" y="3214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1535885" y="3250405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300037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359896" y="3214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64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143240" y="342900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0111 1111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42976" y="5500702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0000 1100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96" y="492919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12 -&gt; (    0000 1100   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48960" y="492919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35 -&gt; (    0010 0011   )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857620" y="542926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0010 0011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6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10; =&gt; 0000 0000 0000 0000 0000 0000 0000 1010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78579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  <a:r>
              <a:rPr lang="en-US" altLang="ko-KR" sz="1600" dirty="0" smtClean="0">
                <a:solidFill>
                  <a:schemeClr val="tx1"/>
                </a:solidFill>
              </a:rPr>
              <a:t>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8860" y="78579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14744" y="78579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628" y="78579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0000 1010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1107257" y="103582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348" y="12858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부호비트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785926"/>
            <a:ext cx="2829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( 29  )</a:t>
            </a:r>
            <a:r>
              <a:rPr lang="en-US" altLang="ko-KR" sz="1200" dirty="0" smtClean="0"/>
              <a:t>10</a:t>
            </a:r>
            <a:r>
              <a:rPr lang="en-US" altLang="ko-KR" dirty="0" smtClean="0"/>
              <a:t> -&gt;(             ) </a:t>
            </a:r>
            <a:r>
              <a:rPr lang="en-US" altLang="ko-KR" sz="1200" dirty="0" smtClean="0"/>
              <a:t>2</a:t>
            </a:r>
          </a:p>
          <a:p>
            <a:r>
              <a:rPr lang="en-US" altLang="ko-KR" dirty="0" smtClean="0"/>
              <a:t>( 46  )</a:t>
            </a:r>
            <a:r>
              <a:rPr lang="en-US" altLang="ko-KR" sz="1200" dirty="0" smtClean="0"/>
              <a:t>10</a:t>
            </a:r>
            <a:r>
              <a:rPr lang="en-US" altLang="ko-KR" dirty="0" smtClean="0"/>
              <a:t> -&gt;(             ) </a:t>
            </a:r>
            <a:r>
              <a:rPr lang="en-US" altLang="ko-KR" sz="1200" dirty="0" smtClean="0"/>
              <a:t>2</a:t>
            </a:r>
          </a:p>
          <a:p>
            <a:r>
              <a:rPr lang="en-US" altLang="ko-KR" dirty="0" smtClean="0"/>
              <a:t>( 100  )</a:t>
            </a:r>
            <a:r>
              <a:rPr lang="en-US" altLang="ko-KR" sz="1200" dirty="0" smtClean="0"/>
              <a:t>10</a:t>
            </a:r>
            <a:r>
              <a:rPr lang="en-US" altLang="ko-KR" dirty="0" smtClean="0"/>
              <a:t> -&gt;(             ) </a:t>
            </a:r>
            <a:r>
              <a:rPr lang="en-US" altLang="ko-KR" sz="1200" dirty="0" smtClean="0"/>
              <a:t>2</a:t>
            </a:r>
          </a:p>
          <a:p>
            <a:r>
              <a:rPr lang="en-US" altLang="ko-KR" dirty="0" smtClean="0"/>
              <a:t>( 350  )</a:t>
            </a:r>
            <a:r>
              <a:rPr lang="en-US" altLang="ko-KR" sz="1200" dirty="0" smtClean="0"/>
              <a:t>10</a:t>
            </a:r>
            <a:r>
              <a:rPr lang="en-US" altLang="ko-KR" dirty="0" smtClean="0"/>
              <a:t> -&gt;(             ) </a:t>
            </a:r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714612" y="364331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5324" y="34290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2448" y="34290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29572" y="34290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2822" y="34290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88508" y="34290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3052789" y="3464719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76800" y="34290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64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428728" y="364331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4678" y="314324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2821769" y="3464719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86050" y="314324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128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57422" y="335756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256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2250265" y="3393281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7422" y="30718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512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H="1">
            <a:off x="2062144" y="345757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57356" y="314324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1024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4282" y="4357694"/>
            <a:ext cx="8479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*8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숫자 하나를 첨자 </a:t>
            </a:r>
            <a:r>
              <a:rPr lang="en-US" altLang="ko-KR" sz="1600" dirty="0" smtClean="0"/>
              <a:t>4 2 1</a:t>
            </a:r>
            <a:r>
              <a:rPr lang="ko-KR" altLang="en-US" sz="1600" dirty="0" smtClean="0"/>
              <a:t>인 비트로 변환하여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진수로 기록</a:t>
            </a:r>
            <a:r>
              <a:rPr lang="en-US" altLang="ko-KR" sz="1600" dirty="0" smtClean="0"/>
              <a:t>. 1byte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비었는</a:t>
            </a:r>
            <a:r>
              <a:rPr lang="ko-KR" altLang="en-US" sz="1600" dirty="0" smtClean="0"/>
              <a:t> 값을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채운다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( 27  )</a:t>
            </a:r>
            <a:r>
              <a:rPr lang="en-US" altLang="ko-KR" sz="1200" dirty="0" smtClean="0"/>
              <a:t>8</a:t>
            </a:r>
            <a:r>
              <a:rPr lang="en-US" altLang="ko-KR" sz="1600" dirty="0" smtClean="0"/>
              <a:t> -&gt;(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00</a:t>
            </a:r>
            <a:r>
              <a:rPr lang="en-US" altLang="ko-KR" sz="1600" dirty="0" smtClean="0"/>
              <a:t>01 0111      ) </a:t>
            </a:r>
            <a:r>
              <a:rPr lang="en-US" altLang="ko-KR" sz="1100" dirty="0" smtClean="0"/>
              <a:t>2 </a:t>
            </a:r>
            <a:r>
              <a:rPr lang="en-US" altLang="ko-KR" sz="1600" dirty="0" smtClean="0"/>
              <a:t>=&gt;( 23 )</a:t>
            </a:r>
            <a:r>
              <a:rPr lang="en-US" altLang="ko-KR" sz="1100" dirty="0" smtClean="0"/>
              <a:t> 10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14348" y="542926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42910" y="5715016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6226" y="55007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73350" y="55007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5786" y="55094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-214346" y="5715016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970" y="55007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6094" y="55007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-71470" y="55094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endCxn id="41" idx="3"/>
          </p:cNvCxnSpPr>
          <p:nvPr/>
        </p:nvCxnSpPr>
        <p:spPr>
          <a:xfrm rot="10800000" flipV="1">
            <a:off x="198156" y="5429263"/>
            <a:ext cx="373316" cy="218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/>
          <p:cNvSpPr/>
          <p:nvPr/>
        </p:nvSpPr>
        <p:spPr>
          <a:xfrm>
            <a:off x="818072" y="5457825"/>
            <a:ext cx="1101216" cy="800503"/>
          </a:xfrm>
          <a:custGeom>
            <a:avLst/>
            <a:gdLst>
              <a:gd name="connsiteX0" fmla="*/ 1078 w 1101216"/>
              <a:gd name="connsiteY0" fmla="*/ 638175 h 800503"/>
              <a:gd name="connsiteX1" fmla="*/ 5841 w 1101216"/>
              <a:gd name="connsiteY1" fmla="*/ 700088 h 800503"/>
              <a:gd name="connsiteX2" fmla="*/ 24891 w 1101216"/>
              <a:gd name="connsiteY2" fmla="*/ 719138 h 800503"/>
              <a:gd name="connsiteX3" fmla="*/ 58228 w 1101216"/>
              <a:gd name="connsiteY3" fmla="*/ 738188 h 800503"/>
              <a:gd name="connsiteX4" fmla="*/ 91566 w 1101216"/>
              <a:gd name="connsiteY4" fmla="*/ 752475 h 800503"/>
              <a:gd name="connsiteX5" fmla="*/ 143953 w 1101216"/>
              <a:gd name="connsiteY5" fmla="*/ 776288 h 800503"/>
              <a:gd name="connsiteX6" fmla="*/ 172528 w 1101216"/>
              <a:gd name="connsiteY6" fmla="*/ 781050 h 800503"/>
              <a:gd name="connsiteX7" fmla="*/ 210628 w 1101216"/>
              <a:gd name="connsiteY7" fmla="*/ 790575 h 800503"/>
              <a:gd name="connsiteX8" fmla="*/ 258253 w 1101216"/>
              <a:gd name="connsiteY8" fmla="*/ 795338 h 800503"/>
              <a:gd name="connsiteX9" fmla="*/ 296353 w 1101216"/>
              <a:gd name="connsiteY9" fmla="*/ 800100 h 800503"/>
              <a:gd name="connsiteX10" fmla="*/ 529716 w 1101216"/>
              <a:gd name="connsiteY10" fmla="*/ 790575 h 800503"/>
              <a:gd name="connsiteX11" fmla="*/ 629728 w 1101216"/>
              <a:gd name="connsiteY11" fmla="*/ 757238 h 800503"/>
              <a:gd name="connsiteX12" fmla="*/ 701166 w 1101216"/>
              <a:gd name="connsiteY12" fmla="*/ 738188 h 800503"/>
              <a:gd name="connsiteX13" fmla="*/ 729741 w 1101216"/>
              <a:gd name="connsiteY13" fmla="*/ 728663 h 800503"/>
              <a:gd name="connsiteX14" fmla="*/ 763078 w 1101216"/>
              <a:gd name="connsiteY14" fmla="*/ 709613 h 800503"/>
              <a:gd name="connsiteX15" fmla="*/ 782128 w 1101216"/>
              <a:gd name="connsiteY15" fmla="*/ 690563 h 800503"/>
              <a:gd name="connsiteX16" fmla="*/ 796416 w 1101216"/>
              <a:gd name="connsiteY16" fmla="*/ 666750 h 800503"/>
              <a:gd name="connsiteX17" fmla="*/ 815466 w 1101216"/>
              <a:gd name="connsiteY17" fmla="*/ 652463 h 800503"/>
              <a:gd name="connsiteX18" fmla="*/ 839278 w 1101216"/>
              <a:gd name="connsiteY18" fmla="*/ 609600 h 800503"/>
              <a:gd name="connsiteX19" fmla="*/ 848803 w 1101216"/>
              <a:gd name="connsiteY19" fmla="*/ 595313 h 800503"/>
              <a:gd name="connsiteX20" fmla="*/ 858328 w 1101216"/>
              <a:gd name="connsiteY20" fmla="*/ 576263 h 800503"/>
              <a:gd name="connsiteX21" fmla="*/ 867853 w 1101216"/>
              <a:gd name="connsiteY21" fmla="*/ 561975 h 800503"/>
              <a:gd name="connsiteX22" fmla="*/ 872616 w 1101216"/>
              <a:gd name="connsiteY22" fmla="*/ 547688 h 800503"/>
              <a:gd name="connsiteX23" fmla="*/ 910716 w 1101216"/>
              <a:gd name="connsiteY23" fmla="*/ 490538 h 800503"/>
              <a:gd name="connsiteX24" fmla="*/ 939291 w 1101216"/>
              <a:gd name="connsiteY24" fmla="*/ 438150 h 800503"/>
              <a:gd name="connsiteX25" fmla="*/ 948816 w 1101216"/>
              <a:gd name="connsiteY25" fmla="*/ 423863 h 800503"/>
              <a:gd name="connsiteX26" fmla="*/ 963103 w 1101216"/>
              <a:gd name="connsiteY26" fmla="*/ 390525 h 800503"/>
              <a:gd name="connsiteX27" fmla="*/ 972628 w 1101216"/>
              <a:gd name="connsiteY27" fmla="*/ 361950 h 800503"/>
              <a:gd name="connsiteX28" fmla="*/ 977391 w 1101216"/>
              <a:gd name="connsiteY28" fmla="*/ 347663 h 800503"/>
              <a:gd name="connsiteX29" fmla="*/ 991678 w 1101216"/>
              <a:gd name="connsiteY29" fmla="*/ 328613 h 800503"/>
              <a:gd name="connsiteX30" fmla="*/ 996441 w 1101216"/>
              <a:gd name="connsiteY30" fmla="*/ 304800 h 800503"/>
              <a:gd name="connsiteX31" fmla="*/ 1010728 w 1101216"/>
              <a:gd name="connsiteY31" fmla="*/ 276225 h 800503"/>
              <a:gd name="connsiteX32" fmla="*/ 1015491 w 1101216"/>
              <a:gd name="connsiteY32" fmla="*/ 261938 h 800503"/>
              <a:gd name="connsiteX33" fmla="*/ 1029778 w 1101216"/>
              <a:gd name="connsiteY33" fmla="*/ 233363 h 800503"/>
              <a:gd name="connsiteX34" fmla="*/ 1034541 w 1101216"/>
              <a:gd name="connsiteY34" fmla="*/ 204788 h 800503"/>
              <a:gd name="connsiteX35" fmla="*/ 1053591 w 1101216"/>
              <a:gd name="connsiteY35" fmla="*/ 147638 h 800503"/>
              <a:gd name="connsiteX36" fmla="*/ 1067878 w 1101216"/>
              <a:gd name="connsiteY36" fmla="*/ 104775 h 800503"/>
              <a:gd name="connsiteX37" fmla="*/ 1077403 w 1101216"/>
              <a:gd name="connsiteY37" fmla="*/ 66675 h 800503"/>
              <a:gd name="connsiteX38" fmla="*/ 1082166 w 1101216"/>
              <a:gd name="connsiteY38" fmla="*/ 47625 h 800503"/>
              <a:gd name="connsiteX39" fmla="*/ 1091691 w 1101216"/>
              <a:gd name="connsiteY39" fmla="*/ 19050 h 800503"/>
              <a:gd name="connsiteX40" fmla="*/ 1101216 w 1101216"/>
              <a:gd name="connsiteY40" fmla="*/ 0 h 80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01216" h="800503">
                <a:moveTo>
                  <a:pt x="1078" y="638175"/>
                </a:moveTo>
                <a:cubicBezTo>
                  <a:pt x="2666" y="658813"/>
                  <a:pt x="0" y="680230"/>
                  <a:pt x="5841" y="700088"/>
                </a:cubicBezTo>
                <a:cubicBezTo>
                  <a:pt x="8375" y="708703"/>
                  <a:pt x="18133" y="713225"/>
                  <a:pt x="24891" y="719138"/>
                </a:cubicBezTo>
                <a:cubicBezTo>
                  <a:pt x="55597" y="746005"/>
                  <a:pt x="31579" y="724863"/>
                  <a:pt x="58228" y="738188"/>
                </a:cubicBezTo>
                <a:cubicBezTo>
                  <a:pt x="91113" y="754631"/>
                  <a:pt x="51925" y="742566"/>
                  <a:pt x="91566" y="752475"/>
                </a:cubicBezTo>
                <a:cubicBezTo>
                  <a:pt x="104278" y="758831"/>
                  <a:pt x="129125" y="772244"/>
                  <a:pt x="143953" y="776288"/>
                </a:cubicBezTo>
                <a:cubicBezTo>
                  <a:pt x="153269" y="778829"/>
                  <a:pt x="163086" y="779027"/>
                  <a:pt x="172528" y="781050"/>
                </a:cubicBezTo>
                <a:cubicBezTo>
                  <a:pt x="185328" y="783793"/>
                  <a:pt x="197715" y="788423"/>
                  <a:pt x="210628" y="790575"/>
                </a:cubicBezTo>
                <a:cubicBezTo>
                  <a:pt x="226365" y="793198"/>
                  <a:pt x="242396" y="793576"/>
                  <a:pt x="258253" y="795338"/>
                </a:cubicBezTo>
                <a:cubicBezTo>
                  <a:pt x="270974" y="796751"/>
                  <a:pt x="283653" y="798513"/>
                  <a:pt x="296353" y="800100"/>
                </a:cubicBezTo>
                <a:cubicBezTo>
                  <a:pt x="374141" y="796925"/>
                  <a:pt x="452499" y="800503"/>
                  <a:pt x="529716" y="790575"/>
                </a:cubicBezTo>
                <a:cubicBezTo>
                  <a:pt x="564570" y="786094"/>
                  <a:pt x="596391" y="768350"/>
                  <a:pt x="629728" y="757238"/>
                </a:cubicBezTo>
                <a:cubicBezTo>
                  <a:pt x="681754" y="739896"/>
                  <a:pt x="657734" y="745426"/>
                  <a:pt x="701166" y="738188"/>
                </a:cubicBezTo>
                <a:cubicBezTo>
                  <a:pt x="710691" y="735013"/>
                  <a:pt x="720761" y="733153"/>
                  <a:pt x="729741" y="728663"/>
                </a:cubicBezTo>
                <a:cubicBezTo>
                  <a:pt x="787401" y="699832"/>
                  <a:pt x="719383" y="724177"/>
                  <a:pt x="763078" y="709613"/>
                </a:cubicBezTo>
                <a:cubicBezTo>
                  <a:pt x="769428" y="703263"/>
                  <a:pt x="776615" y="697652"/>
                  <a:pt x="782128" y="690563"/>
                </a:cubicBezTo>
                <a:cubicBezTo>
                  <a:pt x="787811" y="683256"/>
                  <a:pt x="790320" y="673716"/>
                  <a:pt x="796416" y="666750"/>
                </a:cubicBezTo>
                <a:cubicBezTo>
                  <a:pt x="801643" y="660777"/>
                  <a:pt x="809116" y="657225"/>
                  <a:pt x="815466" y="652463"/>
                </a:cubicBezTo>
                <a:cubicBezTo>
                  <a:pt x="826835" y="629724"/>
                  <a:pt x="824331" y="633515"/>
                  <a:pt x="839278" y="609600"/>
                </a:cubicBezTo>
                <a:cubicBezTo>
                  <a:pt x="842311" y="604746"/>
                  <a:pt x="845963" y="600283"/>
                  <a:pt x="848803" y="595313"/>
                </a:cubicBezTo>
                <a:cubicBezTo>
                  <a:pt x="852325" y="589149"/>
                  <a:pt x="854806" y="582427"/>
                  <a:pt x="858328" y="576263"/>
                </a:cubicBezTo>
                <a:cubicBezTo>
                  <a:pt x="861168" y="571293"/>
                  <a:pt x="865293" y="567095"/>
                  <a:pt x="867853" y="561975"/>
                </a:cubicBezTo>
                <a:cubicBezTo>
                  <a:pt x="870098" y="557485"/>
                  <a:pt x="869831" y="551865"/>
                  <a:pt x="872616" y="547688"/>
                </a:cubicBezTo>
                <a:cubicBezTo>
                  <a:pt x="907795" y="494920"/>
                  <a:pt x="886975" y="543956"/>
                  <a:pt x="910716" y="490538"/>
                </a:cubicBezTo>
                <a:cubicBezTo>
                  <a:pt x="930341" y="446380"/>
                  <a:pt x="882603" y="527229"/>
                  <a:pt x="939291" y="438150"/>
                </a:cubicBezTo>
                <a:cubicBezTo>
                  <a:pt x="942364" y="433321"/>
                  <a:pt x="948816" y="423863"/>
                  <a:pt x="948816" y="423863"/>
                </a:cubicBezTo>
                <a:cubicBezTo>
                  <a:pt x="964139" y="377888"/>
                  <a:pt x="939573" y="449351"/>
                  <a:pt x="963103" y="390525"/>
                </a:cubicBezTo>
                <a:cubicBezTo>
                  <a:pt x="966832" y="381203"/>
                  <a:pt x="969453" y="371475"/>
                  <a:pt x="972628" y="361950"/>
                </a:cubicBezTo>
                <a:cubicBezTo>
                  <a:pt x="974216" y="357188"/>
                  <a:pt x="974379" y="351679"/>
                  <a:pt x="977391" y="347663"/>
                </a:cubicBezTo>
                <a:lnTo>
                  <a:pt x="991678" y="328613"/>
                </a:lnTo>
                <a:cubicBezTo>
                  <a:pt x="993266" y="320675"/>
                  <a:pt x="993675" y="312408"/>
                  <a:pt x="996441" y="304800"/>
                </a:cubicBezTo>
                <a:cubicBezTo>
                  <a:pt x="1000080" y="294792"/>
                  <a:pt x="1006403" y="285956"/>
                  <a:pt x="1010728" y="276225"/>
                </a:cubicBezTo>
                <a:cubicBezTo>
                  <a:pt x="1012767" y="271638"/>
                  <a:pt x="1013452" y="266525"/>
                  <a:pt x="1015491" y="261938"/>
                </a:cubicBezTo>
                <a:cubicBezTo>
                  <a:pt x="1019816" y="252207"/>
                  <a:pt x="1025016" y="242888"/>
                  <a:pt x="1029778" y="233363"/>
                </a:cubicBezTo>
                <a:cubicBezTo>
                  <a:pt x="1031366" y="223838"/>
                  <a:pt x="1032370" y="214197"/>
                  <a:pt x="1034541" y="204788"/>
                </a:cubicBezTo>
                <a:cubicBezTo>
                  <a:pt x="1041018" y="176720"/>
                  <a:pt x="1043765" y="172202"/>
                  <a:pt x="1053591" y="147638"/>
                </a:cubicBezTo>
                <a:cubicBezTo>
                  <a:pt x="1067237" y="79400"/>
                  <a:pt x="1048162" y="163922"/>
                  <a:pt x="1067878" y="104775"/>
                </a:cubicBezTo>
                <a:cubicBezTo>
                  <a:pt x="1072018" y="92356"/>
                  <a:pt x="1074228" y="79375"/>
                  <a:pt x="1077403" y="66675"/>
                </a:cubicBezTo>
                <a:cubicBezTo>
                  <a:pt x="1078991" y="60325"/>
                  <a:pt x="1080096" y="53835"/>
                  <a:pt x="1082166" y="47625"/>
                </a:cubicBezTo>
                <a:lnTo>
                  <a:pt x="1091691" y="19050"/>
                </a:lnTo>
                <a:cubicBezTo>
                  <a:pt x="1097163" y="2633"/>
                  <a:pt x="1092903" y="8313"/>
                  <a:pt x="1101216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71736" y="5715016"/>
            <a:ext cx="481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( 34  )</a:t>
            </a:r>
            <a:r>
              <a:rPr lang="en-US" altLang="ko-KR" sz="1400" dirty="0" smtClean="0"/>
              <a:t>8</a:t>
            </a:r>
            <a:r>
              <a:rPr lang="en-US" altLang="ko-KR" dirty="0" smtClean="0"/>
              <a:t> -&gt;(     </a:t>
            </a:r>
            <a:r>
              <a:rPr lang="en-US" altLang="ko-KR" b="1" dirty="0" smtClean="0">
                <a:solidFill>
                  <a:srgbClr val="FF0000"/>
                </a:solidFill>
              </a:rPr>
              <a:t>00</a:t>
            </a:r>
            <a:r>
              <a:rPr lang="en-US" altLang="ko-KR" dirty="0" smtClean="0"/>
              <a:t>01 1100      ) </a:t>
            </a:r>
            <a:r>
              <a:rPr lang="en-US" altLang="ko-KR" sz="1200" dirty="0" smtClean="0"/>
              <a:t>2 </a:t>
            </a:r>
            <a:r>
              <a:rPr lang="en-US" altLang="ko-KR" dirty="0" smtClean="0"/>
              <a:t>=&gt;( 28 )</a:t>
            </a:r>
            <a:r>
              <a:rPr lang="en-US" altLang="ko-KR" sz="1200" dirty="0" smtClean="0"/>
              <a:t> 10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rot="16200000" flipH="1">
            <a:off x="3071802" y="600076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00364" y="62150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rot="10800000" flipV="1">
            <a:off x="2643174" y="607220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35786" y="62150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011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516519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( 52  )</a:t>
            </a:r>
            <a:r>
              <a:rPr lang="en-US" altLang="ko-KR" sz="1400" dirty="0" smtClean="0"/>
              <a:t>8</a:t>
            </a:r>
            <a:r>
              <a:rPr lang="en-US" altLang="ko-KR" dirty="0" smtClean="0"/>
              <a:t> -&gt;(     </a:t>
            </a:r>
            <a:r>
              <a:rPr lang="en-US" altLang="ko-KR" b="1" dirty="0" smtClean="0">
                <a:solidFill>
                  <a:srgbClr val="FF0000"/>
                </a:solidFill>
              </a:rPr>
              <a:t>00</a:t>
            </a:r>
            <a:r>
              <a:rPr lang="en-US" altLang="ko-KR" dirty="0" smtClean="0"/>
              <a:t>10 1010      ) </a:t>
            </a:r>
            <a:r>
              <a:rPr lang="en-US" altLang="ko-KR" sz="1200" dirty="0" smtClean="0"/>
              <a:t>2 </a:t>
            </a:r>
            <a:r>
              <a:rPr lang="en-US" altLang="ko-KR" dirty="0" smtClean="0"/>
              <a:t>=&gt;( 42 )</a:t>
            </a:r>
            <a:r>
              <a:rPr lang="en-US" altLang="ko-KR" sz="1200" dirty="0" smtClean="0"/>
              <a:t> 10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( 61  )</a:t>
            </a:r>
            <a:r>
              <a:rPr lang="en-US" altLang="ko-KR" sz="1400" dirty="0" smtClean="0"/>
              <a:t>8</a:t>
            </a:r>
            <a:r>
              <a:rPr lang="en-US" altLang="ko-KR" dirty="0" smtClean="0"/>
              <a:t> -&gt;(     </a:t>
            </a:r>
            <a:r>
              <a:rPr lang="en-US" altLang="ko-KR" b="1" dirty="0" smtClean="0">
                <a:solidFill>
                  <a:srgbClr val="FF0000"/>
                </a:solidFill>
              </a:rPr>
              <a:t>00</a:t>
            </a:r>
            <a:r>
              <a:rPr lang="en-US" altLang="ko-KR" dirty="0"/>
              <a:t>1</a:t>
            </a:r>
            <a:r>
              <a:rPr lang="en-US" altLang="ko-KR" dirty="0" smtClean="0"/>
              <a:t>1 0001      ) </a:t>
            </a:r>
            <a:r>
              <a:rPr lang="en-US" altLang="ko-KR" sz="1200" dirty="0" smtClean="0"/>
              <a:t>2 </a:t>
            </a:r>
            <a:r>
              <a:rPr lang="en-US" altLang="ko-KR" dirty="0" smtClean="0"/>
              <a:t>=&gt;( 49 )</a:t>
            </a:r>
            <a:r>
              <a:rPr lang="en-US" altLang="ko-KR" sz="1200" dirty="0" smtClean="0"/>
              <a:t> 10</a:t>
            </a:r>
          </a:p>
          <a:p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dirty="0" smtClean="0"/>
              <a:t>*16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변환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숫자 하나를 첨</a:t>
            </a:r>
            <a:r>
              <a:rPr lang="ko-KR" altLang="en-US" sz="1600" dirty="0"/>
              <a:t>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8 4 2 1 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진수로 변환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( 25  )</a:t>
            </a:r>
            <a:r>
              <a:rPr lang="en-US" altLang="ko-KR" sz="1200" dirty="0" smtClean="0"/>
              <a:t>16</a:t>
            </a:r>
            <a:r>
              <a:rPr lang="en-US" altLang="ko-KR" sz="1600" dirty="0" smtClean="0"/>
              <a:t> -&gt;(     0010 0101   ) </a:t>
            </a:r>
            <a:r>
              <a:rPr lang="en-US" altLang="ko-KR" sz="1100" dirty="0" smtClean="0"/>
              <a:t>2 </a:t>
            </a:r>
            <a:r>
              <a:rPr lang="en-US" altLang="ko-KR" sz="1600" dirty="0" smtClean="0"/>
              <a:t>=&gt;( 37 )</a:t>
            </a:r>
            <a:r>
              <a:rPr lang="en-US" altLang="ko-KR" sz="1100" dirty="0" smtClean="0"/>
              <a:t> 10</a:t>
            </a:r>
            <a:endParaRPr lang="ko-KR" altLang="en-US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( 2a  )</a:t>
            </a:r>
            <a:r>
              <a:rPr lang="en-US" altLang="ko-KR" sz="1200" dirty="0" smtClean="0"/>
              <a:t>16</a:t>
            </a:r>
            <a:r>
              <a:rPr lang="en-US" altLang="ko-KR" sz="1600" dirty="0" smtClean="0"/>
              <a:t> -&gt;(                ) </a:t>
            </a:r>
            <a:r>
              <a:rPr lang="en-US" altLang="ko-KR" sz="1100" dirty="0" smtClean="0"/>
              <a:t>2 </a:t>
            </a:r>
            <a:r>
              <a:rPr lang="en-US" altLang="ko-KR" sz="1600" dirty="0" smtClean="0"/>
              <a:t>=&gt;( 37 )</a:t>
            </a:r>
            <a:r>
              <a:rPr lang="en-US" altLang="ko-KR" sz="1100" dirty="0" smtClean="0"/>
              <a:t> 10</a:t>
            </a:r>
          </a:p>
          <a:p>
            <a:r>
              <a:rPr lang="en-US" altLang="ko-KR" sz="1600" dirty="0" smtClean="0"/>
              <a:t>( ff  )</a:t>
            </a:r>
            <a:r>
              <a:rPr lang="en-US" altLang="ko-KR" sz="1200" dirty="0" smtClean="0"/>
              <a:t>16</a:t>
            </a:r>
            <a:r>
              <a:rPr lang="en-US" altLang="ko-KR" sz="1600" dirty="0" smtClean="0"/>
              <a:t> -&gt;(             ) </a:t>
            </a:r>
            <a:r>
              <a:rPr lang="en-US" altLang="ko-KR" sz="1100" dirty="0" smtClean="0"/>
              <a:t>2 </a:t>
            </a:r>
            <a:r>
              <a:rPr lang="en-US" altLang="ko-KR" sz="1600" dirty="0" smtClean="0"/>
              <a:t>=&gt;( 37 )</a:t>
            </a:r>
            <a:r>
              <a:rPr lang="en-US" altLang="ko-KR" sz="1100" dirty="0" smtClean="0"/>
              <a:t> 10</a:t>
            </a:r>
          </a:p>
          <a:p>
            <a:r>
              <a:rPr lang="en-US" altLang="ko-KR" sz="1600" dirty="0" smtClean="0"/>
              <a:t>( 201  )</a:t>
            </a:r>
            <a:r>
              <a:rPr lang="en-US" altLang="ko-KR" sz="1200" dirty="0" smtClean="0"/>
              <a:t>16</a:t>
            </a:r>
            <a:r>
              <a:rPr lang="en-US" altLang="ko-KR" sz="1600" dirty="0" smtClean="0"/>
              <a:t> -&gt;(              ) </a:t>
            </a:r>
            <a:r>
              <a:rPr lang="en-US" altLang="ko-KR" sz="1100" dirty="0" smtClean="0"/>
              <a:t>2 </a:t>
            </a:r>
            <a:r>
              <a:rPr lang="en-US" altLang="ko-KR" sz="1600" dirty="0" smtClean="0"/>
              <a:t>=&gt;( 37 )</a:t>
            </a:r>
            <a:r>
              <a:rPr lang="en-US" altLang="ko-KR" sz="1100" dirty="0" smtClean="0"/>
              <a:t> 10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85786" y="264318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14414" y="3071810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730" y="2857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44854" y="2857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2866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0540" y="2857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2844" y="3071810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160" y="2857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284" y="2857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2866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970" y="28574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endCxn id="15" idx="3"/>
          </p:cNvCxnSpPr>
          <p:nvPr/>
        </p:nvCxnSpPr>
        <p:spPr>
          <a:xfrm rot="5400000">
            <a:off x="418345" y="2780183"/>
            <a:ext cx="361567" cy="8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1651684" y="2705100"/>
            <a:ext cx="967691" cy="876300"/>
          </a:xfrm>
          <a:custGeom>
            <a:avLst/>
            <a:gdLst>
              <a:gd name="connsiteX0" fmla="*/ 5666 w 967691"/>
              <a:gd name="connsiteY0" fmla="*/ 790575 h 876300"/>
              <a:gd name="connsiteX1" fmla="*/ 29479 w 967691"/>
              <a:gd name="connsiteY1" fmla="*/ 847725 h 876300"/>
              <a:gd name="connsiteX2" fmla="*/ 105679 w 967691"/>
              <a:gd name="connsiteY2" fmla="*/ 876300 h 876300"/>
              <a:gd name="connsiteX3" fmla="*/ 358091 w 967691"/>
              <a:gd name="connsiteY3" fmla="*/ 866775 h 876300"/>
              <a:gd name="connsiteX4" fmla="*/ 396191 w 967691"/>
              <a:gd name="connsiteY4" fmla="*/ 852488 h 876300"/>
              <a:gd name="connsiteX5" fmla="*/ 439054 w 967691"/>
              <a:gd name="connsiteY5" fmla="*/ 847725 h 876300"/>
              <a:gd name="connsiteX6" fmla="*/ 472391 w 967691"/>
              <a:gd name="connsiteY6" fmla="*/ 833438 h 876300"/>
              <a:gd name="connsiteX7" fmla="*/ 510491 w 967691"/>
              <a:gd name="connsiteY7" fmla="*/ 823913 h 876300"/>
              <a:gd name="connsiteX8" fmla="*/ 567641 w 967691"/>
              <a:gd name="connsiteY8" fmla="*/ 800100 h 876300"/>
              <a:gd name="connsiteX9" fmla="*/ 620029 w 967691"/>
              <a:gd name="connsiteY9" fmla="*/ 762000 h 876300"/>
              <a:gd name="connsiteX10" fmla="*/ 653366 w 967691"/>
              <a:gd name="connsiteY10" fmla="*/ 728663 h 876300"/>
              <a:gd name="connsiteX11" fmla="*/ 667654 w 967691"/>
              <a:gd name="connsiteY11" fmla="*/ 709613 h 876300"/>
              <a:gd name="connsiteX12" fmla="*/ 700991 w 967691"/>
              <a:gd name="connsiteY12" fmla="*/ 657225 h 876300"/>
              <a:gd name="connsiteX13" fmla="*/ 729566 w 967691"/>
              <a:gd name="connsiteY13" fmla="*/ 623888 h 876300"/>
              <a:gd name="connsiteX14" fmla="*/ 739091 w 967691"/>
              <a:gd name="connsiteY14" fmla="*/ 600075 h 876300"/>
              <a:gd name="connsiteX15" fmla="*/ 801004 w 967691"/>
              <a:gd name="connsiteY15" fmla="*/ 528638 h 876300"/>
              <a:gd name="connsiteX16" fmla="*/ 839104 w 967691"/>
              <a:gd name="connsiteY16" fmla="*/ 438150 h 876300"/>
              <a:gd name="connsiteX17" fmla="*/ 848629 w 967691"/>
              <a:gd name="connsiteY17" fmla="*/ 404813 h 876300"/>
              <a:gd name="connsiteX18" fmla="*/ 862916 w 967691"/>
              <a:gd name="connsiteY18" fmla="*/ 376238 h 876300"/>
              <a:gd name="connsiteX19" fmla="*/ 877204 w 967691"/>
              <a:gd name="connsiteY19" fmla="*/ 323850 h 876300"/>
              <a:gd name="connsiteX20" fmla="*/ 896254 w 967691"/>
              <a:gd name="connsiteY20" fmla="*/ 271463 h 876300"/>
              <a:gd name="connsiteX21" fmla="*/ 910541 w 967691"/>
              <a:gd name="connsiteY21" fmla="*/ 228600 h 876300"/>
              <a:gd name="connsiteX22" fmla="*/ 920066 w 967691"/>
              <a:gd name="connsiteY22" fmla="*/ 176213 h 876300"/>
              <a:gd name="connsiteX23" fmla="*/ 929591 w 967691"/>
              <a:gd name="connsiteY23" fmla="*/ 152400 h 876300"/>
              <a:gd name="connsiteX24" fmla="*/ 934354 w 967691"/>
              <a:gd name="connsiteY24" fmla="*/ 138113 h 876300"/>
              <a:gd name="connsiteX25" fmla="*/ 939116 w 967691"/>
              <a:gd name="connsiteY25" fmla="*/ 100013 h 876300"/>
              <a:gd name="connsiteX26" fmla="*/ 943879 w 967691"/>
              <a:gd name="connsiteY26" fmla="*/ 71438 h 876300"/>
              <a:gd name="connsiteX27" fmla="*/ 948641 w 967691"/>
              <a:gd name="connsiteY27" fmla="*/ 0 h 876300"/>
              <a:gd name="connsiteX28" fmla="*/ 953404 w 967691"/>
              <a:gd name="connsiteY28" fmla="*/ 19050 h 876300"/>
              <a:gd name="connsiteX29" fmla="*/ 967691 w 967691"/>
              <a:gd name="connsiteY29" fmla="*/ 4286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67691" h="876300">
                <a:moveTo>
                  <a:pt x="5666" y="790575"/>
                </a:moveTo>
                <a:cubicBezTo>
                  <a:pt x="9364" y="823855"/>
                  <a:pt x="0" y="834460"/>
                  <a:pt x="29479" y="847725"/>
                </a:cubicBezTo>
                <a:cubicBezTo>
                  <a:pt x="54217" y="858857"/>
                  <a:pt x="105679" y="876300"/>
                  <a:pt x="105679" y="876300"/>
                </a:cubicBezTo>
                <a:cubicBezTo>
                  <a:pt x="189816" y="873125"/>
                  <a:pt x="274175" y="873653"/>
                  <a:pt x="358091" y="866775"/>
                </a:cubicBezTo>
                <a:cubicBezTo>
                  <a:pt x="371609" y="865667"/>
                  <a:pt x="382988" y="855595"/>
                  <a:pt x="396191" y="852488"/>
                </a:cubicBezTo>
                <a:cubicBezTo>
                  <a:pt x="410184" y="849195"/>
                  <a:pt x="424766" y="849313"/>
                  <a:pt x="439054" y="847725"/>
                </a:cubicBezTo>
                <a:cubicBezTo>
                  <a:pt x="450166" y="842963"/>
                  <a:pt x="460922" y="837261"/>
                  <a:pt x="472391" y="833438"/>
                </a:cubicBezTo>
                <a:cubicBezTo>
                  <a:pt x="484810" y="829298"/>
                  <a:pt x="497996" y="827818"/>
                  <a:pt x="510491" y="823913"/>
                </a:cubicBezTo>
                <a:cubicBezTo>
                  <a:pt x="524788" y="819445"/>
                  <a:pt x="552398" y="809246"/>
                  <a:pt x="567641" y="800100"/>
                </a:cubicBezTo>
                <a:cubicBezTo>
                  <a:pt x="583287" y="790712"/>
                  <a:pt x="606268" y="774614"/>
                  <a:pt x="620029" y="762000"/>
                </a:cubicBezTo>
                <a:cubicBezTo>
                  <a:pt x="631614" y="751381"/>
                  <a:pt x="643937" y="741235"/>
                  <a:pt x="653366" y="728663"/>
                </a:cubicBezTo>
                <a:cubicBezTo>
                  <a:pt x="658129" y="722313"/>
                  <a:pt x="663251" y="716218"/>
                  <a:pt x="667654" y="709613"/>
                </a:cubicBezTo>
                <a:cubicBezTo>
                  <a:pt x="685095" y="683451"/>
                  <a:pt x="680189" y="684267"/>
                  <a:pt x="700991" y="657225"/>
                </a:cubicBezTo>
                <a:cubicBezTo>
                  <a:pt x="709915" y="645624"/>
                  <a:pt x="720041" y="635000"/>
                  <a:pt x="729566" y="623888"/>
                </a:cubicBezTo>
                <a:cubicBezTo>
                  <a:pt x="732741" y="615950"/>
                  <a:pt x="733809" y="606797"/>
                  <a:pt x="739091" y="600075"/>
                </a:cubicBezTo>
                <a:cubicBezTo>
                  <a:pt x="791194" y="533763"/>
                  <a:pt x="770097" y="582725"/>
                  <a:pt x="801004" y="528638"/>
                </a:cubicBezTo>
                <a:cubicBezTo>
                  <a:pt x="817390" y="499962"/>
                  <a:pt x="829423" y="469613"/>
                  <a:pt x="839104" y="438150"/>
                </a:cubicBezTo>
                <a:cubicBezTo>
                  <a:pt x="842503" y="427104"/>
                  <a:pt x="844480" y="415600"/>
                  <a:pt x="848629" y="404813"/>
                </a:cubicBezTo>
                <a:cubicBezTo>
                  <a:pt x="852452" y="394874"/>
                  <a:pt x="858820" y="386068"/>
                  <a:pt x="862916" y="376238"/>
                </a:cubicBezTo>
                <a:cubicBezTo>
                  <a:pt x="878065" y="339880"/>
                  <a:pt x="868002" y="357591"/>
                  <a:pt x="877204" y="323850"/>
                </a:cubicBezTo>
                <a:cubicBezTo>
                  <a:pt x="885417" y="293737"/>
                  <a:pt x="886419" y="299001"/>
                  <a:pt x="896254" y="271463"/>
                </a:cubicBezTo>
                <a:cubicBezTo>
                  <a:pt x="901319" y="257280"/>
                  <a:pt x="905779" y="242888"/>
                  <a:pt x="910541" y="228600"/>
                </a:cubicBezTo>
                <a:cubicBezTo>
                  <a:pt x="913019" y="211254"/>
                  <a:pt x="914454" y="193050"/>
                  <a:pt x="920066" y="176213"/>
                </a:cubicBezTo>
                <a:cubicBezTo>
                  <a:pt x="922769" y="168103"/>
                  <a:pt x="926589" y="160405"/>
                  <a:pt x="929591" y="152400"/>
                </a:cubicBezTo>
                <a:cubicBezTo>
                  <a:pt x="931354" y="147700"/>
                  <a:pt x="932766" y="142875"/>
                  <a:pt x="934354" y="138113"/>
                </a:cubicBezTo>
                <a:cubicBezTo>
                  <a:pt x="935941" y="125413"/>
                  <a:pt x="937306" y="112683"/>
                  <a:pt x="939116" y="100013"/>
                </a:cubicBezTo>
                <a:cubicBezTo>
                  <a:pt x="940482" y="90454"/>
                  <a:pt x="942963" y="81051"/>
                  <a:pt x="943879" y="71438"/>
                </a:cubicBezTo>
                <a:cubicBezTo>
                  <a:pt x="946142" y="47680"/>
                  <a:pt x="947054" y="23813"/>
                  <a:pt x="948641" y="0"/>
                </a:cubicBezTo>
                <a:cubicBezTo>
                  <a:pt x="950229" y="6350"/>
                  <a:pt x="950746" y="13069"/>
                  <a:pt x="953404" y="19050"/>
                </a:cubicBezTo>
                <a:cubicBezTo>
                  <a:pt x="957163" y="27509"/>
                  <a:pt x="967691" y="42863"/>
                  <a:pt x="967691" y="428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9575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*2</a:t>
            </a:r>
            <a:r>
              <a:rPr lang="ko-KR" altLang="en-US" dirty="0" smtClean="0"/>
              <a:t>진수 음수 표현</a:t>
            </a:r>
            <a:endParaRPr lang="en-US" altLang="ko-KR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보수법을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1928802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2428860" y="207167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174" y="191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1538" y="150017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2428860" y="165519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3174" y="15001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2519363" y="2100263"/>
            <a:ext cx="646122" cy="663561"/>
          </a:xfrm>
          <a:custGeom>
            <a:avLst/>
            <a:gdLst>
              <a:gd name="connsiteX0" fmla="*/ 419100 w 646122"/>
              <a:gd name="connsiteY0" fmla="*/ 0 h 663561"/>
              <a:gd name="connsiteX1" fmla="*/ 514350 w 646122"/>
              <a:gd name="connsiteY1" fmla="*/ 4762 h 663561"/>
              <a:gd name="connsiteX2" fmla="*/ 528637 w 646122"/>
              <a:gd name="connsiteY2" fmla="*/ 9525 h 663561"/>
              <a:gd name="connsiteX3" fmla="*/ 523875 w 646122"/>
              <a:gd name="connsiteY3" fmla="*/ 109537 h 663561"/>
              <a:gd name="connsiteX4" fmla="*/ 0 w 646122"/>
              <a:gd name="connsiteY4" fmla="*/ 490537 h 66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122" h="663561">
                <a:moveTo>
                  <a:pt x="419100" y="0"/>
                </a:moveTo>
                <a:cubicBezTo>
                  <a:pt x="450850" y="1587"/>
                  <a:pt x="482680" y="2008"/>
                  <a:pt x="514350" y="4762"/>
                </a:cubicBezTo>
                <a:cubicBezTo>
                  <a:pt x="519351" y="5197"/>
                  <a:pt x="528183" y="4526"/>
                  <a:pt x="528637" y="9525"/>
                </a:cubicBezTo>
                <a:cubicBezTo>
                  <a:pt x="531659" y="42763"/>
                  <a:pt x="525462" y="76200"/>
                  <a:pt x="523875" y="109537"/>
                </a:cubicBezTo>
                <a:cubicBezTo>
                  <a:pt x="516949" y="663561"/>
                  <a:pt x="646122" y="490537"/>
                  <a:pt x="0" y="4905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71538" y="2428868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1111 1111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1802" y="1928802"/>
            <a:ext cx="2358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전기를 빼놓고 있다가 넣으면 숫자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40" y="2428868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전기를 넣고 있다가 빼면 숫자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3174" y="241672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8" name="자유형 17"/>
          <p:cNvSpPr/>
          <p:nvPr/>
        </p:nvSpPr>
        <p:spPr>
          <a:xfrm>
            <a:off x="2543175" y="1605867"/>
            <a:ext cx="1131875" cy="1541658"/>
          </a:xfrm>
          <a:custGeom>
            <a:avLst/>
            <a:gdLst>
              <a:gd name="connsiteX0" fmla="*/ 381000 w 1131875"/>
              <a:gd name="connsiteY0" fmla="*/ 37196 h 1541658"/>
              <a:gd name="connsiteX1" fmla="*/ 523875 w 1131875"/>
              <a:gd name="connsiteY1" fmla="*/ 22908 h 1541658"/>
              <a:gd name="connsiteX2" fmla="*/ 557213 w 1131875"/>
              <a:gd name="connsiteY2" fmla="*/ 18146 h 1541658"/>
              <a:gd name="connsiteX3" fmla="*/ 614363 w 1131875"/>
              <a:gd name="connsiteY3" fmla="*/ 8621 h 1541658"/>
              <a:gd name="connsiteX4" fmla="*/ 652463 w 1131875"/>
              <a:gd name="connsiteY4" fmla="*/ 1446896 h 1541658"/>
              <a:gd name="connsiteX5" fmla="*/ 642938 w 1131875"/>
              <a:gd name="connsiteY5" fmla="*/ 1518333 h 1541658"/>
              <a:gd name="connsiteX6" fmla="*/ 0 w 1131875"/>
              <a:gd name="connsiteY6" fmla="*/ 1518333 h 154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875" h="1541658">
                <a:moveTo>
                  <a:pt x="381000" y="37196"/>
                </a:moveTo>
                <a:cubicBezTo>
                  <a:pt x="431619" y="3451"/>
                  <a:pt x="384755" y="31092"/>
                  <a:pt x="523875" y="22908"/>
                </a:cubicBezTo>
                <a:cubicBezTo>
                  <a:pt x="535081" y="22249"/>
                  <a:pt x="546125" y="19897"/>
                  <a:pt x="557213" y="18146"/>
                </a:cubicBezTo>
                <a:lnTo>
                  <a:pt x="614363" y="8621"/>
                </a:lnTo>
                <a:cubicBezTo>
                  <a:pt x="1131875" y="66117"/>
                  <a:pt x="666199" y="0"/>
                  <a:pt x="652463" y="1446896"/>
                </a:cubicBezTo>
                <a:cubicBezTo>
                  <a:pt x="652235" y="1470918"/>
                  <a:pt x="666818" y="1515718"/>
                  <a:pt x="642938" y="1518333"/>
                </a:cubicBezTo>
                <a:cubicBezTo>
                  <a:pt x="429898" y="1541658"/>
                  <a:pt x="214313" y="1518333"/>
                  <a:pt x="0" y="151833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1538" y="292893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1111 1110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3174" y="29167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71538" y="114298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0000 0010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2428860" y="129800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3174" y="11429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2652713" y="1260846"/>
            <a:ext cx="933450" cy="2434376"/>
          </a:xfrm>
          <a:custGeom>
            <a:avLst/>
            <a:gdLst>
              <a:gd name="connsiteX0" fmla="*/ 342900 w 933450"/>
              <a:gd name="connsiteY0" fmla="*/ 48842 h 2434376"/>
              <a:gd name="connsiteX1" fmla="*/ 666750 w 933450"/>
              <a:gd name="connsiteY1" fmla="*/ 67892 h 2434376"/>
              <a:gd name="connsiteX2" fmla="*/ 900112 w 933450"/>
              <a:gd name="connsiteY2" fmla="*/ 86942 h 2434376"/>
              <a:gd name="connsiteX3" fmla="*/ 904875 w 933450"/>
              <a:gd name="connsiteY3" fmla="*/ 120279 h 2434376"/>
              <a:gd name="connsiteX4" fmla="*/ 914400 w 933450"/>
              <a:gd name="connsiteY4" fmla="*/ 144092 h 2434376"/>
              <a:gd name="connsiteX5" fmla="*/ 919162 w 933450"/>
              <a:gd name="connsiteY5" fmla="*/ 186954 h 2434376"/>
              <a:gd name="connsiteX6" fmla="*/ 933450 w 933450"/>
              <a:gd name="connsiteY6" fmla="*/ 310779 h 2434376"/>
              <a:gd name="connsiteX7" fmla="*/ 928687 w 933450"/>
              <a:gd name="connsiteY7" fmla="*/ 1949079 h 2434376"/>
              <a:gd name="connsiteX8" fmla="*/ 919162 w 933450"/>
              <a:gd name="connsiteY8" fmla="*/ 2020517 h 2434376"/>
              <a:gd name="connsiteX9" fmla="*/ 909637 w 933450"/>
              <a:gd name="connsiteY9" fmla="*/ 2139579 h 2434376"/>
              <a:gd name="connsiteX10" fmla="*/ 904875 w 933450"/>
              <a:gd name="connsiteY10" fmla="*/ 2158629 h 2434376"/>
              <a:gd name="connsiteX11" fmla="*/ 900112 w 933450"/>
              <a:gd name="connsiteY11" fmla="*/ 2211017 h 2434376"/>
              <a:gd name="connsiteX12" fmla="*/ 885825 w 933450"/>
              <a:gd name="connsiteY12" fmla="*/ 2282454 h 2434376"/>
              <a:gd name="connsiteX13" fmla="*/ 881062 w 933450"/>
              <a:gd name="connsiteY13" fmla="*/ 2339604 h 2434376"/>
              <a:gd name="connsiteX14" fmla="*/ 642937 w 933450"/>
              <a:gd name="connsiteY14" fmla="*/ 2353892 h 2434376"/>
              <a:gd name="connsiteX15" fmla="*/ 504825 w 933450"/>
              <a:gd name="connsiteY15" fmla="*/ 2344367 h 2434376"/>
              <a:gd name="connsiteX16" fmla="*/ 442912 w 933450"/>
              <a:gd name="connsiteY16" fmla="*/ 2334842 h 2434376"/>
              <a:gd name="connsiteX17" fmla="*/ 361950 w 933450"/>
              <a:gd name="connsiteY17" fmla="*/ 2325317 h 2434376"/>
              <a:gd name="connsiteX18" fmla="*/ 333375 w 933450"/>
              <a:gd name="connsiteY18" fmla="*/ 2315792 h 2434376"/>
              <a:gd name="connsiteX19" fmla="*/ 304800 w 933450"/>
              <a:gd name="connsiteY19" fmla="*/ 2311029 h 2434376"/>
              <a:gd name="connsiteX20" fmla="*/ 66675 w 933450"/>
              <a:gd name="connsiteY20" fmla="*/ 2306267 h 2434376"/>
              <a:gd name="connsiteX21" fmla="*/ 0 w 933450"/>
              <a:gd name="connsiteY21" fmla="*/ 2301504 h 243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33450" h="2434376">
                <a:moveTo>
                  <a:pt x="342900" y="48842"/>
                </a:moveTo>
                <a:lnTo>
                  <a:pt x="666750" y="67892"/>
                </a:lnTo>
                <a:cubicBezTo>
                  <a:pt x="902129" y="78037"/>
                  <a:pt x="871135" y="0"/>
                  <a:pt x="900112" y="86942"/>
                </a:cubicBezTo>
                <a:cubicBezTo>
                  <a:pt x="901700" y="98054"/>
                  <a:pt x="902152" y="109389"/>
                  <a:pt x="904875" y="120279"/>
                </a:cubicBezTo>
                <a:cubicBezTo>
                  <a:pt x="906949" y="128573"/>
                  <a:pt x="912609" y="135733"/>
                  <a:pt x="914400" y="144092"/>
                </a:cubicBezTo>
                <a:cubicBezTo>
                  <a:pt x="917412" y="158148"/>
                  <a:pt x="917379" y="172690"/>
                  <a:pt x="919162" y="186954"/>
                </a:cubicBezTo>
                <a:cubicBezTo>
                  <a:pt x="932980" y="297502"/>
                  <a:pt x="925070" y="218607"/>
                  <a:pt x="933450" y="310779"/>
                </a:cubicBezTo>
                <a:cubicBezTo>
                  <a:pt x="931862" y="856879"/>
                  <a:pt x="931772" y="1402985"/>
                  <a:pt x="928687" y="1949079"/>
                </a:cubicBezTo>
                <a:cubicBezTo>
                  <a:pt x="928525" y="1977734"/>
                  <a:pt x="924311" y="1994772"/>
                  <a:pt x="919162" y="2020517"/>
                </a:cubicBezTo>
                <a:cubicBezTo>
                  <a:pt x="915987" y="2060204"/>
                  <a:pt x="913734" y="2099976"/>
                  <a:pt x="909637" y="2139579"/>
                </a:cubicBezTo>
                <a:cubicBezTo>
                  <a:pt x="908964" y="2146090"/>
                  <a:pt x="905740" y="2152141"/>
                  <a:pt x="904875" y="2158629"/>
                </a:cubicBezTo>
                <a:cubicBezTo>
                  <a:pt x="902558" y="2176010"/>
                  <a:pt x="902481" y="2193643"/>
                  <a:pt x="900112" y="2211017"/>
                </a:cubicBezTo>
                <a:cubicBezTo>
                  <a:pt x="895299" y="2246308"/>
                  <a:pt x="892722" y="2254865"/>
                  <a:pt x="885825" y="2282454"/>
                </a:cubicBezTo>
                <a:cubicBezTo>
                  <a:pt x="884237" y="2301504"/>
                  <a:pt x="883433" y="2320636"/>
                  <a:pt x="881062" y="2339604"/>
                </a:cubicBezTo>
                <a:cubicBezTo>
                  <a:pt x="869216" y="2434376"/>
                  <a:pt x="742771" y="2355929"/>
                  <a:pt x="642937" y="2353892"/>
                </a:cubicBezTo>
                <a:lnTo>
                  <a:pt x="504825" y="2344367"/>
                </a:lnTo>
                <a:cubicBezTo>
                  <a:pt x="459996" y="2340732"/>
                  <a:pt x="478451" y="2340765"/>
                  <a:pt x="442912" y="2334842"/>
                </a:cubicBezTo>
                <a:cubicBezTo>
                  <a:pt x="411313" y="2329575"/>
                  <a:pt x="395828" y="2328704"/>
                  <a:pt x="361950" y="2325317"/>
                </a:cubicBezTo>
                <a:cubicBezTo>
                  <a:pt x="352425" y="2322142"/>
                  <a:pt x="343115" y="2318227"/>
                  <a:pt x="333375" y="2315792"/>
                </a:cubicBezTo>
                <a:cubicBezTo>
                  <a:pt x="324007" y="2313450"/>
                  <a:pt x="314450" y="2311374"/>
                  <a:pt x="304800" y="2311029"/>
                </a:cubicBezTo>
                <a:cubicBezTo>
                  <a:pt x="225460" y="2308195"/>
                  <a:pt x="146050" y="2307854"/>
                  <a:pt x="66675" y="2306267"/>
                </a:cubicBezTo>
                <a:lnTo>
                  <a:pt x="0" y="230150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1538" y="3357562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1111 1101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6050" y="334542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71538" y="471488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111 1001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94484" y="463130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-7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71538" y="5357826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0000 0110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409825" y="4858580"/>
            <a:ext cx="206274" cy="676203"/>
          </a:xfrm>
          <a:custGeom>
            <a:avLst/>
            <a:gdLst>
              <a:gd name="connsiteX0" fmla="*/ 0 w 206274"/>
              <a:gd name="connsiteY0" fmla="*/ 13458 h 676203"/>
              <a:gd name="connsiteX1" fmla="*/ 190500 w 206274"/>
              <a:gd name="connsiteY1" fmla="*/ 13458 h 676203"/>
              <a:gd name="connsiteX2" fmla="*/ 200025 w 206274"/>
              <a:gd name="connsiteY2" fmla="*/ 27745 h 676203"/>
              <a:gd name="connsiteX3" fmla="*/ 204788 w 206274"/>
              <a:gd name="connsiteY3" fmla="*/ 46795 h 676203"/>
              <a:gd name="connsiteX4" fmla="*/ 200025 w 206274"/>
              <a:gd name="connsiteY4" fmla="*/ 651633 h 676203"/>
              <a:gd name="connsiteX5" fmla="*/ 185738 w 206274"/>
              <a:gd name="connsiteY5" fmla="*/ 661158 h 676203"/>
              <a:gd name="connsiteX6" fmla="*/ 138113 w 206274"/>
              <a:gd name="connsiteY6" fmla="*/ 670683 h 676203"/>
              <a:gd name="connsiteX7" fmla="*/ 80963 w 206274"/>
              <a:gd name="connsiteY7" fmla="*/ 675445 h 676203"/>
              <a:gd name="connsiteX8" fmla="*/ 28575 w 206274"/>
              <a:gd name="connsiteY8" fmla="*/ 675445 h 67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74" h="676203">
                <a:moveTo>
                  <a:pt x="0" y="13458"/>
                </a:moveTo>
                <a:cubicBezTo>
                  <a:pt x="72815" y="1321"/>
                  <a:pt x="69382" y="0"/>
                  <a:pt x="190500" y="13458"/>
                </a:cubicBezTo>
                <a:cubicBezTo>
                  <a:pt x="196189" y="14090"/>
                  <a:pt x="196850" y="22983"/>
                  <a:pt x="200025" y="27745"/>
                </a:cubicBezTo>
                <a:cubicBezTo>
                  <a:pt x="201613" y="34095"/>
                  <a:pt x="204788" y="40250"/>
                  <a:pt x="204788" y="46795"/>
                </a:cubicBezTo>
                <a:cubicBezTo>
                  <a:pt x="204788" y="248414"/>
                  <a:pt x="206274" y="450111"/>
                  <a:pt x="200025" y="651633"/>
                </a:cubicBezTo>
                <a:cubicBezTo>
                  <a:pt x="199848" y="657354"/>
                  <a:pt x="191209" y="659475"/>
                  <a:pt x="185738" y="661158"/>
                </a:cubicBezTo>
                <a:cubicBezTo>
                  <a:pt x="170265" y="665919"/>
                  <a:pt x="154154" y="668496"/>
                  <a:pt x="138113" y="670683"/>
                </a:cubicBezTo>
                <a:cubicBezTo>
                  <a:pt x="119172" y="673266"/>
                  <a:pt x="100061" y="674615"/>
                  <a:pt x="80963" y="675445"/>
                </a:cubicBezTo>
                <a:cubicBezTo>
                  <a:pt x="63517" y="676203"/>
                  <a:pt x="46038" y="675445"/>
                  <a:pt x="28575" y="67544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00298" y="5345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1516</Words>
  <Application>Microsoft Office PowerPoint</Application>
  <PresentationFormat>화면 슬라이드 쇼(4:3)</PresentationFormat>
  <Paragraphs>403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57</cp:revision>
  <dcterms:created xsi:type="dcterms:W3CDTF">2023-06-09T00:42:22Z</dcterms:created>
  <dcterms:modified xsi:type="dcterms:W3CDTF">2023-06-12T00:59:47Z</dcterms:modified>
</cp:coreProperties>
</file>