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34" autoAdjust="0"/>
    <p:restoredTop sz="94213" autoAdjust="0"/>
  </p:normalViewPr>
  <p:slideViewPr>
    <p:cSldViewPr>
      <p:cViewPr>
        <p:scale>
          <a:sx n="150" d="100"/>
          <a:sy n="150" d="100"/>
        </p:scale>
        <p:origin x="-85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607F-4A35-4F04-86A3-07B47C2E5A77}" type="datetimeFigureOut">
              <a:rPr lang="ko-KR" altLang="en-US" smtClean="0"/>
              <a:pPr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F6C1-F709-4F56-AE17-A2225EF2F9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5031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else~if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다중 </a:t>
            </a:r>
            <a:r>
              <a:rPr lang="en-US" altLang="ko-KR" sz="1600" dirty="0" smtClean="0"/>
              <a:t>if)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연관된 여러 조건을 비교할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if(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맞을 때 수행할 문장들</a:t>
            </a:r>
            <a:r>
              <a:rPr lang="en-US" altLang="ko-KR" sz="1600" dirty="0" smtClean="0"/>
              <a:t>..;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}else if(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맞을 때 수행할 문장들</a:t>
            </a:r>
            <a:r>
              <a:rPr lang="en-US" altLang="ko-KR" sz="1600" dirty="0" smtClean="0"/>
              <a:t>..;</a:t>
            </a:r>
          </a:p>
          <a:p>
            <a:r>
              <a:rPr lang="en-US" altLang="ko-KR" sz="1600" dirty="0" smtClean="0"/>
              <a:t>  }else if(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조건에 맞을 때 수행할 문장들</a:t>
            </a:r>
            <a:r>
              <a:rPr lang="en-US" altLang="ko-KR" sz="1600" dirty="0" smtClean="0"/>
              <a:t>..;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}else{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모든 조건이 맞지 않을 때 수행할 문장들</a:t>
            </a:r>
            <a:r>
              <a:rPr lang="en-US" altLang="ko-KR" sz="1600" dirty="0" smtClean="0"/>
              <a:t>….;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429132"/>
            <a:ext cx="3643306" cy="216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>
            <a:stCxn id="12" idx="1"/>
          </p:cNvCxnSpPr>
          <p:nvPr/>
        </p:nvCxnSpPr>
        <p:spPr>
          <a:xfrm rot="10800000" flipV="1">
            <a:off x="1500166" y="4368706"/>
            <a:ext cx="2500330" cy="346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 flipV="1">
            <a:off x="2285984" y="4357694"/>
            <a:ext cx="171451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3000364" y="4500570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0496" y="4214818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비교 값에는 연관된 값으로만 구성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점수 판별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점수는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보다 작을 수 없고</a:t>
            </a:r>
            <a:r>
              <a:rPr lang="en-US" altLang="ko-KR" sz="1600" dirty="0" smtClean="0"/>
              <a:t>, 100</a:t>
            </a:r>
            <a:r>
              <a:rPr lang="ko-KR" altLang="en-US" sz="1600" dirty="0" smtClean="0"/>
              <a:t>보다 클수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보다 작다면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보다 작아서 실패</a:t>
            </a:r>
            <a:r>
              <a:rPr lang="en-US" altLang="ko-KR" sz="1600" dirty="0" smtClean="0"/>
              <a:t>, 100</a:t>
            </a:r>
            <a:r>
              <a:rPr lang="ko-KR" altLang="en-US" sz="1600" dirty="0" smtClean="0"/>
              <a:t>보다 크다면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보다 커서 실패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0~100 </a:t>
            </a:r>
            <a:r>
              <a:rPr lang="ko-KR" altLang="en-US" sz="1600" dirty="0" smtClean="0"/>
              <a:t>사이라면 성공</a:t>
            </a:r>
            <a:r>
              <a:rPr lang="en-US" altLang="ko-KR" sz="1600" dirty="0" smtClean="0"/>
              <a:t>!!! </a:t>
            </a:r>
            <a:r>
              <a:rPr lang="ko-KR" altLang="en-US" sz="1600" dirty="0" smtClean="0"/>
              <a:t>을 출력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464347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>
            <a:off x="1785918" y="1571612"/>
            <a:ext cx="357190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818" y="1643050"/>
            <a:ext cx="35369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score=10;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(score+”</a:t>
            </a:r>
            <a:r>
              <a:rPr lang="ko-KR" altLang="en-US" sz="1400" dirty="0" smtClean="0"/>
              <a:t>점은</a:t>
            </a:r>
            <a:r>
              <a:rPr lang="en-US" altLang="ko-KR" sz="1400" dirty="0" smtClean="0"/>
              <a:t>”);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if( score &lt; 0 ){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(”0</a:t>
            </a:r>
            <a:r>
              <a:rPr lang="ko-KR" altLang="en-US" sz="1400" dirty="0" smtClean="0"/>
              <a:t>보다 작아서 실패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smtClean="0"/>
              <a:t>}else if( score &gt; 100 ){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(”100</a:t>
            </a:r>
            <a:r>
              <a:rPr lang="ko-KR" altLang="en-US" sz="1400" dirty="0" smtClean="0"/>
              <a:t>보다 커서 실패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smtClean="0"/>
              <a:t>}else{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(”</a:t>
            </a:r>
            <a:r>
              <a:rPr lang="ko-KR" altLang="en-US" sz="1400" dirty="0" smtClean="0"/>
              <a:t>성공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785918" y="1857364"/>
            <a:ext cx="364333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중괄호 11"/>
          <p:cNvSpPr/>
          <p:nvPr/>
        </p:nvSpPr>
        <p:spPr>
          <a:xfrm>
            <a:off x="4643438" y="2214554"/>
            <a:ext cx="285752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5214942" y="2500306"/>
            <a:ext cx="214314" cy="1571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1"/>
            <a:endCxn id="13" idx="1"/>
          </p:cNvCxnSpPr>
          <p:nvPr/>
        </p:nvCxnSpPr>
        <p:spPr>
          <a:xfrm rot="10800000" flipH="1" flipV="1">
            <a:off x="4929190" y="2821776"/>
            <a:ext cx="285752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112" y="82143"/>
            <a:ext cx="8331448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switch~case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일치하는 정수를 비교하기 위해 만들어진 </a:t>
            </a:r>
            <a:r>
              <a:rPr lang="ko-KR" altLang="en-US" sz="1600" dirty="0" err="1" smtClean="0"/>
              <a:t>조건문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OpenJDK7( JDK1.7.x )</a:t>
            </a:r>
            <a:r>
              <a:rPr lang="ko-KR" altLang="en-US" sz="1600" dirty="0" smtClean="0"/>
              <a:t>버전 </a:t>
            </a:r>
            <a:r>
              <a:rPr lang="ko-KR" altLang="en-US" sz="1600" dirty="0" err="1" smtClean="0"/>
              <a:t>에서부터는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비교할 수 있는 기능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입력되는 변수와 일치하는 상수를 찾고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아래 모든 </a:t>
            </a:r>
            <a:r>
              <a:rPr lang="en-US" altLang="ko-KR" sz="1600" dirty="0" smtClean="0"/>
              <a:t>case</a:t>
            </a:r>
            <a:r>
              <a:rPr lang="ko-KR" altLang="en-US" sz="1600" dirty="0" smtClean="0"/>
              <a:t>를 수행 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switch(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case 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수행문장들</a:t>
            </a:r>
            <a:r>
              <a:rPr lang="en-US" altLang="ko-KR" sz="1600" dirty="0" smtClean="0"/>
              <a:t>…;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default : </a:t>
            </a:r>
            <a:r>
              <a:rPr lang="ko-KR" altLang="en-US" sz="1600" dirty="0" err="1" smtClean="0"/>
              <a:t>일치하는상수가</a:t>
            </a:r>
            <a:r>
              <a:rPr lang="ko-KR" altLang="en-US" sz="1600" dirty="0" smtClean="0"/>
              <a:t> 없을 때 실행될 코드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흐름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=2;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switch 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){ //</a:t>
            </a:r>
            <a:r>
              <a:rPr lang="ko-KR" altLang="en-US" sz="1600" dirty="0" smtClean="0"/>
              <a:t>입력된 변수와 일치하는 상수를 가진 </a:t>
            </a:r>
            <a:r>
              <a:rPr lang="en-US" altLang="ko-KR" sz="1600" dirty="0" smtClean="0"/>
              <a:t>case</a:t>
            </a:r>
            <a:r>
              <a:rPr lang="ko-KR" altLang="en-US" sz="1600" dirty="0" smtClean="0"/>
              <a:t>를 찾고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그 아래 모든 줄을 실</a:t>
            </a:r>
            <a:r>
              <a:rPr lang="ko-KR" altLang="en-US" sz="1600" dirty="0"/>
              <a:t>행</a:t>
            </a:r>
            <a:endParaRPr lang="en-US" altLang="ko-KR" sz="1600" dirty="0" smtClean="0"/>
          </a:p>
          <a:p>
            <a:r>
              <a:rPr lang="en-US" altLang="ko-KR" sz="1600" dirty="0" smtClean="0"/>
              <a:t>    case 0 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영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r>
              <a:rPr lang="en-US" altLang="ko-KR" sz="1600" dirty="0" smtClean="0"/>
              <a:t>    case 1: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case 2: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/>
              <a:t>이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defualt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(“case 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642958" y="219327"/>
            <a:ext cx="933555" cy="1891782"/>
          </a:xfrm>
          <a:custGeom>
            <a:avLst/>
            <a:gdLst>
              <a:gd name="connsiteX0" fmla="*/ 14392 w 933555"/>
              <a:gd name="connsiteY0" fmla="*/ 275973 h 1891782"/>
              <a:gd name="connsiteX1" fmla="*/ 9630 w 933555"/>
              <a:gd name="connsiteY1" fmla="*/ 261686 h 1891782"/>
              <a:gd name="connsiteX2" fmla="*/ 19155 w 933555"/>
              <a:gd name="connsiteY2" fmla="*/ 237873 h 1891782"/>
              <a:gd name="connsiteX3" fmla="*/ 81067 w 933555"/>
              <a:gd name="connsiteY3" fmla="*/ 171198 h 1891782"/>
              <a:gd name="connsiteX4" fmla="*/ 195367 w 933555"/>
              <a:gd name="connsiteY4" fmla="*/ 90236 h 1891782"/>
              <a:gd name="connsiteX5" fmla="*/ 228705 w 933555"/>
              <a:gd name="connsiteY5" fmla="*/ 80711 h 1891782"/>
              <a:gd name="connsiteX6" fmla="*/ 262042 w 933555"/>
              <a:gd name="connsiteY6" fmla="*/ 66423 h 1891782"/>
              <a:gd name="connsiteX7" fmla="*/ 300142 w 933555"/>
              <a:gd name="connsiteY7" fmla="*/ 56898 h 1891782"/>
              <a:gd name="connsiteX8" fmla="*/ 409680 w 933555"/>
              <a:gd name="connsiteY8" fmla="*/ 33086 h 1891782"/>
              <a:gd name="connsiteX9" fmla="*/ 709717 w 933555"/>
              <a:gd name="connsiteY9" fmla="*/ 33086 h 1891782"/>
              <a:gd name="connsiteX10" fmla="*/ 733530 w 933555"/>
              <a:gd name="connsiteY10" fmla="*/ 42611 h 1891782"/>
              <a:gd name="connsiteX11" fmla="*/ 771630 w 933555"/>
              <a:gd name="connsiteY11" fmla="*/ 56898 h 1891782"/>
              <a:gd name="connsiteX12" fmla="*/ 838305 w 933555"/>
              <a:gd name="connsiteY12" fmla="*/ 109286 h 1891782"/>
              <a:gd name="connsiteX13" fmla="*/ 852592 w 933555"/>
              <a:gd name="connsiteY13" fmla="*/ 118811 h 1891782"/>
              <a:gd name="connsiteX14" fmla="*/ 881167 w 933555"/>
              <a:gd name="connsiteY14" fmla="*/ 152148 h 1891782"/>
              <a:gd name="connsiteX15" fmla="*/ 895455 w 933555"/>
              <a:gd name="connsiteY15" fmla="*/ 166436 h 1891782"/>
              <a:gd name="connsiteX16" fmla="*/ 904980 w 933555"/>
              <a:gd name="connsiteY16" fmla="*/ 199773 h 1891782"/>
              <a:gd name="connsiteX17" fmla="*/ 914505 w 933555"/>
              <a:gd name="connsiteY17" fmla="*/ 214061 h 1891782"/>
              <a:gd name="connsiteX18" fmla="*/ 924030 w 933555"/>
              <a:gd name="connsiteY18" fmla="*/ 247398 h 1891782"/>
              <a:gd name="connsiteX19" fmla="*/ 928792 w 933555"/>
              <a:gd name="connsiteY19" fmla="*/ 275973 h 1891782"/>
              <a:gd name="connsiteX20" fmla="*/ 933555 w 933555"/>
              <a:gd name="connsiteY20" fmla="*/ 299786 h 1891782"/>
              <a:gd name="connsiteX21" fmla="*/ 928792 w 933555"/>
              <a:gd name="connsiteY21" fmla="*/ 447423 h 1891782"/>
              <a:gd name="connsiteX22" fmla="*/ 924030 w 933555"/>
              <a:gd name="connsiteY22" fmla="*/ 466473 h 1891782"/>
              <a:gd name="connsiteX23" fmla="*/ 909742 w 933555"/>
              <a:gd name="connsiteY23" fmla="*/ 523623 h 1891782"/>
              <a:gd name="connsiteX24" fmla="*/ 895455 w 933555"/>
              <a:gd name="connsiteY24" fmla="*/ 556961 h 1891782"/>
              <a:gd name="connsiteX25" fmla="*/ 890692 w 933555"/>
              <a:gd name="connsiteY25" fmla="*/ 576011 h 1891782"/>
              <a:gd name="connsiteX26" fmla="*/ 876405 w 933555"/>
              <a:gd name="connsiteY26" fmla="*/ 599823 h 1891782"/>
              <a:gd name="connsiteX27" fmla="*/ 866880 w 933555"/>
              <a:gd name="connsiteY27" fmla="*/ 628398 h 1891782"/>
              <a:gd name="connsiteX28" fmla="*/ 843067 w 933555"/>
              <a:gd name="connsiteY28" fmla="*/ 676023 h 1891782"/>
              <a:gd name="connsiteX29" fmla="*/ 833542 w 933555"/>
              <a:gd name="connsiteY29" fmla="*/ 695073 h 1891782"/>
              <a:gd name="connsiteX30" fmla="*/ 819255 w 933555"/>
              <a:gd name="connsiteY30" fmla="*/ 709361 h 1891782"/>
              <a:gd name="connsiteX31" fmla="*/ 790680 w 933555"/>
              <a:gd name="connsiteY31" fmla="*/ 776036 h 1891782"/>
              <a:gd name="connsiteX32" fmla="*/ 757342 w 933555"/>
              <a:gd name="connsiteY32" fmla="*/ 823661 h 1891782"/>
              <a:gd name="connsiteX33" fmla="*/ 733530 w 933555"/>
              <a:gd name="connsiteY33" fmla="*/ 866523 h 1891782"/>
              <a:gd name="connsiteX34" fmla="*/ 714480 w 933555"/>
              <a:gd name="connsiteY34" fmla="*/ 899861 h 1891782"/>
              <a:gd name="connsiteX35" fmla="*/ 695430 w 933555"/>
              <a:gd name="connsiteY35" fmla="*/ 928436 h 1891782"/>
              <a:gd name="connsiteX36" fmla="*/ 690667 w 933555"/>
              <a:gd name="connsiteY36" fmla="*/ 952248 h 1891782"/>
              <a:gd name="connsiteX37" fmla="*/ 662092 w 933555"/>
              <a:gd name="connsiteY37" fmla="*/ 999873 h 1891782"/>
              <a:gd name="connsiteX38" fmla="*/ 643042 w 933555"/>
              <a:gd name="connsiteY38" fmla="*/ 1033211 h 1891782"/>
              <a:gd name="connsiteX39" fmla="*/ 619230 w 933555"/>
              <a:gd name="connsiteY39" fmla="*/ 1066548 h 1891782"/>
              <a:gd name="connsiteX40" fmla="*/ 595417 w 933555"/>
              <a:gd name="connsiteY40" fmla="*/ 1090361 h 1891782"/>
              <a:gd name="connsiteX41" fmla="*/ 576367 w 933555"/>
              <a:gd name="connsiteY41" fmla="*/ 1123698 h 1891782"/>
              <a:gd name="connsiteX42" fmla="*/ 538267 w 933555"/>
              <a:gd name="connsiteY42" fmla="*/ 1171323 h 1891782"/>
              <a:gd name="connsiteX43" fmla="*/ 523980 w 933555"/>
              <a:gd name="connsiteY43" fmla="*/ 1195136 h 1891782"/>
              <a:gd name="connsiteX44" fmla="*/ 519217 w 933555"/>
              <a:gd name="connsiteY44" fmla="*/ 1209423 h 1891782"/>
              <a:gd name="connsiteX45" fmla="*/ 485880 w 933555"/>
              <a:gd name="connsiteY45" fmla="*/ 1242761 h 1891782"/>
              <a:gd name="connsiteX46" fmla="*/ 462067 w 933555"/>
              <a:gd name="connsiteY46" fmla="*/ 1290386 h 1891782"/>
              <a:gd name="connsiteX47" fmla="*/ 443017 w 933555"/>
              <a:gd name="connsiteY47" fmla="*/ 1309436 h 1891782"/>
              <a:gd name="connsiteX48" fmla="*/ 433492 w 933555"/>
              <a:gd name="connsiteY48" fmla="*/ 1323723 h 1891782"/>
              <a:gd name="connsiteX49" fmla="*/ 414442 w 933555"/>
              <a:gd name="connsiteY49" fmla="*/ 1347536 h 1891782"/>
              <a:gd name="connsiteX50" fmla="*/ 381105 w 933555"/>
              <a:gd name="connsiteY50" fmla="*/ 1385636 h 1891782"/>
              <a:gd name="connsiteX51" fmla="*/ 376342 w 933555"/>
              <a:gd name="connsiteY51" fmla="*/ 1404686 h 1891782"/>
              <a:gd name="connsiteX52" fmla="*/ 347767 w 933555"/>
              <a:gd name="connsiteY52" fmla="*/ 1438023 h 1891782"/>
              <a:gd name="connsiteX53" fmla="*/ 319192 w 933555"/>
              <a:gd name="connsiteY53" fmla="*/ 1476123 h 1891782"/>
              <a:gd name="connsiteX54" fmla="*/ 309667 w 933555"/>
              <a:gd name="connsiteY54" fmla="*/ 1495173 h 1891782"/>
              <a:gd name="connsiteX55" fmla="*/ 290617 w 933555"/>
              <a:gd name="connsiteY55" fmla="*/ 1538036 h 1891782"/>
              <a:gd name="connsiteX56" fmla="*/ 276330 w 933555"/>
              <a:gd name="connsiteY56" fmla="*/ 1542798 h 1891782"/>
              <a:gd name="connsiteX57" fmla="*/ 266805 w 933555"/>
              <a:gd name="connsiteY57" fmla="*/ 1557086 h 1891782"/>
              <a:gd name="connsiteX58" fmla="*/ 252517 w 933555"/>
              <a:gd name="connsiteY58" fmla="*/ 1576136 h 1891782"/>
              <a:gd name="connsiteX59" fmla="*/ 233467 w 933555"/>
              <a:gd name="connsiteY59" fmla="*/ 1599948 h 1891782"/>
              <a:gd name="connsiteX60" fmla="*/ 219180 w 933555"/>
              <a:gd name="connsiteY60" fmla="*/ 1623761 h 1891782"/>
              <a:gd name="connsiteX61" fmla="*/ 190605 w 933555"/>
              <a:gd name="connsiteY61" fmla="*/ 1657098 h 1891782"/>
              <a:gd name="connsiteX62" fmla="*/ 152505 w 933555"/>
              <a:gd name="connsiteY62" fmla="*/ 1714248 h 1891782"/>
              <a:gd name="connsiteX63" fmla="*/ 133455 w 933555"/>
              <a:gd name="connsiteY63" fmla="*/ 1728536 h 1891782"/>
              <a:gd name="connsiteX64" fmla="*/ 114405 w 933555"/>
              <a:gd name="connsiteY64" fmla="*/ 1757111 h 1891782"/>
              <a:gd name="connsiteX65" fmla="*/ 95355 w 933555"/>
              <a:gd name="connsiteY65" fmla="*/ 1776161 h 1891782"/>
              <a:gd name="connsiteX66" fmla="*/ 85830 w 933555"/>
              <a:gd name="connsiteY66" fmla="*/ 1790448 h 1891782"/>
              <a:gd name="connsiteX67" fmla="*/ 66780 w 933555"/>
              <a:gd name="connsiteY67" fmla="*/ 1809498 h 1891782"/>
              <a:gd name="connsiteX68" fmla="*/ 52492 w 933555"/>
              <a:gd name="connsiteY68" fmla="*/ 1828548 h 1891782"/>
              <a:gd name="connsiteX69" fmla="*/ 42967 w 933555"/>
              <a:gd name="connsiteY69" fmla="*/ 1842836 h 1891782"/>
              <a:gd name="connsiteX70" fmla="*/ 23917 w 933555"/>
              <a:gd name="connsiteY70" fmla="*/ 1861886 h 1891782"/>
              <a:gd name="connsiteX71" fmla="*/ 105 w 933555"/>
              <a:gd name="connsiteY71" fmla="*/ 1890461 h 189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33555" h="1891782">
                <a:moveTo>
                  <a:pt x="14392" y="275973"/>
                </a:moveTo>
                <a:cubicBezTo>
                  <a:pt x="12805" y="271211"/>
                  <a:pt x="9007" y="266667"/>
                  <a:pt x="9630" y="261686"/>
                </a:cubicBezTo>
                <a:cubicBezTo>
                  <a:pt x="10690" y="253203"/>
                  <a:pt x="15332" y="245520"/>
                  <a:pt x="19155" y="237873"/>
                </a:cubicBezTo>
                <a:cubicBezTo>
                  <a:pt x="30499" y="215185"/>
                  <a:pt x="75891" y="175223"/>
                  <a:pt x="81067" y="171198"/>
                </a:cubicBezTo>
                <a:cubicBezTo>
                  <a:pt x="104165" y="153233"/>
                  <a:pt x="175839" y="95815"/>
                  <a:pt x="195367" y="90236"/>
                </a:cubicBezTo>
                <a:cubicBezTo>
                  <a:pt x="206480" y="87061"/>
                  <a:pt x="217821" y="84598"/>
                  <a:pt x="228705" y="80711"/>
                </a:cubicBezTo>
                <a:cubicBezTo>
                  <a:pt x="240091" y="76645"/>
                  <a:pt x="250572" y="70246"/>
                  <a:pt x="262042" y="66423"/>
                </a:cubicBezTo>
                <a:cubicBezTo>
                  <a:pt x="274461" y="62283"/>
                  <a:pt x="287512" y="60342"/>
                  <a:pt x="300142" y="56898"/>
                </a:cubicBezTo>
                <a:cubicBezTo>
                  <a:pt x="387107" y="33180"/>
                  <a:pt x="339821" y="40847"/>
                  <a:pt x="409680" y="33086"/>
                </a:cubicBezTo>
                <a:cubicBezTo>
                  <a:pt x="525478" y="0"/>
                  <a:pt x="455118" y="16391"/>
                  <a:pt x="709717" y="33086"/>
                </a:cubicBezTo>
                <a:cubicBezTo>
                  <a:pt x="718248" y="33645"/>
                  <a:pt x="725718" y="39139"/>
                  <a:pt x="733530" y="42611"/>
                </a:cubicBezTo>
                <a:cubicBezTo>
                  <a:pt x="765550" y="56842"/>
                  <a:pt x="739132" y="48774"/>
                  <a:pt x="771630" y="56898"/>
                </a:cubicBezTo>
                <a:cubicBezTo>
                  <a:pt x="856827" y="113697"/>
                  <a:pt x="780780" y="58951"/>
                  <a:pt x="838305" y="109286"/>
                </a:cubicBezTo>
                <a:cubicBezTo>
                  <a:pt x="842612" y="113055"/>
                  <a:pt x="848246" y="115086"/>
                  <a:pt x="852592" y="118811"/>
                </a:cubicBezTo>
                <a:cubicBezTo>
                  <a:pt x="885981" y="147430"/>
                  <a:pt x="860101" y="126869"/>
                  <a:pt x="881167" y="152148"/>
                </a:cubicBezTo>
                <a:cubicBezTo>
                  <a:pt x="885479" y="157322"/>
                  <a:pt x="890692" y="161673"/>
                  <a:pt x="895455" y="166436"/>
                </a:cubicBezTo>
                <a:cubicBezTo>
                  <a:pt x="896982" y="172546"/>
                  <a:pt x="901561" y="192936"/>
                  <a:pt x="904980" y="199773"/>
                </a:cubicBezTo>
                <a:cubicBezTo>
                  <a:pt x="907540" y="204893"/>
                  <a:pt x="911330" y="209298"/>
                  <a:pt x="914505" y="214061"/>
                </a:cubicBezTo>
                <a:cubicBezTo>
                  <a:pt x="919042" y="227673"/>
                  <a:pt x="921041" y="232454"/>
                  <a:pt x="924030" y="247398"/>
                </a:cubicBezTo>
                <a:cubicBezTo>
                  <a:pt x="925924" y="256867"/>
                  <a:pt x="927065" y="266472"/>
                  <a:pt x="928792" y="275973"/>
                </a:cubicBezTo>
                <a:cubicBezTo>
                  <a:pt x="930240" y="283937"/>
                  <a:pt x="931967" y="291848"/>
                  <a:pt x="933555" y="299786"/>
                </a:cubicBezTo>
                <a:cubicBezTo>
                  <a:pt x="931967" y="348998"/>
                  <a:pt x="931601" y="398265"/>
                  <a:pt x="928792" y="447423"/>
                </a:cubicBezTo>
                <a:cubicBezTo>
                  <a:pt x="928419" y="453958"/>
                  <a:pt x="925106" y="460017"/>
                  <a:pt x="924030" y="466473"/>
                </a:cubicBezTo>
                <a:cubicBezTo>
                  <a:pt x="915566" y="517259"/>
                  <a:pt x="926555" y="489996"/>
                  <a:pt x="909742" y="523623"/>
                </a:cubicBezTo>
                <a:cubicBezTo>
                  <a:pt x="896073" y="578304"/>
                  <a:pt x="915186" y="510923"/>
                  <a:pt x="895455" y="556961"/>
                </a:cubicBezTo>
                <a:cubicBezTo>
                  <a:pt x="892877" y="562977"/>
                  <a:pt x="893350" y="570030"/>
                  <a:pt x="890692" y="576011"/>
                </a:cubicBezTo>
                <a:cubicBezTo>
                  <a:pt x="886933" y="584470"/>
                  <a:pt x="880235" y="591396"/>
                  <a:pt x="876405" y="599823"/>
                </a:cubicBezTo>
                <a:cubicBezTo>
                  <a:pt x="872250" y="608963"/>
                  <a:pt x="870609" y="619076"/>
                  <a:pt x="866880" y="628398"/>
                </a:cubicBezTo>
                <a:cubicBezTo>
                  <a:pt x="850630" y="669025"/>
                  <a:pt x="865313" y="635981"/>
                  <a:pt x="843067" y="676023"/>
                </a:cubicBezTo>
                <a:cubicBezTo>
                  <a:pt x="839619" y="682229"/>
                  <a:pt x="837668" y="689296"/>
                  <a:pt x="833542" y="695073"/>
                </a:cubicBezTo>
                <a:cubicBezTo>
                  <a:pt x="829627" y="700554"/>
                  <a:pt x="824017" y="704598"/>
                  <a:pt x="819255" y="709361"/>
                </a:cubicBezTo>
                <a:cubicBezTo>
                  <a:pt x="813475" y="732480"/>
                  <a:pt x="808504" y="758213"/>
                  <a:pt x="790680" y="776036"/>
                </a:cubicBezTo>
                <a:cubicBezTo>
                  <a:pt x="771549" y="795165"/>
                  <a:pt x="771737" y="792471"/>
                  <a:pt x="757342" y="823661"/>
                </a:cubicBezTo>
                <a:cubicBezTo>
                  <a:pt x="737363" y="866950"/>
                  <a:pt x="760501" y="839552"/>
                  <a:pt x="733530" y="866523"/>
                </a:cubicBezTo>
                <a:cubicBezTo>
                  <a:pt x="725198" y="899847"/>
                  <a:pt x="735386" y="872981"/>
                  <a:pt x="714480" y="899861"/>
                </a:cubicBezTo>
                <a:cubicBezTo>
                  <a:pt x="707452" y="908897"/>
                  <a:pt x="695430" y="928436"/>
                  <a:pt x="695430" y="928436"/>
                </a:cubicBezTo>
                <a:cubicBezTo>
                  <a:pt x="693842" y="936373"/>
                  <a:pt x="693433" y="944641"/>
                  <a:pt x="690667" y="952248"/>
                </a:cubicBezTo>
                <a:cubicBezTo>
                  <a:pt x="678574" y="985503"/>
                  <a:pt x="678488" y="974108"/>
                  <a:pt x="662092" y="999873"/>
                </a:cubicBezTo>
                <a:cubicBezTo>
                  <a:pt x="655221" y="1010671"/>
                  <a:pt x="649627" y="1022236"/>
                  <a:pt x="643042" y="1033211"/>
                </a:cubicBezTo>
                <a:cubicBezTo>
                  <a:pt x="638317" y="1041086"/>
                  <a:pt x="624189" y="1060969"/>
                  <a:pt x="619230" y="1066548"/>
                </a:cubicBezTo>
                <a:cubicBezTo>
                  <a:pt x="611772" y="1074938"/>
                  <a:pt x="602809" y="1081913"/>
                  <a:pt x="595417" y="1090361"/>
                </a:cubicBezTo>
                <a:cubicBezTo>
                  <a:pt x="577918" y="1110360"/>
                  <a:pt x="593458" y="1099771"/>
                  <a:pt x="576367" y="1123698"/>
                </a:cubicBezTo>
                <a:cubicBezTo>
                  <a:pt x="564550" y="1140241"/>
                  <a:pt x="548726" y="1153890"/>
                  <a:pt x="538267" y="1171323"/>
                </a:cubicBezTo>
                <a:cubicBezTo>
                  <a:pt x="533505" y="1179261"/>
                  <a:pt x="528120" y="1186857"/>
                  <a:pt x="523980" y="1195136"/>
                </a:cubicBezTo>
                <a:cubicBezTo>
                  <a:pt x="521735" y="1199626"/>
                  <a:pt x="522353" y="1205503"/>
                  <a:pt x="519217" y="1209423"/>
                </a:cubicBezTo>
                <a:cubicBezTo>
                  <a:pt x="509400" y="1221695"/>
                  <a:pt x="492908" y="1228705"/>
                  <a:pt x="485880" y="1242761"/>
                </a:cubicBezTo>
                <a:cubicBezTo>
                  <a:pt x="477942" y="1258636"/>
                  <a:pt x="474617" y="1277836"/>
                  <a:pt x="462067" y="1290386"/>
                </a:cubicBezTo>
                <a:cubicBezTo>
                  <a:pt x="455717" y="1296736"/>
                  <a:pt x="448861" y="1302618"/>
                  <a:pt x="443017" y="1309436"/>
                </a:cubicBezTo>
                <a:cubicBezTo>
                  <a:pt x="439292" y="1313782"/>
                  <a:pt x="436926" y="1319144"/>
                  <a:pt x="433492" y="1323723"/>
                </a:cubicBezTo>
                <a:cubicBezTo>
                  <a:pt x="427393" y="1331855"/>
                  <a:pt x="421136" y="1339886"/>
                  <a:pt x="414442" y="1347536"/>
                </a:cubicBezTo>
                <a:cubicBezTo>
                  <a:pt x="364333" y="1404804"/>
                  <a:pt x="447580" y="1302541"/>
                  <a:pt x="381105" y="1385636"/>
                </a:cubicBezTo>
                <a:cubicBezTo>
                  <a:pt x="379517" y="1391986"/>
                  <a:pt x="379269" y="1398832"/>
                  <a:pt x="376342" y="1404686"/>
                </a:cubicBezTo>
                <a:cubicBezTo>
                  <a:pt x="364612" y="1428146"/>
                  <a:pt x="362069" y="1418953"/>
                  <a:pt x="347767" y="1438023"/>
                </a:cubicBezTo>
                <a:cubicBezTo>
                  <a:pt x="312262" y="1485364"/>
                  <a:pt x="352943" y="1442374"/>
                  <a:pt x="319192" y="1476123"/>
                </a:cubicBezTo>
                <a:cubicBezTo>
                  <a:pt x="316017" y="1482473"/>
                  <a:pt x="312160" y="1488525"/>
                  <a:pt x="309667" y="1495173"/>
                </a:cubicBezTo>
                <a:cubicBezTo>
                  <a:pt x="302047" y="1515495"/>
                  <a:pt x="309140" y="1519513"/>
                  <a:pt x="290617" y="1538036"/>
                </a:cubicBezTo>
                <a:cubicBezTo>
                  <a:pt x="287067" y="1541586"/>
                  <a:pt x="281092" y="1541211"/>
                  <a:pt x="276330" y="1542798"/>
                </a:cubicBezTo>
                <a:cubicBezTo>
                  <a:pt x="273155" y="1547561"/>
                  <a:pt x="270132" y="1552428"/>
                  <a:pt x="266805" y="1557086"/>
                </a:cubicBezTo>
                <a:cubicBezTo>
                  <a:pt x="262191" y="1563545"/>
                  <a:pt x="256455" y="1569244"/>
                  <a:pt x="252517" y="1576136"/>
                </a:cubicBezTo>
                <a:cubicBezTo>
                  <a:pt x="238361" y="1600909"/>
                  <a:pt x="260580" y="1581873"/>
                  <a:pt x="233467" y="1599948"/>
                </a:cubicBezTo>
                <a:cubicBezTo>
                  <a:pt x="228705" y="1607886"/>
                  <a:pt x="224734" y="1616356"/>
                  <a:pt x="219180" y="1623761"/>
                </a:cubicBezTo>
                <a:cubicBezTo>
                  <a:pt x="189950" y="1662734"/>
                  <a:pt x="219927" y="1610182"/>
                  <a:pt x="190605" y="1657098"/>
                </a:cubicBezTo>
                <a:cubicBezTo>
                  <a:pt x="176235" y="1680091"/>
                  <a:pt x="180299" y="1693402"/>
                  <a:pt x="152505" y="1714248"/>
                </a:cubicBezTo>
                <a:cubicBezTo>
                  <a:pt x="146155" y="1719011"/>
                  <a:pt x="138728" y="1722603"/>
                  <a:pt x="133455" y="1728536"/>
                </a:cubicBezTo>
                <a:cubicBezTo>
                  <a:pt x="125850" y="1737092"/>
                  <a:pt x="122500" y="1749016"/>
                  <a:pt x="114405" y="1757111"/>
                </a:cubicBezTo>
                <a:cubicBezTo>
                  <a:pt x="108055" y="1763461"/>
                  <a:pt x="101199" y="1769343"/>
                  <a:pt x="95355" y="1776161"/>
                </a:cubicBezTo>
                <a:cubicBezTo>
                  <a:pt x="91630" y="1780507"/>
                  <a:pt x="89555" y="1786102"/>
                  <a:pt x="85830" y="1790448"/>
                </a:cubicBezTo>
                <a:cubicBezTo>
                  <a:pt x="79986" y="1797266"/>
                  <a:pt x="72694" y="1802740"/>
                  <a:pt x="66780" y="1809498"/>
                </a:cubicBezTo>
                <a:cubicBezTo>
                  <a:pt x="61553" y="1815472"/>
                  <a:pt x="57106" y="1822089"/>
                  <a:pt x="52492" y="1828548"/>
                </a:cubicBezTo>
                <a:cubicBezTo>
                  <a:pt x="49165" y="1833206"/>
                  <a:pt x="46692" y="1838490"/>
                  <a:pt x="42967" y="1842836"/>
                </a:cubicBezTo>
                <a:cubicBezTo>
                  <a:pt x="37123" y="1849654"/>
                  <a:pt x="29527" y="1854874"/>
                  <a:pt x="23917" y="1861886"/>
                </a:cubicBezTo>
                <a:cubicBezTo>
                  <a:pt x="0" y="1891782"/>
                  <a:pt x="16867" y="1890461"/>
                  <a:pt x="105" y="18904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5918" y="1571612"/>
            <a:ext cx="2292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yte, short,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, long, char</a:t>
            </a:r>
            <a:endParaRPr lang="ko-KR" altLang="en-US" sz="1400" dirty="0"/>
          </a:p>
        </p:txBody>
      </p:sp>
      <p:cxnSp>
        <p:nvCxnSpPr>
          <p:cNvPr id="8" name="직선 연결선 7"/>
          <p:cNvCxnSpPr/>
          <p:nvPr/>
        </p:nvCxnSpPr>
        <p:spPr>
          <a:xfrm rot="16200000" flipH="1">
            <a:off x="3178959" y="1607331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 flipH="1" flipV="1">
            <a:off x="3178959" y="1607331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43372" y="1142984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V="1">
            <a:off x="4357686" y="121442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9124" y="1285860"/>
            <a:ext cx="3911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 아래 모든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의 실행을 막을 때에는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break</a:t>
            </a:r>
            <a:r>
              <a:rPr lang="ko-KR" altLang="en-US" sz="1400" dirty="0" smtClean="0"/>
              <a:t>를 사용한다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*break</a:t>
            </a:r>
            <a:r>
              <a:rPr lang="ko-KR" altLang="en-US" sz="1400" dirty="0" err="1" smtClean="0"/>
              <a:t>분기문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switch~case</a:t>
            </a:r>
            <a:r>
              <a:rPr lang="en-US" altLang="ko-KR" sz="1400" dirty="0" smtClean="0"/>
              <a:t>, for, while</a:t>
            </a:r>
            <a:r>
              <a:rPr lang="ko-KR" altLang="en-US" sz="1400" dirty="0" smtClean="0"/>
              <a:t>문을 빠져나갈 때 사용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" name="자유형 17"/>
          <p:cNvSpPr/>
          <p:nvPr/>
        </p:nvSpPr>
        <p:spPr>
          <a:xfrm>
            <a:off x="242888" y="3994075"/>
            <a:ext cx="983127" cy="2016200"/>
          </a:xfrm>
          <a:custGeom>
            <a:avLst/>
            <a:gdLst>
              <a:gd name="connsiteX0" fmla="*/ 766762 w 983127"/>
              <a:gd name="connsiteY0" fmla="*/ 111200 h 2016200"/>
              <a:gd name="connsiteX1" fmla="*/ 747712 w 983127"/>
              <a:gd name="connsiteY1" fmla="*/ 106438 h 2016200"/>
              <a:gd name="connsiteX2" fmla="*/ 742950 w 983127"/>
              <a:gd name="connsiteY2" fmla="*/ 92150 h 2016200"/>
              <a:gd name="connsiteX3" fmla="*/ 728662 w 983127"/>
              <a:gd name="connsiteY3" fmla="*/ 73100 h 2016200"/>
              <a:gd name="connsiteX4" fmla="*/ 719137 w 983127"/>
              <a:gd name="connsiteY4" fmla="*/ 58813 h 2016200"/>
              <a:gd name="connsiteX5" fmla="*/ 700087 w 983127"/>
              <a:gd name="connsiteY5" fmla="*/ 35000 h 2016200"/>
              <a:gd name="connsiteX6" fmla="*/ 690562 w 983127"/>
              <a:gd name="connsiteY6" fmla="*/ 20713 h 2016200"/>
              <a:gd name="connsiteX7" fmla="*/ 676275 w 983127"/>
              <a:gd name="connsiteY7" fmla="*/ 15950 h 2016200"/>
              <a:gd name="connsiteX8" fmla="*/ 633412 w 983127"/>
              <a:gd name="connsiteY8" fmla="*/ 1663 h 2016200"/>
              <a:gd name="connsiteX9" fmla="*/ 504825 w 983127"/>
              <a:gd name="connsiteY9" fmla="*/ 6425 h 2016200"/>
              <a:gd name="connsiteX10" fmla="*/ 476250 w 983127"/>
              <a:gd name="connsiteY10" fmla="*/ 25475 h 2016200"/>
              <a:gd name="connsiteX11" fmla="*/ 461962 w 983127"/>
              <a:gd name="connsiteY11" fmla="*/ 35000 h 2016200"/>
              <a:gd name="connsiteX12" fmla="*/ 452437 w 983127"/>
              <a:gd name="connsiteY12" fmla="*/ 49288 h 2016200"/>
              <a:gd name="connsiteX13" fmla="*/ 442912 w 983127"/>
              <a:gd name="connsiteY13" fmla="*/ 82625 h 2016200"/>
              <a:gd name="connsiteX14" fmla="*/ 447675 w 983127"/>
              <a:gd name="connsiteY14" fmla="*/ 149300 h 2016200"/>
              <a:gd name="connsiteX15" fmla="*/ 452437 w 983127"/>
              <a:gd name="connsiteY15" fmla="*/ 163588 h 2016200"/>
              <a:gd name="connsiteX16" fmla="*/ 466725 w 983127"/>
              <a:gd name="connsiteY16" fmla="*/ 173113 h 2016200"/>
              <a:gd name="connsiteX17" fmla="*/ 490537 w 983127"/>
              <a:gd name="connsiteY17" fmla="*/ 206450 h 2016200"/>
              <a:gd name="connsiteX18" fmla="*/ 500062 w 983127"/>
              <a:gd name="connsiteY18" fmla="*/ 220738 h 2016200"/>
              <a:gd name="connsiteX19" fmla="*/ 533400 w 983127"/>
              <a:gd name="connsiteY19" fmla="*/ 244550 h 2016200"/>
              <a:gd name="connsiteX20" fmla="*/ 566737 w 983127"/>
              <a:gd name="connsiteY20" fmla="*/ 277888 h 2016200"/>
              <a:gd name="connsiteX21" fmla="*/ 595312 w 983127"/>
              <a:gd name="connsiteY21" fmla="*/ 296938 h 2016200"/>
              <a:gd name="connsiteX22" fmla="*/ 619125 w 983127"/>
              <a:gd name="connsiteY22" fmla="*/ 315988 h 2016200"/>
              <a:gd name="connsiteX23" fmla="*/ 647700 w 983127"/>
              <a:gd name="connsiteY23" fmla="*/ 344563 h 2016200"/>
              <a:gd name="connsiteX24" fmla="*/ 666750 w 983127"/>
              <a:gd name="connsiteY24" fmla="*/ 354088 h 2016200"/>
              <a:gd name="connsiteX25" fmla="*/ 709612 w 983127"/>
              <a:gd name="connsiteY25" fmla="*/ 387425 h 2016200"/>
              <a:gd name="connsiteX26" fmla="*/ 723900 w 983127"/>
              <a:gd name="connsiteY26" fmla="*/ 396950 h 2016200"/>
              <a:gd name="connsiteX27" fmla="*/ 742950 w 983127"/>
              <a:gd name="connsiteY27" fmla="*/ 401713 h 2016200"/>
              <a:gd name="connsiteX28" fmla="*/ 776287 w 983127"/>
              <a:gd name="connsiteY28" fmla="*/ 425525 h 2016200"/>
              <a:gd name="connsiteX29" fmla="*/ 804862 w 983127"/>
              <a:gd name="connsiteY29" fmla="*/ 444575 h 2016200"/>
              <a:gd name="connsiteX30" fmla="*/ 828675 w 983127"/>
              <a:gd name="connsiteY30" fmla="*/ 454100 h 2016200"/>
              <a:gd name="connsiteX31" fmla="*/ 847725 w 983127"/>
              <a:gd name="connsiteY31" fmla="*/ 468388 h 2016200"/>
              <a:gd name="connsiteX32" fmla="*/ 871537 w 983127"/>
              <a:gd name="connsiteY32" fmla="*/ 477913 h 2016200"/>
              <a:gd name="connsiteX33" fmla="*/ 904875 w 983127"/>
              <a:gd name="connsiteY33" fmla="*/ 492200 h 2016200"/>
              <a:gd name="connsiteX34" fmla="*/ 928687 w 983127"/>
              <a:gd name="connsiteY34" fmla="*/ 520775 h 2016200"/>
              <a:gd name="connsiteX35" fmla="*/ 957262 w 983127"/>
              <a:gd name="connsiteY35" fmla="*/ 539825 h 2016200"/>
              <a:gd name="connsiteX36" fmla="*/ 981075 w 983127"/>
              <a:gd name="connsiteY36" fmla="*/ 592213 h 2016200"/>
              <a:gd name="connsiteX37" fmla="*/ 976312 w 983127"/>
              <a:gd name="connsiteY37" fmla="*/ 635075 h 2016200"/>
              <a:gd name="connsiteX38" fmla="*/ 947737 w 983127"/>
              <a:gd name="connsiteY38" fmla="*/ 654125 h 2016200"/>
              <a:gd name="connsiteX39" fmla="*/ 919162 w 983127"/>
              <a:gd name="connsiteY39" fmla="*/ 663650 h 2016200"/>
              <a:gd name="connsiteX40" fmla="*/ 904875 w 983127"/>
              <a:gd name="connsiteY40" fmla="*/ 668413 h 2016200"/>
              <a:gd name="connsiteX41" fmla="*/ 871537 w 983127"/>
              <a:gd name="connsiteY41" fmla="*/ 673175 h 2016200"/>
              <a:gd name="connsiteX42" fmla="*/ 790575 w 983127"/>
              <a:gd name="connsiteY42" fmla="*/ 682700 h 2016200"/>
              <a:gd name="connsiteX43" fmla="*/ 742950 w 983127"/>
              <a:gd name="connsiteY43" fmla="*/ 687463 h 2016200"/>
              <a:gd name="connsiteX44" fmla="*/ 695325 w 983127"/>
              <a:gd name="connsiteY44" fmla="*/ 696988 h 2016200"/>
              <a:gd name="connsiteX45" fmla="*/ 676275 w 983127"/>
              <a:gd name="connsiteY45" fmla="*/ 701750 h 2016200"/>
              <a:gd name="connsiteX46" fmla="*/ 600075 w 983127"/>
              <a:gd name="connsiteY46" fmla="*/ 711275 h 2016200"/>
              <a:gd name="connsiteX47" fmla="*/ 485775 w 983127"/>
              <a:gd name="connsiteY47" fmla="*/ 730325 h 2016200"/>
              <a:gd name="connsiteX48" fmla="*/ 447675 w 983127"/>
              <a:gd name="connsiteY48" fmla="*/ 735088 h 2016200"/>
              <a:gd name="connsiteX49" fmla="*/ 400050 w 983127"/>
              <a:gd name="connsiteY49" fmla="*/ 749375 h 2016200"/>
              <a:gd name="connsiteX50" fmla="*/ 385762 w 983127"/>
              <a:gd name="connsiteY50" fmla="*/ 754138 h 2016200"/>
              <a:gd name="connsiteX51" fmla="*/ 361950 w 983127"/>
              <a:gd name="connsiteY51" fmla="*/ 758900 h 2016200"/>
              <a:gd name="connsiteX52" fmla="*/ 304800 w 983127"/>
              <a:gd name="connsiteY52" fmla="*/ 777950 h 2016200"/>
              <a:gd name="connsiteX53" fmla="*/ 252412 w 983127"/>
              <a:gd name="connsiteY53" fmla="*/ 792238 h 2016200"/>
              <a:gd name="connsiteX54" fmla="*/ 200025 w 983127"/>
              <a:gd name="connsiteY54" fmla="*/ 811288 h 2016200"/>
              <a:gd name="connsiteX55" fmla="*/ 171450 w 983127"/>
              <a:gd name="connsiteY55" fmla="*/ 825575 h 2016200"/>
              <a:gd name="connsiteX56" fmla="*/ 147637 w 983127"/>
              <a:gd name="connsiteY56" fmla="*/ 835100 h 2016200"/>
              <a:gd name="connsiteX57" fmla="*/ 133350 w 983127"/>
              <a:gd name="connsiteY57" fmla="*/ 839863 h 2016200"/>
              <a:gd name="connsiteX58" fmla="*/ 90487 w 983127"/>
              <a:gd name="connsiteY58" fmla="*/ 863675 h 2016200"/>
              <a:gd name="connsiteX59" fmla="*/ 66675 w 983127"/>
              <a:gd name="connsiteY59" fmla="*/ 887488 h 2016200"/>
              <a:gd name="connsiteX60" fmla="*/ 42862 w 983127"/>
              <a:gd name="connsiteY60" fmla="*/ 920825 h 2016200"/>
              <a:gd name="connsiteX61" fmla="*/ 19050 w 983127"/>
              <a:gd name="connsiteY61" fmla="*/ 949400 h 2016200"/>
              <a:gd name="connsiteX62" fmla="*/ 4762 w 983127"/>
              <a:gd name="connsiteY62" fmla="*/ 997025 h 2016200"/>
              <a:gd name="connsiteX63" fmla="*/ 0 w 983127"/>
              <a:gd name="connsiteY63" fmla="*/ 1011313 h 2016200"/>
              <a:gd name="connsiteX64" fmla="*/ 4762 w 983127"/>
              <a:gd name="connsiteY64" fmla="*/ 1130375 h 2016200"/>
              <a:gd name="connsiteX65" fmla="*/ 9525 w 983127"/>
              <a:gd name="connsiteY65" fmla="*/ 1144663 h 2016200"/>
              <a:gd name="connsiteX66" fmla="*/ 28575 w 983127"/>
              <a:gd name="connsiteY66" fmla="*/ 1173238 h 2016200"/>
              <a:gd name="connsiteX67" fmla="*/ 52387 w 983127"/>
              <a:gd name="connsiteY67" fmla="*/ 1211338 h 2016200"/>
              <a:gd name="connsiteX68" fmla="*/ 85725 w 983127"/>
              <a:gd name="connsiteY68" fmla="*/ 1239913 h 2016200"/>
              <a:gd name="connsiteX69" fmla="*/ 128587 w 983127"/>
              <a:gd name="connsiteY69" fmla="*/ 1273250 h 2016200"/>
              <a:gd name="connsiteX70" fmla="*/ 142875 w 983127"/>
              <a:gd name="connsiteY70" fmla="*/ 1282775 h 2016200"/>
              <a:gd name="connsiteX71" fmla="*/ 171450 w 983127"/>
              <a:gd name="connsiteY71" fmla="*/ 1292300 h 2016200"/>
              <a:gd name="connsiteX72" fmla="*/ 204787 w 983127"/>
              <a:gd name="connsiteY72" fmla="*/ 1311350 h 2016200"/>
              <a:gd name="connsiteX73" fmla="*/ 238125 w 983127"/>
              <a:gd name="connsiteY73" fmla="*/ 1320875 h 2016200"/>
              <a:gd name="connsiteX74" fmla="*/ 266700 w 983127"/>
              <a:gd name="connsiteY74" fmla="*/ 1325638 h 2016200"/>
              <a:gd name="connsiteX75" fmla="*/ 666750 w 983127"/>
              <a:gd name="connsiteY75" fmla="*/ 1335163 h 2016200"/>
              <a:gd name="connsiteX76" fmla="*/ 814387 w 983127"/>
              <a:gd name="connsiteY76" fmla="*/ 1339925 h 2016200"/>
              <a:gd name="connsiteX77" fmla="*/ 823912 w 983127"/>
              <a:gd name="connsiteY77" fmla="*/ 1354213 h 2016200"/>
              <a:gd name="connsiteX78" fmla="*/ 814387 w 983127"/>
              <a:gd name="connsiteY78" fmla="*/ 1416125 h 2016200"/>
              <a:gd name="connsiteX79" fmla="*/ 800100 w 983127"/>
              <a:gd name="connsiteY79" fmla="*/ 1582813 h 2016200"/>
              <a:gd name="connsiteX80" fmla="*/ 790575 w 983127"/>
              <a:gd name="connsiteY80" fmla="*/ 1778075 h 2016200"/>
              <a:gd name="connsiteX81" fmla="*/ 785812 w 983127"/>
              <a:gd name="connsiteY81" fmla="*/ 1839988 h 2016200"/>
              <a:gd name="connsiteX82" fmla="*/ 771525 w 983127"/>
              <a:gd name="connsiteY82" fmla="*/ 1959050 h 2016200"/>
              <a:gd name="connsiteX83" fmla="*/ 766762 w 983127"/>
              <a:gd name="connsiteY83" fmla="*/ 2016200 h 20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83127" h="2016200">
                <a:moveTo>
                  <a:pt x="766762" y="111200"/>
                </a:moveTo>
                <a:cubicBezTo>
                  <a:pt x="760412" y="109613"/>
                  <a:pt x="752823" y="110527"/>
                  <a:pt x="747712" y="106438"/>
                </a:cubicBezTo>
                <a:cubicBezTo>
                  <a:pt x="743792" y="103302"/>
                  <a:pt x="745441" y="96509"/>
                  <a:pt x="742950" y="92150"/>
                </a:cubicBezTo>
                <a:cubicBezTo>
                  <a:pt x="739012" y="85258"/>
                  <a:pt x="733276" y="79559"/>
                  <a:pt x="728662" y="73100"/>
                </a:cubicBezTo>
                <a:cubicBezTo>
                  <a:pt x="725335" y="68443"/>
                  <a:pt x="722312" y="63575"/>
                  <a:pt x="719137" y="58813"/>
                </a:cubicBezTo>
                <a:cubicBezTo>
                  <a:pt x="709867" y="30998"/>
                  <a:pt x="721629" y="56541"/>
                  <a:pt x="700087" y="35000"/>
                </a:cubicBezTo>
                <a:cubicBezTo>
                  <a:pt x="696040" y="30953"/>
                  <a:pt x="695031" y="24289"/>
                  <a:pt x="690562" y="20713"/>
                </a:cubicBezTo>
                <a:cubicBezTo>
                  <a:pt x="686642" y="17577"/>
                  <a:pt x="680889" y="17928"/>
                  <a:pt x="676275" y="15950"/>
                </a:cubicBezTo>
                <a:cubicBezTo>
                  <a:pt x="641773" y="1163"/>
                  <a:pt x="673549" y="9689"/>
                  <a:pt x="633412" y="1663"/>
                </a:cubicBezTo>
                <a:cubicBezTo>
                  <a:pt x="590550" y="3250"/>
                  <a:pt x="547233" y="0"/>
                  <a:pt x="504825" y="6425"/>
                </a:cubicBezTo>
                <a:cubicBezTo>
                  <a:pt x="493507" y="8140"/>
                  <a:pt x="485775" y="19125"/>
                  <a:pt x="476250" y="25475"/>
                </a:cubicBezTo>
                <a:lnTo>
                  <a:pt x="461962" y="35000"/>
                </a:lnTo>
                <a:cubicBezTo>
                  <a:pt x="458787" y="39763"/>
                  <a:pt x="454997" y="44168"/>
                  <a:pt x="452437" y="49288"/>
                </a:cubicBezTo>
                <a:cubicBezTo>
                  <a:pt x="449022" y="56117"/>
                  <a:pt x="444437" y="76526"/>
                  <a:pt x="442912" y="82625"/>
                </a:cubicBezTo>
                <a:cubicBezTo>
                  <a:pt x="444500" y="104850"/>
                  <a:pt x="445072" y="127171"/>
                  <a:pt x="447675" y="149300"/>
                </a:cubicBezTo>
                <a:cubicBezTo>
                  <a:pt x="448262" y="154286"/>
                  <a:pt x="449301" y="159668"/>
                  <a:pt x="452437" y="163588"/>
                </a:cubicBezTo>
                <a:cubicBezTo>
                  <a:pt x="456013" y="168058"/>
                  <a:pt x="461962" y="169938"/>
                  <a:pt x="466725" y="173113"/>
                </a:cubicBezTo>
                <a:cubicBezTo>
                  <a:pt x="475475" y="199365"/>
                  <a:pt x="465883" y="177686"/>
                  <a:pt x="490537" y="206450"/>
                </a:cubicBezTo>
                <a:cubicBezTo>
                  <a:pt x="494262" y="210796"/>
                  <a:pt x="496015" y="216691"/>
                  <a:pt x="500062" y="220738"/>
                </a:cubicBezTo>
                <a:cubicBezTo>
                  <a:pt x="505969" y="226645"/>
                  <a:pt x="525288" y="239142"/>
                  <a:pt x="533400" y="244550"/>
                </a:cubicBezTo>
                <a:cubicBezTo>
                  <a:pt x="550473" y="270161"/>
                  <a:pt x="535063" y="250174"/>
                  <a:pt x="566737" y="277888"/>
                </a:cubicBezTo>
                <a:cubicBezTo>
                  <a:pt x="588690" y="297096"/>
                  <a:pt x="571568" y="289022"/>
                  <a:pt x="595312" y="296938"/>
                </a:cubicBezTo>
                <a:cubicBezTo>
                  <a:pt x="621456" y="336153"/>
                  <a:pt x="587273" y="291214"/>
                  <a:pt x="619125" y="315988"/>
                </a:cubicBezTo>
                <a:cubicBezTo>
                  <a:pt x="629758" y="324258"/>
                  <a:pt x="638175" y="335038"/>
                  <a:pt x="647700" y="344563"/>
                </a:cubicBezTo>
                <a:cubicBezTo>
                  <a:pt x="652720" y="349583"/>
                  <a:pt x="660913" y="350047"/>
                  <a:pt x="666750" y="354088"/>
                </a:cubicBezTo>
                <a:cubicBezTo>
                  <a:pt x="681632" y="364391"/>
                  <a:pt x="694552" y="377385"/>
                  <a:pt x="709612" y="387425"/>
                </a:cubicBezTo>
                <a:cubicBezTo>
                  <a:pt x="714375" y="390600"/>
                  <a:pt x="718639" y="394695"/>
                  <a:pt x="723900" y="396950"/>
                </a:cubicBezTo>
                <a:cubicBezTo>
                  <a:pt x="729916" y="399528"/>
                  <a:pt x="736600" y="400125"/>
                  <a:pt x="742950" y="401713"/>
                </a:cubicBezTo>
                <a:cubicBezTo>
                  <a:pt x="768204" y="426967"/>
                  <a:pt x="744945" y="406720"/>
                  <a:pt x="776287" y="425525"/>
                </a:cubicBezTo>
                <a:cubicBezTo>
                  <a:pt x="786103" y="431415"/>
                  <a:pt x="794233" y="440324"/>
                  <a:pt x="804862" y="444575"/>
                </a:cubicBezTo>
                <a:cubicBezTo>
                  <a:pt x="812800" y="447750"/>
                  <a:pt x="821202" y="449948"/>
                  <a:pt x="828675" y="454100"/>
                </a:cubicBezTo>
                <a:cubicBezTo>
                  <a:pt x="835614" y="457955"/>
                  <a:pt x="840786" y="464533"/>
                  <a:pt x="847725" y="468388"/>
                </a:cubicBezTo>
                <a:cubicBezTo>
                  <a:pt x="855198" y="472540"/>
                  <a:pt x="863891" y="474090"/>
                  <a:pt x="871537" y="477913"/>
                </a:cubicBezTo>
                <a:cubicBezTo>
                  <a:pt x="904424" y="494357"/>
                  <a:pt x="865231" y="482290"/>
                  <a:pt x="904875" y="492200"/>
                </a:cubicBezTo>
                <a:cubicBezTo>
                  <a:pt x="913342" y="504900"/>
                  <a:pt x="915994" y="510902"/>
                  <a:pt x="928687" y="520775"/>
                </a:cubicBezTo>
                <a:cubicBezTo>
                  <a:pt x="937723" y="527803"/>
                  <a:pt x="957262" y="539825"/>
                  <a:pt x="957262" y="539825"/>
                </a:cubicBezTo>
                <a:cubicBezTo>
                  <a:pt x="980802" y="575135"/>
                  <a:pt x="974067" y="557175"/>
                  <a:pt x="981075" y="592213"/>
                </a:cubicBezTo>
                <a:cubicBezTo>
                  <a:pt x="979487" y="606500"/>
                  <a:pt x="983127" y="622418"/>
                  <a:pt x="976312" y="635075"/>
                </a:cubicBezTo>
                <a:cubicBezTo>
                  <a:pt x="970885" y="645154"/>
                  <a:pt x="958597" y="650505"/>
                  <a:pt x="947737" y="654125"/>
                </a:cubicBezTo>
                <a:lnTo>
                  <a:pt x="919162" y="663650"/>
                </a:lnTo>
                <a:cubicBezTo>
                  <a:pt x="914400" y="665238"/>
                  <a:pt x="909845" y="667703"/>
                  <a:pt x="904875" y="668413"/>
                </a:cubicBezTo>
                <a:lnTo>
                  <a:pt x="871537" y="673175"/>
                </a:lnTo>
                <a:cubicBezTo>
                  <a:pt x="835343" y="685241"/>
                  <a:pt x="865672" y="676442"/>
                  <a:pt x="790575" y="682700"/>
                </a:cubicBezTo>
                <a:cubicBezTo>
                  <a:pt x="774676" y="684025"/>
                  <a:pt x="758825" y="685875"/>
                  <a:pt x="742950" y="687463"/>
                </a:cubicBezTo>
                <a:cubicBezTo>
                  <a:pt x="713608" y="697242"/>
                  <a:pt x="743481" y="688232"/>
                  <a:pt x="695325" y="696988"/>
                </a:cubicBezTo>
                <a:cubicBezTo>
                  <a:pt x="688885" y="698159"/>
                  <a:pt x="682748" y="700779"/>
                  <a:pt x="676275" y="701750"/>
                </a:cubicBezTo>
                <a:cubicBezTo>
                  <a:pt x="650961" y="705547"/>
                  <a:pt x="625415" y="707655"/>
                  <a:pt x="600075" y="711275"/>
                </a:cubicBezTo>
                <a:cubicBezTo>
                  <a:pt x="599963" y="711291"/>
                  <a:pt x="485839" y="730317"/>
                  <a:pt x="485775" y="730325"/>
                </a:cubicBezTo>
                <a:lnTo>
                  <a:pt x="447675" y="735088"/>
                </a:lnTo>
                <a:cubicBezTo>
                  <a:pt x="415303" y="745877"/>
                  <a:pt x="454605" y="733008"/>
                  <a:pt x="400050" y="749375"/>
                </a:cubicBezTo>
                <a:cubicBezTo>
                  <a:pt x="395241" y="750818"/>
                  <a:pt x="390632" y="752920"/>
                  <a:pt x="385762" y="754138"/>
                </a:cubicBezTo>
                <a:cubicBezTo>
                  <a:pt x="377909" y="756101"/>
                  <a:pt x="369887" y="757313"/>
                  <a:pt x="361950" y="758900"/>
                </a:cubicBezTo>
                <a:cubicBezTo>
                  <a:pt x="318992" y="780379"/>
                  <a:pt x="372281" y="755456"/>
                  <a:pt x="304800" y="777950"/>
                </a:cubicBezTo>
                <a:cubicBezTo>
                  <a:pt x="268546" y="790035"/>
                  <a:pt x="286070" y="785506"/>
                  <a:pt x="252412" y="792238"/>
                </a:cubicBezTo>
                <a:cubicBezTo>
                  <a:pt x="197732" y="825046"/>
                  <a:pt x="261295" y="790865"/>
                  <a:pt x="200025" y="811288"/>
                </a:cubicBezTo>
                <a:cubicBezTo>
                  <a:pt x="189922" y="814656"/>
                  <a:pt x="181145" y="821168"/>
                  <a:pt x="171450" y="825575"/>
                </a:cubicBezTo>
                <a:cubicBezTo>
                  <a:pt x="163667" y="829113"/>
                  <a:pt x="155642" y="832098"/>
                  <a:pt x="147637" y="835100"/>
                </a:cubicBezTo>
                <a:cubicBezTo>
                  <a:pt x="142937" y="836863"/>
                  <a:pt x="137738" y="837425"/>
                  <a:pt x="133350" y="839863"/>
                </a:cubicBezTo>
                <a:cubicBezTo>
                  <a:pt x="84229" y="867153"/>
                  <a:pt x="122814" y="852901"/>
                  <a:pt x="90487" y="863675"/>
                </a:cubicBezTo>
                <a:cubicBezTo>
                  <a:pt x="65089" y="901773"/>
                  <a:pt x="98422" y="855741"/>
                  <a:pt x="66675" y="887488"/>
                </a:cubicBezTo>
                <a:cubicBezTo>
                  <a:pt x="49520" y="904643"/>
                  <a:pt x="56381" y="904602"/>
                  <a:pt x="42862" y="920825"/>
                </a:cubicBezTo>
                <a:cubicBezTo>
                  <a:pt x="32183" y="933640"/>
                  <a:pt x="25805" y="934201"/>
                  <a:pt x="19050" y="949400"/>
                </a:cubicBezTo>
                <a:cubicBezTo>
                  <a:pt x="10000" y="969763"/>
                  <a:pt x="10302" y="977636"/>
                  <a:pt x="4762" y="997025"/>
                </a:cubicBezTo>
                <a:cubicBezTo>
                  <a:pt x="3383" y="1001852"/>
                  <a:pt x="1587" y="1006550"/>
                  <a:pt x="0" y="1011313"/>
                </a:cubicBezTo>
                <a:cubicBezTo>
                  <a:pt x="1587" y="1051000"/>
                  <a:pt x="1932" y="1090757"/>
                  <a:pt x="4762" y="1130375"/>
                </a:cubicBezTo>
                <a:cubicBezTo>
                  <a:pt x="5120" y="1135383"/>
                  <a:pt x="7087" y="1140274"/>
                  <a:pt x="9525" y="1144663"/>
                </a:cubicBezTo>
                <a:cubicBezTo>
                  <a:pt x="15084" y="1154670"/>
                  <a:pt x="22508" y="1163530"/>
                  <a:pt x="28575" y="1173238"/>
                </a:cubicBezTo>
                <a:cubicBezTo>
                  <a:pt x="36512" y="1185938"/>
                  <a:pt x="41797" y="1200748"/>
                  <a:pt x="52387" y="1211338"/>
                </a:cubicBezTo>
                <a:cubicBezTo>
                  <a:pt x="87847" y="1246796"/>
                  <a:pt x="42950" y="1203248"/>
                  <a:pt x="85725" y="1239913"/>
                </a:cubicBezTo>
                <a:cubicBezTo>
                  <a:pt x="124889" y="1273482"/>
                  <a:pt x="65883" y="1231448"/>
                  <a:pt x="128587" y="1273250"/>
                </a:cubicBezTo>
                <a:cubicBezTo>
                  <a:pt x="133350" y="1276425"/>
                  <a:pt x="137445" y="1280965"/>
                  <a:pt x="142875" y="1282775"/>
                </a:cubicBezTo>
                <a:lnTo>
                  <a:pt x="171450" y="1292300"/>
                </a:lnTo>
                <a:cubicBezTo>
                  <a:pt x="185799" y="1301867"/>
                  <a:pt x="187867" y="1304098"/>
                  <a:pt x="204787" y="1311350"/>
                </a:cubicBezTo>
                <a:cubicBezTo>
                  <a:pt x="212734" y="1314756"/>
                  <a:pt x="230567" y="1319363"/>
                  <a:pt x="238125" y="1320875"/>
                </a:cubicBezTo>
                <a:cubicBezTo>
                  <a:pt x="247594" y="1322769"/>
                  <a:pt x="257049" y="1325316"/>
                  <a:pt x="266700" y="1325638"/>
                </a:cubicBezTo>
                <a:lnTo>
                  <a:pt x="666750" y="1335163"/>
                </a:lnTo>
                <a:lnTo>
                  <a:pt x="814387" y="1339925"/>
                </a:lnTo>
                <a:cubicBezTo>
                  <a:pt x="817562" y="1344688"/>
                  <a:pt x="823473" y="1348506"/>
                  <a:pt x="823912" y="1354213"/>
                </a:cubicBezTo>
                <a:cubicBezTo>
                  <a:pt x="826215" y="1384144"/>
                  <a:pt x="821816" y="1393842"/>
                  <a:pt x="814387" y="1416125"/>
                </a:cubicBezTo>
                <a:cubicBezTo>
                  <a:pt x="812003" y="1442346"/>
                  <a:pt x="802230" y="1544466"/>
                  <a:pt x="800100" y="1582813"/>
                </a:cubicBezTo>
                <a:cubicBezTo>
                  <a:pt x="796485" y="1647877"/>
                  <a:pt x="794190" y="1713011"/>
                  <a:pt x="790575" y="1778075"/>
                </a:cubicBezTo>
                <a:cubicBezTo>
                  <a:pt x="789427" y="1798742"/>
                  <a:pt x="787145" y="1819332"/>
                  <a:pt x="785812" y="1839988"/>
                </a:cubicBezTo>
                <a:cubicBezTo>
                  <a:pt x="779283" y="1941195"/>
                  <a:pt x="789367" y="1896603"/>
                  <a:pt x="771525" y="1959050"/>
                </a:cubicBezTo>
                <a:lnTo>
                  <a:pt x="766762" y="20162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10800000" flipV="1">
            <a:off x="1142976" y="4000504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1000100" y="4143380"/>
            <a:ext cx="142876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5984" y="3786190"/>
            <a:ext cx="58080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ase</a:t>
            </a:r>
            <a:r>
              <a:rPr lang="ko-KR" altLang="en-US" sz="1400" dirty="0" smtClean="0"/>
              <a:t>의 상수는 입력되는 변수의 데이터 형 범위까지만 정의할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byte</a:t>
            </a:r>
            <a:r>
              <a:rPr lang="ko-KR" altLang="en-US" sz="1400" dirty="0" smtClean="0"/>
              <a:t>가 입력되면 </a:t>
            </a:r>
            <a:r>
              <a:rPr lang="en-US" altLang="ko-KR" sz="1400" dirty="0" smtClean="0"/>
              <a:t>-128~+127</a:t>
            </a:r>
            <a:r>
              <a:rPr lang="ko-KR" altLang="en-US" sz="1400" dirty="0" smtClean="0"/>
              <a:t>까지만 정의할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가급적이면 </a:t>
            </a:r>
            <a:r>
              <a:rPr lang="en-US" altLang="ko-KR" sz="1400" dirty="0" smtClean="0"/>
              <a:t>Constant</a:t>
            </a:r>
            <a:r>
              <a:rPr lang="ko-KR" altLang="en-US" sz="1400" dirty="0" smtClean="0"/>
              <a:t>를 사용하여 처리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가독성</a:t>
            </a:r>
            <a:r>
              <a:rPr lang="ko-KR" altLang="en-US" sz="1400" dirty="0" smtClean="0"/>
              <a:t> 향상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36920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점수에 대한 학점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90~100 =&gt; A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80~89 =&gt; B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70~ 79 =&gt; C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60~ 69 =&gt;D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0 ~ 59 =&gt; F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*looping ( </a:t>
            </a:r>
            <a:r>
              <a:rPr lang="ko-KR" altLang="en-US" sz="1600" b="1" dirty="0" err="1" smtClean="0"/>
              <a:t>반복문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코드를 여러 번 반복 실행해야 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-for, while, </a:t>
            </a:r>
            <a:r>
              <a:rPr lang="en-US" altLang="ko-KR" sz="1600" dirty="0" err="1" smtClean="0"/>
              <a:t>do~while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for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시작과 끝을 알 때 사용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43108" y="100010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285728"/>
            <a:ext cx="34227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witch~ case</a:t>
            </a:r>
          </a:p>
          <a:p>
            <a:r>
              <a:rPr lang="en-US" altLang="ko-KR" sz="1600" dirty="0" smtClean="0"/>
              <a:t>100 =&gt; 10</a:t>
            </a:r>
            <a:endParaRPr lang="en-US" altLang="ko-KR" sz="1600" dirty="0"/>
          </a:p>
          <a:p>
            <a:r>
              <a:rPr lang="en-US" altLang="ko-KR" sz="1600" dirty="0" smtClean="0"/>
              <a:t> 90~99 = &gt;9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80~89 =&gt; 8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70~ 79 =&gt; 7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60~ 69 =&gt;6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0 ~ 59 =&gt; 5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=100 /10;  </a:t>
            </a:r>
            <a:r>
              <a:rPr lang="ko-KR" altLang="en-US" sz="1600" dirty="0" smtClean="0"/>
              <a:t>정수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정수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정수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643446"/>
            <a:ext cx="2048972" cy="182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71802" y="4643446"/>
            <a:ext cx="325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for(</a:t>
            </a:r>
            <a:r>
              <a:rPr lang="ko-KR" altLang="en-US" sz="1600" dirty="0" smtClean="0"/>
              <a:t>초기값 </a:t>
            </a:r>
            <a:r>
              <a:rPr lang="en-US" altLang="ko-KR" sz="1600" dirty="0" smtClean="0"/>
              <a:t>;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증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감소식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반복수행할</a:t>
            </a:r>
            <a:r>
              <a:rPr lang="ko-KR" altLang="en-US" sz="1600" dirty="0" smtClean="0"/>
              <a:t> 문장들</a:t>
            </a:r>
            <a:r>
              <a:rPr lang="en-US" altLang="ko-KR" sz="1600" dirty="0" smtClean="0"/>
              <a:t>…..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8664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*for</a:t>
            </a:r>
            <a:r>
              <a:rPr lang="ko-KR" altLang="en-US" dirty="0" smtClean="0"/>
              <a:t>문의 흐름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for(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5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);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500042"/>
            <a:ext cx="214314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2976" y="714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57356" y="6429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0364" y="1428736"/>
            <a:ext cx="415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200" dirty="0" smtClean="0">
                <a:solidFill>
                  <a:srgbClr val="0070C0"/>
                </a:solidFill>
              </a:rPr>
              <a:t>=0</a:t>
            </a: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200" dirty="0" smtClean="0">
                <a:solidFill>
                  <a:srgbClr val="0070C0"/>
                </a:solidFill>
              </a:rPr>
              <a:t>=1</a:t>
            </a: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200" dirty="0" smtClean="0">
                <a:solidFill>
                  <a:srgbClr val="0070C0"/>
                </a:solidFill>
              </a:rPr>
              <a:t>=2</a:t>
            </a: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200" dirty="0" smtClean="0">
                <a:solidFill>
                  <a:srgbClr val="0070C0"/>
                </a:solidFill>
              </a:rPr>
              <a:t>=3</a:t>
            </a: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200" dirty="0" smtClean="0">
                <a:solidFill>
                  <a:srgbClr val="0070C0"/>
                </a:solidFill>
              </a:rPr>
              <a:t>=4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3572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736" y="642918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altLang="ko-KR" sz="8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altLang="ko-KR" sz="800" dirty="0" smtClean="0">
                <a:solidFill>
                  <a:schemeClr val="accent4">
                    <a:lumMod val="75000"/>
                  </a:schemeClr>
                </a:solidFill>
              </a:rPr>
              <a:t>-&gt;1</a:t>
            </a:r>
            <a:endParaRPr lang="ko-KR" alt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8794" y="5087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15144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6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174" y="50004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7</a:t>
            </a:r>
            <a:r>
              <a:rPr lang="en-US" altLang="ko-KR" sz="800" dirty="0" smtClean="0">
                <a:solidFill>
                  <a:schemeClr val="accent4">
                    <a:lumMod val="75000"/>
                  </a:schemeClr>
                </a:solidFill>
              </a:rPr>
              <a:t> 1-&gt;2</a:t>
            </a:r>
            <a:endParaRPr lang="ko-KR" alt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232" y="35716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167162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9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3598" y="357166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US" altLang="ko-KR" sz="800" dirty="0" smtClean="0">
                <a:solidFill>
                  <a:schemeClr val="accent4">
                    <a:lumMod val="75000"/>
                  </a:schemeClr>
                </a:solidFill>
              </a:rPr>
              <a:t> 2-&gt;3</a:t>
            </a:r>
            <a:endParaRPr lang="ko-KR" alt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21429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186611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12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6050" y="214290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</a:rPr>
              <a:t>13</a:t>
            </a:r>
            <a:r>
              <a:rPr lang="en-US" altLang="ko-KR" sz="800" dirty="0" smtClean="0">
                <a:solidFill>
                  <a:schemeClr val="accent4">
                    <a:lumMod val="75000"/>
                  </a:schemeClr>
                </a:solidFill>
              </a:rPr>
              <a:t> 3-&gt;</a:t>
            </a:r>
            <a:r>
              <a:rPr lang="en-US" altLang="ko-KR" sz="8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3108" y="7141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58" y="20232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15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28926" y="7141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</a:rPr>
              <a:t>16</a:t>
            </a:r>
            <a:r>
              <a:rPr lang="en-US" altLang="ko-KR" sz="800" dirty="0" smtClean="0">
                <a:solidFill>
                  <a:schemeClr val="accent4">
                    <a:lumMod val="75000"/>
                  </a:schemeClr>
                </a:solidFill>
              </a:rPr>
              <a:t> 4-&gt;5</a:t>
            </a:r>
            <a:endParaRPr lang="ko-KR" alt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5984" y="-2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9199" y="66675"/>
            <a:ext cx="2608125" cy="3395663"/>
          </a:xfrm>
          <a:custGeom>
            <a:avLst/>
            <a:gdLst>
              <a:gd name="connsiteX0" fmla="*/ 1093026 w 2608125"/>
              <a:gd name="connsiteY0" fmla="*/ 61913 h 3395663"/>
              <a:gd name="connsiteX1" fmla="*/ 1121601 w 2608125"/>
              <a:gd name="connsiteY1" fmla="*/ 42863 h 3395663"/>
              <a:gd name="connsiteX2" fmla="*/ 1150176 w 2608125"/>
              <a:gd name="connsiteY2" fmla="*/ 33338 h 3395663"/>
              <a:gd name="connsiteX3" fmla="*/ 1188276 w 2608125"/>
              <a:gd name="connsiteY3" fmla="*/ 23813 h 3395663"/>
              <a:gd name="connsiteX4" fmla="*/ 1202564 w 2608125"/>
              <a:gd name="connsiteY4" fmla="*/ 19050 h 3395663"/>
              <a:gd name="connsiteX5" fmla="*/ 1278764 w 2608125"/>
              <a:gd name="connsiteY5" fmla="*/ 9525 h 3395663"/>
              <a:gd name="connsiteX6" fmla="*/ 1302576 w 2608125"/>
              <a:gd name="connsiteY6" fmla="*/ 4763 h 3395663"/>
              <a:gd name="connsiteX7" fmla="*/ 1335914 w 2608125"/>
              <a:gd name="connsiteY7" fmla="*/ 0 h 3395663"/>
              <a:gd name="connsiteX8" fmla="*/ 1978851 w 2608125"/>
              <a:gd name="connsiteY8" fmla="*/ 9525 h 3395663"/>
              <a:gd name="connsiteX9" fmla="*/ 2074101 w 2608125"/>
              <a:gd name="connsiteY9" fmla="*/ 19050 h 3395663"/>
              <a:gd name="connsiteX10" fmla="*/ 2097914 w 2608125"/>
              <a:gd name="connsiteY10" fmla="*/ 33338 h 3395663"/>
              <a:gd name="connsiteX11" fmla="*/ 2126489 w 2608125"/>
              <a:gd name="connsiteY11" fmla="*/ 47625 h 3395663"/>
              <a:gd name="connsiteX12" fmla="*/ 2183639 w 2608125"/>
              <a:gd name="connsiteY12" fmla="*/ 90488 h 3395663"/>
              <a:gd name="connsiteX13" fmla="*/ 2212214 w 2608125"/>
              <a:gd name="connsiteY13" fmla="*/ 109538 h 3395663"/>
              <a:gd name="connsiteX14" fmla="*/ 2255076 w 2608125"/>
              <a:gd name="connsiteY14" fmla="*/ 157163 h 3395663"/>
              <a:gd name="connsiteX15" fmla="*/ 2269364 w 2608125"/>
              <a:gd name="connsiteY15" fmla="*/ 190500 h 3395663"/>
              <a:gd name="connsiteX16" fmla="*/ 2278889 w 2608125"/>
              <a:gd name="connsiteY16" fmla="*/ 204788 h 3395663"/>
              <a:gd name="connsiteX17" fmla="*/ 2293176 w 2608125"/>
              <a:gd name="connsiteY17" fmla="*/ 233363 h 3395663"/>
              <a:gd name="connsiteX18" fmla="*/ 2321751 w 2608125"/>
              <a:gd name="connsiteY18" fmla="*/ 280988 h 3395663"/>
              <a:gd name="connsiteX19" fmla="*/ 2340801 w 2608125"/>
              <a:gd name="connsiteY19" fmla="*/ 333375 h 3395663"/>
              <a:gd name="connsiteX20" fmla="*/ 2355089 w 2608125"/>
              <a:gd name="connsiteY20" fmla="*/ 361950 h 3395663"/>
              <a:gd name="connsiteX21" fmla="*/ 2374139 w 2608125"/>
              <a:gd name="connsiteY21" fmla="*/ 419100 h 3395663"/>
              <a:gd name="connsiteX22" fmla="*/ 2393189 w 2608125"/>
              <a:gd name="connsiteY22" fmla="*/ 466725 h 3395663"/>
              <a:gd name="connsiteX23" fmla="*/ 2402714 w 2608125"/>
              <a:gd name="connsiteY23" fmla="*/ 504825 h 3395663"/>
              <a:gd name="connsiteX24" fmla="*/ 2417001 w 2608125"/>
              <a:gd name="connsiteY24" fmla="*/ 528638 h 3395663"/>
              <a:gd name="connsiteX25" fmla="*/ 2445576 w 2608125"/>
              <a:gd name="connsiteY25" fmla="*/ 595313 h 3395663"/>
              <a:gd name="connsiteX26" fmla="*/ 2459864 w 2608125"/>
              <a:gd name="connsiteY26" fmla="*/ 628650 h 3395663"/>
              <a:gd name="connsiteX27" fmla="*/ 2469389 w 2608125"/>
              <a:gd name="connsiteY27" fmla="*/ 671513 h 3395663"/>
              <a:gd name="connsiteX28" fmla="*/ 2493201 w 2608125"/>
              <a:gd name="connsiteY28" fmla="*/ 738188 h 3395663"/>
              <a:gd name="connsiteX29" fmla="*/ 2521776 w 2608125"/>
              <a:gd name="connsiteY29" fmla="*/ 842963 h 3395663"/>
              <a:gd name="connsiteX30" fmla="*/ 2536064 w 2608125"/>
              <a:gd name="connsiteY30" fmla="*/ 890588 h 3395663"/>
              <a:gd name="connsiteX31" fmla="*/ 2555114 w 2608125"/>
              <a:gd name="connsiteY31" fmla="*/ 981075 h 3395663"/>
              <a:gd name="connsiteX32" fmla="*/ 2569401 w 2608125"/>
              <a:gd name="connsiteY32" fmla="*/ 1152525 h 3395663"/>
              <a:gd name="connsiteX33" fmla="*/ 2583689 w 2608125"/>
              <a:gd name="connsiteY33" fmla="*/ 1209675 h 3395663"/>
              <a:gd name="connsiteX34" fmla="*/ 2583689 w 2608125"/>
              <a:gd name="connsiteY34" fmla="*/ 1890713 h 3395663"/>
              <a:gd name="connsiteX35" fmla="*/ 2526539 w 2608125"/>
              <a:gd name="connsiteY35" fmla="*/ 2071688 h 3395663"/>
              <a:gd name="connsiteX36" fmla="*/ 2517014 w 2608125"/>
              <a:gd name="connsiteY36" fmla="*/ 2133600 h 3395663"/>
              <a:gd name="connsiteX37" fmla="*/ 2497964 w 2608125"/>
              <a:gd name="connsiteY37" fmla="*/ 2176463 h 3395663"/>
              <a:gd name="connsiteX38" fmla="*/ 2478914 w 2608125"/>
              <a:gd name="connsiteY38" fmla="*/ 2228850 h 3395663"/>
              <a:gd name="connsiteX39" fmla="*/ 2445576 w 2608125"/>
              <a:gd name="connsiteY39" fmla="*/ 2362200 h 3395663"/>
              <a:gd name="connsiteX40" fmla="*/ 2402714 w 2608125"/>
              <a:gd name="connsiteY40" fmla="*/ 2452688 h 3395663"/>
              <a:gd name="connsiteX41" fmla="*/ 2369376 w 2608125"/>
              <a:gd name="connsiteY41" fmla="*/ 2524125 h 3395663"/>
              <a:gd name="connsiteX42" fmla="*/ 2350326 w 2608125"/>
              <a:gd name="connsiteY42" fmla="*/ 2552700 h 3395663"/>
              <a:gd name="connsiteX43" fmla="*/ 2278889 w 2608125"/>
              <a:gd name="connsiteY43" fmla="*/ 2662238 h 3395663"/>
              <a:gd name="connsiteX44" fmla="*/ 2236026 w 2608125"/>
              <a:gd name="connsiteY44" fmla="*/ 2705100 h 3395663"/>
              <a:gd name="connsiteX45" fmla="*/ 2183639 w 2608125"/>
              <a:gd name="connsiteY45" fmla="*/ 2738438 h 3395663"/>
              <a:gd name="connsiteX46" fmla="*/ 2112201 w 2608125"/>
              <a:gd name="connsiteY46" fmla="*/ 2757488 h 3395663"/>
              <a:gd name="connsiteX47" fmla="*/ 2069339 w 2608125"/>
              <a:gd name="connsiteY47" fmla="*/ 2771775 h 3395663"/>
              <a:gd name="connsiteX48" fmla="*/ 1931226 w 2608125"/>
              <a:gd name="connsiteY48" fmla="*/ 2786063 h 3395663"/>
              <a:gd name="connsiteX49" fmla="*/ 1707389 w 2608125"/>
              <a:gd name="connsiteY49" fmla="*/ 2805113 h 3395663"/>
              <a:gd name="connsiteX50" fmla="*/ 1093026 w 2608125"/>
              <a:gd name="connsiteY50" fmla="*/ 2828925 h 3395663"/>
              <a:gd name="connsiteX51" fmla="*/ 1054926 w 2608125"/>
              <a:gd name="connsiteY51" fmla="*/ 2833688 h 3395663"/>
              <a:gd name="connsiteX52" fmla="*/ 1007301 w 2608125"/>
              <a:gd name="connsiteY52" fmla="*/ 2838450 h 3395663"/>
              <a:gd name="connsiteX53" fmla="*/ 969201 w 2608125"/>
              <a:gd name="connsiteY53" fmla="*/ 2847975 h 3395663"/>
              <a:gd name="connsiteX54" fmla="*/ 921576 w 2608125"/>
              <a:gd name="connsiteY54" fmla="*/ 2852738 h 3395663"/>
              <a:gd name="connsiteX55" fmla="*/ 840614 w 2608125"/>
              <a:gd name="connsiteY55" fmla="*/ 2862263 h 3395663"/>
              <a:gd name="connsiteX56" fmla="*/ 735839 w 2608125"/>
              <a:gd name="connsiteY56" fmla="*/ 2881313 h 3395663"/>
              <a:gd name="connsiteX57" fmla="*/ 669164 w 2608125"/>
              <a:gd name="connsiteY57" fmla="*/ 2890838 h 3395663"/>
              <a:gd name="connsiteX58" fmla="*/ 645351 w 2608125"/>
              <a:gd name="connsiteY58" fmla="*/ 2900363 h 3395663"/>
              <a:gd name="connsiteX59" fmla="*/ 621539 w 2608125"/>
              <a:gd name="connsiteY59" fmla="*/ 2905125 h 3395663"/>
              <a:gd name="connsiteX60" fmla="*/ 588201 w 2608125"/>
              <a:gd name="connsiteY60" fmla="*/ 2919413 h 3395663"/>
              <a:gd name="connsiteX61" fmla="*/ 526289 w 2608125"/>
              <a:gd name="connsiteY61" fmla="*/ 2933700 h 3395663"/>
              <a:gd name="connsiteX62" fmla="*/ 411989 w 2608125"/>
              <a:gd name="connsiteY62" fmla="*/ 2981325 h 3395663"/>
              <a:gd name="connsiteX63" fmla="*/ 350076 w 2608125"/>
              <a:gd name="connsiteY63" fmla="*/ 3014663 h 3395663"/>
              <a:gd name="connsiteX64" fmla="*/ 307214 w 2608125"/>
              <a:gd name="connsiteY64" fmla="*/ 3033713 h 3395663"/>
              <a:gd name="connsiteX65" fmla="*/ 264351 w 2608125"/>
              <a:gd name="connsiteY65" fmla="*/ 3067050 h 3395663"/>
              <a:gd name="connsiteX66" fmla="*/ 240539 w 2608125"/>
              <a:gd name="connsiteY66" fmla="*/ 3086100 h 3395663"/>
              <a:gd name="connsiteX67" fmla="*/ 226251 w 2608125"/>
              <a:gd name="connsiteY67" fmla="*/ 3100388 h 3395663"/>
              <a:gd name="connsiteX68" fmla="*/ 207201 w 2608125"/>
              <a:gd name="connsiteY68" fmla="*/ 3109913 h 3395663"/>
              <a:gd name="connsiteX69" fmla="*/ 178626 w 2608125"/>
              <a:gd name="connsiteY69" fmla="*/ 3138488 h 3395663"/>
              <a:gd name="connsiteX70" fmla="*/ 159576 w 2608125"/>
              <a:gd name="connsiteY70" fmla="*/ 3148013 h 3395663"/>
              <a:gd name="connsiteX71" fmla="*/ 135764 w 2608125"/>
              <a:gd name="connsiteY71" fmla="*/ 3171825 h 3395663"/>
              <a:gd name="connsiteX72" fmla="*/ 121476 w 2608125"/>
              <a:gd name="connsiteY72" fmla="*/ 3190875 h 3395663"/>
              <a:gd name="connsiteX73" fmla="*/ 102426 w 2608125"/>
              <a:gd name="connsiteY73" fmla="*/ 3200400 h 3395663"/>
              <a:gd name="connsiteX74" fmla="*/ 92901 w 2608125"/>
              <a:gd name="connsiteY74" fmla="*/ 3214688 h 3395663"/>
              <a:gd name="connsiteX75" fmla="*/ 54801 w 2608125"/>
              <a:gd name="connsiteY75" fmla="*/ 3252788 h 3395663"/>
              <a:gd name="connsiteX76" fmla="*/ 21464 w 2608125"/>
              <a:gd name="connsiteY76" fmla="*/ 3295650 h 3395663"/>
              <a:gd name="connsiteX77" fmla="*/ 11939 w 2608125"/>
              <a:gd name="connsiteY77" fmla="*/ 3333750 h 3395663"/>
              <a:gd name="connsiteX78" fmla="*/ 2414 w 2608125"/>
              <a:gd name="connsiteY78" fmla="*/ 3348038 h 3395663"/>
              <a:gd name="connsiteX79" fmla="*/ 2414 w 2608125"/>
              <a:gd name="connsiteY79" fmla="*/ 3395663 h 33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608125" h="3395663">
                <a:moveTo>
                  <a:pt x="1093026" y="61913"/>
                </a:moveTo>
                <a:cubicBezTo>
                  <a:pt x="1102551" y="55563"/>
                  <a:pt x="1110741" y="46483"/>
                  <a:pt x="1121601" y="42863"/>
                </a:cubicBezTo>
                <a:cubicBezTo>
                  <a:pt x="1131126" y="39688"/>
                  <a:pt x="1140436" y="35773"/>
                  <a:pt x="1150176" y="33338"/>
                </a:cubicBezTo>
                <a:cubicBezTo>
                  <a:pt x="1162876" y="30163"/>
                  <a:pt x="1175857" y="27953"/>
                  <a:pt x="1188276" y="23813"/>
                </a:cubicBezTo>
                <a:cubicBezTo>
                  <a:pt x="1193039" y="22225"/>
                  <a:pt x="1197605" y="19833"/>
                  <a:pt x="1202564" y="19050"/>
                </a:cubicBezTo>
                <a:cubicBezTo>
                  <a:pt x="1227848" y="15058"/>
                  <a:pt x="1253424" y="13145"/>
                  <a:pt x="1278764" y="9525"/>
                </a:cubicBezTo>
                <a:cubicBezTo>
                  <a:pt x="1286777" y="8380"/>
                  <a:pt x="1294592" y="6094"/>
                  <a:pt x="1302576" y="4763"/>
                </a:cubicBezTo>
                <a:cubicBezTo>
                  <a:pt x="1313649" y="2918"/>
                  <a:pt x="1324801" y="1588"/>
                  <a:pt x="1335914" y="0"/>
                </a:cubicBezTo>
                <a:lnTo>
                  <a:pt x="1978851" y="9525"/>
                </a:lnTo>
                <a:cubicBezTo>
                  <a:pt x="2018163" y="10322"/>
                  <a:pt x="2038600" y="13979"/>
                  <a:pt x="2074101" y="19050"/>
                </a:cubicBezTo>
                <a:cubicBezTo>
                  <a:pt x="2082039" y="23813"/>
                  <a:pt x="2089787" y="28905"/>
                  <a:pt x="2097914" y="33338"/>
                </a:cubicBezTo>
                <a:cubicBezTo>
                  <a:pt x="2107263" y="38437"/>
                  <a:pt x="2117290" y="42259"/>
                  <a:pt x="2126489" y="47625"/>
                </a:cubicBezTo>
                <a:cubicBezTo>
                  <a:pt x="2163186" y="69031"/>
                  <a:pt x="2148647" y="64244"/>
                  <a:pt x="2183639" y="90488"/>
                </a:cubicBezTo>
                <a:cubicBezTo>
                  <a:pt x="2192797" y="97357"/>
                  <a:pt x="2205063" y="100599"/>
                  <a:pt x="2212214" y="109538"/>
                </a:cubicBezTo>
                <a:cubicBezTo>
                  <a:pt x="2238276" y="142115"/>
                  <a:pt x="2224077" y="126162"/>
                  <a:pt x="2255076" y="157163"/>
                </a:cubicBezTo>
                <a:cubicBezTo>
                  <a:pt x="2260419" y="173191"/>
                  <a:pt x="2259949" y="174023"/>
                  <a:pt x="2269364" y="190500"/>
                </a:cubicBezTo>
                <a:cubicBezTo>
                  <a:pt x="2272204" y="195470"/>
                  <a:pt x="2276109" y="199784"/>
                  <a:pt x="2278889" y="204788"/>
                </a:cubicBezTo>
                <a:cubicBezTo>
                  <a:pt x="2284061" y="214097"/>
                  <a:pt x="2287955" y="224081"/>
                  <a:pt x="2293176" y="233363"/>
                </a:cubicBezTo>
                <a:cubicBezTo>
                  <a:pt x="2302252" y="249499"/>
                  <a:pt x="2321751" y="280988"/>
                  <a:pt x="2321751" y="280988"/>
                </a:cubicBezTo>
                <a:cubicBezTo>
                  <a:pt x="2328616" y="308445"/>
                  <a:pt x="2325470" y="300158"/>
                  <a:pt x="2340801" y="333375"/>
                </a:cubicBezTo>
                <a:cubicBezTo>
                  <a:pt x="2345264" y="343044"/>
                  <a:pt x="2351229" y="352025"/>
                  <a:pt x="2355089" y="361950"/>
                </a:cubicBezTo>
                <a:cubicBezTo>
                  <a:pt x="2362367" y="380665"/>
                  <a:pt x="2365159" y="401139"/>
                  <a:pt x="2374139" y="419100"/>
                </a:cubicBezTo>
                <a:cubicBezTo>
                  <a:pt x="2385380" y="441582"/>
                  <a:pt x="2385342" y="439262"/>
                  <a:pt x="2393189" y="466725"/>
                </a:cubicBezTo>
                <a:cubicBezTo>
                  <a:pt x="2396785" y="479312"/>
                  <a:pt x="2398015" y="492607"/>
                  <a:pt x="2402714" y="504825"/>
                </a:cubicBezTo>
                <a:cubicBezTo>
                  <a:pt x="2406037" y="513465"/>
                  <a:pt x="2413038" y="520272"/>
                  <a:pt x="2417001" y="528638"/>
                </a:cubicBezTo>
                <a:cubicBezTo>
                  <a:pt x="2427352" y="550491"/>
                  <a:pt x="2436051" y="573088"/>
                  <a:pt x="2445576" y="595313"/>
                </a:cubicBezTo>
                <a:cubicBezTo>
                  <a:pt x="2450339" y="606425"/>
                  <a:pt x="2457241" y="616848"/>
                  <a:pt x="2459864" y="628650"/>
                </a:cubicBezTo>
                <a:cubicBezTo>
                  <a:pt x="2463039" y="642938"/>
                  <a:pt x="2465839" y="657314"/>
                  <a:pt x="2469389" y="671513"/>
                </a:cubicBezTo>
                <a:cubicBezTo>
                  <a:pt x="2494557" y="772184"/>
                  <a:pt x="2461472" y="635949"/>
                  <a:pt x="2493201" y="738188"/>
                </a:cubicBezTo>
                <a:cubicBezTo>
                  <a:pt x="2503931" y="772762"/>
                  <a:pt x="2511975" y="808115"/>
                  <a:pt x="2521776" y="842963"/>
                </a:cubicBezTo>
                <a:cubicBezTo>
                  <a:pt x="2526263" y="858918"/>
                  <a:pt x="2536064" y="890588"/>
                  <a:pt x="2536064" y="890588"/>
                </a:cubicBezTo>
                <a:cubicBezTo>
                  <a:pt x="2548619" y="991036"/>
                  <a:pt x="2529613" y="853568"/>
                  <a:pt x="2555114" y="981075"/>
                </a:cubicBezTo>
                <a:cubicBezTo>
                  <a:pt x="2569022" y="1050615"/>
                  <a:pt x="2545658" y="1057558"/>
                  <a:pt x="2569401" y="1152525"/>
                </a:cubicBezTo>
                <a:lnTo>
                  <a:pt x="2583689" y="1209675"/>
                </a:lnTo>
                <a:cubicBezTo>
                  <a:pt x="2602321" y="1451914"/>
                  <a:pt x="2608125" y="1504617"/>
                  <a:pt x="2583689" y="1890713"/>
                </a:cubicBezTo>
                <a:cubicBezTo>
                  <a:pt x="2574585" y="2034560"/>
                  <a:pt x="2540458" y="1981217"/>
                  <a:pt x="2526539" y="2071688"/>
                </a:cubicBezTo>
                <a:cubicBezTo>
                  <a:pt x="2523364" y="2092325"/>
                  <a:pt x="2522508" y="2113456"/>
                  <a:pt x="2517014" y="2133600"/>
                </a:cubicBezTo>
                <a:cubicBezTo>
                  <a:pt x="2512900" y="2148684"/>
                  <a:pt x="2503771" y="2161946"/>
                  <a:pt x="2497964" y="2176463"/>
                </a:cubicBezTo>
                <a:cubicBezTo>
                  <a:pt x="2491063" y="2193715"/>
                  <a:pt x="2484019" y="2210984"/>
                  <a:pt x="2478914" y="2228850"/>
                </a:cubicBezTo>
                <a:cubicBezTo>
                  <a:pt x="2457460" y="2303937"/>
                  <a:pt x="2484919" y="2263842"/>
                  <a:pt x="2445576" y="2362200"/>
                </a:cubicBezTo>
                <a:cubicBezTo>
                  <a:pt x="2407021" y="2458586"/>
                  <a:pt x="2447672" y="2362773"/>
                  <a:pt x="2402714" y="2452688"/>
                </a:cubicBezTo>
                <a:cubicBezTo>
                  <a:pt x="2377157" y="2503802"/>
                  <a:pt x="2400498" y="2469661"/>
                  <a:pt x="2369376" y="2524125"/>
                </a:cubicBezTo>
                <a:cubicBezTo>
                  <a:pt x="2363696" y="2534064"/>
                  <a:pt x="2356278" y="2542921"/>
                  <a:pt x="2350326" y="2552700"/>
                </a:cubicBezTo>
                <a:cubicBezTo>
                  <a:pt x="2315948" y="2609178"/>
                  <a:pt x="2315010" y="2623537"/>
                  <a:pt x="2278889" y="2662238"/>
                </a:cubicBezTo>
                <a:cubicBezTo>
                  <a:pt x="2265102" y="2677009"/>
                  <a:pt x="2253073" y="2694252"/>
                  <a:pt x="2236026" y="2705100"/>
                </a:cubicBezTo>
                <a:cubicBezTo>
                  <a:pt x="2218564" y="2716213"/>
                  <a:pt x="2203719" y="2733418"/>
                  <a:pt x="2183639" y="2738438"/>
                </a:cubicBezTo>
                <a:cubicBezTo>
                  <a:pt x="2156621" y="2745192"/>
                  <a:pt x="2138444" y="2749287"/>
                  <a:pt x="2112201" y="2757488"/>
                </a:cubicBezTo>
                <a:cubicBezTo>
                  <a:pt x="2097826" y="2761980"/>
                  <a:pt x="2084215" y="2769426"/>
                  <a:pt x="2069339" y="2771775"/>
                </a:cubicBezTo>
                <a:cubicBezTo>
                  <a:pt x="2023622" y="2778993"/>
                  <a:pt x="1977085" y="2779810"/>
                  <a:pt x="1931226" y="2786063"/>
                </a:cubicBezTo>
                <a:cubicBezTo>
                  <a:pt x="1787096" y="2805716"/>
                  <a:pt x="1861671" y="2798941"/>
                  <a:pt x="1707389" y="2805113"/>
                </a:cubicBezTo>
                <a:cubicBezTo>
                  <a:pt x="1337851" y="2833539"/>
                  <a:pt x="1542526" y="2823088"/>
                  <a:pt x="1093026" y="2828925"/>
                </a:cubicBezTo>
                <a:lnTo>
                  <a:pt x="1054926" y="2833688"/>
                </a:lnTo>
                <a:cubicBezTo>
                  <a:pt x="1039069" y="2835450"/>
                  <a:pt x="1023038" y="2835827"/>
                  <a:pt x="1007301" y="2838450"/>
                </a:cubicBezTo>
                <a:cubicBezTo>
                  <a:pt x="994388" y="2840602"/>
                  <a:pt x="982114" y="2845823"/>
                  <a:pt x="969201" y="2847975"/>
                </a:cubicBezTo>
                <a:cubicBezTo>
                  <a:pt x="953464" y="2850598"/>
                  <a:pt x="937443" y="2851068"/>
                  <a:pt x="921576" y="2852738"/>
                </a:cubicBezTo>
                <a:cubicBezTo>
                  <a:pt x="911176" y="2853833"/>
                  <a:pt x="852751" y="2860240"/>
                  <a:pt x="840614" y="2862263"/>
                </a:cubicBezTo>
                <a:cubicBezTo>
                  <a:pt x="702310" y="2885314"/>
                  <a:pt x="894540" y="2857509"/>
                  <a:pt x="735839" y="2881313"/>
                </a:cubicBezTo>
                <a:cubicBezTo>
                  <a:pt x="616709" y="2899182"/>
                  <a:pt x="764269" y="2874985"/>
                  <a:pt x="669164" y="2890838"/>
                </a:cubicBezTo>
                <a:cubicBezTo>
                  <a:pt x="661226" y="2894013"/>
                  <a:pt x="653540" y="2897907"/>
                  <a:pt x="645351" y="2900363"/>
                </a:cubicBezTo>
                <a:cubicBezTo>
                  <a:pt x="637598" y="2902689"/>
                  <a:pt x="629218" y="2902565"/>
                  <a:pt x="621539" y="2905125"/>
                </a:cubicBezTo>
                <a:cubicBezTo>
                  <a:pt x="610069" y="2908948"/>
                  <a:pt x="599587" y="2915347"/>
                  <a:pt x="588201" y="2919413"/>
                </a:cubicBezTo>
                <a:cubicBezTo>
                  <a:pt x="561561" y="2928927"/>
                  <a:pt x="552910" y="2929264"/>
                  <a:pt x="526289" y="2933700"/>
                </a:cubicBezTo>
                <a:cubicBezTo>
                  <a:pt x="438380" y="2977654"/>
                  <a:pt x="477639" y="2964912"/>
                  <a:pt x="411989" y="2981325"/>
                </a:cubicBezTo>
                <a:cubicBezTo>
                  <a:pt x="388116" y="2994967"/>
                  <a:pt x="374530" y="3003547"/>
                  <a:pt x="350076" y="3014663"/>
                </a:cubicBezTo>
                <a:cubicBezTo>
                  <a:pt x="342788" y="3017976"/>
                  <a:pt x="314713" y="3027714"/>
                  <a:pt x="307214" y="3033713"/>
                </a:cubicBezTo>
                <a:cubicBezTo>
                  <a:pt x="261323" y="3070426"/>
                  <a:pt x="296549" y="3056319"/>
                  <a:pt x="264351" y="3067050"/>
                </a:cubicBezTo>
                <a:cubicBezTo>
                  <a:pt x="256414" y="3073400"/>
                  <a:pt x="248189" y="3079406"/>
                  <a:pt x="240539" y="3086100"/>
                </a:cubicBezTo>
                <a:cubicBezTo>
                  <a:pt x="235470" y="3090535"/>
                  <a:pt x="231732" y="3096473"/>
                  <a:pt x="226251" y="3100388"/>
                </a:cubicBezTo>
                <a:cubicBezTo>
                  <a:pt x="220474" y="3104515"/>
                  <a:pt x="212745" y="3105478"/>
                  <a:pt x="207201" y="3109913"/>
                </a:cubicBezTo>
                <a:cubicBezTo>
                  <a:pt x="196682" y="3118328"/>
                  <a:pt x="189145" y="3130073"/>
                  <a:pt x="178626" y="3138488"/>
                </a:cubicBezTo>
                <a:cubicBezTo>
                  <a:pt x="173082" y="3142923"/>
                  <a:pt x="165180" y="3143654"/>
                  <a:pt x="159576" y="3148013"/>
                </a:cubicBezTo>
                <a:cubicBezTo>
                  <a:pt x="150715" y="3154905"/>
                  <a:pt x="143222" y="3163435"/>
                  <a:pt x="135764" y="3171825"/>
                </a:cubicBezTo>
                <a:cubicBezTo>
                  <a:pt x="130491" y="3177758"/>
                  <a:pt x="127503" y="3185709"/>
                  <a:pt x="121476" y="3190875"/>
                </a:cubicBezTo>
                <a:cubicBezTo>
                  <a:pt x="116086" y="3195495"/>
                  <a:pt x="108776" y="3197225"/>
                  <a:pt x="102426" y="3200400"/>
                </a:cubicBezTo>
                <a:cubicBezTo>
                  <a:pt x="99251" y="3205163"/>
                  <a:pt x="96751" y="3210453"/>
                  <a:pt x="92901" y="3214688"/>
                </a:cubicBezTo>
                <a:cubicBezTo>
                  <a:pt x="80820" y="3227978"/>
                  <a:pt x="64042" y="3237387"/>
                  <a:pt x="54801" y="3252788"/>
                </a:cubicBezTo>
                <a:cubicBezTo>
                  <a:pt x="35894" y="3284301"/>
                  <a:pt x="47059" y="3270055"/>
                  <a:pt x="21464" y="3295650"/>
                </a:cubicBezTo>
                <a:cubicBezTo>
                  <a:pt x="18289" y="3308350"/>
                  <a:pt x="19200" y="3322858"/>
                  <a:pt x="11939" y="3333750"/>
                </a:cubicBezTo>
                <a:cubicBezTo>
                  <a:pt x="8764" y="3338513"/>
                  <a:pt x="3284" y="3342381"/>
                  <a:pt x="2414" y="3348038"/>
                </a:cubicBezTo>
                <a:cubicBezTo>
                  <a:pt x="0" y="3363728"/>
                  <a:pt x="2414" y="3379788"/>
                  <a:pt x="2414" y="33956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1788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제시된 </a:t>
            </a:r>
            <a:r>
              <a:rPr lang="ko-KR" altLang="en-US" dirty="0" err="1" smtClean="0"/>
              <a:t>요금표를</a:t>
            </a:r>
            <a:r>
              <a:rPr lang="ko-KR" altLang="en-US" dirty="0" smtClean="0"/>
              <a:t> 사용하여 아래 출력코드를 작성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교통수단과 이동거리를 </a:t>
            </a:r>
            <a:r>
              <a:rPr lang="ko-KR" altLang="en-US" dirty="0" err="1" smtClean="0"/>
              <a:t>입력받아</a:t>
            </a:r>
            <a:r>
              <a:rPr lang="en-US" altLang="ko-KR" dirty="0"/>
              <a:t> </a:t>
            </a:r>
            <a:r>
              <a:rPr lang="ko-KR" altLang="en-US" dirty="0" smtClean="0"/>
              <a:t>처리하</a:t>
            </a:r>
            <a:r>
              <a:rPr lang="ko-KR" altLang="en-US" dirty="0"/>
              <a:t>는</a:t>
            </a:r>
            <a:r>
              <a:rPr lang="ko-KR" altLang="en-US" dirty="0" smtClean="0"/>
              <a:t> 프로그램을 작성한다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출력형식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입력한 교통수단이 마을버스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지하철 인 경우에는 아래와 같이 출력하고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그렇지 않다면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대중교통수단이 아닙니다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아래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입력하신 교통수단 </a:t>
            </a:r>
            <a:r>
              <a:rPr lang="en-US" altLang="ko-KR" dirty="0" smtClean="0"/>
              <a:t> XX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이동거리는 </a:t>
            </a:r>
            <a:r>
              <a:rPr lang="en-US" altLang="ko-KR" dirty="0" err="1" smtClean="0"/>
              <a:t>XXkm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교통수단의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기본요금은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편도요금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왕복요금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한달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기준이용 총 이용요금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4286256"/>
          <a:ext cx="25003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</a:tblGrid>
              <a:tr h="20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교통수단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기본요금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마을버스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800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1250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지하철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1300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rot="10800000" flipV="1">
            <a:off x="857224" y="2071678"/>
            <a:ext cx="521497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071538" y="3500438"/>
            <a:ext cx="178595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>
            <a:off x="1643042" y="3786190"/>
            <a:ext cx="221457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9058" y="4214818"/>
            <a:ext cx="3549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10km</a:t>
            </a:r>
            <a:r>
              <a:rPr lang="ko-KR" altLang="en-US" dirty="0" smtClean="0"/>
              <a:t>까지는 기본 요금이고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이동거리가 </a:t>
            </a:r>
            <a:r>
              <a:rPr lang="en-US" altLang="ko-KR" dirty="0" smtClean="0"/>
              <a:t>10km</a:t>
            </a:r>
            <a:r>
              <a:rPr lang="ko-KR" altLang="en-US" dirty="0" smtClean="0"/>
              <a:t>를 초과하면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매 </a:t>
            </a:r>
            <a:r>
              <a:rPr lang="en-US" altLang="ko-KR" dirty="0" smtClean="0"/>
              <a:t>5km</a:t>
            </a:r>
            <a:r>
              <a:rPr lang="ko-KR" altLang="en-US" dirty="0" smtClean="0"/>
              <a:t>마다 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원이 가산된다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596" y="5857892"/>
            <a:ext cx="401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코딩이 완성되면 </a:t>
            </a:r>
            <a:r>
              <a:rPr lang="en-US" altLang="ko-KR" dirty="0" smtClean="0"/>
              <a:t>flowchart </a:t>
            </a:r>
            <a:r>
              <a:rPr lang="ko-KR" altLang="en-US" dirty="0" smtClean="0"/>
              <a:t>그릴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6858047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671</Words>
  <Application>Microsoft Office PowerPoint</Application>
  <PresentationFormat>화면 슬라이드 쇼(4:3)</PresentationFormat>
  <Paragraphs>152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46</cp:revision>
  <dcterms:created xsi:type="dcterms:W3CDTF">2023-06-14T00:42:41Z</dcterms:created>
  <dcterms:modified xsi:type="dcterms:W3CDTF">2023-06-15T02:04:01Z</dcterms:modified>
</cp:coreProperties>
</file>