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04" autoAdjust="0"/>
    <p:restoredTop sz="95023" autoAdjust="0"/>
  </p:normalViewPr>
  <p:slideViewPr>
    <p:cSldViewPr>
      <p:cViewPr>
        <p:scale>
          <a:sx n="200" d="100"/>
          <a:sy n="200" d="100"/>
        </p:scale>
        <p:origin x="-78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2E69-B110-49CD-A48E-66FE6538DEEF}" type="datetimeFigureOut">
              <a:rPr lang="ko-KR" altLang="en-US" smtClean="0"/>
              <a:pPr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35C2-ADD1-402D-A4CC-FF957A34E4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4118435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다중 </a:t>
            </a:r>
            <a:r>
              <a:rPr lang="en-US" altLang="ko-KR" dirty="0" smtClean="0"/>
              <a:t>for</a:t>
            </a:r>
          </a:p>
          <a:p>
            <a:r>
              <a:rPr lang="en-US" altLang="ko-KR" sz="1600" dirty="0" smtClean="0"/>
              <a:t> - for</a:t>
            </a:r>
            <a:r>
              <a:rPr lang="ko-KR" altLang="en-US" sz="1600" dirty="0" smtClean="0"/>
              <a:t>문 안에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정의하는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        for( </a:t>
            </a:r>
            <a:r>
              <a:rPr lang="ko-KR" altLang="en-US" sz="1600" dirty="0" smtClean="0"/>
              <a:t>초기값 </a:t>
            </a:r>
            <a:r>
              <a:rPr lang="en-US" altLang="ko-KR" sz="1600" dirty="0" smtClean="0"/>
              <a:t>;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증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감소식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for( </a:t>
            </a:r>
            <a:r>
              <a:rPr lang="ko-KR" altLang="en-US" sz="1600" dirty="0" smtClean="0"/>
              <a:t>초기값 </a:t>
            </a:r>
            <a:r>
              <a:rPr lang="en-US" altLang="ko-KR" sz="1600" dirty="0" smtClean="0"/>
              <a:t>; 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증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감소식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    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   }</a:t>
            </a:r>
            <a:endParaRPr lang="ko-KR" altLang="en-US" sz="1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14348" y="164305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4348" y="307181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71406" y="235743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42976" y="214152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2976" y="264159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964381" y="239314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06" y="1928802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단일</a:t>
            </a:r>
            <a:r>
              <a:rPr lang="en-US" altLang="ko-KR" sz="1200" dirty="0" smtClean="0"/>
              <a:t>for</a:t>
            </a:r>
            <a:r>
              <a:rPr lang="ko-KR" altLang="en-US" sz="1200" dirty="0" smtClean="0"/>
              <a:t>영역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28662" y="2294745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</a:t>
            </a:r>
            <a:r>
              <a:rPr lang="ko-KR" altLang="en-US" sz="1200" dirty="0"/>
              <a:t>중</a:t>
            </a:r>
            <a:r>
              <a:rPr lang="en-US" altLang="ko-KR" sz="1200" dirty="0" smtClean="0"/>
              <a:t>for</a:t>
            </a:r>
            <a:r>
              <a:rPr lang="ko-KR" altLang="en-US" sz="1200" dirty="0" smtClean="0"/>
              <a:t>영역</a:t>
            </a:r>
            <a:endParaRPr lang="ko-KR" altLang="en-US" sz="1200" dirty="0"/>
          </a:p>
        </p:txBody>
      </p:sp>
      <p:sp>
        <p:nvSpPr>
          <p:cNvPr id="18" name="오른쪽 중괄호 17"/>
          <p:cNvSpPr/>
          <p:nvPr/>
        </p:nvSpPr>
        <p:spPr>
          <a:xfrm>
            <a:off x="4429124" y="1571612"/>
            <a:ext cx="214314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4876" y="17859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바깥 </a:t>
            </a:r>
            <a:r>
              <a:rPr lang="en-US" altLang="ko-KR" sz="1200" dirty="0" smtClean="0"/>
              <a:t>for</a:t>
            </a:r>
            <a:r>
              <a:rPr lang="ko-KR" altLang="en-US" sz="1200" dirty="0" smtClean="0"/>
              <a:t>가 한번 돌때 </a:t>
            </a:r>
            <a:endParaRPr lang="en-US" altLang="ko-KR" sz="1200" dirty="0" smtClean="0"/>
          </a:p>
          <a:p>
            <a:r>
              <a:rPr lang="ko-KR" altLang="en-US" sz="1200" dirty="0" smtClean="0"/>
              <a:t>안쪽 </a:t>
            </a:r>
            <a:r>
              <a:rPr lang="en-US" altLang="ko-KR" sz="1200" dirty="0" smtClean="0"/>
              <a:t>for</a:t>
            </a:r>
            <a:r>
              <a:rPr lang="ko-KR" altLang="en-US" sz="1200" dirty="0" smtClean="0"/>
              <a:t>는 몇번 반복하는가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143248"/>
            <a:ext cx="2225902" cy="293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71472" y="3929066"/>
            <a:ext cx="360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2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endParaRPr lang="en-US" altLang="ko-KR" dirty="0"/>
          </a:p>
          <a:p>
            <a:r>
              <a:rPr lang="en-US" altLang="ko-KR" dirty="0" smtClean="0"/>
              <a:t> for(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j= 0 ; j &lt; 3;  j++){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+” / “ +j );</a:t>
            </a:r>
            <a:endParaRPr lang="en-US" altLang="ko-KR" dirty="0"/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57290" y="378619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071670" y="378619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8728" y="4428002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ko-KR" altLang="en-US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3108" y="4428002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2060"/>
                </a:solidFill>
              </a:rPr>
              <a:t>4</a:t>
            </a:r>
            <a:endParaRPr lang="ko-KR" altLang="en-US" sz="800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5072074"/>
            <a:ext cx="13484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2060"/>
                </a:solidFill>
              </a:rPr>
              <a:t>5. </a:t>
            </a:r>
            <a:r>
              <a:rPr lang="en-US" altLang="ko-KR" sz="1000" dirty="0" err="1">
                <a:solidFill>
                  <a:srgbClr val="002060"/>
                </a:solidFill>
              </a:rPr>
              <a:t>i</a:t>
            </a:r>
            <a:r>
              <a:rPr lang="en-US" altLang="ko-KR" sz="1000" dirty="0" smtClean="0">
                <a:solidFill>
                  <a:srgbClr val="002060"/>
                </a:solidFill>
              </a:rPr>
              <a:t> =0 / j = 0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8. 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i</a:t>
            </a:r>
            <a:r>
              <a:rPr lang="en-US" altLang="ko-KR" sz="1000" dirty="0" smtClean="0">
                <a:solidFill>
                  <a:srgbClr val="002060"/>
                </a:solidFill>
              </a:rPr>
              <a:t> =0 / j = 1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11. 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i</a:t>
            </a:r>
            <a:r>
              <a:rPr lang="en-US" altLang="ko-KR" sz="1000" dirty="0" smtClean="0">
                <a:solidFill>
                  <a:srgbClr val="002060"/>
                </a:solidFill>
              </a:rPr>
              <a:t>=0 / j =2</a:t>
            </a:r>
            <a:endParaRPr lang="en-US" altLang="ko-KR" sz="1000" dirty="0">
              <a:solidFill>
                <a:srgbClr val="002060"/>
              </a:solidFill>
            </a:endParaRP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----------------------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18. 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i</a:t>
            </a:r>
            <a:r>
              <a:rPr lang="en-US" altLang="ko-KR" sz="1000" dirty="0" smtClean="0">
                <a:solidFill>
                  <a:srgbClr val="002060"/>
                </a:solidFill>
              </a:rPr>
              <a:t>=1 / j=0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21. 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i</a:t>
            </a:r>
            <a:r>
              <a:rPr lang="en-US" altLang="ko-KR" sz="1000" dirty="0" smtClean="0">
                <a:solidFill>
                  <a:srgbClr val="002060"/>
                </a:solidFill>
              </a:rPr>
              <a:t>=1 / j=1</a:t>
            </a:r>
          </a:p>
          <a:p>
            <a:r>
              <a:rPr lang="en-US" altLang="ko-KR" sz="1000" dirty="0" smtClean="0">
                <a:solidFill>
                  <a:srgbClr val="002060"/>
                </a:solidFill>
              </a:rPr>
              <a:t>24. </a:t>
            </a:r>
            <a:r>
              <a:rPr lang="en-US" altLang="ko-KR" sz="1000" dirty="0" err="1" smtClean="0">
                <a:solidFill>
                  <a:srgbClr val="002060"/>
                </a:solidFill>
              </a:rPr>
              <a:t>i</a:t>
            </a:r>
            <a:r>
              <a:rPr lang="en-US" altLang="ko-KR" sz="1000" dirty="0" smtClean="0">
                <a:solidFill>
                  <a:srgbClr val="002060"/>
                </a:solidFill>
              </a:rPr>
              <a:t>=1 / j =2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488" y="4428002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6. 0 -&gt;1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3108" y="4356564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857488" y="4356564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9. 1-&gt;2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143108" y="428512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488" y="4285126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12.  2-&gt;3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3108" y="421481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38" name="자유형 37"/>
          <p:cNvSpPr/>
          <p:nvPr/>
        </p:nvSpPr>
        <p:spPr>
          <a:xfrm>
            <a:off x="733425" y="3743765"/>
            <a:ext cx="3841677" cy="2133160"/>
          </a:xfrm>
          <a:custGeom>
            <a:avLst/>
            <a:gdLst>
              <a:gd name="connsiteX0" fmla="*/ 1624013 w 3841677"/>
              <a:gd name="connsiteY0" fmla="*/ 585348 h 2133160"/>
              <a:gd name="connsiteX1" fmla="*/ 1719263 w 3841677"/>
              <a:gd name="connsiteY1" fmla="*/ 575823 h 2133160"/>
              <a:gd name="connsiteX2" fmla="*/ 1733550 w 3841677"/>
              <a:gd name="connsiteY2" fmla="*/ 571060 h 2133160"/>
              <a:gd name="connsiteX3" fmla="*/ 1781175 w 3841677"/>
              <a:gd name="connsiteY3" fmla="*/ 566298 h 2133160"/>
              <a:gd name="connsiteX4" fmla="*/ 1881188 w 3841677"/>
              <a:gd name="connsiteY4" fmla="*/ 556773 h 2133160"/>
              <a:gd name="connsiteX5" fmla="*/ 2590800 w 3841677"/>
              <a:gd name="connsiteY5" fmla="*/ 561535 h 2133160"/>
              <a:gd name="connsiteX6" fmla="*/ 2657475 w 3841677"/>
              <a:gd name="connsiteY6" fmla="*/ 566298 h 2133160"/>
              <a:gd name="connsiteX7" fmla="*/ 2705100 w 3841677"/>
              <a:gd name="connsiteY7" fmla="*/ 580585 h 2133160"/>
              <a:gd name="connsiteX8" fmla="*/ 2786063 w 3841677"/>
              <a:gd name="connsiteY8" fmla="*/ 585348 h 2133160"/>
              <a:gd name="connsiteX9" fmla="*/ 2833688 w 3841677"/>
              <a:gd name="connsiteY9" fmla="*/ 594873 h 2133160"/>
              <a:gd name="connsiteX10" fmla="*/ 2852738 w 3841677"/>
              <a:gd name="connsiteY10" fmla="*/ 599635 h 2133160"/>
              <a:gd name="connsiteX11" fmla="*/ 2890838 w 3841677"/>
              <a:gd name="connsiteY11" fmla="*/ 604398 h 2133160"/>
              <a:gd name="connsiteX12" fmla="*/ 2909888 w 3841677"/>
              <a:gd name="connsiteY12" fmla="*/ 613923 h 2133160"/>
              <a:gd name="connsiteX13" fmla="*/ 2947988 w 3841677"/>
              <a:gd name="connsiteY13" fmla="*/ 623448 h 2133160"/>
              <a:gd name="connsiteX14" fmla="*/ 2986088 w 3841677"/>
              <a:gd name="connsiteY14" fmla="*/ 637735 h 2133160"/>
              <a:gd name="connsiteX15" fmla="*/ 3005138 w 3841677"/>
              <a:gd name="connsiteY15" fmla="*/ 642498 h 2133160"/>
              <a:gd name="connsiteX16" fmla="*/ 3019425 w 3841677"/>
              <a:gd name="connsiteY16" fmla="*/ 652023 h 2133160"/>
              <a:gd name="connsiteX17" fmla="*/ 3062288 w 3841677"/>
              <a:gd name="connsiteY17" fmla="*/ 671073 h 2133160"/>
              <a:gd name="connsiteX18" fmla="*/ 3095625 w 3841677"/>
              <a:gd name="connsiteY18" fmla="*/ 690123 h 2133160"/>
              <a:gd name="connsiteX19" fmla="*/ 3133725 w 3841677"/>
              <a:gd name="connsiteY19" fmla="*/ 723460 h 2133160"/>
              <a:gd name="connsiteX20" fmla="*/ 3148013 w 3841677"/>
              <a:gd name="connsiteY20" fmla="*/ 732985 h 2133160"/>
              <a:gd name="connsiteX21" fmla="*/ 3181350 w 3841677"/>
              <a:gd name="connsiteY21" fmla="*/ 780610 h 2133160"/>
              <a:gd name="connsiteX22" fmla="*/ 3228975 w 3841677"/>
              <a:gd name="connsiteY22" fmla="*/ 823473 h 2133160"/>
              <a:gd name="connsiteX23" fmla="*/ 3267075 w 3841677"/>
              <a:gd name="connsiteY23" fmla="*/ 871098 h 2133160"/>
              <a:gd name="connsiteX24" fmla="*/ 3281363 w 3841677"/>
              <a:gd name="connsiteY24" fmla="*/ 894910 h 2133160"/>
              <a:gd name="connsiteX25" fmla="*/ 3286125 w 3841677"/>
              <a:gd name="connsiteY25" fmla="*/ 909198 h 2133160"/>
              <a:gd name="connsiteX26" fmla="*/ 3300413 w 3841677"/>
              <a:gd name="connsiteY26" fmla="*/ 918723 h 2133160"/>
              <a:gd name="connsiteX27" fmla="*/ 3328988 w 3841677"/>
              <a:gd name="connsiteY27" fmla="*/ 985398 h 2133160"/>
              <a:gd name="connsiteX28" fmla="*/ 3338513 w 3841677"/>
              <a:gd name="connsiteY28" fmla="*/ 1009210 h 2133160"/>
              <a:gd name="connsiteX29" fmla="*/ 3348038 w 3841677"/>
              <a:gd name="connsiteY29" fmla="*/ 1023498 h 2133160"/>
              <a:gd name="connsiteX30" fmla="*/ 3352800 w 3841677"/>
              <a:gd name="connsiteY30" fmla="*/ 1047310 h 2133160"/>
              <a:gd name="connsiteX31" fmla="*/ 3376613 w 3841677"/>
              <a:gd name="connsiteY31" fmla="*/ 1094935 h 2133160"/>
              <a:gd name="connsiteX32" fmla="*/ 3386138 w 3841677"/>
              <a:gd name="connsiteY32" fmla="*/ 1118748 h 2133160"/>
              <a:gd name="connsiteX33" fmla="*/ 3395663 w 3841677"/>
              <a:gd name="connsiteY33" fmla="*/ 1190185 h 2133160"/>
              <a:gd name="connsiteX34" fmla="*/ 3414713 w 3841677"/>
              <a:gd name="connsiteY34" fmla="*/ 1237810 h 2133160"/>
              <a:gd name="connsiteX35" fmla="*/ 3414713 w 3841677"/>
              <a:gd name="connsiteY35" fmla="*/ 1366398 h 2133160"/>
              <a:gd name="connsiteX36" fmla="*/ 3405188 w 3841677"/>
              <a:gd name="connsiteY36" fmla="*/ 1471173 h 2133160"/>
              <a:gd name="connsiteX37" fmla="*/ 3400425 w 3841677"/>
              <a:gd name="connsiteY37" fmla="*/ 1499748 h 2133160"/>
              <a:gd name="connsiteX38" fmla="*/ 3390900 w 3841677"/>
              <a:gd name="connsiteY38" fmla="*/ 1518798 h 2133160"/>
              <a:gd name="connsiteX39" fmla="*/ 3381375 w 3841677"/>
              <a:gd name="connsiteY39" fmla="*/ 1547373 h 2133160"/>
              <a:gd name="connsiteX40" fmla="*/ 3376613 w 3841677"/>
              <a:gd name="connsiteY40" fmla="*/ 1561660 h 2133160"/>
              <a:gd name="connsiteX41" fmla="*/ 3362325 w 3841677"/>
              <a:gd name="connsiteY41" fmla="*/ 1575948 h 2133160"/>
              <a:gd name="connsiteX42" fmla="*/ 3343275 w 3841677"/>
              <a:gd name="connsiteY42" fmla="*/ 1604523 h 2133160"/>
              <a:gd name="connsiteX43" fmla="*/ 3324225 w 3841677"/>
              <a:gd name="connsiteY43" fmla="*/ 1637860 h 2133160"/>
              <a:gd name="connsiteX44" fmla="*/ 3305175 w 3841677"/>
              <a:gd name="connsiteY44" fmla="*/ 1647385 h 2133160"/>
              <a:gd name="connsiteX45" fmla="*/ 3248025 w 3841677"/>
              <a:gd name="connsiteY45" fmla="*/ 1695010 h 2133160"/>
              <a:gd name="connsiteX46" fmla="*/ 3224213 w 3841677"/>
              <a:gd name="connsiteY46" fmla="*/ 1699773 h 2133160"/>
              <a:gd name="connsiteX47" fmla="*/ 3209925 w 3841677"/>
              <a:gd name="connsiteY47" fmla="*/ 1709298 h 2133160"/>
              <a:gd name="connsiteX48" fmla="*/ 3190875 w 3841677"/>
              <a:gd name="connsiteY48" fmla="*/ 1714060 h 2133160"/>
              <a:gd name="connsiteX49" fmla="*/ 3176588 w 3841677"/>
              <a:gd name="connsiteY49" fmla="*/ 1718823 h 2133160"/>
              <a:gd name="connsiteX50" fmla="*/ 3157538 w 3841677"/>
              <a:gd name="connsiteY50" fmla="*/ 1723585 h 2133160"/>
              <a:gd name="connsiteX51" fmla="*/ 3143250 w 3841677"/>
              <a:gd name="connsiteY51" fmla="*/ 1728348 h 2133160"/>
              <a:gd name="connsiteX52" fmla="*/ 3119438 w 3841677"/>
              <a:gd name="connsiteY52" fmla="*/ 1733110 h 2133160"/>
              <a:gd name="connsiteX53" fmla="*/ 3090863 w 3841677"/>
              <a:gd name="connsiteY53" fmla="*/ 1742635 h 2133160"/>
              <a:gd name="connsiteX54" fmla="*/ 3067050 w 3841677"/>
              <a:gd name="connsiteY54" fmla="*/ 1747398 h 2133160"/>
              <a:gd name="connsiteX55" fmla="*/ 3048000 w 3841677"/>
              <a:gd name="connsiteY55" fmla="*/ 1752160 h 2133160"/>
              <a:gd name="connsiteX56" fmla="*/ 3033713 w 3841677"/>
              <a:gd name="connsiteY56" fmla="*/ 1756923 h 2133160"/>
              <a:gd name="connsiteX57" fmla="*/ 3014663 w 3841677"/>
              <a:gd name="connsiteY57" fmla="*/ 1766448 h 2133160"/>
              <a:gd name="connsiteX58" fmla="*/ 2943225 w 3841677"/>
              <a:gd name="connsiteY58" fmla="*/ 1771210 h 2133160"/>
              <a:gd name="connsiteX59" fmla="*/ 2905125 w 3841677"/>
              <a:gd name="connsiteY59" fmla="*/ 1775973 h 2133160"/>
              <a:gd name="connsiteX60" fmla="*/ 2881313 w 3841677"/>
              <a:gd name="connsiteY60" fmla="*/ 1785498 h 2133160"/>
              <a:gd name="connsiteX61" fmla="*/ 2828925 w 3841677"/>
              <a:gd name="connsiteY61" fmla="*/ 1790260 h 2133160"/>
              <a:gd name="connsiteX62" fmla="*/ 2781300 w 3841677"/>
              <a:gd name="connsiteY62" fmla="*/ 1795023 h 2133160"/>
              <a:gd name="connsiteX63" fmla="*/ 2757488 w 3841677"/>
              <a:gd name="connsiteY63" fmla="*/ 1809310 h 2133160"/>
              <a:gd name="connsiteX64" fmla="*/ 2733675 w 3841677"/>
              <a:gd name="connsiteY64" fmla="*/ 1828360 h 2133160"/>
              <a:gd name="connsiteX65" fmla="*/ 2628900 w 3841677"/>
              <a:gd name="connsiteY65" fmla="*/ 1847410 h 2133160"/>
              <a:gd name="connsiteX66" fmla="*/ 2586038 w 3841677"/>
              <a:gd name="connsiteY66" fmla="*/ 1852173 h 2133160"/>
              <a:gd name="connsiteX67" fmla="*/ 2562225 w 3841677"/>
              <a:gd name="connsiteY67" fmla="*/ 1856935 h 2133160"/>
              <a:gd name="connsiteX68" fmla="*/ 2505075 w 3841677"/>
              <a:gd name="connsiteY68" fmla="*/ 1861698 h 2133160"/>
              <a:gd name="connsiteX69" fmla="*/ 2466975 w 3841677"/>
              <a:gd name="connsiteY69" fmla="*/ 1866460 h 2133160"/>
              <a:gd name="connsiteX70" fmla="*/ 2419350 w 3841677"/>
              <a:gd name="connsiteY70" fmla="*/ 1875985 h 2133160"/>
              <a:gd name="connsiteX71" fmla="*/ 2400300 w 3841677"/>
              <a:gd name="connsiteY71" fmla="*/ 1880748 h 2133160"/>
              <a:gd name="connsiteX72" fmla="*/ 2338388 w 3841677"/>
              <a:gd name="connsiteY72" fmla="*/ 1890273 h 2133160"/>
              <a:gd name="connsiteX73" fmla="*/ 2300288 w 3841677"/>
              <a:gd name="connsiteY73" fmla="*/ 1899798 h 2133160"/>
              <a:gd name="connsiteX74" fmla="*/ 2266950 w 3841677"/>
              <a:gd name="connsiteY74" fmla="*/ 1904560 h 2133160"/>
              <a:gd name="connsiteX75" fmla="*/ 2228850 w 3841677"/>
              <a:gd name="connsiteY75" fmla="*/ 1914085 h 2133160"/>
              <a:gd name="connsiteX76" fmla="*/ 2128838 w 3841677"/>
              <a:gd name="connsiteY76" fmla="*/ 1923610 h 2133160"/>
              <a:gd name="connsiteX77" fmla="*/ 2085975 w 3841677"/>
              <a:gd name="connsiteY77" fmla="*/ 1933135 h 2133160"/>
              <a:gd name="connsiteX78" fmla="*/ 1304925 w 3841677"/>
              <a:gd name="connsiteY78" fmla="*/ 1918848 h 2133160"/>
              <a:gd name="connsiteX79" fmla="*/ 1290638 w 3841677"/>
              <a:gd name="connsiteY79" fmla="*/ 1914085 h 2133160"/>
              <a:gd name="connsiteX80" fmla="*/ 1219200 w 3841677"/>
              <a:gd name="connsiteY80" fmla="*/ 1904560 h 2133160"/>
              <a:gd name="connsiteX81" fmla="*/ 1128713 w 3841677"/>
              <a:gd name="connsiteY81" fmla="*/ 1895035 h 2133160"/>
              <a:gd name="connsiteX82" fmla="*/ 1109663 w 3841677"/>
              <a:gd name="connsiteY82" fmla="*/ 1890273 h 2133160"/>
              <a:gd name="connsiteX83" fmla="*/ 1047750 w 3841677"/>
              <a:gd name="connsiteY83" fmla="*/ 1885510 h 2133160"/>
              <a:gd name="connsiteX84" fmla="*/ 1028700 w 3841677"/>
              <a:gd name="connsiteY84" fmla="*/ 1875985 h 2133160"/>
              <a:gd name="connsiteX85" fmla="*/ 1004888 w 3841677"/>
              <a:gd name="connsiteY85" fmla="*/ 1871223 h 2133160"/>
              <a:gd name="connsiteX86" fmla="*/ 919163 w 3841677"/>
              <a:gd name="connsiteY86" fmla="*/ 1861698 h 2133160"/>
              <a:gd name="connsiteX87" fmla="*/ 866775 w 3841677"/>
              <a:gd name="connsiteY87" fmla="*/ 1847410 h 2133160"/>
              <a:gd name="connsiteX88" fmla="*/ 847725 w 3841677"/>
              <a:gd name="connsiteY88" fmla="*/ 1837885 h 2133160"/>
              <a:gd name="connsiteX89" fmla="*/ 828675 w 3841677"/>
              <a:gd name="connsiteY89" fmla="*/ 1833123 h 2133160"/>
              <a:gd name="connsiteX90" fmla="*/ 814388 w 3841677"/>
              <a:gd name="connsiteY90" fmla="*/ 1828360 h 2133160"/>
              <a:gd name="connsiteX91" fmla="*/ 790575 w 3841677"/>
              <a:gd name="connsiteY91" fmla="*/ 1823598 h 2133160"/>
              <a:gd name="connsiteX92" fmla="*/ 752475 w 3841677"/>
              <a:gd name="connsiteY92" fmla="*/ 1814073 h 2133160"/>
              <a:gd name="connsiteX93" fmla="*/ 723900 w 3841677"/>
              <a:gd name="connsiteY93" fmla="*/ 1809310 h 2133160"/>
              <a:gd name="connsiteX94" fmla="*/ 638175 w 3841677"/>
              <a:gd name="connsiteY94" fmla="*/ 1790260 h 2133160"/>
              <a:gd name="connsiteX95" fmla="*/ 561975 w 3841677"/>
              <a:gd name="connsiteY95" fmla="*/ 1780735 h 2133160"/>
              <a:gd name="connsiteX96" fmla="*/ 538163 w 3841677"/>
              <a:gd name="connsiteY96" fmla="*/ 1775973 h 2133160"/>
              <a:gd name="connsiteX97" fmla="*/ 509588 w 3841677"/>
              <a:gd name="connsiteY97" fmla="*/ 1766448 h 2133160"/>
              <a:gd name="connsiteX98" fmla="*/ 485775 w 3841677"/>
              <a:gd name="connsiteY98" fmla="*/ 1761685 h 2133160"/>
              <a:gd name="connsiteX99" fmla="*/ 457200 w 3841677"/>
              <a:gd name="connsiteY99" fmla="*/ 1752160 h 2133160"/>
              <a:gd name="connsiteX100" fmla="*/ 442913 w 3841677"/>
              <a:gd name="connsiteY100" fmla="*/ 1747398 h 2133160"/>
              <a:gd name="connsiteX101" fmla="*/ 414338 w 3841677"/>
              <a:gd name="connsiteY101" fmla="*/ 1742635 h 2133160"/>
              <a:gd name="connsiteX102" fmla="*/ 395288 w 3841677"/>
              <a:gd name="connsiteY102" fmla="*/ 1737873 h 2133160"/>
              <a:gd name="connsiteX103" fmla="*/ 319088 w 3841677"/>
              <a:gd name="connsiteY103" fmla="*/ 1728348 h 2133160"/>
              <a:gd name="connsiteX104" fmla="*/ 9525 w 3841677"/>
              <a:gd name="connsiteY104" fmla="*/ 1723585 h 2133160"/>
              <a:gd name="connsiteX105" fmla="*/ 0 w 3841677"/>
              <a:gd name="connsiteY105" fmla="*/ 1737873 h 2133160"/>
              <a:gd name="connsiteX106" fmla="*/ 9525 w 3841677"/>
              <a:gd name="connsiteY106" fmla="*/ 1799785 h 2133160"/>
              <a:gd name="connsiteX107" fmla="*/ 28575 w 3841677"/>
              <a:gd name="connsiteY107" fmla="*/ 1828360 h 2133160"/>
              <a:gd name="connsiteX108" fmla="*/ 57150 w 3841677"/>
              <a:gd name="connsiteY108" fmla="*/ 1847410 h 2133160"/>
              <a:gd name="connsiteX109" fmla="*/ 71438 w 3841677"/>
              <a:gd name="connsiteY109" fmla="*/ 1852173 h 2133160"/>
              <a:gd name="connsiteX110" fmla="*/ 85725 w 3841677"/>
              <a:gd name="connsiteY110" fmla="*/ 1861698 h 2133160"/>
              <a:gd name="connsiteX111" fmla="*/ 114300 w 3841677"/>
              <a:gd name="connsiteY111" fmla="*/ 1866460 h 2133160"/>
              <a:gd name="connsiteX112" fmla="*/ 138113 w 3841677"/>
              <a:gd name="connsiteY112" fmla="*/ 1875985 h 2133160"/>
              <a:gd name="connsiteX113" fmla="*/ 233363 w 3841677"/>
              <a:gd name="connsiteY113" fmla="*/ 1885510 h 2133160"/>
              <a:gd name="connsiteX114" fmla="*/ 323850 w 3841677"/>
              <a:gd name="connsiteY114" fmla="*/ 1899798 h 2133160"/>
              <a:gd name="connsiteX115" fmla="*/ 381000 w 3841677"/>
              <a:gd name="connsiteY115" fmla="*/ 1914085 h 2133160"/>
              <a:gd name="connsiteX116" fmla="*/ 442913 w 3841677"/>
              <a:gd name="connsiteY116" fmla="*/ 1923610 h 2133160"/>
              <a:gd name="connsiteX117" fmla="*/ 476250 w 3841677"/>
              <a:gd name="connsiteY117" fmla="*/ 1933135 h 2133160"/>
              <a:gd name="connsiteX118" fmla="*/ 576263 w 3841677"/>
              <a:gd name="connsiteY118" fmla="*/ 1937898 h 2133160"/>
              <a:gd name="connsiteX119" fmla="*/ 600075 w 3841677"/>
              <a:gd name="connsiteY119" fmla="*/ 1942660 h 2133160"/>
              <a:gd name="connsiteX120" fmla="*/ 638175 w 3841677"/>
              <a:gd name="connsiteY120" fmla="*/ 1947423 h 2133160"/>
              <a:gd name="connsiteX121" fmla="*/ 666750 w 3841677"/>
              <a:gd name="connsiteY121" fmla="*/ 1956948 h 2133160"/>
              <a:gd name="connsiteX122" fmla="*/ 685800 w 3841677"/>
              <a:gd name="connsiteY122" fmla="*/ 1961710 h 2133160"/>
              <a:gd name="connsiteX123" fmla="*/ 733425 w 3841677"/>
              <a:gd name="connsiteY123" fmla="*/ 1975998 h 2133160"/>
              <a:gd name="connsiteX124" fmla="*/ 852488 w 3841677"/>
              <a:gd name="connsiteY124" fmla="*/ 1985523 h 2133160"/>
              <a:gd name="connsiteX125" fmla="*/ 900113 w 3841677"/>
              <a:gd name="connsiteY125" fmla="*/ 1995048 h 2133160"/>
              <a:gd name="connsiteX126" fmla="*/ 923925 w 3841677"/>
              <a:gd name="connsiteY126" fmla="*/ 1999810 h 2133160"/>
              <a:gd name="connsiteX127" fmla="*/ 976313 w 3841677"/>
              <a:gd name="connsiteY127" fmla="*/ 2004573 h 2133160"/>
              <a:gd name="connsiteX128" fmla="*/ 1023938 w 3841677"/>
              <a:gd name="connsiteY128" fmla="*/ 2014098 h 2133160"/>
              <a:gd name="connsiteX129" fmla="*/ 1090613 w 3841677"/>
              <a:gd name="connsiteY129" fmla="*/ 2018860 h 2133160"/>
              <a:gd name="connsiteX130" fmla="*/ 1147763 w 3841677"/>
              <a:gd name="connsiteY130" fmla="*/ 2023623 h 2133160"/>
              <a:gd name="connsiteX131" fmla="*/ 1190625 w 3841677"/>
              <a:gd name="connsiteY131" fmla="*/ 2033148 h 2133160"/>
              <a:gd name="connsiteX132" fmla="*/ 1281113 w 3841677"/>
              <a:gd name="connsiteY132" fmla="*/ 2042673 h 2133160"/>
              <a:gd name="connsiteX133" fmla="*/ 1371600 w 3841677"/>
              <a:gd name="connsiteY133" fmla="*/ 2056960 h 2133160"/>
              <a:gd name="connsiteX134" fmla="*/ 1400175 w 3841677"/>
              <a:gd name="connsiteY134" fmla="*/ 2061723 h 2133160"/>
              <a:gd name="connsiteX135" fmla="*/ 1457325 w 3841677"/>
              <a:gd name="connsiteY135" fmla="*/ 2066485 h 2133160"/>
              <a:gd name="connsiteX136" fmla="*/ 1481138 w 3841677"/>
              <a:gd name="connsiteY136" fmla="*/ 2076010 h 2133160"/>
              <a:gd name="connsiteX137" fmla="*/ 1566863 w 3841677"/>
              <a:gd name="connsiteY137" fmla="*/ 2090298 h 2133160"/>
              <a:gd name="connsiteX138" fmla="*/ 1595438 w 3841677"/>
              <a:gd name="connsiteY138" fmla="*/ 2099823 h 2133160"/>
              <a:gd name="connsiteX139" fmla="*/ 1795463 w 3841677"/>
              <a:gd name="connsiteY139" fmla="*/ 2109348 h 2133160"/>
              <a:gd name="connsiteX140" fmla="*/ 1881188 w 3841677"/>
              <a:gd name="connsiteY140" fmla="*/ 2123635 h 2133160"/>
              <a:gd name="connsiteX141" fmla="*/ 1924050 w 3841677"/>
              <a:gd name="connsiteY141" fmla="*/ 2133160 h 2133160"/>
              <a:gd name="connsiteX142" fmla="*/ 2786063 w 3841677"/>
              <a:gd name="connsiteY142" fmla="*/ 2123635 h 2133160"/>
              <a:gd name="connsiteX143" fmla="*/ 2843213 w 3841677"/>
              <a:gd name="connsiteY143" fmla="*/ 2104585 h 2133160"/>
              <a:gd name="connsiteX144" fmla="*/ 2905125 w 3841677"/>
              <a:gd name="connsiteY144" fmla="*/ 2080773 h 2133160"/>
              <a:gd name="connsiteX145" fmla="*/ 2943225 w 3841677"/>
              <a:gd name="connsiteY145" fmla="*/ 2061723 h 2133160"/>
              <a:gd name="connsiteX146" fmla="*/ 2971800 w 3841677"/>
              <a:gd name="connsiteY146" fmla="*/ 2052198 h 2133160"/>
              <a:gd name="connsiteX147" fmla="*/ 3033713 w 3841677"/>
              <a:gd name="connsiteY147" fmla="*/ 2023623 h 2133160"/>
              <a:gd name="connsiteX148" fmla="*/ 3076575 w 3841677"/>
              <a:gd name="connsiteY148" fmla="*/ 2004573 h 2133160"/>
              <a:gd name="connsiteX149" fmla="*/ 3095625 w 3841677"/>
              <a:gd name="connsiteY149" fmla="*/ 1995048 h 2133160"/>
              <a:gd name="connsiteX150" fmla="*/ 3152775 w 3841677"/>
              <a:gd name="connsiteY150" fmla="*/ 1980760 h 2133160"/>
              <a:gd name="connsiteX151" fmla="*/ 3186113 w 3841677"/>
              <a:gd name="connsiteY151" fmla="*/ 1971235 h 2133160"/>
              <a:gd name="connsiteX152" fmla="*/ 3224213 w 3841677"/>
              <a:gd name="connsiteY152" fmla="*/ 1961710 h 2133160"/>
              <a:gd name="connsiteX153" fmla="*/ 3290888 w 3841677"/>
              <a:gd name="connsiteY153" fmla="*/ 1933135 h 2133160"/>
              <a:gd name="connsiteX154" fmla="*/ 3319463 w 3841677"/>
              <a:gd name="connsiteY154" fmla="*/ 1923610 h 2133160"/>
              <a:gd name="connsiteX155" fmla="*/ 3352800 w 3841677"/>
              <a:gd name="connsiteY155" fmla="*/ 1904560 h 2133160"/>
              <a:gd name="connsiteX156" fmla="*/ 3386138 w 3841677"/>
              <a:gd name="connsiteY156" fmla="*/ 1880748 h 2133160"/>
              <a:gd name="connsiteX157" fmla="*/ 3438525 w 3841677"/>
              <a:gd name="connsiteY157" fmla="*/ 1847410 h 2133160"/>
              <a:gd name="connsiteX158" fmla="*/ 3467100 w 3841677"/>
              <a:gd name="connsiteY158" fmla="*/ 1842648 h 2133160"/>
              <a:gd name="connsiteX159" fmla="*/ 3505200 w 3841677"/>
              <a:gd name="connsiteY159" fmla="*/ 1823598 h 2133160"/>
              <a:gd name="connsiteX160" fmla="*/ 3533775 w 3841677"/>
              <a:gd name="connsiteY160" fmla="*/ 1814073 h 2133160"/>
              <a:gd name="connsiteX161" fmla="*/ 3562350 w 3841677"/>
              <a:gd name="connsiteY161" fmla="*/ 1795023 h 2133160"/>
              <a:gd name="connsiteX162" fmla="*/ 3590925 w 3841677"/>
              <a:gd name="connsiteY162" fmla="*/ 1780735 h 2133160"/>
              <a:gd name="connsiteX163" fmla="*/ 3624263 w 3841677"/>
              <a:gd name="connsiteY163" fmla="*/ 1747398 h 2133160"/>
              <a:gd name="connsiteX164" fmla="*/ 3633788 w 3841677"/>
              <a:gd name="connsiteY164" fmla="*/ 1728348 h 2133160"/>
              <a:gd name="connsiteX165" fmla="*/ 3643313 w 3841677"/>
              <a:gd name="connsiteY165" fmla="*/ 1714060 h 2133160"/>
              <a:gd name="connsiteX166" fmla="*/ 3652838 w 3841677"/>
              <a:gd name="connsiteY166" fmla="*/ 1675960 h 2133160"/>
              <a:gd name="connsiteX167" fmla="*/ 3657600 w 3841677"/>
              <a:gd name="connsiteY167" fmla="*/ 1661673 h 2133160"/>
              <a:gd name="connsiteX168" fmla="*/ 3662363 w 3841677"/>
              <a:gd name="connsiteY168" fmla="*/ 1637860 h 2133160"/>
              <a:gd name="connsiteX169" fmla="*/ 3671888 w 3841677"/>
              <a:gd name="connsiteY169" fmla="*/ 1599760 h 2133160"/>
              <a:gd name="connsiteX170" fmla="*/ 3681413 w 3841677"/>
              <a:gd name="connsiteY170" fmla="*/ 1542610 h 2133160"/>
              <a:gd name="connsiteX171" fmla="*/ 3695700 w 3841677"/>
              <a:gd name="connsiteY171" fmla="*/ 1504510 h 2133160"/>
              <a:gd name="connsiteX172" fmla="*/ 3700463 w 3841677"/>
              <a:gd name="connsiteY172" fmla="*/ 1475935 h 2133160"/>
              <a:gd name="connsiteX173" fmla="*/ 3714750 w 3841677"/>
              <a:gd name="connsiteY173" fmla="*/ 1437835 h 2133160"/>
              <a:gd name="connsiteX174" fmla="*/ 3724275 w 3841677"/>
              <a:gd name="connsiteY174" fmla="*/ 1404498 h 2133160"/>
              <a:gd name="connsiteX175" fmla="*/ 3729038 w 3841677"/>
              <a:gd name="connsiteY175" fmla="*/ 1328298 h 2133160"/>
              <a:gd name="connsiteX176" fmla="*/ 3748088 w 3841677"/>
              <a:gd name="connsiteY176" fmla="*/ 1256860 h 2133160"/>
              <a:gd name="connsiteX177" fmla="*/ 3752850 w 3841677"/>
              <a:gd name="connsiteY177" fmla="*/ 1228285 h 2133160"/>
              <a:gd name="connsiteX178" fmla="*/ 3762375 w 3841677"/>
              <a:gd name="connsiteY178" fmla="*/ 1204473 h 2133160"/>
              <a:gd name="connsiteX179" fmla="*/ 3771900 w 3841677"/>
              <a:gd name="connsiteY179" fmla="*/ 1171135 h 2133160"/>
              <a:gd name="connsiteX180" fmla="*/ 3786188 w 3841677"/>
              <a:gd name="connsiteY180" fmla="*/ 1142560 h 2133160"/>
              <a:gd name="connsiteX181" fmla="*/ 3795713 w 3841677"/>
              <a:gd name="connsiteY181" fmla="*/ 1085410 h 2133160"/>
              <a:gd name="connsiteX182" fmla="*/ 3810000 w 3841677"/>
              <a:gd name="connsiteY182" fmla="*/ 990160 h 2133160"/>
              <a:gd name="connsiteX183" fmla="*/ 3814763 w 3841677"/>
              <a:gd name="connsiteY183" fmla="*/ 952060 h 2133160"/>
              <a:gd name="connsiteX184" fmla="*/ 3819525 w 3841677"/>
              <a:gd name="connsiteY184" fmla="*/ 918723 h 2133160"/>
              <a:gd name="connsiteX185" fmla="*/ 3833813 w 3841677"/>
              <a:gd name="connsiteY185" fmla="*/ 813948 h 2133160"/>
              <a:gd name="connsiteX186" fmla="*/ 3833813 w 3841677"/>
              <a:gd name="connsiteY186" fmla="*/ 571060 h 2133160"/>
              <a:gd name="connsiteX187" fmla="*/ 3829050 w 3841677"/>
              <a:gd name="connsiteY187" fmla="*/ 552010 h 2133160"/>
              <a:gd name="connsiteX188" fmla="*/ 3824288 w 3841677"/>
              <a:gd name="connsiteY188" fmla="*/ 528198 h 2133160"/>
              <a:gd name="connsiteX189" fmla="*/ 3810000 w 3841677"/>
              <a:gd name="connsiteY189" fmla="*/ 509148 h 2133160"/>
              <a:gd name="connsiteX190" fmla="*/ 3800475 w 3841677"/>
              <a:gd name="connsiteY190" fmla="*/ 466285 h 2133160"/>
              <a:gd name="connsiteX191" fmla="*/ 3790950 w 3841677"/>
              <a:gd name="connsiteY191" fmla="*/ 442473 h 2133160"/>
              <a:gd name="connsiteX192" fmla="*/ 3781425 w 3841677"/>
              <a:gd name="connsiteY192" fmla="*/ 409135 h 2133160"/>
              <a:gd name="connsiteX193" fmla="*/ 3767138 w 3841677"/>
              <a:gd name="connsiteY193" fmla="*/ 385323 h 2133160"/>
              <a:gd name="connsiteX194" fmla="*/ 3762375 w 3841677"/>
              <a:gd name="connsiteY194" fmla="*/ 371035 h 2133160"/>
              <a:gd name="connsiteX195" fmla="*/ 3748088 w 3841677"/>
              <a:gd name="connsiteY195" fmla="*/ 347223 h 2133160"/>
              <a:gd name="connsiteX196" fmla="*/ 3743325 w 3841677"/>
              <a:gd name="connsiteY196" fmla="*/ 332935 h 2133160"/>
              <a:gd name="connsiteX197" fmla="*/ 3729038 w 3841677"/>
              <a:gd name="connsiteY197" fmla="*/ 318648 h 2133160"/>
              <a:gd name="connsiteX198" fmla="*/ 3709988 w 3841677"/>
              <a:gd name="connsiteY198" fmla="*/ 290073 h 2133160"/>
              <a:gd name="connsiteX199" fmla="*/ 3705225 w 3841677"/>
              <a:gd name="connsiteY199" fmla="*/ 275785 h 2133160"/>
              <a:gd name="connsiteX200" fmla="*/ 3676650 w 3841677"/>
              <a:gd name="connsiteY200" fmla="*/ 232923 h 2133160"/>
              <a:gd name="connsiteX201" fmla="*/ 3667125 w 3841677"/>
              <a:gd name="connsiteY201" fmla="*/ 218635 h 2133160"/>
              <a:gd name="connsiteX202" fmla="*/ 3633788 w 3841677"/>
              <a:gd name="connsiteY202" fmla="*/ 190060 h 2133160"/>
              <a:gd name="connsiteX203" fmla="*/ 3557588 w 3841677"/>
              <a:gd name="connsiteY203" fmla="*/ 142435 h 2133160"/>
              <a:gd name="connsiteX204" fmla="*/ 3538538 w 3841677"/>
              <a:gd name="connsiteY204" fmla="*/ 128148 h 2133160"/>
              <a:gd name="connsiteX205" fmla="*/ 3500438 w 3841677"/>
              <a:gd name="connsiteY205" fmla="*/ 113860 h 2133160"/>
              <a:gd name="connsiteX206" fmla="*/ 3433763 w 3841677"/>
              <a:gd name="connsiteY206" fmla="*/ 75760 h 2133160"/>
              <a:gd name="connsiteX207" fmla="*/ 3352800 w 3841677"/>
              <a:gd name="connsiteY207" fmla="*/ 37660 h 2133160"/>
              <a:gd name="connsiteX208" fmla="*/ 3286125 w 3841677"/>
              <a:gd name="connsiteY208" fmla="*/ 28135 h 2133160"/>
              <a:gd name="connsiteX209" fmla="*/ 3228975 w 3841677"/>
              <a:gd name="connsiteY209" fmla="*/ 13848 h 2133160"/>
              <a:gd name="connsiteX210" fmla="*/ 3162300 w 3841677"/>
              <a:gd name="connsiteY210" fmla="*/ 9085 h 2133160"/>
              <a:gd name="connsiteX211" fmla="*/ 3143250 w 3841677"/>
              <a:gd name="connsiteY211" fmla="*/ 4323 h 2133160"/>
              <a:gd name="connsiteX212" fmla="*/ 2947988 w 3841677"/>
              <a:gd name="connsiteY212" fmla="*/ 18610 h 2133160"/>
              <a:gd name="connsiteX213" fmla="*/ 2924175 w 3841677"/>
              <a:gd name="connsiteY213" fmla="*/ 23373 h 2133160"/>
              <a:gd name="connsiteX214" fmla="*/ 2847975 w 3841677"/>
              <a:gd name="connsiteY214" fmla="*/ 47185 h 2133160"/>
              <a:gd name="connsiteX215" fmla="*/ 2809875 w 3841677"/>
              <a:gd name="connsiteY215" fmla="*/ 51948 h 2133160"/>
              <a:gd name="connsiteX216" fmla="*/ 2781300 w 3841677"/>
              <a:gd name="connsiteY216" fmla="*/ 66235 h 2133160"/>
              <a:gd name="connsiteX217" fmla="*/ 2743200 w 3841677"/>
              <a:gd name="connsiteY217" fmla="*/ 75760 h 2133160"/>
              <a:gd name="connsiteX218" fmla="*/ 2652713 w 3841677"/>
              <a:gd name="connsiteY218" fmla="*/ 137673 h 2133160"/>
              <a:gd name="connsiteX219" fmla="*/ 2633663 w 3841677"/>
              <a:gd name="connsiteY219" fmla="*/ 161485 h 2133160"/>
              <a:gd name="connsiteX220" fmla="*/ 2628900 w 3841677"/>
              <a:gd name="connsiteY220" fmla="*/ 175773 h 2133160"/>
              <a:gd name="connsiteX221" fmla="*/ 2605088 w 3841677"/>
              <a:gd name="connsiteY221" fmla="*/ 204348 h 2133160"/>
              <a:gd name="connsiteX222" fmla="*/ 2600325 w 3841677"/>
              <a:gd name="connsiteY222" fmla="*/ 218635 h 2133160"/>
              <a:gd name="connsiteX223" fmla="*/ 2571750 w 3841677"/>
              <a:gd name="connsiteY223" fmla="*/ 242448 h 2133160"/>
              <a:gd name="connsiteX224" fmla="*/ 2552700 w 3841677"/>
              <a:gd name="connsiteY224" fmla="*/ 271023 h 2133160"/>
              <a:gd name="connsiteX225" fmla="*/ 2543175 w 3841677"/>
              <a:gd name="connsiteY225" fmla="*/ 285310 h 213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3841677" h="2133160">
                <a:moveTo>
                  <a:pt x="1624013" y="585348"/>
                </a:moveTo>
                <a:cubicBezTo>
                  <a:pt x="1644726" y="583622"/>
                  <a:pt x="1695130" y="580211"/>
                  <a:pt x="1719263" y="575823"/>
                </a:cubicBezTo>
                <a:cubicBezTo>
                  <a:pt x="1724202" y="574925"/>
                  <a:pt x="1728588" y="571823"/>
                  <a:pt x="1733550" y="571060"/>
                </a:cubicBezTo>
                <a:cubicBezTo>
                  <a:pt x="1749319" y="568634"/>
                  <a:pt x="1765300" y="567885"/>
                  <a:pt x="1781175" y="566298"/>
                </a:cubicBezTo>
                <a:cubicBezTo>
                  <a:pt x="1821468" y="556224"/>
                  <a:pt x="1814274" y="556773"/>
                  <a:pt x="1881188" y="556773"/>
                </a:cubicBezTo>
                <a:lnTo>
                  <a:pt x="2590800" y="561535"/>
                </a:lnTo>
                <a:cubicBezTo>
                  <a:pt x="2613025" y="563123"/>
                  <a:pt x="2635497" y="562635"/>
                  <a:pt x="2657475" y="566298"/>
                </a:cubicBezTo>
                <a:cubicBezTo>
                  <a:pt x="2673823" y="569023"/>
                  <a:pt x="2688705" y="578156"/>
                  <a:pt x="2705100" y="580585"/>
                </a:cubicBezTo>
                <a:cubicBezTo>
                  <a:pt x="2731842" y="584547"/>
                  <a:pt x="2759075" y="583760"/>
                  <a:pt x="2786063" y="585348"/>
                </a:cubicBezTo>
                <a:lnTo>
                  <a:pt x="2833688" y="594873"/>
                </a:lnTo>
                <a:cubicBezTo>
                  <a:pt x="2840088" y="596244"/>
                  <a:pt x="2846282" y="598559"/>
                  <a:pt x="2852738" y="599635"/>
                </a:cubicBezTo>
                <a:cubicBezTo>
                  <a:pt x="2865363" y="601739"/>
                  <a:pt x="2878138" y="602810"/>
                  <a:pt x="2890838" y="604398"/>
                </a:cubicBezTo>
                <a:cubicBezTo>
                  <a:pt x="2897188" y="607573"/>
                  <a:pt x="2903153" y="611678"/>
                  <a:pt x="2909888" y="613923"/>
                </a:cubicBezTo>
                <a:cubicBezTo>
                  <a:pt x="2922307" y="618063"/>
                  <a:pt x="2935833" y="618586"/>
                  <a:pt x="2947988" y="623448"/>
                </a:cubicBezTo>
                <a:cubicBezTo>
                  <a:pt x="2960585" y="628487"/>
                  <a:pt x="2973013" y="633999"/>
                  <a:pt x="2986088" y="637735"/>
                </a:cubicBezTo>
                <a:cubicBezTo>
                  <a:pt x="2992382" y="639533"/>
                  <a:pt x="2998788" y="640910"/>
                  <a:pt x="3005138" y="642498"/>
                </a:cubicBezTo>
                <a:cubicBezTo>
                  <a:pt x="3009900" y="645673"/>
                  <a:pt x="3014306" y="649463"/>
                  <a:pt x="3019425" y="652023"/>
                </a:cubicBezTo>
                <a:cubicBezTo>
                  <a:pt x="3031873" y="658247"/>
                  <a:pt x="3050504" y="662656"/>
                  <a:pt x="3062288" y="671073"/>
                </a:cubicBezTo>
                <a:cubicBezTo>
                  <a:pt x="3092845" y="692899"/>
                  <a:pt x="3058728" y="680898"/>
                  <a:pt x="3095625" y="690123"/>
                </a:cubicBezTo>
                <a:cubicBezTo>
                  <a:pt x="3150923" y="731595"/>
                  <a:pt x="3076180" y="674137"/>
                  <a:pt x="3133725" y="723460"/>
                </a:cubicBezTo>
                <a:cubicBezTo>
                  <a:pt x="3138071" y="727185"/>
                  <a:pt x="3143966" y="728938"/>
                  <a:pt x="3148013" y="732985"/>
                </a:cubicBezTo>
                <a:cubicBezTo>
                  <a:pt x="3183734" y="768706"/>
                  <a:pt x="3151918" y="743820"/>
                  <a:pt x="3181350" y="780610"/>
                </a:cubicBezTo>
                <a:cubicBezTo>
                  <a:pt x="3225134" y="835340"/>
                  <a:pt x="3184822" y="775923"/>
                  <a:pt x="3228975" y="823473"/>
                </a:cubicBezTo>
                <a:cubicBezTo>
                  <a:pt x="3242808" y="838371"/>
                  <a:pt x="3256615" y="853665"/>
                  <a:pt x="3267075" y="871098"/>
                </a:cubicBezTo>
                <a:cubicBezTo>
                  <a:pt x="3271838" y="879035"/>
                  <a:pt x="3277223" y="886631"/>
                  <a:pt x="3281363" y="894910"/>
                </a:cubicBezTo>
                <a:cubicBezTo>
                  <a:pt x="3283608" y="899400"/>
                  <a:pt x="3282989" y="905278"/>
                  <a:pt x="3286125" y="909198"/>
                </a:cubicBezTo>
                <a:cubicBezTo>
                  <a:pt x="3289701" y="913668"/>
                  <a:pt x="3295650" y="915548"/>
                  <a:pt x="3300413" y="918723"/>
                </a:cubicBezTo>
                <a:cubicBezTo>
                  <a:pt x="3317585" y="953066"/>
                  <a:pt x="3307301" y="931180"/>
                  <a:pt x="3328988" y="985398"/>
                </a:cubicBezTo>
                <a:cubicBezTo>
                  <a:pt x="3332163" y="993335"/>
                  <a:pt x="3333771" y="1002097"/>
                  <a:pt x="3338513" y="1009210"/>
                </a:cubicBezTo>
                <a:lnTo>
                  <a:pt x="3348038" y="1023498"/>
                </a:lnTo>
                <a:cubicBezTo>
                  <a:pt x="3349625" y="1031435"/>
                  <a:pt x="3349794" y="1039794"/>
                  <a:pt x="3352800" y="1047310"/>
                </a:cubicBezTo>
                <a:cubicBezTo>
                  <a:pt x="3359392" y="1063789"/>
                  <a:pt x="3369107" y="1078851"/>
                  <a:pt x="3376613" y="1094935"/>
                </a:cubicBezTo>
                <a:cubicBezTo>
                  <a:pt x="3380228" y="1102682"/>
                  <a:pt x="3382963" y="1110810"/>
                  <a:pt x="3386138" y="1118748"/>
                </a:cubicBezTo>
                <a:cubicBezTo>
                  <a:pt x="3387960" y="1138787"/>
                  <a:pt x="3387966" y="1168633"/>
                  <a:pt x="3395663" y="1190185"/>
                </a:cubicBezTo>
                <a:cubicBezTo>
                  <a:pt x="3401414" y="1206287"/>
                  <a:pt x="3414713" y="1237810"/>
                  <a:pt x="3414713" y="1237810"/>
                </a:cubicBezTo>
                <a:cubicBezTo>
                  <a:pt x="3420927" y="1312385"/>
                  <a:pt x="3421408" y="1283825"/>
                  <a:pt x="3414713" y="1366398"/>
                </a:cubicBezTo>
                <a:cubicBezTo>
                  <a:pt x="3411879" y="1401352"/>
                  <a:pt x="3408924" y="1436304"/>
                  <a:pt x="3405188" y="1471173"/>
                </a:cubicBezTo>
                <a:cubicBezTo>
                  <a:pt x="3404159" y="1480774"/>
                  <a:pt x="3403200" y="1490499"/>
                  <a:pt x="3400425" y="1499748"/>
                </a:cubicBezTo>
                <a:cubicBezTo>
                  <a:pt x="3398385" y="1506548"/>
                  <a:pt x="3393537" y="1512206"/>
                  <a:pt x="3390900" y="1518798"/>
                </a:cubicBezTo>
                <a:cubicBezTo>
                  <a:pt x="3387171" y="1528120"/>
                  <a:pt x="3384550" y="1537848"/>
                  <a:pt x="3381375" y="1547373"/>
                </a:cubicBezTo>
                <a:cubicBezTo>
                  <a:pt x="3379788" y="1552135"/>
                  <a:pt x="3380163" y="1558110"/>
                  <a:pt x="3376613" y="1561660"/>
                </a:cubicBezTo>
                <a:cubicBezTo>
                  <a:pt x="3371850" y="1566423"/>
                  <a:pt x="3366460" y="1570631"/>
                  <a:pt x="3362325" y="1575948"/>
                </a:cubicBezTo>
                <a:cubicBezTo>
                  <a:pt x="3355297" y="1584984"/>
                  <a:pt x="3349275" y="1594774"/>
                  <a:pt x="3343275" y="1604523"/>
                </a:cubicBezTo>
                <a:cubicBezTo>
                  <a:pt x="3336567" y="1615423"/>
                  <a:pt x="3332728" y="1628294"/>
                  <a:pt x="3324225" y="1637860"/>
                </a:cubicBezTo>
                <a:cubicBezTo>
                  <a:pt x="3319508" y="1643166"/>
                  <a:pt x="3311525" y="1644210"/>
                  <a:pt x="3305175" y="1647385"/>
                </a:cubicBezTo>
                <a:cubicBezTo>
                  <a:pt x="3291036" y="1661525"/>
                  <a:pt x="3261413" y="1692332"/>
                  <a:pt x="3248025" y="1695010"/>
                </a:cubicBezTo>
                <a:lnTo>
                  <a:pt x="3224213" y="1699773"/>
                </a:lnTo>
                <a:cubicBezTo>
                  <a:pt x="3219450" y="1702948"/>
                  <a:pt x="3215186" y="1707043"/>
                  <a:pt x="3209925" y="1709298"/>
                </a:cubicBezTo>
                <a:cubicBezTo>
                  <a:pt x="3203909" y="1711876"/>
                  <a:pt x="3197169" y="1712262"/>
                  <a:pt x="3190875" y="1714060"/>
                </a:cubicBezTo>
                <a:cubicBezTo>
                  <a:pt x="3186048" y="1715439"/>
                  <a:pt x="3181415" y="1717444"/>
                  <a:pt x="3176588" y="1718823"/>
                </a:cubicBezTo>
                <a:cubicBezTo>
                  <a:pt x="3170294" y="1720621"/>
                  <a:pt x="3163832" y="1721787"/>
                  <a:pt x="3157538" y="1723585"/>
                </a:cubicBezTo>
                <a:cubicBezTo>
                  <a:pt x="3152711" y="1724964"/>
                  <a:pt x="3148120" y="1727130"/>
                  <a:pt x="3143250" y="1728348"/>
                </a:cubicBezTo>
                <a:cubicBezTo>
                  <a:pt x="3135397" y="1730311"/>
                  <a:pt x="3127247" y="1730980"/>
                  <a:pt x="3119438" y="1733110"/>
                </a:cubicBezTo>
                <a:cubicBezTo>
                  <a:pt x="3109752" y="1735752"/>
                  <a:pt x="3100549" y="1739993"/>
                  <a:pt x="3090863" y="1742635"/>
                </a:cubicBezTo>
                <a:cubicBezTo>
                  <a:pt x="3083053" y="1744765"/>
                  <a:pt x="3074952" y="1745642"/>
                  <a:pt x="3067050" y="1747398"/>
                </a:cubicBezTo>
                <a:cubicBezTo>
                  <a:pt x="3060660" y="1748818"/>
                  <a:pt x="3054294" y="1750362"/>
                  <a:pt x="3048000" y="1752160"/>
                </a:cubicBezTo>
                <a:cubicBezTo>
                  <a:pt x="3043173" y="1753539"/>
                  <a:pt x="3038327" y="1754945"/>
                  <a:pt x="3033713" y="1756923"/>
                </a:cubicBezTo>
                <a:cubicBezTo>
                  <a:pt x="3027188" y="1759720"/>
                  <a:pt x="3021676" y="1765341"/>
                  <a:pt x="3014663" y="1766448"/>
                </a:cubicBezTo>
                <a:cubicBezTo>
                  <a:pt x="2991090" y="1770170"/>
                  <a:pt x="2967001" y="1769143"/>
                  <a:pt x="2943225" y="1771210"/>
                </a:cubicBezTo>
                <a:cubicBezTo>
                  <a:pt x="2930474" y="1772319"/>
                  <a:pt x="2917825" y="1774385"/>
                  <a:pt x="2905125" y="1775973"/>
                </a:cubicBezTo>
                <a:cubicBezTo>
                  <a:pt x="2897188" y="1779148"/>
                  <a:pt x="2889715" y="1783923"/>
                  <a:pt x="2881313" y="1785498"/>
                </a:cubicBezTo>
                <a:cubicBezTo>
                  <a:pt x="2864079" y="1788729"/>
                  <a:pt x="2846381" y="1788598"/>
                  <a:pt x="2828925" y="1790260"/>
                </a:cubicBezTo>
                <a:lnTo>
                  <a:pt x="2781300" y="1795023"/>
                </a:lnTo>
                <a:cubicBezTo>
                  <a:pt x="2773363" y="1799785"/>
                  <a:pt x="2765071" y="1804002"/>
                  <a:pt x="2757488" y="1809310"/>
                </a:cubicBezTo>
                <a:cubicBezTo>
                  <a:pt x="2749160" y="1815139"/>
                  <a:pt x="2742767" y="1823814"/>
                  <a:pt x="2733675" y="1828360"/>
                </a:cubicBezTo>
                <a:cubicBezTo>
                  <a:pt x="2710373" y="1840011"/>
                  <a:pt x="2642917" y="1845658"/>
                  <a:pt x="2628900" y="1847410"/>
                </a:cubicBezTo>
                <a:cubicBezTo>
                  <a:pt x="2614636" y="1849193"/>
                  <a:pt x="2600269" y="1850140"/>
                  <a:pt x="2586038" y="1852173"/>
                </a:cubicBezTo>
                <a:cubicBezTo>
                  <a:pt x="2578025" y="1853318"/>
                  <a:pt x="2570264" y="1855989"/>
                  <a:pt x="2562225" y="1856935"/>
                </a:cubicBezTo>
                <a:cubicBezTo>
                  <a:pt x="2543240" y="1859169"/>
                  <a:pt x="2524096" y="1859796"/>
                  <a:pt x="2505075" y="1861698"/>
                </a:cubicBezTo>
                <a:cubicBezTo>
                  <a:pt x="2492340" y="1862972"/>
                  <a:pt x="2479675" y="1864873"/>
                  <a:pt x="2466975" y="1866460"/>
                </a:cubicBezTo>
                <a:cubicBezTo>
                  <a:pt x="2422727" y="1877523"/>
                  <a:pt x="2477736" y="1864308"/>
                  <a:pt x="2419350" y="1875985"/>
                </a:cubicBezTo>
                <a:cubicBezTo>
                  <a:pt x="2412932" y="1877269"/>
                  <a:pt x="2406746" y="1879610"/>
                  <a:pt x="2400300" y="1880748"/>
                </a:cubicBezTo>
                <a:cubicBezTo>
                  <a:pt x="2379738" y="1884377"/>
                  <a:pt x="2358899" y="1886366"/>
                  <a:pt x="2338388" y="1890273"/>
                </a:cubicBezTo>
                <a:cubicBezTo>
                  <a:pt x="2325528" y="1892722"/>
                  <a:pt x="2313247" y="1897947"/>
                  <a:pt x="2300288" y="1899798"/>
                </a:cubicBezTo>
                <a:cubicBezTo>
                  <a:pt x="2289175" y="1901385"/>
                  <a:pt x="2277957" y="1902359"/>
                  <a:pt x="2266950" y="1904560"/>
                </a:cubicBezTo>
                <a:cubicBezTo>
                  <a:pt x="2254113" y="1907127"/>
                  <a:pt x="2241818" y="1912296"/>
                  <a:pt x="2228850" y="1914085"/>
                </a:cubicBezTo>
                <a:cubicBezTo>
                  <a:pt x="2195676" y="1918661"/>
                  <a:pt x="2128838" y="1923610"/>
                  <a:pt x="2128838" y="1923610"/>
                </a:cubicBezTo>
                <a:cubicBezTo>
                  <a:pt x="2114550" y="1926785"/>
                  <a:pt x="2100611" y="1933041"/>
                  <a:pt x="2085975" y="1933135"/>
                </a:cubicBezTo>
                <a:cubicBezTo>
                  <a:pt x="1436173" y="1937301"/>
                  <a:pt x="1608638" y="1954579"/>
                  <a:pt x="1304925" y="1918848"/>
                </a:cubicBezTo>
                <a:cubicBezTo>
                  <a:pt x="1300163" y="1917260"/>
                  <a:pt x="1295561" y="1915070"/>
                  <a:pt x="1290638" y="1914085"/>
                </a:cubicBezTo>
                <a:cubicBezTo>
                  <a:pt x="1280969" y="1912151"/>
                  <a:pt x="1227006" y="1905427"/>
                  <a:pt x="1219200" y="1904560"/>
                </a:cubicBezTo>
                <a:lnTo>
                  <a:pt x="1128713" y="1895035"/>
                </a:lnTo>
                <a:cubicBezTo>
                  <a:pt x="1122363" y="1893448"/>
                  <a:pt x="1116164" y="1891038"/>
                  <a:pt x="1109663" y="1890273"/>
                </a:cubicBezTo>
                <a:cubicBezTo>
                  <a:pt x="1089106" y="1887855"/>
                  <a:pt x="1068134" y="1889107"/>
                  <a:pt x="1047750" y="1885510"/>
                </a:cubicBezTo>
                <a:cubicBezTo>
                  <a:pt x="1040759" y="1884276"/>
                  <a:pt x="1035435" y="1878230"/>
                  <a:pt x="1028700" y="1875985"/>
                </a:cubicBezTo>
                <a:cubicBezTo>
                  <a:pt x="1021021" y="1873425"/>
                  <a:pt x="1012888" y="1872454"/>
                  <a:pt x="1004888" y="1871223"/>
                </a:cubicBezTo>
                <a:cubicBezTo>
                  <a:pt x="979830" y="1867368"/>
                  <a:pt x="943532" y="1864135"/>
                  <a:pt x="919163" y="1861698"/>
                </a:cubicBezTo>
                <a:cubicBezTo>
                  <a:pt x="901745" y="1858214"/>
                  <a:pt x="882887" y="1855466"/>
                  <a:pt x="866775" y="1847410"/>
                </a:cubicBezTo>
                <a:cubicBezTo>
                  <a:pt x="860425" y="1844235"/>
                  <a:pt x="854373" y="1840378"/>
                  <a:pt x="847725" y="1837885"/>
                </a:cubicBezTo>
                <a:cubicBezTo>
                  <a:pt x="841596" y="1835587"/>
                  <a:pt x="834969" y="1834921"/>
                  <a:pt x="828675" y="1833123"/>
                </a:cubicBezTo>
                <a:cubicBezTo>
                  <a:pt x="823848" y="1831744"/>
                  <a:pt x="819258" y="1829578"/>
                  <a:pt x="814388" y="1828360"/>
                </a:cubicBezTo>
                <a:cubicBezTo>
                  <a:pt x="806535" y="1826397"/>
                  <a:pt x="798463" y="1825418"/>
                  <a:pt x="790575" y="1823598"/>
                </a:cubicBezTo>
                <a:cubicBezTo>
                  <a:pt x="777819" y="1820655"/>
                  <a:pt x="765275" y="1816816"/>
                  <a:pt x="752475" y="1814073"/>
                </a:cubicBezTo>
                <a:cubicBezTo>
                  <a:pt x="743033" y="1812050"/>
                  <a:pt x="733268" y="1811652"/>
                  <a:pt x="723900" y="1809310"/>
                </a:cubicBezTo>
                <a:cubicBezTo>
                  <a:pt x="666449" y="1794947"/>
                  <a:pt x="725530" y="1798995"/>
                  <a:pt x="638175" y="1790260"/>
                </a:cubicBezTo>
                <a:cubicBezTo>
                  <a:pt x="594483" y="1785891"/>
                  <a:pt x="598091" y="1787302"/>
                  <a:pt x="561975" y="1780735"/>
                </a:cubicBezTo>
                <a:cubicBezTo>
                  <a:pt x="554011" y="1779287"/>
                  <a:pt x="545972" y="1778103"/>
                  <a:pt x="538163" y="1775973"/>
                </a:cubicBezTo>
                <a:cubicBezTo>
                  <a:pt x="528477" y="1773331"/>
                  <a:pt x="519433" y="1768417"/>
                  <a:pt x="509588" y="1766448"/>
                </a:cubicBezTo>
                <a:cubicBezTo>
                  <a:pt x="501650" y="1764860"/>
                  <a:pt x="493585" y="1763815"/>
                  <a:pt x="485775" y="1761685"/>
                </a:cubicBezTo>
                <a:cubicBezTo>
                  <a:pt x="476089" y="1759043"/>
                  <a:pt x="466725" y="1755335"/>
                  <a:pt x="457200" y="1752160"/>
                </a:cubicBezTo>
                <a:cubicBezTo>
                  <a:pt x="452438" y="1750573"/>
                  <a:pt x="447865" y="1748223"/>
                  <a:pt x="442913" y="1747398"/>
                </a:cubicBezTo>
                <a:cubicBezTo>
                  <a:pt x="433388" y="1745810"/>
                  <a:pt x="423807" y="1744529"/>
                  <a:pt x="414338" y="1742635"/>
                </a:cubicBezTo>
                <a:cubicBezTo>
                  <a:pt x="407920" y="1741351"/>
                  <a:pt x="401728" y="1739044"/>
                  <a:pt x="395288" y="1737873"/>
                </a:cubicBezTo>
                <a:cubicBezTo>
                  <a:pt x="373918" y="1733988"/>
                  <a:pt x="339558" y="1730622"/>
                  <a:pt x="319088" y="1728348"/>
                </a:cubicBezTo>
                <a:cubicBezTo>
                  <a:pt x="202270" y="1694972"/>
                  <a:pt x="256939" y="1707091"/>
                  <a:pt x="9525" y="1723585"/>
                </a:cubicBezTo>
                <a:cubicBezTo>
                  <a:pt x="3814" y="1723966"/>
                  <a:pt x="3175" y="1733110"/>
                  <a:pt x="0" y="1737873"/>
                </a:cubicBezTo>
                <a:cubicBezTo>
                  <a:pt x="700" y="1744873"/>
                  <a:pt x="1154" y="1784717"/>
                  <a:pt x="9525" y="1799785"/>
                </a:cubicBezTo>
                <a:cubicBezTo>
                  <a:pt x="15084" y="1809792"/>
                  <a:pt x="19050" y="1822010"/>
                  <a:pt x="28575" y="1828360"/>
                </a:cubicBezTo>
                <a:cubicBezTo>
                  <a:pt x="38100" y="1834710"/>
                  <a:pt x="46290" y="1843790"/>
                  <a:pt x="57150" y="1847410"/>
                </a:cubicBezTo>
                <a:cubicBezTo>
                  <a:pt x="61913" y="1848998"/>
                  <a:pt x="66948" y="1849928"/>
                  <a:pt x="71438" y="1852173"/>
                </a:cubicBezTo>
                <a:cubicBezTo>
                  <a:pt x="76557" y="1854733"/>
                  <a:pt x="80295" y="1859888"/>
                  <a:pt x="85725" y="1861698"/>
                </a:cubicBezTo>
                <a:cubicBezTo>
                  <a:pt x="94886" y="1864752"/>
                  <a:pt x="104775" y="1864873"/>
                  <a:pt x="114300" y="1866460"/>
                </a:cubicBezTo>
                <a:cubicBezTo>
                  <a:pt x="122238" y="1869635"/>
                  <a:pt x="129819" y="1873911"/>
                  <a:pt x="138113" y="1875985"/>
                </a:cubicBezTo>
                <a:cubicBezTo>
                  <a:pt x="158625" y="1881113"/>
                  <a:pt x="221690" y="1884612"/>
                  <a:pt x="233363" y="1885510"/>
                </a:cubicBezTo>
                <a:cubicBezTo>
                  <a:pt x="301791" y="1902617"/>
                  <a:pt x="240588" y="1889390"/>
                  <a:pt x="323850" y="1899798"/>
                </a:cubicBezTo>
                <a:cubicBezTo>
                  <a:pt x="352524" y="1903382"/>
                  <a:pt x="349119" y="1907253"/>
                  <a:pt x="381000" y="1914085"/>
                </a:cubicBezTo>
                <a:cubicBezTo>
                  <a:pt x="430505" y="1924693"/>
                  <a:pt x="397582" y="1913149"/>
                  <a:pt x="442913" y="1923610"/>
                </a:cubicBezTo>
                <a:cubicBezTo>
                  <a:pt x="454174" y="1926209"/>
                  <a:pt x="464759" y="1931904"/>
                  <a:pt x="476250" y="1933135"/>
                </a:cubicBezTo>
                <a:cubicBezTo>
                  <a:pt x="509436" y="1936691"/>
                  <a:pt x="542925" y="1936310"/>
                  <a:pt x="576263" y="1937898"/>
                </a:cubicBezTo>
                <a:cubicBezTo>
                  <a:pt x="584200" y="1939485"/>
                  <a:pt x="592075" y="1941429"/>
                  <a:pt x="600075" y="1942660"/>
                </a:cubicBezTo>
                <a:cubicBezTo>
                  <a:pt x="612725" y="1944606"/>
                  <a:pt x="625660" y="1944741"/>
                  <a:pt x="638175" y="1947423"/>
                </a:cubicBezTo>
                <a:cubicBezTo>
                  <a:pt x="647992" y="1949527"/>
                  <a:pt x="657009" y="1954513"/>
                  <a:pt x="666750" y="1956948"/>
                </a:cubicBezTo>
                <a:cubicBezTo>
                  <a:pt x="673100" y="1958535"/>
                  <a:pt x="679590" y="1959640"/>
                  <a:pt x="685800" y="1961710"/>
                </a:cubicBezTo>
                <a:cubicBezTo>
                  <a:pt x="714910" y="1971413"/>
                  <a:pt x="703331" y="1972236"/>
                  <a:pt x="733425" y="1975998"/>
                </a:cubicBezTo>
                <a:cubicBezTo>
                  <a:pt x="760523" y="1979385"/>
                  <a:pt x="828657" y="1983821"/>
                  <a:pt x="852488" y="1985523"/>
                </a:cubicBezTo>
                <a:cubicBezTo>
                  <a:pt x="886180" y="1993945"/>
                  <a:pt x="857302" y="1987264"/>
                  <a:pt x="900113" y="1995048"/>
                </a:cubicBezTo>
                <a:cubicBezTo>
                  <a:pt x="908077" y="1996496"/>
                  <a:pt x="915893" y="1998806"/>
                  <a:pt x="923925" y="1999810"/>
                </a:cubicBezTo>
                <a:cubicBezTo>
                  <a:pt x="941324" y="2001985"/>
                  <a:pt x="958850" y="2002985"/>
                  <a:pt x="976313" y="2004573"/>
                </a:cubicBezTo>
                <a:cubicBezTo>
                  <a:pt x="992188" y="2007748"/>
                  <a:pt x="1007874" y="2012090"/>
                  <a:pt x="1023938" y="2014098"/>
                </a:cubicBezTo>
                <a:cubicBezTo>
                  <a:pt x="1046048" y="2016862"/>
                  <a:pt x="1068397" y="2017151"/>
                  <a:pt x="1090613" y="2018860"/>
                </a:cubicBezTo>
                <a:lnTo>
                  <a:pt x="1147763" y="2023623"/>
                </a:lnTo>
                <a:cubicBezTo>
                  <a:pt x="1162050" y="2026798"/>
                  <a:pt x="1176136" y="2031078"/>
                  <a:pt x="1190625" y="2033148"/>
                </a:cubicBezTo>
                <a:cubicBezTo>
                  <a:pt x="1220649" y="2037437"/>
                  <a:pt x="1251273" y="2037247"/>
                  <a:pt x="1281113" y="2042673"/>
                </a:cubicBezTo>
                <a:cubicBezTo>
                  <a:pt x="1381526" y="2060930"/>
                  <a:pt x="1290336" y="2045351"/>
                  <a:pt x="1371600" y="2056960"/>
                </a:cubicBezTo>
                <a:cubicBezTo>
                  <a:pt x="1381159" y="2058326"/>
                  <a:pt x="1390578" y="2060657"/>
                  <a:pt x="1400175" y="2061723"/>
                </a:cubicBezTo>
                <a:cubicBezTo>
                  <a:pt x="1419174" y="2063834"/>
                  <a:pt x="1438275" y="2064898"/>
                  <a:pt x="1457325" y="2066485"/>
                </a:cubicBezTo>
                <a:cubicBezTo>
                  <a:pt x="1465263" y="2069660"/>
                  <a:pt x="1472878" y="2073807"/>
                  <a:pt x="1481138" y="2076010"/>
                </a:cubicBezTo>
                <a:cubicBezTo>
                  <a:pt x="1512993" y="2084505"/>
                  <a:pt x="1535088" y="2086326"/>
                  <a:pt x="1566863" y="2090298"/>
                </a:cubicBezTo>
                <a:cubicBezTo>
                  <a:pt x="1576388" y="2093473"/>
                  <a:pt x="1585432" y="2098989"/>
                  <a:pt x="1595438" y="2099823"/>
                </a:cubicBezTo>
                <a:cubicBezTo>
                  <a:pt x="1661958" y="2105366"/>
                  <a:pt x="1795463" y="2109348"/>
                  <a:pt x="1795463" y="2109348"/>
                </a:cubicBezTo>
                <a:cubicBezTo>
                  <a:pt x="1833608" y="2114797"/>
                  <a:pt x="1837936" y="2114985"/>
                  <a:pt x="1881188" y="2123635"/>
                </a:cubicBezTo>
                <a:cubicBezTo>
                  <a:pt x="1895540" y="2126505"/>
                  <a:pt x="1909763" y="2129985"/>
                  <a:pt x="1924050" y="2133160"/>
                </a:cubicBezTo>
                <a:lnTo>
                  <a:pt x="2786063" y="2123635"/>
                </a:lnTo>
                <a:cubicBezTo>
                  <a:pt x="2807192" y="2123294"/>
                  <a:pt x="2824151" y="2111917"/>
                  <a:pt x="2843213" y="2104585"/>
                </a:cubicBezTo>
                <a:cubicBezTo>
                  <a:pt x="2891874" y="2085869"/>
                  <a:pt x="2852184" y="2105479"/>
                  <a:pt x="2905125" y="2080773"/>
                </a:cubicBezTo>
                <a:cubicBezTo>
                  <a:pt x="2917992" y="2074768"/>
                  <a:pt x="2930174" y="2067316"/>
                  <a:pt x="2943225" y="2061723"/>
                </a:cubicBezTo>
                <a:cubicBezTo>
                  <a:pt x="2952453" y="2057768"/>
                  <a:pt x="2962602" y="2056222"/>
                  <a:pt x="2971800" y="2052198"/>
                </a:cubicBezTo>
                <a:cubicBezTo>
                  <a:pt x="3055170" y="2015723"/>
                  <a:pt x="2993746" y="2036943"/>
                  <a:pt x="3033713" y="2023623"/>
                </a:cubicBezTo>
                <a:cubicBezTo>
                  <a:pt x="3061200" y="2005298"/>
                  <a:pt x="3034070" y="2021575"/>
                  <a:pt x="3076575" y="2004573"/>
                </a:cubicBezTo>
                <a:cubicBezTo>
                  <a:pt x="3083167" y="2001936"/>
                  <a:pt x="3088849" y="1997166"/>
                  <a:pt x="3095625" y="1995048"/>
                </a:cubicBezTo>
                <a:cubicBezTo>
                  <a:pt x="3114367" y="1989191"/>
                  <a:pt x="3133785" y="1985757"/>
                  <a:pt x="3152775" y="1980760"/>
                </a:cubicBezTo>
                <a:cubicBezTo>
                  <a:pt x="3163952" y="1977819"/>
                  <a:pt x="3174946" y="1974213"/>
                  <a:pt x="3186113" y="1971235"/>
                </a:cubicBezTo>
                <a:cubicBezTo>
                  <a:pt x="3198762" y="1967862"/>
                  <a:pt x="3211910" y="1966184"/>
                  <a:pt x="3224213" y="1961710"/>
                </a:cubicBezTo>
                <a:cubicBezTo>
                  <a:pt x="3246937" y="1953447"/>
                  <a:pt x="3267949" y="1940781"/>
                  <a:pt x="3290888" y="1933135"/>
                </a:cubicBezTo>
                <a:cubicBezTo>
                  <a:pt x="3300413" y="1929960"/>
                  <a:pt x="3310347" y="1927817"/>
                  <a:pt x="3319463" y="1923610"/>
                </a:cubicBezTo>
                <a:cubicBezTo>
                  <a:pt x="3331084" y="1918247"/>
                  <a:pt x="3342449" y="1912088"/>
                  <a:pt x="3352800" y="1904560"/>
                </a:cubicBezTo>
                <a:cubicBezTo>
                  <a:pt x="3391043" y="1876746"/>
                  <a:pt x="3354585" y="1891264"/>
                  <a:pt x="3386138" y="1880748"/>
                </a:cubicBezTo>
                <a:cubicBezTo>
                  <a:pt x="3402671" y="1868348"/>
                  <a:pt x="3418864" y="1854972"/>
                  <a:pt x="3438525" y="1847410"/>
                </a:cubicBezTo>
                <a:cubicBezTo>
                  <a:pt x="3447538" y="1843944"/>
                  <a:pt x="3457575" y="1844235"/>
                  <a:pt x="3467100" y="1842648"/>
                </a:cubicBezTo>
                <a:cubicBezTo>
                  <a:pt x="3479800" y="1836298"/>
                  <a:pt x="3492149" y="1829191"/>
                  <a:pt x="3505200" y="1823598"/>
                </a:cubicBezTo>
                <a:cubicBezTo>
                  <a:pt x="3514428" y="1819643"/>
                  <a:pt x="3524795" y="1818563"/>
                  <a:pt x="3533775" y="1814073"/>
                </a:cubicBezTo>
                <a:cubicBezTo>
                  <a:pt x="3544014" y="1808953"/>
                  <a:pt x="3552462" y="1800791"/>
                  <a:pt x="3562350" y="1795023"/>
                </a:cubicBezTo>
                <a:cubicBezTo>
                  <a:pt x="3571549" y="1789657"/>
                  <a:pt x="3582484" y="1787228"/>
                  <a:pt x="3590925" y="1780735"/>
                </a:cubicBezTo>
                <a:cubicBezTo>
                  <a:pt x="3603381" y="1771153"/>
                  <a:pt x="3624263" y="1747398"/>
                  <a:pt x="3624263" y="1747398"/>
                </a:cubicBezTo>
                <a:cubicBezTo>
                  <a:pt x="3627438" y="1741048"/>
                  <a:pt x="3630266" y="1734512"/>
                  <a:pt x="3633788" y="1728348"/>
                </a:cubicBezTo>
                <a:cubicBezTo>
                  <a:pt x="3636628" y="1723378"/>
                  <a:pt x="3641357" y="1719439"/>
                  <a:pt x="3643313" y="1714060"/>
                </a:cubicBezTo>
                <a:cubicBezTo>
                  <a:pt x="3647787" y="1701757"/>
                  <a:pt x="3649394" y="1688590"/>
                  <a:pt x="3652838" y="1675960"/>
                </a:cubicBezTo>
                <a:cubicBezTo>
                  <a:pt x="3654159" y="1671117"/>
                  <a:pt x="3656382" y="1666543"/>
                  <a:pt x="3657600" y="1661673"/>
                </a:cubicBezTo>
                <a:cubicBezTo>
                  <a:pt x="3659563" y="1653820"/>
                  <a:pt x="3660543" y="1645748"/>
                  <a:pt x="3662363" y="1637860"/>
                </a:cubicBezTo>
                <a:cubicBezTo>
                  <a:pt x="3665307" y="1625104"/>
                  <a:pt x="3669321" y="1612597"/>
                  <a:pt x="3671888" y="1599760"/>
                </a:cubicBezTo>
                <a:cubicBezTo>
                  <a:pt x="3675676" y="1580822"/>
                  <a:pt x="3674632" y="1560693"/>
                  <a:pt x="3681413" y="1542610"/>
                </a:cubicBezTo>
                <a:lnTo>
                  <a:pt x="3695700" y="1504510"/>
                </a:lnTo>
                <a:cubicBezTo>
                  <a:pt x="3697288" y="1494985"/>
                  <a:pt x="3697810" y="1485220"/>
                  <a:pt x="3700463" y="1475935"/>
                </a:cubicBezTo>
                <a:cubicBezTo>
                  <a:pt x="3704189" y="1462893"/>
                  <a:pt x="3710461" y="1450703"/>
                  <a:pt x="3714750" y="1437835"/>
                </a:cubicBezTo>
                <a:cubicBezTo>
                  <a:pt x="3718405" y="1426871"/>
                  <a:pt x="3721100" y="1415610"/>
                  <a:pt x="3724275" y="1404498"/>
                </a:cubicBezTo>
                <a:cubicBezTo>
                  <a:pt x="3725863" y="1379098"/>
                  <a:pt x="3725881" y="1353551"/>
                  <a:pt x="3729038" y="1328298"/>
                </a:cubicBezTo>
                <a:cubicBezTo>
                  <a:pt x="3731295" y="1310240"/>
                  <a:pt x="3743858" y="1275192"/>
                  <a:pt x="3748088" y="1256860"/>
                </a:cubicBezTo>
                <a:cubicBezTo>
                  <a:pt x="3750259" y="1247451"/>
                  <a:pt x="3750309" y="1237601"/>
                  <a:pt x="3752850" y="1228285"/>
                </a:cubicBezTo>
                <a:cubicBezTo>
                  <a:pt x="3755099" y="1220037"/>
                  <a:pt x="3759672" y="1212583"/>
                  <a:pt x="3762375" y="1204473"/>
                </a:cubicBezTo>
                <a:cubicBezTo>
                  <a:pt x="3767416" y="1189352"/>
                  <a:pt x="3765789" y="1184884"/>
                  <a:pt x="3771900" y="1171135"/>
                </a:cubicBezTo>
                <a:cubicBezTo>
                  <a:pt x="3776225" y="1161403"/>
                  <a:pt x="3781425" y="1152085"/>
                  <a:pt x="3786188" y="1142560"/>
                </a:cubicBezTo>
                <a:cubicBezTo>
                  <a:pt x="3789363" y="1123510"/>
                  <a:pt x="3794232" y="1104666"/>
                  <a:pt x="3795713" y="1085410"/>
                </a:cubicBezTo>
                <a:cubicBezTo>
                  <a:pt x="3801361" y="1011975"/>
                  <a:pt x="3794789" y="1043400"/>
                  <a:pt x="3810000" y="990160"/>
                </a:cubicBezTo>
                <a:cubicBezTo>
                  <a:pt x="3811588" y="977460"/>
                  <a:pt x="3813071" y="964747"/>
                  <a:pt x="3814763" y="952060"/>
                </a:cubicBezTo>
                <a:cubicBezTo>
                  <a:pt x="3816247" y="940933"/>
                  <a:pt x="3818553" y="929906"/>
                  <a:pt x="3819525" y="918723"/>
                </a:cubicBezTo>
                <a:cubicBezTo>
                  <a:pt x="3827767" y="823946"/>
                  <a:pt x="3815115" y="870042"/>
                  <a:pt x="3833813" y="813948"/>
                </a:cubicBezTo>
                <a:cubicBezTo>
                  <a:pt x="3839963" y="697088"/>
                  <a:pt x="3841677" y="712621"/>
                  <a:pt x="3833813" y="571060"/>
                </a:cubicBezTo>
                <a:cubicBezTo>
                  <a:pt x="3833450" y="564525"/>
                  <a:pt x="3830470" y="558400"/>
                  <a:pt x="3829050" y="552010"/>
                </a:cubicBezTo>
                <a:cubicBezTo>
                  <a:pt x="3827294" y="544108"/>
                  <a:pt x="3827576" y="535595"/>
                  <a:pt x="3824288" y="528198"/>
                </a:cubicBezTo>
                <a:cubicBezTo>
                  <a:pt x="3821064" y="520945"/>
                  <a:pt x="3814763" y="515498"/>
                  <a:pt x="3810000" y="509148"/>
                </a:cubicBezTo>
                <a:cubicBezTo>
                  <a:pt x="3808111" y="499702"/>
                  <a:pt x="3803840" y="476381"/>
                  <a:pt x="3800475" y="466285"/>
                </a:cubicBezTo>
                <a:cubicBezTo>
                  <a:pt x="3797772" y="458175"/>
                  <a:pt x="3793653" y="450583"/>
                  <a:pt x="3790950" y="442473"/>
                </a:cubicBezTo>
                <a:cubicBezTo>
                  <a:pt x="3787896" y="433309"/>
                  <a:pt x="3786014" y="418314"/>
                  <a:pt x="3781425" y="409135"/>
                </a:cubicBezTo>
                <a:cubicBezTo>
                  <a:pt x="3777285" y="400856"/>
                  <a:pt x="3771278" y="393602"/>
                  <a:pt x="3767138" y="385323"/>
                </a:cubicBezTo>
                <a:cubicBezTo>
                  <a:pt x="3764893" y="380833"/>
                  <a:pt x="3764620" y="375525"/>
                  <a:pt x="3762375" y="371035"/>
                </a:cubicBezTo>
                <a:cubicBezTo>
                  <a:pt x="3758235" y="362756"/>
                  <a:pt x="3752228" y="355502"/>
                  <a:pt x="3748088" y="347223"/>
                </a:cubicBezTo>
                <a:cubicBezTo>
                  <a:pt x="3745843" y="342733"/>
                  <a:pt x="3746110" y="337112"/>
                  <a:pt x="3743325" y="332935"/>
                </a:cubicBezTo>
                <a:cubicBezTo>
                  <a:pt x="3739589" y="327331"/>
                  <a:pt x="3733800" y="323410"/>
                  <a:pt x="3729038" y="318648"/>
                </a:cubicBezTo>
                <a:cubicBezTo>
                  <a:pt x="3717713" y="284674"/>
                  <a:pt x="3733771" y="325748"/>
                  <a:pt x="3709988" y="290073"/>
                </a:cubicBezTo>
                <a:cubicBezTo>
                  <a:pt x="3707203" y="285896"/>
                  <a:pt x="3707755" y="280121"/>
                  <a:pt x="3705225" y="275785"/>
                </a:cubicBezTo>
                <a:cubicBezTo>
                  <a:pt x="3696573" y="260953"/>
                  <a:pt x="3686175" y="247210"/>
                  <a:pt x="3676650" y="232923"/>
                </a:cubicBezTo>
                <a:cubicBezTo>
                  <a:pt x="3673475" y="228160"/>
                  <a:pt x="3671888" y="221810"/>
                  <a:pt x="3667125" y="218635"/>
                </a:cubicBezTo>
                <a:cubicBezTo>
                  <a:pt x="3623280" y="189404"/>
                  <a:pt x="3691537" y="236259"/>
                  <a:pt x="3633788" y="190060"/>
                </a:cubicBezTo>
                <a:cubicBezTo>
                  <a:pt x="3600543" y="163464"/>
                  <a:pt x="3597669" y="172495"/>
                  <a:pt x="3557588" y="142435"/>
                </a:cubicBezTo>
                <a:cubicBezTo>
                  <a:pt x="3551238" y="137673"/>
                  <a:pt x="3545430" y="132086"/>
                  <a:pt x="3538538" y="128148"/>
                </a:cubicBezTo>
                <a:cubicBezTo>
                  <a:pt x="3498338" y="105177"/>
                  <a:pt x="3559225" y="151651"/>
                  <a:pt x="3500438" y="113860"/>
                </a:cubicBezTo>
                <a:cubicBezTo>
                  <a:pt x="3436181" y="72552"/>
                  <a:pt x="3482034" y="85415"/>
                  <a:pt x="3433763" y="75760"/>
                </a:cubicBezTo>
                <a:cubicBezTo>
                  <a:pt x="3408276" y="58769"/>
                  <a:pt x="3387052" y="43368"/>
                  <a:pt x="3352800" y="37660"/>
                </a:cubicBezTo>
                <a:cubicBezTo>
                  <a:pt x="3311600" y="30794"/>
                  <a:pt x="3333807" y="34096"/>
                  <a:pt x="3286125" y="28135"/>
                </a:cubicBezTo>
                <a:cubicBezTo>
                  <a:pt x="3271340" y="23911"/>
                  <a:pt x="3245674" y="15606"/>
                  <a:pt x="3228975" y="13848"/>
                </a:cubicBezTo>
                <a:cubicBezTo>
                  <a:pt x="3206816" y="11515"/>
                  <a:pt x="3184525" y="10673"/>
                  <a:pt x="3162300" y="9085"/>
                </a:cubicBezTo>
                <a:cubicBezTo>
                  <a:pt x="3155950" y="7498"/>
                  <a:pt x="3149793" y="4163"/>
                  <a:pt x="3143250" y="4323"/>
                </a:cubicBezTo>
                <a:cubicBezTo>
                  <a:pt x="2891932" y="10453"/>
                  <a:pt x="3031735" y="0"/>
                  <a:pt x="2947988" y="18610"/>
                </a:cubicBezTo>
                <a:cubicBezTo>
                  <a:pt x="2940086" y="20366"/>
                  <a:pt x="2931958" y="21149"/>
                  <a:pt x="2924175" y="23373"/>
                </a:cubicBezTo>
                <a:cubicBezTo>
                  <a:pt x="2902757" y="29493"/>
                  <a:pt x="2870923" y="42595"/>
                  <a:pt x="2847975" y="47185"/>
                </a:cubicBezTo>
                <a:cubicBezTo>
                  <a:pt x="2835425" y="49695"/>
                  <a:pt x="2822575" y="50360"/>
                  <a:pt x="2809875" y="51948"/>
                </a:cubicBezTo>
                <a:cubicBezTo>
                  <a:pt x="2800350" y="56710"/>
                  <a:pt x="2791329" y="62653"/>
                  <a:pt x="2781300" y="66235"/>
                </a:cubicBezTo>
                <a:cubicBezTo>
                  <a:pt x="2768972" y="70638"/>
                  <a:pt x="2755031" y="70156"/>
                  <a:pt x="2743200" y="75760"/>
                </a:cubicBezTo>
                <a:cubicBezTo>
                  <a:pt x="2737105" y="78647"/>
                  <a:pt x="2661595" y="126571"/>
                  <a:pt x="2652713" y="137673"/>
                </a:cubicBezTo>
                <a:lnTo>
                  <a:pt x="2633663" y="161485"/>
                </a:lnTo>
                <a:cubicBezTo>
                  <a:pt x="2632075" y="166248"/>
                  <a:pt x="2631145" y="171283"/>
                  <a:pt x="2628900" y="175773"/>
                </a:cubicBezTo>
                <a:cubicBezTo>
                  <a:pt x="2622270" y="189032"/>
                  <a:pt x="2615619" y="193816"/>
                  <a:pt x="2605088" y="204348"/>
                </a:cubicBezTo>
                <a:cubicBezTo>
                  <a:pt x="2603500" y="209110"/>
                  <a:pt x="2603110" y="214458"/>
                  <a:pt x="2600325" y="218635"/>
                </a:cubicBezTo>
                <a:cubicBezTo>
                  <a:pt x="2592989" y="229638"/>
                  <a:pt x="2582295" y="235418"/>
                  <a:pt x="2571750" y="242448"/>
                </a:cubicBezTo>
                <a:lnTo>
                  <a:pt x="2552700" y="271023"/>
                </a:lnTo>
                <a:lnTo>
                  <a:pt x="2543175" y="28531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000364" y="378619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14. 0-&gt;1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071670" y="371362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28" y="435656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0964" y="442913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17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3286116" y="4429132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19. 0-&gt;1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46298" y="435769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20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57554" y="4356564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22.  1-&gt;2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30964" y="42862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23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3428992" y="4286256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25.  2-&gt;3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8860" y="421481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26</a:t>
            </a:r>
            <a:endParaRPr lang="ko-KR" altLang="en-US" sz="800" dirty="0"/>
          </a:p>
        </p:txBody>
      </p:sp>
      <p:sp>
        <p:nvSpPr>
          <p:cNvPr id="50" name="자유형 49"/>
          <p:cNvSpPr/>
          <p:nvPr/>
        </p:nvSpPr>
        <p:spPr>
          <a:xfrm>
            <a:off x="767817" y="3509963"/>
            <a:ext cx="3938619" cy="2519362"/>
          </a:xfrm>
          <a:custGeom>
            <a:avLst/>
            <a:gdLst>
              <a:gd name="connsiteX0" fmla="*/ 1856321 w 3938619"/>
              <a:gd name="connsiteY0" fmla="*/ 842962 h 2519362"/>
              <a:gd name="connsiteX1" fmla="*/ 2075396 w 3938619"/>
              <a:gd name="connsiteY1" fmla="*/ 838200 h 2519362"/>
              <a:gd name="connsiteX2" fmla="*/ 2123021 w 3938619"/>
              <a:gd name="connsiteY2" fmla="*/ 823912 h 2519362"/>
              <a:gd name="connsiteX3" fmla="*/ 2161121 w 3938619"/>
              <a:gd name="connsiteY3" fmla="*/ 814387 h 2519362"/>
              <a:gd name="connsiteX4" fmla="*/ 2184933 w 3938619"/>
              <a:gd name="connsiteY4" fmla="*/ 804862 h 2519362"/>
              <a:gd name="connsiteX5" fmla="*/ 2213508 w 3938619"/>
              <a:gd name="connsiteY5" fmla="*/ 800100 h 2519362"/>
              <a:gd name="connsiteX6" fmla="*/ 2261133 w 3938619"/>
              <a:gd name="connsiteY6" fmla="*/ 790575 h 2519362"/>
              <a:gd name="connsiteX7" fmla="*/ 2299233 w 3938619"/>
              <a:gd name="connsiteY7" fmla="*/ 781050 h 2519362"/>
              <a:gd name="connsiteX8" fmla="*/ 2365908 w 3938619"/>
              <a:gd name="connsiteY8" fmla="*/ 771525 h 2519362"/>
              <a:gd name="connsiteX9" fmla="*/ 2394483 w 3938619"/>
              <a:gd name="connsiteY9" fmla="*/ 766762 h 2519362"/>
              <a:gd name="connsiteX10" fmla="*/ 2456396 w 3938619"/>
              <a:gd name="connsiteY10" fmla="*/ 762000 h 2519362"/>
              <a:gd name="connsiteX11" fmla="*/ 2489733 w 3938619"/>
              <a:gd name="connsiteY11" fmla="*/ 752475 h 2519362"/>
              <a:gd name="connsiteX12" fmla="*/ 2504021 w 3938619"/>
              <a:gd name="connsiteY12" fmla="*/ 747712 h 2519362"/>
              <a:gd name="connsiteX13" fmla="*/ 2565933 w 3938619"/>
              <a:gd name="connsiteY13" fmla="*/ 742950 h 2519362"/>
              <a:gd name="connsiteX14" fmla="*/ 2608796 w 3938619"/>
              <a:gd name="connsiteY14" fmla="*/ 738187 h 2519362"/>
              <a:gd name="connsiteX15" fmla="*/ 3080283 w 3938619"/>
              <a:gd name="connsiteY15" fmla="*/ 738187 h 2519362"/>
              <a:gd name="connsiteX16" fmla="*/ 3113621 w 3938619"/>
              <a:gd name="connsiteY16" fmla="*/ 752475 h 2519362"/>
              <a:gd name="connsiteX17" fmla="*/ 3132671 w 3938619"/>
              <a:gd name="connsiteY17" fmla="*/ 757237 h 2519362"/>
              <a:gd name="connsiteX18" fmla="*/ 3142196 w 3938619"/>
              <a:gd name="connsiteY18" fmla="*/ 771525 h 2519362"/>
              <a:gd name="connsiteX19" fmla="*/ 3156483 w 3938619"/>
              <a:gd name="connsiteY19" fmla="*/ 776287 h 2519362"/>
              <a:gd name="connsiteX20" fmla="*/ 3170771 w 3938619"/>
              <a:gd name="connsiteY20" fmla="*/ 785812 h 2519362"/>
              <a:gd name="connsiteX21" fmla="*/ 3189821 w 3938619"/>
              <a:gd name="connsiteY21" fmla="*/ 804862 h 2519362"/>
              <a:gd name="connsiteX22" fmla="*/ 3204108 w 3938619"/>
              <a:gd name="connsiteY22" fmla="*/ 814387 h 2519362"/>
              <a:gd name="connsiteX23" fmla="*/ 3232683 w 3938619"/>
              <a:gd name="connsiteY23" fmla="*/ 838200 h 2519362"/>
              <a:gd name="connsiteX24" fmla="*/ 3246971 w 3938619"/>
              <a:gd name="connsiteY24" fmla="*/ 866775 h 2519362"/>
              <a:gd name="connsiteX25" fmla="*/ 3275546 w 3938619"/>
              <a:gd name="connsiteY25" fmla="*/ 895350 h 2519362"/>
              <a:gd name="connsiteX26" fmla="*/ 3289833 w 3938619"/>
              <a:gd name="connsiteY26" fmla="*/ 919162 h 2519362"/>
              <a:gd name="connsiteX27" fmla="*/ 3299358 w 3938619"/>
              <a:gd name="connsiteY27" fmla="*/ 938212 h 2519362"/>
              <a:gd name="connsiteX28" fmla="*/ 3313646 w 3938619"/>
              <a:gd name="connsiteY28" fmla="*/ 952500 h 2519362"/>
              <a:gd name="connsiteX29" fmla="*/ 3318408 w 3938619"/>
              <a:gd name="connsiteY29" fmla="*/ 966787 h 2519362"/>
              <a:gd name="connsiteX30" fmla="*/ 3346983 w 3938619"/>
              <a:gd name="connsiteY30" fmla="*/ 1019175 h 2519362"/>
              <a:gd name="connsiteX31" fmla="*/ 3351746 w 3938619"/>
              <a:gd name="connsiteY31" fmla="*/ 1042987 h 2519362"/>
              <a:gd name="connsiteX32" fmla="*/ 3366033 w 3938619"/>
              <a:gd name="connsiteY32" fmla="*/ 1066800 h 2519362"/>
              <a:gd name="connsiteX33" fmla="*/ 3370796 w 3938619"/>
              <a:gd name="connsiteY33" fmla="*/ 1081087 h 2519362"/>
              <a:gd name="connsiteX34" fmla="*/ 3380321 w 3938619"/>
              <a:gd name="connsiteY34" fmla="*/ 1104900 h 2519362"/>
              <a:gd name="connsiteX35" fmla="*/ 3389846 w 3938619"/>
              <a:gd name="connsiteY35" fmla="*/ 1143000 h 2519362"/>
              <a:gd name="connsiteX36" fmla="*/ 3399371 w 3938619"/>
              <a:gd name="connsiteY36" fmla="*/ 1176337 h 2519362"/>
              <a:gd name="connsiteX37" fmla="*/ 3408896 w 3938619"/>
              <a:gd name="connsiteY37" fmla="*/ 1209675 h 2519362"/>
              <a:gd name="connsiteX38" fmla="*/ 3413658 w 3938619"/>
              <a:gd name="connsiteY38" fmla="*/ 1257300 h 2519362"/>
              <a:gd name="connsiteX39" fmla="*/ 3423183 w 3938619"/>
              <a:gd name="connsiteY39" fmla="*/ 1314450 h 2519362"/>
              <a:gd name="connsiteX40" fmla="*/ 3427946 w 3938619"/>
              <a:gd name="connsiteY40" fmla="*/ 1447800 h 2519362"/>
              <a:gd name="connsiteX41" fmla="*/ 3418421 w 3938619"/>
              <a:gd name="connsiteY41" fmla="*/ 1676400 h 2519362"/>
              <a:gd name="connsiteX42" fmla="*/ 3413658 w 3938619"/>
              <a:gd name="connsiteY42" fmla="*/ 1690687 h 2519362"/>
              <a:gd name="connsiteX43" fmla="*/ 3408896 w 3938619"/>
              <a:gd name="connsiteY43" fmla="*/ 1709737 h 2519362"/>
              <a:gd name="connsiteX44" fmla="*/ 3394608 w 3938619"/>
              <a:gd name="connsiteY44" fmla="*/ 1728787 h 2519362"/>
              <a:gd name="connsiteX45" fmla="*/ 3380321 w 3938619"/>
              <a:gd name="connsiteY45" fmla="*/ 1766887 h 2519362"/>
              <a:gd name="connsiteX46" fmla="*/ 3351746 w 3938619"/>
              <a:gd name="connsiteY46" fmla="*/ 1809750 h 2519362"/>
              <a:gd name="connsiteX47" fmla="*/ 3337458 w 3938619"/>
              <a:gd name="connsiteY47" fmla="*/ 1828800 h 2519362"/>
              <a:gd name="connsiteX48" fmla="*/ 3327933 w 3938619"/>
              <a:gd name="connsiteY48" fmla="*/ 1843087 h 2519362"/>
              <a:gd name="connsiteX49" fmla="*/ 3308883 w 3938619"/>
              <a:gd name="connsiteY49" fmla="*/ 1857375 h 2519362"/>
              <a:gd name="connsiteX50" fmla="*/ 3299358 w 3938619"/>
              <a:gd name="connsiteY50" fmla="*/ 1871662 h 2519362"/>
              <a:gd name="connsiteX51" fmla="*/ 3285071 w 3938619"/>
              <a:gd name="connsiteY51" fmla="*/ 1890712 h 2519362"/>
              <a:gd name="connsiteX52" fmla="*/ 3266021 w 3938619"/>
              <a:gd name="connsiteY52" fmla="*/ 1919287 h 2519362"/>
              <a:gd name="connsiteX53" fmla="*/ 3223158 w 3938619"/>
              <a:gd name="connsiteY53" fmla="*/ 1971675 h 2519362"/>
              <a:gd name="connsiteX54" fmla="*/ 3204108 w 3938619"/>
              <a:gd name="connsiteY54" fmla="*/ 1985962 h 2519362"/>
              <a:gd name="connsiteX55" fmla="*/ 3170771 w 3938619"/>
              <a:gd name="connsiteY55" fmla="*/ 2028825 h 2519362"/>
              <a:gd name="connsiteX56" fmla="*/ 3156483 w 3938619"/>
              <a:gd name="connsiteY56" fmla="*/ 2052637 h 2519362"/>
              <a:gd name="connsiteX57" fmla="*/ 3104096 w 3938619"/>
              <a:gd name="connsiteY57" fmla="*/ 2109787 h 2519362"/>
              <a:gd name="connsiteX58" fmla="*/ 3070758 w 3938619"/>
              <a:gd name="connsiteY58" fmla="*/ 2138362 h 2519362"/>
              <a:gd name="connsiteX59" fmla="*/ 3061233 w 3938619"/>
              <a:gd name="connsiteY59" fmla="*/ 2152650 h 2519362"/>
              <a:gd name="connsiteX60" fmla="*/ 3018371 w 3938619"/>
              <a:gd name="connsiteY60" fmla="*/ 2181225 h 2519362"/>
              <a:gd name="connsiteX61" fmla="*/ 2985033 w 3938619"/>
              <a:gd name="connsiteY61" fmla="*/ 2209800 h 2519362"/>
              <a:gd name="connsiteX62" fmla="*/ 2970746 w 3938619"/>
              <a:gd name="connsiteY62" fmla="*/ 2214562 h 2519362"/>
              <a:gd name="connsiteX63" fmla="*/ 2932646 w 3938619"/>
              <a:gd name="connsiteY63" fmla="*/ 2238375 h 2519362"/>
              <a:gd name="connsiteX64" fmla="*/ 2908833 w 3938619"/>
              <a:gd name="connsiteY64" fmla="*/ 2252662 h 2519362"/>
              <a:gd name="connsiteX65" fmla="*/ 2885021 w 3938619"/>
              <a:gd name="connsiteY65" fmla="*/ 2257425 h 2519362"/>
              <a:gd name="connsiteX66" fmla="*/ 2865971 w 3938619"/>
              <a:gd name="connsiteY66" fmla="*/ 2266950 h 2519362"/>
              <a:gd name="connsiteX67" fmla="*/ 2827871 w 3938619"/>
              <a:gd name="connsiteY67" fmla="*/ 2281237 h 2519362"/>
              <a:gd name="connsiteX68" fmla="*/ 2813583 w 3938619"/>
              <a:gd name="connsiteY68" fmla="*/ 2290762 h 2519362"/>
              <a:gd name="connsiteX69" fmla="*/ 2751671 w 3938619"/>
              <a:gd name="connsiteY69" fmla="*/ 2300287 h 2519362"/>
              <a:gd name="connsiteX70" fmla="*/ 2727858 w 3938619"/>
              <a:gd name="connsiteY70" fmla="*/ 2309812 h 2519362"/>
              <a:gd name="connsiteX71" fmla="*/ 2713571 w 3938619"/>
              <a:gd name="connsiteY71" fmla="*/ 2319337 h 2519362"/>
              <a:gd name="connsiteX72" fmla="*/ 2694521 w 3938619"/>
              <a:gd name="connsiteY72" fmla="*/ 2324100 h 2519362"/>
              <a:gd name="connsiteX73" fmla="*/ 2632608 w 3938619"/>
              <a:gd name="connsiteY73" fmla="*/ 2347912 h 2519362"/>
              <a:gd name="connsiteX74" fmla="*/ 2604033 w 3938619"/>
              <a:gd name="connsiteY74" fmla="*/ 2357437 h 2519362"/>
              <a:gd name="connsiteX75" fmla="*/ 2565933 w 3938619"/>
              <a:gd name="connsiteY75" fmla="*/ 2362200 h 2519362"/>
              <a:gd name="connsiteX76" fmla="*/ 2532596 w 3938619"/>
              <a:gd name="connsiteY76" fmla="*/ 2376487 h 2519362"/>
              <a:gd name="connsiteX77" fmla="*/ 2451633 w 3938619"/>
              <a:gd name="connsiteY77" fmla="*/ 2386012 h 2519362"/>
              <a:gd name="connsiteX78" fmla="*/ 2384958 w 3938619"/>
              <a:gd name="connsiteY78" fmla="*/ 2400300 h 2519362"/>
              <a:gd name="connsiteX79" fmla="*/ 2203983 w 3938619"/>
              <a:gd name="connsiteY79" fmla="*/ 2395537 h 2519362"/>
              <a:gd name="connsiteX80" fmla="*/ 2156358 w 3938619"/>
              <a:gd name="connsiteY80" fmla="*/ 2386012 h 2519362"/>
              <a:gd name="connsiteX81" fmla="*/ 2142071 w 3938619"/>
              <a:gd name="connsiteY81" fmla="*/ 2381250 h 2519362"/>
              <a:gd name="connsiteX82" fmla="*/ 2113496 w 3938619"/>
              <a:gd name="connsiteY82" fmla="*/ 2376487 h 2519362"/>
              <a:gd name="connsiteX83" fmla="*/ 2099208 w 3938619"/>
              <a:gd name="connsiteY83" fmla="*/ 2366962 h 2519362"/>
              <a:gd name="connsiteX84" fmla="*/ 2065871 w 3938619"/>
              <a:gd name="connsiteY84" fmla="*/ 2362200 h 2519362"/>
              <a:gd name="connsiteX85" fmla="*/ 2042058 w 3938619"/>
              <a:gd name="connsiteY85" fmla="*/ 2357437 h 2519362"/>
              <a:gd name="connsiteX86" fmla="*/ 2023008 w 3938619"/>
              <a:gd name="connsiteY86" fmla="*/ 2347912 h 2519362"/>
              <a:gd name="connsiteX87" fmla="*/ 1927758 w 3938619"/>
              <a:gd name="connsiteY87" fmla="*/ 2338387 h 2519362"/>
              <a:gd name="connsiteX88" fmla="*/ 1884896 w 3938619"/>
              <a:gd name="connsiteY88" fmla="*/ 2328862 h 2519362"/>
              <a:gd name="connsiteX89" fmla="*/ 1832508 w 3938619"/>
              <a:gd name="connsiteY89" fmla="*/ 2319337 h 2519362"/>
              <a:gd name="connsiteX90" fmla="*/ 1794408 w 3938619"/>
              <a:gd name="connsiteY90" fmla="*/ 2305050 h 2519362"/>
              <a:gd name="connsiteX91" fmla="*/ 1722971 w 3938619"/>
              <a:gd name="connsiteY91" fmla="*/ 2295525 h 2519362"/>
              <a:gd name="connsiteX92" fmla="*/ 1680108 w 3938619"/>
              <a:gd name="connsiteY92" fmla="*/ 2286000 h 2519362"/>
              <a:gd name="connsiteX93" fmla="*/ 1622958 w 3938619"/>
              <a:gd name="connsiteY93" fmla="*/ 2281237 h 2519362"/>
              <a:gd name="connsiteX94" fmla="*/ 1575333 w 3938619"/>
              <a:gd name="connsiteY94" fmla="*/ 2276475 h 2519362"/>
              <a:gd name="connsiteX95" fmla="*/ 1489608 w 3938619"/>
              <a:gd name="connsiteY95" fmla="*/ 2262187 h 2519362"/>
              <a:gd name="connsiteX96" fmla="*/ 1122896 w 3938619"/>
              <a:gd name="connsiteY96" fmla="*/ 2252662 h 2519362"/>
              <a:gd name="connsiteX97" fmla="*/ 1103846 w 3938619"/>
              <a:gd name="connsiteY97" fmla="*/ 2243137 h 2519362"/>
              <a:gd name="connsiteX98" fmla="*/ 999071 w 3938619"/>
              <a:gd name="connsiteY98" fmla="*/ 2228850 h 2519362"/>
              <a:gd name="connsiteX99" fmla="*/ 799046 w 3938619"/>
              <a:gd name="connsiteY99" fmla="*/ 2209800 h 2519362"/>
              <a:gd name="connsiteX100" fmla="*/ 756183 w 3938619"/>
              <a:gd name="connsiteY100" fmla="*/ 2205037 h 2519362"/>
              <a:gd name="connsiteX101" fmla="*/ 732371 w 3938619"/>
              <a:gd name="connsiteY101" fmla="*/ 2195512 h 2519362"/>
              <a:gd name="connsiteX102" fmla="*/ 599021 w 3938619"/>
              <a:gd name="connsiteY102" fmla="*/ 2185987 h 2519362"/>
              <a:gd name="connsiteX103" fmla="*/ 522821 w 3938619"/>
              <a:gd name="connsiteY103" fmla="*/ 2176462 h 2519362"/>
              <a:gd name="connsiteX104" fmla="*/ 484721 w 3938619"/>
              <a:gd name="connsiteY104" fmla="*/ 2171700 h 2519362"/>
              <a:gd name="connsiteX105" fmla="*/ 456146 w 3938619"/>
              <a:gd name="connsiteY105" fmla="*/ 2166937 h 2519362"/>
              <a:gd name="connsiteX106" fmla="*/ 151346 w 3938619"/>
              <a:gd name="connsiteY106" fmla="*/ 2162175 h 2519362"/>
              <a:gd name="connsiteX107" fmla="*/ 98958 w 3938619"/>
              <a:gd name="connsiteY107" fmla="*/ 2152650 h 2519362"/>
              <a:gd name="connsiteX108" fmla="*/ 27521 w 3938619"/>
              <a:gd name="connsiteY108" fmla="*/ 2157412 h 2519362"/>
              <a:gd name="connsiteX109" fmla="*/ 22758 w 3938619"/>
              <a:gd name="connsiteY109" fmla="*/ 2176462 h 2519362"/>
              <a:gd name="connsiteX110" fmla="*/ 13233 w 3938619"/>
              <a:gd name="connsiteY110" fmla="*/ 2195512 h 2519362"/>
              <a:gd name="connsiteX111" fmla="*/ 8471 w 3938619"/>
              <a:gd name="connsiteY111" fmla="*/ 2219325 h 2519362"/>
              <a:gd name="connsiteX112" fmla="*/ 13233 w 3938619"/>
              <a:gd name="connsiteY112" fmla="*/ 2405062 h 2519362"/>
              <a:gd name="connsiteX113" fmla="*/ 17996 w 3938619"/>
              <a:gd name="connsiteY113" fmla="*/ 2419350 h 2519362"/>
              <a:gd name="connsiteX114" fmla="*/ 37046 w 3938619"/>
              <a:gd name="connsiteY114" fmla="*/ 2438400 h 2519362"/>
              <a:gd name="connsiteX115" fmla="*/ 46571 w 3938619"/>
              <a:gd name="connsiteY115" fmla="*/ 2452687 h 2519362"/>
              <a:gd name="connsiteX116" fmla="*/ 60858 w 3938619"/>
              <a:gd name="connsiteY116" fmla="*/ 2457450 h 2519362"/>
              <a:gd name="connsiteX117" fmla="*/ 94196 w 3938619"/>
              <a:gd name="connsiteY117" fmla="*/ 2476500 h 2519362"/>
              <a:gd name="connsiteX118" fmla="*/ 165633 w 3938619"/>
              <a:gd name="connsiteY118" fmla="*/ 2495550 h 2519362"/>
              <a:gd name="connsiteX119" fmla="*/ 251358 w 3938619"/>
              <a:gd name="connsiteY119" fmla="*/ 2505075 h 2519362"/>
              <a:gd name="connsiteX120" fmla="*/ 298983 w 3938619"/>
              <a:gd name="connsiteY120" fmla="*/ 2519362 h 2519362"/>
              <a:gd name="connsiteX121" fmla="*/ 1780121 w 3938619"/>
              <a:gd name="connsiteY121" fmla="*/ 2514600 h 2519362"/>
              <a:gd name="connsiteX122" fmla="*/ 1822983 w 3938619"/>
              <a:gd name="connsiteY122" fmla="*/ 2509837 h 2519362"/>
              <a:gd name="connsiteX123" fmla="*/ 1875371 w 3938619"/>
              <a:gd name="connsiteY123" fmla="*/ 2505075 h 2519362"/>
              <a:gd name="connsiteX124" fmla="*/ 1922996 w 3938619"/>
              <a:gd name="connsiteY124" fmla="*/ 2495550 h 2519362"/>
              <a:gd name="connsiteX125" fmla="*/ 2023008 w 3938619"/>
              <a:gd name="connsiteY125" fmla="*/ 2486025 h 2519362"/>
              <a:gd name="connsiteX126" fmla="*/ 2089683 w 3938619"/>
              <a:gd name="connsiteY126" fmla="*/ 2471737 h 2519362"/>
              <a:gd name="connsiteX127" fmla="*/ 2194458 w 3938619"/>
              <a:gd name="connsiteY127" fmla="*/ 2462212 h 2519362"/>
              <a:gd name="connsiteX128" fmla="*/ 2313521 w 3938619"/>
              <a:gd name="connsiteY128" fmla="*/ 2438400 h 2519362"/>
              <a:gd name="connsiteX129" fmla="*/ 2370671 w 3938619"/>
              <a:gd name="connsiteY129" fmla="*/ 2433637 h 2519362"/>
              <a:gd name="connsiteX130" fmla="*/ 2418296 w 3938619"/>
              <a:gd name="connsiteY130" fmla="*/ 2428875 h 2519362"/>
              <a:gd name="connsiteX131" fmla="*/ 2465921 w 3938619"/>
              <a:gd name="connsiteY131" fmla="*/ 2419350 h 2519362"/>
              <a:gd name="connsiteX132" fmla="*/ 2508783 w 3938619"/>
              <a:gd name="connsiteY132" fmla="*/ 2414587 h 2519362"/>
              <a:gd name="connsiteX133" fmla="*/ 2542121 w 3938619"/>
              <a:gd name="connsiteY133" fmla="*/ 2409825 h 2519362"/>
              <a:gd name="connsiteX134" fmla="*/ 2580221 w 3938619"/>
              <a:gd name="connsiteY134" fmla="*/ 2405062 h 2519362"/>
              <a:gd name="connsiteX135" fmla="*/ 2675471 w 3938619"/>
              <a:gd name="connsiteY135" fmla="*/ 2390775 h 2519362"/>
              <a:gd name="connsiteX136" fmla="*/ 2708808 w 3938619"/>
              <a:gd name="connsiteY136" fmla="*/ 2386012 h 2519362"/>
              <a:gd name="connsiteX137" fmla="*/ 2746908 w 3938619"/>
              <a:gd name="connsiteY137" fmla="*/ 2381250 h 2519362"/>
              <a:gd name="connsiteX138" fmla="*/ 2785008 w 3938619"/>
              <a:gd name="connsiteY138" fmla="*/ 2371725 h 2519362"/>
              <a:gd name="connsiteX139" fmla="*/ 2932646 w 3938619"/>
              <a:gd name="connsiteY139" fmla="*/ 2362200 h 2519362"/>
              <a:gd name="connsiteX140" fmla="*/ 2965983 w 3938619"/>
              <a:gd name="connsiteY140" fmla="*/ 2357437 h 2519362"/>
              <a:gd name="connsiteX141" fmla="*/ 2999321 w 3938619"/>
              <a:gd name="connsiteY141" fmla="*/ 2347912 h 2519362"/>
              <a:gd name="connsiteX142" fmla="*/ 3056471 w 3938619"/>
              <a:gd name="connsiteY142" fmla="*/ 2343150 h 2519362"/>
              <a:gd name="connsiteX143" fmla="*/ 3166008 w 3938619"/>
              <a:gd name="connsiteY143" fmla="*/ 2324100 h 2519362"/>
              <a:gd name="connsiteX144" fmla="*/ 3227921 w 3938619"/>
              <a:gd name="connsiteY144" fmla="*/ 2314575 h 2519362"/>
              <a:gd name="connsiteX145" fmla="*/ 3327933 w 3938619"/>
              <a:gd name="connsiteY145" fmla="*/ 2309812 h 2519362"/>
              <a:gd name="connsiteX146" fmla="*/ 3418421 w 3938619"/>
              <a:gd name="connsiteY146" fmla="*/ 2286000 h 2519362"/>
              <a:gd name="connsiteX147" fmla="*/ 3437471 w 3938619"/>
              <a:gd name="connsiteY147" fmla="*/ 2281237 h 2519362"/>
              <a:gd name="connsiteX148" fmla="*/ 3456521 w 3938619"/>
              <a:gd name="connsiteY148" fmla="*/ 2276475 h 2519362"/>
              <a:gd name="connsiteX149" fmla="*/ 3475571 w 3938619"/>
              <a:gd name="connsiteY149" fmla="*/ 2266950 h 2519362"/>
              <a:gd name="connsiteX150" fmla="*/ 3489858 w 3938619"/>
              <a:gd name="connsiteY150" fmla="*/ 2262187 h 2519362"/>
              <a:gd name="connsiteX151" fmla="*/ 3527958 w 3938619"/>
              <a:gd name="connsiteY151" fmla="*/ 2238375 h 2519362"/>
              <a:gd name="connsiteX152" fmla="*/ 3570821 w 3938619"/>
              <a:gd name="connsiteY152" fmla="*/ 2195512 h 2519362"/>
              <a:gd name="connsiteX153" fmla="*/ 3604158 w 3938619"/>
              <a:gd name="connsiteY153" fmla="*/ 2162175 h 2519362"/>
              <a:gd name="connsiteX154" fmla="*/ 3656546 w 3938619"/>
              <a:gd name="connsiteY154" fmla="*/ 2100262 h 2519362"/>
              <a:gd name="connsiteX155" fmla="*/ 3656546 w 3938619"/>
              <a:gd name="connsiteY155" fmla="*/ 2100262 h 2519362"/>
              <a:gd name="connsiteX156" fmla="*/ 3680358 w 3938619"/>
              <a:gd name="connsiteY156" fmla="*/ 2066925 h 2519362"/>
              <a:gd name="connsiteX157" fmla="*/ 3699408 w 3938619"/>
              <a:gd name="connsiteY157" fmla="*/ 2033587 h 2519362"/>
              <a:gd name="connsiteX158" fmla="*/ 3708933 w 3938619"/>
              <a:gd name="connsiteY158" fmla="*/ 1995487 h 2519362"/>
              <a:gd name="connsiteX159" fmla="*/ 3718458 w 3938619"/>
              <a:gd name="connsiteY159" fmla="*/ 1981200 h 2519362"/>
              <a:gd name="connsiteX160" fmla="*/ 3732746 w 3938619"/>
              <a:gd name="connsiteY160" fmla="*/ 1938337 h 2519362"/>
              <a:gd name="connsiteX161" fmla="*/ 3742271 w 3938619"/>
              <a:gd name="connsiteY161" fmla="*/ 1909762 h 2519362"/>
              <a:gd name="connsiteX162" fmla="*/ 3761321 w 3938619"/>
              <a:gd name="connsiteY162" fmla="*/ 1876425 h 2519362"/>
              <a:gd name="connsiteX163" fmla="*/ 3775608 w 3938619"/>
              <a:gd name="connsiteY163" fmla="*/ 1804987 h 2519362"/>
              <a:gd name="connsiteX164" fmla="*/ 3794658 w 3938619"/>
              <a:gd name="connsiteY164" fmla="*/ 1757362 h 2519362"/>
              <a:gd name="connsiteX165" fmla="*/ 3808946 w 3938619"/>
              <a:gd name="connsiteY165" fmla="*/ 1714500 h 2519362"/>
              <a:gd name="connsiteX166" fmla="*/ 3813708 w 3938619"/>
              <a:gd name="connsiteY166" fmla="*/ 1695450 h 2519362"/>
              <a:gd name="connsiteX167" fmla="*/ 3818471 w 3938619"/>
              <a:gd name="connsiteY167" fmla="*/ 1681162 h 2519362"/>
              <a:gd name="connsiteX168" fmla="*/ 3827996 w 3938619"/>
              <a:gd name="connsiteY168" fmla="*/ 1647825 h 2519362"/>
              <a:gd name="connsiteX169" fmla="*/ 3837521 w 3938619"/>
              <a:gd name="connsiteY169" fmla="*/ 1628775 h 2519362"/>
              <a:gd name="connsiteX170" fmla="*/ 3847046 w 3938619"/>
              <a:gd name="connsiteY170" fmla="*/ 1576387 h 2519362"/>
              <a:gd name="connsiteX171" fmla="*/ 3870858 w 3938619"/>
              <a:gd name="connsiteY171" fmla="*/ 1528762 h 2519362"/>
              <a:gd name="connsiteX172" fmla="*/ 3885146 w 3938619"/>
              <a:gd name="connsiteY172" fmla="*/ 1462087 h 2519362"/>
              <a:gd name="connsiteX173" fmla="*/ 3904196 w 3938619"/>
              <a:gd name="connsiteY173" fmla="*/ 1409700 h 2519362"/>
              <a:gd name="connsiteX174" fmla="*/ 3908958 w 3938619"/>
              <a:gd name="connsiteY174" fmla="*/ 1376362 h 2519362"/>
              <a:gd name="connsiteX175" fmla="*/ 3918483 w 3938619"/>
              <a:gd name="connsiteY175" fmla="*/ 1347787 h 2519362"/>
              <a:gd name="connsiteX176" fmla="*/ 3923246 w 3938619"/>
              <a:gd name="connsiteY176" fmla="*/ 1328737 h 2519362"/>
              <a:gd name="connsiteX177" fmla="*/ 3937533 w 3938619"/>
              <a:gd name="connsiteY177" fmla="*/ 1223962 h 2519362"/>
              <a:gd name="connsiteX178" fmla="*/ 3932771 w 3938619"/>
              <a:gd name="connsiteY178" fmla="*/ 776287 h 2519362"/>
              <a:gd name="connsiteX179" fmla="*/ 3918483 w 3938619"/>
              <a:gd name="connsiteY179" fmla="*/ 738187 h 2519362"/>
              <a:gd name="connsiteX180" fmla="*/ 3889908 w 3938619"/>
              <a:gd name="connsiteY180" fmla="*/ 590550 h 2519362"/>
              <a:gd name="connsiteX181" fmla="*/ 3880383 w 3938619"/>
              <a:gd name="connsiteY181" fmla="*/ 557212 h 2519362"/>
              <a:gd name="connsiteX182" fmla="*/ 3861333 w 3938619"/>
              <a:gd name="connsiteY182" fmla="*/ 500062 h 2519362"/>
              <a:gd name="connsiteX183" fmla="*/ 3847046 w 3938619"/>
              <a:gd name="connsiteY183" fmla="*/ 433387 h 2519362"/>
              <a:gd name="connsiteX184" fmla="*/ 3837521 w 3938619"/>
              <a:gd name="connsiteY184" fmla="*/ 409575 h 2519362"/>
              <a:gd name="connsiteX185" fmla="*/ 3827996 w 3938619"/>
              <a:gd name="connsiteY185" fmla="*/ 376237 h 2519362"/>
              <a:gd name="connsiteX186" fmla="*/ 3818471 w 3938619"/>
              <a:gd name="connsiteY186" fmla="*/ 347662 h 2519362"/>
              <a:gd name="connsiteX187" fmla="*/ 3813708 w 3938619"/>
              <a:gd name="connsiteY187" fmla="*/ 323850 h 2519362"/>
              <a:gd name="connsiteX188" fmla="*/ 3780371 w 3938619"/>
              <a:gd name="connsiteY188" fmla="*/ 252412 h 2519362"/>
              <a:gd name="connsiteX189" fmla="*/ 3751796 w 3938619"/>
              <a:gd name="connsiteY189" fmla="*/ 195262 h 2519362"/>
              <a:gd name="connsiteX190" fmla="*/ 3732746 w 3938619"/>
              <a:gd name="connsiteY190" fmla="*/ 161925 h 2519362"/>
              <a:gd name="connsiteX191" fmla="*/ 3713696 w 3938619"/>
              <a:gd name="connsiteY191" fmla="*/ 114300 h 2519362"/>
              <a:gd name="connsiteX192" fmla="*/ 3694646 w 3938619"/>
              <a:gd name="connsiteY192" fmla="*/ 90487 h 2519362"/>
              <a:gd name="connsiteX193" fmla="*/ 3670833 w 3938619"/>
              <a:gd name="connsiteY193" fmla="*/ 57150 h 2519362"/>
              <a:gd name="connsiteX194" fmla="*/ 3642258 w 3938619"/>
              <a:gd name="connsiteY194" fmla="*/ 28575 h 2519362"/>
              <a:gd name="connsiteX195" fmla="*/ 3618446 w 3938619"/>
              <a:gd name="connsiteY195" fmla="*/ 23812 h 2519362"/>
              <a:gd name="connsiteX196" fmla="*/ 3604158 w 3938619"/>
              <a:gd name="connsiteY196" fmla="*/ 19050 h 2519362"/>
              <a:gd name="connsiteX197" fmla="*/ 3589871 w 3938619"/>
              <a:gd name="connsiteY197" fmla="*/ 9525 h 2519362"/>
              <a:gd name="connsiteX198" fmla="*/ 3508908 w 3938619"/>
              <a:gd name="connsiteY198" fmla="*/ 0 h 2519362"/>
              <a:gd name="connsiteX199" fmla="*/ 3085046 w 3938619"/>
              <a:gd name="connsiteY199" fmla="*/ 9525 h 2519362"/>
              <a:gd name="connsiteX200" fmla="*/ 3032658 w 3938619"/>
              <a:gd name="connsiteY200" fmla="*/ 19050 h 2519362"/>
              <a:gd name="connsiteX201" fmla="*/ 3004083 w 3938619"/>
              <a:gd name="connsiteY201" fmla="*/ 28575 h 2519362"/>
              <a:gd name="connsiteX202" fmla="*/ 2956458 w 3938619"/>
              <a:gd name="connsiteY202" fmla="*/ 38100 h 2519362"/>
              <a:gd name="connsiteX203" fmla="*/ 2889783 w 3938619"/>
              <a:gd name="connsiteY203" fmla="*/ 57150 h 2519362"/>
              <a:gd name="connsiteX204" fmla="*/ 2823108 w 3938619"/>
              <a:gd name="connsiteY204" fmla="*/ 80962 h 2519362"/>
              <a:gd name="connsiteX205" fmla="*/ 2785008 w 3938619"/>
              <a:gd name="connsiteY205" fmla="*/ 109537 h 2519362"/>
              <a:gd name="connsiteX206" fmla="*/ 2765958 w 3938619"/>
              <a:gd name="connsiteY206" fmla="*/ 123825 h 2519362"/>
              <a:gd name="connsiteX207" fmla="*/ 2742146 w 3938619"/>
              <a:gd name="connsiteY207" fmla="*/ 138112 h 2519362"/>
              <a:gd name="connsiteX208" fmla="*/ 2713571 w 3938619"/>
              <a:gd name="connsiteY208" fmla="*/ 161925 h 2519362"/>
              <a:gd name="connsiteX209" fmla="*/ 2684996 w 3938619"/>
              <a:gd name="connsiteY209" fmla="*/ 171450 h 2519362"/>
              <a:gd name="connsiteX210" fmla="*/ 2665946 w 3938619"/>
              <a:gd name="connsiteY210" fmla="*/ 185737 h 2519362"/>
              <a:gd name="connsiteX211" fmla="*/ 2651658 w 3938619"/>
              <a:gd name="connsiteY211" fmla="*/ 190500 h 2519362"/>
              <a:gd name="connsiteX212" fmla="*/ 2632608 w 3938619"/>
              <a:gd name="connsiteY212" fmla="*/ 209550 h 2519362"/>
              <a:gd name="connsiteX213" fmla="*/ 2599271 w 3938619"/>
              <a:gd name="connsiteY213" fmla="*/ 228600 h 2519362"/>
              <a:gd name="connsiteX214" fmla="*/ 2584983 w 3938619"/>
              <a:gd name="connsiteY214" fmla="*/ 242887 h 2519362"/>
              <a:gd name="connsiteX215" fmla="*/ 2570696 w 3938619"/>
              <a:gd name="connsiteY215" fmla="*/ 252412 h 2519362"/>
              <a:gd name="connsiteX216" fmla="*/ 2542121 w 3938619"/>
              <a:gd name="connsiteY216" fmla="*/ 276225 h 2519362"/>
              <a:gd name="connsiteX217" fmla="*/ 2513546 w 3938619"/>
              <a:gd name="connsiteY217" fmla="*/ 304800 h 2519362"/>
              <a:gd name="connsiteX218" fmla="*/ 2494496 w 3938619"/>
              <a:gd name="connsiteY218" fmla="*/ 323850 h 2519362"/>
              <a:gd name="connsiteX219" fmla="*/ 2461158 w 3938619"/>
              <a:gd name="connsiteY219" fmla="*/ 366712 h 2519362"/>
              <a:gd name="connsiteX220" fmla="*/ 2456396 w 3938619"/>
              <a:gd name="connsiteY220" fmla="*/ 381000 h 2519362"/>
              <a:gd name="connsiteX221" fmla="*/ 2427821 w 3938619"/>
              <a:gd name="connsiteY221" fmla="*/ 414337 h 2519362"/>
              <a:gd name="connsiteX222" fmla="*/ 2423058 w 3938619"/>
              <a:gd name="connsiteY222" fmla="*/ 433387 h 251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3938619" h="2519362">
                <a:moveTo>
                  <a:pt x="1856321" y="842962"/>
                </a:moveTo>
                <a:lnTo>
                  <a:pt x="2075396" y="838200"/>
                </a:lnTo>
                <a:cubicBezTo>
                  <a:pt x="2083972" y="837857"/>
                  <a:pt x="2119243" y="824991"/>
                  <a:pt x="2123021" y="823912"/>
                </a:cubicBezTo>
                <a:cubicBezTo>
                  <a:pt x="2135608" y="820316"/>
                  <a:pt x="2148966" y="819249"/>
                  <a:pt x="2161121" y="814387"/>
                </a:cubicBezTo>
                <a:cubicBezTo>
                  <a:pt x="2169058" y="811212"/>
                  <a:pt x="2176685" y="807111"/>
                  <a:pt x="2184933" y="804862"/>
                </a:cubicBezTo>
                <a:cubicBezTo>
                  <a:pt x="2194249" y="802321"/>
                  <a:pt x="2204017" y="801879"/>
                  <a:pt x="2213508" y="800100"/>
                </a:cubicBezTo>
                <a:cubicBezTo>
                  <a:pt x="2229420" y="797117"/>
                  <a:pt x="2245427" y="794502"/>
                  <a:pt x="2261133" y="790575"/>
                </a:cubicBezTo>
                <a:cubicBezTo>
                  <a:pt x="2273833" y="787400"/>
                  <a:pt x="2286274" y="782901"/>
                  <a:pt x="2299233" y="781050"/>
                </a:cubicBezTo>
                <a:lnTo>
                  <a:pt x="2365908" y="771525"/>
                </a:lnTo>
                <a:cubicBezTo>
                  <a:pt x="2375458" y="770093"/>
                  <a:pt x="2384880" y="767773"/>
                  <a:pt x="2394483" y="766762"/>
                </a:cubicBezTo>
                <a:cubicBezTo>
                  <a:pt x="2415068" y="764595"/>
                  <a:pt x="2435758" y="763587"/>
                  <a:pt x="2456396" y="762000"/>
                </a:cubicBezTo>
                <a:lnTo>
                  <a:pt x="2489733" y="752475"/>
                </a:lnTo>
                <a:cubicBezTo>
                  <a:pt x="2494542" y="751032"/>
                  <a:pt x="2499039" y="748335"/>
                  <a:pt x="2504021" y="747712"/>
                </a:cubicBezTo>
                <a:cubicBezTo>
                  <a:pt x="2524559" y="745145"/>
                  <a:pt x="2545320" y="744824"/>
                  <a:pt x="2565933" y="742950"/>
                </a:cubicBezTo>
                <a:cubicBezTo>
                  <a:pt x="2580250" y="741648"/>
                  <a:pt x="2594508" y="739775"/>
                  <a:pt x="2608796" y="738187"/>
                </a:cubicBezTo>
                <a:cubicBezTo>
                  <a:pt x="2767250" y="685373"/>
                  <a:pt x="2630859" y="729108"/>
                  <a:pt x="3080283" y="738187"/>
                </a:cubicBezTo>
                <a:cubicBezTo>
                  <a:pt x="3088615" y="738355"/>
                  <a:pt x="3108027" y="750377"/>
                  <a:pt x="3113621" y="752475"/>
                </a:cubicBezTo>
                <a:cubicBezTo>
                  <a:pt x="3119750" y="754773"/>
                  <a:pt x="3126321" y="755650"/>
                  <a:pt x="3132671" y="757237"/>
                </a:cubicBezTo>
                <a:cubicBezTo>
                  <a:pt x="3135846" y="762000"/>
                  <a:pt x="3137726" y="767949"/>
                  <a:pt x="3142196" y="771525"/>
                </a:cubicBezTo>
                <a:cubicBezTo>
                  <a:pt x="3146116" y="774661"/>
                  <a:pt x="3151993" y="774042"/>
                  <a:pt x="3156483" y="776287"/>
                </a:cubicBezTo>
                <a:cubicBezTo>
                  <a:pt x="3161603" y="778847"/>
                  <a:pt x="3166425" y="782087"/>
                  <a:pt x="3170771" y="785812"/>
                </a:cubicBezTo>
                <a:cubicBezTo>
                  <a:pt x="3177589" y="791656"/>
                  <a:pt x="3183003" y="799018"/>
                  <a:pt x="3189821" y="804862"/>
                </a:cubicBezTo>
                <a:cubicBezTo>
                  <a:pt x="3194167" y="808587"/>
                  <a:pt x="3199711" y="810723"/>
                  <a:pt x="3204108" y="814387"/>
                </a:cubicBezTo>
                <a:cubicBezTo>
                  <a:pt x="3240777" y="844945"/>
                  <a:pt x="3197212" y="814552"/>
                  <a:pt x="3232683" y="838200"/>
                </a:cubicBezTo>
                <a:cubicBezTo>
                  <a:pt x="3237446" y="847725"/>
                  <a:pt x="3240581" y="858256"/>
                  <a:pt x="3246971" y="866775"/>
                </a:cubicBezTo>
                <a:cubicBezTo>
                  <a:pt x="3255053" y="877551"/>
                  <a:pt x="3268616" y="883799"/>
                  <a:pt x="3275546" y="895350"/>
                </a:cubicBezTo>
                <a:cubicBezTo>
                  <a:pt x="3280308" y="903287"/>
                  <a:pt x="3285338" y="911070"/>
                  <a:pt x="3289833" y="919162"/>
                </a:cubicBezTo>
                <a:cubicBezTo>
                  <a:pt x="3293281" y="925368"/>
                  <a:pt x="3295231" y="932435"/>
                  <a:pt x="3299358" y="938212"/>
                </a:cubicBezTo>
                <a:cubicBezTo>
                  <a:pt x="3303273" y="943693"/>
                  <a:pt x="3308883" y="947737"/>
                  <a:pt x="3313646" y="952500"/>
                </a:cubicBezTo>
                <a:cubicBezTo>
                  <a:pt x="3315233" y="957262"/>
                  <a:pt x="3316331" y="962217"/>
                  <a:pt x="3318408" y="966787"/>
                </a:cubicBezTo>
                <a:cubicBezTo>
                  <a:pt x="3333843" y="1000743"/>
                  <a:pt x="3332071" y="996807"/>
                  <a:pt x="3346983" y="1019175"/>
                </a:cubicBezTo>
                <a:cubicBezTo>
                  <a:pt x="3348571" y="1027112"/>
                  <a:pt x="3348740" y="1035471"/>
                  <a:pt x="3351746" y="1042987"/>
                </a:cubicBezTo>
                <a:cubicBezTo>
                  <a:pt x="3355184" y="1051582"/>
                  <a:pt x="3361893" y="1058521"/>
                  <a:pt x="3366033" y="1066800"/>
                </a:cubicBezTo>
                <a:cubicBezTo>
                  <a:pt x="3368278" y="1071290"/>
                  <a:pt x="3369033" y="1076387"/>
                  <a:pt x="3370796" y="1081087"/>
                </a:cubicBezTo>
                <a:cubicBezTo>
                  <a:pt x="3373798" y="1089092"/>
                  <a:pt x="3377807" y="1096729"/>
                  <a:pt x="3380321" y="1104900"/>
                </a:cubicBezTo>
                <a:cubicBezTo>
                  <a:pt x="3384171" y="1117412"/>
                  <a:pt x="3386671" y="1130300"/>
                  <a:pt x="3389846" y="1143000"/>
                </a:cubicBezTo>
                <a:cubicBezTo>
                  <a:pt x="3404741" y="1202583"/>
                  <a:pt x="3385700" y="1128489"/>
                  <a:pt x="3399371" y="1176337"/>
                </a:cubicBezTo>
                <a:cubicBezTo>
                  <a:pt x="3411334" y="1218206"/>
                  <a:pt x="3397474" y="1175411"/>
                  <a:pt x="3408896" y="1209675"/>
                </a:cubicBezTo>
                <a:cubicBezTo>
                  <a:pt x="3410483" y="1225550"/>
                  <a:pt x="3411502" y="1241492"/>
                  <a:pt x="3413658" y="1257300"/>
                </a:cubicBezTo>
                <a:cubicBezTo>
                  <a:pt x="3416267" y="1276436"/>
                  <a:pt x="3421739" y="1295191"/>
                  <a:pt x="3423183" y="1314450"/>
                </a:cubicBezTo>
                <a:cubicBezTo>
                  <a:pt x="3426510" y="1358804"/>
                  <a:pt x="3426358" y="1403350"/>
                  <a:pt x="3427946" y="1447800"/>
                </a:cubicBezTo>
                <a:cubicBezTo>
                  <a:pt x="3425898" y="1537914"/>
                  <a:pt x="3439859" y="1601370"/>
                  <a:pt x="3418421" y="1676400"/>
                </a:cubicBezTo>
                <a:cubicBezTo>
                  <a:pt x="3417042" y="1681227"/>
                  <a:pt x="3415037" y="1685860"/>
                  <a:pt x="3413658" y="1690687"/>
                </a:cubicBezTo>
                <a:cubicBezTo>
                  <a:pt x="3411860" y="1696981"/>
                  <a:pt x="3411823" y="1703883"/>
                  <a:pt x="3408896" y="1709737"/>
                </a:cubicBezTo>
                <a:cubicBezTo>
                  <a:pt x="3405346" y="1716837"/>
                  <a:pt x="3399371" y="1722437"/>
                  <a:pt x="3394608" y="1728787"/>
                </a:cubicBezTo>
                <a:cubicBezTo>
                  <a:pt x="3391154" y="1739149"/>
                  <a:pt x="3384880" y="1758909"/>
                  <a:pt x="3380321" y="1766887"/>
                </a:cubicBezTo>
                <a:cubicBezTo>
                  <a:pt x="3371802" y="1781796"/>
                  <a:pt x="3362049" y="1796013"/>
                  <a:pt x="3351746" y="1809750"/>
                </a:cubicBezTo>
                <a:cubicBezTo>
                  <a:pt x="3346983" y="1816100"/>
                  <a:pt x="3342072" y="1822341"/>
                  <a:pt x="3337458" y="1828800"/>
                </a:cubicBezTo>
                <a:cubicBezTo>
                  <a:pt x="3334131" y="1833457"/>
                  <a:pt x="3331980" y="1839040"/>
                  <a:pt x="3327933" y="1843087"/>
                </a:cubicBezTo>
                <a:cubicBezTo>
                  <a:pt x="3322320" y="1848700"/>
                  <a:pt x="3314496" y="1851762"/>
                  <a:pt x="3308883" y="1857375"/>
                </a:cubicBezTo>
                <a:cubicBezTo>
                  <a:pt x="3304836" y="1861422"/>
                  <a:pt x="3302685" y="1867004"/>
                  <a:pt x="3299358" y="1871662"/>
                </a:cubicBezTo>
                <a:cubicBezTo>
                  <a:pt x="3294744" y="1878121"/>
                  <a:pt x="3289623" y="1884209"/>
                  <a:pt x="3285071" y="1890712"/>
                </a:cubicBezTo>
                <a:cubicBezTo>
                  <a:pt x="3278506" y="1900090"/>
                  <a:pt x="3272675" y="1909972"/>
                  <a:pt x="3266021" y="1919287"/>
                </a:cubicBezTo>
                <a:cubicBezTo>
                  <a:pt x="3253236" y="1937186"/>
                  <a:pt x="3240257" y="1957019"/>
                  <a:pt x="3223158" y="1971675"/>
                </a:cubicBezTo>
                <a:cubicBezTo>
                  <a:pt x="3217131" y="1976841"/>
                  <a:pt x="3210458" y="1981200"/>
                  <a:pt x="3204108" y="1985962"/>
                </a:cubicBezTo>
                <a:cubicBezTo>
                  <a:pt x="3165422" y="2050442"/>
                  <a:pt x="3215554" y="1971248"/>
                  <a:pt x="3170771" y="2028825"/>
                </a:cubicBezTo>
                <a:cubicBezTo>
                  <a:pt x="3165088" y="2036132"/>
                  <a:pt x="3161863" y="2045105"/>
                  <a:pt x="3156483" y="2052637"/>
                </a:cubicBezTo>
                <a:cubicBezTo>
                  <a:pt x="3124989" y="2096729"/>
                  <a:pt x="3134681" y="2086849"/>
                  <a:pt x="3104096" y="2109787"/>
                </a:cubicBezTo>
                <a:cubicBezTo>
                  <a:pt x="3082333" y="2142433"/>
                  <a:pt x="3110968" y="2103897"/>
                  <a:pt x="3070758" y="2138362"/>
                </a:cubicBezTo>
                <a:cubicBezTo>
                  <a:pt x="3066412" y="2142087"/>
                  <a:pt x="3065280" y="2148603"/>
                  <a:pt x="3061233" y="2152650"/>
                </a:cubicBezTo>
                <a:cubicBezTo>
                  <a:pt x="3045486" y="2168397"/>
                  <a:pt x="3036501" y="2167627"/>
                  <a:pt x="3018371" y="2181225"/>
                </a:cubicBezTo>
                <a:cubicBezTo>
                  <a:pt x="3006662" y="2190007"/>
                  <a:pt x="2997023" y="2201407"/>
                  <a:pt x="2985033" y="2209800"/>
                </a:cubicBezTo>
                <a:cubicBezTo>
                  <a:pt x="2980921" y="2212679"/>
                  <a:pt x="2975236" y="2212317"/>
                  <a:pt x="2970746" y="2214562"/>
                </a:cubicBezTo>
                <a:cubicBezTo>
                  <a:pt x="2953140" y="2223365"/>
                  <a:pt x="2947762" y="2228927"/>
                  <a:pt x="2932646" y="2238375"/>
                </a:cubicBezTo>
                <a:cubicBezTo>
                  <a:pt x="2924796" y="2243281"/>
                  <a:pt x="2917428" y="2249224"/>
                  <a:pt x="2908833" y="2252662"/>
                </a:cubicBezTo>
                <a:cubicBezTo>
                  <a:pt x="2901317" y="2255668"/>
                  <a:pt x="2892958" y="2255837"/>
                  <a:pt x="2885021" y="2257425"/>
                </a:cubicBezTo>
                <a:cubicBezTo>
                  <a:pt x="2878671" y="2260600"/>
                  <a:pt x="2872459" y="2264067"/>
                  <a:pt x="2865971" y="2266950"/>
                </a:cubicBezTo>
                <a:cubicBezTo>
                  <a:pt x="2848886" y="2274543"/>
                  <a:pt x="2843581" y="2276001"/>
                  <a:pt x="2827871" y="2281237"/>
                </a:cubicBezTo>
                <a:cubicBezTo>
                  <a:pt x="2823108" y="2284412"/>
                  <a:pt x="2819136" y="2289374"/>
                  <a:pt x="2813583" y="2290762"/>
                </a:cubicBezTo>
                <a:cubicBezTo>
                  <a:pt x="2754413" y="2305555"/>
                  <a:pt x="2789130" y="2287801"/>
                  <a:pt x="2751671" y="2300287"/>
                </a:cubicBezTo>
                <a:cubicBezTo>
                  <a:pt x="2743561" y="2302990"/>
                  <a:pt x="2735505" y="2305989"/>
                  <a:pt x="2727858" y="2309812"/>
                </a:cubicBezTo>
                <a:cubicBezTo>
                  <a:pt x="2722739" y="2312372"/>
                  <a:pt x="2718832" y="2317082"/>
                  <a:pt x="2713571" y="2319337"/>
                </a:cubicBezTo>
                <a:cubicBezTo>
                  <a:pt x="2707555" y="2321915"/>
                  <a:pt x="2700693" y="2321922"/>
                  <a:pt x="2694521" y="2324100"/>
                </a:cubicBezTo>
                <a:cubicBezTo>
                  <a:pt x="2673670" y="2331459"/>
                  <a:pt x="2653585" y="2340920"/>
                  <a:pt x="2632608" y="2347912"/>
                </a:cubicBezTo>
                <a:cubicBezTo>
                  <a:pt x="2623083" y="2351087"/>
                  <a:pt x="2613850" y="2355333"/>
                  <a:pt x="2604033" y="2357437"/>
                </a:cubicBezTo>
                <a:cubicBezTo>
                  <a:pt x="2591518" y="2360119"/>
                  <a:pt x="2578633" y="2360612"/>
                  <a:pt x="2565933" y="2362200"/>
                </a:cubicBezTo>
                <a:cubicBezTo>
                  <a:pt x="2554821" y="2366962"/>
                  <a:pt x="2544065" y="2372664"/>
                  <a:pt x="2532596" y="2376487"/>
                </a:cubicBezTo>
                <a:cubicBezTo>
                  <a:pt x="2512732" y="2383108"/>
                  <a:pt x="2463259" y="2385043"/>
                  <a:pt x="2451633" y="2386012"/>
                </a:cubicBezTo>
                <a:cubicBezTo>
                  <a:pt x="2433958" y="2390431"/>
                  <a:pt x="2396754" y="2400054"/>
                  <a:pt x="2384958" y="2400300"/>
                </a:cubicBezTo>
                <a:lnTo>
                  <a:pt x="2203983" y="2395537"/>
                </a:lnTo>
                <a:cubicBezTo>
                  <a:pt x="2188108" y="2392362"/>
                  <a:pt x="2172133" y="2389652"/>
                  <a:pt x="2156358" y="2386012"/>
                </a:cubicBezTo>
                <a:cubicBezTo>
                  <a:pt x="2151467" y="2384883"/>
                  <a:pt x="2146971" y="2382339"/>
                  <a:pt x="2142071" y="2381250"/>
                </a:cubicBezTo>
                <a:cubicBezTo>
                  <a:pt x="2132645" y="2379155"/>
                  <a:pt x="2123021" y="2378075"/>
                  <a:pt x="2113496" y="2376487"/>
                </a:cubicBezTo>
                <a:cubicBezTo>
                  <a:pt x="2108733" y="2373312"/>
                  <a:pt x="2104691" y="2368607"/>
                  <a:pt x="2099208" y="2366962"/>
                </a:cubicBezTo>
                <a:cubicBezTo>
                  <a:pt x="2088456" y="2363737"/>
                  <a:pt x="2076943" y="2364045"/>
                  <a:pt x="2065871" y="2362200"/>
                </a:cubicBezTo>
                <a:cubicBezTo>
                  <a:pt x="2057886" y="2360869"/>
                  <a:pt x="2049996" y="2359025"/>
                  <a:pt x="2042058" y="2357437"/>
                </a:cubicBezTo>
                <a:cubicBezTo>
                  <a:pt x="2035708" y="2354262"/>
                  <a:pt x="2029743" y="2350157"/>
                  <a:pt x="2023008" y="2347912"/>
                </a:cubicBezTo>
                <a:cubicBezTo>
                  <a:pt x="1999404" y="2340044"/>
                  <a:pt x="1937662" y="2339047"/>
                  <a:pt x="1927758" y="2338387"/>
                </a:cubicBezTo>
                <a:cubicBezTo>
                  <a:pt x="1913471" y="2335212"/>
                  <a:pt x="1899248" y="2331732"/>
                  <a:pt x="1884896" y="2328862"/>
                </a:cubicBezTo>
                <a:cubicBezTo>
                  <a:pt x="1875840" y="2327051"/>
                  <a:pt x="1842733" y="2322405"/>
                  <a:pt x="1832508" y="2319337"/>
                </a:cubicBezTo>
                <a:cubicBezTo>
                  <a:pt x="1828825" y="2318232"/>
                  <a:pt x="1802249" y="2306476"/>
                  <a:pt x="1794408" y="2305050"/>
                </a:cubicBezTo>
                <a:cubicBezTo>
                  <a:pt x="1665069" y="2281534"/>
                  <a:pt x="1839230" y="2317323"/>
                  <a:pt x="1722971" y="2295525"/>
                </a:cubicBezTo>
                <a:cubicBezTo>
                  <a:pt x="1708585" y="2292828"/>
                  <a:pt x="1694597" y="2288070"/>
                  <a:pt x="1680108" y="2286000"/>
                </a:cubicBezTo>
                <a:cubicBezTo>
                  <a:pt x="1661184" y="2283297"/>
                  <a:pt x="1641996" y="2282968"/>
                  <a:pt x="1622958" y="2281237"/>
                </a:cubicBezTo>
                <a:cubicBezTo>
                  <a:pt x="1607069" y="2279793"/>
                  <a:pt x="1591127" y="2278731"/>
                  <a:pt x="1575333" y="2276475"/>
                </a:cubicBezTo>
                <a:cubicBezTo>
                  <a:pt x="1546655" y="2272378"/>
                  <a:pt x="1518557" y="2263259"/>
                  <a:pt x="1489608" y="2262187"/>
                </a:cubicBezTo>
                <a:cubicBezTo>
                  <a:pt x="1281685" y="2254487"/>
                  <a:pt x="1403904" y="2258283"/>
                  <a:pt x="1122896" y="2252662"/>
                </a:cubicBezTo>
                <a:cubicBezTo>
                  <a:pt x="1116546" y="2249487"/>
                  <a:pt x="1110776" y="2244677"/>
                  <a:pt x="1103846" y="2243137"/>
                </a:cubicBezTo>
                <a:cubicBezTo>
                  <a:pt x="1047593" y="2230636"/>
                  <a:pt x="1046284" y="2237061"/>
                  <a:pt x="999071" y="2228850"/>
                </a:cubicBezTo>
                <a:cubicBezTo>
                  <a:pt x="863938" y="2205349"/>
                  <a:pt x="990115" y="2216876"/>
                  <a:pt x="799046" y="2209800"/>
                </a:cubicBezTo>
                <a:cubicBezTo>
                  <a:pt x="784758" y="2208212"/>
                  <a:pt x="770239" y="2208049"/>
                  <a:pt x="756183" y="2205037"/>
                </a:cubicBezTo>
                <a:cubicBezTo>
                  <a:pt x="747824" y="2203246"/>
                  <a:pt x="740790" y="2196998"/>
                  <a:pt x="732371" y="2195512"/>
                </a:cubicBezTo>
                <a:cubicBezTo>
                  <a:pt x="717298" y="2192852"/>
                  <a:pt x="604518" y="2186331"/>
                  <a:pt x="599021" y="2185987"/>
                </a:cubicBezTo>
                <a:cubicBezTo>
                  <a:pt x="553788" y="2176941"/>
                  <a:pt x="592425" y="2183789"/>
                  <a:pt x="522821" y="2176462"/>
                </a:cubicBezTo>
                <a:cubicBezTo>
                  <a:pt x="510093" y="2175122"/>
                  <a:pt x="497391" y="2173510"/>
                  <a:pt x="484721" y="2171700"/>
                </a:cubicBezTo>
                <a:cubicBezTo>
                  <a:pt x="475162" y="2170334"/>
                  <a:pt x="465798" y="2167213"/>
                  <a:pt x="456146" y="2166937"/>
                </a:cubicBezTo>
                <a:cubicBezTo>
                  <a:pt x="354575" y="2164035"/>
                  <a:pt x="252946" y="2163762"/>
                  <a:pt x="151346" y="2162175"/>
                </a:cubicBezTo>
                <a:cubicBezTo>
                  <a:pt x="143599" y="2160626"/>
                  <a:pt x="105057" y="2152650"/>
                  <a:pt x="98958" y="2152650"/>
                </a:cubicBezTo>
                <a:cubicBezTo>
                  <a:pt x="75093" y="2152650"/>
                  <a:pt x="51333" y="2155825"/>
                  <a:pt x="27521" y="2157412"/>
                </a:cubicBezTo>
                <a:cubicBezTo>
                  <a:pt x="25933" y="2163762"/>
                  <a:pt x="25056" y="2170333"/>
                  <a:pt x="22758" y="2176462"/>
                </a:cubicBezTo>
                <a:cubicBezTo>
                  <a:pt x="20265" y="2183109"/>
                  <a:pt x="15478" y="2188777"/>
                  <a:pt x="13233" y="2195512"/>
                </a:cubicBezTo>
                <a:cubicBezTo>
                  <a:pt x="10673" y="2203191"/>
                  <a:pt x="10058" y="2211387"/>
                  <a:pt x="8471" y="2219325"/>
                </a:cubicBezTo>
                <a:cubicBezTo>
                  <a:pt x="2620" y="2318779"/>
                  <a:pt x="0" y="2294790"/>
                  <a:pt x="13233" y="2405062"/>
                </a:cubicBezTo>
                <a:cubicBezTo>
                  <a:pt x="13831" y="2410047"/>
                  <a:pt x="15078" y="2415265"/>
                  <a:pt x="17996" y="2419350"/>
                </a:cubicBezTo>
                <a:cubicBezTo>
                  <a:pt x="23216" y="2426658"/>
                  <a:pt x="31202" y="2431582"/>
                  <a:pt x="37046" y="2438400"/>
                </a:cubicBezTo>
                <a:cubicBezTo>
                  <a:pt x="40771" y="2442746"/>
                  <a:pt x="42102" y="2449111"/>
                  <a:pt x="46571" y="2452687"/>
                </a:cubicBezTo>
                <a:cubicBezTo>
                  <a:pt x="50491" y="2455823"/>
                  <a:pt x="56368" y="2455205"/>
                  <a:pt x="60858" y="2457450"/>
                </a:cubicBezTo>
                <a:cubicBezTo>
                  <a:pt x="85120" y="2469581"/>
                  <a:pt x="64982" y="2466067"/>
                  <a:pt x="94196" y="2476500"/>
                </a:cubicBezTo>
                <a:cubicBezTo>
                  <a:pt x="110434" y="2482299"/>
                  <a:pt x="144685" y="2492818"/>
                  <a:pt x="165633" y="2495550"/>
                </a:cubicBezTo>
                <a:cubicBezTo>
                  <a:pt x="194142" y="2499269"/>
                  <a:pt x="251358" y="2505075"/>
                  <a:pt x="251358" y="2505075"/>
                </a:cubicBezTo>
                <a:cubicBezTo>
                  <a:pt x="267233" y="2509837"/>
                  <a:pt x="282409" y="2519259"/>
                  <a:pt x="298983" y="2519362"/>
                </a:cubicBezTo>
                <a:lnTo>
                  <a:pt x="1780121" y="2514600"/>
                </a:lnTo>
                <a:cubicBezTo>
                  <a:pt x="1794496" y="2514510"/>
                  <a:pt x="1808679" y="2511267"/>
                  <a:pt x="1822983" y="2509837"/>
                </a:cubicBezTo>
                <a:lnTo>
                  <a:pt x="1875371" y="2505075"/>
                </a:lnTo>
                <a:cubicBezTo>
                  <a:pt x="1891246" y="2501900"/>
                  <a:pt x="1906940" y="2497622"/>
                  <a:pt x="1922996" y="2495550"/>
                </a:cubicBezTo>
                <a:cubicBezTo>
                  <a:pt x="1956209" y="2491264"/>
                  <a:pt x="2023008" y="2486025"/>
                  <a:pt x="2023008" y="2486025"/>
                </a:cubicBezTo>
                <a:cubicBezTo>
                  <a:pt x="2045233" y="2481262"/>
                  <a:pt x="2067263" y="2475474"/>
                  <a:pt x="2089683" y="2471737"/>
                </a:cubicBezTo>
                <a:cubicBezTo>
                  <a:pt x="2110634" y="2468245"/>
                  <a:pt x="2176161" y="2464499"/>
                  <a:pt x="2194458" y="2462212"/>
                </a:cubicBezTo>
                <a:cubicBezTo>
                  <a:pt x="2328437" y="2445464"/>
                  <a:pt x="2171444" y="2461132"/>
                  <a:pt x="2313521" y="2438400"/>
                </a:cubicBezTo>
                <a:cubicBezTo>
                  <a:pt x="2332397" y="2435380"/>
                  <a:pt x="2351633" y="2435368"/>
                  <a:pt x="2370671" y="2433637"/>
                </a:cubicBezTo>
                <a:lnTo>
                  <a:pt x="2418296" y="2428875"/>
                </a:lnTo>
                <a:cubicBezTo>
                  <a:pt x="2434171" y="2425700"/>
                  <a:pt x="2449930" y="2421875"/>
                  <a:pt x="2465921" y="2419350"/>
                </a:cubicBezTo>
                <a:cubicBezTo>
                  <a:pt x="2480120" y="2417108"/>
                  <a:pt x="2494519" y="2416370"/>
                  <a:pt x="2508783" y="2414587"/>
                </a:cubicBezTo>
                <a:cubicBezTo>
                  <a:pt x="2519922" y="2413195"/>
                  <a:pt x="2530994" y="2411309"/>
                  <a:pt x="2542121" y="2409825"/>
                </a:cubicBezTo>
                <a:lnTo>
                  <a:pt x="2580221" y="2405062"/>
                </a:lnTo>
                <a:cubicBezTo>
                  <a:pt x="2638557" y="2388394"/>
                  <a:pt x="2592907" y="2399031"/>
                  <a:pt x="2675471" y="2390775"/>
                </a:cubicBezTo>
                <a:cubicBezTo>
                  <a:pt x="2686640" y="2389658"/>
                  <a:pt x="2697681" y="2387496"/>
                  <a:pt x="2708808" y="2386012"/>
                </a:cubicBezTo>
                <a:lnTo>
                  <a:pt x="2746908" y="2381250"/>
                </a:lnTo>
                <a:cubicBezTo>
                  <a:pt x="2759608" y="2378075"/>
                  <a:pt x="2771985" y="2373061"/>
                  <a:pt x="2785008" y="2371725"/>
                </a:cubicBezTo>
                <a:cubicBezTo>
                  <a:pt x="2834066" y="2366693"/>
                  <a:pt x="2932646" y="2362200"/>
                  <a:pt x="2932646" y="2362200"/>
                </a:cubicBezTo>
                <a:cubicBezTo>
                  <a:pt x="2943758" y="2360612"/>
                  <a:pt x="2955007" y="2359789"/>
                  <a:pt x="2965983" y="2357437"/>
                </a:cubicBezTo>
                <a:cubicBezTo>
                  <a:pt x="2977284" y="2355015"/>
                  <a:pt x="2987905" y="2349714"/>
                  <a:pt x="2999321" y="2347912"/>
                </a:cubicBezTo>
                <a:cubicBezTo>
                  <a:pt x="3018203" y="2344931"/>
                  <a:pt x="3037421" y="2344737"/>
                  <a:pt x="3056471" y="2343150"/>
                </a:cubicBezTo>
                <a:cubicBezTo>
                  <a:pt x="3147818" y="2324881"/>
                  <a:pt x="3058112" y="2342083"/>
                  <a:pt x="3166008" y="2324100"/>
                </a:cubicBezTo>
                <a:cubicBezTo>
                  <a:pt x="3198052" y="2318759"/>
                  <a:pt x="3188618" y="2317286"/>
                  <a:pt x="3227921" y="2314575"/>
                </a:cubicBezTo>
                <a:cubicBezTo>
                  <a:pt x="3261217" y="2312279"/>
                  <a:pt x="3294596" y="2311400"/>
                  <a:pt x="3327933" y="2309812"/>
                </a:cubicBezTo>
                <a:cubicBezTo>
                  <a:pt x="3380162" y="2294890"/>
                  <a:pt x="3350042" y="2303095"/>
                  <a:pt x="3418421" y="2286000"/>
                </a:cubicBezTo>
                <a:lnTo>
                  <a:pt x="3437471" y="2281237"/>
                </a:lnTo>
                <a:lnTo>
                  <a:pt x="3456521" y="2276475"/>
                </a:lnTo>
                <a:cubicBezTo>
                  <a:pt x="3462871" y="2273300"/>
                  <a:pt x="3469046" y="2269747"/>
                  <a:pt x="3475571" y="2266950"/>
                </a:cubicBezTo>
                <a:cubicBezTo>
                  <a:pt x="3480185" y="2264972"/>
                  <a:pt x="3485244" y="2264165"/>
                  <a:pt x="3489858" y="2262187"/>
                </a:cubicBezTo>
                <a:cubicBezTo>
                  <a:pt x="3504488" y="2255917"/>
                  <a:pt x="3516107" y="2249314"/>
                  <a:pt x="3527958" y="2238375"/>
                </a:cubicBezTo>
                <a:cubicBezTo>
                  <a:pt x="3542805" y="2224670"/>
                  <a:pt x="3558698" y="2211677"/>
                  <a:pt x="3570821" y="2195512"/>
                </a:cubicBezTo>
                <a:cubicBezTo>
                  <a:pt x="3589870" y="2170112"/>
                  <a:pt x="3578758" y="2181224"/>
                  <a:pt x="3604158" y="2162175"/>
                </a:cubicBezTo>
                <a:cubicBezTo>
                  <a:pt x="3627687" y="2122961"/>
                  <a:pt x="3611900" y="2144908"/>
                  <a:pt x="3656546" y="2100262"/>
                </a:cubicBezTo>
                <a:lnTo>
                  <a:pt x="3656546" y="2100262"/>
                </a:lnTo>
                <a:cubicBezTo>
                  <a:pt x="3659779" y="2095951"/>
                  <a:pt x="3676877" y="2073886"/>
                  <a:pt x="3680358" y="2066925"/>
                </a:cubicBezTo>
                <a:cubicBezTo>
                  <a:pt x="3698541" y="2030560"/>
                  <a:pt x="3664859" y="2079653"/>
                  <a:pt x="3699408" y="2033587"/>
                </a:cubicBezTo>
                <a:cubicBezTo>
                  <a:pt x="3702583" y="2020887"/>
                  <a:pt x="3704459" y="2007790"/>
                  <a:pt x="3708933" y="1995487"/>
                </a:cubicBezTo>
                <a:cubicBezTo>
                  <a:pt x="3710889" y="1990108"/>
                  <a:pt x="3716257" y="1986483"/>
                  <a:pt x="3718458" y="1981200"/>
                </a:cubicBezTo>
                <a:cubicBezTo>
                  <a:pt x="3724251" y="1967298"/>
                  <a:pt x="3727983" y="1952625"/>
                  <a:pt x="3732746" y="1938337"/>
                </a:cubicBezTo>
                <a:cubicBezTo>
                  <a:pt x="3735921" y="1928812"/>
                  <a:pt x="3737290" y="1918479"/>
                  <a:pt x="3742271" y="1909762"/>
                </a:cubicBezTo>
                <a:lnTo>
                  <a:pt x="3761321" y="1876425"/>
                </a:lnTo>
                <a:cubicBezTo>
                  <a:pt x="3764882" y="1855057"/>
                  <a:pt x="3769455" y="1824471"/>
                  <a:pt x="3775608" y="1804987"/>
                </a:cubicBezTo>
                <a:cubicBezTo>
                  <a:pt x="3780757" y="1788683"/>
                  <a:pt x="3794658" y="1757362"/>
                  <a:pt x="3794658" y="1757362"/>
                </a:cubicBezTo>
                <a:cubicBezTo>
                  <a:pt x="3806070" y="1688898"/>
                  <a:pt x="3790681" y="1757119"/>
                  <a:pt x="3808946" y="1714500"/>
                </a:cubicBezTo>
                <a:cubicBezTo>
                  <a:pt x="3811524" y="1708484"/>
                  <a:pt x="3811910" y="1701744"/>
                  <a:pt x="3813708" y="1695450"/>
                </a:cubicBezTo>
                <a:cubicBezTo>
                  <a:pt x="3815087" y="1690623"/>
                  <a:pt x="3817028" y="1685971"/>
                  <a:pt x="3818471" y="1681162"/>
                </a:cubicBezTo>
                <a:cubicBezTo>
                  <a:pt x="3821792" y="1670092"/>
                  <a:pt x="3824046" y="1658686"/>
                  <a:pt x="3827996" y="1647825"/>
                </a:cubicBezTo>
                <a:cubicBezTo>
                  <a:pt x="3830422" y="1641153"/>
                  <a:pt x="3834346" y="1635125"/>
                  <a:pt x="3837521" y="1628775"/>
                </a:cubicBezTo>
                <a:cubicBezTo>
                  <a:pt x="3840696" y="1611312"/>
                  <a:pt x="3841433" y="1593225"/>
                  <a:pt x="3847046" y="1576387"/>
                </a:cubicBezTo>
                <a:cubicBezTo>
                  <a:pt x="3852659" y="1559549"/>
                  <a:pt x="3865982" y="1545828"/>
                  <a:pt x="3870858" y="1528762"/>
                </a:cubicBezTo>
                <a:cubicBezTo>
                  <a:pt x="3904541" y="1410872"/>
                  <a:pt x="3858279" y="1578509"/>
                  <a:pt x="3885146" y="1462087"/>
                </a:cubicBezTo>
                <a:cubicBezTo>
                  <a:pt x="3888481" y="1447634"/>
                  <a:pt x="3898514" y="1423905"/>
                  <a:pt x="3904196" y="1409700"/>
                </a:cubicBezTo>
                <a:cubicBezTo>
                  <a:pt x="3905783" y="1398587"/>
                  <a:pt x="3906434" y="1387300"/>
                  <a:pt x="3908958" y="1376362"/>
                </a:cubicBezTo>
                <a:cubicBezTo>
                  <a:pt x="3911216" y="1366579"/>
                  <a:pt x="3915598" y="1357404"/>
                  <a:pt x="3918483" y="1347787"/>
                </a:cubicBezTo>
                <a:cubicBezTo>
                  <a:pt x="3920364" y="1341518"/>
                  <a:pt x="3921826" y="1335127"/>
                  <a:pt x="3923246" y="1328737"/>
                </a:cubicBezTo>
                <a:cubicBezTo>
                  <a:pt x="3932074" y="1289010"/>
                  <a:pt x="3931301" y="1276938"/>
                  <a:pt x="3937533" y="1223962"/>
                </a:cubicBezTo>
                <a:cubicBezTo>
                  <a:pt x="3935946" y="1074737"/>
                  <a:pt x="3938619" y="925406"/>
                  <a:pt x="3932771" y="776287"/>
                </a:cubicBezTo>
                <a:cubicBezTo>
                  <a:pt x="3932240" y="762734"/>
                  <a:pt x="3921533" y="751403"/>
                  <a:pt x="3918483" y="738187"/>
                </a:cubicBezTo>
                <a:cubicBezTo>
                  <a:pt x="3907212" y="689345"/>
                  <a:pt x="3903678" y="638747"/>
                  <a:pt x="3889908" y="590550"/>
                </a:cubicBezTo>
                <a:cubicBezTo>
                  <a:pt x="3886733" y="579437"/>
                  <a:pt x="3883863" y="568233"/>
                  <a:pt x="3880383" y="557212"/>
                </a:cubicBezTo>
                <a:cubicBezTo>
                  <a:pt x="3874336" y="538064"/>
                  <a:pt x="3865271" y="519753"/>
                  <a:pt x="3861333" y="500062"/>
                </a:cubicBezTo>
                <a:cubicBezTo>
                  <a:pt x="3861273" y="499762"/>
                  <a:pt x="3851388" y="446414"/>
                  <a:pt x="3847046" y="433387"/>
                </a:cubicBezTo>
                <a:cubicBezTo>
                  <a:pt x="3844343" y="425277"/>
                  <a:pt x="3840224" y="417685"/>
                  <a:pt x="3837521" y="409575"/>
                </a:cubicBezTo>
                <a:cubicBezTo>
                  <a:pt x="3833866" y="398611"/>
                  <a:pt x="3831395" y="387283"/>
                  <a:pt x="3827996" y="376237"/>
                </a:cubicBezTo>
                <a:cubicBezTo>
                  <a:pt x="3825043" y="366641"/>
                  <a:pt x="3821113" y="357348"/>
                  <a:pt x="3818471" y="347662"/>
                </a:cubicBezTo>
                <a:cubicBezTo>
                  <a:pt x="3816341" y="339853"/>
                  <a:pt x="3816431" y="331473"/>
                  <a:pt x="3813708" y="323850"/>
                </a:cubicBezTo>
                <a:cubicBezTo>
                  <a:pt x="3791228" y="260908"/>
                  <a:pt x="3801040" y="302019"/>
                  <a:pt x="3780371" y="252412"/>
                </a:cubicBezTo>
                <a:cubicBezTo>
                  <a:pt x="3758464" y="199834"/>
                  <a:pt x="3786406" y="247177"/>
                  <a:pt x="3751796" y="195262"/>
                </a:cubicBezTo>
                <a:cubicBezTo>
                  <a:pt x="3738713" y="142936"/>
                  <a:pt x="3758541" y="208357"/>
                  <a:pt x="3732746" y="161925"/>
                </a:cubicBezTo>
                <a:cubicBezTo>
                  <a:pt x="3706929" y="115454"/>
                  <a:pt x="3737644" y="150222"/>
                  <a:pt x="3713696" y="114300"/>
                </a:cubicBezTo>
                <a:cubicBezTo>
                  <a:pt x="3708057" y="105842"/>
                  <a:pt x="3700285" y="98945"/>
                  <a:pt x="3694646" y="90487"/>
                </a:cubicBezTo>
                <a:cubicBezTo>
                  <a:pt x="3653127" y="28208"/>
                  <a:pt x="3717636" y="111752"/>
                  <a:pt x="3670833" y="57150"/>
                </a:cubicBezTo>
                <a:cubicBezTo>
                  <a:pt x="3660052" y="44572"/>
                  <a:pt x="3658145" y="34533"/>
                  <a:pt x="3642258" y="28575"/>
                </a:cubicBezTo>
                <a:cubicBezTo>
                  <a:pt x="3634679" y="25733"/>
                  <a:pt x="3626299" y="25775"/>
                  <a:pt x="3618446" y="23812"/>
                </a:cubicBezTo>
                <a:cubicBezTo>
                  <a:pt x="3613576" y="22594"/>
                  <a:pt x="3608921" y="20637"/>
                  <a:pt x="3604158" y="19050"/>
                </a:cubicBezTo>
                <a:cubicBezTo>
                  <a:pt x="3599396" y="15875"/>
                  <a:pt x="3595301" y="11335"/>
                  <a:pt x="3589871" y="9525"/>
                </a:cubicBezTo>
                <a:cubicBezTo>
                  <a:pt x="3575533" y="4745"/>
                  <a:pt x="3513654" y="431"/>
                  <a:pt x="3508908" y="0"/>
                </a:cubicBezTo>
                <a:lnTo>
                  <a:pt x="3085046" y="9525"/>
                </a:lnTo>
                <a:cubicBezTo>
                  <a:pt x="3080935" y="9655"/>
                  <a:pt x="3038738" y="17392"/>
                  <a:pt x="3032658" y="19050"/>
                </a:cubicBezTo>
                <a:cubicBezTo>
                  <a:pt x="3022972" y="21692"/>
                  <a:pt x="3013823" y="26140"/>
                  <a:pt x="3004083" y="28575"/>
                </a:cubicBezTo>
                <a:cubicBezTo>
                  <a:pt x="2988377" y="32502"/>
                  <a:pt x="2972262" y="34588"/>
                  <a:pt x="2956458" y="38100"/>
                </a:cubicBezTo>
                <a:cubicBezTo>
                  <a:pt x="2884910" y="54000"/>
                  <a:pt x="2939066" y="39549"/>
                  <a:pt x="2889783" y="57150"/>
                </a:cubicBezTo>
                <a:cubicBezTo>
                  <a:pt x="2889643" y="57200"/>
                  <a:pt x="2832048" y="75460"/>
                  <a:pt x="2823108" y="80962"/>
                </a:cubicBezTo>
                <a:cubicBezTo>
                  <a:pt x="2809588" y="89282"/>
                  <a:pt x="2797708" y="100012"/>
                  <a:pt x="2785008" y="109537"/>
                </a:cubicBezTo>
                <a:cubicBezTo>
                  <a:pt x="2778658" y="114300"/>
                  <a:pt x="2772764" y="119741"/>
                  <a:pt x="2765958" y="123825"/>
                </a:cubicBezTo>
                <a:cubicBezTo>
                  <a:pt x="2758021" y="128587"/>
                  <a:pt x="2749632" y="132668"/>
                  <a:pt x="2742146" y="138112"/>
                </a:cubicBezTo>
                <a:cubicBezTo>
                  <a:pt x="2732119" y="145405"/>
                  <a:pt x="2724281" y="155677"/>
                  <a:pt x="2713571" y="161925"/>
                </a:cubicBezTo>
                <a:cubicBezTo>
                  <a:pt x="2704898" y="166984"/>
                  <a:pt x="2694521" y="168275"/>
                  <a:pt x="2684996" y="171450"/>
                </a:cubicBezTo>
                <a:cubicBezTo>
                  <a:pt x="2678646" y="176212"/>
                  <a:pt x="2672838" y="181799"/>
                  <a:pt x="2665946" y="185737"/>
                </a:cubicBezTo>
                <a:cubicBezTo>
                  <a:pt x="2661587" y="188228"/>
                  <a:pt x="2655743" y="187582"/>
                  <a:pt x="2651658" y="190500"/>
                </a:cubicBezTo>
                <a:cubicBezTo>
                  <a:pt x="2644350" y="195720"/>
                  <a:pt x="2639792" y="204162"/>
                  <a:pt x="2632608" y="209550"/>
                </a:cubicBezTo>
                <a:cubicBezTo>
                  <a:pt x="2586010" y="244499"/>
                  <a:pt x="2637547" y="196704"/>
                  <a:pt x="2599271" y="228600"/>
                </a:cubicBezTo>
                <a:cubicBezTo>
                  <a:pt x="2594097" y="232912"/>
                  <a:pt x="2590157" y="238575"/>
                  <a:pt x="2584983" y="242887"/>
                </a:cubicBezTo>
                <a:cubicBezTo>
                  <a:pt x="2580586" y="246551"/>
                  <a:pt x="2574743" y="248365"/>
                  <a:pt x="2570696" y="252412"/>
                </a:cubicBezTo>
                <a:cubicBezTo>
                  <a:pt x="2544746" y="278362"/>
                  <a:pt x="2569408" y="267128"/>
                  <a:pt x="2542121" y="276225"/>
                </a:cubicBezTo>
                <a:lnTo>
                  <a:pt x="2513546" y="304800"/>
                </a:lnTo>
                <a:cubicBezTo>
                  <a:pt x="2507196" y="311150"/>
                  <a:pt x="2499477" y="316378"/>
                  <a:pt x="2494496" y="323850"/>
                </a:cubicBezTo>
                <a:cubicBezTo>
                  <a:pt x="2471710" y="358029"/>
                  <a:pt x="2483541" y="344331"/>
                  <a:pt x="2461158" y="366712"/>
                </a:cubicBezTo>
                <a:cubicBezTo>
                  <a:pt x="2459571" y="371475"/>
                  <a:pt x="2458887" y="376641"/>
                  <a:pt x="2456396" y="381000"/>
                </a:cubicBezTo>
                <a:cubicBezTo>
                  <a:pt x="2448251" y="395254"/>
                  <a:pt x="2439080" y="403078"/>
                  <a:pt x="2427821" y="414337"/>
                </a:cubicBezTo>
                <a:cubicBezTo>
                  <a:pt x="2422556" y="430131"/>
                  <a:pt x="2423058" y="423605"/>
                  <a:pt x="2423058" y="433387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000364" y="3642184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27. 1 -&gt; 2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2143108" y="364218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28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1309688" y="3358271"/>
            <a:ext cx="3678937" cy="3223504"/>
          </a:xfrm>
          <a:custGeom>
            <a:avLst/>
            <a:gdLst>
              <a:gd name="connsiteX0" fmla="*/ 1057275 w 3678937"/>
              <a:gd name="connsiteY0" fmla="*/ 356479 h 3223504"/>
              <a:gd name="connsiteX1" fmla="*/ 1052512 w 3678937"/>
              <a:gd name="connsiteY1" fmla="*/ 342192 h 3223504"/>
              <a:gd name="connsiteX2" fmla="*/ 1085850 w 3678937"/>
              <a:gd name="connsiteY2" fmla="*/ 318379 h 3223504"/>
              <a:gd name="connsiteX3" fmla="*/ 1119187 w 3678937"/>
              <a:gd name="connsiteY3" fmla="*/ 294567 h 3223504"/>
              <a:gd name="connsiteX4" fmla="*/ 1143000 w 3678937"/>
              <a:gd name="connsiteY4" fmla="*/ 285042 h 3223504"/>
              <a:gd name="connsiteX5" fmla="*/ 1195387 w 3678937"/>
              <a:gd name="connsiteY5" fmla="*/ 265992 h 3223504"/>
              <a:gd name="connsiteX6" fmla="*/ 1266825 w 3678937"/>
              <a:gd name="connsiteY6" fmla="*/ 227892 h 3223504"/>
              <a:gd name="connsiteX7" fmla="*/ 1295400 w 3678937"/>
              <a:gd name="connsiteY7" fmla="*/ 218367 h 3223504"/>
              <a:gd name="connsiteX8" fmla="*/ 1319212 w 3678937"/>
              <a:gd name="connsiteY8" fmla="*/ 208842 h 3223504"/>
              <a:gd name="connsiteX9" fmla="*/ 1357312 w 3678937"/>
              <a:gd name="connsiteY9" fmla="*/ 199317 h 3223504"/>
              <a:gd name="connsiteX10" fmla="*/ 1400175 w 3678937"/>
              <a:gd name="connsiteY10" fmla="*/ 185029 h 3223504"/>
              <a:gd name="connsiteX11" fmla="*/ 1447800 w 3678937"/>
              <a:gd name="connsiteY11" fmla="*/ 170742 h 3223504"/>
              <a:gd name="connsiteX12" fmla="*/ 1528762 w 3678937"/>
              <a:gd name="connsiteY12" fmla="*/ 161217 h 3223504"/>
              <a:gd name="connsiteX13" fmla="*/ 1604962 w 3678937"/>
              <a:gd name="connsiteY13" fmla="*/ 146929 h 3223504"/>
              <a:gd name="connsiteX14" fmla="*/ 1662112 w 3678937"/>
              <a:gd name="connsiteY14" fmla="*/ 137404 h 3223504"/>
              <a:gd name="connsiteX15" fmla="*/ 1704975 w 3678937"/>
              <a:gd name="connsiteY15" fmla="*/ 127879 h 3223504"/>
              <a:gd name="connsiteX16" fmla="*/ 1719262 w 3678937"/>
              <a:gd name="connsiteY16" fmla="*/ 123117 h 3223504"/>
              <a:gd name="connsiteX17" fmla="*/ 1809750 w 3678937"/>
              <a:gd name="connsiteY17" fmla="*/ 113592 h 3223504"/>
              <a:gd name="connsiteX18" fmla="*/ 1933575 w 3678937"/>
              <a:gd name="connsiteY18" fmla="*/ 99304 h 3223504"/>
              <a:gd name="connsiteX19" fmla="*/ 2009775 w 3678937"/>
              <a:gd name="connsiteY19" fmla="*/ 89779 h 3223504"/>
              <a:gd name="connsiteX20" fmla="*/ 2038350 w 3678937"/>
              <a:gd name="connsiteY20" fmla="*/ 80254 h 3223504"/>
              <a:gd name="connsiteX21" fmla="*/ 2124075 w 3678937"/>
              <a:gd name="connsiteY21" fmla="*/ 70729 h 3223504"/>
              <a:gd name="connsiteX22" fmla="*/ 3000375 w 3678937"/>
              <a:gd name="connsiteY22" fmla="*/ 56442 h 3223504"/>
              <a:gd name="connsiteX23" fmla="*/ 3081337 w 3678937"/>
              <a:gd name="connsiteY23" fmla="*/ 70729 h 3223504"/>
              <a:gd name="connsiteX24" fmla="*/ 3138487 w 3678937"/>
              <a:gd name="connsiteY24" fmla="*/ 85017 h 3223504"/>
              <a:gd name="connsiteX25" fmla="*/ 3186112 w 3678937"/>
              <a:gd name="connsiteY25" fmla="*/ 99304 h 3223504"/>
              <a:gd name="connsiteX26" fmla="*/ 3248025 w 3678937"/>
              <a:gd name="connsiteY26" fmla="*/ 132642 h 3223504"/>
              <a:gd name="connsiteX27" fmla="*/ 3267075 w 3678937"/>
              <a:gd name="connsiteY27" fmla="*/ 137404 h 3223504"/>
              <a:gd name="connsiteX28" fmla="*/ 3281362 w 3678937"/>
              <a:gd name="connsiteY28" fmla="*/ 151692 h 3223504"/>
              <a:gd name="connsiteX29" fmla="*/ 3295650 w 3678937"/>
              <a:gd name="connsiteY29" fmla="*/ 156454 h 3223504"/>
              <a:gd name="connsiteX30" fmla="*/ 3333750 w 3678937"/>
              <a:gd name="connsiteY30" fmla="*/ 185029 h 3223504"/>
              <a:gd name="connsiteX31" fmla="*/ 3333750 w 3678937"/>
              <a:gd name="connsiteY31" fmla="*/ 185029 h 3223504"/>
              <a:gd name="connsiteX32" fmla="*/ 3381375 w 3678937"/>
              <a:gd name="connsiteY32" fmla="*/ 223129 h 3223504"/>
              <a:gd name="connsiteX33" fmla="*/ 3405187 w 3678937"/>
              <a:gd name="connsiteY33" fmla="*/ 246942 h 3223504"/>
              <a:gd name="connsiteX34" fmla="*/ 3429000 w 3678937"/>
              <a:gd name="connsiteY34" fmla="*/ 265992 h 3223504"/>
              <a:gd name="connsiteX35" fmla="*/ 3481387 w 3678937"/>
              <a:gd name="connsiteY35" fmla="*/ 323142 h 3223504"/>
              <a:gd name="connsiteX36" fmla="*/ 3500437 w 3678937"/>
              <a:gd name="connsiteY36" fmla="*/ 356479 h 3223504"/>
              <a:gd name="connsiteX37" fmla="*/ 3505200 w 3678937"/>
              <a:gd name="connsiteY37" fmla="*/ 370767 h 3223504"/>
              <a:gd name="connsiteX38" fmla="*/ 3514725 w 3678937"/>
              <a:gd name="connsiteY38" fmla="*/ 385054 h 3223504"/>
              <a:gd name="connsiteX39" fmla="*/ 3519487 w 3678937"/>
              <a:gd name="connsiteY39" fmla="*/ 413629 h 3223504"/>
              <a:gd name="connsiteX40" fmla="*/ 3552825 w 3678937"/>
              <a:gd name="connsiteY40" fmla="*/ 489829 h 3223504"/>
              <a:gd name="connsiteX41" fmla="*/ 3567112 w 3678937"/>
              <a:gd name="connsiteY41" fmla="*/ 518404 h 3223504"/>
              <a:gd name="connsiteX42" fmla="*/ 3586162 w 3678937"/>
              <a:gd name="connsiteY42" fmla="*/ 570792 h 3223504"/>
              <a:gd name="connsiteX43" fmla="*/ 3590925 w 3678937"/>
              <a:gd name="connsiteY43" fmla="*/ 594604 h 3223504"/>
              <a:gd name="connsiteX44" fmla="*/ 3605212 w 3678937"/>
              <a:gd name="connsiteY44" fmla="*/ 651754 h 3223504"/>
              <a:gd name="connsiteX45" fmla="*/ 3609975 w 3678937"/>
              <a:gd name="connsiteY45" fmla="*/ 680329 h 3223504"/>
              <a:gd name="connsiteX46" fmla="*/ 3614737 w 3678937"/>
              <a:gd name="connsiteY46" fmla="*/ 713667 h 3223504"/>
              <a:gd name="connsiteX47" fmla="*/ 3624262 w 3678937"/>
              <a:gd name="connsiteY47" fmla="*/ 747004 h 3223504"/>
              <a:gd name="connsiteX48" fmla="*/ 3629025 w 3678937"/>
              <a:gd name="connsiteY48" fmla="*/ 775579 h 3223504"/>
              <a:gd name="connsiteX49" fmla="*/ 3638550 w 3678937"/>
              <a:gd name="connsiteY49" fmla="*/ 847017 h 3223504"/>
              <a:gd name="connsiteX50" fmla="*/ 3648075 w 3678937"/>
              <a:gd name="connsiteY50" fmla="*/ 894642 h 3223504"/>
              <a:gd name="connsiteX51" fmla="*/ 3662362 w 3678937"/>
              <a:gd name="connsiteY51" fmla="*/ 1027992 h 3223504"/>
              <a:gd name="connsiteX52" fmla="*/ 3671887 w 3678937"/>
              <a:gd name="connsiteY52" fmla="*/ 1080379 h 3223504"/>
              <a:gd name="connsiteX53" fmla="*/ 3667125 w 3678937"/>
              <a:gd name="connsiteY53" fmla="*/ 1432804 h 3223504"/>
              <a:gd name="connsiteX54" fmla="*/ 3662362 w 3678937"/>
              <a:gd name="connsiteY54" fmla="*/ 1480429 h 3223504"/>
              <a:gd name="connsiteX55" fmla="*/ 3643312 w 3678937"/>
              <a:gd name="connsiteY55" fmla="*/ 1523292 h 3223504"/>
              <a:gd name="connsiteX56" fmla="*/ 3624262 w 3678937"/>
              <a:gd name="connsiteY56" fmla="*/ 1623304 h 3223504"/>
              <a:gd name="connsiteX57" fmla="*/ 3600450 w 3678937"/>
              <a:gd name="connsiteY57" fmla="*/ 1704267 h 3223504"/>
              <a:gd name="connsiteX58" fmla="*/ 3590925 w 3678937"/>
              <a:gd name="connsiteY58" fmla="*/ 1761417 h 3223504"/>
              <a:gd name="connsiteX59" fmla="*/ 3571875 w 3678937"/>
              <a:gd name="connsiteY59" fmla="*/ 1813804 h 3223504"/>
              <a:gd name="connsiteX60" fmla="*/ 3567112 w 3678937"/>
              <a:gd name="connsiteY60" fmla="*/ 1837617 h 3223504"/>
              <a:gd name="connsiteX61" fmla="*/ 3538537 w 3678937"/>
              <a:gd name="connsiteY61" fmla="*/ 1937629 h 3223504"/>
              <a:gd name="connsiteX62" fmla="*/ 3519487 w 3678937"/>
              <a:gd name="connsiteY62" fmla="*/ 2009067 h 3223504"/>
              <a:gd name="connsiteX63" fmla="*/ 3509962 w 3678937"/>
              <a:gd name="connsiteY63" fmla="*/ 2047167 h 3223504"/>
              <a:gd name="connsiteX64" fmla="*/ 3486150 w 3678937"/>
              <a:gd name="connsiteY64" fmla="*/ 2090029 h 3223504"/>
              <a:gd name="connsiteX65" fmla="*/ 3471862 w 3678937"/>
              <a:gd name="connsiteY65" fmla="*/ 2123367 h 3223504"/>
              <a:gd name="connsiteX66" fmla="*/ 3443287 w 3678937"/>
              <a:gd name="connsiteY66" fmla="*/ 2185279 h 3223504"/>
              <a:gd name="connsiteX67" fmla="*/ 3433762 w 3678937"/>
              <a:gd name="connsiteY67" fmla="*/ 2218617 h 3223504"/>
              <a:gd name="connsiteX68" fmla="*/ 3419475 w 3678937"/>
              <a:gd name="connsiteY68" fmla="*/ 2256717 h 3223504"/>
              <a:gd name="connsiteX69" fmla="*/ 3409950 w 3678937"/>
              <a:gd name="connsiteY69" fmla="*/ 2290054 h 3223504"/>
              <a:gd name="connsiteX70" fmla="*/ 3395662 w 3678937"/>
              <a:gd name="connsiteY70" fmla="*/ 2313867 h 3223504"/>
              <a:gd name="connsiteX71" fmla="*/ 3386137 w 3678937"/>
              <a:gd name="connsiteY71" fmla="*/ 2342442 h 3223504"/>
              <a:gd name="connsiteX72" fmla="*/ 3362325 w 3678937"/>
              <a:gd name="connsiteY72" fmla="*/ 2399592 h 3223504"/>
              <a:gd name="connsiteX73" fmla="*/ 3362325 w 3678937"/>
              <a:gd name="connsiteY73" fmla="*/ 2399592 h 3223504"/>
              <a:gd name="connsiteX74" fmla="*/ 3324225 w 3678937"/>
              <a:gd name="connsiteY74" fmla="*/ 2471029 h 3223504"/>
              <a:gd name="connsiteX75" fmla="*/ 3300412 w 3678937"/>
              <a:gd name="connsiteY75" fmla="*/ 2513892 h 3223504"/>
              <a:gd name="connsiteX76" fmla="*/ 3271837 w 3678937"/>
              <a:gd name="connsiteY76" fmla="*/ 2556754 h 3223504"/>
              <a:gd name="connsiteX77" fmla="*/ 3257550 w 3678937"/>
              <a:gd name="connsiteY77" fmla="*/ 2575804 h 3223504"/>
              <a:gd name="connsiteX78" fmla="*/ 3252787 w 3678937"/>
              <a:gd name="connsiteY78" fmla="*/ 2594854 h 3223504"/>
              <a:gd name="connsiteX79" fmla="*/ 3214687 w 3678937"/>
              <a:gd name="connsiteY79" fmla="*/ 2637717 h 3223504"/>
              <a:gd name="connsiteX80" fmla="*/ 3195637 w 3678937"/>
              <a:gd name="connsiteY80" fmla="*/ 2666292 h 3223504"/>
              <a:gd name="connsiteX81" fmla="*/ 3186112 w 3678937"/>
              <a:gd name="connsiteY81" fmla="*/ 2685342 h 3223504"/>
              <a:gd name="connsiteX82" fmla="*/ 3167062 w 3678937"/>
              <a:gd name="connsiteY82" fmla="*/ 2704392 h 3223504"/>
              <a:gd name="connsiteX83" fmla="*/ 3100387 w 3678937"/>
              <a:gd name="connsiteY83" fmla="*/ 2804404 h 3223504"/>
              <a:gd name="connsiteX84" fmla="*/ 3081337 w 3678937"/>
              <a:gd name="connsiteY84" fmla="*/ 2818692 h 3223504"/>
              <a:gd name="connsiteX85" fmla="*/ 3062287 w 3678937"/>
              <a:gd name="connsiteY85" fmla="*/ 2847267 h 3223504"/>
              <a:gd name="connsiteX86" fmla="*/ 3043237 w 3678937"/>
              <a:gd name="connsiteY86" fmla="*/ 2871079 h 3223504"/>
              <a:gd name="connsiteX87" fmla="*/ 3014662 w 3678937"/>
              <a:gd name="connsiteY87" fmla="*/ 2909179 h 3223504"/>
              <a:gd name="connsiteX88" fmla="*/ 2986087 w 3678937"/>
              <a:gd name="connsiteY88" fmla="*/ 2952042 h 3223504"/>
              <a:gd name="connsiteX89" fmla="*/ 2976562 w 3678937"/>
              <a:gd name="connsiteY89" fmla="*/ 2966329 h 3223504"/>
              <a:gd name="connsiteX90" fmla="*/ 2962275 w 3678937"/>
              <a:gd name="connsiteY90" fmla="*/ 2980617 h 3223504"/>
              <a:gd name="connsiteX91" fmla="*/ 2952750 w 3678937"/>
              <a:gd name="connsiteY91" fmla="*/ 2994904 h 3223504"/>
              <a:gd name="connsiteX92" fmla="*/ 2938462 w 3678937"/>
              <a:gd name="connsiteY92" fmla="*/ 3004429 h 3223504"/>
              <a:gd name="connsiteX93" fmla="*/ 2900362 w 3678937"/>
              <a:gd name="connsiteY93" fmla="*/ 3056817 h 3223504"/>
              <a:gd name="connsiteX94" fmla="*/ 2876550 w 3678937"/>
              <a:gd name="connsiteY94" fmla="*/ 3071104 h 3223504"/>
              <a:gd name="connsiteX95" fmla="*/ 2857500 w 3678937"/>
              <a:gd name="connsiteY95" fmla="*/ 3075867 h 3223504"/>
              <a:gd name="connsiteX96" fmla="*/ 2843212 w 3678937"/>
              <a:gd name="connsiteY96" fmla="*/ 3080629 h 3223504"/>
              <a:gd name="connsiteX97" fmla="*/ 2747962 w 3678937"/>
              <a:gd name="connsiteY97" fmla="*/ 3090154 h 3223504"/>
              <a:gd name="connsiteX98" fmla="*/ 995362 w 3678937"/>
              <a:gd name="connsiteY98" fmla="*/ 3090154 h 3223504"/>
              <a:gd name="connsiteX99" fmla="*/ 933450 w 3678937"/>
              <a:gd name="connsiteY99" fmla="*/ 3080629 h 3223504"/>
              <a:gd name="connsiteX100" fmla="*/ 871537 w 3678937"/>
              <a:gd name="connsiteY100" fmla="*/ 3075867 h 3223504"/>
              <a:gd name="connsiteX101" fmla="*/ 762000 w 3678937"/>
              <a:gd name="connsiteY101" fmla="*/ 3061579 h 3223504"/>
              <a:gd name="connsiteX102" fmla="*/ 742950 w 3678937"/>
              <a:gd name="connsiteY102" fmla="*/ 3056817 h 3223504"/>
              <a:gd name="connsiteX103" fmla="*/ 690562 w 3678937"/>
              <a:gd name="connsiteY103" fmla="*/ 3047292 h 3223504"/>
              <a:gd name="connsiteX104" fmla="*/ 609600 w 3678937"/>
              <a:gd name="connsiteY104" fmla="*/ 3037767 h 3223504"/>
              <a:gd name="connsiteX105" fmla="*/ 590550 w 3678937"/>
              <a:gd name="connsiteY105" fmla="*/ 3033004 h 3223504"/>
              <a:gd name="connsiteX106" fmla="*/ 571500 w 3678937"/>
              <a:gd name="connsiteY106" fmla="*/ 3023479 h 3223504"/>
              <a:gd name="connsiteX107" fmla="*/ 333375 w 3678937"/>
              <a:gd name="connsiteY107" fmla="*/ 3028242 h 3223504"/>
              <a:gd name="connsiteX108" fmla="*/ 314325 w 3678937"/>
              <a:gd name="connsiteY108" fmla="*/ 3033004 h 3223504"/>
              <a:gd name="connsiteX109" fmla="*/ 290512 w 3678937"/>
              <a:gd name="connsiteY109" fmla="*/ 3037767 h 3223504"/>
              <a:gd name="connsiteX110" fmla="*/ 252412 w 3678937"/>
              <a:gd name="connsiteY110" fmla="*/ 3056817 h 3223504"/>
              <a:gd name="connsiteX111" fmla="*/ 209550 w 3678937"/>
              <a:gd name="connsiteY111" fmla="*/ 3071104 h 3223504"/>
              <a:gd name="connsiteX112" fmla="*/ 157162 w 3678937"/>
              <a:gd name="connsiteY112" fmla="*/ 3094917 h 3223504"/>
              <a:gd name="connsiteX113" fmla="*/ 138112 w 3678937"/>
              <a:gd name="connsiteY113" fmla="*/ 3109204 h 3223504"/>
              <a:gd name="connsiteX114" fmla="*/ 90487 w 3678937"/>
              <a:gd name="connsiteY114" fmla="*/ 3137779 h 3223504"/>
              <a:gd name="connsiteX115" fmla="*/ 76200 w 3678937"/>
              <a:gd name="connsiteY115" fmla="*/ 3152067 h 3223504"/>
              <a:gd name="connsiteX116" fmla="*/ 57150 w 3678937"/>
              <a:gd name="connsiteY116" fmla="*/ 3166354 h 3223504"/>
              <a:gd name="connsiteX117" fmla="*/ 42862 w 3678937"/>
              <a:gd name="connsiteY117" fmla="*/ 3175879 h 3223504"/>
              <a:gd name="connsiteX118" fmla="*/ 4762 w 3678937"/>
              <a:gd name="connsiteY118" fmla="*/ 3223504 h 3223504"/>
              <a:gd name="connsiteX119" fmla="*/ 0 w 3678937"/>
              <a:gd name="connsiteY119" fmla="*/ 3209217 h 322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678937" h="3223504">
                <a:moveTo>
                  <a:pt x="1057275" y="356479"/>
                </a:moveTo>
                <a:cubicBezTo>
                  <a:pt x="1055687" y="351717"/>
                  <a:pt x="1051687" y="347144"/>
                  <a:pt x="1052512" y="342192"/>
                </a:cubicBezTo>
                <a:cubicBezTo>
                  <a:pt x="1055544" y="323999"/>
                  <a:pt x="1073503" y="325238"/>
                  <a:pt x="1085850" y="318379"/>
                </a:cubicBezTo>
                <a:cubicBezTo>
                  <a:pt x="1105250" y="307602"/>
                  <a:pt x="1101346" y="303488"/>
                  <a:pt x="1119187" y="294567"/>
                </a:cubicBezTo>
                <a:cubicBezTo>
                  <a:pt x="1126834" y="290744"/>
                  <a:pt x="1135188" y="288514"/>
                  <a:pt x="1143000" y="285042"/>
                </a:cubicBezTo>
                <a:cubicBezTo>
                  <a:pt x="1182674" y="267409"/>
                  <a:pt x="1138478" y="282252"/>
                  <a:pt x="1195387" y="265992"/>
                </a:cubicBezTo>
                <a:cubicBezTo>
                  <a:pt x="1216198" y="253505"/>
                  <a:pt x="1245857" y="234881"/>
                  <a:pt x="1266825" y="227892"/>
                </a:cubicBezTo>
                <a:cubicBezTo>
                  <a:pt x="1276350" y="224717"/>
                  <a:pt x="1285964" y="221798"/>
                  <a:pt x="1295400" y="218367"/>
                </a:cubicBezTo>
                <a:cubicBezTo>
                  <a:pt x="1303434" y="215445"/>
                  <a:pt x="1311041" y="211356"/>
                  <a:pt x="1319212" y="208842"/>
                </a:cubicBezTo>
                <a:cubicBezTo>
                  <a:pt x="1331724" y="204992"/>
                  <a:pt x="1345157" y="204179"/>
                  <a:pt x="1357312" y="199317"/>
                </a:cubicBezTo>
                <a:cubicBezTo>
                  <a:pt x="1398357" y="182899"/>
                  <a:pt x="1364291" y="195282"/>
                  <a:pt x="1400175" y="185029"/>
                </a:cubicBezTo>
                <a:cubicBezTo>
                  <a:pt x="1422872" y="178544"/>
                  <a:pt x="1415517" y="177199"/>
                  <a:pt x="1447800" y="170742"/>
                </a:cubicBezTo>
                <a:cubicBezTo>
                  <a:pt x="1462494" y="167803"/>
                  <a:pt x="1515489" y="163341"/>
                  <a:pt x="1528762" y="161217"/>
                </a:cubicBezTo>
                <a:cubicBezTo>
                  <a:pt x="1554280" y="157134"/>
                  <a:pt x="1579379" y="150583"/>
                  <a:pt x="1604962" y="146929"/>
                </a:cubicBezTo>
                <a:cubicBezTo>
                  <a:pt x="1636671" y="142400"/>
                  <a:pt x="1634245" y="143376"/>
                  <a:pt x="1662112" y="137404"/>
                </a:cubicBezTo>
                <a:cubicBezTo>
                  <a:pt x="1676423" y="134337"/>
                  <a:pt x="1690776" y="131429"/>
                  <a:pt x="1704975" y="127879"/>
                </a:cubicBezTo>
                <a:cubicBezTo>
                  <a:pt x="1709845" y="126662"/>
                  <a:pt x="1714340" y="124101"/>
                  <a:pt x="1719262" y="123117"/>
                </a:cubicBezTo>
                <a:cubicBezTo>
                  <a:pt x="1745934" y="117783"/>
                  <a:pt x="1784991" y="115655"/>
                  <a:pt x="1809750" y="113592"/>
                </a:cubicBezTo>
                <a:cubicBezTo>
                  <a:pt x="1880370" y="95937"/>
                  <a:pt x="1824383" y="107392"/>
                  <a:pt x="1933575" y="99304"/>
                </a:cubicBezTo>
                <a:cubicBezTo>
                  <a:pt x="1958520" y="97456"/>
                  <a:pt x="1984909" y="93332"/>
                  <a:pt x="2009775" y="89779"/>
                </a:cubicBezTo>
                <a:cubicBezTo>
                  <a:pt x="2019300" y="86604"/>
                  <a:pt x="2028446" y="81905"/>
                  <a:pt x="2038350" y="80254"/>
                </a:cubicBezTo>
                <a:cubicBezTo>
                  <a:pt x="2066710" y="75527"/>
                  <a:pt x="2124075" y="70729"/>
                  <a:pt x="2124075" y="70729"/>
                </a:cubicBezTo>
                <a:cubicBezTo>
                  <a:pt x="2407022" y="0"/>
                  <a:pt x="2729804" y="54792"/>
                  <a:pt x="3000375" y="56442"/>
                </a:cubicBezTo>
                <a:cubicBezTo>
                  <a:pt x="3033876" y="60629"/>
                  <a:pt x="3047847" y="61161"/>
                  <a:pt x="3081337" y="70729"/>
                </a:cubicBezTo>
                <a:cubicBezTo>
                  <a:pt x="3142962" y="88336"/>
                  <a:pt x="3060724" y="73907"/>
                  <a:pt x="3138487" y="85017"/>
                </a:cubicBezTo>
                <a:cubicBezTo>
                  <a:pt x="3173272" y="96612"/>
                  <a:pt x="3157321" y="92107"/>
                  <a:pt x="3186112" y="99304"/>
                </a:cubicBezTo>
                <a:cubicBezTo>
                  <a:pt x="3204961" y="111869"/>
                  <a:pt x="3226932" y="127369"/>
                  <a:pt x="3248025" y="132642"/>
                </a:cubicBezTo>
                <a:lnTo>
                  <a:pt x="3267075" y="137404"/>
                </a:lnTo>
                <a:cubicBezTo>
                  <a:pt x="3271837" y="142167"/>
                  <a:pt x="3275758" y="147956"/>
                  <a:pt x="3281362" y="151692"/>
                </a:cubicBezTo>
                <a:cubicBezTo>
                  <a:pt x="3285539" y="154477"/>
                  <a:pt x="3291415" y="153759"/>
                  <a:pt x="3295650" y="156454"/>
                </a:cubicBezTo>
                <a:cubicBezTo>
                  <a:pt x="3309043" y="164977"/>
                  <a:pt x="3321050" y="175504"/>
                  <a:pt x="3333750" y="185029"/>
                </a:cubicBezTo>
                <a:lnTo>
                  <a:pt x="3333750" y="185029"/>
                </a:lnTo>
                <a:cubicBezTo>
                  <a:pt x="3371365" y="222647"/>
                  <a:pt x="3314834" y="167678"/>
                  <a:pt x="3381375" y="223129"/>
                </a:cubicBezTo>
                <a:cubicBezTo>
                  <a:pt x="3389999" y="230315"/>
                  <a:pt x="3396843" y="239433"/>
                  <a:pt x="3405187" y="246942"/>
                </a:cubicBezTo>
                <a:cubicBezTo>
                  <a:pt x="3412743" y="253742"/>
                  <a:pt x="3421531" y="259097"/>
                  <a:pt x="3429000" y="265992"/>
                </a:cubicBezTo>
                <a:cubicBezTo>
                  <a:pt x="3464517" y="298776"/>
                  <a:pt x="3459946" y="294553"/>
                  <a:pt x="3481387" y="323142"/>
                </a:cubicBezTo>
                <a:cubicBezTo>
                  <a:pt x="3492308" y="355902"/>
                  <a:pt x="3477370" y="316111"/>
                  <a:pt x="3500437" y="356479"/>
                </a:cubicBezTo>
                <a:cubicBezTo>
                  <a:pt x="3502928" y="360838"/>
                  <a:pt x="3502955" y="366277"/>
                  <a:pt x="3505200" y="370767"/>
                </a:cubicBezTo>
                <a:cubicBezTo>
                  <a:pt x="3507760" y="375886"/>
                  <a:pt x="3511550" y="380292"/>
                  <a:pt x="3514725" y="385054"/>
                </a:cubicBezTo>
                <a:cubicBezTo>
                  <a:pt x="3516312" y="394579"/>
                  <a:pt x="3517145" y="404261"/>
                  <a:pt x="3519487" y="413629"/>
                </a:cubicBezTo>
                <a:cubicBezTo>
                  <a:pt x="3527056" y="443905"/>
                  <a:pt x="3537902" y="459983"/>
                  <a:pt x="3552825" y="489829"/>
                </a:cubicBezTo>
                <a:lnTo>
                  <a:pt x="3567112" y="518404"/>
                </a:lnTo>
                <a:cubicBezTo>
                  <a:pt x="3578180" y="584804"/>
                  <a:pt x="3562322" y="511192"/>
                  <a:pt x="3586162" y="570792"/>
                </a:cubicBezTo>
                <a:cubicBezTo>
                  <a:pt x="3589168" y="578308"/>
                  <a:pt x="3589071" y="586725"/>
                  <a:pt x="3590925" y="594604"/>
                </a:cubicBezTo>
                <a:cubicBezTo>
                  <a:pt x="3595422" y="613718"/>
                  <a:pt x="3601983" y="632385"/>
                  <a:pt x="3605212" y="651754"/>
                </a:cubicBezTo>
                <a:cubicBezTo>
                  <a:pt x="3606800" y="661279"/>
                  <a:pt x="3608507" y="670785"/>
                  <a:pt x="3609975" y="680329"/>
                </a:cubicBezTo>
                <a:cubicBezTo>
                  <a:pt x="3611682" y="691424"/>
                  <a:pt x="3612385" y="702691"/>
                  <a:pt x="3614737" y="713667"/>
                </a:cubicBezTo>
                <a:cubicBezTo>
                  <a:pt x="3617158" y="724967"/>
                  <a:pt x="3621663" y="735743"/>
                  <a:pt x="3624262" y="747004"/>
                </a:cubicBezTo>
                <a:cubicBezTo>
                  <a:pt x="3626433" y="756413"/>
                  <a:pt x="3627659" y="766020"/>
                  <a:pt x="3629025" y="775579"/>
                </a:cubicBezTo>
                <a:cubicBezTo>
                  <a:pt x="3632307" y="798555"/>
                  <a:pt x="3634496" y="824043"/>
                  <a:pt x="3638550" y="847017"/>
                </a:cubicBezTo>
                <a:cubicBezTo>
                  <a:pt x="3641364" y="862960"/>
                  <a:pt x="3645613" y="878641"/>
                  <a:pt x="3648075" y="894642"/>
                </a:cubicBezTo>
                <a:cubicBezTo>
                  <a:pt x="3678937" y="1095245"/>
                  <a:pt x="3641311" y="866596"/>
                  <a:pt x="3662362" y="1027992"/>
                </a:cubicBezTo>
                <a:cubicBezTo>
                  <a:pt x="3664658" y="1045592"/>
                  <a:pt x="3668712" y="1062917"/>
                  <a:pt x="3671887" y="1080379"/>
                </a:cubicBezTo>
                <a:cubicBezTo>
                  <a:pt x="3670300" y="1197854"/>
                  <a:pt x="3669921" y="1315352"/>
                  <a:pt x="3667125" y="1432804"/>
                </a:cubicBezTo>
                <a:cubicBezTo>
                  <a:pt x="3666745" y="1448754"/>
                  <a:pt x="3666422" y="1465000"/>
                  <a:pt x="3662362" y="1480429"/>
                </a:cubicBezTo>
                <a:cubicBezTo>
                  <a:pt x="3658383" y="1495549"/>
                  <a:pt x="3648256" y="1508459"/>
                  <a:pt x="3643312" y="1523292"/>
                </a:cubicBezTo>
                <a:cubicBezTo>
                  <a:pt x="3635362" y="1547142"/>
                  <a:pt x="3628586" y="1601682"/>
                  <a:pt x="3624262" y="1623304"/>
                </a:cubicBezTo>
                <a:cubicBezTo>
                  <a:pt x="3603531" y="1726959"/>
                  <a:pt x="3627566" y="1590375"/>
                  <a:pt x="3600450" y="1704267"/>
                </a:cubicBezTo>
                <a:cubicBezTo>
                  <a:pt x="3595977" y="1723055"/>
                  <a:pt x="3595800" y="1742730"/>
                  <a:pt x="3590925" y="1761417"/>
                </a:cubicBezTo>
                <a:cubicBezTo>
                  <a:pt x="3586235" y="1779396"/>
                  <a:pt x="3577417" y="1796069"/>
                  <a:pt x="3571875" y="1813804"/>
                </a:cubicBezTo>
                <a:cubicBezTo>
                  <a:pt x="3569460" y="1821530"/>
                  <a:pt x="3569216" y="1829800"/>
                  <a:pt x="3567112" y="1837617"/>
                </a:cubicBezTo>
                <a:cubicBezTo>
                  <a:pt x="3558098" y="1871096"/>
                  <a:pt x="3545336" y="1903631"/>
                  <a:pt x="3538537" y="1937629"/>
                </a:cubicBezTo>
                <a:cubicBezTo>
                  <a:pt x="3528980" y="1985421"/>
                  <a:pt x="3539265" y="1937869"/>
                  <a:pt x="3519487" y="2009067"/>
                </a:cubicBezTo>
                <a:cubicBezTo>
                  <a:pt x="3515983" y="2021680"/>
                  <a:pt x="3514946" y="2035062"/>
                  <a:pt x="3509962" y="2047167"/>
                </a:cubicBezTo>
                <a:cubicBezTo>
                  <a:pt x="3503739" y="2062280"/>
                  <a:pt x="3493459" y="2075410"/>
                  <a:pt x="3486150" y="2090029"/>
                </a:cubicBezTo>
                <a:cubicBezTo>
                  <a:pt x="3480743" y="2100843"/>
                  <a:pt x="3476625" y="2112254"/>
                  <a:pt x="3471862" y="2123367"/>
                </a:cubicBezTo>
                <a:cubicBezTo>
                  <a:pt x="3461278" y="2176294"/>
                  <a:pt x="3476729" y="2113618"/>
                  <a:pt x="3443287" y="2185279"/>
                </a:cubicBezTo>
                <a:cubicBezTo>
                  <a:pt x="3438400" y="2195752"/>
                  <a:pt x="3437417" y="2207653"/>
                  <a:pt x="3433762" y="2218617"/>
                </a:cubicBezTo>
                <a:cubicBezTo>
                  <a:pt x="3429473" y="2231485"/>
                  <a:pt x="3423764" y="2243849"/>
                  <a:pt x="3419475" y="2256717"/>
                </a:cubicBezTo>
                <a:cubicBezTo>
                  <a:pt x="3415820" y="2267681"/>
                  <a:pt x="3414395" y="2279386"/>
                  <a:pt x="3409950" y="2290054"/>
                </a:cubicBezTo>
                <a:cubicBezTo>
                  <a:pt x="3406390" y="2298599"/>
                  <a:pt x="3399493" y="2305440"/>
                  <a:pt x="3395662" y="2313867"/>
                </a:cubicBezTo>
                <a:cubicBezTo>
                  <a:pt x="3391507" y="2323007"/>
                  <a:pt x="3389776" y="2333084"/>
                  <a:pt x="3386137" y="2342442"/>
                </a:cubicBezTo>
                <a:cubicBezTo>
                  <a:pt x="3378657" y="2361676"/>
                  <a:pt x="3370262" y="2380542"/>
                  <a:pt x="3362325" y="2399592"/>
                </a:cubicBezTo>
                <a:lnTo>
                  <a:pt x="3362325" y="2399592"/>
                </a:lnTo>
                <a:cubicBezTo>
                  <a:pt x="3337551" y="2449139"/>
                  <a:pt x="3350320" y="2425364"/>
                  <a:pt x="3324225" y="2471029"/>
                </a:cubicBezTo>
                <a:cubicBezTo>
                  <a:pt x="3316137" y="2503378"/>
                  <a:pt x="3324886" y="2479629"/>
                  <a:pt x="3300412" y="2513892"/>
                </a:cubicBezTo>
                <a:cubicBezTo>
                  <a:pt x="3290431" y="2527865"/>
                  <a:pt x="3282140" y="2543017"/>
                  <a:pt x="3271837" y="2556754"/>
                </a:cubicBezTo>
                <a:lnTo>
                  <a:pt x="3257550" y="2575804"/>
                </a:lnTo>
                <a:cubicBezTo>
                  <a:pt x="3255962" y="2582154"/>
                  <a:pt x="3255966" y="2589132"/>
                  <a:pt x="3252787" y="2594854"/>
                </a:cubicBezTo>
                <a:cubicBezTo>
                  <a:pt x="3239286" y="2619156"/>
                  <a:pt x="3231067" y="2617242"/>
                  <a:pt x="3214687" y="2637717"/>
                </a:cubicBezTo>
                <a:cubicBezTo>
                  <a:pt x="3207536" y="2646656"/>
                  <a:pt x="3201527" y="2656476"/>
                  <a:pt x="3195637" y="2666292"/>
                </a:cubicBezTo>
                <a:cubicBezTo>
                  <a:pt x="3191984" y="2672380"/>
                  <a:pt x="3190372" y="2679662"/>
                  <a:pt x="3186112" y="2685342"/>
                </a:cubicBezTo>
                <a:cubicBezTo>
                  <a:pt x="3180724" y="2692526"/>
                  <a:pt x="3173412" y="2698042"/>
                  <a:pt x="3167062" y="2704392"/>
                </a:cubicBezTo>
                <a:cubicBezTo>
                  <a:pt x="3149236" y="2740045"/>
                  <a:pt x="3134053" y="2779153"/>
                  <a:pt x="3100387" y="2804404"/>
                </a:cubicBezTo>
                <a:cubicBezTo>
                  <a:pt x="3094037" y="2809167"/>
                  <a:pt x="3086610" y="2812759"/>
                  <a:pt x="3081337" y="2818692"/>
                </a:cubicBezTo>
                <a:cubicBezTo>
                  <a:pt x="3073732" y="2827248"/>
                  <a:pt x="3069020" y="2838009"/>
                  <a:pt x="3062287" y="2847267"/>
                </a:cubicBezTo>
                <a:cubicBezTo>
                  <a:pt x="3056308" y="2855488"/>
                  <a:pt x="3049066" y="2862752"/>
                  <a:pt x="3043237" y="2871079"/>
                </a:cubicBezTo>
                <a:cubicBezTo>
                  <a:pt x="3015622" y="2910530"/>
                  <a:pt x="3042672" y="2881171"/>
                  <a:pt x="3014662" y="2909179"/>
                </a:cubicBezTo>
                <a:cubicBezTo>
                  <a:pt x="2998816" y="2948795"/>
                  <a:pt x="3014319" y="2919106"/>
                  <a:pt x="2986087" y="2952042"/>
                </a:cubicBezTo>
                <a:cubicBezTo>
                  <a:pt x="2982362" y="2956388"/>
                  <a:pt x="2980226" y="2961932"/>
                  <a:pt x="2976562" y="2966329"/>
                </a:cubicBezTo>
                <a:cubicBezTo>
                  <a:pt x="2972250" y="2971503"/>
                  <a:pt x="2966587" y="2975443"/>
                  <a:pt x="2962275" y="2980617"/>
                </a:cubicBezTo>
                <a:cubicBezTo>
                  <a:pt x="2958611" y="2985014"/>
                  <a:pt x="2956797" y="2990857"/>
                  <a:pt x="2952750" y="2994904"/>
                </a:cubicBezTo>
                <a:cubicBezTo>
                  <a:pt x="2948702" y="2998951"/>
                  <a:pt x="2943225" y="3001254"/>
                  <a:pt x="2938462" y="3004429"/>
                </a:cubicBezTo>
                <a:cubicBezTo>
                  <a:pt x="2925762" y="3021892"/>
                  <a:pt x="2918877" y="3045708"/>
                  <a:pt x="2900362" y="3056817"/>
                </a:cubicBezTo>
                <a:cubicBezTo>
                  <a:pt x="2892425" y="3061579"/>
                  <a:pt x="2885009" y="3067345"/>
                  <a:pt x="2876550" y="3071104"/>
                </a:cubicBezTo>
                <a:cubicBezTo>
                  <a:pt x="2870569" y="3073762"/>
                  <a:pt x="2863794" y="3074069"/>
                  <a:pt x="2857500" y="3075867"/>
                </a:cubicBezTo>
                <a:cubicBezTo>
                  <a:pt x="2852673" y="3077246"/>
                  <a:pt x="2848113" y="3079540"/>
                  <a:pt x="2843212" y="3080629"/>
                </a:cubicBezTo>
                <a:cubicBezTo>
                  <a:pt x="2811276" y="3087726"/>
                  <a:pt x="2781310" y="3087772"/>
                  <a:pt x="2747962" y="3090154"/>
                </a:cubicBezTo>
                <a:cubicBezTo>
                  <a:pt x="2175110" y="3204739"/>
                  <a:pt x="1579554" y="3093303"/>
                  <a:pt x="995362" y="3090154"/>
                </a:cubicBezTo>
                <a:cubicBezTo>
                  <a:pt x="953062" y="3089926"/>
                  <a:pt x="967389" y="3084400"/>
                  <a:pt x="933450" y="3080629"/>
                </a:cubicBezTo>
                <a:cubicBezTo>
                  <a:pt x="912878" y="3078343"/>
                  <a:pt x="892175" y="3077454"/>
                  <a:pt x="871537" y="3075867"/>
                </a:cubicBezTo>
                <a:cubicBezTo>
                  <a:pt x="817933" y="3054425"/>
                  <a:pt x="867040" y="3071128"/>
                  <a:pt x="762000" y="3061579"/>
                </a:cubicBezTo>
                <a:cubicBezTo>
                  <a:pt x="755481" y="3060986"/>
                  <a:pt x="749368" y="3058101"/>
                  <a:pt x="742950" y="3056817"/>
                </a:cubicBezTo>
                <a:cubicBezTo>
                  <a:pt x="725546" y="3053336"/>
                  <a:pt x="708069" y="3050210"/>
                  <a:pt x="690562" y="3047292"/>
                </a:cubicBezTo>
                <a:cubicBezTo>
                  <a:pt x="658965" y="3042026"/>
                  <a:pt x="643474" y="3041154"/>
                  <a:pt x="609600" y="3037767"/>
                </a:cubicBezTo>
                <a:cubicBezTo>
                  <a:pt x="603250" y="3036179"/>
                  <a:pt x="596679" y="3035302"/>
                  <a:pt x="590550" y="3033004"/>
                </a:cubicBezTo>
                <a:cubicBezTo>
                  <a:pt x="583903" y="3030511"/>
                  <a:pt x="578598" y="3023610"/>
                  <a:pt x="571500" y="3023479"/>
                </a:cubicBezTo>
                <a:lnTo>
                  <a:pt x="333375" y="3028242"/>
                </a:lnTo>
                <a:cubicBezTo>
                  <a:pt x="327025" y="3029829"/>
                  <a:pt x="320715" y="3031584"/>
                  <a:pt x="314325" y="3033004"/>
                </a:cubicBezTo>
                <a:cubicBezTo>
                  <a:pt x="306423" y="3034760"/>
                  <a:pt x="298265" y="3035441"/>
                  <a:pt x="290512" y="3037767"/>
                </a:cubicBezTo>
                <a:cubicBezTo>
                  <a:pt x="217856" y="3059565"/>
                  <a:pt x="302959" y="3035756"/>
                  <a:pt x="252412" y="3056817"/>
                </a:cubicBezTo>
                <a:cubicBezTo>
                  <a:pt x="238510" y="3062609"/>
                  <a:pt x="223020" y="3064369"/>
                  <a:pt x="209550" y="3071104"/>
                </a:cubicBezTo>
                <a:cubicBezTo>
                  <a:pt x="166960" y="3092399"/>
                  <a:pt x="184920" y="3085664"/>
                  <a:pt x="157162" y="3094917"/>
                </a:cubicBezTo>
                <a:cubicBezTo>
                  <a:pt x="150812" y="3099679"/>
                  <a:pt x="144843" y="3104997"/>
                  <a:pt x="138112" y="3109204"/>
                </a:cubicBezTo>
                <a:cubicBezTo>
                  <a:pt x="118072" y="3121729"/>
                  <a:pt x="110056" y="3118209"/>
                  <a:pt x="90487" y="3137779"/>
                </a:cubicBezTo>
                <a:cubicBezTo>
                  <a:pt x="85725" y="3142542"/>
                  <a:pt x="81314" y="3147684"/>
                  <a:pt x="76200" y="3152067"/>
                </a:cubicBezTo>
                <a:cubicBezTo>
                  <a:pt x="70174" y="3157233"/>
                  <a:pt x="63609" y="3161741"/>
                  <a:pt x="57150" y="3166354"/>
                </a:cubicBezTo>
                <a:cubicBezTo>
                  <a:pt x="52492" y="3169681"/>
                  <a:pt x="47259" y="3172215"/>
                  <a:pt x="42862" y="3175879"/>
                </a:cubicBezTo>
                <a:cubicBezTo>
                  <a:pt x="27037" y="3189067"/>
                  <a:pt x="16046" y="3206578"/>
                  <a:pt x="4762" y="3223504"/>
                </a:cubicBezTo>
                <a:lnTo>
                  <a:pt x="0" y="3209217"/>
                </a:lnTo>
              </a:path>
            </a:pathLst>
          </a:cu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726352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단 </a:t>
            </a:r>
            <a:r>
              <a:rPr lang="en-US" altLang="ko-KR" sz="1600" dirty="0" smtClean="0"/>
              <a:t>* 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결과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 * 1 = 2       3 * 1 = 3                    9 * 1 = 9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 * 9 = 18     3 * 9 =27                    9 * 9 = 81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for(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=2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10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 ){ //</a:t>
            </a:r>
            <a:r>
              <a:rPr lang="ko-KR" altLang="en-US" sz="1600" dirty="0" smtClean="0"/>
              <a:t>단 </a:t>
            </a:r>
            <a:r>
              <a:rPr lang="en-US" altLang="ko-KR" sz="1600" dirty="0" smtClean="0"/>
              <a:t>2~9</a:t>
            </a:r>
          </a:p>
          <a:p>
            <a:r>
              <a:rPr lang="en-US" altLang="ko-KR" sz="1600" dirty="0" smtClean="0"/>
              <a:t>   for(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j= 1; j &lt; 10; j++ ){//</a:t>
            </a:r>
            <a:r>
              <a:rPr lang="ko-KR" altLang="en-US" sz="1600" dirty="0" smtClean="0"/>
              <a:t>곱해지는 수 </a:t>
            </a:r>
            <a:r>
              <a:rPr lang="en-US" altLang="ko-KR" sz="1600" dirty="0" smtClean="0"/>
              <a:t>1~9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System.out.print</a:t>
            </a:r>
            <a:r>
              <a:rPr lang="en-US" altLang="ko-KR" sz="1600" b="1" dirty="0" err="1" smtClean="0"/>
              <a:t>ln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+” * “+ j+ “ = “ +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*j );  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*for</a:t>
            </a:r>
            <a:r>
              <a:rPr lang="ko-KR" altLang="en-US" sz="1600" b="1" dirty="0" smtClean="0"/>
              <a:t>다양한 형태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무한루프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프로그램이 종료되지 않는다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종료되지 않는 프로그램을 만들 때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시계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운영체제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,, )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증가하는 수를 세는 무한루프</a:t>
            </a:r>
            <a:endParaRPr lang="en-US" altLang="ko-KR" sz="1600" dirty="0"/>
          </a:p>
          <a:p>
            <a:r>
              <a:rPr lang="en-US" altLang="ko-KR" sz="1600" dirty="0" smtClean="0"/>
              <a:t>   for( </a:t>
            </a:r>
            <a:r>
              <a:rPr lang="ko-KR" altLang="en-US" sz="1600" dirty="0" smtClean="0"/>
              <a:t>초기값 </a:t>
            </a:r>
            <a:r>
              <a:rPr lang="en-US" altLang="ko-KR" sz="1600" dirty="0" smtClean="0"/>
              <a:t>;   ;</a:t>
            </a:r>
            <a:r>
              <a:rPr lang="ko-KR" altLang="en-US" sz="1600" dirty="0" smtClean="0"/>
              <a:t>증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감소식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무한루프 아래에 코드가 정의되면 실행될 수 없기 때문에 에러가 발생한다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790575" y="1204913"/>
            <a:ext cx="115755" cy="385762"/>
          </a:xfrm>
          <a:custGeom>
            <a:avLst/>
            <a:gdLst>
              <a:gd name="connsiteX0" fmla="*/ 38100 w 115755"/>
              <a:gd name="connsiteY0" fmla="*/ 0 h 385762"/>
              <a:gd name="connsiteX1" fmla="*/ 23813 w 115755"/>
              <a:gd name="connsiteY1" fmla="*/ 4762 h 385762"/>
              <a:gd name="connsiteX2" fmla="*/ 19050 w 115755"/>
              <a:gd name="connsiteY2" fmla="*/ 23812 h 385762"/>
              <a:gd name="connsiteX3" fmla="*/ 23813 w 115755"/>
              <a:gd name="connsiteY3" fmla="*/ 80962 h 385762"/>
              <a:gd name="connsiteX4" fmla="*/ 57150 w 115755"/>
              <a:gd name="connsiteY4" fmla="*/ 123825 h 385762"/>
              <a:gd name="connsiteX5" fmla="*/ 80963 w 115755"/>
              <a:gd name="connsiteY5" fmla="*/ 152400 h 385762"/>
              <a:gd name="connsiteX6" fmla="*/ 95250 w 115755"/>
              <a:gd name="connsiteY6" fmla="*/ 171450 h 385762"/>
              <a:gd name="connsiteX7" fmla="*/ 100013 w 115755"/>
              <a:gd name="connsiteY7" fmla="*/ 319087 h 385762"/>
              <a:gd name="connsiteX8" fmla="*/ 80963 w 115755"/>
              <a:gd name="connsiteY8" fmla="*/ 352425 h 385762"/>
              <a:gd name="connsiteX9" fmla="*/ 76200 w 115755"/>
              <a:gd name="connsiteY9" fmla="*/ 366712 h 385762"/>
              <a:gd name="connsiteX10" fmla="*/ 61913 w 115755"/>
              <a:gd name="connsiteY10" fmla="*/ 371475 h 385762"/>
              <a:gd name="connsiteX11" fmla="*/ 19050 w 115755"/>
              <a:gd name="connsiteY11" fmla="*/ 376237 h 385762"/>
              <a:gd name="connsiteX12" fmla="*/ 0 w 115755"/>
              <a:gd name="connsiteY12" fmla="*/ 385762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755" h="385762">
                <a:moveTo>
                  <a:pt x="38100" y="0"/>
                </a:moveTo>
                <a:cubicBezTo>
                  <a:pt x="33338" y="1587"/>
                  <a:pt x="26949" y="842"/>
                  <a:pt x="23813" y="4762"/>
                </a:cubicBezTo>
                <a:cubicBezTo>
                  <a:pt x="19724" y="9873"/>
                  <a:pt x="19050" y="17267"/>
                  <a:pt x="19050" y="23812"/>
                </a:cubicBezTo>
                <a:cubicBezTo>
                  <a:pt x="19050" y="42928"/>
                  <a:pt x="21287" y="62014"/>
                  <a:pt x="23813" y="80962"/>
                </a:cubicBezTo>
                <a:cubicBezTo>
                  <a:pt x="27067" y="105364"/>
                  <a:pt x="40501" y="98852"/>
                  <a:pt x="57150" y="123825"/>
                </a:cubicBezTo>
                <a:cubicBezTo>
                  <a:pt x="78204" y="155405"/>
                  <a:pt x="53457" y="120309"/>
                  <a:pt x="80963" y="152400"/>
                </a:cubicBezTo>
                <a:cubicBezTo>
                  <a:pt x="86129" y="158427"/>
                  <a:pt x="90488" y="165100"/>
                  <a:pt x="95250" y="171450"/>
                </a:cubicBezTo>
                <a:cubicBezTo>
                  <a:pt x="115755" y="232965"/>
                  <a:pt x="111427" y="208746"/>
                  <a:pt x="100013" y="319087"/>
                </a:cubicBezTo>
                <a:cubicBezTo>
                  <a:pt x="98924" y="329613"/>
                  <a:pt x="85561" y="343230"/>
                  <a:pt x="80963" y="352425"/>
                </a:cubicBezTo>
                <a:cubicBezTo>
                  <a:pt x="78718" y="356915"/>
                  <a:pt x="79750" y="363162"/>
                  <a:pt x="76200" y="366712"/>
                </a:cubicBezTo>
                <a:cubicBezTo>
                  <a:pt x="72650" y="370262"/>
                  <a:pt x="66865" y="370650"/>
                  <a:pt x="61913" y="371475"/>
                </a:cubicBezTo>
                <a:cubicBezTo>
                  <a:pt x="47733" y="373838"/>
                  <a:pt x="33338" y="374650"/>
                  <a:pt x="19050" y="376237"/>
                </a:cubicBezTo>
                <a:cubicBezTo>
                  <a:pt x="2633" y="381710"/>
                  <a:pt x="8313" y="377451"/>
                  <a:pt x="0" y="3857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000232" y="1185850"/>
            <a:ext cx="115755" cy="385762"/>
          </a:xfrm>
          <a:custGeom>
            <a:avLst/>
            <a:gdLst>
              <a:gd name="connsiteX0" fmla="*/ 38100 w 115755"/>
              <a:gd name="connsiteY0" fmla="*/ 0 h 385762"/>
              <a:gd name="connsiteX1" fmla="*/ 23813 w 115755"/>
              <a:gd name="connsiteY1" fmla="*/ 4762 h 385762"/>
              <a:gd name="connsiteX2" fmla="*/ 19050 w 115755"/>
              <a:gd name="connsiteY2" fmla="*/ 23812 h 385762"/>
              <a:gd name="connsiteX3" fmla="*/ 23813 w 115755"/>
              <a:gd name="connsiteY3" fmla="*/ 80962 h 385762"/>
              <a:gd name="connsiteX4" fmla="*/ 57150 w 115755"/>
              <a:gd name="connsiteY4" fmla="*/ 123825 h 385762"/>
              <a:gd name="connsiteX5" fmla="*/ 80963 w 115755"/>
              <a:gd name="connsiteY5" fmla="*/ 152400 h 385762"/>
              <a:gd name="connsiteX6" fmla="*/ 95250 w 115755"/>
              <a:gd name="connsiteY6" fmla="*/ 171450 h 385762"/>
              <a:gd name="connsiteX7" fmla="*/ 100013 w 115755"/>
              <a:gd name="connsiteY7" fmla="*/ 319087 h 385762"/>
              <a:gd name="connsiteX8" fmla="*/ 80963 w 115755"/>
              <a:gd name="connsiteY8" fmla="*/ 352425 h 385762"/>
              <a:gd name="connsiteX9" fmla="*/ 76200 w 115755"/>
              <a:gd name="connsiteY9" fmla="*/ 366712 h 385762"/>
              <a:gd name="connsiteX10" fmla="*/ 61913 w 115755"/>
              <a:gd name="connsiteY10" fmla="*/ 371475 h 385762"/>
              <a:gd name="connsiteX11" fmla="*/ 19050 w 115755"/>
              <a:gd name="connsiteY11" fmla="*/ 376237 h 385762"/>
              <a:gd name="connsiteX12" fmla="*/ 0 w 115755"/>
              <a:gd name="connsiteY12" fmla="*/ 385762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755" h="385762">
                <a:moveTo>
                  <a:pt x="38100" y="0"/>
                </a:moveTo>
                <a:cubicBezTo>
                  <a:pt x="33338" y="1587"/>
                  <a:pt x="26949" y="842"/>
                  <a:pt x="23813" y="4762"/>
                </a:cubicBezTo>
                <a:cubicBezTo>
                  <a:pt x="19724" y="9873"/>
                  <a:pt x="19050" y="17267"/>
                  <a:pt x="19050" y="23812"/>
                </a:cubicBezTo>
                <a:cubicBezTo>
                  <a:pt x="19050" y="42928"/>
                  <a:pt x="21287" y="62014"/>
                  <a:pt x="23813" y="80962"/>
                </a:cubicBezTo>
                <a:cubicBezTo>
                  <a:pt x="27067" y="105364"/>
                  <a:pt x="40501" y="98852"/>
                  <a:pt x="57150" y="123825"/>
                </a:cubicBezTo>
                <a:cubicBezTo>
                  <a:pt x="78204" y="155405"/>
                  <a:pt x="53457" y="120309"/>
                  <a:pt x="80963" y="152400"/>
                </a:cubicBezTo>
                <a:cubicBezTo>
                  <a:pt x="86129" y="158427"/>
                  <a:pt x="90488" y="165100"/>
                  <a:pt x="95250" y="171450"/>
                </a:cubicBezTo>
                <a:cubicBezTo>
                  <a:pt x="115755" y="232965"/>
                  <a:pt x="111427" y="208746"/>
                  <a:pt x="100013" y="319087"/>
                </a:cubicBezTo>
                <a:cubicBezTo>
                  <a:pt x="98924" y="329613"/>
                  <a:pt x="85561" y="343230"/>
                  <a:pt x="80963" y="352425"/>
                </a:cubicBezTo>
                <a:cubicBezTo>
                  <a:pt x="78718" y="356915"/>
                  <a:pt x="79750" y="363162"/>
                  <a:pt x="76200" y="366712"/>
                </a:cubicBezTo>
                <a:cubicBezTo>
                  <a:pt x="72650" y="370262"/>
                  <a:pt x="66865" y="370650"/>
                  <a:pt x="61913" y="371475"/>
                </a:cubicBezTo>
                <a:cubicBezTo>
                  <a:pt x="47733" y="373838"/>
                  <a:pt x="33338" y="374650"/>
                  <a:pt x="19050" y="376237"/>
                </a:cubicBezTo>
                <a:cubicBezTo>
                  <a:pt x="2633" y="381710"/>
                  <a:pt x="8313" y="377451"/>
                  <a:pt x="0" y="3857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014663" y="1328738"/>
            <a:ext cx="495300" cy="116371"/>
          </a:xfrm>
          <a:custGeom>
            <a:avLst/>
            <a:gdLst>
              <a:gd name="connsiteX0" fmla="*/ 0 w 495300"/>
              <a:gd name="connsiteY0" fmla="*/ 33337 h 116371"/>
              <a:gd name="connsiteX1" fmla="*/ 9525 w 495300"/>
              <a:gd name="connsiteY1" fmla="*/ 9525 h 116371"/>
              <a:gd name="connsiteX2" fmla="*/ 28575 w 495300"/>
              <a:gd name="connsiteY2" fmla="*/ 0 h 116371"/>
              <a:gd name="connsiteX3" fmla="*/ 152400 w 495300"/>
              <a:gd name="connsiteY3" fmla="*/ 4762 h 116371"/>
              <a:gd name="connsiteX4" fmla="*/ 166687 w 495300"/>
              <a:gd name="connsiteY4" fmla="*/ 9525 h 116371"/>
              <a:gd name="connsiteX5" fmla="*/ 204787 w 495300"/>
              <a:gd name="connsiteY5" fmla="*/ 38100 h 116371"/>
              <a:gd name="connsiteX6" fmla="*/ 233362 w 495300"/>
              <a:gd name="connsiteY6" fmla="*/ 57150 h 116371"/>
              <a:gd name="connsiteX7" fmla="*/ 285750 w 495300"/>
              <a:gd name="connsiteY7" fmla="*/ 104775 h 116371"/>
              <a:gd name="connsiteX8" fmla="*/ 304800 w 495300"/>
              <a:gd name="connsiteY8" fmla="*/ 109537 h 116371"/>
              <a:gd name="connsiteX9" fmla="*/ 428625 w 495300"/>
              <a:gd name="connsiteY9" fmla="*/ 95250 h 116371"/>
              <a:gd name="connsiteX10" fmla="*/ 447675 w 495300"/>
              <a:gd name="connsiteY10" fmla="*/ 80962 h 116371"/>
              <a:gd name="connsiteX11" fmla="*/ 466725 w 495300"/>
              <a:gd name="connsiteY11" fmla="*/ 71437 h 116371"/>
              <a:gd name="connsiteX12" fmla="*/ 481012 w 495300"/>
              <a:gd name="connsiteY12" fmla="*/ 57150 h 116371"/>
              <a:gd name="connsiteX13" fmla="*/ 495300 w 495300"/>
              <a:gd name="connsiteY13" fmla="*/ 47625 h 11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5300" h="116371">
                <a:moveTo>
                  <a:pt x="0" y="33337"/>
                </a:moveTo>
                <a:cubicBezTo>
                  <a:pt x="3175" y="25400"/>
                  <a:pt x="3961" y="16016"/>
                  <a:pt x="9525" y="9525"/>
                </a:cubicBezTo>
                <a:cubicBezTo>
                  <a:pt x="14145" y="4135"/>
                  <a:pt x="21479" y="237"/>
                  <a:pt x="28575" y="0"/>
                </a:cubicBezTo>
                <a:lnTo>
                  <a:pt x="152400" y="4762"/>
                </a:lnTo>
                <a:cubicBezTo>
                  <a:pt x="157162" y="6350"/>
                  <a:pt x="162197" y="7280"/>
                  <a:pt x="166687" y="9525"/>
                </a:cubicBezTo>
                <a:cubicBezTo>
                  <a:pt x="176141" y="14252"/>
                  <a:pt x="200109" y="34007"/>
                  <a:pt x="204787" y="38100"/>
                </a:cubicBezTo>
                <a:cubicBezTo>
                  <a:pt x="226740" y="57308"/>
                  <a:pt x="209618" y="49234"/>
                  <a:pt x="233362" y="57150"/>
                </a:cubicBezTo>
                <a:cubicBezTo>
                  <a:pt x="246601" y="77008"/>
                  <a:pt x="258376" y="97932"/>
                  <a:pt x="285750" y="104775"/>
                </a:cubicBezTo>
                <a:lnTo>
                  <a:pt x="304800" y="109537"/>
                </a:lnTo>
                <a:cubicBezTo>
                  <a:pt x="347828" y="107488"/>
                  <a:pt x="390608" y="116371"/>
                  <a:pt x="428625" y="95250"/>
                </a:cubicBezTo>
                <a:cubicBezTo>
                  <a:pt x="435564" y="91395"/>
                  <a:pt x="440944" y="85169"/>
                  <a:pt x="447675" y="80962"/>
                </a:cubicBezTo>
                <a:cubicBezTo>
                  <a:pt x="453695" y="77199"/>
                  <a:pt x="460948" y="75563"/>
                  <a:pt x="466725" y="71437"/>
                </a:cubicBezTo>
                <a:cubicBezTo>
                  <a:pt x="472205" y="67522"/>
                  <a:pt x="475838" y="61462"/>
                  <a:pt x="481012" y="57150"/>
                </a:cubicBezTo>
                <a:cubicBezTo>
                  <a:pt x="485409" y="53486"/>
                  <a:pt x="495300" y="47625"/>
                  <a:pt x="495300" y="476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384807" y="1214422"/>
            <a:ext cx="115755" cy="385762"/>
          </a:xfrm>
          <a:custGeom>
            <a:avLst/>
            <a:gdLst>
              <a:gd name="connsiteX0" fmla="*/ 38100 w 115755"/>
              <a:gd name="connsiteY0" fmla="*/ 0 h 385762"/>
              <a:gd name="connsiteX1" fmla="*/ 23813 w 115755"/>
              <a:gd name="connsiteY1" fmla="*/ 4762 h 385762"/>
              <a:gd name="connsiteX2" fmla="*/ 19050 w 115755"/>
              <a:gd name="connsiteY2" fmla="*/ 23812 h 385762"/>
              <a:gd name="connsiteX3" fmla="*/ 23813 w 115755"/>
              <a:gd name="connsiteY3" fmla="*/ 80962 h 385762"/>
              <a:gd name="connsiteX4" fmla="*/ 57150 w 115755"/>
              <a:gd name="connsiteY4" fmla="*/ 123825 h 385762"/>
              <a:gd name="connsiteX5" fmla="*/ 80963 w 115755"/>
              <a:gd name="connsiteY5" fmla="*/ 152400 h 385762"/>
              <a:gd name="connsiteX6" fmla="*/ 95250 w 115755"/>
              <a:gd name="connsiteY6" fmla="*/ 171450 h 385762"/>
              <a:gd name="connsiteX7" fmla="*/ 100013 w 115755"/>
              <a:gd name="connsiteY7" fmla="*/ 319087 h 385762"/>
              <a:gd name="connsiteX8" fmla="*/ 80963 w 115755"/>
              <a:gd name="connsiteY8" fmla="*/ 352425 h 385762"/>
              <a:gd name="connsiteX9" fmla="*/ 76200 w 115755"/>
              <a:gd name="connsiteY9" fmla="*/ 366712 h 385762"/>
              <a:gd name="connsiteX10" fmla="*/ 61913 w 115755"/>
              <a:gd name="connsiteY10" fmla="*/ 371475 h 385762"/>
              <a:gd name="connsiteX11" fmla="*/ 19050 w 115755"/>
              <a:gd name="connsiteY11" fmla="*/ 376237 h 385762"/>
              <a:gd name="connsiteX12" fmla="*/ 0 w 115755"/>
              <a:gd name="connsiteY12" fmla="*/ 385762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755" h="385762">
                <a:moveTo>
                  <a:pt x="38100" y="0"/>
                </a:moveTo>
                <a:cubicBezTo>
                  <a:pt x="33338" y="1587"/>
                  <a:pt x="26949" y="842"/>
                  <a:pt x="23813" y="4762"/>
                </a:cubicBezTo>
                <a:cubicBezTo>
                  <a:pt x="19724" y="9873"/>
                  <a:pt x="19050" y="17267"/>
                  <a:pt x="19050" y="23812"/>
                </a:cubicBezTo>
                <a:cubicBezTo>
                  <a:pt x="19050" y="42928"/>
                  <a:pt x="21287" y="62014"/>
                  <a:pt x="23813" y="80962"/>
                </a:cubicBezTo>
                <a:cubicBezTo>
                  <a:pt x="27067" y="105364"/>
                  <a:pt x="40501" y="98852"/>
                  <a:pt x="57150" y="123825"/>
                </a:cubicBezTo>
                <a:cubicBezTo>
                  <a:pt x="78204" y="155405"/>
                  <a:pt x="53457" y="120309"/>
                  <a:pt x="80963" y="152400"/>
                </a:cubicBezTo>
                <a:cubicBezTo>
                  <a:pt x="86129" y="158427"/>
                  <a:pt x="90488" y="165100"/>
                  <a:pt x="95250" y="171450"/>
                </a:cubicBezTo>
                <a:cubicBezTo>
                  <a:pt x="115755" y="232965"/>
                  <a:pt x="111427" y="208746"/>
                  <a:pt x="100013" y="319087"/>
                </a:cubicBezTo>
                <a:cubicBezTo>
                  <a:pt x="98924" y="329613"/>
                  <a:pt x="85561" y="343230"/>
                  <a:pt x="80963" y="352425"/>
                </a:cubicBezTo>
                <a:cubicBezTo>
                  <a:pt x="78718" y="356915"/>
                  <a:pt x="79750" y="363162"/>
                  <a:pt x="76200" y="366712"/>
                </a:cubicBezTo>
                <a:cubicBezTo>
                  <a:pt x="72650" y="370262"/>
                  <a:pt x="66865" y="370650"/>
                  <a:pt x="61913" y="371475"/>
                </a:cubicBezTo>
                <a:cubicBezTo>
                  <a:pt x="47733" y="373838"/>
                  <a:pt x="33338" y="374650"/>
                  <a:pt x="19050" y="376237"/>
                </a:cubicBezTo>
                <a:cubicBezTo>
                  <a:pt x="2633" y="381710"/>
                  <a:pt x="8313" y="377451"/>
                  <a:pt x="0" y="3857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4282" y="785794"/>
            <a:ext cx="357190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451" y="1515648"/>
            <a:ext cx="430937" cy="956090"/>
          </a:xfrm>
          <a:custGeom>
            <a:avLst/>
            <a:gdLst>
              <a:gd name="connsiteX0" fmla="*/ 221387 w 430937"/>
              <a:gd name="connsiteY0" fmla="*/ 3590 h 956090"/>
              <a:gd name="connsiteX1" fmla="*/ 178524 w 430937"/>
              <a:gd name="connsiteY1" fmla="*/ 22640 h 956090"/>
              <a:gd name="connsiteX2" fmla="*/ 126137 w 430937"/>
              <a:gd name="connsiteY2" fmla="*/ 51215 h 956090"/>
              <a:gd name="connsiteX3" fmla="*/ 92799 w 430937"/>
              <a:gd name="connsiteY3" fmla="*/ 84552 h 956090"/>
              <a:gd name="connsiteX4" fmla="*/ 49937 w 430937"/>
              <a:gd name="connsiteY4" fmla="*/ 127415 h 956090"/>
              <a:gd name="connsiteX5" fmla="*/ 45174 w 430937"/>
              <a:gd name="connsiteY5" fmla="*/ 151227 h 956090"/>
              <a:gd name="connsiteX6" fmla="*/ 30887 w 430937"/>
              <a:gd name="connsiteY6" fmla="*/ 170277 h 956090"/>
              <a:gd name="connsiteX7" fmla="*/ 16599 w 430937"/>
              <a:gd name="connsiteY7" fmla="*/ 260765 h 956090"/>
              <a:gd name="connsiteX8" fmla="*/ 21362 w 430937"/>
              <a:gd name="connsiteY8" fmla="*/ 479840 h 956090"/>
              <a:gd name="connsiteX9" fmla="*/ 49937 w 430937"/>
              <a:gd name="connsiteY9" fmla="*/ 579852 h 956090"/>
              <a:gd name="connsiteX10" fmla="*/ 64224 w 430937"/>
              <a:gd name="connsiteY10" fmla="*/ 617952 h 956090"/>
              <a:gd name="connsiteX11" fmla="*/ 68987 w 430937"/>
              <a:gd name="connsiteY11" fmla="*/ 632240 h 956090"/>
              <a:gd name="connsiteX12" fmla="*/ 88037 w 430937"/>
              <a:gd name="connsiteY12" fmla="*/ 656052 h 956090"/>
              <a:gd name="connsiteX13" fmla="*/ 102324 w 430937"/>
              <a:gd name="connsiteY13" fmla="*/ 689390 h 956090"/>
              <a:gd name="connsiteX14" fmla="*/ 116612 w 430937"/>
              <a:gd name="connsiteY14" fmla="*/ 708440 h 956090"/>
              <a:gd name="connsiteX15" fmla="*/ 140424 w 430937"/>
              <a:gd name="connsiteY15" fmla="*/ 741777 h 956090"/>
              <a:gd name="connsiteX16" fmla="*/ 145187 w 430937"/>
              <a:gd name="connsiteY16" fmla="*/ 756065 h 956090"/>
              <a:gd name="connsiteX17" fmla="*/ 154712 w 430937"/>
              <a:gd name="connsiteY17" fmla="*/ 770352 h 956090"/>
              <a:gd name="connsiteX18" fmla="*/ 192812 w 430937"/>
              <a:gd name="connsiteY18" fmla="*/ 817977 h 956090"/>
              <a:gd name="connsiteX19" fmla="*/ 216624 w 430937"/>
              <a:gd name="connsiteY19" fmla="*/ 837027 h 956090"/>
              <a:gd name="connsiteX20" fmla="*/ 235674 w 430937"/>
              <a:gd name="connsiteY20" fmla="*/ 865602 h 956090"/>
              <a:gd name="connsiteX21" fmla="*/ 245199 w 430937"/>
              <a:gd name="connsiteY21" fmla="*/ 879890 h 956090"/>
              <a:gd name="connsiteX22" fmla="*/ 264249 w 430937"/>
              <a:gd name="connsiteY22" fmla="*/ 889415 h 956090"/>
              <a:gd name="connsiteX23" fmla="*/ 307112 w 430937"/>
              <a:gd name="connsiteY23" fmla="*/ 922752 h 956090"/>
              <a:gd name="connsiteX24" fmla="*/ 359499 w 430937"/>
              <a:gd name="connsiteY24" fmla="*/ 937040 h 956090"/>
              <a:gd name="connsiteX25" fmla="*/ 402362 w 430937"/>
              <a:gd name="connsiteY25" fmla="*/ 941802 h 956090"/>
              <a:gd name="connsiteX26" fmla="*/ 430937 w 430937"/>
              <a:gd name="connsiteY26" fmla="*/ 956090 h 95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0937" h="956090">
                <a:moveTo>
                  <a:pt x="221387" y="3590"/>
                </a:moveTo>
                <a:cubicBezTo>
                  <a:pt x="147671" y="28162"/>
                  <a:pt x="223805" y="0"/>
                  <a:pt x="178524" y="22640"/>
                </a:cubicBezTo>
                <a:cubicBezTo>
                  <a:pt x="154962" y="34421"/>
                  <a:pt x="147257" y="30095"/>
                  <a:pt x="126137" y="51215"/>
                </a:cubicBezTo>
                <a:cubicBezTo>
                  <a:pt x="115024" y="62327"/>
                  <a:pt x="105071" y="74735"/>
                  <a:pt x="92799" y="84552"/>
                </a:cubicBezTo>
                <a:cubicBezTo>
                  <a:pt x="61049" y="109952"/>
                  <a:pt x="75337" y="95665"/>
                  <a:pt x="49937" y="127415"/>
                </a:cubicBezTo>
                <a:cubicBezTo>
                  <a:pt x="48349" y="135352"/>
                  <a:pt x="48462" y="143830"/>
                  <a:pt x="45174" y="151227"/>
                </a:cubicBezTo>
                <a:cubicBezTo>
                  <a:pt x="41950" y="158480"/>
                  <a:pt x="32609" y="162529"/>
                  <a:pt x="30887" y="170277"/>
                </a:cubicBezTo>
                <a:cubicBezTo>
                  <a:pt x="0" y="309267"/>
                  <a:pt x="44189" y="191790"/>
                  <a:pt x="16599" y="260765"/>
                </a:cubicBezTo>
                <a:cubicBezTo>
                  <a:pt x="18187" y="333790"/>
                  <a:pt x="17384" y="406906"/>
                  <a:pt x="21362" y="479840"/>
                </a:cubicBezTo>
                <a:cubicBezTo>
                  <a:pt x="22720" y="504735"/>
                  <a:pt x="43441" y="560362"/>
                  <a:pt x="49937" y="579852"/>
                </a:cubicBezTo>
                <a:cubicBezTo>
                  <a:pt x="60751" y="612295"/>
                  <a:pt x="47131" y="572373"/>
                  <a:pt x="64224" y="617952"/>
                </a:cubicBezTo>
                <a:cubicBezTo>
                  <a:pt x="65987" y="622653"/>
                  <a:pt x="66326" y="627983"/>
                  <a:pt x="68987" y="632240"/>
                </a:cubicBezTo>
                <a:cubicBezTo>
                  <a:pt x="74374" y="640860"/>
                  <a:pt x="82399" y="647594"/>
                  <a:pt x="88037" y="656052"/>
                </a:cubicBezTo>
                <a:cubicBezTo>
                  <a:pt x="125822" y="712728"/>
                  <a:pt x="76922" y="644936"/>
                  <a:pt x="102324" y="689390"/>
                </a:cubicBezTo>
                <a:cubicBezTo>
                  <a:pt x="106262" y="696282"/>
                  <a:pt x="112405" y="701709"/>
                  <a:pt x="116612" y="708440"/>
                </a:cubicBezTo>
                <a:cubicBezTo>
                  <a:pt x="137508" y="741873"/>
                  <a:pt x="113187" y="714540"/>
                  <a:pt x="140424" y="741777"/>
                </a:cubicBezTo>
                <a:cubicBezTo>
                  <a:pt x="142012" y="746540"/>
                  <a:pt x="142942" y="751575"/>
                  <a:pt x="145187" y="756065"/>
                </a:cubicBezTo>
                <a:cubicBezTo>
                  <a:pt x="147747" y="761184"/>
                  <a:pt x="151222" y="765815"/>
                  <a:pt x="154712" y="770352"/>
                </a:cubicBezTo>
                <a:cubicBezTo>
                  <a:pt x="167107" y="786466"/>
                  <a:pt x="176937" y="805277"/>
                  <a:pt x="192812" y="817977"/>
                </a:cubicBezTo>
                <a:cubicBezTo>
                  <a:pt x="200749" y="824327"/>
                  <a:pt x="209824" y="829472"/>
                  <a:pt x="216624" y="837027"/>
                </a:cubicBezTo>
                <a:cubicBezTo>
                  <a:pt x="224282" y="845536"/>
                  <a:pt x="229324" y="856077"/>
                  <a:pt x="235674" y="865602"/>
                </a:cubicBezTo>
                <a:cubicBezTo>
                  <a:pt x="238849" y="870365"/>
                  <a:pt x="240079" y="877330"/>
                  <a:pt x="245199" y="879890"/>
                </a:cubicBezTo>
                <a:cubicBezTo>
                  <a:pt x="251549" y="883065"/>
                  <a:pt x="258472" y="885289"/>
                  <a:pt x="264249" y="889415"/>
                </a:cubicBezTo>
                <a:cubicBezTo>
                  <a:pt x="285823" y="904825"/>
                  <a:pt x="274307" y="911816"/>
                  <a:pt x="307112" y="922752"/>
                </a:cubicBezTo>
                <a:cubicBezTo>
                  <a:pt x="323521" y="928222"/>
                  <a:pt x="343381" y="935249"/>
                  <a:pt x="359499" y="937040"/>
                </a:cubicBezTo>
                <a:lnTo>
                  <a:pt x="402362" y="941802"/>
                </a:lnTo>
                <a:cubicBezTo>
                  <a:pt x="428259" y="952161"/>
                  <a:pt x="420129" y="945282"/>
                  <a:pt x="430937" y="956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4348" y="785794"/>
            <a:ext cx="21431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90513" y="1876688"/>
            <a:ext cx="544650" cy="880800"/>
          </a:xfrm>
          <a:custGeom>
            <a:avLst/>
            <a:gdLst>
              <a:gd name="connsiteX0" fmla="*/ 519112 w 544650"/>
              <a:gd name="connsiteY0" fmla="*/ 9262 h 880800"/>
              <a:gd name="connsiteX1" fmla="*/ 485775 w 544650"/>
              <a:gd name="connsiteY1" fmla="*/ 23550 h 880800"/>
              <a:gd name="connsiteX2" fmla="*/ 457200 w 544650"/>
              <a:gd name="connsiteY2" fmla="*/ 33075 h 880800"/>
              <a:gd name="connsiteX3" fmla="*/ 414337 w 544650"/>
              <a:gd name="connsiteY3" fmla="*/ 52125 h 880800"/>
              <a:gd name="connsiteX4" fmla="*/ 371475 w 544650"/>
              <a:gd name="connsiteY4" fmla="*/ 75937 h 880800"/>
              <a:gd name="connsiteX5" fmla="*/ 347662 w 544650"/>
              <a:gd name="connsiteY5" fmla="*/ 85462 h 880800"/>
              <a:gd name="connsiteX6" fmla="*/ 304800 w 544650"/>
              <a:gd name="connsiteY6" fmla="*/ 118800 h 880800"/>
              <a:gd name="connsiteX7" fmla="*/ 280987 w 544650"/>
              <a:gd name="connsiteY7" fmla="*/ 133087 h 880800"/>
              <a:gd name="connsiteX8" fmla="*/ 209550 w 544650"/>
              <a:gd name="connsiteY8" fmla="*/ 195000 h 880800"/>
              <a:gd name="connsiteX9" fmla="*/ 190500 w 544650"/>
              <a:gd name="connsiteY9" fmla="*/ 218812 h 880800"/>
              <a:gd name="connsiteX10" fmla="*/ 157162 w 544650"/>
              <a:gd name="connsiteY10" fmla="*/ 275962 h 880800"/>
              <a:gd name="connsiteX11" fmla="*/ 76200 w 544650"/>
              <a:gd name="connsiteY11" fmla="*/ 385500 h 880800"/>
              <a:gd name="connsiteX12" fmla="*/ 52387 w 544650"/>
              <a:gd name="connsiteY12" fmla="*/ 433125 h 880800"/>
              <a:gd name="connsiteX13" fmla="*/ 42862 w 544650"/>
              <a:gd name="connsiteY13" fmla="*/ 452175 h 880800"/>
              <a:gd name="connsiteX14" fmla="*/ 33337 w 544650"/>
              <a:gd name="connsiteY14" fmla="*/ 490275 h 880800"/>
              <a:gd name="connsiteX15" fmla="*/ 14287 w 544650"/>
              <a:gd name="connsiteY15" fmla="*/ 523612 h 880800"/>
              <a:gd name="connsiteX16" fmla="*/ 4762 w 544650"/>
              <a:gd name="connsiteY16" fmla="*/ 566475 h 880800"/>
              <a:gd name="connsiteX17" fmla="*/ 0 w 544650"/>
              <a:gd name="connsiteY17" fmla="*/ 585525 h 880800"/>
              <a:gd name="connsiteX18" fmla="*/ 4762 w 544650"/>
              <a:gd name="connsiteY18" fmla="*/ 728400 h 880800"/>
              <a:gd name="connsiteX19" fmla="*/ 9525 w 544650"/>
              <a:gd name="connsiteY19" fmla="*/ 747450 h 880800"/>
              <a:gd name="connsiteX20" fmla="*/ 14287 w 544650"/>
              <a:gd name="connsiteY20" fmla="*/ 771262 h 880800"/>
              <a:gd name="connsiteX21" fmla="*/ 38100 w 544650"/>
              <a:gd name="connsiteY21" fmla="*/ 799837 h 880800"/>
              <a:gd name="connsiteX22" fmla="*/ 52387 w 544650"/>
              <a:gd name="connsiteY22" fmla="*/ 804600 h 880800"/>
              <a:gd name="connsiteX23" fmla="*/ 66675 w 544650"/>
              <a:gd name="connsiteY23" fmla="*/ 814125 h 880800"/>
              <a:gd name="connsiteX24" fmla="*/ 133350 w 544650"/>
              <a:gd name="connsiteY24" fmla="*/ 823650 h 880800"/>
              <a:gd name="connsiteX25" fmla="*/ 147637 w 544650"/>
              <a:gd name="connsiteY25" fmla="*/ 828412 h 880800"/>
              <a:gd name="connsiteX26" fmla="*/ 166687 w 544650"/>
              <a:gd name="connsiteY26" fmla="*/ 837937 h 880800"/>
              <a:gd name="connsiteX27" fmla="*/ 228600 w 544650"/>
              <a:gd name="connsiteY27" fmla="*/ 842700 h 880800"/>
              <a:gd name="connsiteX28" fmla="*/ 280987 w 544650"/>
              <a:gd name="connsiteY28" fmla="*/ 856987 h 880800"/>
              <a:gd name="connsiteX29" fmla="*/ 314325 w 544650"/>
              <a:gd name="connsiteY29" fmla="*/ 871275 h 880800"/>
              <a:gd name="connsiteX30" fmla="*/ 352425 w 544650"/>
              <a:gd name="connsiteY30" fmla="*/ 880800 h 880800"/>
              <a:gd name="connsiteX31" fmla="*/ 366712 w 544650"/>
              <a:gd name="connsiteY31" fmla="*/ 871275 h 88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4650" h="880800">
                <a:moveTo>
                  <a:pt x="519112" y="9262"/>
                </a:moveTo>
                <a:cubicBezTo>
                  <a:pt x="473105" y="24600"/>
                  <a:pt x="544650" y="0"/>
                  <a:pt x="485775" y="23550"/>
                </a:cubicBezTo>
                <a:cubicBezTo>
                  <a:pt x="476453" y="27279"/>
                  <a:pt x="466340" y="28920"/>
                  <a:pt x="457200" y="33075"/>
                </a:cubicBezTo>
                <a:cubicBezTo>
                  <a:pt x="406848" y="55962"/>
                  <a:pt x="457164" y="41417"/>
                  <a:pt x="414337" y="52125"/>
                </a:cubicBezTo>
                <a:cubicBezTo>
                  <a:pt x="397164" y="62428"/>
                  <a:pt x="389043" y="68129"/>
                  <a:pt x="371475" y="75937"/>
                </a:cubicBezTo>
                <a:cubicBezTo>
                  <a:pt x="363663" y="79409"/>
                  <a:pt x="355309" y="81639"/>
                  <a:pt x="347662" y="85462"/>
                </a:cubicBezTo>
                <a:cubicBezTo>
                  <a:pt x="306387" y="106100"/>
                  <a:pt x="339866" y="91527"/>
                  <a:pt x="304800" y="118800"/>
                </a:cubicBezTo>
                <a:cubicBezTo>
                  <a:pt x="297493" y="124483"/>
                  <a:pt x="288340" y="127464"/>
                  <a:pt x="280987" y="133087"/>
                </a:cubicBezTo>
                <a:cubicBezTo>
                  <a:pt x="274214" y="138266"/>
                  <a:pt x="226283" y="175877"/>
                  <a:pt x="209550" y="195000"/>
                </a:cubicBezTo>
                <a:cubicBezTo>
                  <a:pt x="202856" y="202650"/>
                  <a:pt x="196022" y="210278"/>
                  <a:pt x="190500" y="218812"/>
                </a:cubicBezTo>
                <a:cubicBezTo>
                  <a:pt x="178519" y="237328"/>
                  <a:pt x="170788" y="258620"/>
                  <a:pt x="157162" y="275962"/>
                </a:cubicBezTo>
                <a:cubicBezTo>
                  <a:pt x="144242" y="292406"/>
                  <a:pt x="90030" y="357840"/>
                  <a:pt x="76200" y="385500"/>
                </a:cubicBezTo>
                <a:lnTo>
                  <a:pt x="52387" y="433125"/>
                </a:lnTo>
                <a:cubicBezTo>
                  <a:pt x="49212" y="439475"/>
                  <a:pt x="44584" y="445287"/>
                  <a:pt x="42862" y="452175"/>
                </a:cubicBezTo>
                <a:cubicBezTo>
                  <a:pt x="39687" y="464875"/>
                  <a:pt x="37477" y="477856"/>
                  <a:pt x="33337" y="490275"/>
                </a:cubicBezTo>
                <a:cubicBezTo>
                  <a:pt x="29308" y="502361"/>
                  <a:pt x="21255" y="513160"/>
                  <a:pt x="14287" y="523612"/>
                </a:cubicBezTo>
                <a:cubicBezTo>
                  <a:pt x="11112" y="537900"/>
                  <a:pt x="8053" y="552214"/>
                  <a:pt x="4762" y="566475"/>
                </a:cubicBezTo>
                <a:cubicBezTo>
                  <a:pt x="3290" y="572853"/>
                  <a:pt x="0" y="578980"/>
                  <a:pt x="0" y="585525"/>
                </a:cubicBezTo>
                <a:cubicBezTo>
                  <a:pt x="0" y="633176"/>
                  <a:pt x="1964" y="680831"/>
                  <a:pt x="4762" y="728400"/>
                </a:cubicBezTo>
                <a:cubicBezTo>
                  <a:pt x="5146" y="734934"/>
                  <a:pt x="8105" y="741060"/>
                  <a:pt x="9525" y="747450"/>
                </a:cubicBezTo>
                <a:cubicBezTo>
                  <a:pt x="11281" y="755352"/>
                  <a:pt x="11445" y="763683"/>
                  <a:pt x="14287" y="771262"/>
                </a:cubicBezTo>
                <a:cubicBezTo>
                  <a:pt x="17216" y="779073"/>
                  <a:pt x="31922" y="795718"/>
                  <a:pt x="38100" y="799837"/>
                </a:cubicBezTo>
                <a:cubicBezTo>
                  <a:pt x="42277" y="802622"/>
                  <a:pt x="47897" y="802355"/>
                  <a:pt x="52387" y="804600"/>
                </a:cubicBezTo>
                <a:cubicBezTo>
                  <a:pt x="57507" y="807160"/>
                  <a:pt x="61555" y="811565"/>
                  <a:pt x="66675" y="814125"/>
                </a:cubicBezTo>
                <a:cubicBezTo>
                  <a:pt x="84998" y="823286"/>
                  <a:pt x="119972" y="822434"/>
                  <a:pt x="133350" y="823650"/>
                </a:cubicBezTo>
                <a:cubicBezTo>
                  <a:pt x="138112" y="825237"/>
                  <a:pt x="143023" y="826435"/>
                  <a:pt x="147637" y="828412"/>
                </a:cubicBezTo>
                <a:cubicBezTo>
                  <a:pt x="154163" y="831209"/>
                  <a:pt x="159696" y="836703"/>
                  <a:pt x="166687" y="837937"/>
                </a:cubicBezTo>
                <a:cubicBezTo>
                  <a:pt x="187071" y="841534"/>
                  <a:pt x="207962" y="841112"/>
                  <a:pt x="228600" y="842700"/>
                </a:cubicBezTo>
                <a:cubicBezTo>
                  <a:pt x="234419" y="844155"/>
                  <a:pt x="268527" y="851647"/>
                  <a:pt x="280987" y="856987"/>
                </a:cubicBezTo>
                <a:cubicBezTo>
                  <a:pt x="303753" y="866744"/>
                  <a:pt x="293849" y="865691"/>
                  <a:pt x="314325" y="871275"/>
                </a:cubicBezTo>
                <a:cubicBezTo>
                  <a:pt x="326955" y="874720"/>
                  <a:pt x="339725" y="877625"/>
                  <a:pt x="352425" y="880800"/>
                </a:cubicBezTo>
                <a:lnTo>
                  <a:pt x="366712" y="8712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3285322" y="5285594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0211" y="4714884"/>
            <a:ext cx="3430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증가하는 수를 세지 않는 무한루프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for( ;  ; 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841390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b="1" dirty="0" smtClean="0"/>
              <a:t>여러 개의 초기값을 가지는 </a:t>
            </a:r>
            <a:r>
              <a:rPr lang="en-US" altLang="ko-KR" b="1" dirty="0" smtClean="0"/>
              <a:t>for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주의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조건식은</a:t>
            </a:r>
            <a:r>
              <a:rPr lang="ko-KR" altLang="en-US" sz="1600" dirty="0" smtClean="0"/>
              <a:t> 하나만 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for( </a:t>
            </a:r>
            <a:r>
              <a:rPr lang="ko-KR" altLang="en-US" sz="1600" dirty="0" smtClean="0"/>
              <a:t>초기값</a:t>
            </a:r>
            <a:r>
              <a:rPr lang="en-US" altLang="ko-KR" sz="1600" dirty="0" smtClean="0"/>
              <a:t>,,, ; 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증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감소식</a:t>
            </a:r>
            <a:r>
              <a:rPr lang="en-US" altLang="ko-KR" sz="1600" dirty="0" smtClean="0"/>
              <a:t>,,, ){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for(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=0, j=10, k=5 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5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++, j--, k +=2 ){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*continue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반복문의 실행을 건너뛰는 </a:t>
            </a:r>
            <a:r>
              <a:rPr lang="ko-KR" altLang="en-US" sz="1600" dirty="0" err="1" smtClean="0"/>
              <a:t>분기문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 for( </a:t>
            </a:r>
            <a:r>
              <a:rPr lang="ko-KR" altLang="en-US" sz="1600" dirty="0" smtClean="0"/>
              <a:t>초기값 </a:t>
            </a:r>
            <a:r>
              <a:rPr lang="en-US" altLang="ko-KR" sz="1600" dirty="0" smtClean="0"/>
              <a:t>; 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증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감소식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반복수행문장들</a:t>
            </a:r>
            <a:r>
              <a:rPr lang="en-US" altLang="ko-KR" sz="1600" dirty="0" smtClean="0"/>
              <a:t>…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b="1" dirty="0" smtClean="0"/>
              <a:t>if(</a:t>
            </a:r>
            <a:r>
              <a:rPr lang="ko-KR" altLang="en-US" sz="1600" b="1" dirty="0" smtClean="0"/>
              <a:t>조건</a:t>
            </a:r>
            <a:r>
              <a:rPr lang="en-US" altLang="ko-KR" sz="1600" b="1" dirty="0" smtClean="0"/>
              <a:t>){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 continue;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}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반복수행문장들</a:t>
            </a:r>
            <a:r>
              <a:rPr lang="en-US" altLang="ko-KR" sz="1600" dirty="0" smtClean="0"/>
              <a:t>…    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3167063" y="781050"/>
            <a:ext cx="1539178" cy="1990725"/>
          </a:xfrm>
          <a:custGeom>
            <a:avLst/>
            <a:gdLst>
              <a:gd name="connsiteX0" fmla="*/ 61912 w 1539178"/>
              <a:gd name="connsiteY0" fmla="*/ 0 h 1990725"/>
              <a:gd name="connsiteX1" fmla="*/ 500062 w 1539178"/>
              <a:gd name="connsiteY1" fmla="*/ 4763 h 1990725"/>
              <a:gd name="connsiteX2" fmla="*/ 552450 w 1539178"/>
              <a:gd name="connsiteY2" fmla="*/ 9525 h 1990725"/>
              <a:gd name="connsiteX3" fmla="*/ 661987 w 1539178"/>
              <a:gd name="connsiteY3" fmla="*/ 47625 h 1990725"/>
              <a:gd name="connsiteX4" fmla="*/ 771525 w 1539178"/>
              <a:gd name="connsiteY4" fmla="*/ 71438 h 1990725"/>
              <a:gd name="connsiteX5" fmla="*/ 885825 w 1539178"/>
              <a:gd name="connsiteY5" fmla="*/ 114300 h 1990725"/>
              <a:gd name="connsiteX6" fmla="*/ 947737 w 1539178"/>
              <a:gd name="connsiteY6" fmla="*/ 138113 h 1990725"/>
              <a:gd name="connsiteX7" fmla="*/ 1109662 w 1539178"/>
              <a:gd name="connsiteY7" fmla="*/ 200025 h 1990725"/>
              <a:gd name="connsiteX8" fmla="*/ 1152525 w 1539178"/>
              <a:gd name="connsiteY8" fmla="*/ 219075 h 1990725"/>
              <a:gd name="connsiteX9" fmla="*/ 1228725 w 1539178"/>
              <a:gd name="connsiteY9" fmla="*/ 261938 h 1990725"/>
              <a:gd name="connsiteX10" fmla="*/ 1281112 w 1539178"/>
              <a:gd name="connsiteY10" fmla="*/ 295275 h 1990725"/>
              <a:gd name="connsiteX11" fmla="*/ 1328737 w 1539178"/>
              <a:gd name="connsiteY11" fmla="*/ 338138 h 1990725"/>
              <a:gd name="connsiteX12" fmla="*/ 1352550 w 1539178"/>
              <a:gd name="connsiteY12" fmla="*/ 376238 h 1990725"/>
              <a:gd name="connsiteX13" fmla="*/ 1390650 w 1539178"/>
              <a:gd name="connsiteY13" fmla="*/ 452438 h 1990725"/>
              <a:gd name="connsiteX14" fmla="*/ 1414462 w 1539178"/>
              <a:gd name="connsiteY14" fmla="*/ 500063 h 1990725"/>
              <a:gd name="connsiteX15" fmla="*/ 1471612 w 1539178"/>
              <a:gd name="connsiteY15" fmla="*/ 633413 h 1990725"/>
              <a:gd name="connsiteX16" fmla="*/ 1481137 w 1539178"/>
              <a:gd name="connsiteY16" fmla="*/ 676275 h 1990725"/>
              <a:gd name="connsiteX17" fmla="*/ 1519237 w 1539178"/>
              <a:gd name="connsiteY17" fmla="*/ 828675 h 1990725"/>
              <a:gd name="connsiteX18" fmla="*/ 1538287 w 1539178"/>
              <a:gd name="connsiteY18" fmla="*/ 938213 h 1990725"/>
              <a:gd name="connsiteX19" fmla="*/ 1533525 w 1539178"/>
              <a:gd name="connsiteY19" fmla="*/ 1100138 h 1990725"/>
              <a:gd name="connsiteX20" fmla="*/ 1519237 w 1539178"/>
              <a:gd name="connsiteY20" fmla="*/ 1119188 h 1990725"/>
              <a:gd name="connsiteX21" fmla="*/ 1509712 w 1539178"/>
              <a:gd name="connsiteY21" fmla="*/ 1138238 h 1990725"/>
              <a:gd name="connsiteX22" fmla="*/ 1490662 w 1539178"/>
              <a:gd name="connsiteY22" fmla="*/ 1166813 h 1990725"/>
              <a:gd name="connsiteX23" fmla="*/ 1481137 w 1539178"/>
              <a:gd name="connsiteY23" fmla="*/ 1185863 h 1990725"/>
              <a:gd name="connsiteX24" fmla="*/ 1462087 w 1539178"/>
              <a:gd name="connsiteY24" fmla="*/ 1204913 h 1990725"/>
              <a:gd name="connsiteX25" fmla="*/ 1390650 w 1539178"/>
              <a:gd name="connsiteY25" fmla="*/ 1285875 h 1990725"/>
              <a:gd name="connsiteX26" fmla="*/ 1343025 w 1539178"/>
              <a:gd name="connsiteY26" fmla="*/ 1328738 h 1990725"/>
              <a:gd name="connsiteX27" fmla="*/ 1309687 w 1539178"/>
              <a:gd name="connsiteY27" fmla="*/ 1352550 h 1990725"/>
              <a:gd name="connsiteX28" fmla="*/ 1238250 w 1539178"/>
              <a:gd name="connsiteY28" fmla="*/ 1400175 h 1990725"/>
              <a:gd name="connsiteX29" fmla="*/ 1181100 w 1539178"/>
              <a:gd name="connsiteY29" fmla="*/ 1428750 h 1990725"/>
              <a:gd name="connsiteX30" fmla="*/ 1100137 w 1539178"/>
              <a:gd name="connsiteY30" fmla="*/ 1462088 h 1990725"/>
              <a:gd name="connsiteX31" fmla="*/ 1023937 w 1539178"/>
              <a:gd name="connsiteY31" fmla="*/ 1490663 h 1990725"/>
              <a:gd name="connsiteX32" fmla="*/ 976312 w 1539178"/>
              <a:gd name="connsiteY32" fmla="*/ 1500188 h 1990725"/>
              <a:gd name="connsiteX33" fmla="*/ 933450 w 1539178"/>
              <a:gd name="connsiteY33" fmla="*/ 1509713 h 1990725"/>
              <a:gd name="connsiteX34" fmla="*/ 895350 w 1539178"/>
              <a:gd name="connsiteY34" fmla="*/ 1524000 h 1990725"/>
              <a:gd name="connsiteX35" fmla="*/ 823912 w 1539178"/>
              <a:gd name="connsiteY35" fmla="*/ 1533525 h 1990725"/>
              <a:gd name="connsiteX36" fmla="*/ 742950 w 1539178"/>
              <a:gd name="connsiteY36" fmla="*/ 1557338 h 1990725"/>
              <a:gd name="connsiteX37" fmla="*/ 676275 w 1539178"/>
              <a:gd name="connsiteY37" fmla="*/ 1562100 h 1990725"/>
              <a:gd name="connsiteX38" fmla="*/ 642937 w 1539178"/>
              <a:gd name="connsiteY38" fmla="*/ 1566863 h 1990725"/>
              <a:gd name="connsiteX39" fmla="*/ 619125 w 1539178"/>
              <a:gd name="connsiteY39" fmla="*/ 1571625 h 1990725"/>
              <a:gd name="connsiteX40" fmla="*/ 557212 w 1539178"/>
              <a:gd name="connsiteY40" fmla="*/ 1581150 h 1990725"/>
              <a:gd name="connsiteX41" fmla="*/ 500062 w 1539178"/>
              <a:gd name="connsiteY41" fmla="*/ 1585913 h 1990725"/>
              <a:gd name="connsiteX42" fmla="*/ 471487 w 1539178"/>
              <a:gd name="connsiteY42" fmla="*/ 1595438 h 1990725"/>
              <a:gd name="connsiteX43" fmla="*/ 366712 w 1539178"/>
              <a:gd name="connsiteY43" fmla="*/ 1604963 h 1990725"/>
              <a:gd name="connsiteX44" fmla="*/ 309562 w 1539178"/>
              <a:gd name="connsiteY44" fmla="*/ 1609725 h 1990725"/>
              <a:gd name="connsiteX45" fmla="*/ 280987 w 1539178"/>
              <a:gd name="connsiteY45" fmla="*/ 1624013 h 1990725"/>
              <a:gd name="connsiteX46" fmla="*/ 252412 w 1539178"/>
              <a:gd name="connsiteY46" fmla="*/ 1633538 h 1990725"/>
              <a:gd name="connsiteX47" fmla="*/ 209550 w 1539178"/>
              <a:gd name="connsiteY47" fmla="*/ 1652588 h 1990725"/>
              <a:gd name="connsiteX48" fmla="*/ 200025 w 1539178"/>
              <a:gd name="connsiteY48" fmla="*/ 1666875 h 1990725"/>
              <a:gd name="connsiteX49" fmla="*/ 166687 w 1539178"/>
              <a:gd name="connsiteY49" fmla="*/ 1700213 h 1990725"/>
              <a:gd name="connsiteX50" fmla="*/ 138112 w 1539178"/>
              <a:gd name="connsiteY50" fmla="*/ 1733550 h 1990725"/>
              <a:gd name="connsiteX51" fmla="*/ 123825 w 1539178"/>
              <a:gd name="connsiteY51" fmla="*/ 1757363 h 1990725"/>
              <a:gd name="connsiteX52" fmla="*/ 114300 w 1539178"/>
              <a:gd name="connsiteY52" fmla="*/ 1776413 h 1990725"/>
              <a:gd name="connsiteX53" fmla="*/ 100012 w 1539178"/>
              <a:gd name="connsiteY53" fmla="*/ 1795463 h 1990725"/>
              <a:gd name="connsiteX54" fmla="*/ 90487 w 1539178"/>
              <a:gd name="connsiteY54" fmla="*/ 1809750 h 1990725"/>
              <a:gd name="connsiteX55" fmla="*/ 66675 w 1539178"/>
              <a:gd name="connsiteY55" fmla="*/ 1862138 h 1990725"/>
              <a:gd name="connsiteX56" fmla="*/ 42862 w 1539178"/>
              <a:gd name="connsiteY56" fmla="*/ 1909763 h 1990725"/>
              <a:gd name="connsiteX57" fmla="*/ 38100 w 1539178"/>
              <a:gd name="connsiteY57" fmla="*/ 1928813 h 1990725"/>
              <a:gd name="connsiteX58" fmla="*/ 23812 w 1539178"/>
              <a:gd name="connsiteY58" fmla="*/ 1947863 h 1990725"/>
              <a:gd name="connsiteX59" fmla="*/ 14287 w 1539178"/>
              <a:gd name="connsiteY59" fmla="*/ 1962150 h 1990725"/>
              <a:gd name="connsiteX60" fmla="*/ 9525 w 1539178"/>
              <a:gd name="connsiteY60" fmla="*/ 1976438 h 1990725"/>
              <a:gd name="connsiteX61" fmla="*/ 0 w 1539178"/>
              <a:gd name="connsiteY61" fmla="*/ 1990725 h 19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39178" h="1990725">
                <a:moveTo>
                  <a:pt x="61912" y="0"/>
                </a:moveTo>
                <a:lnTo>
                  <a:pt x="500062" y="4763"/>
                </a:lnTo>
                <a:cubicBezTo>
                  <a:pt x="517593" y="5103"/>
                  <a:pt x="535499" y="5038"/>
                  <a:pt x="552450" y="9525"/>
                </a:cubicBezTo>
                <a:cubicBezTo>
                  <a:pt x="589821" y="19417"/>
                  <a:pt x="624691" y="37453"/>
                  <a:pt x="661987" y="47625"/>
                </a:cubicBezTo>
                <a:cubicBezTo>
                  <a:pt x="733007" y="66995"/>
                  <a:pt x="696521" y="58937"/>
                  <a:pt x="771525" y="71438"/>
                </a:cubicBezTo>
                <a:lnTo>
                  <a:pt x="885825" y="114300"/>
                </a:lnTo>
                <a:cubicBezTo>
                  <a:pt x="906505" y="122125"/>
                  <a:pt x="926558" y="131760"/>
                  <a:pt x="947737" y="138113"/>
                </a:cubicBezTo>
                <a:cubicBezTo>
                  <a:pt x="1031724" y="163308"/>
                  <a:pt x="987963" y="148395"/>
                  <a:pt x="1109662" y="200025"/>
                </a:cubicBezTo>
                <a:cubicBezTo>
                  <a:pt x="1124056" y="206131"/>
                  <a:pt x="1138898" y="211410"/>
                  <a:pt x="1152525" y="219075"/>
                </a:cubicBezTo>
                <a:lnTo>
                  <a:pt x="1228725" y="261938"/>
                </a:lnTo>
                <a:cubicBezTo>
                  <a:pt x="1240020" y="268392"/>
                  <a:pt x="1272456" y="288062"/>
                  <a:pt x="1281112" y="295275"/>
                </a:cubicBezTo>
                <a:cubicBezTo>
                  <a:pt x="1383697" y="380762"/>
                  <a:pt x="1258607" y="285539"/>
                  <a:pt x="1328737" y="338138"/>
                </a:cubicBezTo>
                <a:cubicBezTo>
                  <a:pt x="1365054" y="428928"/>
                  <a:pt x="1313079" y="308062"/>
                  <a:pt x="1352550" y="376238"/>
                </a:cubicBezTo>
                <a:cubicBezTo>
                  <a:pt x="1366779" y="400814"/>
                  <a:pt x="1377950" y="427038"/>
                  <a:pt x="1390650" y="452438"/>
                </a:cubicBezTo>
                <a:cubicBezTo>
                  <a:pt x="1398587" y="468313"/>
                  <a:pt x="1408029" y="483521"/>
                  <a:pt x="1414462" y="500063"/>
                </a:cubicBezTo>
                <a:cubicBezTo>
                  <a:pt x="1454233" y="602330"/>
                  <a:pt x="1434089" y="558365"/>
                  <a:pt x="1471612" y="633413"/>
                </a:cubicBezTo>
                <a:cubicBezTo>
                  <a:pt x="1474787" y="647700"/>
                  <a:pt x="1477412" y="662121"/>
                  <a:pt x="1481137" y="676275"/>
                </a:cubicBezTo>
                <a:cubicBezTo>
                  <a:pt x="1497547" y="738630"/>
                  <a:pt x="1509408" y="750040"/>
                  <a:pt x="1519237" y="828675"/>
                </a:cubicBezTo>
                <a:cubicBezTo>
                  <a:pt x="1530196" y="916343"/>
                  <a:pt x="1521730" y="880262"/>
                  <a:pt x="1538287" y="938213"/>
                </a:cubicBezTo>
                <a:cubicBezTo>
                  <a:pt x="1536700" y="992188"/>
                  <a:pt x="1539178" y="1046436"/>
                  <a:pt x="1533525" y="1100138"/>
                </a:cubicBezTo>
                <a:cubicBezTo>
                  <a:pt x="1532694" y="1108032"/>
                  <a:pt x="1523444" y="1112457"/>
                  <a:pt x="1519237" y="1119188"/>
                </a:cubicBezTo>
                <a:cubicBezTo>
                  <a:pt x="1515474" y="1125208"/>
                  <a:pt x="1513365" y="1132150"/>
                  <a:pt x="1509712" y="1138238"/>
                </a:cubicBezTo>
                <a:cubicBezTo>
                  <a:pt x="1503822" y="1148054"/>
                  <a:pt x="1496552" y="1156997"/>
                  <a:pt x="1490662" y="1166813"/>
                </a:cubicBezTo>
                <a:cubicBezTo>
                  <a:pt x="1487009" y="1172901"/>
                  <a:pt x="1485397" y="1180183"/>
                  <a:pt x="1481137" y="1185863"/>
                </a:cubicBezTo>
                <a:cubicBezTo>
                  <a:pt x="1475749" y="1193047"/>
                  <a:pt x="1467836" y="1198014"/>
                  <a:pt x="1462087" y="1204913"/>
                </a:cubicBezTo>
                <a:cubicBezTo>
                  <a:pt x="1394257" y="1286309"/>
                  <a:pt x="1479270" y="1197255"/>
                  <a:pt x="1390650" y="1285875"/>
                </a:cubicBezTo>
                <a:cubicBezTo>
                  <a:pt x="1330867" y="1345658"/>
                  <a:pt x="1401665" y="1276613"/>
                  <a:pt x="1343025" y="1328738"/>
                </a:cubicBezTo>
                <a:cubicBezTo>
                  <a:pt x="1315906" y="1352844"/>
                  <a:pt x="1335021" y="1344107"/>
                  <a:pt x="1309687" y="1352550"/>
                </a:cubicBezTo>
                <a:cubicBezTo>
                  <a:pt x="1201639" y="1438989"/>
                  <a:pt x="1303539" y="1365019"/>
                  <a:pt x="1238250" y="1400175"/>
                </a:cubicBezTo>
                <a:cubicBezTo>
                  <a:pt x="1181506" y="1430730"/>
                  <a:pt x="1220402" y="1418926"/>
                  <a:pt x="1181100" y="1428750"/>
                </a:cubicBezTo>
                <a:cubicBezTo>
                  <a:pt x="1130171" y="1462703"/>
                  <a:pt x="1175102" y="1437099"/>
                  <a:pt x="1100137" y="1462088"/>
                </a:cubicBezTo>
                <a:cubicBezTo>
                  <a:pt x="1039452" y="1482317"/>
                  <a:pt x="1154783" y="1464494"/>
                  <a:pt x="1023937" y="1490663"/>
                </a:cubicBezTo>
                <a:lnTo>
                  <a:pt x="976312" y="1500188"/>
                </a:lnTo>
                <a:cubicBezTo>
                  <a:pt x="966865" y="1502077"/>
                  <a:pt x="943547" y="1506347"/>
                  <a:pt x="933450" y="1509713"/>
                </a:cubicBezTo>
                <a:cubicBezTo>
                  <a:pt x="920582" y="1514002"/>
                  <a:pt x="908456" y="1520505"/>
                  <a:pt x="895350" y="1524000"/>
                </a:cubicBezTo>
                <a:cubicBezTo>
                  <a:pt x="889543" y="1525549"/>
                  <a:pt x="827316" y="1533100"/>
                  <a:pt x="823912" y="1533525"/>
                </a:cubicBezTo>
                <a:cubicBezTo>
                  <a:pt x="791621" y="1545634"/>
                  <a:pt x="777997" y="1552767"/>
                  <a:pt x="742950" y="1557338"/>
                </a:cubicBezTo>
                <a:cubicBezTo>
                  <a:pt x="720856" y="1560220"/>
                  <a:pt x="698500" y="1560513"/>
                  <a:pt x="676275" y="1562100"/>
                </a:cubicBezTo>
                <a:cubicBezTo>
                  <a:pt x="665162" y="1563688"/>
                  <a:pt x="654010" y="1565018"/>
                  <a:pt x="642937" y="1566863"/>
                </a:cubicBezTo>
                <a:cubicBezTo>
                  <a:pt x="634953" y="1568194"/>
                  <a:pt x="627089" y="1570177"/>
                  <a:pt x="619125" y="1571625"/>
                </a:cubicBezTo>
                <a:cubicBezTo>
                  <a:pt x="605429" y="1574115"/>
                  <a:pt x="569941" y="1579810"/>
                  <a:pt x="557212" y="1581150"/>
                </a:cubicBezTo>
                <a:cubicBezTo>
                  <a:pt x="538201" y="1583151"/>
                  <a:pt x="519112" y="1584325"/>
                  <a:pt x="500062" y="1585913"/>
                </a:cubicBezTo>
                <a:cubicBezTo>
                  <a:pt x="490537" y="1589088"/>
                  <a:pt x="481270" y="1593180"/>
                  <a:pt x="471487" y="1595438"/>
                </a:cubicBezTo>
                <a:cubicBezTo>
                  <a:pt x="444650" y="1601631"/>
                  <a:pt x="385300" y="1603586"/>
                  <a:pt x="366712" y="1604963"/>
                </a:cubicBezTo>
                <a:lnTo>
                  <a:pt x="309562" y="1609725"/>
                </a:lnTo>
                <a:cubicBezTo>
                  <a:pt x="300037" y="1614488"/>
                  <a:pt x="290817" y="1619917"/>
                  <a:pt x="280987" y="1624013"/>
                </a:cubicBezTo>
                <a:cubicBezTo>
                  <a:pt x="271719" y="1627875"/>
                  <a:pt x="261734" y="1629809"/>
                  <a:pt x="252412" y="1633538"/>
                </a:cubicBezTo>
                <a:cubicBezTo>
                  <a:pt x="222008" y="1645700"/>
                  <a:pt x="236246" y="1639240"/>
                  <a:pt x="209550" y="1652588"/>
                </a:cubicBezTo>
                <a:cubicBezTo>
                  <a:pt x="206375" y="1657350"/>
                  <a:pt x="203854" y="1662621"/>
                  <a:pt x="200025" y="1666875"/>
                </a:cubicBezTo>
                <a:cubicBezTo>
                  <a:pt x="189512" y="1678556"/>
                  <a:pt x="174773" y="1686737"/>
                  <a:pt x="166687" y="1700213"/>
                </a:cubicBezTo>
                <a:cubicBezTo>
                  <a:pt x="149455" y="1728933"/>
                  <a:pt x="160102" y="1718891"/>
                  <a:pt x="138112" y="1733550"/>
                </a:cubicBezTo>
                <a:cubicBezTo>
                  <a:pt x="133350" y="1741488"/>
                  <a:pt x="128320" y="1749271"/>
                  <a:pt x="123825" y="1757363"/>
                </a:cubicBezTo>
                <a:cubicBezTo>
                  <a:pt x="120377" y="1763569"/>
                  <a:pt x="118063" y="1770393"/>
                  <a:pt x="114300" y="1776413"/>
                </a:cubicBezTo>
                <a:cubicBezTo>
                  <a:pt x="110093" y="1783144"/>
                  <a:pt x="104626" y="1789004"/>
                  <a:pt x="100012" y="1795463"/>
                </a:cubicBezTo>
                <a:cubicBezTo>
                  <a:pt x="96685" y="1800120"/>
                  <a:pt x="93662" y="1804988"/>
                  <a:pt x="90487" y="1809750"/>
                </a:cubicBezTo>
                <a:cubicBezTo>
                  <a:pt x="63968" y="1889306"/>
                  <a:pt x="99096" y="1790809"/>
                  <a:pt x="66675" y="1862138"/>
                </a:cubicBezTo>
                <a:cubicBezTo>
                  <a:pt x="43533" y="1913052"/>
                  <a:pt x="71955" y="1870973"/>
                  <a:pt x="42862" y="1909763"/>
                </a:cubicBezTo>
                <a:cubicBezTo>
                  <a:pt x="41275" y="1916113"/>
                  <a:pt x="41027" y="1922959"/>
                  <a:pt x="38100" y="1928813"/>
                </a:cubicBezTo>
                <a:cubicBezTo>
                  <a:pt x="34550" y="1935913"/>
                  <a:pt x="28426" y="1941404"/>
                  <a:pt x="23812" y="1947863"/>
                </a:cubicBezTo>
                <a:cubicBezTo>
                  <a:pt x="20485" y="1952520"/>
                  <a:pt x="17462" y="1957388"/>
                  <a:pt x="14287" y="1962150"/>
                </a:cubicBezTo>
                <a:cubicBezTo>
                  <a:pt x="12700" y="1966913"/>
                  <a:pt x="11770" y="1971948"/>
                  <a:pt x="9525" y="1976438"/>
                </a:cubicBezTo>
                <a:cubicBezTo>
                  <a:pt x="6965" y="1981557"/>
                  <a:pt x="0" y="1990725"/>
                  <a:pt x="0" y="19907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000100" y="3000372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V="1">
            <a:off x="1428728" y="307181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57290" y="321468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변수선언을 여러 개 하듯이</a:t>
            </a:r>
            <a:endParaRPr lang="en-US" altLang="ko-KR" sz="1200" dirty="0" smtClean="0"/>
          </a:p>
          <a:p>
            <a:r>
              <a:rPr lang="ko-KR" altLang="en-US" sz="1200" dirty="0" smtClean="0"/>
              <a:t>초기화를 선언할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500430" y="307181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V="1">
            <a:off x="4174131" y="3110211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02693" y="3253087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모든 변수를 증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감소할 필요가 없다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조건에 사용하는 변수만 하면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1876425" y="4762500"/>
            <a:ext cx="1966913" cy="1376363"/>
          </a:xfrm>
          <a:custGeom>
            <a:avLst/>
            <a:gdLst>
              <a:gd name="connsiteX0" fmla="*/ 0 w 1966913"/>
              <a:gd name="connsiteY0" fmla="*/ 1323975 h 1376363"/>
              <a:gd name="connsiteX1" fmla="*/ 14288 w 1966913"/>
              <a:gd name="connsiteY1" fmla="*/ 1338263 h 1376363"/>
              <a:gd name="connsiteX2" fmla="*/ 71438 w 1966913"/>
              <a:gd name="connsiteY2" fmla="*/ 1352550 h 1376363"/>
              <a:gd name="connsiteX3" fmla="*/ 100013 w 1966913"/>
              <a:gd name="connsiteY3" fmla="*/ 1362075 h 1376363"/>
              <a:gd name="connsiteX4" fmla="*/ 200025 w 1966913"/>
              <a:gd name="connsiteY4" fmla="*/ 1376363 h 1376363"/>
              <a:gd name="connsiteX5" fmla="*/ 966788 w 1966913"/>
              <a:gd name="connsiteY5" fmla="*/ 1371600 h 1376363"/>
              <a:gd name="connsiteX6" fmla="*/ 1047750 w 1966913"/>
              <a:gd name="connsiteY6" fmla="*/ 1362075 h 1376363"/>
              <a:gd name="connsiteX7" fmla="*/ 1095375 w 1966913"/>
              <a:gd name="connsiteY7" fmla="*/ 1343025 h 1376363"/>
              <a:gd name="connsiteX8" fmla="*/ 1133475 w 1966913"/>
              <a:gd name="connsiteY8" fmla="*/ 1333500 h 1376363"/>
              <a:gd name="connsiteX9" fmla="*/ 1181100 w 1966913"/>
              <a:gd name="connsiteY9" fmla="*/ 1319213 h 1376363"/>
              <a:gd name="connsiteX10" fmla="*/ 1238250 w 1966913"/>
              <a:gd name="connsiteY10" fmla="*/ 1304925 h 1376363"/>
              <a:gd name="connsiteX11" fmla="*/ 1385888 w 1966913"/>
              <a:gd name="connsiteY11" fmla="*/ 1238250 h 1376363"/>
              <a:gd name="connsiteX12" fmla="*/ 1528763 w 1966913"/>
              <a:gd name="connsiteY12" fmla="*/ 1166813 h 1376363"/>
              <a:gd name="connsiteX13" fmla="*/ 1647825 w 1966913"/>
              <a:gd name="connsiteY13" fmla="*/ 1100138 h 1376363"/>
              <a:gd name="connsiteX14" fmla="*/ 1709738 w 1966913"/>
              <a:gd name="connsiteY14" fmla="*/ 1062038 h 1376363"/>
              <a:gd name="connsiteX15" fmla="*/ 1733550 w 1966913"/>
              <a:gd name="connsiteY15" fmla="*/ 1038225 h 1376363"/>
              <a:gd name="connsiteX16" fmla="*/ 1771650 w 1966913"/>
              <a:gd name="connsiteY16" fmla="*/ 981075 h 1376363"/>
              <a:gd name="connsiteX17" fmla="*/ 1785938 w 1966913"/>
              <a:gd name="connsiteY17" fmla="*/ 962025 h 1376363"/>
              <a:gd name="connsiteX18" fmla="*/ 1804988 w 1966913"/>
              <a:gd name="connsiteY18" fmla="*/ 904875 h 1376363"/>
              <a:gd name="connsiteX19" fmla="*/ 1847850 w 1966913"/>
              <a:gd name="connsiteY19" fmla="*/ 809625 h 1376363"/>
              <a:gd name="connsiteX20" fmla="*/ 1862138 w 1966913"/>
              <a:gd name="connsiteY20" fmla="*/ 757238 h 1376363"/>
              <a:gd name="connsiteX21" fmla="*/ 1885950 w 1966913"/>
              <a:gd name="connsiteY21" fmla="*/ 714375 h 1376363"/>
              <a:gd name="connsiteX22" fmla="*/ 1905000 w 1966913"/>
              <a:gd name="connsiteY22" fmla="*/ 671513 h 1376363"/>
              <a:gd name="connsiteX23" fmla="*/ 1914525 w 1966913"/>
              <a:gd name="connsiteY23" fmla="*/ 628650 h 1376363"/>
              <a:gd name="connsiteX24" fmla="*/ 1933575 w 1966913"/>
              <a:gd name="connsiteY24" fmla="*/ 571500 h 1376363"/>
              <a:gd name="connsiteX25" fmla="*/ 1938338 w 1966913"/>
              <a:gd name="connsiteY25" fmla="*/ 542925 h 1376363"/>
              <a:gd name="connsiteX26" fmla="*/ 1947863 w 1966913"/>
              <a:gd name="connsiteY26" fmla="*/ 495300 h 1376363"/>
              <a:gd name="connsiteX27" fmla="*/ 1952625 w 1966913"/>
              <a:gd name="connsiteY27" fmla="*/ 452438 h 1376363"/>
              <a:gd name="connsiteX28" fmla="*/ 1957388 w 1966913"/>
              <a:gd name="connsiteY28" fmla="*/ 390525 h 1376363"/>
              <a:gd name="connsiteX29" fmla="*/ 1966913 w 1966913"/>
              <a:gd name="connsiteY29" fmla="*/ 338138 h 1376363"/>
              <a:gd name="connsiteX30" fmla="*/ 1957388 w 1966913"/>
              <a:gd name="connsiteY30" fmla="*/ 176213 h 1376363"/>
              <a:gd name="connsiteX31" fmla="*/ 1947863 w 1966913"/>
              <a:gd name="connsiteY31" fmla="*/ 161925 h 1376363"/>
              <a:gd name="connsiteX32" fmla="*/ 1943100 w 1966913"/>
              <a:gd name="connsiteY32" fmla="*/ 147638 h 1376363"/>
              <a:gd name="connsiteX33" fmla="*/ 1914525 w 1966913"/>
              <a:gd name="connsiteY33" fmla="*/ 95250 h 1376363"/>
              <a:gd name="connsiteX34" fmla="*/ 1885950 w 1966913"/>
              <a:gd name="connsiteY34" fmla="*/ 61913 h 1376363"/>
              <a:gd name="connsiteX35" fmla="*/ 1871663 w 1966913"/>
              <a:gd name="connsiteY35" fmla="*/ 52388 h 1376363"/>
              <a:gd name="connsiteX36" fmla="*/ 1847850 w 1966913"/>
              <a:gd name="connsiteY36" fmla="*/ 33338 h 1376363"/>
              <a:gd name="connsiteX37" fmla="*/ 1833563 w 1966913"/>
              <a:gd name="connsiteY37" fmla="*/ 28575 h 1376363"/>
              <a:gd name="connsiteX38" fmla="*/ 1785938 w 1966913"/>
              <a:gd name="connsiteY38" fmla="*/ 14288 h 1376363"/>
              <a:gd name="connsiteX39" fmla="*/ 1771650 w 1966913"/>
              <a:gd name="connsiteY39" fmla="*/ 9525 h 1376363"/>
              <a:gd name="connsiteX40" fmla="*/ 1738313 w 1966913"/>
              <a:gd name="connsiteY40" fmla="*/ 0 h 1376363"/>
              <a:gd name="connsiteX41" fmla="*/ 1509713 w 1966913"/>
              <a:gd name="connsiteY41" fmla="*/ 4763 h 1376363"/>
              <a:gd name="connsiteX42" fmla="*/ 1457325 w 1966913"/>
              <a:gd name="connsiteY42" fmla="*/ 23813 h 1376363"/>
              <a:gd name="connsiteX43" fmla="*/ 1419225 w 1966913"/>
              <a:gd name="connsiteY43" fmla="*/ 33338 h 1376363"/>
              <a:gd name="connsiteX44" fmla="*/ 1371600 w 1966913"/>
              <a:gd name="connsiteY44" fmla="*/ 57150 h 1376363"/>
              <a:gd name="connsiteX45" fmla="*/ 1333500 w 1966913"/>
              <a:gd name="connsiteY45" fmla="*/ 76200 h 1376363"/>
              <a:gd name="connsiteX46" fmla="*/ 1314450 w 1966913"/>
              <a:gd name="connsiteY46" fmla="*/ 90488 h 1376363"/>
              <a:gd name="connsiteX47" fmla="*/ 1266825 w 1966913"/>
              <a:gd name="connsiteY47" fmla="*/ 114300 h 1376363"/>
              <a:gd name="connsiteX48" fmla="*/ 1209675 w 1966913"/>
              <a:gd name="connsiteY48" fmla="*/ 147638 h 1376363"/>
              <a:gd name="connsiteX49" fmla="*/ 1157288 w 1966913"/>
              <a:gd name="connsiteY49" fmla="*/ 195263 h 1376363"/>
              <a:gd name="connsiteX50" fmla="*/ 1143000 w 1966913"/>
              <a:gd name="connsiteY50" fmla="*/ 209550 h 1376363"/>
              <a:gd name="connsiteX51" fmla="*/ 1119188 w 1966913"/>
              <a:gd name="connsiteY51" fmla="*/ 228600 h 137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6913" h="1376363">
                <a:moveTo>
                  <a:pt x="0" y="1323975"/>
                </a:moveTo>
                <a:cubicBezTo>
                  <a:pt x="4763" y="1328738"/>
                  <a:pt x="8400" y="1334992"/>
                  <a:pt x="14288" y="1338263"/>
                </a:cubicBezTo>
                <a:cubicBezTo>
                  <a:pt x="30461" y="1347248"/>
                  <a:pt x="53698" y="1349594"/>
                  <a:pt x="71438" y="1352550"/>
                </a:cubicBezTo>
                <a:cubicBezTo>
                  <a:pt x="80963" y="1355725"/>
                  <a:pt x="90188" y="1360007"/>
                  <a:pt x="100013" y="1362075"/>
                </a:cubicBezTo>
                <a:cubicBezTo>
                  <a:pt x="125154" y="1367368"/>
                  <a:pt x="171499" y="1372797"/>
                  <a:pt x="200025" y="1376363"/>
                </a:cubicBezTo>
                <a:lnTo>
                  <a:pt x="966788" y="1371600"/>
                </a:lnTo>
                <a:cubicBezTo>
                  <a:pt x="973616" y="1371520"/>
                  <a:pt x="1038794" y="1363195"/>
                  <a:pt x="1047750" y="1362075"/>
                </a:cubicBezTo>
                <a:cubicBezTo>
                  <a:pt x="1063625" y="1355725"/>
                  <a:pt x="1079155" y="1348432"/>
                  <a:pt x="1095375" y="1343025"/>
                </a:cubicBezTo>
                <a:cubicBezTo>
                  <a:pt x="1107794" y="1338885"/>
                  <a:pt x="1120862" y="1337004"/>
                  <a:pt x="1133475" y="1333500"/>
                </a:cubicBezTo>
                <a:cubicBezTo>
                  <a:pt x="1149444" y="1329064"/>
                  <a:pt x="1165110" y="1323574"/>
                  <a:pt x="1181100" y="1319213"/>
                </a:cubicBezTo>
                <a:cubicBezTo>
                  <a:pt x="1200044" y="1314046"/>
                  <a:pt x="1219621" y="1311135"/>
                  <a:pt x="1238250" y="1304925"/>
                </a:cubicBezTo>
                <a:cubicBezTo>
                  <a:pt x="1278591" y="1291478"/>
                  <a:pt x="1353757" y="1252426"/>
                  <a:pt x="1385888" y="1238250"/>
                </a:cubicBezTo>
                <a:cubicBezTo>
                  <a:pt x="1529139" y="1175051"/>
                  <a:pt x="1385492" y="1249193"/>
                  <a:pt x="1528763" y="1166813"/>
                </a:cubicBezTo>
                <a:cubicBezTo>
                  <a:pt x="1568196" y="1144139"/>
                  <a:pt x="1608180" y="1122438"/>
                  <a:pt x="1647825" y="1100138"/>
                </a:cubicBezTo>
                <a:cubicBezTo>
                  <a:pt x="1663603" y="1091263"/>
                  <a:pt x="1695109" y="1074007"/>
                  <a:pt x="1709738" y="1062038"/>
                </a:cubicBezTo>
                <a:cubicBezTo>
                  <a:pt x="1718426" y="1054930"/>
                  <a:pt x="1726299" y="1046794"/>
                  <a:pt x="1733550" y="1038225"/>
                </a:cubicBezTo>
                <a:cubicBezTo>
                  <a:pt x="1790053" y="971447"/>
                  <a:pt x="1744441" y="1024609"/>
                  <a:pt x="1771650" y="981075"/>
                </a:cubicBezTo>
                <a:cubicBezTo>
                  <a:pt x="1775857" y="974344"/>
                  <a:pt x="1782083" y="968964"/>
                  <a:pt x="1785938" y="962025"/>
                </a:cubicBezTo>
                <a:cubicBezTo>
                  <a:pt x="1801799" y="933477"/>
                  <a:pt x="1790352" y="938328"/>
                  <a:pt x="1804988" y="904875"/>
                </a:cubicBezTo>
                <a:cubicBezTo>
                  <a:pt x="1846502" y="809983"/>
                  <a:pt x="1813348" y="918058"/>
                  <a:pt x="1847850" y="809625"/>
                </a:cubicBezTo>
                <a:cubicBezTo>
                  <a:pt x="1853338" y="792377"/>
                  <a:pt x="1855416" y="774044"/>
                  <a:pt x="1862138" y="757238"/>
                </a:cubicBezTo>
                <a:cubicBezTo>
                  <a:pt x="1868208" y="742063"/>
                  <a:pt x="1878641" y="728994"/>
                  <a:pt x="1885950" y="714375"/>
                </a:cubicBezTo>
                <a:cubicBezTo>
                  <a:pt x="1892942" y="700391"/>
                  <a:pt x="1898650" y="685800"/>
                  <a:pt x="1905000" y="671513"/>
                </a:cubicBezTo>
                <a:cubicBezTo>
                  <a:pt x="1908175" y="657225"/>
                  <a:pt x="1910504" y="642723"/>
                  <a:pt x="1914525" y="628650"/>
                </a:cubicBezTo>
                <a:cubicBezTo>
                  <a:pt x="1920042" y="609342"/>
                  <a:pt x="1930273" y="591307"/>
                  <a:pt x="1933575" y="571500"/>
                </a:cubicBezTo>
                <a:cubicBezTo>
                  <a:pt x="1935163" y="561975"/>
                  <a:pt x="1936558" y="552416"/>
                  <a:pt x="1938338" y="542925"/>
                </a:cubicBezTo>
                <a:cubicBezTo>
                  <a:pt x="1941322" y="527013"/>
                  <a:pt x="1946075" y="511390"/>
                  <a:pt x="1947863" y="495300"/>
                </a:cubicBezTo>
                <a:cubicBezTo>
                  <a:pt x="1949450" y="481013"/>
                  <a:pt x="1951324" y="466754"/>
                  <a:pt x="1952625" y="452438"/>
                </a:cubicBezTo>
                <a:cubicBezTo>
                  <a:pt x="1954499" y="431824"/>
                  <a:pt x="1954821" y="411064"/>
                  <a:pt x="1957388" y="390525"/>
                </a:cubicBezTo>
                <a:cubicBezTo>
                  <a:pt x="1959590" y="372913"/>
                  <a:pt x="1963738" y="355600"/>
                  <a:pt x="1966913" y="338138"/>
                </a:cubicBezTo>
                <a:cubicBezTo>
                  <a:pt x="1963738" y="284163"/>
                  <a:pt x="1963199" y="229968"/>
                  <a:pt x="1957388" y="176213"/>
                </a:cubicBezTo>
                <a:cubicBezTo>
                  <a:pt x="1956773" y="170522"/>
                  <a:pt x="1950423" y="167045"/>
                  <a:pt x="1947863" y="161925"/>
                </a:cubicBezTo>
                <a:cubicBezTo>
                  <a:pt x="1945618" y="157435"/>
                  <a:pt x="1944863" y="152338"/>
                  <a:pt x="1943100" y="147638"/>
                </a:cubicBezTo>
                <a:cubicBezTo>
                  <a:pt x="1931290" y="116147"/>
                  <a:pt x="1935684" y="126988"/>
                  <a:pt x="1914525" y="95250"/>
                </a:cubicBezTo>
                <a:cubicBezTo>
                  <a:pt x="1903291" y="78399"/>
                  <a:pt x="1903914" y="77311"/>
                  <a:pt x="1885950" y="61913"/>
                </a:cubicBezTo>
                <a:cubicBezTo>
                  <a:pt x="1881604" y="58188"/>
                  <a:pt x="1876242" y="55822"/>
                  <a:pt x="1871663" y="52388"/>
                </a:cubicBezTo>
                <a:cubicBezTo>
                  <a:pt x="1863531" y="46289"/>
                  <a:pt x="1856470" y="38726"/>
                  <a:pt x="1847850" y="33338"/>
                </a:cubicBezTo>
                <a:cubicBezTo>
                  <a:pt x="1843593" y="30677"/>
                  <a:pt x="1838263" y="30338"/>
                  <a:pt x="1833563" y="28575"/>
                </a:cubicBezTo>
                <a:cubicBezTo>
                  <a:pt x="1782370" y="9377"/>
                  <a:pt x="1836941" y="27039"/>
                  <a:pt x="1785938" y="14288"/>
                </a:cubicBezTo>
                <a:cubicBezTo>
                  <a:pt x="1781068" y="13070"/>
                  <a:pt x="1776459" y="10968"/>
                  <a:pt x="1771650" y="9525"/>
                </a:cubicBezTo>
                <a:cubicBezTo>
                  <a:pt x="1760580" y="6204"/>
                  <a:pt x="1749425" y="3175"/>
                  <a:pt x="1738313" y="0"/>
                </a:cubicBezTo>
                <a:cubicBezTo>
                  <a:pt x="1662113" y="1588"/>
                  <a:pt x="1585812" y="535"/>
                  <a:pt x="1509713" y="4763"/>
                </a:cubicBezTo>
                <a:cubicBezTo>
                  <a:pt x="1499198" y="5347"/>
                  <a:pt x="1468176" y="20474"/>
                  <a:pt x="1457325" y="23813"/>
                </a:cubicBezTo>
                <a:cubicBezTo>
                  <a:pt x="1444813" y="27663"/>
                  <a:pt x="1431925" y="30163"/>
                  <a:pt x="1419225" y="33338"/>
                </a:cubicBezTo>
                <a:cubicBezTo>
                  <a:pt x="1352980" y="73084"/>
                  <a:pt x="1436427" y="24736"/>
                  <a:pt x="1371600" y="57150"/>
                </a:cubicBezTo>
                <a:cubicBezTo>
                  <a:pt x="1326615" y="79643"/>
                  <a:pt x="1365718" y="65462"/>
                  <a:pt x="1333500" y="76200"/>
                </a:cubicBezTo>
                <a:cubicBezTo>
                  <a:pt x="1327150" y="80963"/>
                  <a:pt x="1321342" y="86550"/>
                  <a:pt x="1314450" y="90488"/>
                </a:cubicBezTo>
                <a:cubicBezTo>
                  <a:pt x="1299040" y="99294"/>
                  <a:pt x="1281024" y="103651"/>
                  <a:pt x="1266825" y="114300"/>
                </a:cubicBezTo>
                <a:cubicBezTo>
                  <a:pt x="1223489" y="146802"/>
                  <a:pt x="1244126" y="139024"/>
                  <a:pt x="1209675" y="147638"/>
                </a:cubicBezTo>
                <a:cubicBezTo>
                  <a:pt x="1180443" y="167126"/>
                  <a:pt x="1199438" y="153114"/>
                  <a:pt x="1157288" y="195263"/>
                </a:cubicBezTo>
                <a:cubicBezTo>
                  <a:pt x="1152525" y="200025"/>
                  <a:pt x="1148604" y="205814"/>
                  <a:pt x="1143000" y="209550"/>
                </a:cubicBezTo>
                <a:cubicBezTo>
                  <a:pt x="1124977" y="221566"/>
                  <a:pt x="1132760" y="215028"/>
                  <a:pt x="1119188" y="2286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43240" y="5715016"/>
            <a:ext cx="444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조건에 맞으면 아래의 반복수행문장을 실행하지 않고</a:t>
            </a:r>
            <a:endParaRPr lang="en-US" altLang="ko-KR" sz="1400" dirty="0" smtClean="0"/>
          </a:p>
          <a:p>
            <a:r>
              <a:rPr lang="ko-KR" altLang="en-US" sz="1400" dirty="0" smtClean="0"/>
              <a:t>증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감소식으로</a:t>
            </a:r>
            <a:r>
              <a:rPr lang="ko-KR" altLang="en-US" sz="1400" dirty="0" smtClean="0"/>
              <a:t> 이동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3897221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*while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시작과 끝을 모를 때 사용하는 </a:t>
            </a:r>
            <a:r>
              <a:rPr lang="ko-KR" altLang="en-US" sz="1600" dirty="0" err="1" smtClean="0"/>
              <a:t>반복문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최소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 수행에 최대 조건까지 수행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b="1" dirty="0" smtClean="0"/>
              <a:t>초기값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 smtClean="0"/>
              <a:t>   while(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반복수행문장들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b="1" dirty="0" smtClean="0"/>
              <a:t>증</a:t>
            </a:r>
            <a:r>
              <a:rPr lang="en-US" altLang="ko-KR" sz="1600" b="1" dirty="0" smtClean="0"/>
              <a:t>.</a:t>
            </a:r>
            <a:r>
              <a:rPr lang="ko-KR" altLang="en-US" sz="1600" b="1" dirty="0" err="1" smtClean="0"/>
              <a:t>감소식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 smtClean="0"/>
              <a:t>   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do~while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시작과 끝을 모를 때 사용하는 </a:t>
            </a:r>
            <a:r>
              <a:rPr lang="ko-KR" altLang="en-US" sz="1600" dirty="0" err="1" smtClean="0"/>
              <a:t>반복문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최소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 수행에 최대 조건까지 수행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b="1" dirty="0" smtClean="0"/>
              <a:t>초기값</a:t>
            </a:r>
            <a:r>
              <a:rPr lang="en-US" altLang="ko-KR" sz="1600" b="1" dirty="0" smtClean="0"/>
              <a:t>;</a:t>
            </a:r>
            <a:endParaRPr lang="en-US" altLang="ko-KR" sz="1600" b="1" dirty="0"/>
          </a:p>
          <a:p>
            <a:r>
              <a:rPr lang="en-US" altLang="ko-KR" sz="1600" dirty="0" smtClean="0"/>
              <a:t>   do{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반복수행할</a:t>
            </a:r>
            <a:r>
              <a:rPr lang="ko-KR" altLang="en-US" sz="1600" dirty="0" smtClean="0"/>
              <a:t> 문장들</a:t>
            </a:r>
            <a:r>
              <a:rPr lang="en-US" altLang="ko-KR" sz="1600" dirty="0" smtClean="0"/>
              <a:t>…;</a:t>
            </a:r>
          </a:p>
          <a:p>
            <a:r>
              <a:rPr lang="en-US" altLang="ko-KR" sz="1600" dirty="0" smtClean="0"/>
              <a:t>      </a:t>
            </a:r>
            <a:r>
              <a:rPr lang="ko-KR" altLang="en-US" sz="1600" b="1" dirty="0" smtClean="0"/>
              <a:t>증</a:t>
            </a:r>
            <a:r>
              <a:rPr lang="en-US" altLang="ko-KR" sz="1600" b="1" dirty="0" smtClean="0"/>
              <a:t>.</a:t>
            </a:r>
            <a:r>
              <a:rPr lang="ko-KR" altLang="en-US" sz="1600" b="1" dirty="0" err="1" smtClean="0"/>
              <a:t>감소식</a:t>
            </a:r>
            <a:r>
              <a:rPr lang="en-US" altLang="ko-KR" sz="1600" b="1" dirty="0" smtClean="0"/>
              <a:t>;</a:t>
            </a:r>
            <a:endParaRPr lang="en-US" altLang="ko-KR" sz="1600" b="1" dirty="0"/>
          </a:p>
          <a:p>
            <a:r>
              <a:rPr lang="en-US" altLang="ko-KR" sz="1600" dirty="0" smtClean="0"/>
              <a:t>    }while( </a:t>
            </a:r>
            <a:r>
              <a:rPr lang="ko-KR" altLang="en-US" sz="1600" dirty="0" err="1" smtClean="0"/>
              <a:t>조건식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*while, </a:t>
            </a:r>
            <a:r>
              <a:rPr lang="en-US" altLang="ko-KR" sz="1600" dirty="0" err="1" smtClean="0"/>
              <a:t>do~while</a:t>
            </a:r>
            <a:r>
              <a:rPr lang="ko-KR" altLang="en-US" sz="1600" dirty="0" smtClean="0"/>
              <a:t>의 무한루프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while( </a:t>
            </a:r>
            <a:r>
              <a:rPr lang="en-US" altLang="ko-KR" sz="1600" b="1" dirty="0" smtClean="0"/>
              <a:t>true</a:t>
            </a:r>
            <a:r>
              <a:rPr lang="en-US" altLang="ko-KR" sz="1600" dirty="0" smtClean="0"/>
              <a:t> ){  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}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357290" y="1428736"/>
            <a:ext cx="150019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1785918" y="1428736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7488" y="12144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</a:t>
            </a:r>
            <a:r>
              <a:rPr lang="ko-KR" altLang="en-US" sz="1400" dirty="0" smtClean="0"/>
              <a:t>처럼 사용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1428728" y="400050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 flipV="1">
            <a:off x="1714480" y="4000504"/>
            <a:ext cx="135732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21855" y="3857628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</a:t>
            </a:r>
            <a:r>
              <a:rPr lang="ko-KR" altLang="en-US" sz="1400" dirty="0" smtClean="0"/>
              <a:t>처럼 사용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00628" y="1071546"/>
            <a:ext cx="23643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</a:t>
            </a:r>
          </a:p>
          <a:p>
            <a:r>
              <a:rPr lang="en-US" altLang="ko-KR" sz="1600" dirty="0" smtClean="0"/>
              <a:t>while(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3 ){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++;</a:t>
            </a:r>
          </a:p>
          <a:p>
            <a:r>
              <a:rPr lang="en-US" altLang="ko-KR" sz="1600" dirty="0"/>
              <a:t>}</a:t>
            </a:r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4875" y="2715750"/>
            <a:ext cx="230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29255" y="2715750"/>
            <a:ext cx="230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3134" y="2715750"/>
            <a:ext cx="55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14. 0-&gt;1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431751" y="2643182"/>
            <a:ext cx="283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5008" y="1000108"/>
            <a:ext cx="230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5699257" y="1284730"/>
            <a:ext cx="230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7143768" y="150017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3.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800" dirty="0" smtClean="0">
                <a:solidFill>
                  <a:srgbClr val="FF0000"/>
                </a:solidFill>
              </a:rPr>
              <a:t>= 0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6.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800" dirty="0" smtClean="0">
                <a:solidFill>
                  <a:srgbClr val="FF0000"/>
                </a:solidFill>
              </a:rPr>
              <a:t>= 1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9.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800" dirty="0" smtClean="0">
                <a:solidFill>
                  <a:srgbClr val="FF0000"/>
                </a:solidFill>
              </a:rPr>
              <a:t>=2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2132" y="185736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800" dirty="0" smtClean="0"/>
              <a:t>4. 0 -&gt; 1</a:t>
            </a:r>
          </a:p>
          <a:p>
            <a:pPr marL="228600" indent="-228600"/>
            <a:r>
              <a:rPr lang="en-US" altLang="ko-KR" sz="800" dirty="0" smtClean="0"/>
              <a:t>7. 1 -&gt; 2</a:t>
            </a:r>
          </a:p>
          <a:p>
            <a:pPr marL="228600" indent="-228600"/>
            <a:r>
              <a:rPr lang="en-US" altLang="ko-KR" sz="800" dirty="0" smtClean="0"/>
              <a:t>10. 2-&gt; 3</a:t>
            </a:r>
          </a:p>
        </p:txBody>
      </p:sp>
      <p:sp>
        <p:nvSpPr>
          <p:cNvPr id="26" name="자유형 25"/>
          <p:cNvSpPr/>
          <p:nvPr/>
        </p:nvSpPr>
        <p:spPr>
          <a:xfrm>
            <a:off x="4695767" y="1457325"/>
            <a:ext cx="471546" cy="599166"/>
          </a:xfrm>
          <a:custGeom>
            <a:avLst/>
            <a:gdLst>
              <a:gd name="connsiteX0" fmla="*/ 471546 w 471546"/>
              <a:gd name="connsiteY0" fmla="*/ 590550 h 599166"/>
              <a:gd name="connsiteX1" fmla="*/ 223896 w 471546"/>
              <a:gd name="connsiteY1" fmla="*/ 590550 h 599166"/>
              <a:gd name="connsiteX2" fmla="*/ 204846 w 471546"/>
              <a:gd name="connsiteY2" fmla="*/ 585788 h 599166"/>
              <a:gd name="connsiteX3" fmla="*/ 185796 w 471546"/>
              <a:gd name="connsiteY3" fmla="*/ 576263 h 599166"/>
              <a:gd name="connsiteX4" fmla="*/ 171508 w 471546"/>
              <a:gd name="connsiteY4" fmla="*/ 571500 h 599166"/>
              <a:gd name="connsiteX5" fmla="*/ 142933 w 471546"/>
              <a:gd name="connsiteY5" fmla="*/ 557213 h 599166"/>
              <a:gd name="connsiteX6" fmla="*/ 114358 w 471546"/>
              <a:gd name="connsiteY6" fmla="*/ 523875 h 599166"/>
              <a:gd name="connsiteX7" fmla="*/ 109596 w 471546"/>
              <a:gd name="connsiteY7" fmla="*/ 509588 h 599166"/>
              <a:gd name="connsiteX8" fmla="*/ 90546 w 471546"/>
              <a:gd name="connsiteY8" fmla="*/ 481013 h 599166"/>
              <a:gd name="connsiteX9" fmla="*/ 76258 w 471546"/>
              <a:gd name="connsiteY9" fmla="*/ 452438 h 599166"/>
              <a:gd name="connsiteX10" fmla="*/ 61971 w 471546"/>
              <a:gd name="connsiteY10" fmla="*/ 423863 h 599166"/>
              <a:gd name="connsiteX11" fmla="*/ 42921 w 471546"/>
              <a:gd name="connsiteY11" fmla="*/ 381000 h 599166"/>
              <a:gd name="connsiteX12" fmla="*/ 33396 w 471546"/>
              <a:gd name="connsiteY12" fmla="*/ 338138 h 599166"/>
              <a:gd name="connsiteX13" fmla="*/ 28633 w 471546"/>
              <a:gd name="connsiteY13" fmla="*/ 314325 h 599166"/>
              <a:gd name="connsiteX14" fmla="*/ 19108 w 471546"/>
              <a:gd name="connsiteY14" fmla="*/ 295275 h 599166"/>
              <a:gd name="connsiteX15" fmla="*/ 14346 w 471546"/>
              <a:gd name="connsiteY15" fmla="*/ 109538 h 599166"/>
              <a:gd name="connsiteX16" fmla="*/ 33396 w 471546"/>
              <a:gd name="connsiteY16" fmla="*/ 80963 h 599166"/>
              <a:gd name="connsiteX17" fmla="*/ 47683 w 471546"/>
              <a:gd name="connsiteY17" fmla="*/ 52388 h 599166"/>
              <a:gd name="connsiteX18" fmla="*/ 61971 w 471546"/>
              <a:gd name="connsiteY18" fmla="*/ 38100 h 599166"/>
              <a:gd name="connsiteX19" fmla="*/ 85783 w 471546"/>
              <a:gd name="connsiteY19" fmla="*/ 9525 h 599166"/>
              <a:gd name="connsiteX20" fmla="*/ 100071 w 471546"/>
              <a:gd name="connsiteY20" fmla="*/ 4763 h 599166"/>
              <a:gd name="connsiteX21" fmla="*/ 142933 w 471546"/>
              <a:gd name="connsiteY21" fmla="*/ 0 h 599166"/>
              <a:gd name="connsiteX22" fmla="*/ 276283 w 471546"/>
              <a:gd name="connsiteY22" fmla="*/ 4763 h 599166"/>
              <a:gd name="connsiteX23" fmla="*/ 304858 w 471546"/>
              <a:gd name="connsiteY23" fmla="*/ 19050 h 599166"/>
              <a:gd name="connsiteX24" fmla="*/ 323908 w 471546"/>
              <a:gd name="connsiteY24" fmla="*/ 23813 h 599166"/>
              <a:gd name="connsiteX25" fmla="*/ 362008 w 471546"/>
              <a:gd name="connsiteY25" fmla="*/ 33338 h 59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1546" h="599166">
                <a:moveTo>
                  <a:pt x="471546" y="590550"/>
                </a:moveTo>
                <a:cubicBezTo>
                  <a:pt x="359546" y="599166"/>
                  <a:pt x="395428" y="598528"/>
                  <a:pt x="223896" y="590550"/>
                </a:cubicBezTo>
                <a:cubicBezTo>
                  <a:pt x="217358" y="590246"/>
                  <a:pt x="211196" y="587375"/>
                  <a:pt x="204846" y="585788"/>
                </a:cubicBezTo>
                <a:cubicBezTo>
                  <a:pt x="198496" y="582613"/>
                  <a:pt x="192321" y="579060"/>
                  <a:pt x="185796" y="576263"/>
                </a:cubicBezTo>
                <a:cubicBezTo>
                  <a:pt x="181182" y="574285"/>
                  <a:pt x="175998" y="573745"/>
                  <a:pt x="171508" y="571500"/>
                </a:cubicBezTo>
                <a:cubicBezTo>
                  <a:pt x="134586" y="553039"/>
                  <a:pt x="178840" y="569180"/>
                  <a:pt x="142933" y="557213"/>
                </a:cubicBezTo>
                <a:cubicBezTo>
                  <a:pt x="131675" y="545955"/>
                  <a:pt x="122503" y="538128"/>
                  <a:pt x="114358" y="523875"/>
                </a:cubicBezTo>
                <a:cubicBezTo>
                  <a:pt x="111867" y="519517"/>
                  <a:pt x="112034" y="513976"/>
                  <a:pt x="109596" y="509588"/>
                </a:cubicBezTo>
                <a:cubicBezTo>
                  <a:pt x="104037" y="499581"/>
                  <a:pt x="94166" y="491873"/>
                  <a:pt x="90546" y="481013"/>
                </a:cubicBezTo>
                <a:cubicBezTo>
                  <a:pt x="83973" y="461295"/>
                  <a:pt x="88568" y="470902"/>
                  <a:pt x="76258" y="452438"/>
                </a:cubicBezTo>
                <a:cubicBezTo>
                  <a:pt x="58895" y="400343"/>
                  <a:pt x="86584" y="479241"/>
                  <a:pt x="61971" y="423863"/>
                </a:cubicBezTo>
                <a:cubicBezTo>
                  <a:pt x="39299" y="372852"/>
                  <a:pt x="64478" y="413337"/>
                  <a:pt x="42921" y="381000"/>
                </a:cubicBezTo>
                <a:cubicBezTo>
                  <a:pt x="29815" y="302372"/>
                  <a:pt x="45120" y="385032"/>
                  <a:pt x="33396" y="338138"/>
                </a:cubicBezTo>
                <a:cubicBezTo>
                  <a:pt x="31433" y="330285"/>
                  <a:pt x="31193" y="322004"/>
                  <a:pt x="28633" y="314325"/>
                </a:cubicBezTo>
                <a:cubicBezTo>
                  <a:pt x="26388" y="307590"/>
                  <a:pt x="22283" y="301625"/>
                  <a:pt x="19108" y="295275"/>
                </a:cubicBezTo>
                <a:cubicBezTo>
                  <a:pt x="6525" y="219774"/>
                  <a:pt x="0" y="204217"/>
                  <a:pt x="14346" y="109538"/>
                </a:cubicBezTo>
                <a:cubicBezTo>
                  <a:pt x="16061" y="98220"/>
                  <a:pt x="33396" y="80963"/>
                  <a:pt x="33396" y="80963"/>
                </a:cubicBezTo>
                <a:cubicBezTo>
                  <a:pt x="38169" y="66642"/>
                  <a:pt x="37424" y="64698"/>
                  <a:pt x="47683" y="52388"/>
                </a:cubicBezTo>
                <a:cubicBezTo>
                  <a:pt x="51995" y="47214"/>
                  <a:pt x="57659" y="43274"/>
                  <a:pt x="61971" y="38100"/>
                </a:cubicBezTo>
                <a:cubicBezTo>
                  <a:pt x="72951" y="24925"/>
                  <a:pt x="70133" y="19958"/>
                  <a:pt x="85783" y="9525"/>
                </a:cubicBezTo>
                <a:cubicBezTo>
                  <a:pt x="89960" y="6740"/>
                  <a:pt x="95119" y="5588"/>
                  <a:pt x="100071" y="4763"/>
                </a:cubicBezTo>
                <a:cubicBezTo>
                  <a:pt x="114251" y="2400"/>
                  <a:pt x="128646" y="1588"/>
                  <a:pt x="142933" y="0"/>
                </a:cubicBezTo>
                <a:cubicBezTo>
                  <a:pt x="187383" y="1588"/>
                  <a:pt x="231897" y="1899"/>
                  <a:pt x="276283" y="4763"/>
                </a:cubicBezTo>
                <a:cubicBezTo>
                  <a:pt x="292036" y="5779"/>
                  <a:pt x="290915" y="13074"/>
                  <a:pt x="304858" y="19050"/>
                </a:cubicBezTo>
                <a:cubicBezTo>
                  <a:pt x="310874" y="21628"/>
                  <a:pt x="317639" y="21932"/>
                  <a:pt x="323908" y="23813"/>
                </a:cubicBezTo>
                <a:cubicBezTo>
                  <a:pt x="359004" y="34342"/>
                  <a:pt x="341333" y="33338"/>
                  <a:pt x="362008" y="333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86446" y="1213292"/>
            <a:ext cx="230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857884" y="1142984"/>
            <a:ext cx="230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5929322" y="1071546"/>
            <a:ext cx="357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30" name="자유형 29"/>
          <p:cNvSpPr/>
          <p:nvPr/>
        </p:nvSpPr>
        <p:spPr>
          <a:xfrm>
            <a:off x="5186363" y="1068989"/>
            <a:ext cx="2740366" cy="1650530"/>
          </a:xfrm>
          <a:custGeom>
            <a:avLst/>
            <a:gdLst>
              <a:gd name="connsiteX0" fmla="*/ 990600 w 2740366"/>
              <a:gd name="connsiteY0" fmla="*/ 112111 h 1650530"/>
              <a:gd name="connsiteX1" fmla="*/ 995362 w 2740366"/>
              <a:gd name="connsiteY1" fmla="*/ 97824 h 1650530"/>
              <a:gd name="connsiteX2" fmla="*/ 1009650 w 2740366"/>
              <a:gd name="connsiteY2" fmla="*/ 93061 h 1650530"/>
              <a:gd name="connsiteX3" fmla="*/ 1038225 w 2740366"/>
              <a:gd name="connsiteY3" fmla="*/ 78774 h 1650530"/>
              <a:gd name="connsiteX4" fmla="*/ 1123950 w 2740366"/>
              <a:gd name="connsiteY4" fmla="*/ 69249 h 1650530"/>
              <a:gd name="connsiteX5" fmla="*/ 1200150 w 2740366"/>
              <a:gd name="connsiteY5" fmla="*/ 59724 h 1650530"/>
              <a:gd name="connsiteX6" fmla="*/ 1228725 w 2740366"/>
              <a:gd name="connsiteY6" fmla="*/ 50199 h 1650530"/>
              <a:gd name="connsiteX7" fmla="*/ 1304925 w 2740366"/>
              <a:gd name="connsiteY7" fmla="*/ 45436 h 1650530"/>
              <a:gd name="connsiteX8" fmla="*/ 1828800 w 2740366"/>
              <a:gd name="connsiteY8" fmla="*/ 50199 h 1650530"/>
              <a:gd name="connsiteX9" fmla="*/ 1857375 w 2740366"/>
              <a:gd name="connsiteY9" fmla="*/ 54961 h 1650530"/>
              <a:gd name="connsiteX10" fmla="*/ 1928812 w 2740366"/>
              <a:gd name="connsiteY10" fmla="*/ 59724 h 1650530"/>
              <a:gd name="connsiteX11" fmla="*/ 1990725 w 2740366"/>
              <a:gd name="connsiteY11" fmla="*/ 74011 h 1650530"/>
              <a:gd name="connsiteX12" fmla="*/ 2081212 w 2740366"/>
              <a:gd name="connsiteY12" fmla="*/ 83536 h 1650530"/>
              <a:gd name="connsiteX13" fmla="*/ 2133600 w 2740366"/>
              <a:gd name="connsiteY13" fmla="*/ 97824 h 1650530"/>
              <a:gd name="connsiteX14" fmla="*/ 2166937 w 2740366"/>
              <a:gd name="connsiteY14" fmla="*/ 102586 h 1650530"/>
              <a:gd name="connsiteX15" fmla="*/ 2228850 w 2740366"/>
              <a:gd name="connsiteY15" fmla="*/ 121636 h 1650530"/>
              <a:gd name="connsiteX16" fmla="*/ 2257425 w 2740366"/>
              <a:gd name="connsiteY16" fmla="*/ 131161 h 1650530"/>
              <a:gd name="connsiteX17" fmla="*/ 2290762 w 2740366"/>
              <a:gd name="connsiteY17" fmla="*/ 140686 h 1650530"/>
              <a:gd name="connsiteX18" fmla="*/ 2352675 w 2740366"/>
              <a:gd name="connsiteY18" fmla="*/ 159736 h 1650530"/>
              <a:gd name="connsiteX19" fmla="*/ 2400300 w 2740366"/>
              <a:gd name="connsiteY19" fmla="*/ 183549 h 1650530"/>
              <a:gd name="connsiteX20" fmla="*/ 2457450 w 2740366"/>
              <a:gd name="connsiteY20" fmla="*/ 212124 h 1650530"/>
              <a:gd name="connsiteX21" fmla="*/ 2490787 w 2740366"/>
              <a:gd name="connsiteY21" fmla="*/ 221649 h 1650530"/>
              <a:gd name="connsiteX22" fmla="*/ 2524125 w 2740366"/>
              <a:gd name="connsiteY22" fmla="*/ 245461 h 1650530"/>
              <a:gd name="connsiteX23" fmla="*/ 2543175 w 2740366"/>
              <a:gd name="connsiteY23" fmla="*/ 259749 h 1650530"/>
              <a:gd name="connsiteX24" fmla="*/ 2562225 w 2740366"/>
              <a:gd name="connsiteY24" fmla="*/ 264511 h 1650530"/>
              <a:gd name="connsiteX25" fmla="*/ 2600325 w 2740366"/>
              <a:gd name="connsiteY25" fmla="*/ 297849 h 1650530"/>
              <a:gd name="connsiteX26" fmla="*/ 2619375 w 2740366"/>
              <a:gd name="connsiteY26" fmla="*/ 312136 h 1650530"/>
              <a:gd name="connsiteX27" fmla="*/ 2647950 w 2740366"/>
              <a:gd name="connsiteY27" fmla="*/ 354999 h 1650530"/>
              <a:gd name="connsiteX28" fmla="*/ 2662237 w 2740366"/>
              <a:gd name="connsiteY28" fmla="*/ 369286 h 1650530"/>
              <a:gd name="connsiteX29" fmla="*/ 2686050 w 2740366"/>
              <a:gd name="connsiteY29" fmla="*/ 435961 h 1650530"/>
              <a:gd name="connsiteX30" fmla="*/ 2695575 w 2740366"/>
              <a:gd name="connsiteY30" fmla="*/ 483586 h 1650530"/>
              <a:gd name="connsiteX31" fmla="*/ 2705100 w 2740366"/>
              <a:gd name="connsiteY31" fmla="*/ 512161 h 1650530"/>
              <a:gd name="connsiteX32" fmla="*/ 2709862 w 2740366"/>
              <a:gd name="connsiteY32" fmla="*/ 540736 h 1650530"/>
              <a:gd name="connsiteX33" fmla="*/ 2724150 w 2740366"/>
              <a:gd name="connsiteY33" fmla="*/ 574074 h 1650530"/>
              <a:gd name="connsiteX34" fmla="*/ 2728912 w 2740366"/>
              <a:gd name="connsiteY34" fmla="*/ 593124 h 1650530"/>
              <a:gd name="connsiteX35" fmla="*/ 2724150 w 2740366"/>
              <a:gd name="connsiteY35" fmla="*/ 864586 h 1650530"/>
              <a:gd name="connsiteX36" fmla="*/ 2714625 w 2740366"/>
              <a:gd name="connsiteY36" fmla="*/ 926499 h 1650530"/>
              <a:gd name="connsiteX37" fmla="*/ 2709862 w 2740366"/>
              <a:gd name="connsiteY37" fmla="*/ 945549 h 1650530"/>
              <a:gd name="connsiteX38" fmla="*/ 2681287 w 2740366"/>
              <a:gd name="connsiteY38" fmla="*/ 993174 h 1650530"/>
              <a:gd name="connsiteX39" fmla="*/ 2671762 w 2740366"/>
              <a:gd name="connsiteY39" fmla="*/ 1031274 h 1650530"/>
              <a:gd name="connsiteX40" fmla="*/ 2657475 w 2740366"/>
              <a:gd name="connsiteY40" fmla="*/ 1045561 h 1650530"/>
              <a:gd name="connsiteX41" fmla="*/ 2638425 w 2740366"/>
              <a:gd name="connsiteY41" fmla="*/ 1069374 h 1650530"/>
              <a:gd name="connsiteX42" fmla="*/ 2614612 w 2740366"/>
              <a:gd name="connsiteY42" fmla="*/ 1102711 h 1650530"/>
              <a:gd name="connsiteX43" fmla="*/ 2581275 w 2740366"/>
              <a:gd name="connsiteY43" fmla="*/ 1159861 h 1650530"/>
              <a:gd name="connsiteX44" fmla="*/ 2505075 w 2740366"/>
              <a:gd name="connsiteY44" fmla="*/ 1217011 h 1650530"/>
              <a:gd name="connsiteX45" fmla="*/ 2471737 w 2740366"/>
              <a:gd name="connsiteY45" fmla="*/ 1231299 h 1650530"/>
              <a:gd name="connsiteX46" fmla="*/ 2433637 w 2740366"/>
              <a:gd name="connsiteY46" fmla="*/ 1245586 h 1650530"/>
              <a:gd name="connsiteX47" fmla="*/ 2419350 w 2740366"/>
              <a:gd name="connsiteY47" fmla="*/ 1250349 h 1650530"/>
              <a:gd name="connsiteX48" fmla="*/ 2386012 w 2740366"/>
              <a:gd name="connsiteY48" fmla="*/ 1255111 h 1650530"/>
              <a:gd name="connsiteX49" fmla="*/ 2262187 w 2740366"/>
              <a:gd name="connsiteY49" fmla="*/ 1278924 h 1650530"/>
              <a:gd name="connsiteX50" fmla="*/ 2233612 w 2740366"/>
              <a:gd name="connsiteY50" fmla="*/ 1283686 h 1650530"/>
              <a:gd name="connsiteX51" fmla="*/ 2190750 w 2740366"/>
              <a:gd name="connsiteY51" fmla="*/ 1293211 h 1650530"/>
              <a:gd name="connsiteX52" fmla="*/ 2100262 w 2740366"/>
              <a:gd name="connsiteY52" fmla="*/ 1302736 h 1650530"/>
              <a:gd name="connsiteX53" fmla="*/ 2014537 w 2740366"/>
              <a:gd name="connsiteY53" fmla="*/ 1317024 h 1650530"/>
              <a:gd name="connsiteX54" fmla="*/ 1790700 w 2740366"/>
              <a:gd name="connsiteY54" fmla="*/ 1336074 h 1650530"/>
              <a:gd name="connsiteX55" fmla="*/ 614362 w 2740366"/>
              <a:gd name="connsiteY55" fmla="*/ 1340836 h 1650530"/>
              <a:gd name="connsiteX56" fmla="*/ 528637 w 2740366"/>
              <a:gd name="connsiteY56" fmla="*/ 1350361 h 1650530"/>
              <a:gd name="connsiteX57" fmla="*/ 438150 w 2740366"/>
              <a:gd name="connsiteY57" fmla="*/ 1359886 h 1650530"/>
              <a:gd name="connsiteX58" fmla="*/ 414337 w 2740366"/>
              <a:gd name="connsiteY58" fmla="*/ 1364649 h 1650530"/>
              <a:gd name="connsiteX59" fmla="*/ 347662 w 2740366"/>
              <a:gd name="connsiteY59" fmla="*/ 1369411 h 1650530"/>
              <a:gd name="connsiteX60" fmla="*/ 309562 w 2740366"/>
              <a:gd name="connsiteY60" fmla="*/ 1374174 h 1650530"/>
              <a:gd name="connsiteX61" fmla="*/ 266700 w 2740366"/>
              <a:gd name="connsiteY61" fmla="*/ 1388461 h 1650530"/>
              <a:gd name="connsiteX62" fmla="*/ 214312 w 2740366"/>
              <a:gd name="connsiteY62" fmla="*/ 1397986 h 1650530"/>
              <a:gd name="connsiteX63" fmla="*/ 190500 w 2740366"/>
              <a:gd name="connsiteY63" fmla="*/ 1412274 h 1650530"/>
              <a:gd name="connsiteX64" fmla="*/ 147637 w 2740366"/>
              <a:gd name="connsiteY64" fmla="*/ 1426561 h 1650530"/>
              <a:gd name="connsiteX65" fmla="*/ 119062 w 2740366"/>
              <a:gd name="connsiteY65" fmla="*/ 1431324 h 1650530"/>
              <a:gd name="connsiteX66" fmla="*/ 90487 w 2740366"/>
              <a:gd name="connsiteY66" fmla="*/ 1445611 h 1650530"/>
              <a:gd name="connsiteX67" fmla="*/ 61912 w 2740366"/>
              <a:gd name="connsiteY67" fmla="*/ 1455136 h 1650530"/>
              <a:gd name="connsiteX68" fmla="*/ 47625 w 2740366"/>
              <a:gd name="connsiteY68" fmla="*/ 1464661 h 1650530"/>
              <a:gd name="connsiteX69" fmla="*/ 42862 w 2740366"/>
              <a:gd name="connsiteY69" fmla="*/ 1483711 h 1650530"/>
              <a:gd name="connsiteX70" fmla="*/ 28575 w 2740366"/>
              <a:gd name="connsiteY70" fmla="*/ 1526574 h 1650530"/>
              <a:gd name="connsiteX71" fmla="*/ 23812 w 2740366"/>
              <a:gd name="connsiteY71" fmla="*/ 1540861 h 1650530"/>
              <a:gd name="connsiteX72" fmla="*/ 4762 w 2740366"/>
              <a:gd name="connsiteY72" fmla="*/ 1612299 h 1650530"/>
              <a:gd name="connsiteX73" fmla="*/ 0 w 2740366"/>
              <a:gd name="connsiteY73" fmla="*/ 1640874 h 1650530"/>
              <a:gd name="connsiteX74" fmla="*/ 4762 w 2740366"/>
              <a:gd name="connsiteY74" fmla="*/ 1598011 h 165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740366" h="1650530">
                <a:moveTo>
                  <a:pt x="990600" y="112111"/>
                </a:moveTo>
                <a:cubicBezTo>
                  <a:pt x="992187" y="107349"/>
                  <a:pt x="991812" y="101374"/>
                  <a:pt x="995362" y="97824"/>
                </a:cubicBezTo>
                <a:cubicBezTo>
                  <a:pt x="998912" y="94274"/>
                  <a:pt x="1005160" y="95306"/>
                  <a:pt x="1009650" y="93061"/>
                </a:cubicBezTo>
                <a:cubicBezTo>
                  <a:pt x="1024744" y="85514"/>
                  <a:pt x="1021463" y="81168"/>
                  <a:pt x="1038225" y="78774"/>
                </a:cubicBezTo>
                <a:cubicBezTo>
                  <a:pt x="1066687" y="74708"/>
                  <a:pt x="1123950" y="69249"/>
                  <a:pt x="1123950" y="69249"/>
                </a:cubicBezTo>
                <a:cubicBezTo>
                  <a:pt x="1183340" y="54400"/>
                  <a:pt x="1072827" y="80944"/>
                  <a:pt x="1200150" y="59724"/>
                </a:cubicBezTo>
                <a:cubicBezTo>
                  <a:pt x="1210054" y="58073"/>
                  <a:pt x="1218777" y="51556"/>
                  <a:pt x="1228725" y="50199"/>
                </a:cubicBezTo>
                <a:cubicBezTo>
                  <a:pt x="1253941" y="46760"/>
                  <a:pt x="1279525" y="47024"/>
                  <a:pt x="1304925" y="45436"/>
                </a:cubicBezTo>
                <a:cubicBezTo>
                  <a:pt x="1486687" y="0"/>
                  <a:pt x="1332059" y="36894"/>
                  <a:pt x="1828800" y="50199"/>
                </a:cubicBezTo>
                <a:cubicBezTo>
                  <a:pt x="1838453" y="50458"/>
                  <a:pt x="1847762" y="54045"/>
                  <a:pt x="1857375" y="54961"/>
                </a:cubicBezTo>
                <a:cubicBezTo>
                  <a:pt x="1881133" y="57224"/>
                  <a:pt x="1905000" y="58136"/>
                  <a:pt x="1928812" y="59724"/>
                </a:cubicBezTo>
                <a:cubicBezTo>
                  <a:pt x="1999295" y="71470"/>
                  <a:pt x="1911589" y="55748"/>
                  <a:pt x="1990725" y="74011"/>
                </a:cubicBezTo>
                <a:cubicBezTo>
                  <a:pt x="2019309" y="80607"/>
                  <a:pt x="2053416" y="81398"/>
                  <a:pt x="2081212" y="83536"/>
                </a:cubicBezTo>
                <a:cubicBezTo>
                  <a:pt x="2098675" y="88299"/>
                  <a:pt x="2115931" y="93897"/>
                  <a:pt x="2133600" y="97824"/>
                </a:cubicBezTo>
                <a:cubicBezTo>
                  <a:pt x="2144558" y="100259"/>
                  <a:pt x="2156144" y="99502"/>
                  <a:pt x="2166937" y="102586"/>
                </a:cubicBezTo>
                <a:cubicBezTo>
                  <a:pt x="2259802" y="129119"/>
                  <a:pt x="2147894" y="108145"/>
                  <a:pt x="2228850" y="121636"/>
                </a:cubicBezTo>
                <a:cubicBezTo>
                  <a:pt x="2238375" y="124811"/>
                  <a:pt x="2247829" y="128208"/>
                  <a:pt x="2257425" y="131161"/>
                </a:cubicBezTo>
                <a:cubicBezTo>
                  <a:pt x="2268471" y="134560"/>
                  <a:pt x="2279798" y="137031"/>
                  <a:pt x="2290762" y="140686"/>
                </a:cubicBezTo>
                <a:cubicBezTo>
                  <a:pt x="2355500" y="162265"/>
                  <a:pt x="2262226" y="137124"/>
                  <a:pt x="2352675" y="159736"/>
                </a:cubicBezTo>
                <a:cubicBezTo>
                  <a:pt x="2390136" y="187833"/>
                  <a:pt x="2351067" y="161668"/>
                  <a:pt x="2400300" y="183549"/>
                </a:cubicBezTo>
                <a:cubicBezTo>
                  <a:pt x="2419763" y="192199"/>
                  <a:pt x="2437244" y="205389"/>
                  <a:pt x="2457450" y="212124"/>
                </a:cubicBezTo>
                <a:cubicBezTo>
                  <a:pt x="2477947" y="218956"/>
                  <a:pt x="2466867" y="215668"/>
                  <a:pt x="2490787" y="221649"/>
                </a:cubicBezTo>
                <a:cubicBezTo>
                  <a:pt x="2553100" y="268382"/>
                  <a:pt x="2475336" y="210612"/>
                  <a:pt x="2524125" y="245461"/>
                </a:cubicBezTo>
                <a:cubicBezTo>
                  <a:pt x="2530584" y="250075"/>
                  <a:pt x="2536075" y="256199"/>
                  <a:pt x="2543175" y="259749"/>
                </a:cubicBezTo>
                <a:cubicBezTo>
                  <a:pt x="2549029" y="262676"/>
                  <a:pt x="2555875" y="262924"/>
                  <a:pt x="2562225" y="264511"/>
                </a:cubicBezTo>
                <a:cubicBezTo>
                  <a:pt x="2610268" y="300544"/>
                  <a:pt x="2550989" y="254681"/>
                  <a:pt x="2600325" y="297849"/>
                </a:cubicBezTo>
                <a:cubicBezTo>
                  <a:pt x="2606299" y="303076"/>
                  <a:pt x="2613762" y="306523"/>
                  <a:pt x="2619375" y="312136"/>
                </a:cubicBezTo>
                <a:cubicBezTo>
                  <a:pt x="2658400" y="351161"/>
                  <a:pt x="2623026" y="320105"/>
                  <a:pt x="2647950" y="354999"/>
                </a:cubicBezTo>
                <a:cubicBezTo>
                  <a:pt x="2651865" y="360479"/>
                  <a:pt x="2657475" y="364524"/>
                  <a:pt x="2662237" y="369286"/>
                </a:cubicBezTo>
                <a:cubicBezTo>
                  <a:pt x="2670857" y="438238"/>
                  <a:pt x="2657721" y="379301"/>
                  <a:pt x="2686050" y="435961"/>
                </a:cubicBezTo>
                <a:cubicBezTo>
                  <a:pt x="2690005" y="443872"/>
                  <a:pt x="2694381" y="478809"/>
                  <a:pt x="2695575" y="483586"/>
                </a:cubicBezTo>
                <a:cubicBezTo>
                  <a:pt x="2698010" y="493326"/>
                  <a:pt x="2701925" y="502636"/>
                  <a:pt x="2705100" y="512161"/>
                </a:cubicBezTo>
                <a:cubicBezTo>
                  <a:pt x="2706687" y="521686"/>
                  <a:pt x="2707022" y="531507"/>
                  <a:pt x="2709862" y="540736"/>
                </a:cubicBezTo>
                <a:cubicBezTo>
                  <a:pt x="2713418" y="552292"/>
                  <a:pt x="2720018" y="562712"/>
                  <a:pt x="2724150" y="574074"/>
                </a:cubicBezTo>
                <a:cubicBezTo>
                  <a:pt x="2726387" y="580225"/>
                  <a:pt x="2727325" y="586774"/>
                  <a:pt x="2728912" y="593124"/>
                </a:cubicBezTo>
                <a:cubicBezTo>
                  <a:pt x="2740366" y="707647"/>
                  <a:pt x="2737823" y="659498"/>
                  <a:pt x="2724150" y="864586"/>
                </a:cubicBezTo>
                <a:cubicBezTo>
                  <a:pt x="2722761" y="885420"/>
                  <a:pt x="2718254" y="905936"/>
                  <a:pt x="2714625" y="926499"/>
                </a:cubicBezTo>
                <a:cubicBezTo>
                  <a:pt x="2713487" y="932945"/>
                  <a:pt x="2712789" y="939695"/>
                  <a:pt x="2709862" y="945549"/>
                </a:cubicBezTo>
                <a:cubicBezTo>
                  <a:pt x="2701583" y="962108"/>
                  <a:pt x="2681287" y="993174"/>
                  <a:pt x="2681287" y="993174"/>
                </a:cubicBezTo>
                <a:cubicBezTo>
                  <a:pt x="2680599" y="996613"/>
                  <a:pt x="2675947" y="1024996"/>
                  <a:pt x="2671762" y="1031274"/>
                </a:cubicBezTo>
                <a:cubicBezTo>
                  <a:pt x="2668026" y="1036878"/>
                  <a:pt x="2661910" y="1040492"/>
                  <a:pt x="2657475" y="1045561"/>
                </a:cubicBezTo>
                <a:cubicBezTo>
                  <a:pt x="2650781" y="1053211"/>
                  <a:pt x="2643655" y="1060658"/>
                  <a:pt x="2638425" y="1069374"/>
                </a:cubicBezTo>
                <a:cubicBezTo>
                  <a:pt x="2617066" y="1104972"/>
                  <a:pt x="2642513" y="1084111"/>
                  <a:pt x="2614612" y="1102711"/>
                </a:cubicBezTo>
                <a:cubicBezTo>
                  <a:pt x="2603500" y="1121761"/>
                  <a:pt x="2598020" y="1145508"/>
                  <a:pt x="2581275" y="1159861"/>
                </a:cubicBezTo>
                <a:cubicBezTo>
                  <a:pt x="2556794" y="1180844"/>
                  <a:pt x="2534428" y="1202335"/>
                  <a:pt x="2505075" y="1217011"/>
                </a:cubicBezTo>
                <a:cubicBezTo>
                  <a:pt x="2474934" y="1232081"/>
                  <a:pt x="2497428" y="1221957"/>
                  <a:pt x="2471737" y="1231299"/>
                </a:cubicBezTo>
                <a:cubicBezTo>
                  <a:pt x="2458990" y="1235934"/>
                  <a:pt x="2446384" y="1240951"/>
                  <a:pt x="2433637" y="1245586"/>
                </a:cubicBezTo>
                <a:cubicBezTo>
                  <a:pt x="2428919" y="1247302"/>
                  <a:pt x="2424273" y="1249364"/>
                  <a:pt x="2419350" y="1250349"/>
                </a:cubicBezTo>
                <a:cubicBezTo>
                  <a:pt x="2408343" y="1252550"/>
                  <a:pt x="2397125" y="1253524"/>
                  <a:pt x="2386012" y="1255111"/>
                </a:cubicBezTo>
                <a:cubicBezTo>
                  <a:pt x="2315222" y="1285451"/>
                  <a:pt x="2388722" y="1257837"/>
                  <a:pt x="2262187" y="1278924"/>
                </a:cubicBezTo>
                <a:cubicBezTo>
                  <a:pt x="2252662" y="1280511"/>
                  <a:pt x="2243081" y="1281792"/>
                  <a:pt x="2233612" y="1283686"/>
                </a:cubicBezTo>
                <a:cubicBezTo>
                  <a:pt x="2219260" y="1286556"/>
                  <a:pt x="2205239" y="1291141"/>
                  <a:pt x="2190750" y="1293211"/>
                </a:cubicBezTo>
                <a:cubicBezTo>
                  <a:pt x="2160726" y="1297500"/>
                  <a:pt x="2130318" y="1298674"/>
                  <a:pt x="2100262" y="1302736"/>
                </a:cubicBezTo>
                <a:cubicBezTo>
                  <a:pt x="2071554" y="1306616"/>
                  <a:pt x="2043245" y="1313144"/>
                  <a:pt x="2014537" y="1317024"/>
                </a:cubicBezTo>
                <a:cubicBezTo>
                  <a:pt x="1966392" y="1323530"/>
                  <a:pt x="1826969" y="1335678"/>
                  <a:pt x="1790700" y="1336074"/>
                </a:cubicBezTo>
                <a:lnTo>
                  <a:pt x="614362" y="1340836"/>
                </a:lnTo>
                <a:cubicBezTo>
                  <a:pt x="565919" y="1350526"/>
                  <a:pt x="609705" y="1342761"/>
                  <a:pt x="528637" y="1350361"/>
                </a:cubicBezTo>
                <a:cubicBezTo>
                  <a:pt x="498440" y="1353192"/>
                  <a:pt x="468245" y="1356124"/>
                  <a:pt x="438150" y="1359886"/>
                </a:cubicBezTo>
                <a:cubicBezTo>
                  <a:pt x="430118" y="1360890"/>
                  <a:pt x="422387" y="1363802"/>
                  <a:pt x="414337" y="1364649"/>
                </a:cubicBezTo>
                <a:cubicBezTo>
                  <a:pt x="392178" y="1366982"/>
                  <a:pt x="369852" y="1367394"/>
                  <a:pt x="347662" y="1369411"/>
                </a:cubicBezTo>
                <a:cubicBezTo>
                  <a:pt x="334916" y="1370570"/>
                  <a:pt x="322262" y="1372586"/>
                  <a:pt x="309562" y="1374174"/>
                </a:cubicBezTo>
                <a:cubicBezTo>
                  <a:pt x="295275" y="1378936"/>
                  <a:pt x="281468" y="1385507"/>
                  <a:pt x="266700" y="1388461"/>
                </a:cubicBezTo>
                <a:cubicBezTo>
                  <a:pt x="233418" y="1395118"/>
                  <a:pt x="250872" y="1391893"/>
                  <a:pt x="214312" y="1397986"/>
                </a:cubicBezTo>
                <a:cubicBezTo>
                  <a:pt x="206375" y="1402749"/>
                  <a:pt x="198779" y="1408134"/>
                  <a:pt x="190500" y="1412274"/>
                </a:cubicBezTo>
                <a:cubicBezTo>
                  <a:pt x="176524" y="1419262"/>
                  <a:pt x="162797" y="1423529"/>
                  <a:pt x="147637" y="1426561"/>
                </a:cubicBezTo>
                <a:cubicBezTo>
                  <a:pt x="138168" y="1428455"/>
                  <a:pt x="128587" y="1429736"/>
                  <a:pt x="119062" y="1431324"/>
                </a:cubicBezTo>
                <a:cubicBezTo>
                  <a:pt x="109537" y="1436086"/>
                  <a:pt x="100317" y="1441515"/>
                  <a:pt x="90487" y="1445611"/>
                </a:cubicBezTo>
                <a:cubicBezTo>
                  <a:pt x="81219" y="1449473"/>
                  <a:pt x="61912" y="1455136"/>
                  <a:pt x="61912" y="1455136"/>
                </a:cubicBezTo>
                <a:cubicBezTo>
                  <a:pt x="57150" y="1458311"/>
                  <a:pt x="50800" y="1459899"/>
                  <a:pt x="47625" y="1464661"/>
                </a:cubicBezTo>
                <a:cubicBezTo>
                  <a:pt x="43994" y="1470107"/>
                  <a:pt x="44743" y="1477442"/>
                  <a:pt x="42862" y="1483711"/>
                </a:cubicBezTo>
                <a:cubicBezTo>
                  <a:pt x="38534" y="1498136"/>
                  <a:pt x="33338" y="1512286"/>
                  <a:pt x="28575" y="1526574"/>
                </a:cubicBezTo>
                <a:cubicBezTo>
                  <a:pt x="26988" y="1531336"/>
                  <a:pt x="25105" y="1536010"/>
                  <a:pt x="23812" y="1540861"/>
                </a:cubicBezTo>
                <a:cubicBezTo>
                  <a:pt x="17462" y="1564674"/>
                  <a:pt x="8813" y="1587989"/>
                  <a:pt x="4762" y="1612299"/>
                </a:cubicBezTo>
                <a:cubicBezTo>
                  <a:pt x="3175" y="1621824"/>
                  <a:pt x="0" y="1650530"/>
                  <a:pt x="0" y="1640874"/>
                </a:cubicBezTo>
                <a:cubicBezTo>
                  <a:pt x="0" y="1626498"/>
                  <a:pt x="4762" y="1598011"/>
                  <a:pt x="4762" y="159801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72066" y="3828826"/>
            <a:ext cx="23643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</a:t>
            </a:r>
          </a:p>
          <a:p>
            <a:r>
              <a:rPr lang="en-US" altLang="ko-KR" sz="1600" dirty="0" smtClean="0"/>
              <a:t>do 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++;</a:t>
            </a:r>
          </a:p>
          <a:p>
            <a:r>
              <a:rPr lang="en-US" altLang="ko-KR" sz="1600" dirty="0" smtClean="0"/>
              <a:t>} while(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3 );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8" y="3785060"/>
            <a:ext cx="230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8" y="450057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800" dirty="0" smtClean="0"/>
              <a:t>3.0 -&gt;1</a:t>
            </a:r>
          </a:p>
          <a:p>
            <a:pPr marL="228600" indent="-228600"/>
            <a:r>
              <a:rPr lang="en-US" altLang="ko-KR" sz="800" dirty="0" smtClean="0"/>
              <a:t>6. 1-&gt;2</a:t>
            </a:r>
          </a:p>
          <a:p>
            <a:pPr marL="228600" indent="-228600"/>
            <a:r>
              <a:rPr lang="en-US" altLang="ko-KR" sz="800" dirty="0" smtClean="0"/>
              <a:t>9.2-&gt;3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58082" y="435769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2.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800" dirty="0" smtClean="0">
                <a:solidFill>
                  <a:srgbClr val="FF0000"/>
                </a:solidFill>
              </a:rPr>
              <a:t>= 0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5.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800" dirty="0" smtClean="0">
                <a:solidFill>
                  <a:srgbClr val="FF0000"/>
                </a:solidFill>
              </a:rPr>
              <a:t>=1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8.i=2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29322" y="5072074"/>
            <a:ext cx="230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6" name="자유형 35"/>
          <p:cNvSpPr/>
          <p:nvPr/>
        </p:nvSpPr>
        <p:spPr>
          <a:xfrm>
            <a:off x="4786851" y="4262438"/>
            <a:ext cx="1142462" cy="1128712"/>
          </a:xfrm>
          <a:custGeom>
            <a:avLst/>
            <a:gdLst>
              <a:gd name="connsiteX0" fmla="*/ 1142462 w 1142462"/>
              <a:gd name="connsiteY0" fmla="*/ 852487 h 1128712"/>
              <a:gd name="connsiteX1" fmla="*/ 1132937 w 1142462"/>
              <a:gd name="connsiteY1" fmla="*/ 904875 h 1128712"/>
              <a:gd name="connsiteX2" fmla="*/ 1123412 w 1142462"/>
              <a:gd name="connsiteY2" fmla="*/ 919162 h 1128712"/>
              <a:gd name="connsiteX3" fmla="*/ 1109124 w 1142462"/>
              <a:gd name="connsiteY3" fmla="*/ 952500 h 1128712"/>
              <a:gd name="connsiteX4" fmla="*/ 1104362 w 1142462"/>
              <a:gd name="connsiteY4" fmla="*/ 971550 h 1128712"/>
              <a:gd name="connsiteX5" fmla="*/ 1075787 w 1142462"/>
              <a:gd name="connsiteY5" fmla="*/ 1009650 h 1128712"/>
              <a:gd name="connsiteX6" fmla="*/ 1042449 w 1142462"/>
              <a:gd name="connsiteY6" fmla="*/ 1042987 h 1128712"/>
              <a:gd name="connsiteX7" fmla="*/ 1028162 w 1142462"/>
              <a:gd name="connsiteY7" fmla="*/ 1057275 h 1128712"/>
              <a:gd name="connsiteX8" fmla="*/ 1013874 w 1142462"/>
              <a:gd name="connsiteY8" fmla="*/ 1062037 h 1128712"/>
              <a:gd name="connsiteX9" fmla="*/ 994824 w 1142462"/>
              <a:gd name="connsiteY9" fmla="*/ 1071562 h 1128712"/>
              <a:gd name="connsiteX10" fmla="*/ 980537 w 1142462"/>
              <a:gd name="connsiteY10" fmla="*/ 1076325 h 1128712"/>
              <a:gd name="connsiteX11" fmla="*/ 966249 w 1142462"/>
              <a:gd name="connsiteY11" fmla="*/ 1085850 h 1128712"/>
              <a:gd name="connsiteX12" fmla="*/ 913862 w 1142462"/>
              <a:gd name="connsiteY12" fmla="*/ 1090612 h 1128712"/>
              <a:gd name="connsiteX13" fmla="*/ 880524 w 1142462"/>
              <a:gd name="connsiteY13" fmla="*/ 1095375 h 1128712"/>
              <a:gd name="connsiteX14" fmla="*/ 851949 w 1142462"/>
              <a:gd name="connsiteY14" fmla="*/ 1100137 h 1128712"/>
              <a:gd name="connsiteX15" fmla="*/ 804324 w 1142462"/>
              <a:gd name="connsiteY15" fmla="*/ 1104900 h 1128712"/>
              <a:gd name="connsiteX16" fmla="*/ 704312 w 1142462"/>
              <a:gd name="connsiteY16" fmla="*/ 1119187 h 1128712"/>
              <a:gd name="connsiteX17" fmla="*/ 590012 w 1142462"/>
              <a:gd name="connsiteY17" fmla="*/ 1128712 h 1128712"/>
              <a:gd name="connsiteX18" fmla="*/ 309024 w 1142462"/>
              <a:gd name="connsiteY18" fmla="*/ 1123950 h 1128712"/>
              <a:gd name="connsiteX19" fmla="*/ 266162 w 1142462"/>
              <a:gd name="connsiteY19" fmla="*/ 1114425 h 1128712"/>
              <a:gd name="connsiteX20" fmla="*/ 247112 w 1142462"/>
              <a:gd name="connsiteY20" fmla="*/ 1104900 h 1128712"/>
              <a:gd name="connsiteX21" fmla="*/ 218537 w 1142462"/>
              <a:gd name="connsiteY21" fmla="*/ 1100137 h 1128712"/>
              <a:gd name="connsiteX22" fmla="*/ 199487 w 1142462"/>
              <a:gd name="connsiteY22" fmla="*/ 1095375 h 1128712"/>
              <a:gd name="connsiteX23" fmla="*/ 156624 w 1142462"/>
              <a:gd name="connsiteY23" fmla="*/ 1057275 h 1128712"/>
              <a:gd name="connsiteX24" fmla="*/ 142337 w 1142462"/>
              <a:gd name="connsiteY24" fmla="*/ 1033462 h 1128712"/>
              <a:gd name="connsiteX25" fmla="*/ 123287 w 1142462"/>
              <a:gd name="connsiteY25" fmla="*/ 1000125 h 1128712"/>
              <a:gd name="connsiteX26" fmla="*/ 104237 w 1142462"/>
              <a:gd name="connsiteY26" fmla="*/ 962025 h 1128712"/>
              <a:gd name="connsiteX27" fmla="*/ 89949 w 1142462"/>
              <a:gd name="connsiteY27" fmla="*/ 904875 h 1128712"/>
              <a:gd name="connsiteX28" fmla="*/ 80424 w 1142462"/>
              <a:gd name="connsiteY28" fmla="*/ 866775 h 1128712"/>
              <a:gd name="connsiteX29" fmla="*/ 75662 w 1142462"/>
              <a:gd name="connsiteY29" fmla="*/ 842962 h 1128712"/>
              <a:gd name="connsiteX30" fmla="*/ 66137 w 1142462"/>
              <a:gd name="connsiteY30" fmla="*/ 823912 h 1128712"/>
              <a:gd name="connsiteX31" fmla="*/ 56612 w 1142462"/>
              <a:gd name="connsiteY31" fmla="*/ 781050 h 1128712"/>
              <a:gd name="connsiteX32" fmla="*/ 42324 w 1142462"/>
              <a:gd name="connsiteY32" fmla="*/ 723900 h 1128712"/>
              <a:gd name="connsiteX33" fmla="*/ 51849 w 1142462"/>
              <a:gd name="connsiteY33" fmla="*/ 280987 h 1128712"/>
              <a:gd name="connsiteX34" fmla="*/ 61374 w 1142462"/>
              <a:gd name="connsiteY34" fmla="*/ 257175 h 1128712"/>
              <a:gd name="connsiteX35" fmla="*/ 70899 w 1142462"/>
              <a:gd name="connsiteY35" fmla="*/ 200025 h 1128712"/>
              <a:gd name="connsiteX36" fmla="*/ 80424 w 1142462"/>
              <a:gd name="connsiteY36" fmla="*/ 185737 h 1128712"/>
              <a:gd name="connsiteX37" fmla="*/ 99474 w 1142462"/>
              <a:gd name="connsiteY37" fmla="*/ 147637 h 1128712"/>
              <a:gd name="connsiteX38" fmla="*/ 99474 w 1142462"/>
              <a:gd name="connsiteY38" fmla="*/ 147637 h 1128712"/>
              <a:gd name="connsiteX39" fmla="*/ 113762 w 1142462"/>
              <a:gd name="connsiteY39" fmla="*/ 114300 h 1128712"/>
              <a:gd name="connsiteX40" fmla="*/ 128049 w 1142462"/>
              <a:gd name="connsiteY40" fmla="*/ 80962 h 1128712"/>
              <a:gd name="connsiteX41" fmla="*/ 142337 w 1142462"/>
              <a:gd name="connsiteY41" fmla="*/ 61912 h 1128712"/>
              <a:gd name="connsiteX42" fmla="*/ 161387 w 1142462"/>
              <a:gd name="connsiteY42" fmla="*/ 38100 h 1128712"/>
              <a:gd name="connsiteX43" fmla="*/ 166149 w 1142462"/>
              <a:gd name="connsiteY43" fmla="*/ 23812 h 1128712"/>
              <a:gd name="connsiteX44" fmla="*/ 194724 w 1142462"/>
              <a:gd name="connsiteY44" fmla="*/ 9525 h 1128712"/>
              <a:gd name="connsiteX45" fmla="*/ 213774 w 1142462"/>
              <a:gd name="connsiteY45" fmla="*/ 4762 h 1128712"/>
              <a:gd name="connsiteX46" fmla="*/ 380462 w 1142462"/>
              <a:gd name="connsiteY46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42462" h="1128712">
                <a:moveTo>
                  <a:pt x="1142462" y="852487"/>
                </a:moveTo>
                <a:cubicBezTo>
                  <a:pt x="1140821" y="865613"/>
                  <a:pt x="1140277" y="890195"/>
                  <a:pt x="1132937" y="904875"/>
                </a:cubicBezTo>
                <a:cubicBezTo>
                  <a:pt x="1130377" y="909994"/>
                  <a:pt x="1126587" y="914400"/>
                  <a:pt x="1123412" y="919162"/>
                </a:cubicBezTo>
                <a:cubicBezTo>
                  <a:pt x="1109736" y="973862"/>
                  <a:pt x="1128860" y="906447"/>
                  <a:pt x="1109124" y="952500"/>
                </a:cubicBezTo>
                <a:cubicBezTo>
                  <a:pt x="1106546" y="958516"/>
                  <a:pt x="1107660" y="965896"/>
                  <a:pt x="1104362" y="971550"/>
                </a:cubicBezTo>
                <a:cubicBezTo>
                  <a:pt x="1096363" y="985263"/>
                  <a:pt x="1084593" y="996441"/>
                  <a:pt x="1075787" y="1009650"/>
                </a:cubicBezTo>
                <a:cubicBezTo>
                  <a:pt x="1053952" y="1042402"/>
                  <a:pt x="1067597" y="1034605"/>
                  <a:pt x="1042449" y="1042987"/>
                </a:cubicBezTo>
                <a:cubicBezTo>
                  <a:pt x="1037687" y="1047750"/>
                  <a:pt x="1033766" y="1053539"/>
                  <a:pt x="1028162" y="1057275"/>
                </a:cubicBezTo>
                <a:cubicBezTo>
                  <a:pt x="1023985" y="1060060"/>
                  <a:pt x="1018488" y="1060060"/>
                  <a:pt x="1013874" y="1062037"/>
                </a:cubicBezTo>
                <a:cubicBezTo>
                  <a:pt x="1007348" y="1064834"/>
                  <a:pt x="1001349" y="1068765"/>
                  <a:pt x="994824" y="1071562"/>
                </a:cubicBezTo>
                <a:cubicBezTo>
                  <a:pt x="990210" y="1073540"/>
                  <a:pt x="985027" y="1074080"/>
                  <a:pt x="980537" y="1076325"/>
                </a:cubicBezTo>
                <a:cubicBezTo>
                  <a:pt x="975417" y="1078885"/>
                  <a:pt x="971846" y="1084651"/>
                  <a:pt x="966249" y="1085850"/>
                </a:cubicBezTo>
                <a:cubicBezTo>
                  <a:pt x="949104" y="1089524"/>
                  <a:pt x="931289" y="1088676"/>
                  <a:pt x="913862" y="1090612"/>
                </a:cubicBezTo>
                <a:cubicBezTo>
                  <a:pt x="902705" y="1091852"/>
                  <a:pt x="891619" y="1093668"/>
                  <a:pt x="880524" y="1095375"/>
                </a:cubicBezTo>
                <a:cubicBezTo>
                  <a:pt x="870980" y="1096843"/>
                  <a:pt x="861531" y="1098939"/>
                  <a:pt x="851949" y="1100137"/>
                </a:cubicBezTo>
                <a:cubicBezTo>
                  <a:pt x="836118" y="1102116"/>
                  <a:pt x="820132" y="1102744"/>
                  <a:pt x="804324" y="1104900"/>
                </a:cubicBezTo>
                <a:cubicBezTo>
                  <a:pt x="735895" y="1114232"/>
                  <a:pt x="764209" y="1114196"/>
                  <a:pt x="704312" y="1119187"/>
                </a:cubicBezTo>
                <a:lnTo>
                  <a:pt x="590012" y="1128712"/>
                </a:lnTo>
                <a:lnTo>
                  <a:pt x="309024" y="1123950"/>
                </a:lnTo>
                <a:cubicBezTo>
                  <a:pt x="297753" y="1123603"/>
                  <a:pt x="278040" y="1119516"/>
                  <a:pt x="266162" y="1114425"/>
                </a:cubicBezTo>
                <a:cubicBezTo>
                  <a:pt x="259636" y="1111628"/>
                  <a:pt x="253912" y="1106940"/>
                  <a:pt x="247112" y="1104900"/>
                </a:cubicBezTo>
                <a:cubicBezTo>
                  <a:pt x="237863" y="1102125"/>
                  <a:pt x="228006" y="1102031"/>
                  <a:pt x="218537" y="1100137"/>
                </a:cubicBezTo>
                <a:cubicBezTo>
                  <a:pt x="212119" y="1098853"/>
                  <a:pt x="205837" y="1096962"/>
                  <a:pt x="199487" y="1095375"/>
                </a:cubicBezTo>
                <a:cubicBezTo>
                  <a:pt x="181863" y="1082156"/>
                  <a:pt x="171334" y="1075662"/>
                  <a:pt x="156624" y="1057275"/>
                </a:cubicBezTo>
                <a:cubicBezTo>
                  <a:pt x="150841" y="1050047"/>
                  <a:pt x="147099" y="1041400"/>
                  <a:pt x="142337" y="1033462"/>
                </a:cubicBezTo>
                <a:cubicBezTo>
                  <a:pt x="126747" y="971108"/>
                  <a:pt x="151662" y="1056875"/>
                  <a:pt x="123287" y="1000125"/>
                </a:cubicBezTo>
                <a:cubicBezTo>
                  <a:pt x="98954" y="951459"/>
                  <a:pt x="139431" y="997219"/>
                  <a:pt x="104237" y="962025"/>
                </a:cubicBezTo>
                <a:cubicBezTo>
                  <a:pt x="95561" y="918647"/>
                  <a:pt x="104049" y="957748"/>
                  <a:pt x="89949" y="904875"/>
                </a:cubicBezTo>
                <a:cubicBezTo>
                  <a:pt x="86576" y="892226"/>
                  <a:pt x="82991" y="879612"/>
                  <a:pt x="80424" y="866775"/>
                </a:cubicBezTo>
                <a:cubicBezTo>
                  <a:pt x="78837" y="858837"/>
                  <a:pt x="78222" y="850641"/>
                  <a:pt x="75662" y="842962"/>
                </a:cubicBezTo>
                <a:cubicBezTo>
                  <a:pt x="73417" y="836227"/>
                  <a:pt x="69312" y="830262"/>
                  <a:pt x="66137" y="823912"/>
                </a:cubicBezTo>
                <a:cubicBezTo>
                  <a:pt x="62172" y="804091"/>
                  <a:pt x="61653" y="799536"/>
                  <a:pt x="56612" y="781050"/>
                </a:cubicBezTo>
                <a:cubicBezTo>
                  <a:pt x="43393" y="732578"/>
                  <a:pt x="50384" y="764194"/>
                  <a:pt x="42324" y="723900"/>
                </a:cubicBezTo>
                <a:cubicBezTo>
                  <a:pt x="43965" y="576237"/>
                  <a:pt x="0" y="419257"/>
                  <a:pt x="51849" y="280987"/>
                </a:cubicBezTo>
                <a:cubicBezTo>
                  <a:pt x="54851" y="272982"/>
                  <a:pt x="58199" y="265112"/>
                  <a:pt x="61374" y="257175"/>
                </a:cubicBezTo>
                <a:cubicBezTo>
                  <a:pt x="62080" y="252230"/>
                  <a:pt x="67686" y="208592"/>
                  <a:pt x="70899" y="200025"/>
                </a:cubicBezTo>
                <a:cubicBezTo>
                  <a:pt x="72909" y="194665"/>
                  <a:pt x="77683" y="190762"/>
                  <a:pt x="80424" y="185737"/>
                </a:cubicBezTo>
                <a:cubicBezTo>
                  <a:pt x="87223" y="173272"/>
                  <a:pt x="93124" y="160337"/>
                  <a:pt x="99474" y="147637"/>
                </a:cubicBezTo>
                <a:lnTo>
                  <a:pt x="99474" y="147637"/>
                </a:lnTo>
                <a:cubicBezTo>
                  <a:pt x="110648" y="114118"/>
                  <a:pt x="96100" y="155513"/>
                  <a:pt x="113762" y="114300"/>
                </a:cubicBezTo>
                <a:cubicBezTo>
                  <a:pt x="122601" y="93675"/>
                  <a:pt x="113688" y="103939"/>
                  <a:pt x="128049" y="80962"/>
                </a:cubicBezTo>
                <a:cubicBezTo>
                  <a:pt x="132256" y="74231"/>
                  <a:pt x="137574" y="68262"/>
                  <a:pt x="142337" y="61912"/>
                </a:cubicBezTo>
                <a:cubicBezTo>
                  <a:pt x="154307" y="26000"/>
                  <a:pt x="136767" y="68875"/>
                  <a:pt x="161387" y="38100"/>
                </a:cubicBezTo>
                <a:cubicBezTo>
                  <a:pt x="164523" y="34180"/>
                  <a:pt x="163013" y="27732"/>
                  <a:pt x="166149" y="23812"/>
                </a:cubicBezTo>
                <a:cubicBezTo>
                  <a:pt x="172333" y="16081"/>
                  <a:pt x="185777" y="12081"/>
                  <a:pt x="194724" y="9525"/>
                </a:cubicBezTo>
                <a:cubicBezTo>
                  <a:pt x="201018" y="7727"/>
                  <a:pt x="207237" y="5097"/>
                  <a:pt x="213774" y="4762"/>
                </a:cubicBezTo>
                <a:cubicBezTo>
                  <a:pt x="269286" y="1915"/>
                  <a:pt x="380462" y="0"/>
                  <a:pt x="380462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358082" y="4357694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2.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800" dirty="0" smtClean="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00760" y="5214950"/>
            <a:ext cx="230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6072198" y="5372113"/>
            <a:ext cx="357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40" name="자유형 39"/>
          <p:cNvSpPr/>
          <p:nvPr/>
        </p:nvSpPr>
        <p:spPr>
          <a:xfrm>
            <a:off x="6319838" y="5481267"/>
            <a:ext cx="353185" cy="547059"/>
          </a:xfrm>
          <a:custGeom>
            <a:avLst/>
            <a:gdLst>
              <a:gd name="connsiteX0" fmla="*/ 0 w 353185"/>
              <a:gd name="connsiteY0" fmla="*/ 5133 h 547059"/>
              <a:gd name="connsiteX1" fmla="*/ 28575 w 353185"/>
              <a:gd name="connsiteY1" fmla="*/ 371 h 547059"/>
              <a:gd name="connsiteX2" fmla="*/ 142875 w 353185"/>
              <a:gd name="connsiteY2" fmla="*/ 14658 h 547059"/>
              <a:gd name="connsiteX3" fmla="*/ 190500 w 353185"/>
              <a:gd name="connsiteY3" fmla="*/ 52758 h 547059"/>
              <a:gd name="connsiteX4" fmla="*/ 209550 w 353185"/>
              <a:gd name="connsiteY4" fmla="*/ 71808 h 547059"/>
              <a:gd name="connsiteX5" fmla="*/ 233362 w 353185"/>
              <a:gd name="connsiteY5" fmla="*/ 86096 h 547059"/>
              <a:gd name="connsiteX6" fmla="*/ 257175 w 353185"/>
              <a:gd name="connsiteY6" fmla="*/ 105146 h 547059"/>
              <a:gd name="connsiteX7" fmla="*/ 295275 w 353185"/>
              <a:gd name="connsiteY7" fmla="*/ 124196 h 547059"/>
              <a:gd name="connsiteX8" fmla="*/ 328612 w 353185"/>
              <a:gd name="connsiteY8" fmla="*/ 157533 h 547059"/>
              <a:gd name="connsiteX9" fmla="*/ 328612 w 353185"/>
              <a:gd name="connsiteY9" fmla="*/ 362321 h 547059"/>
              <a:gd name="connsiteX10" fmla="*/ 319087 w 353185"/>
              <a:gd name="connsiteY10" fmla="*/ 395658 h 547059"/>
              <a:gd name="connsiteX11" fmla="*/ 300037 w 353185"/>
              <a:gd name="connsiteY11" fmla="*/ 409946 h 547059"/>
              <a:gd name="connsiteX12" fmla="*/ 290512 w 353185"/>
              <a:gd name="connsiteY12" fmla="*/ 424233 h 547059"/>
              <a:gd name="connsiteX13" fmla="*/ 257175 w 353185"/>
              <a:gd name="connsiteY13" fmla="*/ 443283 h 547059"/>
              <a:gd name="connsiteX14" fmla="*/ 228600 w 353185"/>
              <a:gd name="connsiteY14" fmla="*/ 462333 h 547059"/>
              <a:gd name="connsiteX15" fmla="*/ 214312 w 353185"/>
              <a:gd name="connsiteY15" fmla="*/ 467096 h 547059"/>
              <a:gd name="connsiteX16" fmla="*/ 200025 w 353185"/>
              <a:gd name="connsiteY16" fmla="*/ 476621 h 547059"/>
              <a:gd name="connsiteX17" fmla="*/ 166687 w 353185"/>
              <a:gd name="connsiteY17" fmla="*/ 495671 h 547059"/>
              <a:gd name="connsiteX18" fmla="*/ 147637 w 353185"/>
              <a:gd name="connsiteY18" fmla="*/ 514721 h 547059"/>
              <a:gd name="connsiteX19" fmla="*/ 128587 w 353185"/>
              <a:gd name="connsiteY19" fmla="*/ 529008 h 54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185" h="547059">
                <a:moveTo>
                  <a:pt x="0" y="5133"/>
                </a:moveTo>
                <a:cubicBezTo>
                  <a:pt x="9525" y="3546"/>
                  <a:pt x="18926" y="0"/>
                  <a:pt x="28575" y="371"/>
                </a:cubicBezTo>
                <a:cubicBezTo>
                  <a:pt x="100732" y="3147"/>
                  <a:pt x="98942" y="3676"/>
                  <a:pt x="142875" y="14658"/>
                </a:cubicBezTo>
                <a:cubicBezTo>
                  <a:pt x="205666" y="77451"/>
                  <a:pt x="130316" y="5949"/>
                  <a:pt x="190500" y="52758"/>
                </a:cubicBezTo>
                <a:cubicBezTo>
                  <a:pt x="197589" y="58271"/>
                  <a:pt x="202461" y="66295"/>
                  <a:pt x="209550" y="71808"/>
                </a:cubicBezTo>
                <a:cubicBezTo>
                  <a:pt x="216857" y="77491"/>
                  <a:pt x="225779" y="80788"/>
                  <a:pt x="233362" y="86096"/>
                </a:cubicBezTo>
                <a:cubicBezTo>
                  <a:pt x="241690" y="91925"/>
                  <a:pt x="249043" y="99047"/>
                  <a:pt x="257175" y="105146"/>
                </a:cubicBezTo>
                <a:cubicBezTo>
                  <a:pt x="285005" y="126019"/>
                  <a:pt x="256543" y="102679"/>
                  <a:pt x="295275" y="124196"/>
                </a:cubicBezTo>
                <a:cubicBezTo>
                  <a:pt x="314326" y="134779"/>
                  <a:pt x="315912" y="140599"/>
                  <a:pt x="328612" y="157533"/>
                </a:cubicBezTo>
                <a:cubicBezTo>
                  <a:pt x="353185" y="231246"/>
                  <a:pt x="337019" y="177358"/>
                  <a:pt x="328612" y="362321"/>
                </a:cubicBezTo>
                <a:cubicBezTo>
                  <a:pt x="328578" y="363074"/>
                  <a:pt x="321360" y="392930"/>
                  <a:pt x="319087" y="395658"/>
                </a:cubicBezTo>
                <a:cubicBezTo>
                  <a:pt x="314005" y="401756"/>
                  <a:pt x="305650" y="404333"/>
                  <a:pt x="300037" y="409946"/>
                </a:cubicBezTo>
                <a:cubicBezTo>
                  <a:pt x="295990" y="413993"/>
                  <a:pt x="294559" y="420186"/>
                  <a:pt x="290512" y="424233"/>
                </a:cubicBezTo>
                <a:cubicBezTo>
                  <a:pt x="282274" y="432471"/>
                  <a:pt x="266515" y="437679"/>
                  <a:pt x="257175" y="443283"/>
                </a:cubicBezTo>
                <a:cubicBezTo>
                  <a:pt x="247359" y="449173"/>
                  <a:pt x="239460" y="458713"/>
                  <a:pt x="228600" y="462333"/>
                </a:cubicBezTo>
                <a:cubicBezTo>
                  <a:pt x="223837" y="463921"/>
                  <a:pt x="218802" y="464851"/>
                  <a:pt x="214312" y="467096"/>
                </a:cubicBezTo>
                <a:cubicBezTo>
                  <a:pt x="209193" y="469656"/>
                  <a:pt x="204995" y="473781"/>
                  <a:pt x="200025" y="476621"/>
                </a:cubicBezTo>
                <a:cubicBezTo>
                  <a:pt x="186513" y="484342"/>
                  <a:pt x="178290" y="485726"/>
                  <a:pt x="166687" y="495671"/>
                </a:cubicBezTo>
                <a:cubicBezTo>
                  <a:pt x="159869" y="501515"/>
                  <a:pt x="154455" y="508877"/>
                  <a:pt x="147637" y="514721"/>
                </a:cubicBezTo>
                <a:cubicBezTo>
                  <a:pt x="109910" y="547059"/>
                  <a:pt x="145859" y="511739"/>
                  <a:pt x="128587" y="5290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1714500" y="1630528"/>
            <a:ext cx="1209675" cy="212560"/>
          </a:xfrm>
          <a:custGeom>
            <a:avLst/>
            <a:gdLst>
              <a:gd name="connsiteX0" fmla="*/ 1209675 w 1209675"/>
              <a:gd name="connsiteY0" fmla="*/ 212560 h 212560"/>
              <a:gd name="connsiteX1" fmla="*/ 1204913 w 1209675"/>
              <a:gd name="connsiteY1" fmla="*/ 174460 h 212560"/>
              <a:gd name="connsiteX2" fmla="*/ 1195388 w 1209675"/>
              <a:gd name="connsiteY2" fmla="*/ 155410 h 212560"/>
              <a:gd name="connsiteX3" fmla="*/ 1171575 w 1209675"/>
              <a:gd name="connsiteY3" fmla="*/ 126835 h 212560"/>
              <a:gd name="connsiteX4" fmla="*/ 1143000 w 1209675"/>
              <a:gd name="connsiteY4" fmla="*/ 107785 h 212560"/>
              <a:gd name="connsiteX5" fmla="*/ 1128713 w 1209675"/>
              <a:gd name="connsiteY5" fmla="*/ 98260 h 212560"/>
              <a:gd name="connsiteX6" fmla="*/ 1114425 w 1209675"/>
              <a:gd name="connsiteY6" fmla="*/ 93497 h 212560"/>
              <a:gd name="connsiteX7" fmla="*/ 1076325 w 1209675"/>
              <a:gd name="connsiteY7" fmla="*/ 83972 h 212560"/>
              <a:gd name="connsiteX8" fmla="*/ 1062038 w 1209675"/>
              <a:gd name="connsiteY8" fmla="*/ 79210 h 212560"/>
              <a:gd name="connsiteX9" fmla="*/ 1038225 w 1209675"/>
              <a:gd name="connsiteY9" fmla="*/ 74447 h 212560"/>
              <a:gd name="connsiteX10" fmla="*/ 985838 w 1209675"/>
              <a:gd name="connsiteY10" fmla="*/ 55397 h 212560"/>
              <a:gd name="connsiteX11" fmla="*/ 933450 w 1209675"/>
              <a:gd name="connsiteY11" fmla="*/ 45872 h 212560"/>
              <a:gd name="connsiteX12" fmla="*/ 847725 w 1209675"/>
              <a:gd name="connsiteY12" fmla="*/ 31585 h 212560"/>
              <a:gd name="connsiteX13" fmla="*/ 800100 w 1209675"/>
              <a:gd name="connsiteY13" fmla="*/ 22060 h 212560"/>
              <a:gd name="connsiteX14" fmla="*/ 552450 w 1209675"/>
              <a:gd name="connsiteY14" fmla="*/ 12535 h 212560"/>
              <a:gd name="connsiteX15" fmla="*/ 523875 w 1209675"/>
              <a:gd name="connsiteY15" fmla="*/ 3010 h 212560"/>
              <a:gd name="connsiteX16" fmla="*/ 204788 w 1209675"/>
              <a:gd name="connsiteY16" fmla="*/ 12535 h 212560"/>
              <a:gd name="connsiteX17" fmla="*/ 180975 w 1209675"/>
              <a:gd name="connsiteY17" fmla="*/ 22060 h 212560"/>
              <a:gd name="connsiteX18" fmla="*/ 157163 w 1209675"/>
              <a:gd name="connsiteY18" fmla="*/ 26822 h 212560"/>
              <a:gd name="connsiteX19" fmla="*/ 142875 w 1209675"/>
              <a:gd name="connsiteY19" fmla="*/ 36347 h 212560"/>
              <a:gd name="connsiteX20" fmla="*/ 123825 w 1209675"/>
              <a:gd name="connsiteY20" fmla="*/ 41110 h 212560"/>
              <a:gd name="connsiteX21" fmla="*/ 95250 w 1209675"/>
              <a:gd name="connsiteY21" fmla="*/ 55397 h 212560"/>
              <a:gd name="connsiteX22" fmla="*/ 80963 w 1209675"/>
              <a:gd name="connsiteY22" fmla="*/ 60160 h 212560"/>
              <a:gd name="connsiteX23" fmla="*/ 23813 w 1209675"/>
              <a:gd name="connsiteY23" fmla="*/ 88735 h 212560"/>
              <a:gd name="connsiteX24" fmla="*/ 23813 w 1209675"/>
              <a:gd name="connsiteY24" fmla="*/ 88735 h 212560"/>
              <a:gd name="connsiteX25" fmla="*/ 0 w 1209675"/>
              <a:gd name="connsiteY25" fmla="*/ 98260 h 21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9675" h="212560">
                <a:moveTo>
                  <a:pt x="1209675" y="212560"/>
                </a:moveTo>
                <a:cubicBezTo>
                  <a:pt x="1208088" y="199860"/>
                  <a:pt x="1208017" y="186877"/>
                  <a:pt x="1204913" y="174460"/>
                </a:cubicBezTo>
                <a:cubicBezTo>
                  <a:pt x="1203191" y="167572"/>
                  <a:pt x="1198910" y="161574"/>
                  <a:pt x="1195388" y="155410"/>
                </a:cubicBezTo>
                <a:cubicBezTo>
                  <a:pt x="1189097" y="144401"/>
                  <a:pt x="1181709" y="134717"/>
                  <a:pt x="1171575" y="126835"/>
                </a:cubicBezTo>
                <a:cubicBezTo>
                  <a:pt x="1162539" y="119807"/>
                  <a:pt x="1152525" y="114135"/>
                  <a:pt x="1143000" y="107785"/>
                </a:cubicBezTo>
                <a:cubicBezTo>
                  <a:pt x="1138238" y="104610"/>
                  <a:pt x="1134143" y="100070"/>
                  <a:pt x="1128713" y="98260"/>
                </a:cubicBezTo>
                <a:cubicBezTo>
                  <a:pt x="1123950" y="96672"/>
                  <a:pt x="1119268" y="94818"/>
                  <a:pt x="1114425" y="93497"/>
                </a:cubicBezTo>
                <a:cubicBezTo>
                  <a:pt x="1101795" y="90052"/>
                  <a:pt x="1088744" y="88111"/>
                  <a:pt x="1076325" y="83972"/>
                </a:cubicBezTo>
                <a:cubicBezTo>
                  <a:pt x="1071563" y="82385"/>
                  <a:pt x="1066908" y="80428"/>
                  <a:pt x="1062038" y="79210"/>
                </a:cubicBezTo>
                <a:cubicBezTo>
                  <a:pt x="1054185" y="77247"/>
                  <a:pt x="1046078" y="76410"/>
                  <a:pt x="1038225" y="74447"/>
                </a:cubicBezTo>
                <a:cubicBezTo>
                  <a:pt x="1020142" y="69926"/>
                  <a:pt x="1003921" y="59918"/>
                  <a:pt x="985838" y="55397"/>
                </a:cubicBezTo>
                <a:cubicBezTo>
                  <a:pt x="972539" y="52072"/>
                  <a:pt x="946171" y="47992"/>
                  <a:pt x="933450" y="45872"/>
                </a:cubicBezTo>
                <a:cubicBezTo>
                  <a:pt x="891113" y="24704"/>
                  <a:pt x="932019" y="42121"/>
                  <a:pt x="847725" y="31585"/>
                </a:cubicBezTo>
                <a:cubicBezTo>
                  <a:pt x="831661" y="29577"/>
                  <a:pt x="816267" y="22911"/>
                  <a:pt x="800100" y="22060"/>
                </a:cubicBezTo>
                <a:cubicBezTo>
                  <a:pt x="657274" y="14542"/>
                  <a:pt x="739803" y="18212"/>
                  <a:pt x="552450" y="12535"/>
                </a:cubicBezTo>
                <a:cubicBezTo>
                  <a:pt x="542925" y="9360"/>
                  <a:pt x="533914" y="3175"/>
                  <a:pt x="523875" y="3010"/>
                </a:cubicBezTo>
                <a:cubicBezTo>
                  <a:pt x="340254" y="0"/>
                  <a:pt x="327636" y="2297"/>
                  <a:pt x="204788" y="12535"/>
                </a:cubicBezTo>
                <a:cubicBezTo>
                  <a:pt x="196850" y="15710"/>
                  <a:pt x="189164" y="19604"/>
                  <a:pt x="180975" y="22060"/>
                </a:cubicBezTo>
                <a:cubicBezTo>
                  <a:pt x="173222" y="24386"/>
                  <a:pt x="164742" y="23980"/>
                  <a:pt x="157163" y="26822"/>
                </a:cubicBezTo>
                <a:cubicBezTo>
                  <a:pt x="151803" y="28832"/>
                  <a:pt x="148136" y="34092"/>
                  <a:pt x="142875" y="36347"/>
                </a:cubicBezTo>
                <a:cubicBezTo>
                  <a:pt x="136859" y="38925"/>
                  <a:pt x="129902" y="38679"/>
                  <a:pt x="123825" y="41110"/>
                </a:cubicBezTo>
                <a:cubicBezTo>
                  <a:pt x="113937" y="45065"/>
                  <a:pt x="104981" y="51072"/>
                  <a:pt x="95250" y="55397"/>
                </a:cubicBezTo>
                <a:cubicBezTo>
                  <a:pt x="90663" y="57436"/>
                  <a:pt x="85351" y="57722"/>
                  <a:pt x="80963" y="60160"/>
                </a:cubicBezTo>
                <a:cubicBezTo>
                  <a:pt x="25574" y="90933"/>
                  <a:pt x="79439" y="70193"/>
                  <a:pt x="23813" y="88735"/>
                </a:cubicBezTo>
                <a:lnTo>
                  <a:pt x="23813" y="88735"/>
                </a:lnTo>
                <a:cubicBezTo>
                  <a:pt x="3343" y="98970"/>
                  <a:pt x="11863" y="98260"/>
                  <a:pt x="0" y="9826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714612" y="1785926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관계연산자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논리연산자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method</a:t>
            </a:r>
            <a:endParaRPr lang="ko-KR" altLang="en-US" sz="1200" dirty="0"/>
          </a:p>
        </p:txBody>
      </p:sp>
      <p:cxnSp>
        <p:nvCxnSpPr>
          <p:cNvPr id="44" name="직선 연결선 43"/>
          <p:cNvCxnSpPr/>
          <p:nvPr/>
        </p:nvCxnSpPr>
        <p:spPr>
          <a:xfrm rot="5400000">
            <a:off x="1643042" y="6215082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14546" y="5786454"/>
            <a:ext cx="1440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</a:t>
            </a:r>
            <a:r>
              <a:rPr lang="en-US" altLang="ko-KR" sz="1600" dirty="0" smtClean="0"/>
              <a:t>o{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}while( </a:t>
            </a:r>
            <a:r>
              <a:rPr lang="en-US" altLang="ko-KR" sz="1600" b="1" dirty="0" smtClean="0"/>
              <a:t>true</a:t>
            </a:r>
            <a:r>
              <a:rPr lang="en-US" altLang="ko-KR" sz="1600" dirty="0" smtClean="0"/>
              <a:t> 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5961888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숙제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구구단 전체 단을 옆으로 출력해 보세요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2x1=2      3x1 =3                 9x1=9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2x9=18     3x9=27                9x9=81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ko-KR" altLang="en-US" sz="1600" dirty="0" smtClean="0"/>
              <a:t>숙제 </a:t>
            </a:r>
            <a:r>
              <a:rPr lang="en-US" altLang="ko-KR" sz="1600" dirty="0" smtClean="0"/>
              <a:t>2. </a:t>
            </a:r>
            <a:r>
              <a:rPr lang="ko-KR" altLang="en-US" sz="1600" dirty="0" smtClean="0"/>
              <a:t>아래와 같은 형태로 숫자 앞에 공백을 넣어 출력하세요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0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1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2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3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  4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    5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      6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        7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          8</a:t>
            </a:r>
          </a:p>
          <a:p>
            <a:pPr marL="342900" indent="-342900"/>
            <a:r>
              <a:rPr lang="en-US" altLang="ko-KR" sz="1600" dirty="0" smtClean="0"/>
              <a:t>                   9</a:t>
            </a:r>
          </a:p>
          <a:p>
            <a:pPr marL="342900" indent="-342900"/>
            <a:endParaRPr lang="en-US" altLang="ko-KR" sz="1600" dirty="0" smtClean="0"/>
          </a:p>
          <a:p>
            <a:r>
              <a:rPr lang="ko-KR" altLang="en-US" sz="1600" dirty="0" smtClean="0"/>
              <a:t>숙제 </a:t>
            </a:r>
            <a:r>
              <a:rPr lang="en-US" altLang="ko-KR" sz="1600" dirty="0" smtClean="0"/>
              <a:t>3. 1~100</a:t>
            </a:r>
            <a:r>
              <a:rPr lang="ko-KR" altLang="en-US" sz="1600" dirty="0" smtClean="0"/>
              <a:t>까지 수중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의 배수합을 출력해보세요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700088" y="1142141"/>
            <a:ext cx="95250" cy="243747"/>
          </a:xfrm>
          <a:custGeom>
            <a:avLst/>
            <a:gdLst>
              <a:gd name="connsiteX0" fmla="*/ 95250 w 95250"/>
              <a:gd name="connsiteY0" fmla="*/ 859 h 243747"/>
              <a:gd name="connsiteX1" fmla="*/ 38100 w 95250"/>
              <a:gd name="connsiteY1" fmla="*/ 5622 h 243747"/>
              <a:gd name="connsiteX2" fmla="*/ 38100 w 95250"/>
              <a:gd name="connsiteY2" fmla="*/ 38959 h 243747"/>
              <a:gd name="connsiteX3" fmla="*/ 52387 w 95250"/>
              <a:gd name="connsiteY3" fmla="*/ 72297 h 243747"/>
              <a:gd name="connsiteX4" fmla="*/ 61912 w 95250"/>
              <a:gd name="connsiteY4" fmla="*/ 86584 h 243747"/>
              <a:gd name="connsiteX5" fmla="*/ 66675 w 95250"/>
              <a:gd name="connsiteY5" fmla="*/ 100872 h 243747"/>
              <a:gd name="connsiteX6" fmla="*/ 76200 w 95250"/>
              <a:gd name="connsiteY6" fmla="*/ 119922 h 243747"/>
              <a:gd name="connsiteX7" fmla="*/ 80962 w 95250"/>
              <a:gd name="connsiteY7" fmla="*/ 143734 h 243747"/>
              <a:gd name="connsiteX8" fmla="*/ 80962 w 95250"/>
              <a:gd name="connsiteY8" fmla="*/ 181834 h 243747"/>
              <a:gd name="connsiteX9" fmla="*/ 61912 w 95250"/>
              <a:gd name="connsiteY9" fmla="*/ 210409 h 243747"/>
              <a:gd name="connsiteX10" fmla="*/ 42862 w 95250"/>
              <a:gd name="connsiteY10" fmla="*/ 215172 h 243747"/>
              <a:gd name="connsiteX11" fmla="*/ 28575 w 95250"/>
              <a:gd name="connsiteY11" fmla="*/ 224697 h 243747"/>
              <a:gd name="connsiteX12" fmla="*/ 0 w 95250"/>
              <a:gd name="connsiteY12" fmla="*/ 243747 h 24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250" h="243747">
                <a:moveTo>
                  <a:pt x="95250" y="859"/>
                </a:moveTo>
                <a:cubicBezTo>
                  <a:pt x="76200" y="2447"/>
                  <a:pt x="56371" y="0"/>
                  <a:pt x="38100" y="5622"/>
                </a:cubicBezTo>
                <a:cubicBezTo>
                  <a:pt x="27038" y="9026"/>
                  <a:pt x="37633" y="37326"/>
                  <a:pt x="38100" y="38959"/>
                </a:cubicBezTo>
                <a:cubicBezTo>
                  <a:pt x="41917" y="52320"/>
                  <a:pt x="45127" y="59593"/>
                  <a:pt x="52387" y="72297"/>
                </a:cubicBezTo>
                <a:cubicBezTo>
                  <a:pt x="55227" y="77267"/>
                  <a:pt x="59352" y="81465"/>
                  <a:pt x="61912" y="86584"/>
                </a:cubicBezTo>
                <a:cubicBezTo>
                  <a:pt x="64157" y="91074"/>
                  <a:pt x="64697" y="96258"/>
                  <a:pt x="66675" y="100872"/>
                </a:cubicBezTo>
                <a:cubicBezTo>
                  <a:pt x="69472" y="107397"/>
                  <a:pt x="73025" y="113572"/>
                  <a:pt x="76200" y="119922"/>
                </a:cubicBezTo>
                <a:cubicBezTo>
                  <a:pt x="77787" y="127859"/>
                  <a:pt x="79206" y="135832"/>
                  <a:pt x="80962" y="143734"/>
                </a:cubicBezTo>
                <a:cubicBezTo>
                  <a:pt x="84870" y="161320"/>
                  <a:pt x="89755" y="164248"/>
                  <a:pt x="80962" y="181834"/>
                </a:cubicBezTo>
                <a:cubicBezTo>
                  <a:pt x="75842" y="192073"/>
                  <a:pt x="73018" y="207632"/>
                  <a:pt x="61912" y="210409"/>
                </a:cubicBezTo>
                <a:lnTo>
                  <a:pt x="42862" y="215172"/>
                </a:lnTo>
                <a:cubicBezTo>
                  <a:pt x="38100" y="218347"/>
                  <a:pt x="33429" y="221664"/>
                  <a:pt x="28575" y="224697"/>
                </a:cubicBezTo>
                <a:cubicBezTo>
                  <a:pt x="1121" y="241856"/>
                  <a:pt x="11723" y="232022"/>
                  <a:pt x="0" y="24374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481263" y="1223963"/>
            <a:ext cx="438531" cy="104775"/>
          </a:xfrm>
          <a:custGeom>
            <a:avLst/>
            <a:gdLst>
              <a:gd name="connsiteX0" fmla="*/ 0 w 438531"/>
              <a:gd name="connsiteY0" fmla="*/ 66675 h 104775"/>
              <a:gd name="connsiteX1" fmla="*/ 4762 w 438531"/>
              <a:gd name="connsiteY1" fmla="*/ 38100 h 104775"/>
              <a:gd name="connsiteX2" fmla="*/ 19050 w 438531"/>
              <a:gd name="connsiteY2" fmla="*/ 23812 h 104775"/>
              <a:gd name="connsiteX3" fmla="*/ 47625 w 438531"/>
              <a:gd name="connsiteY3" fmla="*/ 9525 h 104775"/>
              <a:gd name="connsiteX4" fmla="*/ 66675 w 438531"/>
              <a:gd name="connsiteY4" fmla="*/ 0 h 104775"/>
              <a:gd name="connsiteX5" fmla="*/ 100012 w 438531"/>
              <a:gd name="connsiteY5" fmla="*/ 4762 h 104775"/>
              <a:gd name="connsiteX6" fmla="*/ 123825 w 438531"/>
              <a:gd name="connsiteY6" fmla="*/ 19050 h 104775"/>
              <a:gd name="connsiteX7" fmla="*/ 200025 w 438531"/>
              <a:gd name="connsiteY7" fmla="*/ 71437 h 104775"/>
              <a:gd name="connsiteX8" fmla="*/ 228600 w 438531"/>
              <a:gd name="connsiteY8" fmla="*/ 90487 h 104775"/>
              <a:gd name="connsiteX9" fmla="*/ 271462 w 438531"/>
              <a:gd name="connsiteY9" fmla="*/ 104775 h 104775"/>
              <a:gd name="connsiteX10" fmla="*/ 338137 w 438531"/>
              <a:gd name="connsiteY10" fmla="*/ 100012 h 104775"/>
              <a:gd name="connsiteX11" fmla="*/ 371475 w 438531"/>
              <a:gd name="connsiteY11" fmla="*/ 85725 h 104775"/>
              <a:gd name="connsiteX12" fmla="*/ 395287 w 438531"/>
              <a:gd name="connsiteY12" fmla="*/ 76200 h 104775"/>
              <a:gd name="connsiteX13" fmla="*/ 428625 w 438531"/>
              <a:gd name="connsiteY13" fmla="*/ 57150 h 104775"/>
              <a:gd name="connsiteX14" fmla="*/ 438150 w 438531"/>
              <a:gd name="connsiteY14" fmla="*/ 42862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531" h="104775">
                <a:moveTo>
                  <a:pt x="0" y="66675"/>
                </a:moveTo>
                <a:cubicBezTo>
                  <a:pt x="1587" y="57150"/>
                  <a:pt x="840" y="46924"/>
                  <a:pt x="4762" y="38100"/>
                </a:cubicBezTo>
                <a:cubicBezTo>
                  <a:pt x="7497" y="31945"/>
                  <a:pt x="13876" y="28124"/>
                  <a:pt x="19050" y="23812"/>
                </a:cubicBezTo>
                <a:cubicBezTo>
                  <a:pt x="35203" y="10351"/>
                  <a:pt x="29934" y="17106"/>
                  <a:pt x="47625" y="9525"/>
                </a:cubicBezTo>
                <a:cubicBezTo>
                  <a:pt x="54151" y="6728"/>
                  <a:pt x="60325" y="3175"/>
                  <a:pt x="66675" y="0"/>
                </a:cubicBezTo>
                <a:cubicBezTo>
                  <a:pt x="77787" y="1587"/>
                  <a:pt x="89363" y="1212"/>
                  <a:pt x="100012" y="4762"/>
                </a:cubicBezTo>
                <a:cubicBezTo>
                  <a:pt x="108794" y="7689"/>
                  <a:pt x="116123" y="13915"/>
                  <a:pt x="123825" y="19050"/>
                </a:cubicBezTo>
                <a:cubicBezTo>
                  <a:pt x="149472" y="36148"/>
                  <a:pt x="174378" y="54339"/>
                  <a:pt x="200025" y="71437"/>
                </a:cubicBezTo>
                <a:lnTo>
                  <a:pt x="228600" y="90487"/>
                </a:lnTo>
                <a:lnTo>
                  <a:pt x="271462" y="104775"/>
                </a:lnTo>
                <a:cubicBezTo>
                  <a:pt x="293687" y="103187"/>
                  <a:pt x="316008" y="102615"/>
                  <a:pt x="338137" y="100012"/>
                </a:cubicBezTo>
                <a:cubicBezTo>
                  <a:pt x="348118" y="98838"/>
                  <a:pt x="363551" y="89247"/>
                  <a:pt x="371475" y="85725"/>
                </a:cubicBezTo>
                <a:cubicBezTo>
                  <a:pt x="379287" y="82253"/>
                  <a:pt x="387814" y="80352"/>
                  <a:pt x="395287" y="76200"/>
                </a:cubicBezTo>
                <a:cubicBezTo>
                  <a:pt x="438531" y="52175"/>
                  <a:pt x="394045" y="68675"/>
                  <a:pt x="428625" y="57150"/>
                </a:cubicBezTo>
                <a:lnTo>
                  <a:pt x="438150" y="4286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696</Words>
  <Application>Microsoft Office PowerPoint</Application>
  <PresentationFormat>화면 슬라이드 쇼(4:3)</PresentationFormat>
  <Paragraphs>202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26</cp:revision>
  <dcterms:created xsi:type="dcterms:W3CDTF">2023-06-15T02:04:02Z</dcterms:created>
  <dcterms:modified xsi:type="dcterms:W3CDTF">2023-06-16T00:30:08Z</dcterms:modified>
</cp:coreProperties>
</file>