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39" autoAdjust="0"/>
    <p:restoredTop sz="94660"/>
  </p:normalViewPr>
  <p:slideViewPr>
    <p:cSldViewPr>
      <p:cViewPr>
        <p:scale>
          <a:sx n="150" d="100"/>
          <a:sy n="150" d="100"/>
        </p:scale>
        <p:origin x="-852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005A-1BAB-4DBD-9CA0-E36B3632E0E3}" type="datetimeFigureOut">
              <a:rPr lang="ko-KR" altLang="en-US" smtClean="0"/>
              <a:pPr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6613-838F-4199-8368-0391F485E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19139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*variable(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프로그램에서 필요한 값을 일시적으로 저장하고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사용하기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가독성향상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선언하는 영역에 따라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instance variable, static variable, local variable 3</a:t>
            </a:r>
            <a:r>
              <a:rPr lang="ko-KR" altLang="en-US" sz="1600" dirty="0" smtClean="0"/>
              <a:t>가지를 지원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(member </a:t>
            </a:r>
            <a:r>
              <a:rPr lang="en-US" altLang="ko-KR" sz="1600" dirty="0" err="1" smtClean="0"/>
              <a:t>varaible</a:t>
            </a:r>
            <a:r>
              <a:rPr lang="en-US" altLang="ko-KR" sz="1600" dirty="0" smtClean="0"/>
              <a:t>), (class variable)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*static variable ( class variable)</a:t>
            </a:r>
            <a:r>
              <a:rPr lang="en-US" altLang="ko-KR" sz="1600" dirty="0" smtClean="0"/>
              <a:t> – </a:t>
            </a:r>
            <a:r>
              <a:rPr lang="ko-KR" altLang="en-US" sz="1600" b="1" dirty="0" smtClean="0"/>
              <a:t>공용변수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class field</a:t>
            </a:r>
            <a:r>
              <a:rPr lang="ko-KR" altLang="en-US" sz="1600" dirty="0" smtClean="0"/>
              <a:t>에 정의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객체화 없이 클래스 명으로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클래스내</a:t>
            </a:r>
            <a:r>
              <a:rPr lang="ko-KR" altLang="en-US" sz="1600" dirty="0" smtClean="0"/>
              <a:t> 모든 영역에서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자동초기화가 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클래스가 실행되면 메모리에 올라가고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 실행이 끝나면 메모리에서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내려온다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참조하는 속도가 빠르다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85852" y="2071678"/>
            <a:ext cx="3440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>
                <a:solidFill>
                  <a:srgbClr val="FF0000"/>
                </a:solidFill>
              </a:rPr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    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</a:t>
            </a:r>
            <a:r>
              <a:rPr lang="en-US" altLang="ko-KR" sz="1400" dirty="0" smtClean="0">
                <a:solidFill>
                  <a:schemeClr val="accent1"/>
                </a:solidFill>
              </a:rPr>
              <a:t>{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chemeClr val="accent1"/>
                </a:solidFill>
              </a:rPr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}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14414" y="2285992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14414" y="3929066"/>
            <a:ext cx="14287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64315" y="3107529"/>
            <a:ext cx="164307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00166" y="292893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00166" y="350043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1285852" y="321468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720" y="2714620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lass field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28728" y="3071810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loca</a:t>
            </a:r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 rot="5400000" flipH="1" flipV="1">
            <a:off x="469432" y="3053000"/>
            <a:ext cx="335165" cy="27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flipV="1">
            <a:off x="500034" y="3225699"/>
            <a:ext cx="928694" cy="13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2844" y="33575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영</a:t>
            </a:r>
            <a:r>
              <a:rPr lang="ko-KR" altLang="en-US" sz="1100" dirty="0"/>
              <a:t>역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928662" y="1785926"/>
            <a:ext cx="2928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2114550" y="1790534"/>
            <a:ext cx="996978" cy="859960"/>
          </a:xfrm>
          <a:custGeom>
            <a:avLst/>
            <a:gdLst>
              <a:gd name="connsiteX0" fmla="*/ 885825 w 996978"/>
              <a:gd name="connsiteY0" fmla="*/ 166 h 859960"/>
              <a:gd name="connsiteX1" fmla="*/ 900113 w 996978"/>
              <a:gd name="connsiteY1" fmla="*/ 14454 h 859960"/>
              <a:gd name="connsiteX2" fmla="*/ 914400 w 996978"/>
              <a:gd name="connsiteY2" fmla="*/ 62079 h 859960"/>
              <a:gd name="connsiteX3" fmla="*/ 923925 w 996978"/>
              <a:gd name="connsiteY3" fmla="*/ 76366 h 859960"/>
              <a:gd name="connsiteX4" fmla="*/ 928688 w 996978"/>
              <a:gd name="connsiteY4" fmla="*/ 90654 h 859960"/>
              <a:gd name="connsiteX5" fmla="*/ 938213 w 996978"/>
              <a:gd name="connsiteY5" fmla="*/ 109704 h 859960"/>
              <a:gd name="connsiteX6" fmla="*/ 947738 w 996978"/>
              <a:gd name="connsiteY6" fmla="*/ 166854 h 859960"/>
              <a:gd name="connsiteX7" fmla="*/ 957263 w 996978"/>
              <a:gd name="connsiteY7" fmla="*/ 185904 h 859960"/>
              <a:gd name="connsiteX8" fmla="*/ 966788 w 996978"/>
              <a:gd name="connsiteY8" fmla="*/ 214479 h 859960"/>
              <a:gd name="connsiteX9" fmla="*/ 971550 w 996978"/>
              <a:gd name="connsiteY9" fmla="*/ 247816 h 859960"/>
              <a:gd name="connsiteX10" fmla="*/ 985838 w 996978"/>
              <a:gd name="connsiteY10" fmla="*/ 281154 h 859960"/>
              <a:gd name="connsiteX11" fmla="*/ 966788 w 996978"/>
              <a:gd name="connsiteY11" fmla="*/ 490704 h 859960"/>
              <a:gd name="connsiteX12" fmla="*/ 952500 w 996978"/>
              <a:gd name="connsiteY12" fmla="*/ 524041 h 859960"/>
              <a:gd name="connsiteX13" fmla="*/ 947738 w 996978"/>
              <a:gd name="connsiteY13" fmla="*/ 538329 h 859960"/>
              <a:gd name="connsiteX14" fmla="*/ 904875 w 996978"/>
              <a:gd name="connsiteY14" fmla="*/ 581191 h 859960"/>
              <a:gd name="connsiteX15" fmla="*/ 871538 w 996978"/>
              <a:gd name="connsiteY15" fmla="*/ 605004 h 859960"/>
              <a:gd name="connsiteX16" fmla="*/ 852488 w 996978"/>
              <a:gd name="connsiteY16" fmla="*/ 614529 h 859960"/>
              <a:gd name="connsiteX17" fmla="*/ 838200 w 996978"/>
              <a:gd name="connsiteY17" fmla="*/ 624054 h 859960"/>
              <a:gd name="connsiteX18" fmla="*/ 819150 w 996978"/>
              <a:gd name="connsiteY18" fmla="*/ 633579 h 859960"/>
              <a:gd name="connsiteX19" fmla="*/ 795338 w 996978"/>
              <a:gd name="connsiteY19" fmla="*/ 657391 h 859960"/>
              <a:gd name="connsiteX20" fmla="*/ 781050 w 996978"/>
              <a:gd name="connsiteY20" fmla="*/ 662154 h 859960"/>
              <a:gd name="connsiteX21" fmla="*/ 762000 w 996978"/>
              <a:gd name="connsiteY21" fmla="*/ 671679 h 859960"/>
              <a:gd name="connsiteX22" fmla="*/ 738188 w 996978"/>
              <a:gd name="connsiteY22" fmla="*/ 681204 h 859960"/>
              <a:gd name="connsiteX23" fmla="*/ 723900 w 996978"/>
              <a:gd name="connsiteY23" fmla="*/ 685966 h 859960"/>
              <a:gd name="connsiteX24" fmla="*/ 700088 w 996978"/>
              <a:gd name="connsiteY24" fmla="*/ 700254 h 859960"/>
              <a:gd name="connsiteX25" fmla="*/ 681038 w 996978"/>
              <a:gd name="connsiteY25" fmla="*/ 714541 h 859960"/>
              <a:gd name="connsiteX26" fmla="*/ 657225 w 996978"/>
              <a:gd name="connsiteY26" fmla="*/ 719304 h 859960"/>
              <a:gd name="connsiteX27" fmla="*/ 642938 w 996978"/>
              <a:gd name="connsiteY27" fmla="*/ 728829 h 859960"/>
              <a:gd name="connsiteX28" fmla="*/ 619125 w 996978"/>
              <a:gd name="connsiteY28" fmla="*/ 733591 h 859960"/>
              <a:gd name="connsiteX29" fmla="*/ 600075 w 996978"/>
              <a:gd name="connsiteY29" fmla="*/ 738354 h 859960"/>
              <a:gd name="connsiteX30" fmla="*/ 581025 w 996978"/>
              <a:gd name="connsiteY30" fmla="*/ 747879 h 859960"/>
              <a:gd name="connsiteX31" fmla="*/ 538163 w 996978"/>
              <a:gd name="connsiteY31" fmla="*/ 757404 h 859960"/>
              <a:gd name="connsiteX32" fmla="*/ 504825 w 996978"/>
              <a:gd name="connsiteY32" fmla="*/ 771691 h 859960"/>
              <a:gd name="connsiteX33" fmla="*/ 447675 w 996978"/>
              <a:gd name="connsiteY33" fmla="*/ 781216 h 859960"/>
              <a:gd name="connsiteX34" fmla="*/ 433388 w 996978"/>
              <a:gd name="connsiteY34" fmla="*/ 785979 h 859960"/>
              <a:gd name="connsiteX35" fmla="*/ 409575 w 996978"/>
              <a:gd name="connsiteY35" fmla="*/ 790741 h 859960"/>
              <a:gd name="connsiteX36" fmla="*/ 347663 w 996978"/>
              <a:gd name="connsiteY36" fmla="*/ 809791 h 859960"/>
              <a:gd name="connsiteX37" fmla="*/ 285750 w 996978"/>
              <a:gd name="connsiteY37" fmla="*/ 814554 h 859960"/>
              <a:gd name="connsiteX38" fmla="*/ 214313 w 996978"/>
              <a:gd name="connsiteY38" fmla="*/ 824079 h 859960"/>
              <a:gd name="connsiteX39" fmla="*/ 200025 w 996978"/>
              <a:gd name="connsiteY39" fmla="*/ 828841 h 859960"/>
              <a:gd name="connsiteX40" fmla="*/ 100013 w 996978"/>
              <a:gd name="connsiteY40" fmla="*/ 838366 h 859960"/>
              <a:gd name="connsiteX41" fmla="*/ 0 w 996978"/>
              <a:gd name="connsiteY41" fmla="*/ 847891 h 8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96978" h="859960">
                <a:moveTo>
                  <a:pt x="885825" y="166"/>
                </a:moveTo>
                <a:cubicBezTo>
                  <a:pt x="890588" y="4929"/>
                  <a:pt x="896771" y="8606"/>
                  <a:pt x="900113" y="14454"/>
                </a:cubicBezTo>
                <a:cubicBezTo>
                  <a:pt x="926732" y="61038"/>
                  <a:pt x="873012" y="0"/>
                  <a:pt x="914400" y="62079"/>
                </a:cubicBezTo>
                <a:cubicBezTo>
                  <a:pt x="917575" y="66841"/>
                  <a:pt x="921365" y="71247"/>
                  <a:pt x="923925" y="76366"/>
                </a:cubicBezTo>
                <a:cubicBezTo>
                  <a:pt x="926170" y="80856"/>
                  <a:pt x="926710" y="86040"/>
                  <a:pt x="928688" y="90654"/>
                </a:cubicBezTo>
                <a:cubicBezTo>
                  <a:pt x="931485" y="97179"/>
                  <a:pt x="935038" y="103354"/>
                  <a:pt x="938213" y="109704"/>
                </a:cubicBezTo>
                <a:cubicBezTo>
                  <a:pt x="939942" y="123541"/>
                  <a:pt x="941837" y="151117"/>
                  <a:pt x="947738" y="166854"/>
                </a:cubicBezTo>
                <a:cubicBezTo>
                  <a:pt x="950231" y="173501"/>
                  <a:pt x="954626" y="179312"/>
                  <a:pt x="957263" y="185904"/>
                </a:cubicBezTo>
                <a:cubicBezTo>
                  <a:pt x="960992" y="195226"/>
                  <a:pt x="963613" y="204954"/>
                  <a:pt x="966788" y="214479"/>
                </a:cubicBezTo>
                <a:cubicBezTo>
                  <a:pt x="968375" y="225591"/>
                  <a:pt x="968466" y="237023"/>
                  <a:pt x="971550" y="247816"/>
                </a:cubicBezTo>
                <a:cubicBezTo>
                  <a:pt x="974871" y="259441"/>
                  <a:pt x="985263" y="269077"/>
                  <a:pt x="985838" y="281154"/>
                </a:cubicBezTo>
                <a:cubicBezTo>
                  <a:pt x="996978" y="515104"/>
                  <a:pt x="994226" y="380962"/>
                  <a:pt x="966788" y="490704"/>
                </a:cubicBezTo>
                <a:cubicBezTo>
                  <a:pt x="960637" y="515307"/>
                  <a:pt x="965656" y="504308"/>
                  <a:pt x="952500" y="524041"/>
                </a:cubicBezTo>
                <a:cubicBezTo>
                  <a:pt x="950913" y="528804"/>
                  <a:pt x="950229" y="533970"/>
                  <a:pt x="947738" y="538329"/>
                </a:cubicBezTo>
                <a:cubicBezTo>
                  <a:pt x="936693" y="557658"/>
                  <a:pt x="922862" y="567355"/>
                  <a:pt x="904875" y="581191"/>
                </a:cubicBezTo>
                <a:cubicBezTo>
                  <a:pt x="894051" y="589517"/>
                  <a:pt x="883059" y="597672"/>
                  <a:pt x="871538" y="605004"/>
                </a:cubicBezTo>
                <a:cubicBezTo>
                  <a:pt x="865548" y="608816"/>
                  <a:pt x="858652" y="611007"/>
                  <a:pt x="852488" y="614529"/>
                </a:cubicBezTo>
                <a:cubicBezTo>
                  <a:pt x="847518" y="617369"/>
                  <a:pt x="843170" y="621214"/>
                  <a:pt x="838200" y="624054"/>
                </a:cubicBezTo>
                <a:cubicBezTo>
                  <a:pt x="832036" y="627576"/>
                  <a:pt x="824754" y="629220"/>
                  <a:pt x="819150" y="633579"/>
                </a:cubicBezTo>
                <a:cubicBezTo>
                  <a:pt x="810289" y="640471"/>
                  <a:pt x="804318" y="650656"/>
                  <a:pt x="795338" y="657391"/>
                </a:cubicBezTo>
                <a:cubicBezTo>
                  <a:pt x="791322" y="660403"/>
                  <a:pt x="785664" y="660176"/>
                  <a:pt x="781050" y="662154"/>
                </a:cubicBezTo>
                <a:cubicBezTo>
                  <a:pt x="774525" y="664951"/>
                  <a:pt x="768488" y="668796"/>
                  <a:pt x="762000" y="671679"/>
                </a:cubicBezTo>
                <a:cubicBezTo>
                  <a:pt x="754188" y="675151"/>
                  <a:pt x="746193" y="678202"/>
                  <a:pt x="738188" y="681204"/>
                </a:cubicBezTo>
                <a:cubicBezTo>
                  <a:pt x="733487" y="682967"/>
                  <a:pt x="728390" y="683721"/>
                  <a:pt x="723900" y="685966"/>
                </a:cubicBezTo>
                <a:cubicBezTo>
                  <a:pt x="715621" y="690106"/>
                  <a:pt x="707790" y="695119"/>
                  <a:pt x="700088" y="700254"/>
                </a:cubicBezTo>
                <a:cubicBezTo>
                  <a:pt x="693484" y="704657"/>
                  <a:pt x="688291" y="711317"/>
                  <a:pt x="681038" y="714541"/>
                </a:cubicBezTo>
                <a:cubicBezTo>
                  <a:pt x="673641" y="717829"/>
                  <a:pt x="665163" y="717716"/>
                  <a:pt x="657225" y="719304"/>
                </a:cubicBezTo>
                <a:cubicBezTo>
                  <a:pt x="652463" y="722479"/>
                  <a:pt x="648297" y="726819"/>
                  <a:pt x="642938" y="728829"/>
                </a:cubicBezTo>
                <a:cubicBezTo>
                  <a:pt x="635359" y="731671"/>
                  <a:pt x="627027" y="731835"/>
                  <a:pt x="619125" y="733591"/>
                </a:cubicBezTo>
                <a:cubicBezTo>
                  <a:pt x="612735" y="735011"/>
                  <a:pt x="606204" y="736056"/>
                  <a:pt x="600075" y="738354"/>
                </a:cubicBezTo>
                <a:cubicBezTo>
                  <a:pt x="593428" y="740847"/>
                  <a:pt x="587760" y="745634"/>
                  <a:pt x="581025" y="747879"/>
                </a:cubicBezTo>
                <a:cubicBezTo>
                  <a:pt x="542501" y="760720"/>
                  <a:pt x="571772" y="745183"/>
                  <a:pt x="538163" y="757404"/>
                </a:cubicBezTo>
                <a:cubicBezTo>
                  <a:pt x="526801" y="761536"/>
                  <a:pt x="516517" y="768614"/>
                  <a:pt x="504825" y="771691"/>
                </a:cubicBezTo>
                <a:cubicBezTo>
                  <a:pt x="486148" y="776606"/>
                  <a:pt x="447675" y="781216"/>
                  <a:pt x="447675" y="781216"/>
                </a:cubicBezTo>
                <a:cubicBezTo>
                  <a:pt x="442913" y="782804"/>
                  <a:pt x="438258" y="784761"/>
                  <a:pt x="433388" y="785979"/>
                </a:cubicBezTo>
                <a:cubicBezTo>
                  <a:pt x="425535" y="787942"/>
                  <a:pt x="417328" y="788415"/>
                  <a:pt x="409575" y="790741"/>
                </a:cubicBezTo>
                <a:cubicBezTo>
                  <a:pt x="371372" y="802201"/>
                  <a:pt x="397481" y="802674"/>
                  <a:pt x="347663" y="809791"/>
                </a:cubicBezTo>
                <a:cubicBezTo>
                  <a:pt x="327172" y="812718"/>
                  <a:pt x="306355" y="812592"/>
                  <a:pt x="285750" y="814554"/>
                </a:cubicBezTo>
                <a:cubicBezTo>
                  <a:pt x="267261" y="816315"/>
                  <a:pt x="233351" y="821359"/>
                  <a:pt x="214313" y="824079"/>
                </a:cubicBezTo>
                <a:cubicBezTo>
                  <a:pt x="209550" y="825666"/>
                  <a:pt x="205006" y="828218"/>
                  <a:pt x="200025" y="828841"/>
                </a:cubicBezTo>
                <a:cubicBezTo>
                  <a:pt x="166795" y="832995"/>
                  <a:pt x="100013" y="838366"/>
                  <a:pt x="100013" y="838366"/>
                </a:cubicBezTo>
                <a:cubicBezTo>
                  <a:pt x="56824" y="859960"/>
                  <a:pt x="88063" y="847891"/>
                  <a:pt x="0" y="84789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929058" y="1500174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2824163" y="1509713"/>
            <a:ext cx="2566987" cy="1762125"/>
          </a:xfrm>
          <a:custGeom>
            <a:avLst/>
            <a:gdLst>
              <a:gd name="connsiteX0" fmla="*/ 1776412 w 2566987"/>
              <a:gd name="connsiteY0" fmla="*/ 0 h 1762125"/>
              <a:gd name="connsiteX1" fmla="*/ 1814512 w 2566987"/>
              <a:gd name="connsiteY1" fmla="*/ 9525 h 1762125"/>
              <a:gd name="connsiteX2" fmla="*/ 1890712 w 2566987"/>
              <a:gd name="connsiteY2" fmla="*/ 66675 h 1762125"/>
              <a:gd name="connsiteX3" fmla="*/ 1957387 w 2566987"/>
              <a:gd name="connsiteY3" fmla="*/ 109537 h 1762125"/>
              <a:gd name="connsiteX4" fmla="*/ 2024062 w 2566987"/>
              <a:gd name="connsiteY4" fmla="*/ 161925 h 1762125"/>
              <a:gd name="connsiteX5" fmla="*/ 2124075 w 2566987"/>
              <a:gd name="connsiteY5" fmla="*/ 242887 h 1762125"/>
              <a:gd name="connsiteX6" fmla="*/ 2190750 w 2566987"/>
              <a:gd name="connsiteY6" fmla="*/ 309562 h 1762125"/>
              <a:gd name="connsiteX7" fmla="*/ 2266950 w 2566987"/>
              <a:gd name="connsiteY7" fmla="*/ 376237 h 1762125"/>
              <a:gd name="connsiteX8" fmla="*/ 2300287 w 2566987"/>
              <a:gd name="connsiteY8" fmla="*/ 404812 h 1762125"/>
              <a:gd name="connsiteX9" fmla="*/ 2333625 w 2566987"/>
              <a:gd name="connsiteY9" fmla="*/ 461962 h 1762125"/>
              <a:gd name="connsiteX10" fmla="*/ 2405062 w 2566987"/>
              <a:gd name="connsiteY10" fmla="*/ 542925 h 1762125"/>
              <a:gd name="connsiteX11" fmla="*/ 2428875 w 2566987"/>
              <a:gd name="connsiteY11" fmla="*/ 585787 h 1762125"/>
              <a:gd name="connsiteX12" fmla="*/ 2447925 w 2566987"/>
              <a:gd name="connsiteY12" fmla="*/ 614362 h 1762125"/>
              <a:gd name="connsiteX13" fmla="*/ 2476500 w 2566987"/>
              <a:gd name="connsiteY13" fmla="*/ 681037 h 1762125"/>
              <a:gd name="connsiteX14" fmla="*/ 2495550 w 2566987"/>
              <a:gd name="connsiteY14" fmla="*/ 714375 h 1762125"/>
              <a:gd name="connsiteX15" fmla="*/ 2514600 w 2566987"/>
              <a:gd name="connsiteY15" fmla="*/ 785812 h 1762125"/>
              <a:gd name="connsiteX16" fmla="*/ 2519362 w 2566987"/>
              <a:gd name="connsiteY16" fmla="*/ 819150 h 1762125"/>
              <a:gd name="connsiteX17" fmla="*/ 2547937 w 2566987"/>
              <a:gd name="connsiteY17" fmla="*/ 895350 h 1762125"/>
              <a:gd name="connsiteX18" fmla="*/ 2557462 w 2566987"/>
              <a:gd name="connsiteY18" fmla="*/ 1004887 h 1762125"/>
              <a:gd name="connsiteX19" fmla="*/ 2566987 w 2566987"/>
              <a:gd name="connsiteY19" fmla="*/ 1042987 h 1762125"/>
              <a:gd name="connsiteX20" fmla="*/ 2562225 w 2566987"/>
              <a:gd name="connsiteY20" fmla="*/ 1347787 h 1762125"/>
              <a:gd name="connsiteX21" fmla="*/ 2547937 w 2566987"/>
              <a:gd name="connsiteY21" fmla="*/ 1390650 h 1762125"/>
              <a:gd name="connsiteX22" fmla="*/ 2543175 w 2566987"/>
              <a:gd name="connsiteY22" fmla="*/ 1419225 h 1762125"/>
              <a:gd name="connsiteX23" fmla="*/ 2519362 w 2566987"/>
              <a:gd name="connsiteY23" fmla="*/ 1462087 h 1762125"/>
              <a:gd name="connsiteX24" fmla="*/ 2495550 w 2566987"/>
              <a:gd name="connsiteY24" fmla="*/ 1504950 h 1762125"/>
              <a:gd name="connsiteX25" fmla="*/ 2476500 w 2566987"/>
              <a:gd name="connsiteY25" fmla="*/ 1543050 h 1762125"/>
              <a:gd name="connsiteX26" fmla="*/ 2381250 w 2566987"/>
              <a:gd name="connsiteY26" fmla="*/ 1657350 h 1762125"/>
              <a:gd name="connsiteX27" fmla="*/ 2333625 w 2566987"/>
              <a:gd name="connsiteY27" fmla="*/ 1676400 h 1762125"/>
              <a:gd name="connsiteX28" fmla="*/ 2295525 w 2566987"/>
              <a:gd name="connsiteY28" fmla="*/ 1695450 h 1762125"/>
              <a:gd name="connsiteX29" fmla="*/ 2243137 w 2566987"/>
              <a:gd name="connsiteY29" fmla="*/ 1719262 h 1762125"/>
              <a:gd name="connsiteX30" fmla="*/ 2157412 w 2566987"/>
              <a:gd name="connsiteY30" fmla="*/ 1738312 h 1762125"/>
              <a:gd name="connsiteX31" fmla="*/ 2119312 w 2566987"/>
              <a:gd name="connsiteY31" fmla="*/ 1743075 h 1762125"/>
              <a:gd name="connsiteX32" fmla="*/ 1928812 w 2566987"/>
              <a:gd name="connsiteY32" fmla="*/ 1762125 h 1762125"/>
              <a:gd name="connsiteX33" fmla="*/ 0 w 2566987"/>
              <a:gd name="connsiteY33" fmla="*/ 1762125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66987" h="1762125">
                <a:moveTo>
                  <a:pt x="1776412" y="0"/>
                </a:moveTo>
                <a:cubicBezTo>
                  <a:pt x="1789112" y="3175"/>
                  <a:pt x="1802803" y="3671"/>
                  <a:pt x="1814512" y="9525"/>
                </a:cubicBezTo>
                <a:cubicBezTo>
                  <a:pt x="1942975" y="73757"/>
                  <a:pt x="1830432" y="23140"/>
                  <a:pt x="1890712" y="66675"/>
                </a:cubicBezTo>
                <a:cubicBezTo>
                  <a:pt x="1912131" y="82144"/>
                  <a:pt x="1935403" y="94881"/>
                  <a:pt x="1957387" y="109537"/>
                </a:cubicBezTo>
                <a:cubicBezTo>
                  <a:pt x="2003952" y="140580"/>
                  <a:pt x="1978945" y="125831"/>
                  <a:pt x="2024062" y="161925"/>
                </a:cubicBezTo>
                <a:cubicBezTo>
                  <a:pt x="2065278" y="194898"/>
                  <a:pt x="2081566" y="200378"/>
                  <a:pt x="2124075" y="242887"/>
                </a:cubicBezTo>
                <a:cubicBezTo>
                  <a:pt x="2146300" y="265112"/>
                  <a:pt x="2164097" y="292903"/>
                  <a:pt x="2190750" y="309562"/>
                </a:cubicBezTo>
                <a:cubicBezTo>
                  <a:pt x="2257608" y="351349"/>
                  <a:pt x="2202885" y="312172"/>
                  <a:pt x="2266950" y="376237"/>
                </a:cubicBezTo>
                <a:cubicBezTo>
                  <a:pt x="2277299" y="386586"/>
                  <a:pt x="2291301" y="393259"/>
                  <a:pt x="2300287" y="404812"/>
                </a:cubicBezTo>
                <a:cubicBezTo>
                  <a:pt x="2313827" y="422221"/>
                  <a:pt x="2320296" y="444391"/>
                  <a:pt x="2333625" y="461962"/>
                </a:cubicBezTo>
                <a:cubicBezTo>
                  <a:pt x="2355378" y="490636"/>
                  <a:pt x="2387583" y="511463"/>
                  <a:pt x="2405062" y="542925"/>
                </a:cubicBezTo>
                <a:cubicBezTo>
                  <a:pt x="2413000" y="557212"/>
                  <a:pt x="2420466" y="571772"/>
                  <a:pt x="2428875" y="585787"/>
                </a:cubicBezTo>
                <a:cubicBezTo>
                  <a:pt x="2434765" y="595603"/>
                  <a:pt x="2442245" y="604423"/>
                  <a:pt x="2447925" y="614362"/>
                </a:cubicBezTo>
                <a:cubicBezTo>
                  <a:pt x="2496980" y="700208"/>
                  <a:pt x="2444443" y="611580"/>
                  <a:pt x="2476500" y="681037"/>
                </a:cubicBezTo>
                <a:cubicBezTo>
                  <a:pt x="2481863" y="692658"/>
                  <a:pt x="2489200" y="703262"/>
                  <a:pt x="2495550" y="714375"/>
                </a:cubicBezTo>
                <a:cubicBezTo>
                  <a:pt x="2507116" y="806915"/>
                  <a:pt x="2490259" y="700619"/>
                  <a:pt x="2514600" y="785812"/>
                </a:cubicBezTo>
                <a:cubicBezTo>
                  <a:pt x="2517684" y="796606"/>
                  <a:pt x="2517010" y="808174"/>
                  <a:pt x="2519362" y="819150"/>
                </a:cubicBezTo>
                <a:cubicBezTo>
                  <a:pt x="2526510" y="852507"/>
                  <a:pt x="2533221" y="862238"/>
                  <a:pt x="2547937" y="895350"/>
                </a:cubicBezTo>
                <a:cubicBezTo>
                  <a:pt x="2549952" y="927593"/>
                  <a:pt x="2550622" y="970686"/>
                  <a:pt x="2557462" y="1004887"/>
                </a:cubicBezTo>
                <a:cubicBezTo>
                  <a:pt x="2560029" y="1017724"/>
                  <a:pt x="2563812" y="1030287"/>
                  <a:pt x="2566987" y="1042987"/>
                </a:cubicBezTo>
                <a:cubicBezTo>
                  <a:pt x="2565400" y="1144587"/>
                  <a:pt x="2565127" y="1246216"/>
                  <a:pt x="2562225" y="1347787"/>
                </a:cubicBezTo>
                <a:cubicBezTo>
                  <a:pt x="2561459" y="1374601"/>
                  <a:pt x="2559891" y="1372718"/>
                  <a:pt x="2547937" y="1390650"/>
                </a:cubicBezTo>
                <a:cubicBezTo>
                  <a:pt x="2546350" y="1400175"/>
                  <a:pt x="2546229" y="1410064"/>
                  <a:pt x="2543175" y="1419225"/>
                </a:cubicBezTo>
                <a:cubicBezTo>
                  <a:pt x="2537559" y="1436072"/>
                  <a:pt x="2528757" y="1447994"/>
                  <a:pt x="2519362" y="1462087"/>
                </a:cubicBezTo>
                <a:cubicBezTo>
                  <a:pt x="2509066" y="1492979"/>
                  <a:pt x="2521750" y="1459100"/>
                  <a:pt x="2495550" y="1504950"/>
                </a:cubicBezTo>
                <a:cubicBezTo>
                  <a:pt x="2488505" y="1517278"/>
                  <a:pt x="2483974" y="1530977"/>
                  <a:pt x="2476500" y="1543050"/>
                </a:cubicBezTo>
                <a:cubicBezTo>
                  <a:pt x="2460262" y="1569281"/>
                  <a:pt x="2411360" y="1642296"/>
                  <a:pt x="2381250" y="1657350"/>
                </a:cubicBezTo>
                <a:cubicBezTo>
                  <a:pt x="2346821" y="1674564"/>
                  <a:pt x="2363006" y="1669054"/>
                  <a:pt x="2333625" y="1676400"/>
                </a:cubicBezTo>
                <a:cubicBezTo>
                  <a:pt x="2295438" y="1705040"/>
                  <a:pt x="2333739" y="1680165"/>
                  <a:pt x="2295525" y="1695450"/>
                </a:cubicBezTo>
                <a:cubicBezTo>
                  <a:pt x="2262047" y="1708841"/>
                  <a:pt x="2274635" y="1709570"/>
                  <a:pt x="2243137" y="1719262"/>
                </a:cubicBezTo>
                <a:cubicBezTo>
                  <a:pt x="2222897" y="1725490"/>
                  <a:pt x="2176362" y="1735153"/>
                  <a:pt x="2157412" y="1738312"/>
                </a:cubicBezTo>
                <a:cubicBezTo>
                  <a:pt x="2144787" y="1740416"/>
                  <a:pt x="2131982" y="1741265"/>
                  <a:pt x="2119312" y="1743075"/>
                </a:cubicBezTo>
                <a:cubicBezTo>
                  <a:pt x="2029796" y="1755863"/>
                  <a:pt x="2019321" y="1761912"/>
                  <a:pt x="1928812" y="1762125"/>
                </a:cubicBezTo>
                <a:lnTo>
                  <a:pt x="0" y="17621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1857356" y="5929330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6200000" flipV="1">
            <a:off x="3036083" y="603648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57422" y="6143644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프로그램이 실행되면</a:t>
            </a:r>
            <a:endParaRPr lang="en-US" altLang="ko-KR" sz="1200" dirty="0" smtClean="0"/>
          </a:p>
          <a:p>
            <a:r>
              <a:rPr lang="en-US" altLang="ko-KR" sz="1200" dirty="0" smtClean="0"/>
              <a:t>java Test</a:t>
            </a:r>
            <a:endParaRPr lang="ko-KR" altLang="en-US" sz="12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4448035" y="5929330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16200000" flipV="1">
            <a:off x="5626762" y="603648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8101" y="6143644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프로그램이 종료되면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4179091" y="425053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86248" y="3786190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모든 </a:t>
            </a:r>
            <a:r>
              <a:rPr lang="en-US" altLang="ko-KR" sz="1400" dirty="0" smtClean="0"/>
              <a:t>instance(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하나의 변수를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사용하는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73068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숙제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 하나를 정의하고 아래의 일을 할 수 있는 </a:t>
            </a:r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구현하고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호출하여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사용해 보세요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자신의 이름을 출력 하는 일을 하는 </a:t>
            </a:r>
            <a:r>
              <a:rPr lang="en-US" altLang="ko-KR" sz="1400" dirty="0" smtClean="0"/>
              <a:t>method. - </a:t>
            </a:r>
            <a:r>
              <a:rPr lang="ko-KR" altLang="en-US" sz="1400" dirty="0" smtClean="0"/>
              <a:t>고정일</a:t>
            </a:r>
            <a:endParaRPr lang="en-US" altLang="ko-KR" sz="1400" dirty="0" smtClean="0"/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자신의 이름 이니셜 첫 글자만 반환하는 </a:t>
            </a:r>
            <a:r>
              <a:rPr lang="en-US" altLang="ko-KR" sz="1400" dirty="0" smtClean="0"/>
              <a:t>method. –</a:t>
            </a:r>
            <a:r>
              <a:rPr lang="ko-KR" altLang="en-US" sz="1400" dirty="0" err="1" smtClean="0"/>
              <a:t>고정값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 char )</a:t>
            </a:r>
          </a:p>
          <a:p>
            <a:pPr marL="342900" indent="-342900">
              <a:buAutoNum type="arabicPeriod" startAt="2"/>
            </a:pPr>
            <a:r>
              <a:rPr lang="ko-KR" altLang="en-US" sz="1400" dirty="0" smtClean="0"/>
              <a:t>점수를 입력 받아 점수의 판정을 출력하는 </a:t>
            </a:r>
            <a:r>
              <a:rPr lang="en-US" altLang="ko-KR" sz="1400" dirty="0" smtClean="0"/>
              <a:t>method. - </a:t>
            </a:r>
            <a:r>
              <a:rPr lang="ko-KR" altLang="en-US" sz="1400" dirty="0" smtClean="0"/>
              <a:t>가변일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  </a:t>
            </a:r>
            <a:r>
              <a:rPr lang="ko-KR" altLang="en-US" sz="1400" dirty="0" smtClean="0"/>
              <a:t>점수는 </a:t>
            </a:r>
            <a:r>
              <a:rPr lang="en-US" altLang="ko-KR" sz="1400" dirty="0" smtClean="0"/>
              <a:t>0~100</a:t>
            </a:r>
            <a:r>
              <a:rPr lang="ko-KR" altLang="en-US" sz="1400" dirty="0" smtClean="0"/>
              <a:t>점 사이라면 판정을 내린다</a:t>
            </a:r>
            <a:r>
              <a:rPr lang="en-US" altLang="ko-KR" sz="1400" dirty="0" smtClean="0"/>
              <a:t>. 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 그렇지 않으면 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잘못된 점수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를 출력한다</a:t>
            </a:r>
            <a:r>
              <a:rPr lang="en-US" altLang="ko-KR" sz="1400" dirty="0" smtClean="0"/>
              <a:t>. 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판정 </a:t>
            </a:r>
            <a:r>
              <a:rPr lang="en-US" altLang="ko-KR" sz="1400" dirty="0" smtClean="0"/>
              <a:t>0~39 -</a:t>
            </a:r>
            <a:r>
              <a:rPr lang="ko-KR" altLang="en-US" sz="1400" dirty="0" smtClean="0"/>
              <a:t>과락</a:t>
            </a:r>
            <a:r>
              <a:rPr lang="en-US" altLang="ko-KR" sz="1400" dirty="0" smtClean="0"/>
              <a:t>, 40~59 –</a:t>
            </a:r>
            <a:r>
              <a:rPr lang="ko-KR" altLang="en-US" sz="1400" dirty="0" smtClean="0"/>
              <a:t>다른 과목 참조</a:t>
            </a:r>
            <a:r>
              <a:rPr lang="en-US" altLang="ko-KR" sz="1400" dirty="0" smtClean="0"/>
              <a:t>,  60~100 – </a:t>
            </a:r>
            <a:r>
              <a:rPr lang="ko-KR" altLang="en-US" sz="1400" dirty="0" smtClean="0"/>
              <a:t>합격</a:t>
            </a:r>
            <a:r>
              <a:rPr lang="en-US" altLang="ko-KR" sz="1400" dirty="0" smtClean="0"/>
              <a:t>.</a:t>
            </a:r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4. </a:t>
            </a:r>
            <a:r>
              <a:rPr lang="ko-KR" altLang="en-US" sz="1400" dirty="0" smtClean="0"/>
              <a:t>문</a:t>
            </a:r>
            <a:r>
              <a:rPr lang="ko-KR" altLang="en-US" sz="1400" dirty="0"/>
              <a:t>자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해당 문자가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대문자</a:t>
            </a:r>
            <a:r>
              <a:rPr lang="en-US" altLang="ko-KR" sz="1400" dirty="0" smtClean="0"/>
              <a:t>”, “</a:t>
            </a:r>
            <a:r>
              <a:rPr lang="ko-KR" altLang="en-US" sz="1400" dirty="0" smtClean="0"/>
              <a:t>소문자</a:t>
            </a:r>
            <a:r>
              <a:rPr lang="en-US" altLang="ko-KR" sz="1400" dirty="0" smtClean="0"/>
              <a:t>”, “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인지를 판단하여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출력하는 </a:t>
            </a:r>
            <a:r>
              <a:rPr lang="en-US" altLang="ko-KR" sz="1400" dirty="0" smtClean="0"/>
              <a:t>method. –</a:t>
            </a:r>
            <a:r>
              <a:rPr lang="ko-KR" altLang="en-US" sz="1400" dirty="0" smtClean="0"/>
              <a:t>가변일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 A – </a:t>
            </a:r>
            <a:r>
              <a:rPr lang="ko-KR" altLang="en-US" sz="1400" dirty="0" smtClean="0"/>
              <a:t>대문자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    a-  </a:t>
            </a:r>
            <a:r>
              <a:rPr lang="ko-KR" altLang="en-US" sz="1400" dirty="0" smtClean="0"/>
              <a:t>소문자</a:t>
            </a:r>
            <a:endParaRPr lang="en-US" altLang="ko-KR" sz="1400" dirty="0" smtClean="0"/>
          </a:p>
          <a:p>
            <a:pPr marL="342900" indent="-342900"/>
            <a:endParaRPr lang="en-US" altLang="ko-KR" sz="1400" dirty="0"/>
          </a:p>
          <a:p>
            <a:pPr marL="342900" indent="-3429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태어난 해를 </a:t>
            </a:r>
            <a:r>
              <a:rPr lang="ko-KR" altLang="en-US" sz="1400" dirty="0" err="1" smtClean="0"/>
              <a:t>입력받아</a:t>
            </a:r>
            <a:r>
              <a:rPr lang="ko-KR" altLang="en-US" sz="1400" dirty="0" smtClean="0"/>
              <a:t> 나이를 반환하는 </a:t>
            </a:r>
            <a:r>
              <a:rPr lang="en-US" altLang="ko-KR" sz="1400" dirty="0" smtClean="0"/>
              <a:t>method. – </a:t>
            </a:r>
            <a:r>
              <a:rPr lang="ko-KR" altLang="en-US" sz="1400" dirty="0" smtClean="0"/>
              <a:t>가변 값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)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(</a:t>
            </a:r>
            <a:r>
              <a:rPr lang="ko-KR" altLang="en-US" sz="1400" dirty="0" smtClean="0"/>
              <a:t>나이 구하는 식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올해 </a:t>
            </a:r>
            <a:r>
              <a:rPr lang="en-US" altLang="ko-KR" sz="1400" dirty="0" smtClean="0"/>
              <a:t>–</a:t>
            </a:r>
            <a:r>
              <a:rPr lang="ko-KR" altLang="en-US" sz="1400" dirty="0" err="1" smtClean="0"/>
              <a:t>태어난해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+1)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6. </a:t>
            </a:r>
            <a:r>
              <a:rPr lang="ko-KR" altLang="en-US" sz="1400" dirty="0" smtClean="0"/>
              <a:t>두 개의  수를 입력 받아 둘 중 큰 수를 반환하는 일을 하는 </a:t>
            </a:r>
            <a:r>
              <a:rPr lang="en-US" altLang="ko-KR" sz="1400" dirty="0" smtClean="0"/>
              <a:t>method.</a:t>
            </a:r>
          </a:p>
          <a:p>
            <a:pPr marL="342900" indent="-342900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같은 수 라면 처음 수를 반환한다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– </a:t>
            </a:r>
            <a:r>
              <a:rPr lang="ko-KR" altLang="en-US" sz="1400" dirty="0" smtClean="0"/>
              <a:t>가변 값</a:t>
            </a:r>
            <a:r>
              <a:rPr lang="en-US" altLang="ko-KR" sz="1400" dirty="0" smtClean="0"/>
              <a:t>.   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57181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값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클래스</a:t>
            </a:r>
            <a:r>
              <a:rPr lang="ko-KR" altLang="en-US" sz="1600" dirty="0" err="1"/>
              <a:t>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 flipH="1" flipV="1">
            <a:off x="642910" y="1357298"/>
            <a:ext cx="3571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34" y="1500174"/>
            <a:ext cx="56044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– </a:t>
            </a:r>
            <a:r>
              <a:rPr lang="ko-KR" altLang="en-US" sz="1400" dirty="0" smtClean="0"/>
              <a:t>클래스외부에서 사용가능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protected –</a:t>
            </a:r>
            <a:r>
              <a:rPr lang="ko-KR" altLang="en-US" sz="1400" dirty="0" smtClean="0"/>
              <a:t>같은 패키지의 다른 클래스에서 사용가능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패키지가 다르다면 상속관계의 자식 클래스만 사용가능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default – </a:t>
            </a:r>
            <a:r>
              <a:rPr lang="ko-KR" altLang="en-US" sz="1400" dirty="0" err="1" smtClean="0"/>
              <a:t>접근지정자를</a:t>
            </a:r>
            <a:r>
              <a:rPr lang="ko-KR" altLang="en-US" sz="1400" dirty="0" smtClean="0"/>
              <a:t> 기술하지 않는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같은 패키지의 다른 클래스에서 사용가능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패키지가 다르다면 사용불가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private – </a:t>
            </a:r>
            <a:r>
              <a:rPr lang="ko-KR" altLang="en-US" sz="1400" dirty="0" smtClean="0"/>
              <a:t>클래스 내부에서만 사용가능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final     - </a:t>
            </a:r>
            <a:r>
              <a:rPr lang="ko-KR" altLang="en-US" sz="1400" dirty="0" err="1" smtClean="0"/>
              <a:t>값변경</a:t>
            </a:r>
            <a:r>
              <a:rPr lang="ko-KR" altLang="en-US" sz="1400" dirty="0" smtClean="0"/>
              <a:t> 불가</a:t>
            </a:r>
            <a:endParaRPr lang="en-US" altLang="ko-KR" sz="1400" dirty="0"/>
          </a:p>
          <a:p>
            <a:r>
              <a:rPr lang="en-US" altLang="ko-KR" sz="1400" dirty="0" smtClean="0"/>
              <a:t> transient – </a:t>
            </a:r>
            <a:r>
              <a:rPr lang="ko-KR" altLang="en-US" sz="1400" dirty="0" err="1" smtClean="0"/>
              <a:t>직렬화방지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static – </a:t>
            </a:r>
            <a:r>
              <a:rPr lang="ko-KR" altLang="en-US" sz="1400" dirty="0" smtClean="0"/>
              <a:t>공용메모리사용</a:t>
            </a:r>
            <a:endParaRPr lang="en-US" altLang="ko-KR" sz="1400" dirty="0" smtClean="0"/>
          </a:p>
        </p:txBody>
      </p:sp>
      <p:sp>
        <p:nvSpPr>
          <p:cNvPr id="8" name="왼쪽 중괄호 7"/>
          <p:cNvSpPr/>
          <p:nvPr/>
        </p:nvSpPr>
        <p:spPr>
          <a:xfrm>
            <a:off x="571472" y="1571612"/>
            <a:ext cx="45719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44" y="207167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10" name="왼쪽 중괄호 9"/>
          <p:cNvSpPr/>
          <p:nvPr/>
        </p:nvSpPr>
        <p:spPr>
          <a:xfrm>
            <a:off x="571472" y="3286124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32" y="34290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여</a:t>
            </a:r>
            <a:r>
              <a:rPr lang="ko-KR" altLang="en-US" sz="1200" dirty="0" err="1"/>
              <a:t>러</a:t>
            </a:r>
            <a:r>
              <a:rPr lang="ko-KR" altLang="en-US" sz="1200" dirty="0" err="1" smtClean="0"/>
              <a:t>개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2750331" y="75007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8860" y="500042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기본형 데이터 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참조형</a:t>
            </a:r>
            <a:r>
              <a:rPr lang="ko-KR" altLang="en-US" sz="1200" dirty="0" smtClean="0"/>
              <a:t> 데이터 형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3857620" y="114298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4876" y="1000108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값을 할당하지 않아도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정해진 값이 들어가는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자동초기화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6357950" y="1714488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429125" y="2571744"/>
          <a:ext cx="350046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24"/>
                <a:gridCol w="1314453"/>
                <a:gridCol w="1285884"/>
              </a:tblGrid>
              <a:tr h="15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데이터 형 종류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데이터형</a:t>
                      </a:r>
                      <a:r>
                        <a:rPr lang="ko-KR" altLang="en-US" sz="800" dirty="0" smtClean="0"/>
                        <a:t> 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기본값</a:t>
                      </a:r>
                      <a:r>
                        <a:rPr lang="en-US" altLang="ko-KR" sz="800" dirty="0" smtClean="0"/>
                        <a:t>( </a:t>
                      </a:r>
                      <a:r>
                        <a:rPr lang="en-US" altLang="ko-KR" sz="800" dirty="0" err="1" smtClean="0"/>
                        <a:t>defualt</a:t>
                      </a:r>
                      <a:r>
                        <a:rPr lang="en-US" altLang="ko-KR" sz="800" dirty="0" smtClean="0"/>
                        <a:t> value)</a:t>
                      </a:r>
                      <a:endParaRPr lang="ko-KR" altLang="en-US" sz="800" dirty="0"/>
                    </a:p>
                  </a:txBody>
                  <a:tcPr/>
                </a:tc>
              </a:tr>
              <a:tr h="15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정수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byte, short, </a:t>
                      </a:r>
                      <a:r>
                        <a:rPr lang="en-US" altLang="ko-KR" sz="800" dirty="0" err="1" smtClean="0"/>
                        <a:t>int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long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0</a:t>
                      </a:r>
                      <a:endParaRPr lang="ko-KR" altLang="en-US" sz="800" dirty="0"/>
                    </a:p>
                  </a:txBody>
                  <a:tcPr/>
                </a:tc>
              </a:tr>
              <a:tr h="15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문자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\u0000</a:t>
                      </a:r>
                      <a:endParaRPr lang="ko-KR" altLang="en-US" sz="800" dirty="0"/>
                    </a:p>
                  </a:txBody>
                  <a:tcPr/>
                </a:tc>
              </a:tr>
              <a:tr h="15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실수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float</a:t>
                      </a:r>
                      <a:r>
                        <a:rPr lang="en-US" altLang="ko-KR" sz="800" dirty="0" smtClean="0"/>
                        <a:t>.,</a:t>
                      </a:r>
                      <a:r>
                        <a:rPr lang="en-US" altLang="ko-KR" sz="800" baseline="0" dirty="0" smtClean="0"/>
                        <a:t> double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0.0</a:t>
                      </a:r>
                      <a:endParaRPr lang="ko-KR" altLang="en-US" sz="800" dirty="0"/>
                    </a:p>
                  </a:txBody>
                  <a:tcPr/>
                </a:tc>
              </a:tr>
              <a:tr h="15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불린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boolean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false</a:t>
                      </a:r>
                      <a:endParaRPr lang="ko-KR" altLang="en-US" sz="800" dirty="0"/>
                    </a:p>
                  </a:txBody>
                  <a:tcPr/>
                </a:tc>
              </a:tr>
              <a:tr h="157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참조형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class, String,</a:t>
                      </a:r>
                      <a:r>
                        <a:rPr lang="en-US" altLang="ko-KR" sz="800" baseline="0" dirty="0" smtClean="0"/>
                        <a:t> array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null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14876" y="2285992"/>
            <a:ext cx="134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/>
              <a:t>D</a:t>
            </a:r>
            <a:r>
              <a:rPr lang="en-US" altLang="ko-KR" sz="1400" dirty="0" smtClean="0"/>
              <a:t>efault </a:t>
            </a:r>
            <a:r>
              <a:rPr lang="en-US" altLang="ko-KR" sz="1400" dirty="0"/>
              <a:t>V</a:t>
            </a:r>
            <a:r>
              <a:rPr lang="en-US" altLang="ko-KR" sz="1400" dirty="0" smtClean="0"/>
              <a:t>alue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437433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*instance variable (member variable) </a:t>
            </a:r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특정 객체마다 생성되고 사용되는 변수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class field</a:t>
            </a:r>
            <a:r>
              <a:rPr lang="ko-KR" altLang="en-US" sz="1600" dirty="0" smtClean="0"/>
              <a:t>에 정의하고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자동초기화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b="1" dirty="0" smtClean="0"/>
              <a:t>객체화</a:t>
            </a:r>
            <a:r>
              <a:rPr lang="ko-KR" altLang="en-US" sz="1600" dirty="0" smtClean="0"/>
              <a:t> 후에 </a:t>
            </a:r>
            <a:r>
              <a:rPr lang="en-US" altLang="ko-KR" sz="1600" dirty="0" smtClean="0"/>
              <a:t>“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객체화 </a:t>
            </a:r>
            <a:r>
              <a:rPr lang="en-US" altLang="ko-KR" sz="1600" dirty="0" smtClean="0"/>
              <a:t>( instance variable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사용하기위해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();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035819" y="153589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2976" y="1571612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참조형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데이터형을</a:t>
            </a:r>
            <a:r>
              <a:rPr lang="ko-KR" altLang="en-US" sz="1400" dirty="0" smtClean="0"/>
              <a:t> 사용하는 방법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객체명</a:t>
            </a:r>
            <a:r>
              <a:rPr lang="en-US" altLang="ko-KR" sz="1400" dirty="0" smtClean="0"/>
              <a:t>=new </a:t>
            </a:r>
            <a:r>
              <a:rPr lang="ko-KR" altLang="en-US" sz="1400" dirty="0" err="1" smtClean="0"/>
              <a:t>클래스명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224544" y="517779"/>
            <a:ext cx="2175756" cy="1680503"/>
          </a:xfrm>
          <a:custGeom>
            <a:avLst/>
            <a:gdLst>
              <a:gd name="connsiteX0" fmla="*/ 2175756 w 2175756"/>
              <a:gd name="connsiteY0" fmla="*/ 1506284 h 1680503"/>
              <a:gd name="connsiteX1" fmla="*/ 2156706 w 2175756"/>
              <a:gd name="connsiteY1" fmla="*/ 1520571 h 1680503"/>
              <a:gd name="connsiteX2" fmla="*/ 2147181 w 2175756"/>
              <a:gd name="connsiteY2" fmla="*/ 1534859 h 1680503"/>
              <a:gd name="connsiteX3" fmla="*/ 2128131 w 2175756"/>
              <a:gd name="connsiteY3" fmla="*/ 1539621 h 1680503"/>
              <a:gd name="connsiteX4" fmla="*/ 2090031 w 2175756"/>
              <a:gd name="connsiteY4" fmla="*/ 1558671 h 1680503"/>
              <a:gd name="connsiteX5" fmla="*/ 2070981 w 2175756"/>
              <a:gd name="connsiteY5" fmla="*/ 1568196 h 1680503"/>
              <a:gd name="connsiteX6" fmla="*/ 2056694 w 2175756"/>
              <a:gd name="connsiteY6" fmla="*/ 1572959 h 1680503"/>
              <a:gd name="connsiteX7" fmla="*/ 2004306 w 2175756"/>
              <a:gd name="connsiteY7" fmla="*/ 1592009 h 1680503"/>
              <a:gd name="connsiteX8" fmla="*/ 1985256 w 2175756"/>
              <a:gd name="connsiteY8" fmla="*/ 1596771 h 1680503"/>
              <a:gd name="connsiteX9" fmla="*/ 1970969 w 2175756"/>
              <a:gd name="connsiteY9" fmla="*/ 1601534 h 1680503"/>
              <a:gd name="connsiteX10" fmla="*/ 1932869 w 2175756"/>
              <a:gd name="connsiteY10" fmla="*/ 1611059 h 1680503"/>
              <a:gd name="connsiteX11" fmla="*/ 1913819 w 2175756"/>
              <a:gd name="connsiteY11" fmla="*/ 1615821 h 1680503"/>
              <a:gd name="connsiteX12" fmla="*/ 1890006 w 2175756"/>
              <a:gd name="connsiteY12" fmla="*/ 1625346 h 1680503"/>
              <a:gd name="connsiteX13" fmla="*/ 1856669 w 2175756"/>
              <a:gd name="connsiteY13" fmla="*/ 1630109 h 1680503"/>
              <a:gd name="connsiteX14" fmla="*/ 1832856 w 2175756"/>
              <a:gd name="connsiteY14" fmla="*/ 1634871 h 1680503"/>
              <a:gd name="connsiteX15" fmla="*/ 1770944 w 2175756"/>
              <a:gd name="connsiteY15" fmla="*/ 1653921 h 1680503"/>
              <a:gd name="connsiteX16" fmla="*/ 1661406 w 2175756"/>
              <a:gd name="connsiteY16" fmla="*/ 1672971 h 1680503"/>
              <a:gd name="connsiteX17" fmla="*/ 1137531 w 2175756"/>
              <a:gd name="connsiteY17" fmla="*/ 1663446 h 1680503"/>
              <a:gd name="connsiteX18" fmla="*/ 1061331 w 2175756"/>
              <a:gd name="connsiteY18" fmla="*/ 1653921 h 1680503"/>
              <a:gd name="connsiteX19" fmla="*/ 1013706 w 2175756"/>
              <a:gd name="connsiteY19" fmla="*/ 1644396 h 1680503"/>
              <a:gd name="connsiteX20" fmla="*/ 904169 w 2175756"/>
              <a:gd name="connsiteY20" fmla="*/ 1634871 h 1680503"/>
              <a:gd name="connsiteX21" fmla="*/ 847019 w 2175756"/>
              <a:gd name="connsiteY21" fmla="*/ 1630109 h 1680503"/>
              <a:gd name="connsiteX22" fmla="*/ 794631 w 2175756"/>
              <a:gd name="connsiteY22" fmla="*/ 1611059 h 1680503"/>
              <a:gd name="connsiteX23" fmla="*/ 747006 w 2175756"/>
              <a:gd name="connsiteY23" fmla="*/ 1606296 h 1680503"/>
              <a:gd name="connsiteX24" fmla="*/ 704144 w 2175756"/>
              <a:gd name="connsiteY24" fmla="*/ 1601534 h 1680503"/>
              <a:gd name="connsiteX25" fmla="*/ 661281 w 2175756"/>
              <a:gd name="connsiteY25" fmla="*/ 1592009 h 1680503"/>
              <a:gd name="connsiteX26" fmla="*/ 613656 w 2175756"/>
              <a:gd name="connsiteY26" fmla="*/ 1587246 h 1680503"/>
              <a:gd name="connsiteX27" fmla="*/ 580319 w 2175756"/>
              <a:gd name="connsiteY27" fmla="*/ 1582484 h 1680503"/>
              <a:gd name="connsiteX28" fmla="*/ 527931 w 2175756"/>
              <a:gd name="connsiteY28" fmla="*/ 1568196 h 1680503"/>
              <a:gd name="connsiteX29" fmla="*/ 485069 w 2175756"/>
              <a:gd name="connsiteY29" fmla="*/ 1558671 h 1680503"/>
              <a:gd name="connsiteX30" fmla="*/ 461256 w 2175756"/>
              <a:gd name="connsiteY30" fmla="*/ 1544384 h 1680503"/>
              <a:gd name="connsiteX31" fmla="*/ 432681 w 2175756"/>
              <a:gd name="connsiteY31" fmla="*/ 1534859 h 1680503"/>
              <a:gd name="connsiteX32" fmla="*/ 413631 w 2175756"/>
              <a:gd name="connsiteY32" fmla="*/ 1515809 h 1680503"/>
              <a:gd name="connsiteX33" fmla="*/ 385056 w 2175756"/>
              <a:gd name="connsiteY33" fmla="*/ 1496759 h 1680503"/>
              <a:gd name="connsiteX34" fmla="*/ 346956 w 2175756"/>
              <a:gd name="connsiteY34" fmla="*/ 1477709 h 1680503"/>
              <a:gd name="connsiteX35" fmla="*/ 332669 w 2175756"/>
              <a:gd name="connsiteY35" fmla="*/ 1463421 h 1680503"/>
              <a:gd name="connsiteX36" fmla="*/ 294569 w 2175756"/>
              <a:gd name="connsiteY36" fmla="*/ 1415796 h 1680503"/>
              <a:gd name="connsiteX37" fmla="*/ 289806 w 2175756"/>
              <a:gd name="connsiteY37" fmla="*/ 1401509 h 1680503"/>
              <a:gd name="connsiteX38" fmla="*/ 256469 w 2175756"/>
              <a:gd name="connsiteY38" fmla="*/ 1349121 h 1680503"/>
              <a:gd name="connsiteX39" fmla="*/ 242181 w 2175756"/>
              <a:gd name="connsiteY39" fmla="*/ 1334834 h 1680503"/>
              <a:gd name="connsiteX40" fmla="*/ 223131 w 2175756"/>
              <a:gd name="connsiteY40" fmla="*/ 1311021 h 1680503"/>
              <a:gd name="connsiteX41" fmla="*/ 204081 w 2175756"/>
              <a:gd name="connsiteY41" fmla="*/ 1282446 h 1680503"/>
              <a:gd name="connsiteX42" fmla="*/ 194556 w 2175756"/>
              <a:gd name="connsiteY42" fmla="*/ 1263396 h 1680503"/>
              <a:gd name="connsiteX43" fmla="*/ 180269 w 2175756"/>
              <a:gd name="connsiteY43" fmla="*/ 1249109 h 1680503"/>
              <a:gd name="connsiteX44" fmla="*/ 156456 w 2175756"/>
              <a:gd name="connsiteY44" fmla="*/ 1201484 h 1680503"/>
              <a:gd name="connsiteX45" fmla="*/ 146931 w 2175756"/>
              <a:gd name="connsiteY45" fmla="*/ 1177671 h 1680503"/>
              <a:gd name="connsiteX46" fmla="*/ 118356 w 2175756"/>
              <a:gd name="connsiteY46" fmla="*/ 1125284 h 1680503"/>
              <a:gd name="connsiteX47" fmla="*/ 108831 w 2175756"/>
              <a:gd name="connsiteY47" fmla="*/ 1091946 h 1680503"/>
              <a:gd name="connsiteX48" fmla="*/ 99306 w 2175756"/>
              <a:gd name="connsiteY48" fmla="*/ 1077659 h 1680503"/>
              <a:gd name="connsiteX49" fmla="*/ 85019 w 2175756"/>
              <a:gd name="connsiteY49" fmla="*/ 1053846 h 1680503"/>
              <a:gd name="connsiteX50" fmla="*/ 70731 w 2175756"/>
              <a:gd name="connsiteY50" fmla="*/ 1010984 h 1680503"/>
              <a:gd name="connsiteX51" fmla="*/ 51681 w 2175756"/>
              <a:gd name="connsiteY51" fmla="*/ 963359 h 1680503"/>
              <a:gd name="connsiteX52" fmla="*/ 46919 w 2175756"/>
              <a:gd name="connsiteY52" fmla="*/ 944309 h 1680503"/>
              <a:gd name="connsiteX53" fmla="*/ 32631 w 2175756"/>
              <a:gd name="connsiteY53" fmla="*/ 915734 h 1680503"/>
              <a:gd name="connsiteX54" fmla="*/ 23106 w 2175756"/>
              <a:gd name="connsiteY54" fmla="*/ 877634 h 1680503"/>
              <a:gd name="connsiteX55" fmla="*/ 8819 w 2175756"/>
              <a:gd name="connsiteY55" fmla="*/ 763334 h 1680503"/>
              <a:gd name="connsiteX56" fmla="*/ 18344 w 2175756"/>
              <a:gd name="connsiteY56" fmla="*/ 572834 h 1680503"/>
              <a:gd name="connsiteX57" fmla="*/ 23106 w 2175756"/>
              <a:gd name="connsiteY57" fmla="*/ 558546 h 1680503"/>
              <a:gd name="connsiteX58" fmla="*/ 37394 w 2175756"/>
              <a:gd name="connsiteY58" fmla="*/ 525209 h 1680503"/>
              <a:gd name="connsiteX59" fmla="*/ 42156 w 2175756"/>
              <a:gd name="connsiteY59" fmla="*/ 487109 h 1680503"/>
              <a:gd name="connsiteX60" fmla="*/ 51681 w 2175756"/>
              <a:gd name="connsiteY60" fmla="*/ 453771 h 1680503"/>
              <a:gd name="connsiteX61" fmla="*/ 56444 w 2175756"/>
              <a:gd name="connsiteY61" fmla="*/ 434721 h 1680503"/>
              <a:gd name="connsiteX62" fmla="*/ 61206 w 2175756"/>
              <a:gd name="connsiteY62" fmla="*/ 420434 h 1680503"/>
              <a:gd name="connsiteX63" fmla="*/ 70731 w 2175756"/>
              <a:gd name="connsiteY63" fmla="*/ 396621 h 1680503"/>
              <a:gd name="connsiteX64" fmla="*/ 75494 w 2175756"/>
              <a:gd name="connsiteY64" fmla="*/ 372809 h 1680503"/>
              <a:gd name="connsiteX65" fmla="*/ 85019 w 2175756"/>
              <a:gd name="connsiteY65" fmla="*/ 353759 h 1680503"/>
              <a:gd name="connsiteX66" fmla="*/ 104069 w 2175756"/>
              <a:gd name="connsiteY66" fmla="*/ 310896 h 1680503"/>
              <a:gd name="connsiteX67" fmla="*/ 127881 w 2175756"/>
              <a:gd name="connsiteY67" fmla="*/ 253746 h 1680503"/>
              <a:gd name="connsiteX68" fmla="*/ 137406 w 2175756"/>
              <a:gd name="connsiteY68" fmla="*/ 234696 h 1680503"/>
              <a:gd name="connsiteX69" fmla="*/ 142169 w 2175756"/>
              <a:gd name="connsiteY69" fmla="*/ 215646 h 1680503"/>
              <a:gd name="connsiteX70" fmla="*/ 151694 w 2175756"/>
              <a:gd name="connsiteY70" fmla="*/ 201359 h 1680503"/>
              <a:gd name="connsiteX71" fmla="*/ 175506 w 2175756"/>
              <a:gd name="connsiteY71" fmla="*/ 163259 h 1680503"/>
              <a:gd name="connsiteX72" fmla="*/ 194556 w 2175756"/>
              <a:gd name="connsiteY72" fmla="*/ 134684 h 1680503"/>
              <a:gd name="connsiteX73" fmla="*/ 204081 w 2175756"/>
              <a:gd name="connsiteY73" fmla="*/ 120396 h 1680503"/>
              <a:gd name="connsiteX74" fmla="*/ 218369 w 2175756"/>
              <a:gd name="connsiteY74" fmla="*/ 110871 h 1680503"/>
              <a:gd name="connsiteX75" fmla="*/ 246944 w 2175756"/>
              <a:gd name="connsiteY75" fmla="*/ 87059 h 1680503"/>
              <a:gd name="connsiteX76" fmla="*/ 294569 w 2175756"/>
              <a:gd name="connsiteY76" fmla="*/ 53721 h 1680503"/>
              <a:gd name="connsiteX77" fmla="*/ 327906 w 2175756"/>
              <a:gd name="connsiteY77" fmla="*/ 34671 h 1680503"/>
              <a:gd name="connsiteX78" fmla="*/ 361244 w 2175756"/>
              <a:gd name="connsiteY78" fmla="*/ 25146 h 1680503"/>
              <a:gd name="connsiteX79" fmla="*/ 375531 w 2175756"/>
              <a:gd name="connsiteY79" fmla="*/ 20384 h 1680503"/>
              <a:gd name="connsiteX80" fmla="*/ 408869 w 2175756"/>
              <a:gd name="connsiteY80" fmla="*/ 15621 h 1680503"/>
              <a:gd name="connsiteX81" fmla="*/ 437444 w 2175756"/>
              <a:gd name="connsiteY81" fmla="*/ 10859 h 1680503"/>
              <a:gd name="connsiteX82" fmla="*/ 537456 w 2175756"/>
              <a:gd name="connsiteY82" fmla="*/ 25146 h 1680503"/>
              <a:gd name="connsiteX83" fmla="*/ 542219 w 2175756"/>
              <a:gd name="connsiteY83" fmla="*/ 29909 h 168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175756" h="1680503">
                <a:moveTo>
                  <a:pt x="2175756" y="1506284"/>
                </a:moveTo>
                <a:cubicBezTo>
                  <a:pt x="2169406" y="1511046"/>
                  <a:pt x="2162319" y="1514958"/>
                  <a:pt x="2156706" y="1520571"/>
                </a:cubicBezTo>
                <a:cubicBezTo>
                  <a:pt x="2152659" y="1524618"/>
                  <a:pt x="2151944" y="1531684"/>
                  <a:pt x="2147181" y="1534859"/>
                </a:cubicBezTo>
                <a:cubicBezTo>
                  <a:pt x="2141735" y="1538490"/>
                  <a:pt x="2134481" y="1538034"/>
                  <a:pt x="2128131" y="1539621"/>
                </a:cubicBezTo>
                <a:cubicBezTo>
                  <a:pt x="2102831" y="1556488"/>
                  <a:pt x="2124983" y="1543137"/>
                  <a:pt x="2090031" y="1558671"/>
                </a:cubicBezTo>
                <a:cubicBezTo>
                  <a:pt x="2083543" y="1561554"/>
                  <a:pt x="2077506" y="1565399"/>
                  <a:pt x="2070981" y="1568196"/>
                </a:cubicBezTo>
                <a:cubicBezTo>
                  <a:pt x="2066367" y="1570174"/>
                  <a:pt x="2061394" y="1571196"/>
                  <a:pt x="2056694" y="1572959"/>
                </a:cubicBezTo>
                <a:cubicBezTo>
                  <a:pt x="2037764" y="1580058"/>
                  <a:pt x="2024308" y="1587009"/>
                  <a:pt x="2004306" y="1592009"/>
                </a:cubicBezTo>
                <a:cubicBezTo>
                  <a:pt x="1997956" y="1593596"/>
                  <a:pt x="1991550" y="1594973"/>
                  <a:pt x="1985256" y="1596771"/>
                </a:cubicBezTo>
                <a:cubicBezTo>
                  <a:pt x="1980429" y="1598150"/>
                  <a:pt x="1975812" y="1600213"/>
                  <a:pt x="1970969" y="1601534"/>
                </a:cubicBezTo>
                <a:cubicBezTo>
                  <a:pt x="1958339" y="1604979"/>
                  <a:pt x="1945569" y="1607884"/>
                  <a:pt x="1932869" y="1611059"/>
                </a:cubicBezTo>
                <a:cubicBezTo>
                  <a:pt x="1926519" y="1612646"/>
                  <a:pt x="1919896" y="1613390"/>
                  <a:pt x="1913819" y="1615821"/>
                </a:cubicBezTo>
                <a:cubicBezTo>
                  <a:pt x="1905881" y="1618996"/>
                  <a:pt x="1898300" y="1623272"/>
                  <a:pt x="1890006" y="1625346"/>
                </a:cubicBezTo>
                <a:cubicBezTo>
                  <a:pt x="1879116" y="1628069"/>
                  <a:pt x="1867741" y="1628264"/>
                  <a:pt x="1856669" y="1630109"/>
                </a:cubicBezTo>
                <a:cubicBezTo>
                  <a:pt x="1848684" y="1631440"/>
                  <a:pt x="1840794" y="1633284"/>
                  <a:pt x="1832856" y="1634871"/>
                </a:cubicBezTo>
                <a:cubicBezTo>
                  <a:pt x="1766488" y="1668056"/>
                  <a:pt x="1844076" y="1633026"/>
                  <a:pt x="1770944" y="1653921"/>
                </a:cubicBezTo>
                <a:cubicBezTo>
                  <a:pt x="1677906" y="1680503"/>
                  <a:pt x="1826100" y="1662679"/>
                  <a:pt x="1661406" y="1672971"/>
                </a:cubicBezTo>
                <a:lnTo>
                  <a:pt x="1137531" y="1663446"/>
                </a:lnTo>
                <a:cubicBezTo>
                  <a:pt x="1112090" y="1660619"/>
                  <a:pt x="1086731" y="1657096"/>
                  <a:pt x="1061331" y="1653921"/>
                </a:cubicBezTo>
                <a:cubicBezTo>
                  <a:pt x="1045267" y="1651913"/>
                  <a:pt x="1029778" y="1646344"/>
                  <a:pt x="1013706" y="1644396"/>
                </a:cubicBezTo>
                <a:cubicBezTo>
                  <a:pt x="977322" y="1639986"/>
                  <a:pt x="940685" y="1638001"/>
                  <a:pt x="904169" y="1634871"/>
                </a:cubicBezTo>
                <a:lnTo>
                  <a:pt x="847019" y="1630109"/>
                </a:lnTo>
                <a:cubicBezTo>
                  <a:pt x="829556" y="1623759"/>
                  <a:pt x="812707" y="1615363"/>
                  <a:pt x="794631" y="1611059"/>
                </a:cubicBezTo>
                <a:cubicBezTo>
                  <a:pt x="779111" y="1607364"/>
                  <a:pt x="762873" y="1607966"/>
                  <a:pt x="747006" y="1606296"/>
                </a:cubicBezTo>
                <a:lnTo>
                  <a:pt x="704144" y="1601534"/>
                </a:lnTo>
                <a:cubicBezTo>
                  <a:pt x="689856" y="1598359"/>
                  <a:pt x="675738" y="1594292"/>
                  <a:pt x="661281" y="1592009"/>
                </a:cubicBezTo>
                <a:cubicBezTo>
                  <a:pt x="645522" y="1589521"/>
                  <a:pt x="629501" y="1589110"/>
                  <a:pt x="613656" y="1587246"/>
                </a:cubicBezTo>
                <a:cubicBezTo>
                  <a:pt x="602508" y="1585934"/>
                  <a:pt x="591391" y="1584329"/>
                  <a:pt x="580319" y="1582484"/>
                </a:cubicBezTo>
                <a:cubicBezTo>
                  <a:pt x="538400" y="1575497"/>
                  <a:pt x="574432" y="1580596"/>
                  <a:pt x="527931" y="1568196"/>
                </a:cubicBezTo>
                <a:cubicBezTo>
                  <a:pt x="513789" y="1564425"/>
                  <a:pt x="499356" y="1561846"/>
                  <a:pt x="485069" y="1558671"/>
                </a:cubicBezTo>
                <a:cubicBezTo>
                  <a:pt x="477131" y="1553909"/>
                  <a:pt x="469683" y="1548214"/>
                  <a:pt x="461256" y="1544384"/>
                </a:cubicBezTo>
                <a:cubicBezTo>
                  <a:pt x="452116" y="1540229"/>
                  <a:pt x="441290" y="1540025"/>
                  <a:pt x="432681" y="1534859"/>
                </a:cubicBezTo>
                <a:cubicBezTo>
                  <a:pt x="424980" y="1530239"/>
                  <a:pt x="420643" y="1521419"/>
                  <a:pt x="413631" y="1515809"/>
                </a:cubicBezTo>
                <a:cubicBezTo>
                  <a:pt x="404692" y="1508658"/>
                  <a:pt x="395106" y="1502241"/>
                  <a:pt x="385056" y="1496759"/>
                </a:cubicBezTo>
                <a:cubicBezTo>
                  <a:pt x="359722" y="1482941"/>
                  <a:pt x="365818" y="1493427"/>
                  <a:pt x="346956" y="1477709"/>
                </a:cubicBezTo>
                <a:cubicBezTo>
                  <a:pt x="341782" y="1473397"/>
                  <a:pt x="337020" y="1468563"/>
                  <a:pt x="332669" y="1463421"/>
                </a:cubicBezTo>
                <a:cubicBezTo>
                  <a:pt x="319537" y="1447901"/>
                  <a:pt x="294569" y="1415796"/>
                  <a:pt x="294569" y="1415796"/>
                </a:cubicBezTo>
                <a:cubicBezTo>
                  <a:pt x="292981" y="1411034"/>
                  <a:pt x="292051" y="1405999"/>
                  <a:pt x="289806" y="1401509"/>
                </a:cubicBezTo>
                <a:cubicBezTo>
                  <a:pt x="284910" y="1391716"/>
                  <a:pt x="261757" y="1355920"/>
                  <a:pt x="256469" y="1349121"/>
                </a:cubicBezTo>
                <a:cubicBezTo>
                  <a:pt x="252334" y="1343805"/>
                  <a:pt x="246616" y="1339903"/>
                  <a:pt x="242181" y="1334834"/>
                </a:cubicBezTo>
                <a:cubicBezTo>
                  <a:pt x="235487" y="1327184"/>
                  <a:pt x="229110" y="1319242"/>
                  <a:pt x="223131" y="1311021"/>
                </a:cubicBezTo>
                <a:cubicBezTo>
                  <a:pt x="216398" y="1301763"/>
                  <a:pt x="209971" y="1292262"/>
                  <a:pt x="204081" y="1282446"/>
                </a:cubicBezTo>
                <a:cubicBezTo>
                  <a:pt x="200428" y="1276358"/>
                  <a:pt x="198682" y="1269173"/>
                  <a:pt x="194556" y="1263396"/>
                </a:cubicBezTo>
                <a:cubicBezTo>
                  <a:pt x="190641" y="1257916"/>
                  <a:pt x="185031" y="1253871"/>
                  <a:pt x="180269" y="1249109"/>
                </a:cubicBezTo>
                <a:cubicBezTo>
                  <a:pt x="155801" y="1187938"/>
                  <a:pt x="187600" y="1263771"/>
                  <a:pt x="156456" y="1201484"/>
                </a:cubicBezTo>
                <a:cubicBezTo>
                  <a:pt x="152633" y="1193837"/>
                  <a:pt x="150403" y="1185483"/>
                  <a:pt x="146931" y="1177671"/>
                </a:cubicBezTo>
                <a:cubicBezTo>
                  <a:pt x="139307" y="1160516"/>
                  <a:pt x="127184" y="1140732"/>
                  <a:pt x="118356" y="1125284"/>
                </a:cubicBezTo>
                <a:cubicBezTo>
                  <a:pt x="115181" y="1114171"/>
                  <a:pt x="113123" y="1102677"/>
                  <a:pt x="108831" y="1091946"/>
                </a:cubicBezTo>
                <a:cubicBezTo>
                  <a:pt x="106705" y="1086632"/>
                  <a:pt x="102339" y="1082513"/>
                  <a:pt x="99306" y="1077659"/>
                </a:cubicBezTo>
                <a:cubicBezTo>
                  <a:pt x="94400" y="1069809"/>
                  <a:pt x="89781" y="1061784"/>
                  <a:pt x="85019" y="1053846"/>
                </a:cubicBezTo>
                <a:cubicBezTo>
                  <a:pt x="73602" y="1008183"/>
                  <a:pt x="88669" y="1064800"/>
                  <a:pt x="70731" y="1010984"/>
                </a:cubicBezTo>
                <a:cubicBezTo>
                  <a:pt x="56040" y="966911"/>
                  <a:pt x="80848" y="1021692"/>
                  <a:pt x="51681" y="963359"/>
                </a:cubicBezTo>
                <a:cubicBezTo>
                  <a:pt x="50094" y="957009"/>
                  <a:pt x="49497" y="950325"/>
                  <a:pt x="46919" y="944309"/>
                </a:cubicBezTo>
                <a:cubicBezTo>
                  <a:pt x="30664" y="906378"/>
                  <a:pt x="42665" y="952523"/>
                  <a:pt x="32631" y="915734"/>
                </a:cubicBezTo>
                <a:cubicBezTo>
                  <a:pt x="29186" y="903104"/>
                  <a:pt x="24957" y="890593"/>
                  <a:pt x="23106" y="877634"/>
                </a:cubicBezTo>
                <a:cubicBezTo>
                  <a:pt x="14502" y="817396"/>
                  <a:pt x="19656" y="855445"/>
                  <a:pt x="8819" y="763334"/>
                </a:cubicBezTo>
                <a:cubicBezTo>
                  <a:pt x="11262" y="675383"/>
                  <a:pt x="0" y="637040"/>
                  <a:pt x="18344" y="572834"/>
                </a:cubicBezTo>
                <a:cubicBezTo>
                  <a:pt x="19723" y="568007"/>
                  <a:pt x="21727" y="563373"/>
                  <a:pt x="23106" y="558546"/>
                </a:cubicBezTo>
                <a:cubicBezTo>
                  <a:pt x="30794" y="531639"/>
                  <a:pt x="22895" y="546957"/>
                  <a:pt x="37394" y="525209"/>
                </a:cubicBezTo>
                <a:cubicBezTo>
                  <a:pt x="38981" y="512509"/>
                  <a:pt x="40052" y="499734"/>
                  <a:pt x="42156" y="487109"/>
                </a:cubicBezTo>
                <a:cubicBezTo>
                  <a:pt x="45131" y="469258"/>
                  <a:pt x="47155" y="469614"/>
                  <a:pt x="51681" y="453771"/>
                </a:cubicBezTo>
                <a:cubicBezTo>
                  <a:pt x="53479" y="447477"/>
                  <a:pt x="54646" y="441015"/>
                  <a:pt x="56444" y="434721"/>
                </a:cubicBezTo>
                <a:cubicBezTo>
                  <a:pt x="57823" y="429894"/>
                  <a:pt x="59443" y="425134"/>
                  <a:pt x="61206" y="420434"/>
                </a:cubicBezTo>
                <a:cubicBezTo>
                  <a:pt x="64208" y="412429"/>
                  <a:pt x="68274" y="404810"/>
                  <a:pt x="70731" y="396621"/>
                </a:cubicBezTo>
                <a:cubicBezTo>
                  <a:pt x="73057" y="388868"/>
                  <a:pt x="72934" y="380488"/>
                  <a:pt x="75494" y="372809"/>
                </a:cubicBezTo>
                <a:cubicBezTo>
                  <a:pt x="77739" y="366074"/>
                  <a:pt x="82136" y="360247"/>
                  <a:pt x="85019" y="353759"/>
                </a:cubicBezTo>
                <a:cubicBezTo>
                  <a:pt x="109342" y="299031"/>
                  <a:pt x="80621" y="357792"/>
                  <a:pt x="104069" y="310896"/>
                </a:cubicBezTo>
                <a:cubicBezTo>
                  <a:pt x="112274" y="278071"/>
                  <a:pt x="105904" y="297700"/>
                  <a:pt x="127881" y="253746"/>
                </a:cubicBezTo>
                <a:cubicBezTo>
                  <a:pt x="131056" y="247396"/>
                  <a:pt x="135684" y="241583"/>
                  <a:pt x="137406" y="234696"/>
                </a:cubicBezTo>
                <a:cubicBezTo>
                  <a:pt x="138994" y="228346"/>
                  <a:pt x="139591" y="221662"/>
                  <a:pt x="142169" y="215646"/>
                </a:cubicBezTo>
                <a:cubicBezTo>
                  <a:pt x="144424" y="210385"/>
                  <a:pt x="148854" y="206329"/>
                  <a:pt x="151694" y="201359"/>
                </a:cubicBezTo>
                <a:cubicBezTo>
                  <a:pt x="179855" y="152078"/>
                  <a:pt x="140092" y="213851"/>
                  <a:pt x="175506" y="163259"/>
                </a:cubicBezTo>
                <a:cubicBezTo>
                  <a:pt x="182071" y="153881"/>
                  <a:pt x="188206" y="144209"/>
                  <a:pt x="194556" y="134684"/>
                </a:cubicBezTo>
                <a:cubicBezTo>
                  <a:pt x="197731" y="129921"/>
                  <a:pt x="199318" y="123571"/>
                  <a:pt x="204081" y="120396"/>
                </a:cubicBezTo>
                <a:lnTo>
                  <a:pt x="218369" y="110871"/>
                </a:lnTo>
                <a:cubicBezTo>
                  <a:pt x="240184" y="78150"/>
                  <a:pt x="212415" y="114682"/>
                  <a:pt x="246944" y="87059"/>
                </a:cubicBezTo>
                <a:cubicBezTo>
                  <a:pt x="292222" y="50837"/>
                  <a:pt x="256584" y="63218"/>
                  <a:pt x="294569" y="53721"/>
                </a:cubicBezTo>
                <a:cubicBezTo>
                  <a:pt x="308917" y="44155"/>
                  <a:pt x="310988" y="41921"/>
                  <a:pt x="327906" y="34671"/>
                </a:cubicBezTo>
                <a:cubicBezTo>
                  <a:pt x="339317" y="29781"/>
                  <a:pt x="349171" y="28595"/>
                  <a:pt x="361244" y="25146"/>
                </a:cubicBezTo>
                <a:cubicBezTo>
                  <a:pt x="366071" y="23767"/>
                  <a:pt x="370609" y="21368"/>
                  <a:pt x="375531" y="20384"/>
                </a:cubicBezTo>
                <a:cubicBezTo>
                  <a:pt x="386539" y="18182"/>
                  <a:pt x="397774" y="17328"/>
                  <a:pt x="408869" y="15621"/>
                </a:cubicBezTo>
                <a:cubicBezTo>
                  <a:pt x="418413" y="14153"/>
                  <a:pt x="427919" y="12446"/>
                  <a:pt x="437444" y="10859"/>
                </a:cubicBezTo>
                <a:cubicBezTo>
                  <a:pt x="506024" y="14669"/>
                  <a:pt x="503929" y="0"/>
                  <a:pt x="537456" y="25146"/>
                </a:cubicBezTo>
                <a:cubicBezTo>
                  <a:pt x="539252" y="26493"/>
                  <a:pt x="540631" y="28321"/>
                  <a:pt x="542219" y="2990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596" y="3395679"/>
            <a:ext cx="56044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– </a:t>
            </a:r>
            <a:r>
              <a:rPr lang="ko-KR" altLang="en-US" sz="1400" dirty="0" smtClean="0"/>
              <a:t>클래스외부에서 사용가능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protected –</a:t>
            </a:r>
            <a:r>
              <a:rPr lang="ko-KR" altLang="en-US" sz="1400" dirty="0" smtClean="0"/>
              <a:t>같은 패키지의 다른 클래스에서 사용가능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패키지가 다르다면 상속관계의 자식 클래스만 사용가능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default – </a:t>
            </a:r>
            <a:r>
              <a:rPr lang="ko-KR" altLang="en-US" sz="1400" dirty="0" err="1" smtClean="0"/>
              <a:t>접근지정자를</a:t>
            </a:r>
            <a:r>
              <a:rPr lang="ko-KR" altLang="en-US" sz="1400" dirty="0" smtClean="0"/>
              <a:t> 기술하지 않는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같은 패키지의 다른 클래스에서 사용가능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패키지가 다르다면 사용불가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private – </a:t>
            </a:r>
            <a:r>
              <a:rPr lang="ko-KR" altLang="en-US" sz="1400" dirty="0" smtClean="0"/>
              <a:t>클래스 내부에서만 사용가능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final     - </a:t>
            </a:r>
            <a:r>
              <a:rPr lang="ko-KR" altLang="en-US" sz="1400" dirty="0" err="1" smtClean="0"/>
              <a:t>값변경</a:t>
            </a:r>
            <a:r>
              <a:rPr lang="ko-KR" altLang="en-US" sz="1400" dirty="0" smtClean="0"/>
              <a:t> 불가</a:t>
            </a:r>
            <a:endParaRPr lang="en-US" altLang="ko-KR" sz="1400" dirty="0"/>
          </a:p>
          <a:p>
            <a:r>
              <a:rPr lang="en-US" altLang="ko-KR" sz="1400" dirty="0" smtClean="0"/>
              <a:t> transient – </a:t>
            </a:r>
            <a:r>
              <a:rPr lang="ko-KR" altLang="en-US" sz="1400" dirty="0" err="1" smtClean="0"/>
              <a:t>직렬화방지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static – </a:t>
            </a:r>
            <a:r>
              <a:rPr lang="ko-KR" altLang="en-US" sz="1400" dirty="0" smtClean="0"/>
              <a:t>공용메모리사용</a:t>
            </a:r>
            <a:endParaRPr lang="en-US" altLang="ko-KR" sz="14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 rot="5400000" flipH="1" flipV="1">
            <a:off x="714348" y="328612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2178827" y="275033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57356" y="2500306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기본형 데이터 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참조형</a:t>
            </a:r>
            <a:r>
              <a:rPr lang="ko-KR" altLang="en-US" sz="1200" dirty="0" smtClean="0"/>
              <a:t> 데이터 형</a:t>
            </a:r>
            <a:endParaRPr lang="ko-KR" altLang="en-US" sz="1200" dirty="0"/>
          </a:p>
        </p:txBody>
      </p:sp>
      <p:sp>
        <p:nvSpPr>
          <p:cNvPr id="16" name="왼쪽 중괄호 15"/>
          <p:cNvSpPr/>
          <p:nvPr/>
        </p:nvSpPr>
        <p:spPr>
          <a:xfrm>
            <a:off x="500034" y="3429000"/>
            <a:ext cx="45719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406" y="392906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18" name="왼쪽 중괄호 17"/>
          <p:cNvSpPr/>
          <p:nvPr/>
        </p:nvSpPr>
        <p:spPr>
          <a:xfrm>
            <a:off x="500034" y="5143512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4143372" y="564357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86380" y="4786322"/>
            <a:ext cx="1999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값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42852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접근지정자</a:t>
            </a:r>
            <a:r>
              <a:rPr lang="en-US" altLang="ko-KR" sz="1600" dirty="0" smtClean="0"/>
              <a:t>(access modifier)</a:t>
            </a:r>
            <a:r>
              <a:rPr lang="ko-KR" altLang="en-US" sz="1600" dirty="0" smtClean="0"/>
              <a:t>의 접근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571472" y="928670"/>
            <a:ext cx="3357586" cy="3071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43042" y="714356"/>
            <a:ext cx="12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package 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43438" y="928670"/>
            <a:ext cx="4143404" cy="3571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43570" y="714356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package 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5360" y="1142984"/>
            <a:ext cx="1576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public</a:t>
            </a:r>
            <a:r>
              <a:rPr lang="en-US" altLang="ko-KR" sz="1400" dirty="0" smtClean="0"/>
              <a:t> class A{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protected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d;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2" y="2714620"/>
            <a:ext cx="1576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B{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public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protected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b;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private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d;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0166" y="1285860"/>
            <a:ext cx="13516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public class C{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2786058"/>
            <a:ext cx="2414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는</a:t>
            </a:r>
            <a:r>
              <a:rPr lang="en-US" altLang="ko-KR" sz="1400" dirty="0" smtClean="0"/>
              <a:t> A</a:t>
            </a:r>
            <a:r>
              <a:rPr lang="ko-KR" altLang="en-US" sz="1400" dirty="0" smtClean="0"/>
              <a:t>클래스의 자식</a:t>
            </a:r>
            <a:endParaRPr lang="en-US" altLang="ko-KR" sz="1400" dirty="0" smtClean="0"/>
          </a:p>
          <a:p>
            <a:r>
              <a:rPr lang="en-US" altLang="ko-KR" sz="1400" dirty="0" smtClean="0"/>
              <a:t>public class D extends A{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5272" y="2285992"/>
            <a:ext cx="7873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K{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6631670" y="1476998"/>
            <a:ext cx="1393143" cy="1180477"/>
          </a:xfrm>
          <a:custGeom>
            <a:avLst/>
            <a:gdLst>
              <a:gd name="connsiteX0" fmla="*/ 1393143 w 1393143"/>
              <a:gd name="connsiteY0" fmla="*/ 1180477 h 1180477"/>
              <a:gd name="connsiteX1" fmla="*/ 1297893 w 1393143"/>
              <a:gd name="connsiteY1" fmla="*/ 1175715 h 1180477"/>
              <a:gd name="connsiteX2" fmla="*/ 1264555 w 1393143"/>
              <a:gd name="connsiteY2" fmla="*/ 1156665 h 1180477"/>
              <a:gd name="connsiteX3" fmla="*/ 1240743 w 1393143"/>
              <a:gd name="connsiteY3" fmla="*/ 1151902 h 1180477"/>
              <a:gd name="connsiteX4" fmla="*/ 1226455 w 1393143"/>
              <a:gd name="connsiteY4" fmla="*/ 1142377 h 1180477"/>
              <a:gd name="connsiteX5" fmla="*/ 1212168 w 1393143"/>
              <a:gd name="connsiteY5" fmla="*/ 1137615 h 1180477"/>
              <a:gd name="connsiteX6" fmla="*/ 1197880 w 1393143"/>
              <a:gd name="connsiteY6" fmla="*/ 1123327 h 1180477"/>
              <a:gd name="connsiteX7" fmla="*/ 1174068 w 1393143"/>
              <a:gd name="connsiteY7" fmla="*/ 1085227 h 1180477"/>
              <a:gd name="connsiteX8" fmla="*/ 1169305 w 1393143"/>
              <a:gd name="connsiteY8" fmla="*/ 1070940 h 1180477"/>
              <a:gd name="connsiteX9" fmla="*/ 1150255 w 1393143"/>
              <a:gd name="connsiteY9" fmla="*/ 1051890 h 1180477"/>
              <a:gd name="connsiteX10" fmla="*/ 1140730 w 1393143"/>
              <a:gd name="connsiteY10" fmla="*/ 1013790 h 1180477"/>
              <a:gd name="connsiteX11" fmla="*/ 1131205 w 1393143"/>
              <a:gd name="connsiteY11" fmla="*/ 989977 h 1180477"/>
              <a:gd name="connsiteX12" fmla="*/ 1121680 w 1393143"/>
              <a:gd name="connsiteY12" fmla="*/ 947115 h 1180477"/>
              <a:gd name="connsiteX13" fmla="*/ 1112155 w 1393143"/>
              <a:gd name="connsiteY13" fmla="*/ 932827 h 1180477"/>
              <a:gd name="connsiteX14" fmla="*/ 1093105 w 1393143"/>
              <a:gd name="connsiteY14" fmla="*/ 870915 h 1180477"/>
              <a:gd name="connsiteX15" fmla="*/ 1074055 w 1393143"/>
              <a:gd name="connsiteY15" fmla="*/ 809002 h 1180477"/>
              <a:gd name="connsiteX16" fmla="*/ 1069293 w 1393143"/>
              <a:gd name="connsiteY16" fmla="*/ 775665 h 1180477"/>
              <a:gd name="connsiteX17" fmla="*/ 1055005 w 1393143"/>
              <a:gd name="connsiteY17" fmla="*/ 737565 h 1180477"/>
              <a:gd name="connsiteX18" fmla="*/ 1050243 w 1393143"/>
              <a:gd name="connsiteY18" fmla="*/ 713752 h 1180477"/>
              <a:gd name="connsiteX19" fmla="*/ 1045480 w 1393143"/>
              <a:gd name="connsiteY19" fmla="*/ 699465 h 1180477"/>
              <a:gd name="connsiteX20" fmla="*/ 1035955 w 1393143"/>
              <a:gd name="connsiteY20" fmla="*/ 656602 h 1180477"/>
              <a:gd name="connsiteX21" fmla="*/ 1026430 w 1393143"/>
              <a:gd name="connsiteY21" fmla="*/ 570877 h 1180477"/>
              <a:gd name="connsiteX22" fmla="*/ 1016905 w 1393143"/>
              <a:gd name="connsiteY22" fmla="*/ 518490 h 1180477"/>
              <a:gd name="connsiteX23" fmla="*/ 1012143 w 1393143"/>
              <a:gd name="connsiteY23" fmla="*/ 504202 h 1180477"/>
              <a:gd name="connsiteX24" fmla="*/ 997855 w 1393143"/>
              <a:gd name="connsiteY24" fmla="*/ 442290 h 1180477"/>
              <a:gd name="connsiteX25" fmla="*/ 988330 w 1393143"/>
              <a:gd name="connsiteY25" fmla="*/ 389902 h 1180477"/>
              <a:gd name="connsiteX26" fmla="*/ 978805 w 1393143"/>
              <a:gd name="connsiteY26" fmla="*/ 370852 h 1180477"/>
              <a:gd name="connsiteX27" fmla="*/ 964518 w 1393143"/>
              <a:gd name="connsiteY27" fmla="*/ 327990 h 1180477"/>
              <a:gd name="connsiteX28" fmla="*/ 959755 w 1393143"/>
              <a:gd name="connsiteY28" fmla="*/ 313702 h 1180477"/>
              <a:gd name="connsiteX29" fmla="*/ 954993 w 1393143"/>
              <a:gd name="connsiteY29" fmla="*/ 289890 h 1180477"/>
              <a:gd name="connsiteX30" fmla="*/ 945468 w 1393143"/>
              <a:gd name="connsiteY30" fmla="*/ 270840 h 1180477"/>
              <a:gd name="connsiteX31" fmla="*/ 935943 w 1393143"/>
              <a:gd name="connsiteY31" fmla="*/ 237502 h 1180477"/>
              <a:gd name="connsiteX32" fmla="*/ 916893 w 1393143"/>
              <a:gd name="connsiteY32" fmla="*/ 204165 h 1180477"/>
              <a:gd name="connsiteX33" fmla="*/ 907368 w 1393143"/>
              <a:gd name="connsiteY33" fmla="*/ 185115 h 1180477"/>
              <a:gd name="connsiteX34" fmla="*/ 888318 w 1393143"/>
              <a:gd name="connsiteY34" fmla="*/ 156540 h 1180477"/>
              <a:gd name="connsiteX35" fmla="*/ 878793 w 1393143"/>
              <a:gd name="connsiteY35" fmla="*/ 142252 h 1180477"/>
              <a:gd name="connsiteX36" fmla="*/ 864505 w 1393143"/>
              <a:gd name="connsiteY36" fmla="*/ 123202 h 1180477"/>
              <a:gd name="connsiteX37" fmla="*/ 797830 w 1393143"/>
              <a:gd name="connsiteY37" fmla="*/ 66052 h 1180477"/>
              <a:gd name="connsiteX38" fmla="*/ 783543 w 1393143"/>
              <a:gd name="connsiteY38" fmla="*/ 61290 h 1180477"/>
              <a:gd name="connsiteX39" fmla="*/ 745443 w 1393143"/>
              <a:gd name="connsiteY39" fmla="*/ 37477 h 1180477"/>
              <a:gd name="connsiteX40" fmla="*/ 716868 w 1393143"/>
              <a:gd name="connsiteY40" fmla="*/ 27952 h 1180477"/>
              <a:gd name="connsiteX41" fmla="*/ 702580 w 1393143"/>
              <a:gd name="connsiteY41" fmla="*/ 18427 h 1180477"/>
              <a:gd name="connsiteX42" fmla="*/ 683530 w 1393143"/>
              <a:gd name="connsiteY42" fmla="*/ 13665 h 1180477"/>
              <a:gd name="connsiteX43" fmla="*/ 650193 w 1393143"/>
              <a:gd name="connsiteY43" fmla="*/ 4140 h 1180477"/>
              <a:gd name="connsiteX44" fmla="*/ 293005 w 1393143"/>
              <a:gd name="connsiteY44" fmla="*/ 8902 h 1180477"/>
              <a:gd name="connsiteX45" fmla="*/ 216805 w 1393143"/>
              <a:gd name="connsiteY45" fmla="*/ 13665 h 1180477"/>
              <a:gd name="connsiteX46" fmla="*/ 140605 w 1393143"/>
              <a:gd name="connsiteY46" fmla="*/ 27952 h 1180477"/>
              <a:gd name="connsiteX47" fmla="*/ 83455 w 1393143"/>
              <a:gd name="connsiteY47" fmla="*/ 32715 h 1180477"/>
              <a:gd name="connsiteX48" fmla="*/ 59643 w 1393143"/>
              <a:gd name="connsiteY48" fmla="*/ 42240 h 118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93143" h="1180477">
                <a:moveTo>
                  <a:pt x="1393143" y="1180477"/>
                </a:moveTo>
                <a:cubicBezTo>
                  <a:pt x="1361393" y="1178890"/>
                  <a:pt x="1329437" y="1179658"/>
                  <a:pt x="1297893" y="1175715"/>
                </a:cubicBezTo>
                <a:cubicBezTo>
                  <a:pt x="1280758" y="1173573"/>
                  <a:pt x="1279078" y="1162111"/>
                  <a:pt x="1264555" y="1156665"/>
                </a:cubicBezTo>
                <a:cubicBezTo>
                  <a:pt x="1256976" y="1153823"/>
                  <a:pt x="1248680" y="1153490"/>
                  <a:pt x="1240743" y="1151902"/>
                </a:cubicBezTo>
                <a:cubicBezTo>
                  <a:pt x="1235980" y="1148727"/>
                  <a:pt x="1231575" y="1144937"/>
                  <a:pt x="1226455" y="1142377"/>
                </a:cubicBezTo>
                <a:cubicBezTo>
                  <a:pt x="1221965" y="1140132"/>
                  <a:pt x="1216345" y="1140400"/>
                  <a:pt x="1212168" y="1137615"/>
                </a:cubicBezTo>
                <a:cubicBezTo>
                  <a:pt x="1206564" y="1133879"/>
                  <a:pt x="1202263" y="1128441"/>
                  <a:pt x="1197880" y="1123327"/>
                </a:cubicBezTo>
                <a:cubicBezTo>
                  <a:pt x="1186159" y="1109653"/>
                  <a:pt x="1181037" y="1101488"/>
                  <a:pt x="1174068" y="1085227"/>
                </a:cubicBezTo>
                <a:cubicBezTo>
                  <a:pt x="1172090" y="1080613"/>
                  <a:pt x="1172223" y="1075025"/>
                  <a:pt x="1169305" y="1070940"/>
                </a:cubicBezTo>
                <a:cubicBezTo>
                  <a:pt x="1164085" y="1063633"/>
                  <a:pt x="1156605" y="1058240"/>
                  <a:pt x="1150255" y="1051890"/>
                </a:cubicBezTo>
                <a:cubicBezTo>
                  <a:pt x="1147080" y="1039190"/>
                  <a:pt x="1144580" y="1026302"/>
                  <a:pt x="1140730" y="1013790"/>
                </a:cubicBezTo>
                <a:cubicBezTo>
                  <a:pt x="1138216" y="1005619"/>
                  <a:pt x="1133454" y="998225"/>
                  <a:pt x="1131205" y="989977"/>
                </a:cubicBezTo>
                <a:cubicBezTo>
                  <a:pt x="1126813" y="973871"/>
                  <a:pt x="1128876" y="961506"/>
                  <a:pt x="1121680" y="947115"/>
                </a:cubicBezTo>
                <a:cubicBezTo>
                  <a:pt x="1119120" y="941995"/>
                  <a:pt x="1115330" y="937590"/>
                  <a:pt x="1112155" y="932827"/>
                </a:cubicBezTo>
                <a:cubicBezTo>
                  <a:pt x="1102195" y="873061"/>
                  <a:pt x="1115217" y="937248"/>
                  <a:pt x="1093105" y="870915"/>
                </a:cubicBezTo>
                <a:cubicBezTo>
                  <a:pt x="1058301" y="766507"/>
                  <a:pt x="1103596" y="882856"/>
                  <a:pt x="1074055" y="809002"/>
                </a:cubicBezTo>
                <a:cubicBezTo>
                  <a:pt x="1072468" y="797890"/>
                  <a:pt x="1071494" y="786672"/>
                  <a:pt x="1069293" y="775665"/>
                </a:cubicBezTo>
                <a:cubicBezTo>
                  <a:pt x="1067800" y="768201"/>
                  <a:pt x="1056222" y="740608"/>
                  <a:pt x="1055005" y="737565"/>
                </a:cubicBezTo>
                <a:cubicBezTo>
                  <a:pt x="1053418" y="729627"/>
                  <a:pt x="1052206" y="721605"/>
                  <a:pt x="1050243" y="713752"/>
                </a:cubicBezTo>
                <a:cubicBezTo>
                  <a:pt x="1049025" y="708882"/>
                  <a:pt x="1046698" y="704335"/>
                  <a:pt x="1045480" y="699465"/>
                </a:cubicBezTo>
                <a:cubicBezTo>
                  <a:pt x="1041930" y="685266"/>
                  <a:pt x="1039130" y="670890"/>
                  <a:pt x="1035955" y="656602"/>
                </a:cubicBezTo>
                <a:cubicBezTo>
                  <a:pt x="1031432" y="606843"/>
                  <a:pt x="1032869" y="612734"/>
                  <a:pt x="1026430" y="570877"/>
                </a:cubicBezTo>
                <a:cubicBezTo>
                  <a:pt x="1024729" y="559820"/>
                  <a:pt x="1019881" y="530393"/>
                  <a:pt x="1016905" y="518490"/>
                </a:cubicBezTo>
                <a:cubicBezTo>
                  <a:pt x="1015687" y="513620"/>
                  <a:pt x="1013272" y="509094"/>
                  <a:pt x="1012143" y="504202"/>
                </a:cubicBezTo>
                <a:cubicBezTo>
                  <a:pt x="996383" y="435904"/>
                  <a:pt x="1009366" y="476819"/>
                  <a:pt x="997855" y="442290"/>
                </a:cubicBezTo>
                <a:cubicBezTo>
                  <a:pt x="996116" y="430114"/>
                  <a:pt x="993514" y="403724"/>
                  <a:pt x="988330" y="389902"/>
                </a:cubicBezTo>
                <a:cubicBezTo>
                  <a:pt x="985837" y="383255"/>
                  <a:pt x="981354" y="377478"/>
                  <a:pt x="978805" y="370852"/>
                </a:cubicBezTo>
                <a:cubicBezTo>
                  <a:pt x="973399" y="356796"/>
                  <a:pt x="969280" y="342277"/>
                  <a:pt x="964518" y="327990"/>
                </a:cubicBezTo>
                <a:cubicBezTo>
                  <a:pt x="962930" y="323227"/>
                  <a:pt x="960739" y="318625"/>
                  <a:pt x="959755" y="313702"/>
                </a:cubicBezTo>
                <a:cubicBezTo>
                  <a:pt x="958168" y="305765"/>
                  <a:pt x="957553" y="297569"/>
                  <a:pt x="954993" y="289890"/>
                </a:cubicBezTo>
                <a:cubicBezTo>
                  <a:pt x="952748" y="283155"/>
                  <a:pt x="948265" y="277365"/>
                  <a:pt x="945468" y="270840"/>
                </a:cubicBezTo>
                <a:cubicBezTo>
                  <a:pt x="933950" y="243965"/>
                  <a:pt x="948031" y="269737"/>
                  <a:pt x="935943" y="237502"/>
                </a:cubicBezTo>
                <a:cubicBezTo>
                  <a:pt x="928093" y="216568"/>
                  <a:pt x="926942" y="221751"/>
                  <a:pt x="916893" y="204165"/>
                </a:cubicBezTo>
                <a:cubicBezTo>
                  <a:pt x="913371" y="198001"/>
                  <a:pt x="911021" y="191203"/>
                  <a:pt x="907368" y="185115"/>
                </a:cubicBezTo>
                <a:cubicBezTo>
                  <a:pt x="901478" y="175299"/>
                  <a:pt x="894668" y="166065"/>
                  <a:pt x="888318" y="156540"/>
                </a:cubicBezTo>
                <a:cubicBezTo>
                  <a:pt x="885143" y="151777"/>
                  <a:pt x="882227" y="146831"/>
                  <a:pt x="878793" y="142252"/>
                </a:cubicBezTo>
                <a:cubicBezTo>
                  <a:pt x="874030" y="135902"/>
                  <a:pt x="869815" y="129102"/>
                  <a:pt x="864505" y="123202"/>
                </a:cubicBezTo>
                <a:cubicBezTo>
                  <a:pt x="852608" y="109984"/>
                  <a:pt x="813822" y="71382"/>
                  <a:pt x="797830" y="66052"/>
                </a:cubicBezTo>
                <a:lnTo>
                  <a:pt x="783543" y="61290"/>
                </a:lnTo>
                <a:cubicBezTo>
                  <a:pt x="767166" y="49007"/>
                  <a:pt x="764122" y="44949"/>
                  <a:pt x="745443" y="37477"/>
                </a:cubicBezTo>
                <a:cubicBezTo>
                  <a:pt x="736121" y="33748"/>
                  <a:pt x="725222" y="33521"/>
                  <a:pt x="716868" y="27952"/>
                </a:cubicBezTo>
                <a:cubicBezTo>
                  <a:pt x="712105" y="24777"/>
                  <a:pt x="707841" y="20682"/>
                  <a:pt x="702580" y="18427"/>
                </a:cubicBezTo>
                <a:cubicBezTo>
                  <a:pt x="696564" y="15849"/>
                  <a:pt x="689824" y="15463"/>
                  <a:pt x="683530" y="13665"/>
                </a:cubicBezTo>
                <a:cubicBezTo>
                  <a:pt x="635704" y="0"/>
                  <a:pt x="709747" y="19027"/>
                  <a:pt x="650193" y="4140"/>
                </a:cubicBezTo>
                <a:lnTo>
                  <a:pt x="293005" y="8902"/>
                </a:lnTo>
                <a:cubicBezTo>
                  <a:pt x="267562" y="9461"/>
                  <a:pt x="242087" y="10748"/>
                  <a:pt x="216805" y="13665"/>
                </a:cubicBezTo>
                <a:cubicBezTo>
                  <a:pt x="0" y="38682"/>
                  <a:pt x="280411" y="12418"/>
                  <a:pt x="140605" y="27952"/>
                </a:cubicBezTo>
                <a:cubicBezTo>
                  <a:pt x="121606" y="30063"/>
                  <a:pt x="102505" y="31127"/>
                  <a:pt x="83455" y="32715"/>
                </a:cubicBezTo>
                <a:cubicBezTo>
                  <a:pt x="65800" y="38599"/>
                  <a:pt x="73658" y="35232"/>
                  <a:pt x="59643" y="422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28926" y="4214818"/>
            <a:ext cx="107157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928926" y="4498982"/>
            <a:ext cx="1071570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00496" y="40719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접근가능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7533" y="43664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접근불가능</a:t>
            </a:r>
            <a:endParaRPr lang="ko-KR" altLang="en-US" sz="1200" dirty="0"/>
          </a:p>
        </p:txBody>
      </p:sp>
      <p:sp>
        <p:nvSpPr>
          <p:cNvPr id="21" name="자유형 20"/>
          <p:cNvSpPr/>
          <p:nvPr/>
        </p:nvSpPr>
        <p:spPr>
          <a:xfrm>
            <a:off x="6977063" y="1761227"/>
            <a:ext cx="1104900" cy="939111"/>
          </a:xfrm>
          <a:custGeom>
            <a:avLst/>
            <a:gdLst>
              <a:gd name="connsiteX0" fmla="*/ 1104900 w 1104900"/>
              <a:gd name="connsiteY0" fmla="*/ 939111 h 939111"/>
              <a:gd name="connsiteX1" fmla="*/ 952500 w 1104900"/>
              <a:gd name="connsiteY1" fmla="*/ 905773 h 939111"/>
              <a:gd name="connsiteX2" fmla="*/ 938212 w 1104900"/>
              <a:gd name="connsiteY2" fmla="*/ 896248 h 939111"/>
              <a:gd name="connsiteX3" fmla="*/ 895350 w 1104900"/>
              <a:gd name="connsiteY3" fmla="*/ 881961 h 939111"/>
              <a:gd name="connsiteX4" fmla="*/ 876300 w 1104900"/>
              <a:gd name="connsiteY4" fmla="*/ 867673 h 939111"/>
              <a:gd name="connsiteX5" fmla="*/ 862012 w 1104900"/>
              <a:gd name="connsiteY5" fmla="*/ 862911 h 939111"/>
              <a:gd name="connsiteX6" fmla="*/ 847725 w 1104900"/>
              <a:gd name="connsiteY6" fmla="*/ 848623 h 939111"/>
              <a:gd name="connsiteX7" fmla="*/ 823912 w 1104900"/>
              <a:gd name="connsiteY7" fmla="*/ 834336 h 939111"/>
              <a:gd name="connsiteX8" fmla="*/ 781050 w 1104900"/>
              <a:gd name="connsiteY8" fmla="*/ 800998 h 939111"/>
              <a:gd name="connsiteX9" fmla="*/ 738187 w 1104900"/>
              <a:gd name="connsiteY9" fmla="*/ 767661 h 939111"/>
              <a:gd name="connsiteX10" fmla="*/ 728662 w 1104900"/>
              <a:gd name="connsiteY10" fmla="*/ 748611 h 939111"/>
              <a:gd name="connsiteX11" fmla="*/ 714375 w 1104900"/>
              <a:gd name="connsiteY11" fmla="*/ 729561 h 939111"/>
              <a:gd name="connsiteX12" fmla="*/ 704850 w 1104900"/>
              <a:gd name="connsiteY12" fmla="*/ 710511 h 939111"/>
              <a:gd name="connsiteX13" fmla="*/ 676275 w 1104900"/>
              <a:gd name="connsiteY13" fmla="*/ 672411 h 939111"/>
              <a:gd name="connsiteX14" fmla="*/ 666750 w 1104900"/>
              <a:gd name="connsiteY14" fmla="*/ 653361 h 939111"/>
              <a:gd name="connsiteX15" fmla="*/ 642937 w 1104900"/>
              <a:gd name="connsiteY15" fmla="*/ 620023 h 939111"/>
              <a:gd name="connsiteX16" fmla="*/ 623887 w 1104900"/>
              <a:gd name="connsiteY16" fmla="*/ 591448 h 939111"/>
              <a:gd name="connsiteX17" fmla="*/ 614362 w 1104900"/>
              <a:gd name="connsiteY17" fmla="*/ 562873 h 939111"/>
              <a:gd name="connsiteX18" fmla="*/ 600075 w 1104900"/>
              <a:gd name="connsiteY18" fmla="*/ 543823 h 939111"/>
              <a:gd name="connsiteX19" fmla="*/ 581025 w 1104900"/>
              <a:gd name="connsiteY19" fmla="*/ 505723 h 939111"/>
              <a:gd name="connsiteX20" fmla="*/ 552450 w 1104900"/>
              <a:gd name="connsiteY20" fmla="*/ 472386 h 939111"/>
              <a:gd name="connsiteX21" fmla="*/ 547687 w 1104900"/>
              <a:gd name="connsiteY21" fmla="*/ 458098 h 939111"/>
              <a:gd name="connsiteX22" fmla="*/ 533400 w 1104900"/>
              <a:gd name="connsiteY22" fmla="*/ 443811 h 939111"/>
              <a:gd name="connsiteX23" fmla="*/ 519112 w 1104900"/>
              <a:gd name="connsiteY23" fmla="*/ 424761 h 939111"/>
              <a:gd name="connsiteX24" fmla="*/ 481012 w 1104900"/>
              <a:gd name="connsiteY24" fmla="*/ 372373 h 939111"/>
              <a:gd name="connsiteX25" fmla="*/ 471487 w 1104900"/>
              <a:gd name="connsiteY25" fmla="*/ 348561 h 939111"/>
              <a:gd name="connsiteX26" fmla="*/ 461962 w 1104900"/>
              <a:gd name="connsiteY26" fmla="*/ 329511 h 939111"/>
              <a:gd name="connsiteX27" fmla="*/ 457200 w 1104900"/>
              <a:gd name="connsiteY27" fmla="*/ 315223 h 939111"/>
              <a:gd name="connsiteX28" fmla="*/ 428625 w 1104900"/>
              <a:gd name="connsiteY28" fmla="*/ 286648 h 939111"/>
              <a:gd name="connsiteX29" fmla="*/ 400050 w 1104900"/>
              <a:gd name="connsiteY29" fmla="*/ 243786 h 939111"/>
              <a:gd name="connsiteX30" fmla="*/ 390525 w 1104900"/>
              <a:gd name="connsiteY30" fmla="*/ 229498 h 939111"/>
              <a:gd name="connsiteX31" fmla="*/ 357187 w 1104900"/>
              <a:gd name="connsiteY31" fmla="*/ 191398 h 939111"/>
              <a:gd name="connsiteX32" fmla="*/ 342900 w 1104900"/>
              <a:gd name="connsiteY32" fmla="*/ 177111 h 939111"/>
              <a:gd name="connsiteX33" fmla="*/ 304800 w 1104900"/>
              <a:gd name="connsiteY33" fmla="*/ 134248 h 939111"/>
              <a:gd name="connsiteX34" fmla="*/ 290512 w 1104900"/>
              <a:gd name="connsiteY34" fmla="*/ 129486 h 939111"/>
              <a:gd name="connsiteX35" fmla="*/ 266700 w 1104900"/>
              <a:gd name="connsiteY35" fmla="*/ 105673 h 939111"/>
              <a:gd name="connsiteX36" fmla="*/ 228600 w 1104900"/>
              <a:gd name="connsiteY36" fmla="*/ 77098 h 939111"/>
              <a:gd name="connsiteX37" fmla="*/ 200025 w 1104900"/>
              <a:gd name="connsiteY37" fmla="*/ 67573 h 939111"/>
              <a:gd name="connsiteX38" fmla="*/ 185737 w 1104900"/>
              <a:gd name="connsiteY38" fmla="*/ 62811 h 939111"/>
              <a:gd name="connsiteX39" fmla="*/ 166687 w 1104900"/>
              <a:gd name="connsiteY39" fmla="*/ 53286 h 939111"/>
              <a:gd name="connsiteX40" fmla="*/ 114300 w 1104900"/>
              <a:gd name="connsiteY40" fmla="*/ 38998 h 939111"/>
              <a:gd name="connsiteX41" fmla="*/ 76200 w 1104900"/>
              <a:gd name="connsiteY41" fmla="*/ 19948 h 939111"/>
              <a:gd name="connsiteX42" fmla="*/ 57150 w 1104900"/>
              <a:gd name="connsiteY42" fmla="*/ 15186 h 939111"/>
              <a:gd name="connsiteX43" fmla="*/ 19050 w 1104900"/>
              <a:gd name="connsiteY43" fmla="*/ 898 h 939111"/>
              <a:gd name="connsiteX44" fmla="*/ 0 w 1104900"/>
              <a:gd name="connsiteY44" fmla="*/ 898 h 93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04900" h="939111">
                <a:moveTo>
                  <a:pt x="1104900" y="939111"/>
                </a:moveTo>
                <a:cubicBezTo>
                  <a:pt x="1054100" y="927998"/>
                  <a:pt x="1002863" y="918724"/>
                  <a:pt x="952500" y="905773"/>
                </a:cubicBezTo>
                <a:cubicBezTo>
                  <a:pt x="946956" y="904347"/>
                  <a:pt x="943182" y="899088"/>
                  <a:pt x="938212" y="896248"/>
                </a:cubicBezTo>
                <a:cubicBezTo>
                  <a:pt x="916977" y="884114"/>
                  <a:pt x="920360" y="886963"/>
                  <a:pt x="895350" y="881961"/>
                </a:cubicBezTo>
                <a:cubicBezTo>
                  <a:pt x="889000" y="877198"/>
                  <a:pt x="883192" y="871611"/>
                  <a:pt x="876300" y="867673"/>
                </a:cubicBezTo>
                <a:cubicBezTo>
                  <a:pt x="871941" y="865182"/>
                  <a:pt x="866189" y="865696"/>
                  <a:pt x="862012" y="862911"/>
                </a:cubicBezTo>
                <a:cubicBezTo>
                  <a:pt x="856408" y="859175"/>
                  <a:pt x="853113" y="852664"/>
                  <a:pt x="847725" y="848623"/>
                </a:cubicBezTo>
                <a:cubicBezTo>
                  <a:pt x="840320" y="843069"/>
                  <a:pt x="831444" y="839716"/>
                  <a:pt x="823912" y="834336"/>
                </a:cubicBezTo>
                <a:cubicBezTo>
                  <a:pt x="809183" y="823815"/>
                  <a:pt x="796571" y="810310"/>
                  <a:pt x="781050" y="800998"/>
                </a:cubicBezTo>
                <a:cubicBezTo>
                  <a:pt x="761528" y="789286"/>
                  <a:pt x="752149" y="786277"/>
                  <a:pt x="738187" y="767661"/>
                </a:cubicBezTo>
                <a:cubicBezTo>
                  <a:pt x="733927" y="761981"/>
                  <a:pt x="732425" y="754631"/>
                  <a:pt x="728662" y="748611"/>
                </a:cubicBezTo>
                <a:cubicBezTo>
                  <a:pt x="724455" y="741880"/>
                  <a:pt x="718582" y="736292"/>
                  <a:pt x="714375" y="729561"/>
                </a:cubicBezTo>
                <a:cubicBezTo>
                  <a:pt x="710612" y="723541"/>
                  <a:pt x="708298" y="716717"/>
                  <a:pt x="704850" y="710511"/>
                </a:cubicBezTo>
                <a:cubicBezTo>
                  <a:pt x="664379" y="637665"/>
                  <a:pt x="713636" y="724717"/>
                  <a:pt x="676275" y="672411"/>
                </a:cubicBezTo>
                <a:cubicBezTo>
                  <a:pt x="672149" y="666634"/>
                  <a:pt x="670272" y="659525"/>
                  <a:pt x="666750" y="653361"/>
                </a:cubicBezTo>
                <a:cubicBezTo>
                  <a:pt x="661177" y="643607"/>
                  <a:pt x="649074" y="628206"/>
                  <a:pt x="642937" y="620023"/>
                </a:cubicBezTo>
                <a:cubicBezTo>
                  <a:pt x="628013" y="560320"/>
                  <a:pt x="651294" y="635298"/>
                  <a:pt x="623887" y="591448"/>
                </a:cubicBezTo>
                <a:cubicBezTo>
                  <a:pt x="618566" y="582934"/>
                  <a:pt x="618852" y="571853"/>
                  <a:pt x="614362" y="562873"/>
                </a:cubicBezTo>
                <a:cubicBezTo>
                  <a:pt x="610812" y="555774"/>
                  <a:pt x="604074" y="550679"/>
                  <a:pt x="600075" y="543823"/>
                </a:cubicBezTo>
                <a:cubicBezTo>
                  <a:pt x="592921" y="531558"/>
                  <a:pt x="589545" y="517082"/>
                  <a:pt x="581025" y="505723"/>
                </a:cubicBezTo>
                <a:cubicBezTo>
                  <a:pt x="562696" y="481285"/>
                  <a:pt x="572350" y="492286"/>
                  <a:pt x="552450" y="472386"/>
                </a:cubicBezTo>
                <a:cubicBezTo>
                  <a:pt x="550862" y="467623"/>
                  <a:pt x="550472" y="462275"/>
                  <a:pt x="547687" y="458098"/>
                </a:cubicBezTo>
                <a:cubicBezTo>
                  <a:pt x="543951" y="452494"/>
                  <a:pt x="537783" y="448925"/>
                  <a:pt x="533400" y="443811"/>
                </a:cubicBezTo>
                <a:cubicBezTo>
                  <a:pt x="528234" y="437784"/>
                  <a:pt x="523515" y="431366"/>
                  <a:pt x="519112" y="424761"/>
                </a:cubicBezTo>
                <a:cubicBezTo>
                  <a:pt x="486961" y="376535"/>
                  <a:pt x="526134" y="426518"/>
                  <a:pt x="481012" y="372373"/>
                </a:cubicBezTo>
                <a:cubicBezTo>
                  <a:pt x="477837" y="364436"/>
                  <a:pt x="474959" y="356373"/>
                  <a:pt x="471487" y="348561"/>
                </a:cubicBezTo>
                <a:cubicBezTo>
                  <a:pt x="468604" y="342073"/>
                  <a:pt x="464759" y="336037"/>
                  <a:pt x="461962" y="329511"/>
                </a:cubicBezTo>
                <a:cubicBezTo>
                  <a:pt x="459985" y="324897"/>
                  <a:pt x="460282" y="319186"/>
                  <a:pt x="457200" y="315223"/>
                </a:cubicBezTo>
                <a:cubicBezTo>
                  <a:pt x="448930" y="304590"/>
                  <a:pt x="436097" y="297856"/>
                  <a:pt x="428625" y="286648"/>
                </a:cubicBezTo>
                <a:lnTo>
                  <a:pt x="400050" y="243786"/>
                </a:lnTo>
                <a:cubicBezTo>
                  <a:pt x="396875" y="239023"/>
                  <a:pt x="394572" y="233545"/>
                  <a:pt x="390525" y="229498"/>
                </a:cubicBezTo>
                <a:cubicBezTo>
                  <a:pt x="343603" y="182576"/>
                  <a:pt x="396538" y="237307"/>
                  <a:pt x="357187" y="191398"/>
                </a:cubicBezTo>
                <a:cubicBezTo>
                  <a:pt x="352804" y="186284"/>
                  <a:pt x="347212" y="182285"/>
                  <a:pt x="342900" y="177111"/>
                </a:cubicBezTo>
                <a:cubicBezTo>
                  <a:pt x="330683" y="162450"/>
                  <a:pt x="326175" y="141372"/>
                  <a:pt x="304800" y="134248"/>
                </a:cubicBezTo>
                <a:lnTo>
                  <a:pt x="290512" y="129486"/>
                </a:lnTo>
                <a:cubicBezTo>
                  <a:pt x="272168" y="101969"/>
                  <a:pt x="291393" y="126839"/>
                  <a:pt x="266700" y="105673"/>
                </a:cubicBezTo>
                <a:cubicBezTo>
                  <a:pt x="242602" y="85017"/>
                  <a:pt x="255704" y="87940"/>
                  <a:pt x="228600" y="77098"/>
                </a:cubicBezTo>
                <a:cubicBezTo>
                  <a:pt x="219278" y="73369"/>
                  <a:pt x="209550" y="70748"/>
                  <a:pt x="200025" y="67573"/>
                </a:cubicBezTo>
                <a:cubicBezTo>
                  <a:pt x="195262" y="65986"/>
                  <a:pt x="190227" y="65056"/>
                  <a:pt x="185737" y="62811"/>
                </a:cubicBezTo>
                <a:cubicBezTo>
                  <a:pt x="179387" y="59636"/>
                  <a:pt x="173422" y="55531"/>
                  <a:pt x="166687" y="53286"/>
                </a:cubicBezTo>
                <a:cubicBezTo>
                  <a:pt x="148796" y="47322"/>
                  <a:pt x="130998" y="50130"/>
                  <a:pt x="114300" y="38998"/>
                </a:cubicBezTo>
                <a:cubicBezTo>
                  <a:pt x="96800" y="27332"/>
                  <a:pt x="99500" y="27714"/>
                  <a:pt x="76200" y="19948"/>
                </a:cubicBezTo>
                <a:cubicBezTo>
                  <a:pt x="69990" y="17878"/>
                  <a:pt x="63360" y="17256"/>
                  <a:pt x="57150" y="15186"/>
                </a:cubicBezTo>
                <a:cubicBezTo>
                  <a:pt x="56862" y="15090"/>
                  <a:pt x="24896" y="1733"/>
                  <a:pt x="19050" y="898"/>
                </a:cubicBezTo>
                <a:cubicBezTo>
                  <a:pt x="12764" y="0"/>
                  <a:pt x="6350" y="898"/>
                  <a:pt x="0" y="89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243638" y="1946702"/>
            <a:ext cx="1724025" cy="739348"/>
          </a:xfrm>
          <a:custGeom>
            <a:avLst/>
            <a:gdLst>
              <a:gd name="connsiteX0" fmla="*/ 1724025 w 1724025"/>
              <a:gd name="connsiteY0" fmla="*/ 739348 h 739348"/>
              <a:gd name="connsiteX1" fmla="*/ 1614487 w 1724025"/>
              <a:gd name="connsiteY1" fmla="*/ 734586 h 739348"/>
              <a:gd name="connsiteX2" fmla="*/ 1571625 w 1724025"/>
              <a:gd name="connsiteY2" fmla="*/ 715536 h 739348"/>
              <a:gd name="connsiteX3" fmla="*/ 1557337 w 1724025"/>
              <a:gd name="connsiteY3" fmla="*/ 710773 h 739348"/>
              <a:gd name="connsiteX4" fmla="*/ 1538287 w 1724025"/>
              <a:gd name="connsiteY4" fmla="*/ 701248 h 739348"/>
              <a:gd name="connsiteX5" fmla="*/ 1524000 w 1724025"/>
              <a:gd name="connsiteY5" fmla="*/ 696486 h 739348"/>
              <a:gd name="connsiteX6" fmla="*/ 1504950 w 1724025"/>
              <a:gd name="connsiteY6" fmla="*/ 686961 h 739348"/>
              <a:gd name="connsiteX7" fmla="*/ 1481137 w 1724025"/>
              <a:gd name="connsiteY7" fmla="*/ 672673 h 739348"/>
              <a:gd name="connsiteX8" fmla="*/ 1462087 w 1724025"/>
              <a:gd name="connsiteY8" fmla="*/ 667911 h 739348"/>
              <a:gd name="connsiteX9" fmla="*/ 1409700 w 1724025"/>
              <a:gd name="connsiteY9" fmla="*/ 629811 h 739348"/>
              <a:gd name="connsiteX10" fmla="*/ 1362075 w 1724025"/>
              <a:gd name="connsiteY10" fmla="*/ 601236 h 739348"/>
              <a:gd name="connsiteX11" fmla="*/ 1347787 w 1724025"/>
              <a:gd name="connsiteY11" fmla="*/ 586948 h 739348"/>
              <a:gd name="connsiteX12" fmla="*/ 1333500 w 1724025"/>
              <a:gd name="connsiteY12" fmla="*/ 577423 h 739348"/>
              <a:gd name="connsiteX13" fmla="*/ 1319212 w 1724025"/>
              <a:gd name="connsiteY13" fmla="*/ 563136 h 739348"/>
              <a:gd name="connsiteX14" fmla="*/ 1300162 w 1724025"/>
              <a:gd name="connsiteY14" fmla="*/ 548848 h 739348"/>
              <a:gd name="connsiteX15" fmla="*/ 1271587 w 1724025"/>
              <a:gd name="connsiteY15" fmla="*/ 515511 h 739348"/>
              <a:gd name="connsiteX16" fmla="*/ 1228725 w 1724025"/>
              <a:gd name="connsiteY16" fmla="*/ 472648 h 739348"/>
              <a:gd name="connsiteX17" fmla="*/ 1209675 w 1724025"/>
              <a:gd name="connsiteY17" fmla="*/ 453598 h 739348"/>
              <a:gd name="connsiteX18" fmla="*/ 1190625 w 1724025"/>
              <a:gd name="connsiteY18" fmla="*/ 439311 h 739348"/>
              <a:gd name="connsiteX19" fmla="*/ 1181100 w 1724025"/>
              <a:gd name="connsiteY19" fmla="*/ 425023 h 739348"/>
              <a:gd name="connsiteX20" fmla="*/ 1152525 w 1724025"/>
              <a:gd name="connsiteY20" fmla="*/ 391686 h 739348"/>
              <a:gd name="connsiteX21" fmla="*/ 1143000 w 1724025"/>
              <a:gd name="connsiteY21" fmla="*/ 372636 h 739348"/>
              <a:gd name="connsiteX22" fmla="*/ 1123950 w 1724025"/>
              <a:gd name="connsiteY22" fmla="*/ 353586 h 739348"/>
              <a:gd name="connsiteX23" fmla="*/ 1081087 w 1724025"/>
              <a:gd name="connsiteY23" fmla="*/ 310723 h 739348"/>
              <a:gd name="connsiteX24" fmla="*/ 1076325 w 1724025"/>
              <a:gd name="connsiteY24" fmla="*/ 296436 h 739348"/>
              <a:gd name="connsiteX25" fmla="*/ 1042987 w 1724025"/>
              <a:gd name="connsiteY25" fmla="*/ 263098 h 739348"/>
              <a:gd name="connsiteX26" fmla="*/ 1009650 w 1724025"/>
              <a:gd name="connsiteY26" fmla="*/ 220236 h 739348"/>
              <a:gd name="connsiteX27" fmla="*/ 995362 w 1724025"/>
              <a:gd name="connsiteY27" fmla="*/ 205948 h 739348"/>
              <a:gd name="connsiteX28" fmla="*/ 928687 w 1724025"/>
              <a:gd name="connsiteY28" fmla="*/ 158323 h 739348"/>
              <a:gd name="connsiteX29" fmla="*/ 881062 w 1724025"/>
              <a:gd name="connsiteY29" fmla="*/ 124986 h 739348"/>
              <a:gd name="connsiteX30" fmla="*/ 862012 w 1724025"/>
              <a:gd name="connsiteY30" fmla="*/ 115461 h 739348"/>
              <a:gd name="connsiteX31" fmla="*/ 809625 w 1724025"/>
              <a:gd name="connsiteY31" fmla="*/ 86886 h 739348"/>
              <a:gd name="connsiteX32" fmla="*/ 762000 w 1724025"/>
              <a:gd name="connsiteY32" fmla="*/ 67836 h 739348"/>
              <a:gd name="connsiteX33" fmla="*/ 742950 w 1724025"/>
              <a:gd name="connsiteY33" fmla="*/ 58311 h 739348"/>
              <a:gd name="connsiteX34" fmla="*/ 723900 w 1724025"/>
              <a:gd name="connsiteY34" fmla="*/ 53548 h 739348"/>
              <a:gd name="connsiteX35" fmla="*/ 709612 w 1724025"/>
              <a:gd name="connsiteY35" fmla="*/ 48786 h 739348"/>
              <a:gd name="connsiteX36" fmla="*/ 685800 w 1724025"/>
              <a:gd name="connsiteY36" fmla="*/ 44023 h 739348"/>
              <a:gd name="connsiteX37" fmla="*/ 671512 w 1724025"/>
              <a:gd name="connsiteY37" fmla="*/ 39261 h 739348"/>
              <a:gd name="connsiteX38" fmla="*/ 638175 w 1724025"/>
              <a:gd name="connsiteY38" fmla="*/ 34498 h 739348"/>
              <a:gd name="connsiteX39" fmla="*/ 438150 w 1724025"/>
              <a:gd name="connsiteY39" fmla="*/ 20211 h 739348"/>
              <a:gd name="connsiteX40" fmla="*/ 371475 w 1724025"/>
              <a:gd name="connsiteY40" fmla="*/ 10686 h 739348"/>
              <a:gd name="connsiteX41" fmla="*/ 338137 w 1724025"/>
              <a:gd name="connsiteY41" fmla="*/ 5923 h 739348"/>
              <a:gd name="connsiteX42" fmla="*/ 0 w 1724025"/>
              <a:gd name="connsiteY42" fmla="*/ 1161 h 73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24025" h="739348">
                <a:moveTo>
                  <a:pt x="1724025" y="739348"/>
                </a:moveTo>
                <a:cubicBezTo>
                  <a:pt x="1687512" y="737761"/>
                  <a:pt x="1650826" y="738479"/>
                  <a:pt x="1614487" y="734586"/>
                </a:cubicBezTo>
                <a:cubicBezTo>
                  <a:pt x="1604642" y="733531"/>
                  <a:pt x="1581248" y="719660"/>
                  <a:pt x="1571625" y="715536"/>
                </a:cubicBezTo>
                <a:cubicBezTo>
                  <a:pt x="1567011" y="713558"/>
                  <a:pt x="1561951" y="712751"/>
                  <a:pt x="1557337" y="710773"/>
                </a:cubicBezTo>
                <a:cubicBezTo>
                  <a:pt x="1550812" y="707976"/>
                  <a:pt x="1544813" y="704045"/>
                  <a:pt x="1538287" y="701248"/>
                </a:cubicBezTo>
                <a:cubicBezTo>
                  <a:pt x="1533673" y="699271"/>
                  <a:pt x="1528614" y="698463"/>
                  <a:pt x="1524000" y="696486"/>
                </a:cubicBezTo>
                <a:cubicBezTo>
                  <a:pt x="1517474" y="693689"/>
                  <a:pt x="1511156" y="690409"/>
                  <a:pt x="1504950" y="686961"/>
                </a:cubicBezTo>
                <a:cubicBezTo>
                  <a:pt x="1496858" y="682465"/>
                  <a:pt x="1489596" y="676433"/>
                  <a:pt x="1481137" y="672673"/>
                </a:cubicBezTo>
                <a:cubicBezTo>
                  <a:pt x="1475156" y="670015"/>
                  <a:pt x="1468437" y="669498"/>
                  <a:pt x="1462087" y="667911"/>
                </a:cubicBezTo>
                <a:cubicBezTo>
                  <a:pt x="1406480" y="640106"/>
                  <a:pt x="1458953" y="670109"/>
                  <a:pt x="1409700" y="629811"/>
                </a:cubicBezTo>
                <a:cubicBezTo>
                  <a:pt x="1328093" y="563042"/>
                  <a:pt x="1420590" y="643032"/>
                  <a:pt x="1362075" y="601236"/>
                </a:cubicBezTo>
                <a:cubicBezTo>
                  <a:pt x="1356594" y="597321"/>
                  <a:pt x="1352961" y="591260"/>
                  <a:pt x="1347787" y="586948"/>
                </a:cubicBezTo>
                <a:cubicBezTo>
                  <a:pt x="1343390" y="583284"/>
                  <a:pt x="1337897" y="581087"/>
                  <a:pt x="1333500" y="577423"/>
                </a:cubicBezTo>
                <a:cubicBezTo>
                  <a:pt x="1328326" y="573111"/>
                  <a:pt x="1324326" y="567519"/>
                  <a:pt x="1319212" y="563136"/>
                </a:cubicBezTo>
                <a:cubicBezTo>
                  <a:pt x="1313185" y="557970"/>
                  <a:pt x="1306189" y="554014"/>
                  <a:pt x="1300162" y="548848"/>
                </a:cubicBezTo>
                <a:cubicBezTo>
                  <a:pt x="1275644" y="527832"/>
                  <a:pt x="1295359" y="541264"/>
                  <a:pt x="1271587" y="515511"/>
                </a:cubicBezTo>
                <a:cubicBezTo>
                  <a:pt x="1257882" y="500664"/>
                  <a:pt x="1243012" y="486936"/>
                  <a:pt x="1228725" y="472648"/>
                </a:cubicBezTo>
                <a:cubicBezTo>
                  <a:pt x="1222375" y="466298"/>
                  <a:pt x="1216859" y="458986"/>
                  <a:pt x="1209675" y="453598"/>
                </a:cubicBezTo>
                <a:lnTo>
                  <a:pt x="1190625" y="439311"/>
                </a:lnTo>
                <a:cubicBezTo>
                  <a:pt x="1187450" y="434548"/>
                  <a:pt x="1184764" y="429420"/>
                  <a:pt x="1181100" y="425023"/>
                </a:cubicBezTo>
                <a:cubicBezTo>
                  <a:pt x="1161614" y="401640"/>
                  <a:pt x="1170364" y="420229"/>
                  <a:pt x="1152525" y="391686"/>
                </a:cubicBezTo>
                <a:cubicBezTo>
                  <a:pt x="1148762" y="385666"/>
                  <a:pt x="1147260" y="378316"/>
                  <a:pt x="1143000" y="372636"/>
                </a:cubicBezTo>
                <a:cubicBezTo>
                  <a:pt x="1137612" y="365452"/>
                  <a:pt x="1129864" y="360344"/>
                  <a:pt x="1123950" y="353586"/>
                </a:cubicBezTo>
                <a:cubicBezTo>
                  <a:pt x="1088852" y="313475"/>
                  <a:pt x="1136645" y="357022"/>
                  <a:pt x="1081087" y="310723"/>
                </a:cubicBezTo>
                <a:cubicBezTo>
                  <a:pt x="1079500" y="305961"/>
                  <a:pt x="1079461" y="300356"/>
                  <a:pt x="1076325" y="296436"/>
                </a:cubicBezTo>
                <a:cubicBezTo>
                  <a:pt x="1066507" y="284164"/>
                  <a:pt x="1042987" y="263098"/>
                  <a:pt x="1042987" y="263098"/>
                </a:cubicBezTo>
                <a:cubicBezTo>
                  <a:pt x="1033966" y="236032"/>
                  <a:pt x="1041775" y="252361"/>
                  <a:pt x="1009650" y="220236"/>
                </a:cubicBezTo>
                <a:cubicBezTo>
                  <a:pt x="1004887" y="215473"/>
                  <a:pt x="1000966" y="209684"/>
                  <a:pt x="995362" y="205948"/>
                </a:cubicBezTo>
                <a:cubicBezTo>
                  <a:pt x="964483" y="185361"/>
                  <a:pt x="980522" y="196335"/>
                  <a:pt x="928687" y="158323"/>
                </a:cubicBezTo>
                <a:cubicBezTo>
                  <a:pt x="915889" y="148938"/>
                  <a:pt x="894016" y="131463"/>
                  <a:pt x="881062" y="124986"/>
                </a:cubicBezTo>
                <a:cubicBezTo>
                  <a:pt x="874712" y="121811"/>
                  <a:pt x="868176" y="118983"/>
                  <a:pt x="862012" y="115461"/>
                </a:cubicBezTo>
                <a:cubicBezTo>
                  <a:pt x="831571" y="98066"/>
                  <a:pt x="863611" y="108480"/>
                  <a:pt x="809625" y="86886"/>
                </a:cubicBezTo>
                <a:cubicBezTo>
                  <a:pt x="793750" y="80536"/>
                  <a:pt x="777293" y="75482"/>
                  <a:pt x="762000" y="67836"/>
                </a:cubicBezTo>
                <a:cubicBezTo>
                  <a:pt x="755650" y="64661"/>
                  <a:pt x="749597" y="60804"/>
                  <a:pt x="742950" y="58311"/>
                </a:cubicBezTo>
                <a:cubicBezTo>
                  <a:pt x="736821" y="56013"/>
                  <a:pt x="730194" y="55346"/>
                  <a:pt x="723900" y="53548"/>
                </a:cubicBezTo>
                <a:cubicBezTo>
                  <a:pt x="719073" y="52169"/>
                  <a:pt x="714482" y="50004"/>
                  <a:pt x="709612" y="48786"/>
                </a:cubicBezTo>
                <a:cubicBezTo>
                  <a:pt x="701759" y="46823"/>
                  <a:pt x="693653" y="45986"/>
                  <a:pt x="685800" y="44023"/>
                </a:cubicBezTo>
                <a:cubicBezTo>
                  <a:pt x="680930" y="42805"/>
                  <a:pt x="676435" y="40246"/>
                  <a:pt x="671512" y="39261"/>
                </a:cubicBezTo>
                <a:cubicBezTo>
                  <a:pt x="660505" y="37060"/>
                  <a:pt x="649336" y="35694"/>
                  <a:pt x="638175" y="34498"/>
                </a:cubicBezTo>
                <a:cubicBezTo>
                  <a:pt x="531590" y="23078"/>
                  <a:pt x="545050" y="25301"/>
                  <a:pt x="438150" y="20211"/>
                </a:cubicBezTo>
                <a:lnTo>
                  <a:pt x="371475" y="10686"/>
                </a:lnTo>
                <a:cubicBezTo>
                  <a:pt x="360362" y="9098"/>
                  <a:pt x="349359" y="6197"/>
                  <a:pt x="338137" y="5923"/>
                </a:cubicBezTo>
                <a:cubicBezTo>
                  <a:pt x="95264" y="0"/>
                  <a:pt x="207982" y="1161"/>
                  <a:pt x="0" y="11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6753225" y="2190750"/>
            <a:ext cx="1185863" cy="538163"/>
          </a:xfrm>
          <a:custGeom>
            <a:avLst/>
            <a:gdLst>
              <a:gd name="connsiteX0" fmla="*/ 1185863 w 1185863"/>
              <a:gd name="connsiteY0" fmla="*/ 538163 h 538163"/>
              <a:gd name="connsiteX1" fmla="*/ 1119188 w 1185863"/>
              <a:gd name="connsiteY1" fmla="*/ 533400 h 538163"/>
              <a:gd name="connsiteX2" fmla="*/ 1104900 w 1185863"/>
              <a:gd name="connsiteY2" fmla="*/ 528638 h 538163"/>
              <a:gd name="connsiteX3" fmla="*/ 1066800 w 1185863"/>
              <a:gd name="connsiteY3" fmla="*/ 523875 h 538163"/>
              <a:gd name="connsiteX4" fmla="*/ 1047750 w 1185863"/>
              <a:gd name="connsiteY4" fmla="*/ 514350 h 538163"/>
              <a:gd name="connsiteX5" fmla="*/ 981075 w 1185863"/>
              <a:gd name="connsiteY5" fmla="*/ 500063 h 538163"/>
              <a:gd name="connsiteX6" fmla="*/ 928688 w 1185863"/>
              <a:gd name="connsiteY6" fmla="*/ 476250 h 538163"/>
              <a:gd name="connsiteX7" fmla="*/ 881063 w 1185863"/>
              <a:gd name="connsiteY7" fmla="*/ 457200 h 538163"/>
              <a:gd name="connsiteX8" fmla="*/ 847725 w 1185863"/>
              <a:gd name="connsiteY8" fmla="*/ 433388 h 538163"/>
              <a:gd name="connsiteX9" fmla="*/ 819150 w 1185863"/>
              <a:gd name="connsiteY9" fmla="*/ 414338 h 538163"/>
              <a:gd name="connsiteX10" fmla="*/ 785813 w 1185863"/>
              <a:gd name="connsiteY10" fmla="*/ 395288 h 538163"/>
              <a:gd name="connsiteX11" fmla="*/ 747713 w 1185863"/>
              <a:gd name="connsiteY11" fmla="*/ 371475 h 538163"/>
              <a:gd name="connsiteX12" fmla="*/ 723900 w 1185863"/>
              <a:gd name="connsiteY12" fmla="*/ 347663 h 538163"/>
              <a:gd name="connsiteX13" fmla="*/ 709613 w 1185863"/>
              <a:gd name="connsiteY13" fmla="*/ 338138 h 538163"/>
              <a:gd name="connsiteX14" fmla="*/ 671513 w 1185863"/>
              <a:gd name="connsiteY14" fmla="*/ 300038 h 538163"/>
              <a:gd name="connsiteX15" fmla="*/ 657225 w 1185863"/>
              <a:gd name="connsiteY15" fmla="*/ 290513 h 538163"/>
              <a:gd name="connsiteX16" fmla="*/ 619125 w 1185863"/>
              <a:gd name="connsiteY16" fmla="*/ 271463 h 538163"/>
              <a:gd name="connsiteX17" fmla="*/ 604838 w 1185863"/>
              <a:gd name="connsiteY17" fmla="*/ 257175 h 538163"/>
              <a:gd name="connsiteX18" fmla="*/ 561975 w 1185863"/>
              <a:gd name="connsiteY18" fmla="*/ 233363 h 538163"/>
              <a:gd name="connsiteX19" fmla="*/ 547688 w 1185863"/>
              <a:gd name="connsiteY19" fmla="*/ 228600 h 538163"/>
              <a:gd name="connsiteX20" fmla="*/ 528638 w 1185863"/>
              <a:gd name="connsiteY20" fmla="*/ 214313 h 538163"/>
              <a:gd name="connsiteX21" fmla="*/ 514350 w 1185863"/>
              <a:gd name="connsiteY21" fmla="*/ 204788 h 538163"/>
              <a:gd name="connsiteX22" fmla="*/ 500063 w 1185863"/>
              <a:gd name="connsiteY22" fmla="*/ 190500 h 538163"/>
              <a:gd name="connsiteX23" fmla="*/ 452438 w 1185863"/>
              <a:gd name="connsiteY23" fmla="*/ 157163 h 538163"/>
              <a:gd name="connsiteX24" fmla="*/ 428625 w 1185863"/>
              <a:gd name="connsiteY24" fmla="*/ 152400 h 538163"/>
              <a:gd name="connsiteX25" fmla="*/ 400050 w 1185863"/>
              <a:gd name="connsiteY25" fmla="*/ 128588 h 538163"/>
              <a:gd name="connsiteX26" fmla="*/ 381000 w 1185863"/>
              <a:gd name="connsiteY26" fmla="*/ 119063 h 538163"/>
              <a:gd name="connsiteX27" fmla="*/ 347663 w 1185863"/>
              <a:gd name="connsiteY27" fmla="*/ 100013 h 538163"/>
              <a:gd name="connsiteX28" fmla="*/ 309563 w 1185863"/>
              <a:gd name="connsiteY28" fmla="*/ 80963 h 538163"/>
              <a:gd name="connsiteX29" fmla="*/ 290513 w 1185863"/>
              <a:gd name="connsiteY29" fmla="*/ 71438 h 538163"/>
              <a:gd name="connsiteX30" fmla="*/ 276225 w 1185863"/>
              <a:gd name="connsiteY30" fmla="*/ 66675 h 538163"/>
              <a:gd name="connsiteX31" fmla="*/ 238125 w 1185863"/>
              <a:gd name="connsiteY31" fmla="*/ 47625 h 538163"/>
              <a:gd name="connsiteX32" fmla="*/ 195263 w 1185863"/>
              <a:gd name="connsiteY32" fmla="*/ 38100 h 538163"/>
              <a:gd name="connsiteX33" fmla="*/ 176213 w 1185863"/>
              <a:gd name="connsiteY33" fmla="*/ 33338 h 538163"/>
              <a:gd name="connsiteX34" fmla="*/ 147638 w 1185863"/>
              <a:gd name="connsiteY34" fmla="*/ 28575 h 538163"/>
              <a:gd name="connsiteX35" fmla="*/ 76200 w 1185863"/>
              <a:gd name="connsiteY35" fmla="*/ 14288 h 538163"/>
              <a:gd name="connsiteX36" fmla="*/ 52388 w 1185863"/>
              <a:gd name="connsiteY36" fmla="*/ 9525 h 538163"/>
              <a:gd name="connsiteX37" fmla="*/ 19050 w 1185863"/>
              <a:gd name="connsiteY37" fmla="*/ 4763 h 538163"/>
              <a:gd name="connsiteX38" fmla="*/ 0 w 1185863"/>
              <a:gd name="connsiteY38" fmla="*/ 0 h 53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85863" h="538163">
                <a:moveTo>
                  <a:pt x="1185863" y="538163"/>
                </a:moveTo>
                <a:cubicBezTo>
                  <a:pt x="1163638" y="536575"/>
                  <a:pt x="1141317" y="536003"/>
                  <a:pt x="1119188" y="533400"/>
                </a:cubicBezTo>
                <a:cubicBezTo>
                  <a:pt x="1114202" y="532813"/>
                  <a:pt x="1109839" y="529536"/>
                  <a:pt x="1104900" y="528638"/>
                </a:cubicBezTo>
                <a:cubicBezTo>
                  <a:pt x="1092308" y="526348"/>
                  <a:pt x="1079500" y="525463"/>
                  <a:pt x="1066800" y="523875"/>
                </a:cubicBezTo>
                <a:cubicBezTo>
                  <a:pt x="1060450" y="520700"/>
                  <a:pt x="1054485" y="516595"/>
                  <a:pt x="1047750" y="514350"/>
                </a:cubicBezTo>
                <a:cubicBezTo>
                  <a:pt x="1024013" y="506438"/>
                  <a:pt x="1005057" y="504060"/>
                  <a:pt x="981075" y="500063"/>
                </a:cubicBezTo>
                <a:cubicBezTo>
                  <a:pt x="891262" y="440188"/>
                  <a:pt x="1002264" y="508951"/>
                  <a:pt x="928688" y="476250"/>
                </a:cubicBezTo>
                <a:cubicBezTo>
                  <a:pt x="872462" y="451260"/>
                  <a:pt x="953297" y="469240"/>
                  <a:pt x="881063" y="457200"/>
                </a:cubicBezTo>
                <a:cubicBezTo>
                  <a:pt x="855807" y="431946"/>
                  <a:pt x="879069" y="452194"/>
                  <a:pt x="847725" y="433388"/>
                </a:cubicBezTo>
                <a:cubicBezTo>
                  <a:pt x="837909" y="427498"/>
                  <a:pt x="829389" y="419458"/>
                  <a:pt x="819150" y="414338"/>
                </a:cubicBezTo>
                <a:cubicBezTo>
                  <a:pt x="786630" y="398078"/>
                  <a:pt x="812739" y="412117"/>
                  <a:pt x="785813" y="395288"/>
                </a:cubicBezTo>
                <a:cubicBezTo>
                  <a:pt x="783853" y="394063"/>
                  <a:pt x="753156" y="376237"/>
                  <a:pt x="747713" y="371475"/>
                </a:cubicBezTo>
                <a:cubicBezTo>
                  <a:pt x="739265" y="364083"/>
                  <a:pt x="732348" y="355055"/>
                  <a:pt x="723900" y="347663"/>
                </a:cubicBezTo>
                <a:cubicBezTo>
                  <a:pt x="719592" y="343894"/>
                  <a:pt x="713848" y="341988"/>
                  <a:pt x="709613" y="338138"/>
                </a:cubicBezTo>
                <a:cubicBezTo>
                  <a:pt x="696323" y="326056"/>
                  <a:pt x="686457" y="310000"/>
                  <a:pt x="671513" y="300038"/>
                </a:cubicBezTo>
                <a:cubicBezTo>
                  <a:pt x="666750" y="296863"/>
                  <a:pt x="662345" y="293073"/>
                  <a:pt x="657225" y="290513"/>
                </a:cubicBezTo>
                <a:cubicBezTo>
                  <a:pt x="627931" y="275865"/>
                  <a:pt x="658722" y="301161"/>
                  <a:pt x="619125" y="271463"/>
                </a:cubicBezTo>
                <a:cubicBezTo>
                  <a:pt x="613737" y="267422"/>
                  <a:pt x="610226" y="261216"/>
                  <a:pt x="604838" y="257175"/>
                </a:cubicBezTo>
                <a:cubicBezTo>
                  <a:pt x="596812" y="251155"/>
                  <a:pt x="572528" y="237886"/>
                  <a:pt x="561975" y="233363"/>
                </a:cubicBezTo>
                <a:cubicBezTo>
                  <a:pt x="557361" y="231385"/>
                  <a:pt x="552450" y="230188"/>
                  <a:pt x="547688" y="228600"/>
                </a:cubicBezTo>
                <a:cubicBezTo>
                  <a:pt x="541338" y="223838"/>
                  <a:pt x="535097" y="218926"/>
                  <a:pt x="528638" y="214313"/>
                </a:cubicBezTo>
                <a:cubicBezTo>
                  <a:pt x="523980" y="210986"/>
                  <a:pt x="518747" y="208452"/>
                  <a:pt x="514350" y="204788"/>
                </a:cubicBezTo>
                <a:cubicBezTo>
                  <a:pt x="509176" y="200476"/>
                  <a:pt x="505132" y="194935"/>
                  <a:pt x="500063" y="190500"/>
                </a:cubicBezTo>
                <a:cubicBezTo>
                  <a:pt x="488965" y="180789"/>
                  <a:pt x="466807" y="162910"/>
                  <a:pt x="452438" y="157163"/>
                </a:cubicBezTo>
                <a:cubicBezTo>
                  <a:pt x="444922" y="154157"/>
                  <a:pt x="436563" y="153988"/>
                  <a:pt x="428625" y="152400"/>
                </a:cubicBezTo>
                <a:cubicBezTo>
                  <a:pt x="415491" y="139266"/>
                  <a:pt x="415522" y="137429"/>
                  <a:pt x="400050" y="128588"/>
                </a:cubicBezTo>
                <a:cubicBezTo>
                  <a:pt x="393886" y="125066"/>
                  <a:pt x="387020" y="122826"/>
                  <a:pt x="381000" y="119063"/>
                </a:cubicBezTo>
                <a:cubicBezTo>
                  <a:pt x="316486" y="78741"/>
                  <a:pt x="395693" y="121845"/>
                  <a:pt x="347663" y="100013"/>
                </a:cubicBezTo>
                <a:cubicBezTo>
                  <a:pt x="334737" y="94137"/>
                  <a:pt x="322263" y="87313"/>
                  <a:pt x="309563" y="80963"/>
                </a:cubicBezTo>
                <a:cubicBezTo>
                  <a:pt x="303213" y="77788"/>
                  <a:pt x="297248" y="73683"/>
                  <a:pt x="290513" y="71438"/>
                </a:cubicBezTo>
                <a:cubicBezTo>
                  <a:pt x="285750" y="69850"/>
                  <a:pt x="280795" y="68752"/>
                  <a:pt x="276225" y="66675"/>
                </a:cubicBezTo>
                <a:cubicBezTo>
                  <a:pt x="263299" y="60799"/>
                  <a:pt x="251986" y="50705"/>
                  <a:pt x="238125" y="47625"/>
                </a:cubicBezTo>
                <a:lnTo>
                  <a:pt x="195263" y="38100"/>
                </a:lnTo>
                <a:cubicBezTo>
                  <a:pt x="188885" y="36628"/>
                  <a:pt x="182631" y="34622"/>
                  <a:pt x="176213" y="33338"/>
                </a:cubicBezTo>
                <a:cubicBezTo>
                  <a:pt x="166744" y="31444"/>
                  <a:pt x="157163" y="30163"/>
                  <a:pt x="147638" y="28575"/>
                </a:cubicBezTo>
                <a:cubicBezTo>
                  <a:pt x="116268" y="7662"/>
                  <a:pt x="142984" y="22145"/>
                  <a:pt x="76200" y="14288"/>
                </a:cubicBezTo>
                <a:cubicBezTo>
                  <a:pt x="68161" y="13342"/>
                  <a:pt x="60372" y="10856"/>
                  <a:pt x="52388" y="9525"/>
                </a:cubicBezTo>
                <a:cubicBezTo>
                  <a:pt x="41315" y="7680"/>
                  <a:pt x="30094" y="6771"/>
                  <a:pt x="19050" y="4763"/>
                </a:cubicBezTo>
                <a:cubicBezTo>
                  <a:pt x="12610" y="3592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6805613" y="2790825"/>
            <a:ext cx="1081087" cy="304800"/>
          </a:xfrm>
          <a:custGeom>
            <a:avLst/>
            <a:gdLst>
              <a:gd name="connsiteX0" fmla="*/ 1081087 w 1081087"/>
              <a:gd name="connsiteY0" fmla="*/ 0 h 304800"/>
              <a:gd name="connsiteX1" fmla="*/ 814387 w 1081087"/>
              <a:gd name="connsiteY1" fmla="*/ 4763 h 304800"/>
              <a:gd name="connsiteX2" fmla="*/ 785812 w 1081087"/>
              <a:gd name="connsiteY2" fmla="*/ 14288 h 304800"/>
              <a:gd name="connsiteX3" fmla="*/ 752475 w 1081087"/>
              <a:gd name="connsiteY3" fmla="*/ 23813 h 304800"/>
              <a:gd name="connsiteX4" fmla="*/ 733425 w 1081087"/>
              <a:gd name="connsiteY4" fmla="*/ 33338 h 304800"/>
              <a:gd name="connsiteX5" fmla="*/ 709612 w 1081087"/>
              <a:gd name="connsiteY5" fmla="*/ 42863 h 304800"/>
              <a:gd name="connsiteX6" fmla="*/ 695325 w 1081087"/>
              <a:gd name="connsiteY6" fmla="*/ 47625 h 304800"/>
              <a:gd name="connsiteX7" fmla="*/ 671512 w 1081087"/>
              <a:gd name="connsiteY7" fmla="*/ 61913 h 304800"/>
              <a:gd name="connsiteX8" fmla="*/ 657225 w 1081087"/>
              <a:gd name="connsiteY8" fmla="*/ 66675 h 304800"/>
              <a:gd name="connsiteX9" fmla="*/ 633412 w 1081087"/>
              <a:gd name="connsiteY9" fmla="*/ 76200 h 304800"/>
              <a:gd name="connsiteX10" fmla="*/ 619125 w 1081087"/>
              <a:gd name="connsiteY10" fmla="*/ 80963 h 304800"/>
              <a:gd name="connsiteX11" fmla="*/ 561975 w 1081087"/>
              <a:gd name="connsiteY11" fmla="*/ 109538 h 304800"/>
              <a:gd name="connsiteX12" fmla="*/ 519112 w 1081087"/>
              <a:gd name="connsiteY12" fmla="*/ 123825 h 304800"/>
              <a:gd name="connsiteX13" fmla="*/ 447675 w 1081087"/>
              <a:gd name="connsiteY13" fmla="*/ 161925 h 304800"/>
              <a:gd name="connsiteX14" fmla="*/ 414337 w 1081087"/>
              <a:gd name="connsiteY14" fmla="*/ 185738 h 304800"/>
              <a:gd name="connsiteX15" fmla="*/ 400050 w 1081087"/>
              <a:gd name="connsiteY15" fmla="*/ 190500 h 304800"/>
              <a:gd name="connsiteX16" fmla="*/ 366712 w 1081087"/>
              <a:gd name="connsiteY16" fmla="*/ 209550 h 304800"/>
              <a:gd name="connsiteX17" fmla="*/ 347662 w 1081087"/>
              <a:gd name="connsiteY17" fmla="*/ 214313 h 304800"/>
              <a:gd name="connsiteX18" fmla="*/ 314325 w 1081087"/>
              <a:gd name="connsiteY18" fmla="*/ 228600 h 304800"/>
              <a:gd name="connsiteX19" fmla="*/ 295275 w 1081087"/>
              <a:gd name="connsiteY19" fmla="*/ 233363 h 304800"/>
              <a:gd name="connsiteX20" fmla="*/ 276225 w 1081087"/>
              <a:gd name="connsiteY20" fmla="*/ 242888 h 304800"/>
              <a:gd name="connsiteX21" fmla="*/ 247650 w 1081087"/>
              <a:gd name="connsiteY21" fmla="*/ 252413 h 304800"/>
              <a:gd name="connsiteX22" fmla="*/ 214312 w 1081087"/>
              <a:gd name="connsiteY22" fmla="*/ 266700 h 304800"/>
              <a:gd name="connsiteX23" fmla="*/ 195262 w 1081087"/>
              <a:gd name="connsiteY23" fmla="*/ 276225 h 304800"/>
              <a:gd name="connsiteX24" fmla="*/ 176212 w 1081087"/>
              <a:gd name="connsiteY24" fmla="*/ 280988 h 304800"/>
              <a:gd name="connsiteX25" fmla="*/ 128587 w 1081087"/>
              <a:gd name="connsiteY25" fmla="*/ 295275 h 304800"/>
              <a:gd name="connsiteX26" fmla="*/ 90487 w 1081087"/>
              <a:gd name="connsiteY26" fmla="*/ 300038 h 304800"/>
              <a:gd name="connsiteX27" fmla="*/ 71437 w 1081087"/>
              <a:gd name="connsiteY27" fmla="*/ 304800 h 304800"/>
              <a:gd name="connsiteX28" fmla="*/ 0 w 1081087"/>
              <a:gd name="connsiteY28" fmla="*/ 30003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81087" h="304800">
                <a:moveTo>
                  <a:pt x="1081087" y="0"/>
                </a:moveTo>
                <a:cubicBezTo>
                  <a:pt x="992187" y="1588"/>
                  <a:pt x="903197" y="466"/>
                  <a:pt x="814387" y="4763"/>
                </a:cubicBezTo>
                <a:cubicBezTo>
                  <a:pt x="804359" y="5248"/>
                  <a:pt x="795553" y="11853"/>
                  <a:pt x="785812" y="14288"/>
                </a:cubicBezTo>
                <a:cubicBezTo>
                  <a:pt x="776137" y="16706"/>
                  <a:pt x="762046" y="19711"/>
                  <a:pt x="752475" y="23813"/>
                </a:cubicBezTo>
                <a:cubicBezTo>
                  <a:pt x="745950" y="26610"/>
                  <a:pt x="739913" y="30455"/>
                  <a:pt x="733425" y="33338"/>
                </a:cubicBezTo>
                <a:cubicBezTo>
                  <a:pt x="725613" y="36810"/>
                  <a:pt x="717617" y="39861"/>
                  <a:pt x="709612" y="42863"/>
                </a:cubicBezTo>
                <a:cubicBezTo>
                  <a:pt x="704912" y="44626"/>
                  <a:pt x="699815" y="45380"/>
                  <a:pt x="695325" y="47625"/>
                </a:cubicBezTo>
                <a:cubicBezTo>
                  <a:pt x="687045" y="51765"/>
                  <a:pt x="679792" y="57773"/>
                  <a:pt x="671512" y="61913"/>
                </a:cubicBezTo>
                <a:cubicBezTo>
                  <a:pt x="667022" y="64158"/>
                  <a:pt x="661925" y="64912"/>
                  <a:pt x="657225" y="66675"/>
                </a:cubicBezTo>
                <a:cubicBezTo>
                  <a:pt x="649220" y="69677"/>
                  <a:pt x="641417" y="73198"/>
                  <a:pt x="633412" y="76200"/>
                </a:cubicBezTo>
                <a:cubicBezTo>
                  <a:pt x="628712" y="77963"/>
                  <a:pt x="623615" y="78718"/>
                  <a:pt x="619125" y="80963"/>
                </a:cubicBezTo>
                <a:cubicBezTo>
                  <a:pt x="571346" y="104852"/>
                  <a:pt x="621581" y="87186"/>
                  <a:pt x="561975" y="109538"/>
                </a:cubicBezTo>
                <a:cubicBezTo>
                  <a:pt x="547873" y="114826"/>
                  <a:pt x="532582" y="117090"/>
                  <a:pt x="519112" y="123825"/>
                </a:cubicBezTo>
                <a:cubicBezTo>
                  <a:pt x="493152" y="136805"/>
                  <a:pt x="471090" y="146315"/>
                  <a:pt x="447675" y="161925"/>
                </a:cubicBezTo>
                <a:cubicBezTo>
                  <a:pt x="441198" y="166243"/>
                  <a:pt x="422861" y="181476"/>
                  <a:pt x="414337" y="185738"/>
                </a:cubicBezTo>
                <a:cubicBezTo>
                  <a:pt x="409847" y="187983"/>
                  <a:pt x="404812" y="188913"/>
                  <a:pt x="400050" y="190500"/>
                </a:cubicBezTo>
                <a:cubicBezTo>
                  <a:pt x="388206" y="198395"/>
                  <a:pt x="380523" y="204371"/>
                  <a:pt x="366712" y="209550"/>
                </a:cubicBezTo>
                <a:cubicBezTo>
                  <a:pt x="360583" y="211848"/>
                  <a:pt x="353791" y="212015"/>
                  <a:pt x="347662" y="214313"/>
                </a:cubicBezTo>
                <a:cubicBezTo>
                  <a:pt x="307019" y="229555"/>
                  <a:pt x="347441" y="219138"/>
                  <a:pt x="314325" y="228600"/>
                </a:cubicBezTo>
                <a:cubicBezTo>
                  <a:pt x="308031" y="230398"/>
                  <a:pt x="301404" y="231065"/>
                  <a:pt x="295275" y="233363"/>
                </a:cubicBezTo>
                <a:cubicBezTo>
                  <a:pt x="288628" y="235856"/>
                  <a:pt x="282817" y="240251"/>
                  <a:pt x="276225" y="242888"/>
                </a:cubicBezTo>
                <a:cubicBezTo>
                  <a:pt x="266903" y="246617"/>
                  <a:pt x="256630" y="247923"/>
                  <a:pt x="247650" y="252413"/>
                </a:cubicBezTo>
                <a:cubicBezTo>
                  <a:pt x="184470" y="284003"/>
                  <a:pt x="263365" y="245678"/>
                  <a:pt x="214312" y="266700"/>
                </a:cubicBezTo>
                <a:cubicBezTo>
                  <a:pt x="207786" y="269497"/>
                  <a:pt x="201909" y="273732"/>
                  <a:pt x="195262" y="276225"/>
                </a:cubicBezTo>
                <a:cubicBezTo>
                  <a:pt x="189133" y="278523"/>
                  <a:pt x="182506" y="279190"/>
                  <a:pt x="176212" y="280988"/>
                </a:cubicBezTo>
                <a:cubicBezTo>
                  <a:pt x="153515" y="287473"/>
                  <a:pt x="160870" y="288818"/>
                  <a:pt x="128587" y="295275"/>
                </a:cubicBezTo>
                <a:cubicBezTo>
                  <a:pt x="116037" y="297785"/>
                  <a:pt x="103112" y="297934"/>
                  <a:pt x="90487" y="300038"/>
                </a:cubicBezTo>
                <a:cubicBezTo>
                  <a:pt x="84031" y="301114"/>
                  <a:pt x="77787" y="303213"/>
                  <a:pt x="71437" y="304800"/>
                </a:cubicBezTo>
                <a:lnTo>
                  <a:pt x="0" y="300038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053263" y="2800350"/>
            <a:ext cx="800100" cy="442913"/>
          </a:xfrm>
          <a:custGeom>
            <a:avLst/>
            <a:gdLst>
              <a:gd name="connsiteX0" fmla="*/ 800100 w 800100"/>
              <a:gd name="connsiteY0" fmla="*/ 14288 h 442913"/>
              <a:gd name="connsiteX1" fmla="*/ 785812 w 800100"/>
              <a:gd name="connsiteY1" fmla="*/ 4763 h 442913"/>
              <a:gd name="connsiteX2" fmla="*/ 771525 w 800100"/>
              <a:gd name="connsiteY2" fmla="*/ 0 h 442913"/>
              <a:gd name="connsiteX3" fmla="*/ 609600 w 800100"/>
              <a:gd name="connsiteY3" fmla="*/ 4763 h 442913"/>
              <a:gd name="connsiteX4" fmla="*/ 566737 w 800100"/>
              <a:gd name="connsiteY4" fmla="*/ 23813 h 442913"/>
              <a:gd name="connsiteX5" fmla="*/ 552450 w 800100"/>
              <a:gd name="connsiteY5" fmla="*/ 28575 h 442913"/>
              <a:gd name="connsiteX6" fmla="*/ 509587 w 800100"/>
              <a:gd name="connsiteY6" fmla="*/ 52388 h 442913"/>
              <a:gd name="connsiteX7" fmla="*/ 495300 w 800100"/>
              <a:gd name="connsiteY7" fmla="*/ 61913 h 442913"/>
              <a:gd name="connsiteX8" fmla="*/ 466725 w 800100"/>
              <a:gd name="connsiteY8" fmla="*/ 71438 h 442913"/>
              <a:gd name="connsiteX9" fmla="*/ 442912 w 800100"/>
              <a:gd name="connsiteY9" fmla="*/ 90488 h 442913"/>
              <a:gd name="connsiteX10" fmla="*/ 409575 w 800100"/>
              <a:gd name="connsiteY10" fmla="*/ 114300 h 442913"/>
              <a:gd name="connsiteX11" fmla="*/ 361950 w 800100"/>
              <a:gd name="connsiteY11" fmla="*/ 157163 h 442913"/>
              <a:gd name="connsiteX12" fmla="*/ 338137 w 800100"/>
              <a:gd name="connsiteY12" fmla="*/ 185738 h 442913"/>
              <a:gd name="connsiteX13" fmla="*/ 333375 w 800100"/>
              <a:gd name="connsiteY13" fmla="*/ 200025 h 442913"/>
              <a:gd name="connsiteX14" fmla="*/ 323850 w 800100"/>
              <a:gd name="connsiteY14" fmla="*/ 214313 h 442913"/>
              <a:gd name="connsiteX15" fmla="*/ 304800 w 800100"/>
              <a:gd name="connsiteY15" fmla="*/ 233363 h 442913"/>
              <a:gd name="connsiteX16" fmla="*/ 295275 w 800100"/>
              <a:gd name="connsiteY16" fmla="*/ 247650 h 442913"/>
              <a:gd name="connsiteX17" fmla="*/ 276225 w 800100"/>
              <a:gd name="connsiteY17" fmla="*/ 261938 h 442913"/>
              <a:gd name="connsiteX18" fmla="*/ 238125 w 800100"/>
              <a:gd name="connsiteY18" fmla="*/ 295275 h 442913"/>
              <a:gd name="connsiteX19" fmla="*/ 219075 w 800100"/>
              <a:gd name="connsiteY19" fmla="*/ 304800 h 442913"/>
              <a:gd name="connsiteX20" fmla="*/ 185737 w 800100"/>
              <a:gd name="connsiteY20" fmla="*/ 323850 h 442913"/>
              <a:gd name="connsiteX21" fmla="*/ 157162 w 800100"/>
              <a:gd name="connsiteY21" fmla="*/ 342900 h 442913"/>
              <a:gd name="connsiteX22" fmla="*/ 142875 w 800100"/>
              <a:gd name="connsiteY22" fmla="*/ 357188 h 442913"/>
              <a:gd name="connsiteX23" fmla="*/ 100012 w 800100"/>
              <a:gd name="connsiteY23" fmla="*/ 381000 h 442913"/>
              <a:gd name="connsiteX24" fmla="*/ 80962 w 800100"/>
              <a:gd name="connsiteY24" fmla="*/ 395288 h 442913"/>
              <a:gd name="connsiteX25" fmla="*/ 61912 w 800100"/>
              <a:gd name="connsiteY25" fmla="*/ 404813 h 442913"/>
              <a:gd name="connsiteX26" fmla="*/ 19050 w 800100"/>
              <a:gd name="connsiteY26" fmla="*/ 428625 h 442913"/>
              <a:gd name="connsiteX27" fmla="*/ 0 w 800100"/>
              <a:gd name="connsiteY27" fmla="*/ 442913 h 4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00100" h="442913">
                <a:moveTo>
                  <a:pt x="800100" y="14288"/>
                </a:moveTo>
                <a:cubicBezTo>
                  <a:pt x="795337" y="11113"/>
                  <a:pt x="790932" y="7323"/>
                  <a:pt x="785812" y="4763"/>
                </a:cubicBezTo>
                <a:cubicBezTo>
                  <a:pt x="781322" y="2518"/>
                  <a:pt x="776545" y="0"/>
                  <a:pt x="771525" y="0"/>
                </a:cubicBezTo>
                <a:cubicBezTo>
                  <a:pt x="717527" y="0"/>
                  <a:pt x="663575" y="3175"/>
                  <a:pt x="609600" y="4763"/>
                </a:cubicBezTo>
                <a:cubicBezTo>
                  <a:pt x="535876" y="29338"/>
                  <a:pt x="612023" y="1171"/>
                  <a:pt x="566737" y="23813"/>
                </a:cubicBezTo>
                <a:cubicBezTo>
                  <a:pt x="562247" y="26058"/>
                  <a:pt x="557064" y="26598"/>
                  <a:pt x="552450" y="28575"/>
                </a:cubicBezTo>
                <a:cubicBezTo>
                  <a:pt x="537977" y="34777"/>
                  <a:pt x="522724" y="44177"/>
                  <a:pt x="509587" y="52388"/>
                </a:cubicBezTo>
                <a:cubicBezTo>
                  <a:pt x="504733" y="55422"/>
                  <a:pt x="500530" y="59588"/>
                  <a:pt x="495300" y="61913"/>
                </a:cubicBezTo>
                <a:cubicBezTo>
                  <a:pt x="486125" y="65991"/>
                  <a:pt x="466725" y="71438"/>
                  <a:pt x="466725" y="71438"/>
                </a:cubicBezTo>
                <a:cubicBezTo>
                  <a:pt x="458787" y="77788"/>
                  <a:pt x="451044" y="84389"/>
                  <a:pt x="442912" y="90488"/>
                </a:cubicBezTo>
                <a:cubicBezTo>
                  <a:pt x="428122" y="101581"/>
                  <a:pt x="424743" y="100511"/>
                  <a:pt x="409575" y="114300"/>
                </a:cubicBezTo>
                <a:cubicBezTo>
                  <a:pt x="358167" y="161034"/>
                  <a:pt x="394420" y="135515"/>
                  <a:pt x="361950" y="157163"/>
                </a:cubicBezTo>
                <a:cubicBezTo>
                  <a:pt x="330384" y="220295"/>
                  <a:pt x="374039" y="140861"/>
                  <a:pt x="338137" y="185738"/>
                </a:cubicBezTo>
                <a:cubicBezTo>
                  <a:pt x="335001" y="189658"/>
                  <a:pt x="335620" y="195535"/>
                  <a:pt x="333375" y="200025"/>
                </a:cubicBezTo>
                <a:cubicBezTo>
                  <a:pt x="330815" y="205145"/>
                  <a:pt x="327575" y="209967"/>
                  <a:pt x="323850" y="214313"/>
                </a:cubicBezTo>
                <a:cubicBezTo>
                  <a:pt x="318006" y="221131"/>
                  <a:pt x="310644" y="226545"/>
                  <a:pt x="304800" y="233363"/>
                </a:cubicBezTo>
                <a:cubicBezTo>
                  <a:pt x="301075" y="237709"/>
                  <a:pt x="299322" y="243603"/>
                  <a:pt x="295275" y="247650"/>
                </a:cubicBezTo>
                <a:cubicBezTo>
                  <a:pt x="289662" y="253263"/>
                  <a:pt x="282199" y="256711"/>
                  <a:pt x="276225" y="261938"/>
                </a:cubicBezTo>
                <a:cubicBezTo>
                  <a:pt x="254071" y="281323"/>
                  <a:pt x="262142" y="280265"/>
                  <a:pt x="238125" y="295275"/>
                </a:cubicBezTo>
                <a:cubicBezTo>
                  <a:pt x="232105" y="299038"/>
                  <a:pt x="225239" y="301278"/>
                  <a:pt x="219075" y="304800"/>
                </a:cubicBezTo>
                <a:cubicBezTo>
                  <a:pt x="171954" y="331726"/>
                  <a:pt x="243303" y="295067"/>
                  <a:pt x="185737" y="323850"/>
                </a:cubicBezTo>
                <a:cubicBezTo>
                  <a:pt x="140161" y="369429"/>
                  <a:pt x="198516" y="315331"/>
                  <a:pt x="157162" y="342900"/>
                </a:cubicBezTo>
                <a:cubicBezTo>
                  <a:pt x="151558" y="346636"/>
                  <a:pt x="148263" y="353147"/>
                  <a:pt x="142875" y="357188"/>
                </a:cubicBezTo>
                <a:cubicBezTo>
                  <a:pt x="113226" y="379425"/>
                  <a:pt x="127148" y="364040"/>
                  <a:pt x="100012" y="381000"/>
                </a:cubicBezTo>
                <a:cubicBezTo>
                  <a:pt x="93281" y="385207"/>
                  <a:pt x="87693" y="391081"/>
                  <a:pt x="80962" y="395288"/>
                </a:cubicBezTo>
                <a:cubicBezTo>
                  <a:pt x="74942" y="399051"/>
                  <a:pt x="68000" y="401160"/>
                  <a:pt x="61912" y="404813"/>
                </a:cubicBezTo>
                <a:cubicBezTo>
                  <a:pt x="20973" y="429376"/>
                  <a:pt x="47787" y="419047"/>
                  <a:pt x="19050" y="428625"/>
                </a:cubicBezTo>
                <a:cubicBezTo>
                  <a:pt x="2894" y="439395"/>
                  <a:pt x="8809" y="434102"/>
                  <a:pt x="0" y="4429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529388" y="2819681"/>
            <a:ext cx="1409700" cy="728382"/>
          </a:xfrm>
          <a:custGeom>
            <a:avLst/>
            <a:gdLst>
              <a:gd name="connsiteX0" fmla="*/ 1409700 w 1409700"/>
              <a:gd name="connsiteY0" fmla="*/ 14007 h 728382"/>
              <a:gd name="connsiteX1" fmla="*/ 1295400 w 1409700"/>
              <a:gd name="connsiteY1" fmla="*/ 14007 h 728382"/>
              <a:gd name="connsiteX2" fmla="*/ 1285875 w 1409700"/>
              <a:gd name="connsiteY2" fmla="*/ 28294 h 728382"/>
              <a:gd name="connsiteX3" fmla="*/ 1262062 w 1409700"/>
              <a:gd name="connsiteY3" fmla="*/ 33057 h 728382"/>
              <a:gd name="connsiteX4" fmla="*/ 1247775 w 1409700"/>
              <a:gd name="connsiteY4" fmla="*/ 42582 h 728382"/>
              <a:gd name="connsiteX5" fmla="*/ 1223962 w 1409700"/>
              <a:gd name="connsiteY5" fmla="*/ 66394 h 728382"/>
              <a:gd name="connsiteX6" fmla="*/ 1209675 w 1409700"/>
              <a:gd name="connsiteY6" fmla="*/ 71157 h 728382"/>
              <a:gd name="connsiteX7" fmla="*/ 1171575 w 1409700"/>
              <a:gd name="connsiteY7" fmla="*/ 104494 h 728382"/>
              <a:gd name="connsiteX8" fmla="*/ 1157287 w 1409700"/>
              <a:gd name="connsiteY8" fmla="*/ 114019 h 728382"/>
              <a:gd name="connsiteX9" fmla="*/ 1138237 w 1409700"/>
              <a:gd name="connsiteY9" fmla="*/ 133069 h 728382"/>
              <a:gd name="connsiteX10" fmla="*/ 1114425 w 1409700"/>
              <a:gd name="connsiteY10" fmla="*/ 152119 h 728382"/>
              <a:gd name="connsiteX11" fmla="*/ 1071562 w 1409700"/>
              <a:gd name="connsiteY11" fmla="*/ 190219 h 728382"/>
              <a:gd name="connsiteX12" fmla="*/ 1062037 w 1409700"/>
              <a:gd name="connsiteY12" fmla="*/ 204507 h 728382"/>
              <a:gd name="connsiteX13" fmla="*/ 1042987 w 1409700"/>
              <a:gd name="connsiteY13" fmla="*/ 223557 h 728382"/>
              <a:gd name="connsiteX14" fmla="*/ 1033462 w 1409700"/>
              <a:gd name="connsiteY14" fmla="*/ 252132 h 728382"/>
              <a:gd name="connsiteX15" fmla="*/ 1014412 w 1409700"/>
              <a:gd name="connsiteY15" fmla="*/ 275944 h 728382"/>
              <a:gd name="connsiteX16" fmla="*/ 976312 w 1409700"/>
              <a:gd name="connsiteY16" fmla="*/ 333094 h 728382"/>
              <a:gd name="connsiteX17" fmla="*/ 966787 w 1409700"/>
              <a:gd name="connsiteY17" fmla="*/ 347382 h 728382"/>
              <a:gd name="connsiteX18" fmla="*/ 928687 w 1409700"/>
              <a:gd name="connsiteY18" fmla="*/ 390244 h 728382"/>
              <a:gd name="connsiteX19" fmla="*/ 919162 w 1409700"/>
              <a:gd name="connsiteY19" fmla="*/ 409294 h 728382"/>
              <a:gd name="connsiteX20" fmla="*/ 900112 w 1409700"/>
              <a:gd name="connsiteY20" fmla="*/ 433107 h 728382"/>
              <a:gd name="connsiteX21" fmla="*/ 890587 w 1409700"/>
              <a:gd name="connsiteY21" fmla="*/ 452157 h 728382"/>
              <a:gd name="connsiteX22" fmla="*/ 871537 w 1409700"/>
              <a:gd name="connsiteY22" fmla="*/ 475969 h 728382"/>
              <a:gd name="connsiteX23" fmla="*/ 862012 w 1409700"/>
              <a:gd name="connsiteY23" fmla="*/ 490257 h 728382"/>
              <a:gd name="connsiteX24" fmla="*/ 847725 w 1409700"/>
              <a:gd name="connsiteY24" fmla="*/ 499782 h 728382"/>
              <a:gd name="connsiteX25" fmla="*/ 819150 w 1409700"/>
              <a:gd name="connsiteY25" fmla="*/ 533119 h 728382"/>
              <a:gd name="connsiteX26" fmla="*/ 809625 w 1409700"/>
              <a:gd name="connsiteY26" fmla="*/ 547407 h 728382"/>
              <a:gd name="connsiteX27" fmla="*/ 785812 w 1409700"/>
              <a:gd name="connsiteY27" fmla="*/ 575982 h 728382"/>
              <a:gd name="connsiteX28" fmla="*/ 771525 w 1409700"/>
              <a:gd name="connsiteY28" fmla="*/ 585507 h 728382"/>
              <a:gd name="connsiteX29" fmla="*/ 747712 w 1409700"/>
              <a:gd name="connsiteY29" fmla="*/ 609319 h 728382"/>
              <a:gd name="connsiteX30" fmla="*/ 719137 w 1409700"/>
              <a:gd name="connsiteY30" fmla="*/ 628369 h 728382"/>
              <a:gd name="connsiteX31" fmla="*/ 704850 w 1409700"/>
              <a:gd name="connsiteY31" fmla="*/ 637894 h 728382"/>
              <a:gd name="connsiteX32" fmla="*/ 685800 w 1409700"/>
              <a:gd name="connsiteY32" fmla="*/ 647419 h 728382"/>
              <a:gd name="connsiteX33" fmla="*/ 628650 w 1409700"/>
              <a:gd name="connsiteY33" fmla="*/ 685519 h 728382"/>
              <a:gd name="connsiteX34" fmla="*/ 609600 w 1409700"/>
              <a:gd name="connsiteY34" fmla="*/ 690282 h 728382"/>
              <a:gd name="connsiteX35" fmla="*/ 571500 w 1409700"/>
              <a:gd name="connsiteY35" fmla="*/ 709332 h 728382"/>
              <a:gd name="connsiteX36" fmla="*/ 523875 w 1409700"/>
              <a:gd name="connsiteY36" fmla="*/ 714094 h 728382"/>
              <a:gd name="connsiteX37" fmla="*/ 495300 w 1409700"/>
              <a:gd name="connsiteY37" fmla="*/ 723619 h 728382"/>
              <a:gd name="connsiteX38" fmla="*/ 461962 w 1409700"/>
              <a:gd name="connsiteY38" fmla="*/ 728382 h 728382"/>
              <a:gd name="connsiteX39" fmla="*/ 0 w 1409700"/>
              <a:gd name="connsiteY39" fmla="*/ 728382 h 7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9700" h="728382">
                <a:moveTo>
                  <a:pt x="1409700" y="14007"/>
                </a:moveTo>
                <a:cubicBezTo>
                  <a:pt x="1367683" y="0"/>
                  <a:pt x="1374279" y="289"/>
                  <a:pt x="1295400" y="14007"/>
                </a:cubicBezTo>
                <a:cubicBezTo>
                  <a:pt x="1289761" y="14988"/>
                  <a:pt x="1290845" y="25454"/>
                  <a:pt x="1285875" y="28294"/>
                </a:cubicBezTo>
                <a:cubicBezTo>
                  <a:pt x="1278847" y="32310"/>
                  <a:pt x="1270000" y="31469"/>
                  <a:pt x="1262062" y="33057"/>
                </a:cubicBezTo>
                <a:cubicBezTo>
                  <a:pt x="1257300" y="36232"/>
                  <a:pt x="1252083" y="38813"/>
                  <a:pt x="1247775" y="42582"/>
                </a:cubicBezTo>
                <a:cubicBezTo>
                  <a:pt x="1239327" y="49974"/>
                  <a:pt x="1232942" y="59659"/>
                  <a:pt x="1223962" y="66394"/>
                </a:cubicBezTo>
                <a:cubicBezTo>
                  <a:pt x="1219946" y="69406"/>
                  <a:pt x="1214437" y="69569"/>
                  <a:pt x="1209675" y="71157"/>
                </a:cubicBezTo>
                <a:cubicBezTo>
                  <a:pt x="1192054" y="88777"/>
                  <a:pt x="1194828" y="87054"/>
                  <a:pt x="1171575" y="104494"/>
                </a:cubicBezTo>
                <a:cubicBezTo>
                  <a:pt x="1166996" y="107928"/>
                  <a:pt x="1161633" y="110294"/>
                  <a:pt x="1157287" y="114019"/>
                </a:cubicBezTo>
                <a:cubicBezTo>
                  <a:pt x="1150469" y="119863"/>
                  <a:pt x="1144949" y="127103"/>
                  <a:pt x="1138237" y="133069"/>
                </a:cubicBezTo>
                <a:cubicBezTo>
                  <a:pt x="1130640" y="139822"/>
                  <a:pt x="1121980" y="145319"/>
                  <a:pt x="1114425" y="152119"/>
                </a:cubicBezTo>
                <a:cubicBezTo>
                  <a:pt x="1065389" y="196252"/>
                  <a:pt x="1113459" y="158798"/>
                  <a:pt x="1071562" y="190219"/>
                </a:cubicBezTo>
                <a:cubicBezTo>
                  <a:pt x="1068387" y="194982"/>
                  <a:pt x="1065762" y="200161"/>
                  <a:pt x="1062037" y="204507"/>
                </a:cubicBezTo>
                <a:cubicBezTo>
                  <a:pt x="1056193" y="211325"/>
                  <a:pt x="1047607" y="215856"/>
                  <a:pt x="1042987" y="223557"/>
                </a:cubicBezTo>
                <a:cubicBezTo>
                  <a:pt x="1037821" y="232166"/>
                  <a:pt x="1038270" y="243318"/>
                  <a:pt x="1033462" y="252132"/>
                </a:cubicBezTo>
                <a:cubicBezTo>
                  <a:pt x="1028595" y="261056"/>
                  <a:pt x="1020274" y="267640"/>
                  <a:pt x="1014412" y="275944"/>
                </a:cubicBezTo>
                <a:cubicBezTo>
                  <a:pt x="1001209" y="294649"/>
                  <a:pt x="989012" y="314044"/>
                  <a:pt x="976312" y="333094"/>
                </a:cubicBezTo>
                <a:cubicBezTo>
                  <a:pt x="973137" y="337857"/>
                  <a:pt x="970834" y="343335"/>
                  <a:pt x="966787" y="347382"/>
                </a:cubicBezTo>
                <a:cubicBezTo>
                  <a:pt x="951443" y="362726"/>
                  <a:pt x="941016" y="371751"/>
                  <a:pt x="928687" y="390244"/>
                </a:cubicBezTo>
                <a:cubicBezTo>
                  <a:pt x="924749" y="396151"/>
                  <a:pt x="923100" y="403387"/>
                  <a:pt x="919162" y="409294"/>
                </a:cubicBezTo>
                <a:cubicBezTo>
                  <a:pt x="913523" y="417752"/>
                  <a:pt x="905751" y="424649"/>
                  <a:pt x="900112" y="433107"/>
                </a:cubicBezTo>
                <a:cubicBezTo>
                  <a:pt x="896174" y="439014"/>
                  <a:pt x="894525" y="446250"/>
                  <a:pt x="890587" y="452157"/>
                </a:cubicBezTo>
                <a:cubicBezTo>
                  <a:pt x="884949" y="460615"/>
                  <a:pt x="877636" y="467837"/>
                  <a:pt x="871537" y="475969"/>
                </a:cubicBezTo>
                <a:cubicBezTo>
                  <a:pt x="868103" y="480548"/>
                  <a:pt x="866059" y="486209"/>
                  <a:pt x="862012" y="490257"/>
                </a:cubicBezTo>
                <a:cubicBezTo>
                  <a:pt x="857965" y="494304"/>
                  <a:pt x="852487" y="496607"/>
                  <a:pt x="847725" y="499782"/>
                </a:cubicBezTo>
                <a:cubicBezTo>
                  <a:pt x="829120" y="536992"/>
                  <a:pt x="850063" y="502206"/>
                  <a:pt x="819150" y="533119"/>
                </a:cubicBezTo>
                <a:cubicBezTo>
                  <a:pt x="815103" y="537166"/>
                  <a:pt x="813139" y="542889"/>
                  <a:pt x="809625" y="547407"/>
                </a:cubicBezTo>
                <a:cubicBezTo>
                  <a:pt x="802013" y="557194"/>
                  <a:pt x="794579" y="567215"/>
                  <a:pt x="785812" y="575982"/>
                </a:cubicBezTo>
                <a:cubicBezTo>
                  <a:pt x="781765" y="580029"/>
                  <a:pt x="775833" y="581738"/>
                  <a:pt x="771525" y="585507"/>
                </a:cubicBezTo>
                <a:cubicBezTo>
                  <a:pt x="763077" y="592899"/>
                  <a:pt x="756400" y="602211"/>
                  <a:pt x="747712" y="609319"/>
                </a:cubicBezTo>
                <a:cubicBezTo>
                  <a:pt x="738852" y="616568"/>
                  <a:pt x="728662" y="622019"/>
                  <a:pt x="719137" y="628369"/>
                </a:cubicBezTo>
                <a:cubicBezTo>
                  <a:pt x="714375" y="631544"/>
                  <a:pt x="709969" y="635334"/>
                  <a:pt x="704850" y="637894"/>
                </a:cubicBezTo>
                <a:cubicBezTo>
                  <a:pt x="698500" y="641069"/>
                  <a:pt x="691964" y="643897"/>
                  <a:pt x="685800" y="647419"/>
                </a:cubicBezTo>
                <a:cubicBezTo>
                  <a:pt x="665804" y="658845"/>
                  <a:pt x="649967" y="676044"/>
                  <a:pt x="628650" y="685519"/>
                </a:cubicBezTo>
                <a:cubicBezTo>
                  <a:pt x="622669" y="688177"/>
                  <a:pt x="615642" y="687764"/>
                  <a:pt x="609600" y="690282"/>
                </a:cubicBezTo>
                <a:cubicBezTo>
                  <a:pt x="596493" y="695743"/>
                  <a:pt x="585181" y="705532"/>
                  <a:pt x="571500" y="709332"/>
                </a:cubicBezTo>
                <a:cubicBezTo>
                  <a:pt x="556128" y="713602"/>
                  <a:pt x="539750" y="712507"/>
                  <a:pt x="523875" y="714094"/>
                </a:cubicBezTo>
                <a:cubicBezTo>
                  <a:pt x="514350" y="717269"/>
                  <a:pt x="505083" y="721361"/>
                  <a:pt x="495300" y="723619"/>
                </a:cubicBezTo>
                <a:cubicBezTo>
                  <a:pt x="484362" y="726143"/>
                  <a:pt x="473187" y="728274"/>
                  <a:pt x="461962" y="728382"/>
                </a:cubicBezTo>
                <a:lnTo>
                  <a:pt x="0" y="72838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6810518" y="2933700"/>
            <a:ext cx="1176195" cy="849508"/>
          </a:xfrm>
          <a:custGeom>
            <a:avLst/>
            <a:gdLst>
              <a:gd name="connsiteX0" fmla="*/ 1176195 w 1176195"/>
              <a:gd name="connsiteY0" fmla="*/ 0 h 849508"/>
              <a:gd name="connsiteX1" fmla="*/ 1085707 w 1176195"/>
              <a:gd name="connsiteY1" fmla="*/ 9525 h 849508"/>
              <a:gd name="connsiteX2" fmla="*/ 1033320 w 1176195"/>
              <a:gd name="connsiteY2" fmla="*/ 38100 h 849508"/>
              <a:gd name="connsiteX3" fmla="*/ 1009507 w 1176195"/>
              <a:gd name="connsiteY3" fmla="*/ 52388 h 849508"/>
              <a:gd name="connsiteX4" fmla="*/ 980932 w 1176195"/>
              <a:gd name="connsiteY4" fmla="*/ 71438 h 849508"/>
              <a:gd name="connsiteX5" fmla="*/ 957120 w 1176195"/>
              <a:gd name="connsiteY5" fmla="*/ 95250 h 849508"/>
              <a:gd name="connsiteX6" fmla="*/ 899970 w 1176195"/>
              <a:gd name="connsiteY6" fmla="*/ 152400 h 849508"/>
              <a:gd name="connsiteX7" fmla="*/ 880920 w 1176195"/>
              <a:gd name="connsiteY7" fmla="*/ 171450 h 849508"/>
              <a:gd name="connsiteX8" fmla="*/ 852345 w 1176195"/>
              <a:gd name="connsiteY8" fmla="*/ 214313 h 849508"/>
              <a:gd name="connsiteX9" fmla="*/ 842820 w 1176195"/>
              <a:gd name="connsiteY9" fmla="*/ 233363 h 849508"/>
              <a:gd name="connsiteX10" fmla="*/ 833295 w 1176195"/>
              <a:gd name="connsiteY10" fmla="*/ 247650 h 849508"/>
              <a:gd name="connsiteX11" fmla="*/ 828532 w 1176195"/>
              <a:gd name="connsiteY11" fmla="*/ 261938 h 849508"/>
              <a:gd name="connsiteX12" fmla="*/ 809482 w 1176195"/>
              <a:gd name="connsiteY12" fmla="*/ 285750 h 849508"/>
              <a:gd name="connsiteX13" fmla="*/ 799957 w 1176195"/>
              <a:gd name="connsiteY13" fmla="*/ 300038 h 849508"/>
              <a:gd name="connsiteX14" fmla="*/ 780907 w 1176195"/>
              <a:gd name="connsiteY14" fmla="*/ 323850 h 849508"/>
              <a:gd name="connsiteX15" fmla="*/ 766620 w 1176195"/>
              <a:gd name="connsiteY15" fmla="*/ 352425 h 849508"/>
              <a:gd name="connsiteX16" fmla="*/ 747570 w 1176195"/>
              <a:gd name="connsiteY16" fmla="*/ 385763 h 849508"/>
              <a:gd name="connsiteX17" fmla="*/ 738045 w 1176195"/>
              <a:gd name="connsiteY17" fmla="*/ 400050 h 849508"/>
              <a:gd name="connsiteX18" fmla="*/ 728520 w 1176195"/>
              <a:gd name="connsiteY18" fmla="*/ 423863 h 849508"/>
              <a:gd name="connsiteX19" fmla="*/ 718995 w 1176195"/>
              <a:gd name="connsiteY19" fmla="*/ 461963 h 849508"/>
              <a:gd name="connsiteX20" fmla="*/ 699945 w 1176195"/>
              <a:gd name="connsiteY20" fmla="*/ 485775 h 849508"/>
              <a:gd name="connsiteX21" fmla="*/ 685657 w 1176195"/>
              <a:gd name="connsiteY21" fmla="*/ 509588 h 849508"/>
              <a:gd name="connsiteX22" fmla="*/ 661845 w 1176195"/>
              <a:gd name="connsiteY22" fmla="*/ 552450 h 849508"/>
              <a:gd name="connsiteX23" fmla="*/ 657082 w 1176195"/>
              <a:gd name="connsiteY23" fmla="*/ 566738 h 849508"/>
              <a:gd name="connsiteX24" fmla="*/ 647557 w 1176195"/>
              <a:gd name="connsiteY24" fmla="*/ 590550 h 849508"/>
              <a:gd name="connsiteX25" fmla="*/ 623745 w 1176195"/>
              <a:gd name="connsiteY25" fmla="*/ 619125 h 849508"/>
              <a:gd name="connsiteX26" fmla="*/ 599932 w 1176195"/>
              <a:gd name="connsiteY26" fmla="*/ 657225 h 849508"/>
              <a:gd name="connsiteX27" fmla="*/ 566595 w 1176195"/>
              <a:gd name="connsiteY27" fmla="*/ 685800 h 849508"/>
              <a:gd name="connsiteX28" fmla="*/ 518970 w 1176195"/>
              <a:gd name="connsiteY28" fmla="*/ 723900 h 849508"/>
              <a:gd name="connsiteX29" fmla="*/ 480870 w 1176195"/>
              <a:gd name="connsiteY29" fmla="*/ 742950 h 849508"/>
              <a:gd name="connsiteX30" fmla="*/ 466582 w 1176195"/>
              <a:gd name="connsiteY30" fmla="*/ 747713 h 849508"/>
              <a:gd name="connsiteX31" fmla="*/ 452295 w 1176195"/>
              <a:gd name="connsiteY31" fmla="*/ 757238 h 849508"/>
              <a:gd name="connsiteX32" fmla="*/ 428482 w 1176195"/>
              <a:gd name="connsiteY32" fmla="*/ 762000 h 849508"/>
              <a:gd name="connsiteX33" fmla="*/ 395145 w 1176195"/>
              <a:gd name="connsiteY33" fmla="*/ 771525 h 849508"/>
              <a:gd name="connsiteX34" fmla="*/ 342757 w 1176195"/>
              <a:gd name="connsiteY34" fmla="*/ 785813 h 849508"/>
              <a:gd name="connsiteX35" fmla="*/ 290370 w 1176195"/>
              <a:gd name="connsiteY35" fmla="*/ 804863 h 849508"/>
              <a:gd name="connsiteX36" fmla="*/ 166545 w 1176195"/>
              <a:gd name="connsiteY36" fmla="*/ 819150 h 849508"/>
              <a:gd name="connsiteX37" fmla="*/ 147495 w 1176195"/>
              <a:gd name="connsiteY37" fmla="*/ 823913 h 849508"/>
              <a:gd name="connsiteX38" fmla="*/ 66532 w 1176195"/>
              <a:gd name="connsiteY38" fmla="*/ 833438 h 849508"/>
              <a:gd name="connsiteX39" fmla="*/ 23670 w 1176195"/>
              <a:gd name="connsiteY39" fmla="*/ 838200 h 849508"/>
              <a:gd name="connsiteX40" fmla="*/ 4620 w 1176195"/>
              <a:gd name="connsiteY40" fmla="*/ 828675 h 8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76195" h="849508">
                <a:moveTo>
                  <a:pt x="1176195" y="0"/>
                </a:moveTo>
                <a:cubicBezTo>
                  <a:pt x="1146032" y="3175"/>
                  <a:pt x="1115624" y="4539"/>
                  <a:pt x="1085707" y="9525"/>
                </a:cubicBezTo>
                <a:cubicBezTo>
                  <a:pt x="1065712" y="12857"/>
                  <a:pt x="1049664" y="28294"/>
                  <a:pt x="1033320" y="38100"/>
                </a:cubicBezTo>
                <a:cubicBezTo>
                  <a:pt x="1025382" y="42863"/>
                  <a:pt x="1016912" y="46834"/>
                  <a:pt x="1009507" y="52388"/>
                </a:cubicBezTo>
                <a:cubicBezTo>
                  <a:pt x="980967" y="73793"/>
                  <a:pt x="1009587" y="61886"/>
                  <a:pt x="980932" y="71438"/>
                </a:cubicBezTo>
                <a:cubicBezTo>
                  <a:pt x="960417" y="102210"/>
                  <a:pt x="983985" y="70827"/>
                  <a:pt x="957120" y="95250"/>
                </a:cubicBezTo>
                <a:lnTo>
                  <a:pt x="899970" y="152400"/>
                </a:lnTo>
                <a:cubicBezTo>
                  <a:pt x="893620" y="158750"/>
                  <a:pt x="885901" y="163978"/>
                  <a:pt x="880920" y="171450"/>
                </a:cubicBezTo>
                <a:cubicBezTo>
                  <a:pt x="871395" y="185738"/>
                  <a:pt x="860024" y="198954"/>
                  <a:pt x="852345" y="214313"/>
                </a:cubicBezTo>
                <a:cubicBezTo>
                  <a:pt x="849170" y="220663"/>
                  <a:pt x="846342" y="227199"/>
                  <a:pt x="842820" y="233363"/>
                </a:cubicBezTo>
                <a:cubicBezTo>
                  <a:pt x="839980" y="238333"/>
                  <a:pt x="835855" y="242531"/>
                  <a:pt x="833295" y="247650"/>
                </a:cubicBezTo>
                <a:cubicBezTo>
                  <a:pt x="831050" y="252140"/>
                  <a:pt x="831193" y="257681"/>
                  <a:pt x="828532" y="261938"/>
                </a:cubicBezTo>
                <a:cubicBezTo>
                  <a:pt x="823145" y="270558"/>
                  <a:pt x="815581" y="277618"/>
                  <a:pt x="809482" y="285750"/>
                </a:cubicBezTo>
                <a:cubicBezTo>
                  <a:pt x="806048" y="290329"/>
                  <a:pt x="803391" y="295459"/>
                  <a:pt x="799957" y="300038"/>
                </a:cubicBezTo>
                <a:cubicBezTo>
                  <a:pt x="793858" y="308170"/>
                  <a:pt x="786364" y="315274"/>
                  <a:pt x="780907" y="323850"/>
                </a:cubicBezTo>
                <a:cubicBezTo>
                  <a:pt x="775190" y="332834"/>
                  <a:pt x="771669" y="343049"/>
                  <a:pt x="766620" y="352425"/>
                </a:cubicBezTo>
                <a:cubicBezTo>
                  <a:pt x="760552" y="363694"/>
                  <a:pt x="754155" y="374788"/>
                  <a:pt x="747570" y="385763"/>
                </a:cubicBezTo>
                <a:cubicBezTo>
                  <a:pt x="744625" y="390671"/>
                  <a:pt x="740605" y="394931"/>
                  <a:pt x="738045" y="400050"/>
                </a:cubicBezTo>
                <a:cubicBezTo>
                  <a:pt x="734222" y="407697"/>
                  <a:pt x="731034" y="415692"/>
                  <a:pt x="728520" y="423863"/>
                </a:cubicBezTo>
                <a:cubicBezTo>
                  <a:pt x="724670" y="436375"/>
                  <a:pt x="724481" y="450077"/>
                  <a:pt x="718995" y="461963"/>
                </a:cubicBezTo>
                <a:cubicBezTo>
                  <a:pt x="714735" y="471192"/>
                  <a:pt x="705774" y="477448"/>
                  <a:pt x="699945" y="485775"/>
                </a:cubicBezTo>
                <a:cubicBezTo>
                  <a:pt x="694636" y="493358"/>
                  <a:pt x="690420" y="501650"/>
                  <a:pt x="685657" y="509588"/>
                </a:cubicBezTo>
                <a:cubicBezTo>
                  <a:pt x="676257" y="547190"/>
                  <a:pt x="688358" y="510031"/>
                  <a:pt x="661845" y="552450"/>
                </a:cubicBezTo>
                <a:cubicBezTo>
                  <a:pt x="659184" y="556707"/>
                  <a:pt x="658845" y="562037"/>
                  <a:pt x="657082" y="566738"/>
                </a:cubicBezTo>
                <a:cubicBezTo>
                  <a:pt x="654080" y="574742"/>
                  <a:pt x="651380" y="582904"/>
                  <a:pt x="647557" y="590550"/>
                </a:cubicBezTo>
                <a:cubicBezTo>
                  <a:pt x="639136" y="607393"/>
                  <a:pt x="636385" y="604378"/>
                  <a:pt x="623745" y="619125"/>
                </a:cubicBezTo>
                <a:cubicBezTo>
                  <a:pt x="565273" y="687341"/>
                  <a:pt x="648716" y="592180"/>
                  <a:pt x="599932" y="657225"/>
                </a:cubicBezTo>
                <a:cubicBezTo>
                  <a:pt x="584277" y="678098"/>
                  <a:pt x="583610" y="672711"/>
                  <a:pt x="566595" y="685800"/>
                </a:cubicBezTo>
                <a:cubicBezTo>
                  <a:pt x="550481" y="698195"/>
                  <a:pt x="537846" y="716350"/>
                  <a:pt x="518970" y="723900"/>
                </a:cubicBezTo>
                <a:cubicBezTo>
                  <a:pt x="436581" y="756855"/>
                  <a:pt x="537929" y="714419"/>
                  <a:pt x="480870" y="742950"/>
                </a:cubicBezTo>
                <a:cubicBezTo>
                  <a:pt x="476380" y="745195"/>
                  <a:pt x="471072" y="745468"/>
                  <a:pt x="466582" y="747713"/>
                </a:cubicBezTo>
                <a:cubicBezTo>
                  <a:pt x="461463" y="750273"/>
                  <a:pt x="457654" y="755228"/>
                  <a:pt x="452295" y="757238"/>
                </a:cubicBezTo>
                <a:cubicBezTo>
                  <a:pt x="444716" y="760080"/>
                  <a:pt x="436335" y="760037"/>
                  <a:pt x="428482" y="762000"/>
                </a:cubicBezTo>
                <a:cubicBezTo>
                  <a:pt x="417270" y="764803"/>
                  <a:pt x="406006" y="767575"/>
                  <a:pt x="395145" y="771525"/>
                </a:cubicBezTo>
                <a:cubicBezTo>
                  <a:pt x="348087" y="788637"/>
                  <a:pt x="411533" y="775987"/>
                  <a:pt x="342757" y="785813"/>
                </a:cubicBezTo>
                <a:cubicBezTo>
                  <a:pt x="333286" y="789602"/>
                  <a:pt x="299264" y="803751"/>
                  <a:pt x="290370" y="804863"/>
                </a:cubicBezTo>
                <a:cubicBezTo>
                  <a:pt x="198339" y="816367"/>
                  <a:pt x="239641" y="811841"/>
                  <a:pt x="166545" y="819150"/>
                </a:cubicBezTo>
                <a:cubicBezTo>
                  <a:pt x="160195" y="820738"/>
                  <a:pt x="153935" y="822742"/>
                  <a:pt x="147495" y="823913"/>
                </a:cubicBezTo>
                <a:cubicBezTo>
                  <a:pt x="120540" y="828814"/>
                  <a:pt x="93808" y="830567"/>
                  <a:pt x="66532" y="833438"/>
                </a:cubicBezTo>
                <a:lnTo>
                  <a:pt x="23670" y="838200"/>
                </a:lnTo>
                <a:cubicBezTo>
                  <a:pt x="0" y="844118"/>
                  <a:pt x="4620" y="849508"/>
                  <a:pt x="4620" y="828675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52650" y="1176338"/>
            <a:ext cx="3500438" cy="509587"/>
          </a:xfrm>
          <a:custGeom>
            <a:avLst/>
            <a:gdLst>
              <a:gd name="connsiteX0" fmla="*/ 0 w 3500438"/>
              <a:gd name="connsiteY0" fmla="*/ 471487 h 509587"/>
              <a:gd name="connsiteX1" fmla="*/ 14288 w 3500438"/>
              <a:gd name="connsiteY1" fmla="*/ 476250 h 509587"/>
              <a:gd name="connsiteX2" fmla="*/ 38100 w 3500438"/>
              <a:gd name="connsiteY2" fmla="*/ 485775 h 509587"/>
              <a:gd name="connsiteX3" fmla="*/ 61913 w 3500438"/>
              <a:gd name="connsiteY3" fmla="*/ 490537 h 509587"/>
              <a:gd name="connsiteX4" fmla="*/ 80963 w 3500438"/>
              <a:gd name="connsiteY4" fmla="*/ 495300 h 509587"/>
              <a:gd name="connsiteX5" fmla="*/ 95250 w 3500438"/>
              <a:gd name="connsiteY5" fmla="*/ 500062 h 509587"/>
              <a:gd name="connsiteX6" fmla="*/ 157163 w 3500438"/>
              <a:gd name="connsiteY6" fmla="*/ 509587 h 509587"/>
              <a:gd name="connsiteX7" fmla="*/ 771525 w 3500438"/>
              <a:gd name="connsiteY7" fmla="*/ 504825 h 509587"/>
              <a:gd name="connsiteX8" fmla="*/ 819150 w 3500438"/>
              <a:gd name="connsiteY8" fmla="*/ 495300 h 509587"/>
              <a:gd name="connsiteX9" fmla="*/ 852488 w 3500438"/>
              <a:gd name="connsiteY9" fmla="*/ 481012 h 509587"/>
              <a:gd name="connsiteX10" fmla="*/ 885825 w 3500438"/>
              <a:gd name="connsiteY10" fmla="*/ 476250 h 509587"/>
              <a:gd name="connsiteX11" fmla="*/ 928688 w 3500438"/>
              <a:gd name="connsiteY11" fmla="*/ 457200 h 509587"/>
              <a:gd name="connsiteX12" fmla="*/ 971550 w 3500438"/>
              <a:gd name="connsiteY12" fmla="*/ 442912 h 509587"/>
              <a:gd name="connsiteX13" fmla="*/ 1009650 w 3500438"/>
              <a:gd name="connsiteY13" fmla="*/ 423862 h 509587"/>
              <a:gd name="connsiteX14" fmla="*/ 1023938 w 3500438"/>
              <a:gd name="connsiteY14" fmla="*/ 409575 h 509587"/>
              <a:gd name="connsiteX15" fmla="*/ 1071563 w 3500438"/>
              <a:gd name="connsiteY15" fmla="*/ 385762 h 509587"/>
              <a:gd name="connsiteX16" fmla="*/ 1166813 w 3500438"/>
              <a:gd name="connsiteY16" fmla="*/ 319087 h 509587"/>
              <a:gd name="connsiteX17" fmla="*/ 1209675 w 3500438"/>
              <a:gd name="connsiteY17" fmla="*/ 290512 h 509587"/>
              <a:gd name="connsiteX18" fmla="*/ 1228725 w 3500438"/>
              <a:gd name="connsiteY18" fmla="*/ 285750 h 509587"/>
              <a:gd name="connsiteX19" fmla="*/ 1262063 w 3500438"/>
              <a:gd name="connsiteY19" fmla="*/ 261937 h 509587"/>
              <a:gd name="connsiteX20" fmla="*/ 1276350 w 3500438"/>
              <a:gd name="connsiteY20" fmla="*/ 257175 h 509587"/>
              <a:gd name="connsiteX21" fmla="*/ 1285875 w 3500438"/>
              <a:gd name="connsiteY21" fmla="*/ 242887 h 509587"/>
              <a:gd name="connsiteX22" fmla="*/ 1328738 w 3500438"/>
              <a:gd name="connsiteY22" fmla="*/ 219075 h 509587"/>
              <a:gd name="connsiteX23" fmla="*/ 1371600 w 3500438"/>
              <a:gd name="connsiteY23" fmla="*/ 190500 h 509587"/>
              <a:gd name="connsiteX24" fmla="*/ 1385888 w 3500438"/>
              <a:gd name="connsiteY24" fmla="*/ 185737 h 509587"/>
              <a:gd name="connsiteX25" fmla="*/ 1404938 w 3500438"/>
              <a:gd name="connsiteY25" fmla="*/ 176212 h 509587"/>
              <a:gd name="connsiteX26" fmla="*/ 1438275 w 3500438"/>
              <a:gd name="connsiteY26" fmla="*/ 147637 h 509587"/>
              <a:gd name="connsiteX27" fmla="*/ 1466850 w 3500438"/>
              <a:gd name="connsiteY27" fmla="*/ 138112 h 509587"/>
              <a:gd name="connsiteX28" fmla="*/ 1481138 w 3500438"/>
              <a:gd name="connsiteY28" fmla="*/ 128587 h 509587"/>
              <a:gd name="connsiteX29" fmla="*/ 1500188 w 3500438"/>
              <a:gd name="connsiteY29" fmla="*/ 123825 h 509587"/>
              <a:gd name="connsiteX30" fmla="*/ 1514475 w 3500438"/>
              <a:gd name="connsiteY30" fmla="*/ 119062 h 509587"/>
              <a:gd name="connsiteX31" fmla="*/ 1557338 w 3500438"/>
              <a:gd name="connsiteY31" fmla="*/ 95250 h 509587"/>
              <a:gd name="connsiteX32" fmla="*/ 1571625 w 3500438"/>
              <a:gd name="connsiteY32" fmla="*/ 90487 h 509587"/>
              <a:gd name="connsiteX33" fmla="*/ 1590675 w 3500438"/>
              <a:gd name="connsiteY33" fmla="*/ 76200 h 509587"/>
              <a:gd name="connsiteX34" fmla="*/ 1604963 w 3500438"/>
              <a:gd name="connsiteY34" fmla="*/ 71437 h 509587"/>
              <a:gd name="connsiteX35" fmla="*/ 1643063 w 3500438"/>
              <a:gd name="connsiteY35" fmla="*/ 52387 h 509587"/>
              <a:gd name="connsiteX36" fmla="*/ 1676400 w 3500438"/>
              <a:gd name="connsiteY36" fmla="*/ 33337 h 509587"/>
              <a:gd name="connsiteX37" fmla="*/ 1704975 w 3500438"/>
              <a:gd name="connsiteY37" fmla="*/ 23812 h 509587"/>
              <a:gd name="connsiteX38" fmla="*/ 1719263 w 3500438"/>
              <a:gd name="connsiteY38" fmla="*/ 19050 h 509587"/>
              <a:gd name="connsiteX39" fmla="*/ 1781175 w 3500438"/>
              <a:gd name="connsiteY39" fmla="*/ 14287 h 509587"/>
              <a:gd name="connsiteX40" fmla="*/ 1862138 w 3500438"/>
              <a:gd name="connsiteY40" fmla="*/ 4762 h 509587"/>
              <a:gd name="connsiteX41" fmla="*/ 1952625 w 3500438"/>
              <a:gd name="connsiteY41" fmla="*/ 0 h 509587"/>
              <a:gd name="connsiteX42" fmla="*/ 2524125 w 3500438"/>
              <a:gd name="connsiteY42" fmla="*/ 4762 h 509587"/>
              <a:gd name="connsiteX43" fmla="*/ 2571750 w 3500438"/>
              <a:gd name="connsiteY43" fmla="*/ 19050 h 509587"/>
              <a:gd name="connsiteX44" fmla="*/ 2605088 w 3500438"/>
              <a:gd name="connsiteY44" fmla="*/ 28575 h 509587"/>
              <a:gd name="connsiteX45" fmla="*/ 2619375 w 3500438"/>
              <a:gd name="connsiteY45" fmla="*/ 33337 h 509587"/>
              <a:gd name="connsiteX46" fmla="*/ 2633663 w 3500438"/>
              <a:gd name="connsiteY46" fmla="*/ 42862 h 509587"/>
              <a:gd name="connsiteX47" fmla="*/ 2700338 w 3500438"/>
              <a:gd name="connsiteY47" fmla="*/ 66675 h 509587"/>
              <a:gd name="connsiteX48" fmla="*/ 2728913 w 3500438"/>
              <a:gd name="connsiteY48" fmla="*/ 85725 h 509587"/>
              <a:gd name="connsiteX49" fmla="*/ 2743200 w 3500438"/>
              <a:gd name="connsiteY49" fmla="*/ 95250 h 509587"/>
              <a:gd name="connsiteX50" fmla="*/ 2762250 w 3500438"/>
              <a:gd name="connsiteY50" fmla="*/ 104775 h 509587"/>
              <a:gd name="connsiteX51" fmla="*/ 2776538 w 3500438"/>
              <a:gd name="connsiteY51" fmla="*/ 109537 h 509587"/>
              <a:gd name="connsiteX52" fmla="*/ 2814638 w 3500438"/>
              <a:gd name="connsiteY52" fmla="*/ 123825 h 509587"/>
              <a:gd name="connsiteX53" fmla="*/ 2833688 w 3500438"/>
              <a:gd name="connsiteY53" fmla="*/ 138112 h 509587"/>
              <a:gd name="connsiteX54" fmla="*/ 2881313 w 3500438"/>
              <a:gd name="connsiteY54" fmla="*/ 152400 h 509587"/>
              <a:gd name="connsiteX55" fmla="*/ 2914650 w 3500438"/>
              <a:gd name="connsiteY55" fmla="*/ 171450 h 509587"/>
              <a:gd name="connsiteX56" fmla="*/ 2928938 w 3500438"/>
              <a:gd name="connsiteY56" fmla="*/ 176212 h 509587"/>
              <a:gd name="connsiteX57" fmla="*/ 2952750 w 3500438"/>
              <a:gd name="connsiteY57" fmla="*/ 185737 h 509587"/>
              <a:gd name="connsiteX58" fmla="*/ 2971800 w 3500438"/>
              <a:gd name="connsiteY58" fmla="*/ 190500 h 509587"/>
              <a:gd name="connsiteX59" fmla="*/ 2990850 w 3500438"/>
              <a:gd name="connsiteY59" fmla="*/ 200025 h 509587"/>
              <a:gd name="connsiteX60" fmla="*/ 3005138 w 3500438"/>
              <a:gd name="connsiteY60" fmla="*/ 204787 h 509587"/>
              <a:gd name="connsiteX61" fmla="*/ 3019425 w 3500438"/>
              <a:gd name="connsiteY61" fmla="*/ 214312 h 509587"/>
              <a:gd name="connsiteX62" fmla="*/ 3038475 w 3500438"/>
              <a:gd name="connsiteY62" fmla="*/ 219075 h 509587"/>
              <a:gd name="connsiteX63" fmla="*/ 3052763 w 3500438"/>
              <a:gd name="connsiteY63" fmla="*/ 223837 h 509587"/>
              <a:gd name="connsiteX64" fmla="*/ 3090863 w 3500438"/>
              <a:gd name="connsiteY64" fmla="*/ 238125 h 509587"/>
              <a:gd name="connsiteX65" fmla="*/ 3128963 w 3500438"/>
              <a:gd name="connsiteY65" fmla="*/ 247650 h 509587"/>
              <a:gd name="connsiteX66" fmla="*/ 3152775 w 3500438"/>
              <a:gd name="connsiteY66" fmla="*/ 252412 h 509587"/>
              <a:gd name="connsiteX67" fmla="*/ 3190875 w 3500438"/>
              <a:gd name="connsiteY67" fmla="*/ 261937 h 509587"/>
              <a:gd name="connsiteX68" fmla="*/ 3205163 w 3500438"/>
              <a:gd name="connsiteY68" fmla="*/ 266700 h 509587"/>
              <a:gd name="connsiteX69" fmla="*/ 3228975 w 3500438"/>
              <a:gd name="connsiteY69" fmla="*/ 271462 h 509587"/>
              <a:gd name="connsiteX70" fmla="*/ 3243263 w 3500438"/>
              <a:gd name="connsiteY70" fmla="*/ 276225 h 509587"/>
              <a:gd name="connsiteX71" fmla="*/ 3262313 w 3500438"/>
              <a:gd name="connsiteY71" fmla="*/ 280987 h 509587"/>
              <a:gd name="connsiteX72" fmla="*/ 3276600 w 3500438"/>
              <a:gd name="connsiteY72" fmla="*/ 285750 h 509587"/>
              <a:gd name="connsiteX73" fmla="*/ 3295650 w 3500438"/>
              <a:gd name="connsiteY73" fmla="*/ 295275 h 509587"/>
              <a:gd name="connsiteX74" fmla="*/ 3328988 w 3500438"/>
              <a:gd name="connsiteY74" fmla="*/ 300037 h 509587"/>
              <a:gd name="connsiteX75" fmla="*/ 3348038 w 3500438"/>
              <a:gd name="connsiteY75" fmla="*/ 309562 h 509587"/>
              <a:gd name="connsiteX76" fmla="*/ 3386138 w 3500438"/>
              <a:gd name="connsiteY76" fmla="*/ 319087 h 509587"/>
              <a:gd name="connsiteX77" fmla="*/ 3424238 w 3500438"/>
              <a:gd name="connsiteY77" fmla="*/ 333375 h 509587"/>
              <a:gd name="connsiteX78" fmla="*/ 3452813 w 3500438"/>
              <a:gd name="connsiteY78" fmla="*/ 342900 h 509587"/>
              <a:gd name="connsiteX79" fmla="*/ 3467100 w 3500438"/>
              <a:gd name="connsiteY79" fmla="*/ 357187 h 509587"/>
              <a:gd name="connsiteX80" fmla="*/ 3500438 w 3500438"/>
              <a:gd name="connsiteY80" fmla="*/ 366712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500438" h="509587">
                <a:moveTo>
                  <a:pt x="0" y="471487"/>
                </a:moveTo>
                <a:cubicBezTo>
                  <a:pt x="4763" y="473075"/>
                  <a:pt x="9587" y="474487"/>
                  <a:pt x="14288" y="476250"/>
                </a:cubicBezTo>
                <a:cubicBezTo>
                  <a:pt x="22292" y="479252"/>
                  <a:pt x="29912" y="483319"/>
                  <a:pt x="38100" y="485775"/>
                </a:cubicBezTo>
                <a:cubicBezTo>
                  <a:pt x="45853" y="488101"/>
                  <a:pt x="54011" y="488781"/>
                  <a:pt x="61913" y="490537"/>
                </a:cubicBezTo>
                <a:cubicBezTo>
                  <a:pt x="68303" y="491957"/>
                  <a:pt x="74669" y="493502"/>
                  <a:pt x="80963" y="495300"/>
                </a:cubicBezTo>
                <a:cubicBezTo>
                  <a:pt x="85790" y="496679"/>
                  <a:pt x="90380" y="498844"/>
                  <a:pt x="95250" y="500062"/>
                </a:cubicBezTo>
                <a:cubicBezTo>
                  <a:pt x="117074" y="505518"/>
                  <a:pt x="134018" y="506694"/>
                  <a:pt x="157163" y="509587"/>
                </a:cubicBezTo>
                <a:lnTo>
                  <a:pt x="771525" y="504825"/>
                </a:lnTo>
                <a:cubicBezTo>
                  <a:pt x="787711" y="504476"/>
                  <a:pt x="819150" y="495300"/>
                  <a:pt x="819150" y="495300"/>
                </a:cubicBezTo>
                <a:cubicBezTo>
                  <a:pt x="829475" y="490138"/>
                  <a:pt x="840810" y="483348"/>
                  <a:pt x="852488" y="481012"/>
                </a:cubicBezTo>
                <a:cubicBezTo>
                  <a:pt x="863495" y="478811"/>
                  <a:pt x="874713" y="477837"/>
                  <a:pt x="885825" y="476250"/>
                </a:cubicBezTo>
                <a:cubicBezTo>
                  <a:pt x="913314" y="457925"/>
                  <a:pt x="886181" y="474203"/>
                  <a:pt x="928688" y="457200"/>
                </a:cubicBezTo>
                <a:cubicBezTo>
                  <a:pt x="968125" y="441425"/>
                  <a:pt x="925787" y="452066"/>
                  <a:pt x="971550" y="442912"/>
                </a:cubicBezTo>
                <a:cubicBezTo>
                  <a:pt x="1006748" y="407717"/>
                  <a:pt x="960983" y="448196"/>
                  <a:pt x="1009650" y="423862"/>
                </a:cubicBezTo>
                <a:cubicBezTo>
                  <a:pt x="1015674" y="420850"/>
                  <a:pt x="1018202" y="413105"/>
                  <a:pt x="1023938" y="409575"/>
                </a:cubicBezTo>
                <a:cubicBezTo>
                  <a:pt x="1039054" y="400273"/>
                  <a:pt x="1057364" y="396411"/>
                  <a:pt x="1071563" y="385762"/>
                </a:cubicBezTo>
                <a:cubicBezTo>
                  <a:pt x="1127982" y="343448"/>
                  <a:pt x="1096450" y="365996"/>
                  <a:pt x="1166813" y="319087"/>
                </a:cubicBezTo>
                <a:lnTo>
                  <a:pt x="1209675" y="290512"/>
                </a:lnTo>
                <a:lnTo>
                  <a:pt x="1228725" y="285750"/>
                </a:lnTo>
                <a:cubicBezTo>
                  <a:pt x="1233043" y="282511"/>
                  <a:pt x="1255096" y="265420"/>
                  <a:pt x="1262063" y="261937"/>
                </a:cubicBezTo>
                <a:cubicBezTo>
                  <a:pt x="1266553" y="259692"/>
                  <a:pt x="1271588" y="258762"/>
                  <a:pt x="1276350" y="257175"/>
                </a:cubicBezTo>
                <a:cubicBezTo>
                  <a:pt x="1279525" y="252412"/>
                  <a:pt x="1281529" y="246612"/>
                  <a:pt x="1285875" y="242887"/>
                </a:cubicBezTo>
                <a:cubicBezTo>
                  <a:pt x="1301840" y="229203"/>
                  <a:pt x="1312097" y="229476"/>
                  <a:pt x="1328738" y="219075"/>
                </a:cubicBezTo>
                <a:cubicBezTo>
                  <a:pt x="1360647" y="199131"/>
                  <a:pt x="1334621" y="208989"/>
                  <a:pt x="1371600" y="190500"/>
                </a:cubicBezTo>
                <a:cubicBezTo>
                  <a:pt x="1376090" y="188255"/>
                  <a:pt x="1381274" y="187715"/>
                  <a:pt x="1385888" y="185737"/>
                </a:cubicBezTo>
                <a:cubicBezTo>
                  <a:pt x="1392413" y="182940"/>
                  <a:pt x="1399258" y="180472"/>
                  <a:pt x="1404938" y="176212"/>
                </a:cubicBezTo>
                <a:cubicBezTo>
                  <a:pt x="1422102" y="163339"/>
                  <a:pt x="1420297" y="155627"/>
                  <a:pt x="1438275" y="147637"/>
                </a:cubicBezTo>
                <a:cubicBezTo>
                  <a:pt x="1447450" y="143559"/>
                  <a:pt x="1458496" y="143681"/>
                  <a:pt x="1466850" y="138112"/>
                </a:cubicBezTo>
                <a:cubicBezTo>
                  <a:pt x="1471613" y="134937"/>
                  <a:pt x="1475877" y="130842"/>
                  <a:pt x="1481138" y="128587"/>
                </a:cubicBezTo>
                <a:cubicBezTo>
                  <a:pt x="1487154" y="126009"/>
                  <a:pt x="1493894" y="125623"/>
                  <a:pt x="1500188" y="123825"/>
                </a:cubicBezTo>
                <a:cubicBezTo>
                  <a:pt x="1505015" y="122446"/>
                  <a:pt x="1509861" y="121040"/>
                  <a:pt x="1514475" y="119062"/>
                </a:cubicBezTo>
                <a:cubicBezTo>
                  <a:pt x="1546580" y="105302"/>
                  <a:pt x="1521211" y="113314"/>
                  <a:pt x="1557338" y="95250"/>
                </a:cubicBezTo>
                <a:cubicBezTo>
                  <a:pt x="1561828" y="93005"/>
                  <a:pt x="1566863" y="92075"/>
                  <a:pt x="1571625" y="90487"/>
                </a:cubicBezTo>
                <a:cubicBezTo>
                  <a:pt x="1577975" y="85725"/>
                  <a:pt x="1583783" y="80138"/>
                  <a:pt x="1590675" y="76200"/>
                </a:cubicBezTo>
                <a:cubicBezTo>
                  <a:pt x="1595034" y="73709"/>
                  <a:pt x="1600604" y="73928"/>
                  <a:pt x="1604963" y="71437"/>
                </a:cubicBezTo>
                <a:cubicBezTo>
                  <a:pt x="1642742" y="49849"/>
                  <a:pt x="1605186" y="61857"/>
                  <a:pt x="1643063" y="52387"/>
                </a:cubicBezTo>
                <a:cubicBezTo>
                  <a:pt x="1655951" y="43795"/>
                  <a:pt x="1661293" y="39380"/>
                  <a:pt x="1676400" y="33337"/>
                </a:cubicBezTo>
                <a:cubicBezTo>
                  <a:pt x="1685722" y="29608"/>
                  <a:pt x="1695450" y="26987"/>
                  <a:pt x="1704975" y="23812"/>
                </a:cubicBezTo>
                <a:cubicBezTo>
                  <a:pt x="1709738" y="22225"/>
                  <a:pt x="1714258" y="19435"/>
                  <a:pt x="1719263" y="19050"/>
                </a:cubicBezTo>
                <a:lnTo>
                  <a:pt x="1781175" y="14287"/>
                </a:lnTo>
                <a:cubicBezTo>
                  <a:pt x="1815960" y="2694"/>
                  <a:pt x="1793302" y="8934"/>
                  <a:pt x="1862138" y="4762"/>
                </a:cubicBezTo>
                <a:lnTo>
                  <a:pt x="1952625" y="0"/>
                </a:lnTo>
                <a:lnTo>
                  <a:pt x="2524125" y="4762"/>
                </a:lnTo>
                <a:cubicBezTo>
                  <a:pt x="2531686" y="4884"/>
                  <a:pt x="2569529" y="18310"/>
                  <a:pt x="2571750" y="19050"/>
                </a:cubicBezTo>
                <a:cubicBezTo>
                  <a:pt x="2605991" y="30463"/>
                  <a:pt x="2563248" y="16621"/>
                  <a:pt x="2605088" y="28575"/>
                </a:cubicBezTo>
                <a:cubicBezTo>
                  <a:pt x="2609915" y="29954"/>
                  <a:pt x="2614613" y="31750"/>
                  <a:pt x="2619375" y="33337"/>
                </a:cubicBezTo>
                <a:cubicBezTo>
                  <a:pt x="2624138" y="36512"/>
                  <a:pt x="2628402" y="40607"/>
                  <a:pt x="2633663" y="42862"/>
                </a:cubicBezTo>
                <a:cubicBezTo>
                  <a:pt x="2673000" y="59721"/>
                  <a:pt x="2636971" y="24430"/>
                  <a:pt x="2700338" y="66675"/>
                </a:cubicBezTo>
                <a:lnTo>
                  <a:pt x="2728913" y="85725"/>
                </a:lnTo>
                <a:cubicBezTo>
                  <a:pt x="2733675" y="88900"/>
                  <a:pt x="2738081" y="92690"/>
                  <a:pt x="2743200" y="95250"/>
                </a:cubicBezTo>
                <a:cubicBezTo>
                  <a:pt x="2749550" y="98425"/>
                  <a:pt x="2755724" y="101978"/>
                  <a:pt x="2762250" y="104775"/>
                </a:cubicBezTo>
                <a:cubicBezTo>
                  <a:pt x="2766864" y="106752"/>
                  <a:pt x="2771837" y="107774"/>
                  <a:pt x="2776538" y="109537"/>
                </a:cubicBezTo>
                <a:cubicBezTo>
                  <a:pt x="2822125" y="126631"/>
                  <a:pt x="2782190" y="113008"/>
                  <a:pt x="2814638" y="123825"/>
                </a:cubicBezTo>
                <a:cubicBezTo>
                  <a:pt x="2820988" y="128587"/>
                  <a:pt x="2826589" y="134562"/>
                  <a:pt x="2833688" y="138112"/>
                </a:cubicBezTo>
                <a:cubicBezTo>
                  <a:pt x="2845281" y="143908"/>
                  <a:pt x="2867642" y="148982"/>
                  <a:pt x="2881313" y="152400"/>
                </a:cubicBezTo>
                <a:cubicBezTo>
                  <a:pt x="2895661" y="161966"/>
                  <a:pt x="2897732" y="164200"/>
                  <a:pt x="2914650" y="171450"/>
                </a:cubicBezTo>
                <a:cubicBezTo>
                  <a:pt x="2919264" y="173427"/>
                  <a:pt x="2924237" y="174449"/>
                  <a:pt x="2928938" y="176212"/>
                </a:cubicBezTo>
                <a:cubicBezTo>
                  <a:pt x="2936943" y="179214"/>
                  <a:pt x="2944640" y="183034"/>
                  <a:pt x="2952750" y="185737"/>
                </a:cubicBezTo>
                <a:cubicBezTo>
                  <a:pt x="2958960" y="187807"/>
                  <a:pt x="2965671" y="188202"/>
                  <a:pt x="2971800" y="190500"/>
                </a:cubicBezTo>
                <a:cubicBezTo>
                  <a:pt x="2978447" y="192993"/>
                  <a:pt x="2984324" y="197228"/>
                  <a:pt x="2990850" y="200025"/>
                </a:cubicBezTo>
                <a:cubicBezTo>
                  <a:pt x="2995464" y="202002"/>
                  <a:pt x="3000375" y="203200"/>
                  <a:pt x="3005138" y="204787"/>
                </a:cubicBezTo>
                <a:cubicBezTo>
                  <a:pt x="3009900" y="207962"/>
                  <a:pt x="3014164" y="212057"/>
                  <a:pt x="3019425" y="214312"/>
                </a:cubicBezTo>
                <a:cubicBezTo>
                  <a:pt x="3025441" y="216890"/>
                  <a:pt x="3032181" y="217277"/>
                  <a:pt x="3038475" y="219075"/>
                </a:cubicBezTo>
                <a:cubicBezTo>
                  <a:pt x="3043302" y="220454"/>
                  <a:pt x="3048000" y="222250"/>
                  <a:pt x="3052763" y="223837"/>
                </a:cubicBezTo>
                <a:cubicBezTo>
                  <a:pt x="3075253" y="238831"/>
                  <a:pt x="3059361" y="230855"/>
                  <a:pt x="3090863" y="238125"/>
                </a:cubicBezTo>
                <a:cubicBezTo>
                  <a:pt x="3103619" y="241069"/>
                  <a:pt x="3116207" y="244706"/>
                  <a:pt x="3128963" y="247650"/>
                </a:cubicBezTo>
                <a:cubicBezTo>
                  <a:pt x="3136850" y="249470"/>
                  <a:pt x="3144888" y="250592"/>
                  <a:pt x="3152775" y="252412"/>
                </a:cubicBezTo>
                <a:cubicBezTo>
                  <a:pt x="3165531" y="255356"/>
                  <a:pt x="3178456" y="257797"/>
                  <a:pt x="3190875" y="261937"/>
                </a:cubicBezTo>
                <a:cubicBezTo>
                  <a:pt x="3195638" y="263525"/>
                  <a:pt x="3200293" y="265482"/>
                  <a:pt x="3205163" y="266700"/>
                </a:cubicBezTo>
                <a:cubicBezTo>
                  <a:pt x="3213016" y="268663"/>
                  <a:pt x="3221122" y="269499"/>
                  <a:pt x="3228975" y="271462"/>
                </a:cubicBezTo>
                <a:cubicBezTo>
                  <a:pt x="3233845" y="272680"/>
                  <a:pt x="3238436" y="274846"/>
                  <a:pt x="3243263" y="276225"/>
                </a:cubicBezTo>
                <a:cubicBezTo>
                  <a:pt x="3249557" y="278023"/>
                  <a:pt x="3256019" y="279189"/>
                  <a:pt x="3262313" y="280987"/>
                </a:cubicBezTo>
                <a:cubicBezTo>
                  <a:pt x="3267140" y="282366"/>
                  <a:pt x="3271986" y="283772"/>
                  <a:pt x="3276600" y="285750"/>
                </a:cubicBezTo>
                <a:cubicBezTo>
                  <a:pt x="3283125" y="288547"/>
                  <a:pt x="3288801" y="293407"/>
                  <a:pt x="3295650" y="295275"/>
                </a:cubicBezTo>
                <a:cubicBezTo>
                  <a:pt x="3306480" y="298228"/>
                  <a:pt x="3317875" y="298450"/>
                  <a:pt x="3328988" y="300037"/>
                </a:cubicBezTo>
                <a:cubicBezTo>
                  <a:pt x="3335338" y="303212"/>
                  <a:pt x="3341513" y="306765"/>
                  <a:pt x="3348038" y="309562"/>
                </a:cubicBezTo>
                <a:cubicBezTo>
                  <a:pt x="3360856" y="315056"/>
                  <a:pt x="3372154" y="316291"/>
                  <a:pt x="3386138" y="319087"/>
                </a:cubicBezTo>
                <a:cubicBezTo>
                  <a:pt x="3411001" y="335663"/>
                  <a:pt x="3389381" y="323868"/>
                  <a:pt x="3424238" y="333375"/>
                </a:cubicBezTo>
                <a:cubicBezTo>
                  <a:pt x="3433924" y="336017"/>
                  <a:pt x="3452813" y="342900"/>
                  <a:pt x="3452813" y="342900"/>
                </a:cubicBezTo>
                <a:cubicBezTo>
                  <a:pt x="3457575" y="347662"/>
                  <a:pt x="3461213" y="353916"/>
                  <a:pt x="3467100" y="357187"/>
                </a:cubicBezTo>
                <a:cubicBezTo>
                  <a:pt x="3485149" y="367214"/>
                  <a:pt x="3487537" y="366712"/>
                  <a:pt x="3500438" y="3667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105025" y="1495425"/>
            <a:ext cx="3539859" cy="300038"/>
          </a:xfrm>
          <a:custGeom>
            <a:avLst/>
            <a:gdLst>
              <a:gd name="connsiteX0" fmla="*/ 0 w 3539859"/>
              <a:gd name="connsiteY0" fmla="*/ 276225 h 300038"/>
              <a:gd name="connsiteX1" fmla="*/ 104775 w 3539859"/>
              <a:gd name="connsiteY1" fmla="*/ 285750 h 300038"/>
              <a:gd name="connsiteX2" fmla="*/ 228600 w 3539859"/>
              <a:gd name="connsiteY2" fmla="*/ 300038 h 300038"/>
              <a:gd name="connsiteX3" fmla="*/ 1185863 w 3539859"/>
              <a:gd name="connsiteY3" fmla="*/ 295275 h 300038"/>
              <a:gd name="connsiteX4" fmla="*/ 1262063 w 3539859"/>
              <a:gd name="connsiteY4" fmla="*/ 276225 h 300038"/>
              <a:gd name="connsiteX5" fmla="*/ 1300163 w 3539859"/>
              <a:gd name="connsiteY5" fmla="*/ 271463 h 300038"/>
              <a:gd name="connsiteX6" fmla="*/ 1357313 w 3539859"/>
              <a:gd name="connsiteY6" fmla="*/ 257175 h 300038"/>
              <a:gd name="connsiteX7" fmla="*/ 1419225 w 3539859"/>
              <a:gd name="connsiteY7" fmla="*/ 242888 h 300038"/>
              <a:gd name="connsiteX8" fmla="*/ 1452563 w 3539859"/>
              <a:gd name="connsiteY8" fmla="*/ 233363 h 300038"/>
              <a:gd name="connsiteX9" fmla="*/ 1490663 w 3539859"/>
              <a:gd name="connsiteY9" fmla="*/ 228600 h 300038"/>
              <a:gd name="connsiteX10" fmla="*/ 1547813 w 3539859"/>
              <a:gd name="connsiteY10" fmla="*/ 219075 h 300038"/>
              <a:gd name="connsiteX11" fmla="*/ 1571625 w 3539859"/>
              <a:gd name="connsiteY11" fmla="*/ 209550 h 300038"/>
              <a:gd name="connsiteX12" fmla="*/ 1614488 w 3539859"/>
              <a:gd name="connsiteY12" fmla="*/ 200025 h 300038"/>
              <a:gd name="connsiteX13" fmla="*/ 1643063 w 3539859"/>
              <a:gd name="connsiteY13" fmla="*/ 185738 h 300038"/>
              <a:gd name="connsiteX14" fmla="*/ 1724025 w 3539859"/>
              <a:gd name="connsiteY14" fmla="*/ 157163 h 300038"/>
              <a:gd name="connsiteX15" fmla="*/ 1757363 w 3539859"/>
              <a:gd name="connsiteY15" fmla="*/ 152400 h 300038"/>
              <a:gd name="connsiteX16" fmla="*/ 1809750 w 3539859"/>
              <a:gd name="connsiteY16" fmla="*/ 133350 h 300038"/>
              <a:gd name="connsiteX17" fmla="*/ 1857375 w 3539859"/>
              <a:gd name="connsiteY17" fmla="*/ 123825 h 300038"/>
              <a:gd name="connsiteX18" fmla="*/ 1924050 w 3539859"/>
              <a:gd name="connsiteY18" fmla="*/ 100013 h 300038"/>
              <a:gd name="connsiteX19" fmla="*/ 1957388 w 3539859"/>
              <a:gd name="connsiteY19" fmla="*/ 90488 h 300038"/>
              <a:gd name="connsiteX20" fmla="*/ 1985963 w 3539859"/>
              <a:gd name="connsiteY20" fmla="*/ 71438 h 300038"/>
              <a:gd name="connsiteX21" fmla="*/ 2038350 w 3539859"/>
              <a:gd name="connsiteY21" fmla="*/ 61913 h 300038"/>
              <a:gd name="connsiteX22" fmla="*/ 2119313 w 3539859"/>
              <a:gd name="connsiteY22" fmla="*/ 42863 h 300038"/>
              <a:gd name="connsiteX23" fmla="*/ 2138363 w 3539859"/>
              <a:gd name="connsiteY23" fmla="*/ 33338 h 300038"/>
              <a:gd name="connsiteX24" fmla="*/ 2171700 w 3539859"/>
              <a:gd name="connsiteY24" fmla="*/ 28575 h 300038"/>
              <a:gd name="connsiteX25" fmla="*/ 2195513 w 3539859"/>
              <a:gd name="connsiteY25" fmla="*/ 23813 h 300038"/>
              <a:gd name="connsiteX26" fmla="*/ 2233613 w 3539859"/>
              <a:gd name="connsiteY26" fmla="*/ 19050 h 300038"/>
              <a:gd name="connsiteX27" fmla="*/ 2314575 w 3539859"/>
              <a:gd name="connsiteY27" fmla="*/ 4763 h 300038"/>
              <a:gd name="connsiteX28" fmla="*/ 2347913 w 3539859"/>
              <a:gd name="connsiteY28" fmla="*/ 0 h 300038"/>
              <a:gd name="connsiteX29" fmla="*/ 2738438 w 3539859"/>
              <a:gd name="connsiteY29" fmla="*/ 4763 h 300038"/>
              <a:gd name="connsiteX30" fmla="*/ 2757488 w 3539859"/>
              <a:gd name="connsiteY30" fmla="*/ 14288 h 300038"/>
              <a:gd name="connsiteX31" fmla="*/ 2771775 w 3539859"/>
              <a:gd name="connsiteY31" fmla="*/ 19050 h 300038"/>
              <a:gd name="connsiteX32" fmla="*/ 2805113 w 3539859"/>
              <a:gd name="connsiteY32" fmla="*/ 33338 h 300038"/>
              <a:gd name="connsiteX33" fmla="*/ 2857500 w 3539859"/>
              <a:gd name="connsiteY33" fmla="*/ 57150 h 300038"/>
              <a:gd name="connsiteX34" fmla="*/ 2895600 w 3539859"/>
              <a:gd name="connsiteY34" fmla="*/ 71438 h 300038"/>
              <a:gd name="connsiteX35" fmla="*/ 2957513 w 3539859"/>
              <a:gd name="connsiteY35" fmla="*/ 85725 h 300038"/>
              <a:gd name="connsiteX36" fmla="*/ 2986088 w 3539859"/>
              <a:gd name="connsiteY36" fmla="*/ 95250 h 300038"/>
              <a:gd name="connsiteX37" fmla="*/ 3005138 w 3539859"/>
              <a:gd name="connsiteY37" fmla="*/ 104775 h 300038"/>
              <a:gd name="connsiteX38" fmla="*/ 3024188 w 3539859"/>
              <a:gd name="connsiteY38" fmla="*/ 109538 h 300038"/>
              <a:gd name="connsiteX39" fmla="*/ 3067050 w 3539859"/>
              <a:gd name="connsiteY39" fmla="*/ 123825 h 300038"/>
              <a:gd name="connsiteX40" fmla="*/ 3105150 w 3539859"/>
              <a:gd name="connsiteY40" fmla="*/ 128588 h 300038"/>
              <a:gd name="connsiteX41" fmla="*/ 3138488 w 3539859"/>
              <a:gd name="connsiteY41" fmla="*/ 142875 h 300038"/>
              <a:gd name="connsiteX42" fmla="*/ 3162300 w 3539859"/>
              <a:gd name="connsiteY42" fmla="*/ 147638 h 300038"/>
              <a:gd name="connsiteX43" fmla="*/ 3181350 w 3539859"/>
              <a:gd name="connsiteY43" fmla="*/ 152400 h 300038"/>
              <a:gd name="connsiteX44" fmla="*/ 3209925 w 3539859"/>
              <a:gd name="connsiteY44" fmla="*/ 166688 h 300038"/>
              <a:gd name="connsiteX45" fmla="*/ 3314700 w 3539859"/>
              <a:gd name="connsiteY45" fmla="*/ 176213 h 300038"/>
              <a:gd name="connsiteX46" fmla="*/ 3357563 w 3539859"/>
              <a:gd name="connsiteY46" fmla="*/ 195263 h 300038"/>
              <a:gd name="connsiteX47" fmla="*/ 3376613 w 3539859"/>
              <a:gd name="connsiteY47" fmla="*/ 200025 h 300038"/>
              <a:gd name="connsiteX48" fmla="*/ 3390900 w 3539859"/>
              <a:gd name="connsiteY48" fmla="*/ 204788 h 300038"/>
              <a:gd name="connsiteX49" fmla="*/ 3409950 w 3539859"/>
              <a:gd name="connsiteY49" fmla="*/ 209550 h 300038"/>
              <a:gd name="connsiteX50" fmla="*/ 3424238 w 3539859"/>
              <a:gd name="connsiteY50" fmla="*/ 214313 h 300038"/>
              <a:gd name="connsiteX51" fmla="*/ 3462338 w 3539859"/>
              <a:gd name="connsiteY51" fmla="*/ 223838 h 300038"/>
              <a:gd name="connsiteX52" fmla="*/ 3490913 w 3539859"/>
              <a:gd name="connsiteY52" fmla="*/ 233363 h 300038"/>
              <a:gd name="connsiteX53" fmla="*/ 3524250 w 3539859"/>
              <a:gd name="connsiteY53" fmla="*/ 247650 h 300038"/>
              <a:gd name="connsiteX54" fmla="*/ 3538538 w 3539859"/>
              <a:gd name="connsiteY54" fmla="*/ 261938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539859" h="300038">
                <a:moveTo>
                  <a:pt x="0" y="276225"/>
                </a:moveTo>
                <a:cubicBezTo>
                  <a:pt x="130673" y="284937"/>
                  <a:pt x="25219" y="276107"/>
                  <a:pt x="104775" y="285750"/>
                </a:cubicBezTo>
                <a:lnTo>
                  <a:pt x="228600" y="300038"/>
                </a:lnTo>
                <a:lnTo>
                  <a:pt x="1185863" y="295275"/>
                </a:lnTo>
                <a:cubicBezTo>
                  <a:pt x="1237244" y="294783"/>
                  <a:pt x="1212167" y="288699"/>
                  <a:pt x="1262063" y="276225"/>
                </a:cubicBezTo>
                <a:cubicBezTo>
                  <a:pt x="1274480" y="273121"/>
                  <a:pt x="1287463" y="273050"/>
                  <a:pt x="1300163" y="271463"/>
                </a:cubicBezTo>
                <a:lnTo>
                  <a:pt x="1357313" y="257175"/>
                </a:lnTo>
                <a:cubicBezTo>
                  <a:pt x="1399505" y="247247"/>
                  <a:pt x="1364307" y="258579"/>
                  <a:pt x="1419225" y="242888"/>
                </a:cubicBezTo>
                <a:cubicBezTo>
                  <a:pt x="1430338" y="239713"/>
                  <a:pt x="1441230" y="235630"/>
                  <a:pt x="1452563" y="233363"/>
                </a:cubicBezTo>
                <a:cubicBezTo>
                  <a:pt x="1465113" y="230853"/>
                  <a:pt x="1478006" y="230499"/>
                  <a:pt x="1490663" y="228600"/>
                </a:cubicBezTo>
                <a:cubicBezTo>
                  <a:pt x="1509762" y="225735"/>
                  <a:pt x="1547813" y="219075"/>
                  <a:pt x="1547813" y="219075"/>
                </a:cubicBezTo>
                <a:cubicBezTo>
                  <a:pt x="1555750" y="215900"/>
                  <a:pt x="1563405" y="211899"/>
                  <a:pt x="1571625" y="209550"/>
                </a:cubicBezTo>
                <a:cubicBezTo>
                  <a:pt x="1585698" y="205529"/>
                  <a:pt x="1600603" y="204653"/>
                  <a:pt x="1614488" y="200025"/>
                </a:cubicBezTo>
                <a:cubicBezTo>
                  <a:pt x="1624591" y="196658"/>
                  <a:pt x="1633248" y="189871"/>
                  <a:pt x="1643063" y="185738"/>
                </a:cubicBezTo>
                <a:cubicBezTo>
                  <a:pt x="1661748" y="177871"/>
                  <a:pt x="1698128" y="161871"/>
                  <a:pt x="1724025" y="157163"/>
                </a:cubicBezTo>
                <a:cubicBezTo>
                  <a:pt x="1735069" y="155155"/>
                  <a:pt x="1746250" y="153988"/>
                  <a:pt x="1757363" y="152400"/>
                </a:cubicBezTo>
                <a:cubicBezTo>
                  <a:pt x="1769674" y="147475"/>
                  <a:pt x="1797521" y="135796"/>
                  <a:pt x="1809750" y="133350"/>
                </a:cubicBezTo>
                <a:cubicBezTo>
                  <a:pt x="1825625" y="130175"/>
                  <a:pt x="1841719" y="127945"/>
                  <a:pt x="1857375" y="123825"/>
                </a:cubicBezTo>
                <a:cubicBezTo>
                  <a:pt x="1920643" y="107176"/>
                  <a:pt x="1879276" y="114938"/>
                  <a:pt x="1924050" y="100013"/>
                </a:cubicBezTo>
                <a:cubicBezTo>
                  <a:pt x="1935014" y="96358"/>
                  <a:pt x="1946275" y="93663"/>
                  <a:pt x="1957388" y="90488"/>
                </a:cubicBezTo>
                <a:cubicBezTo>
                  <a:pt x="1966913" y="84138"/>
                  <a:pt x="1975542" y="76175"/>
                  <a:pt x="1985963" y="71438"/>
                </a:cubicBezTo>
                <a:cubicBezTo>
                  <a:pt x="1989821" y="69684"/>
                  <a:pt x="2036890" y="62156"/>
                  <a:pt x="2038350" y="61913"/>
                </a:cubicBezTo>
                <a:cubicBezTo>
                  <a:pt x="2078606" y="31720"/>
                  <a:pt x="2037366" y="57324"/>
                  <a:pt x="2119313" y="42863"/>
                </a:cubicBezTo>
                <a:cubicBezTo>
                  <a:pt x="2126304" y="41629"/>
                  <a:pt x="2131514" y="35206"/>
                  <a:pt x="2138363" y="33338"/>
                </a:cubicBezTo>
                <a:cubicBezTo>
                  <a:pt x="2149193" y="30384"/>
                  <a:pt x="2160628" y="30420"/>
                  <a:pt x="2171700" y="28575"/>
                </a:cubicBezTo>
                <a:cubicBezTo>
                  <a:pt x="2179685" y="27244"/>
                  <a:pt x="2187512" y="25044"/>
                  <a:pt x="2195513" y="23813"/>
                </a:cubicBezTo>
                <a:cubicBezTo>
                  <a:pt x="2208163" y="21867"/>
                  <a:pt x="2220975" y="21072"/>
                  <a:pt x="2233613" y="19050"/>
                </a:cubicBezTo>
                <a:cubicBezTo>
                  <a:pt x="2260673" y="14720"/>
                  <a:pt x="2287446" y="8639"/>
                  <a:pt x="2314575" y="4763"/>
                </a:cubicBezTo>
                <a:lnTo>
                  <a:pt x="2347913" y="0"/>
                </a:lnTo>
                <a:cubicBezTo>
                  <a:pt x="2478088" y="1588"/>
                  <a:pt x="2608332" y="224"/>
                  <a:pt x="2738438" y="4763"/>
                </a:cubicBezTo>
                <a:cubicBezTo>
                  <a:pt x="2745533" y="5011"/>
                  <a:pt x="2750962" y="11491"/>
                  <a:pt x="2757488" y="14288"/>
                </a:cubicBezTo>
                <a:cubicBezTo>
                  <a:pt x="2762102" y="16265"/>
                  <a:pt x="2767161" y="17073"/>
                  <a:pt x="2771775" y="19050"/>
                </a:cubicBezTo>
                <a:cubicBezTo>
                  <a:pt x="2812979" y="36708"/>
                  <a:pt x="2771600" y="22166"/>
                  <a:pt x="2805113" y="33338"/>
                </a:cubicBezTo>
                <a:cubicBezTo>
                  <a:pt x="2836624" y="56971"/>
                  <a:pt x="2811849" y="41933"/>
                  <a:pt x="2857500" y="57150"/>
                </a:cubicBezTo>
                <a:cubicBezTo>
                  <a:pt x="2870586" y="61512"/>
                  <a:pt x="2882238" y="68098"/>
                  <a:pt x="2895600" y="71438"/>
                </a:cubicBezTo>
                <a:cubicBezTo>
                  <a:pt x="2925835" y="78997"/>
                  <a:pt x="2921933" y="73865"/>
                  <a:pt x="2957513" y="85725"/>
                </a:cubicBezTo>
                <a:cubicBezTo>
                  <a:pt x="2967038" y="88900"/>
                  <a:pt x="2977108" y="90760"/>
                  <a:pt x="2986088" y="95250"/>
                </a:cubicBezTo>
                <a:cubicBezTo>
                  <a:pt x="2992438" y="98425"/>
                  <a:pt x="2998491" y="102282"/>
                  <a:pt x="3005138" y="104775"/>
                </a:cubicBezTo>
                <a:cubicBezTo>
                  <a:pt x="3011267" y="107073"/>
                  <a:pt x="3017932" y="107613"/>
                  <a:pt x="3024188" y="109538"/>
                </a:cubicBezTo>
                <a:cubicBezTo>
                  <a:pt x="3038582" y="113967"/>
                  <a:pt x="3052106" y="121957"/>
                  <a:pt x="3067050" y="123825"/>
                </a:cubicBezTo>
                <a:lnTo>
                  <a:pt x="3105150" y="128588"/>
                </a:lnTo>
                <a:cubicBezTo>
                  <a:pt x="3118786" y="135406"/>
                  <a:pt x="3124469" y="139370"/>
                  <a:pt x="3138488" y="142875"/>
                </a:cubicBezTo>
                <a:cubicBezTo>
                  <a:pt x="3146341" y="144838"/>
                  <a:pt x="3154398" y="145882"/>
                  <a:pt x="3162300" y="147638"/>
                </a:cubicBezTo>
                <a:cubicBezTo>
                  <a:pt x="3168690" y="149058"/>
                  <a:pt x="3175000" y="150813"/>
                  <a:pt x="3181350" y="152400"/>
                </a:cubicBezTo>
                <a:cubicBezTo>
                  <a:pt x="3190875" y="157163"/>
                  <a:pt x="3199447" y="164783"/>
                  <a:pt x="3209925" y="166688"/>
                </a:cubicBezTo>
                <a:cubicBezTo>
                  <a:pt x="3273101" y="178175"/>
                  <a:pt x="3269620" y="164943"/>
                  <a:pt x="3314700" y="176213"/>
                </a:cubicBezTo>
                <a:cubicBezTo>
                  <a:pt x="3385798" y="193988"/>
                  <a:pt x="3313774" y="176497"/>
                  <a:pt x="3357563" y="195263"/>
                </a:cubicBezTo>
                <a:cubicBezTo>
                  <a:pt x="3363579" y="197841"/>
                  <a:pt x="3370319" y="198227"/>
                  <a:pt x="3376613" y="200025"/>
                </a:cubicBezTo>
                <a:cubicBezTo>
                  <a:pt x="3381440" y="201404"/>
                  <a:pt x="3386073" y="203409"/>
                  <a:pt x="3390900" y="204788"/>
                </a:cubicBezTo>
                <a:cubicBezTo>
                  <a:pt x="3397194" y="206586"/>
                  <a:pt x="3403656" y="207752"/>
                  <a:pt x="3409950" y="209550"/>
                </a:cubicBezTo>
                <a:cubicBezTo>
                  <a:pt x="3414777" y="210929"/>
                  <a:pt x="3419395" y="212992"/>
                  <a:pt x="3424238" y="214313"/>
                </a:cubicBezTo>
                <a:cubicBezTo>
                  <a:pt x="3436868" y="217758"/>
                  <a:pt x="3449919" y="219698"/>
                  <a:pt x="3462338" y="223838"/>
                </a:cubicBezTo>
                <a:cubicBezTo>
                  <a:pt x="3471863" y="227013"/>
                  <a:pt x="3482559" y="227794"/>
                  <a:pt x="3490913" y="233363"/>
                </a:cubicBezTo>
                <a:cubicBezTo>
                  <a:pt x="3510646" y="246519"/>
                  <a:pt x="3499647" y="241500"/>
                  <a:pt x="3524250" y="247650"/>
                </a:cubicBezTo>
                <a:cubicBezTo>
                  <a:pt x="3539859" y="258056"/>
                  <a:pt x="3538538" y="251451"/>
                  <a:pt x="3538538" y="261938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152650" y="1866900"/>
            <a:ext cx="3509963" cy="66675"/>
          </a:xfrm>
          <a:custGeom>
            <a:avLst/>
            <a:gdLst>
              <a:gd name="connsiteX0" fmla="*/ 0 w 3509963"/>
              <a:gd name="connsiteY0" fmla="*/ 0 h 66675"/>
              <a:gd name="connsiteX1" fmla="*/ 119063 w 3509963"/>
              <a:gd name="connsiteY1" fmla="*/ 4763 h 66675"/>
              <a:gd name="connsiteX2" fmla="*/ 138113 w 3509963"/>
              <a:gd name="connsiteY2" fmla="*/ 9525 h 66675"/>
              <a:gd name="connsiteX3" fmla="*/ 176213 w 3509963"/>
              <a:gd name="connsiteY3" fmla="*/ 14288 h 66675"/>
              <a:gd name="connsiteX4" fmla="*/ 228600 w 3509963"/>
              <a:gd name="connsiteY4" fmla="*/ 23813 h 66675"/>
              <a:gd name="connsiteX5" fmla="*/ 271463 w 3509963"/>
              <a:gd name="connsiteY5" fmla="*/ 28575 h 66675"/>
              <a:gd name="connsiteX6" fmla="*/ 300038 w 3509963"/>
              <a:gd name="connsiteY6" fmla="*/ 33338 h 66675"/>
              <a:gd name="connsiteX7" fmla="*/ 2371725 w 3509963"/>
              <a:gd name="connsiteY7" fmla="*/ 28575 h 66675"/>
              <a:gd name="connsiteX8" fmla="*/ 3419475 w 3509963"/>
              <a:gd name="connsiteY8" fmla="*/ 28575 h 66675"/>
              <a:gd name="connsiteX9" fmla="*/ 3467100 w 3509963"/>
              <a:gd name="connsiteY9" fmla="*/ 52388 h 66675"/>
              <a:gd name="connsiteX10" fmla="*/ 3467100 w 3509963"/>
              <a:gd name="connsiteY10" fmla="*/ 52388 h 66675"/>
              <a:gd name="connsiteX11" fmla="*/ 3495675 w 3509963"/>
              <a:gd name="connsiteY11" fmla="*/ 61913 h 66675"/>
              <a:gd name="connsiteX12" fmla="*/ 3509963 w 3509963"/>
              <a:gd name="connsiteY12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63" h="66675">
                <a:moveTo>
                  <a:pt x="0" y="0"/>
                </a:moveTo>
                <a:cubicBezTo>
                  <a:pt x="39688" y="1588"/>
                  <a:pt x="79438" y="2030"/>
                  <a:pt x="119063" y="4763"/>
                </a:cubicBezTo>
                <a:cubicBezTo>
                  <a:pt x="125593" y="5213"/>
                  <a:pt x="131657" y="8449"/>
                  <a:pt x="138113" y="9525"/>
                </a:cubicBezTo>
                <a:cubicBezTo>
                  <a:pt x="150738" y="11629"/>
                  <a:pt x="163571" y="12292"/>
                  <a:pt x="176213" y="14288"/>
                </a:cubicBezTo>
                <a:cubicBezTo>
                  <a:pt x="193744" y="17056"/>
                  <a:pt x="211048" y="21180"/>
                  <a:pt x="228600" y="23813"/>
                </a:cubicBezTo>
                <a:cubicBezTo>
                  <a:pt x="242817" y="25945"/>
                  <a:pt x="257214" y="26675"/>
                  <a:pt x="271463" y="28575"/>
                </a:cubicBezTo>
                <a:cubicBezTo>
                  <a:pt x="281035" y="29851"/>
                  <a:pt x="290513" y="31750"/>
                  <a:pt x="300038" y="33338"/>
                </a:cubicBezTo>
                <a:lnTo>
                  <a:pt x="2371725" y="28575"/>
                </a:lnTo>
                <a:cubicBezTo>
                  <a:pt x="3475319" y="24239"/>
                  <a:pt x="1581955" y="15991"/>
                  <a:pt x="3419475" y="28575"/>
                </a:cubicBezTo>
                <a:cubicBezTo>
                  <a:pt x="3449631" y="36115"/>
                  <a:pt x="3433079" y="29707"/>
                  <a:pt x="3467100" y="52388"/>
                </a:cubicBezTo>
                <a:lnTo>
                  <a:pt x="3467100" y="52388"/>
                </a:lnTo>
                <a:lnTo>
                  <a:pt x="3495675" y="61913"/>
                </a:lnTo>
                <a:lnTo>
                  <a:pt x="3509963" y="66675"/>
                </a:ln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2132575" y="1944250"/>
            <a:ext cx="3530038" cy="222885"/>
          </a:xfrm>
          <a:custGeom>
            <a:avLst/>
            <a:gdLst>
              <a:gd name="connsiteX0" fmla="*/ 10550 w 3530038"/>
              <a:gd name="connsiteY0" fmla="*/ 3613 h 222885"/>
              <a:gd name="connsiteX1" fmla="*/ 58175 w 3530038"/>
              <a:gd name="connsiteY1" fmla="*/ 17900 h 222885"/>
              <a:gd name="connsiteX2" fmla="*/ 129613 w 3530038"/>
              <a:gd name="connsiteY2" fmla="*/ 32188 h 222885"/>
              <a:gd name="connsiteX3" fmla="*/ 215338 w 3530038"/>
              <a:gd name="connsiteY3" fmla="*/ 51238 h 222885"/>
              <a:gd name="connsiteX4" fmla="*/ 296300 w 3530038"/>
              <a:gd name="connsiteY4" fmla="*/ 65525 h 222885"/>
              <a:gd name="connsiteX5" fmla="*/ 367738 w 3530038"/>
              <a:gd name="connsiteY5" fmla="*/ 75050 h 222885"/>
              <a:gd name="connsiteX6" fmla="*/ 391550 w 3530038"/>
              <a:gd name="connsiteY6" fmla="*/ 79813 h 222885"/>
              <a:gd name="connsiteX7" fmla="*/ 505850 w 3530038"/>
              <a:gd name="connsiteY7" fmla="*/ 89338 h 222885"/>
              <a:gd name="connsiteX8" fmla="*/ 543950 w 3530038"/>
              <a:gd name="connsiteY8" fmla="*/ 94100 h 222885"/>
              <a:gd name="connsiteX9" fmla="*/ 886850 w 3530038"/>
              <a:gd name="connsiteY9" fmla="*/ 98863 h 222885"/>
              <a:gd name="connsiteX10" fmla="*/ 2977588 w 3530038"/>
              <a:gd name="connsiteY10" fmla="*/ 108388 h 222885"/>
              <a:gd name="connsiteX11" fmla="*/ 3010925 w 3530038"/>
              <a:gd name="connsiteY11" fmla="*/ 113150 h 222885"/>
              <a:gd name="connsiteX12" fmla="*/ 3068075 w 3530038"/>
              <a:gd name="connsiteY12" fmla="*/ 132200 h 222885"/>
              <a:gd name="connsiteX13" fmla="*/ 3091888 w 3530038"/>
              <a:gd name="connsiteY13" fmla="*/ 136963 h 222885"/>
              <a:gd name="connsiteX14" fmla="*/ 3168088 w 3530038"/>
              <a:gd name="connsiteY14" fmla="*/ 160775 h 222885"/>
              <a:gd name="connsiteX15" fmla="*/ 3196663 w 3530038"/>
              <a:gd name="connsiteY15" fmla="*/ 165538 h 222885"/>
              <a:gd name="connsiteX16" fmla="*/ 3258575 w 3530038"/>
              <a:gd name="connsiteY16" fmla="*/ 179825 h 222885"/>
              <a:gd name="connsiteX17" fmla="*/ 3325250 w 3530038"/>
              <a:gd name="connsiteY17" fmla="*/ 198875 h 222885"/>
              <a:gd name="connsiteX18" fmla="*/ 3410975 w 3530038"/>
              <a:gd name="connsiteY18" fmla="*/ 203638 h 222885"/>
              <a:gd name="connsiteX19" fmla="*/ 3434788 w 3530038"/>
              <a:gd name="connsiteY19" fmla="*/ 208400 h 222885"/>
              <a:gd name="connsiteX20" fmla="*/ 3468125 w 3530038"/>
              <a:gd name="connsiteY20" fmla="*/ 213163 h 222885"/>
              <a:gd name="connsiteX21" fmla="*/ 3487175 w 3530038"/>
              <a:gd name="connsiteY21" fmla="*/ 217925 h 222885"/>
              <a:gd name="connsiteX22" fmla="*/ 3530038 w 3530038"/>
              <a:gd name="connsiteY22" fmla="*/ 222688 h 22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30038" h="222885">
                <a:moveTo>
                  <a:pt x="10550" y="3613"/>
                </a:moveTo>
                <a:cubicBezTo>
                  <a:pt x="68167" y="15135"/>
                  <a:pt x="0" y="0"/>
                  <a:pt x="58175" y="17900"/>
                </a:cubicBezTo>
                <a:cubicBezTo>
                  <a:pt x="90017" y="27698"/>
                  <a:pt x="98021" y="27674"/>
                  <a:pt x="129613" y="32188"/>
                </a:cubicBezTo>
                <a:cubicBezTo>
                  <a:pt x="187143" y="56843"/>
                  <a:pt x="139197" y="40361"/>
                  <a:pt x="215338" y="51238"/>
                </a:cubicBezTo>
                <a:cubicBezTo>
                  <a:pt x="242467" y="55114"/>
                  <a:pt x="269171" y="61649"/>
                  <a:pt x="296300" y="65525"/>
                </a:cubicBezTo>
                <a:cubicBezTo>
                  <a:pt x="320082" y="68923"/>
                  <a:pt x="343994" y="71397"/>
                  <a:pt x="367738" y="75050"/>
                </a:cubicBezTo>
                <a:cubicBezTo>
                  <a:pt x="375738" y="76281"/>
                  <a:pt x="383498" y="78980"/>
                  <a:pt x="391550" y="79813"/>
                </a:cubicBezTo>
                <a:cubicBezTo>
                  <a:pt x="429579" y="83747"/>
                  <a:pt x="467785" y="85770"/>
                  <a:pt x="505850" y="89338"/>
                </a:cubicBezTo>
                <a:cubicBezTo>
                  <a:pt x="518593" y="90533"/>
                  <a:pt x="531155" y="93780"/>
                  <a:pt x="543950" y="94100"/>
                </a:cubicBezTo>
                <a:cubicBezTo>
                  <a:pt x="658225" y="96957"/>
                  <a:pt x="772541" y="98192"/>
                  <a:pt x="886850" y="98863"/>
                </a:cubicBezTo>
                <a:lnTo>
                  <a:pt x="2977588" y="108388"/>
                </a:lnTo>
                <a:cubicBezTo>
                  <a:pt x="2988700" y="109975"/>
                  <a:pt x="2999949" y="110798"/>
                  <a:pt x="3010925" y="113150"/>
                </a:cubicBezTo>
                <a:cubicBezTo>
                  <a:pt x="3072327" y="126307"/>
                  <a:pt x="3018854" y="117433"/>
                  <a:pt x="3068075" y="132200"/>
                </a:cubicBezTo>
                <a:cubicBezTo>
                  <a:pt x="3075828" y="134526"/>
                  <a:pt x="3084105" y="134739"/>
                  <a:pt x="3091888" y="136963"/>
                </a:cubicBezTo>
                <a:cubicBezTo>
                  <a:pt x="3130055" y="147868"/>
                  <a:pt x="3132287" y="152513"/>
                  <a:pt x="3168088" y="160775"/>
                </a:cubicBezTo>
                <a:cubicBezTo>
                  <a:pt x="3177497" y="162946"/>
                  <a:pt x="3187194" y="163644"/>
                  <a:pt x="3196663" y="165538"/>
                </a:cubicBezTo>
                <a:cubicBezTo>
                  <a:pt x="3197779" y="165761"/>
                  <a:pt x="3246853" y="176309"/>
                  <a:pt x="3258575" y="179825"/>
                </a:cubicBezTo>
                <a:cubicBezTo>
                  <a:pt x="3280218" y="186318"/>
                  <a:pt x="3302640" y="196266"/>
                  <a:pt x="3325250" y="198875"/>
                </a:cubicBezTo>
                <a:cubicBezTo>
                  <a:pt x="3353680" y="202156"/>
                  <a:pt x="3382400" y="202050"/>
                  <a:pt x="3410975" y="203638"/>
                </a:cubicBezTo>
                <a:cubicBezTo>
                  <a:pt x="3418913" y="205225"/>
                  <a:pt x="3426803" y="207069"/>
                  <a:pt x="3434788" y="208400"/>
                </a:cubicBezTo>
                <a:cubicBezTo>
                  <a:pt x="3445860" y="210245"/>
                  <a:pt x="3457081" y="211155"/>
                  <a:pt x="3468125" y="213163"/>
                </a:cubicBezTo>
                <a:cubicBezTo>
                  <a:pt x="3474565" y="214334"/>
                  <a:pt x="3480719" y="216849"/>
                  <a:pt x="3487175" y="217925"/>
                </a:cubicBezTo>
                <a:cubicBezTo>
                  <a:pt x="3516935" y="222885"/>
                  <a:pt x="3513706" y="222688"/>
                  <a:pt x="3530038" y="222688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1985963" y="2157413"/>
            <a:ext cx="3609975" cy="742950"/>
          </a:xfrm>
          <a:custGeom>
            <a:avLst/>
            <a:gdLst>
              <a:gd name="connsiteX0" fmla="*/ 0 w 3609975"/>
              <a:gd name="connsiteY0" fmla="*/ 0 h 742950"/>
              <a:gd name="connsiteX1" fmla="*/ 14287 w 3609975"/>
              <a:gd name="connsiteY1" fmla="*/ 4762 h 742950"/>
              <a:gd name="connsiteX2" fmla="*/ 42862 w 3609975"/>
              <a:gd name="connsiteY2" fmla="*/ 9525 h 742950"/>
              <a:gd name="connsiteX3" fmla="*/ 71437 w 3609975"/>
              <a:gd name="connsiteY3" fmla="*/ 23812 h 742950"/>
              <a:gd name="connsiteX4" fmla="*/ 95250 w 3609975"/>
              <a:gd name="connsiteY4" fmla="*/ 28575 h 742950"/>
              <a:gd name="connsiteX5" fmla="*/ 128587 w 3609975"/>
              <a:gd name="connsiteY5" fmla="*/ 38100 h 742950"/>
              <a:gd name="connsiteX6" fmla="*/ 166687 w 3609975"/>
              <a:gd name="connsiteY6" fmla="*/ 47625 h 742950"/>
              <a:gd name="connsiteX7" fmla="*/ 214312 w 3609975"/>
              <a:gd name="connsiteY7" fmla="*/ 61912 h 742950"/>
              <a:gd name="connsiteX8" fmla="*/ 257175 w 3609975"/>
              <a:gd name="connsiteY8" fmla="*/ 71437 h 742950"/>
              <a:gd name="connsiteX9" fmla="*/ 309562 w 3609975"/>
              <a:gd name="connsiteY9" fmla="*/ 90487 h 742950"/>
              <a:gd name="connsiteX10" fmla="*/ 428625 w 3609975"/>
              <a:gd name="connsiteY10" fmla="*/ 100012 h 742950"/>
              <a:gd name="connsiteX11" fmla="*/ 509587 w 3609975"/>
              <a:gd name="connsiteY11" fmla="*/ 114300 h 742950"/>
              <a:gd name="connsiteX12" fmla="*/ 557212 w 3609975"/>
              <a:gd name="connsiteY12" fmla="*/ 123825 h 742950"/>
              <a:gd name="connsiteX13" fmla="*/ 595312 w 3609975"/>
              <a:gd name="connsiteY13" fmla="*/ 133350 h 742950"/>
              <a:gd name="connsiteX14" fmla="*/ 762000 w 3609975"/>
              <a:gd name="connsiteY14" fmla="*/ 147637 h 742950"/>
              <a:gd name="connsiteX15" fmla="*/ 1138237 w 3609975"/>
              <a:gd name="connsiteY15" fmla="*/ 166687 h 742950"/>
              <a:gd name="connsiteX16" fmla="*/ 1166812 w 3609975"/>
              <a:gd name="connsiteY16" fmla="*/ 171450 h 742950"/>
              <a:gd name="connsiteX17" fmla="*/ 1219200 w 3609975"/>
              <a:gd name="connsiteY17" fmla="*/ 176212 h 742950"/>
              <a:gd name="connsiteX18" fmla="*/ 1271587 w 3609975"/>
              <a:gd name="connsiteY18" fmla="*/ 190500 h 742950"/>
              <a:gd name="connsiteX19" fmla="*/ 1323975 w 3609975"/>
              <a:gd name="connsiteY19" fmla="*/ 200025 h 742950"/>
              <a:gd name="connsiteX20" fmla="*/ 1433512 w 3609975"/>
              <a:gd name="connsiteY20" fmla="*/ 238125 h 742950"/>
              <a:gd name="connsiteX21" fmla="*/ 1504950 w 3609975"/>
              <a:gd name="connsiteY21" fmla="*/ 252412 h 742950"/>
              <a:gd name="connsiteX22" fmla="*/ 1538287 w 3609975"/>
              <a:gd name="connsiteY22" fmla="*/ 261937 h 742950"/>
              <a:gd name="connsiteX23" fmla="*/ 1600200 w 3609975"/>
              <a:gd name="connsiteY23" fmla="*/ 280987 h 742950"/>
              <a:gd name="connsiteX24" fmla="*/ 1695450 w 3609975"/>
              <a:gd name="connsiteY24" fmla="*/ 314325 h 742950"/>
              <a:gd name="connsiteX25" fmla="*/ 1790700 w 3609975"/>
              <a:gd name="connsiteY25" fmla="*/ 347662 h 742950"/>
              <a:gd name="connsiteX26" fmla="*/ 1847850 w 3609975"/>
              <a:gd name="connsiteY26" fmla="*/ 366712 h 742950"/>
              <a:gd name="connsiteX27" fmla="*/ 1990725 w 3609975"/>
              <a:gd name="connsiteY27" fmla="*/ 395287 h 742950"/>
              <a:gd name="connsiteX28" fmla="*/ 2057400 w 3609975"/>
              <a:gd name="connsiteY28" fmla="*/ 400050 h 742950"/>
              <a:gd name="connsiteX29" fmla="*/ 2128837 w 3609975"/>
              <a:gd name="connsiteY29" fmla="*/ 409575 h 742950"/>
              <a:gd name="connsiteX30" fmla="*/ 2181225 w 3609975"/>
              <a:gd name="connsiteY30" fmla="*/ 419100 h 742950"/>
              <a:gd name="connsiteX31" fmla="*/ 2286000 w 3609975"/>
              <a:gd name="connsiteY31" fmla="*/ 428625 h 742950"/>
              <a:gd name="connsiteX32" fmla="*/ 2338387 w 3609975"/>
              <a:gd name="connsiteY32" fmla="*/ 438150 h 742950"/>
              <a:gd name="connsiteX33" fmla="*/ 2443162 w 3609975"/>
              <a:gd name="connsiteY33" fmla="*/ 447675 h 742950"/>
              <a:gd name="connsiteX34" fmla="*/ 2490787 w 3609975"/>
              <a:gd name="connsiteY34" fmla="*/ 461962 h 742950"/>
              <a:gd name="connsiteX35" fmla="*/ 2566987 w 3609975"/>
              <a:gd name="connsiteY35" fmla="*/ 481012 h 742950"/>
              <a:gd name="connsiteX36" fmla="*/ 2724150 w 3609975"/>
              <a:gd name="connsiteY36" fmla="*/ 528637 h 742950"/>
              <a:gd name="connsiteX37" fmla="*/ 2805112 w 3609975"/>
              <a:gd name="connsiteY37" fmla="*/ 552450 h 742950"/>
              <a:gd name="connsiteX38" fmla="*/ 2862262 w 3609975"/>
              <a:gd name="connsiteY38" fmla="*/ 561975 h 742950"/>
              <a:gd name="connsiteX39" fmla="*/ 2919412 w 3609975"/>
              <a:gd name="connsiteY39" fmla="*/ 585787 h 742950"/>
              <a:gd name="connsiteX40" fmla="*/ 2971800 w 3609975"/>
              <a:gd name="connsiteY40" fmla="*/ 595312 h 742950"/>
              <a:gd name="connsiteX41" fmla="*/ 3024187 w 3609975"/>
              <a:gd name="connsiteY41" fmla="*/ 609600 h 742950"/>
              <a:gd name="connsiteX42" fmla="*/ 3067050 w 3609975"/>
              <a:gd name="connsiteY42" fmla="*/ 619125 h 742950"/>
              <a:gd name="connsiteX43" fmla="*/ 3095625 w 3609975"/>
              <a:gd name="connsiteY43" fmla="*/ 633412 h 742950"/>
              <a:gd name="connsiteX44" fmla="*/ 3124200 w 3609975"/>
              <a:gd name="connsiteY44" fmla="*/ 638175 h 742950"/>
              <a:gd name="connsiteX45" fmla="*/ 3171825 w 3609975"/>
              <a:gd name="connsiteY45" fmla="*/ 652462 h 742950"/>
              <a:gd name="connsiteX46" fmla="*/ 3228975 w 3609975"/>
              <a:gd name="connsiteY46" fmla="*/ 666750 h 742950"/>
              <a:gd name="connsiteX47" fmla="*/ 3295650 w 3609975"/>
              <a:gd name="connsiteY47" fmla="*/ 685800 h 742950"/>
              <a:gd name="connsiteX48" fmla="*/ 3343275 w 3609975"/>
              <a:gd name="connsiteY48" fmla="*/ 690562 h 742950"/>
              <a:gd name="connsiteX49" fmla="*/ 3386137 w 3609975"/>
              <a:gd name="connsiteY49" fmla="*/ 700087 h 742950"/>
              <a:gd name="connsiteX50" fmla="*/ 3471862 w 3609975"/>
              <a:gd name="connsiteY50" fmla="*/ 719137 h 742950"/>
              <a:gd name="connsiteX51" fmla="*/ 3509962 w 3609975"/>
              <a:gd name="connsiteY51" fmla="*/ 723900 h 742950"/>
              <a:gd name="connsiteX52" fmla="*/ 3586162 w 3609975"/>
              <a:gd name="connsiteY52" fmla="*/ 733425 h 742950"/>
              <a:gd name="connsiteX53" fmla="*/ 3609975 w 3609975"/>
              <a:gd name="connsiteY53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609975" h="742950">
                <a:moveTo>
                  <a:pt x="0" y="0"/>
                </a:moveTo>
                <a:cubicBezTo>
                  <a:pt x="4762" y="1587"/>
                  <a:pt x="9387" y="3673"/>
                  <a:pt x="14287" y="4762"/>
                </a:cubicBezTo>
                <a:cubicBezTo>
                  <a:pt x="23713" y="6857"/>
                  <a:pt x="33701" y="6471"/>
                  <a:pt x="42862" y="9525"/>
                </a:cubicBezTo>
                <a:cubicBezTo>
                  <a:pt x="52965" y="12893"/>
                  <a:pt x="61429" y="20173"/>
                  <a:pt x="71437" y="23812"/>
                </a:cubicBezTo>
                <a:cubicBezTo>
                  <a:pt x="79045" y="26578"/>
                  <a:pt x="87397" y="26612"/>
                  <a:pt x="95250" y="28575"/>
                </a:cubicBezTo>
                <a:cubicBezTo>
                  <a:pt x="106462" y="31378"/>
                  <a:pt x="117420" y="35122"/>
                  <a:pt x="128587" y="38100"/>
                </a:cubicBezTo>
                <a:cubicBezTo>
                  <a:pt x="141236" y="41473"/>
                  <a:pt x="154074" y="44121"/>
                  <a:pt x="166687" y="47625"/>
                </a:cubicBezTo>
                <a:cubicBezTo>
                  <a:pt x="182656" y="52061"/>
                  <a:pt x="198284" y="57694"/>
                  <a:pt x="214312" y="61912"/>
                </a:cubicBezTo>
                <a:cubicBezTo>
                  <a:pt x="228466" y="65637"/>
                  <a:pt x="243156" y="67231"/>
                  <a:pt x="257175" y="71437"/>
                </a:cubicBezTo>
                <a:cubicBezTo>
                  <a:pt x="274972" y="76776"/>
                  <a:pt x="291593" y="85758"/>
                  <a:pt x="309562" y="90487"/>
                </a:cubicBezTo>
                <a:cubicBezTo>
                  <a:pt x="330594" y="96022"/>
                  <a:pt x="427599" y="99952"/>
                  <a:pt x="428625" y="100012"/>
                </a:cubicBezTo>
                <a:cubicBezTo>
                  <a:pt x="480671" y="113024"/>
                  <a:pt x="453714" y="108091"/>
                  <a:pt x="509587" y="114300"/>
                </a:cubicBezTo>
                <a:cubicBezTo>
                  <a:pt x="569689" y="129324"/>
                  <a:pt x="475438" y="106301"/>
                  <a:pt x="557212" y="123825"/>
                </a:cubicBezTo>
                <a:cubicBezTo>
                  <a:pt x="570012" y="126568"/>
                  <a:pt x="582353" y="131499"/>
                  <a:pt x="595312" y="133350"/>
                </a:cubicBezTo>
                <a:cubicBezTo>
                  <a:pt x="647380" y="140788"/>
                  <a:pt x="708783" y="144090"/>
                  <a:pt x="762000" y="147637"/>
                </a:cubicBezTo>
                <a:cubicBezTo>
                  <a:pt x="948016" y="180465"/>
                  <a:pt x="786414" y="156339"/>
                  <a:pt x="1138237" y="166687"/>
                </a:cubicBezTo>
                <a:cubicBezTo>
                  <a:pt x="1147889" y="166971"/>
                  <a:pt x="1157222" y="170322"/>
                  <a:pt x="1166812" y="171450"/>
                </a:cubicBezTo>
                <a:cubicBezTo>
                  <a:pt x="1184227" y="173499"/>
                  <a:pt x="1201737" y="174625"/>
                  <a:pt x="1219200" y="176212"/>
                </a:cubicBezTo>
                <a:cubicBezTo>
                  <a:pt x="1236662" y="180975"/>
                  <a:pt x="1253937" y="186489"/>
                  <a:pt x="1271587" y="190500"/>
                </a:cubicBezTo>
                <a:cubicBezTo>
                  <a:pt x="1288895" y="194434"/>
                  <a:pt x="1306947" y="195017"/>
                  <a:pt x="1323975" y="200025"/>
                </a:cubicBezTo>
                <a:cubicBezTo>
                  <a:pt x="1361062" y="210933"/>
                  <a:pt x="1395242" y="232659"/>
                  <a:pt x="1433512" y="238125"/>
                </a:cubicBezTo>
                <a:cubicBezTo>
                  <a:pt x="1474154" y="243930"/>
                  <a:pt x="1462554" y="241106"/>
                  <a:pt x="1504950" y="252412"/>
                </a:cubicBezTo>
                <a:cubicBezTo>
                  <a:pt x="1516117" y="255390"/>
                  <a:pt x="1527426" y="257987"/>
                  <a:pt x="1538287" y="261937"/>
                </a:cubicBezTo>
                <a:cubicBezTo>
                  <a:pt x="1601419" y="284894"/>
                  <a:pt x="1486516" y="255724"/>
                  <a:pt x="1600200" y="280987"/>
                </a:cubicBezTo>
                <a:cubicBezTo>
                  <a:pt x="1668798" y="315286"/>
                  <a:pt x="1636216" y="306920"/>
                  <a:pt x="1695450" y="314325"/>
                </a:cubicBezTo>
                <a:cubicBezTo>
                  <a:pt x="1768008" y="346574"/>
                  <a:pt x="1707997" y="322492"/>
                  <a:pt x="1790700" y="347662"/>
                </a:cubicBezTo>
                <a:cubicBezTo>
                  <a:pt x="1809910" y="353509"/>
                  <a:pt x="1828513" y="361298"/>
                  <a:pt x="1847850" y="366712"/>
                </a:cubicBezTo>
                <a:cubicBezTo>
                  <a:pt x="1882848" y="376512"/>
                  <a:pt x="1958279" y="391100"/>
                  <a:pt x="1990725" y="395287"/>
                </a:cubicBezTo>
                <a:cubicBezTo>
                  <a:pt x="2012823" y="398138"/>
                  <a:pt x="2035237" y="397757"/>
                  <a:pt x="2057400" y="400050"/>
                </a:cubicBezTo>
                <a:cubicBezTo>
                  <a:pt x="2081296" y="402522"/>
                  <a:pt x="2105093" y="405922"/>
                  <a:pt x="2128837" y="409575"/>
                </a:cubicBezTo>
                <a:cubicBezTo>
                  <a:pt x="2146380" y="412274"/>
                  <a:pt x="2163605" y="416964"/>
                  <a:pt x="2181225" y="419100"/>
                </a:cubicBezTo>
                <a:cubicBezTo>
                  <a:pt x="2216039" y="423320"/>
                  <a:pt x="2251075" y="425450"/>
                  <a:pt x="2286000" y="428625"/>
                </a:cubicBezTo>
                <a:cubicBezTo>
                  <a:pt x="2303462" y="431800"/>
                  <a:pt x="2320835" y="435517"/>
                  <a:pt x="2338387" y="438150"/>
                </a:cubicBezTo>
                <a:cubicBezTo>
                  <a:pt x="2368051" y="442599"/>
                  <a:pt x="2415541" y="445550"/>
                  <a:pt x="2443162" y="447675"/>
                </a:cubicBezTo>
                <a:cubicBezTo>
                  <a:pt x="2459037" y="452437"/>
                  <a:pt x="2474783" y="457653"/>
                  <a:pt x="2490787" y="461962"/>
                </a:cubicBezTo>
                <a:cubicBezTo>
                  <a:pt x="2516069" y="468768"/>
                  <a:pt x="2541813" y="473819"/>
                  <a:pt x="2566987" y="481012"/>
                </a:cubicBezTo>
                <a:cubicBezTo>
                  <a:pt x="2619621" y="496050"/>
                  <a:pt x="2671718" y="512907"/>
                  <a:pt x="2724150" y="528637"/>
                </a:cubicBezTo>
                <a:cubicBezTo>
                  <a:pt x="2751094" y="536720"/>
                  <a:pt x="2777364" y="547825"/>
                  <a:pt x="2805112" y="552450"/>
                </a:cubicBezTo>
                <a:lnTo>
                  <a:pt x="2862262" y="561975"/>
                </a:lnTo>
                <a:cubicBezTo>
                  <a:pt x="2881312" y="569912"/>
                  <a:pt x="2899669" y="579778"/>
                  <a:pt x="2919412" y="585787"/>
                </a:cubicBezTo>
                <a:cubicBezTo>
                  <a:pt x="2936392" y="590955"/>
                  <a:pt x="2954492" y="591378"/>
                  <a:pt x="2971800" y="595312"/>
                </a:cubicBezTo>
                <a:cubicBezTo>
                  <a:pt x="2989450" y="599323"/>
                  <a:pt x="3006627" y="605210"/>
                  <a:pt x="3024187" y="609600"/>
                </a:cubicBezTo>
                <a:cubicBezTo>
                  <a:pt x="3038386" y="613150"/>
                  <a:pt x="3052762" y="615950"/>
                  <a:pt x="3067050" y="619125"/>
                </a:cubicBezTo>
                <a:cubicBezTo>
                  <a:pt x="3076575" y="623887"/>
                  <a:pt x="3085522" y="630044"/>
                  <a:pt x="3095625" y="633412"/>
                </a:cubicBezTo>
                <a:cubicBezTo>
                  <a:pt x="3104786" y="636466"/>
                  <a:pt x="3114832" y="635833"/>
                  <a:pt x="3124200" y="638175"/>
                </a:cubicBezTo>
                <a:cubicBezTo>
                  <a:pt x="3140279" y="642195"/>
                  <a:pt x="3155835" y="648101"/>
                  <a:pt x="3171825" y="652462"/>
                </a:cubicBezTo>
                <a:cubicBezTo>
                  <a:pt x="3190769" y="657629"/>
                  <a:pt x="3210094" y="661355"/>
                  <a:pt x="3228975" y="666750"/>
                </a:cubicBezTo>
                <a:cubicBezTo>
                  <a:pt x="3251200" y="673100"/>
                  <a:pt x="3272650" y="683500"/>
                  <a:pt x="3295650" y="685800"/>
                </a:cubicBezTo>
                <a:lnTo>
                  <a:pt x="3343275" y="690562"/>
                </a:lnTo>
                <a:lnTo>
                  <a:pt x="3386137" y="700087"/>
                </a:lnTo>
                <a:cubicBezTo>
                  <a:pt x="3427729" y="709873"/>
                  <a:pt x="3426506" y="711577"/>
                  <a:pt x="3471862" y="719137"/>
                </a:cubicBezTo>
                <a:cubicBezTo>
                  <a:pt x="3484487" y="721241"/>
                  <a:pt x="3497262" y="722312"/>
                  <a:pt x="3509962" y="723900"/>
                </a:cubicBezTo>
                <a:cubicBezTo>
                  <a:pt x="3547632" y="736455"/>
                  <a:pt x="3503801" y="723130"/>
                  <a:pt x="3586162" y="733425"/>
                </a:cubicBezTo>
                <a:cubicBezTo>
                  <a:pt x="3594013" y="734406"/>
                  <a:pt x="3602893" y="739409"/>
                  <a:pt x="3609975" y="74295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14678" y="1024250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public </a:t>
            </a:r>
            <a:r>
              <a:rPr lang="ko-KR" altLang="en-US" sz="1100" dirty="0" smtClean="0"/>
              <a:t>클래스는 외부에서 접근가능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286116" y="2357430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package </a:t>
            </a:r>
            <a:r>
              <a:rPr lang="ko-KR" altLang="en-US" sz="1100" dirty="0" smtClean="0"/>
              <a:t>클래스는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외부에서 접근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불</a:t>
            </a:r>
            <a:r>
              <a:rPr lang="ko-KR" altLang="en-US" sz="1100" dirty="0" smtClean="0"/>
              <a:t>가능</a:t>
            </a:r>
            <a:endParaRPr lang="ko-KR" altLang="en-US" sz="1100" dirty="0"/>
          </a:p>
        </p:txBody>
      </p:sp>
      <p:sp>
        <p:nvSpPr>
          <p:cNvPr id="35" name="자유형 34"/>
          <p:cNvSpPr/>
          <p:nvPr/>
        </p:nvSpPr>
        <p:spPr>
          <a:xfrm>
            <a:off x="2181225" y="1571625"/>
            <a:ext cx="3476625" cy="1785938"/>
          </a:xfrm>
          <a:custGeom>
            <a:avLst/>
            <a:gdLst>
              <a:gd name="connsiteX0" fmla="*/ 0 w 3476625"/>
              <a:gd name="connsiteY0" fmla="*/ 1785938 h 1785938"/>
              <a:gd name="connsiteX1" fmla="*/ 452438 w 3476625"/>
              <a:gd name="connsiteY1" fmla="*/ 1781175 h 1785938"/>
              <a:gd name="connsiteX2" fmla="*/ 476250 w 3476625"/>
              <a:gd name="connsiteY2" fmla="*/ 1776413 h 1785938"/>
              <a:gd name="connsiteX3" fmla="*/ 504825 w 3476625"/>
              <a:gd name="connsiteY3" fmla="*/ 1771650 h 1785938"/>
              <a:gd name="connsiteX4" fmla="*/ 523875 w 3476625"/>
              <a:gd name="connsiteY4" fmla="*/ 1766888 h 1785938"/>
              <a:gd name="connsiteX5" fmla="*/ 590550 w 3476625"/>
              <a:gd name="connsiteY5" fmla="*/ 1762125 h 1785938"/>
              <a:gd name="connsiteX6" fmla="*/ 619125 w 3476625"/>
              <a:gd name="connsiteY6" fmla="*/ 1757363 h 1785938"/>
              <a:gd name="connsiteX7" fmla="*/ 642938 w 3476625"/>
              <a:gd name="connsiteY7" fmla="*/ 1752600 h 1785938"/>
              <a:gd name="connsiteX8" fmla="*/ 681038 w 3476625"/>
              <a:gd name="connsiteY8" fmla="*/ 1747838 h 1785938"/>
              <a:gd name="connsiteX9" fmla="*/ 742950 w 3476625"/>
              <a:gd name="connsiteY9" fmla="*/ 1738313 h 1785938"/>
              <a:gd name="connsiteX10" fmla="*/ 776288 w 3476625"/>
              <a:gd name="connsiteY10" fmla="*/ 1728788 h 1785938"/>
              <a:gd name="connsiteX11" fmla="*/ 814388 w 3476625"/>
              <a:gd name="connsiteY11" fmla="*/ 1719263 h 1785938"/>
              <a:gd name="connsiteX12" fmla="*/ 881063 w 3476625"/>
              <a:gd name="connsiteY12" fmla="*/ 1700213 h 1785938"/>
              <a:gd name="connsiteX13" fmla="*/ 919163 w 3476625"/>
              <a:gd name="connsiteY13" fmla="*/ 1690688 h 1785938"/>
              <a:gd name="connsiteX14" fmla="*/ 981075 w 3476625"/>
              <a:gd name="connsiteY14" fmla="*/ 1676400 h 1785938"/>
              <a:gd name="connsiteX15" fmla="*/ 1023938 w 3476625"/>
              <a:gd name="connsiteY15" fmla="*/ 1657350 h 1785938"/>
              <a:gd name="connsiteX16" fmla="*/ 1071563 w 3476625"/>
              <a:gd name="connsiteY16" fmla="*/ 1647825 h 1785938"/>
              <a:gd name="connsiteX17" fmla="*/ 1095375 w 3476625"/>
              <a:gd name="connsiteY17" fmla="*/ 1638300 h 1785938"/>
              <a:gd name="connsiteX18" fmla="*/ 1143000 w 3476625"/>
              <a:gd name="connsiteY18" fmla="*/ 1628775 h 1785938"/>
              <a:gd name="connsiteX19" fmla="*/ 1157288 w 3476625"/>
              <a:gd name="connsiteY19" fmla="*/ 1619250 h 1785938"/>
              <a:gd name="connsiteX20" fmla="*/ 1195388 w 3476625"/>
              <a:gd name="connsiteY20" fmla="*/ 1609725 h 1785938"/>
              <a:gd name="connsiteX21" fmla="*/ 1209675 w 3476625"/>
              <a:gd name="connsiteY21" fmla="*/ 1600200 h 1785938"/>
              <a:gd name="connsiteX22" fmla="*/ 1271588 w 3476625"/>
              <a:gd name="connsiteY22" fmla="*/ 1585913 h 1785938"/>
              <a:gd name="connsiteX23" fmla="*/ 1319213 w 3476625"/>
              <a:gd name="connsiteY23" fmla="*/ 1571625 h 1785938"/>
              <a:gd name="connsiteX24" fmla="*/ 1347788 w 3476625"/>
              <a:gd name="connsiteY24" fmla="*/ 1562100 h 1785938"/>
              <a:gd name="connsiteX25" fmla="*/ 1381125 w 3476625"/>
              <a:gd name="connsiteY25" fmla="*/ 1552575 h 1785938"/>
              <a:gd name="connsiteX26" fmla="*/ 1395413 w 3476625"/>
              <a:gd name="connsiteY26" fmla="*/ 1547813 h 1785938"/>
              <a:gd name="connsiteX27" fmla="*/ 1433513 w 3476625"/>
              <a:gd name="connsiteY27" fmla="*/ 1538288 h 1785938"/>
              <a:gd name="connsiteX28" fmla="*/ 1452563 w 3476625"/>
              <a:gd name="connsiteY28" fmla="*/ 1528763 h 1785938"/>
              <a:gd name="connsiteX29" fmla="*/ 1500188 w 3476625"/>
              <a:gd name="connsiteY29" fmla="*/ 1519238 h 1785938"/>
              <a:gd name="connsiteX30" fmla="*/ 1514475 w 3476625"/>
              <a:gd name="connsiteY30" fmla="*/ 1514475 h 1785938"/>
              <a:gd name="connsiteX31" fmla="*/ 1547813 w 3476625"/>
              <a:gd name="connsiteY31" fmla="*/ 1504950 h 1785938"/>
              <a:gd name="connsiteX32" fmla="*/ 1566863 w 3476625"/>
              <a:gd name="connsiteY32" fmla="*/ 1495425 h 1785938"/>
              <a:gd name="connsiteX33" fmla="*/ 1581150 w 3476625"/>
              <a:gd name="connsiteY33" fmla="*/ 1490663 h 1785938"/>
              <a:gd name="connsiteX34" fmla="*/ 1600200 w 3476625"/>
              <a:gd name="connsiteY34" fmla="*/ 1481138 h 1785938"/>
              <a:gd name="connsiteX35" fmla="*/ 1628775 w 3476625"/>
              <a:gd name="connsiteY35" fmla="*/ 1476375 h 1785938"/>
              <a:gd name="connsiteX36" fmla="*/ 1647825 w 3476625"/>
              <a:gd name="connsiteY36" fmla="*/ 1471613 h 1785938"/>
              <a:gd name="connsiteX37" fmla="*/ 1676400 w 3476625"/>
              <a:gd name="connsiteY37" fmla="*/ 1462088 h 1785938"/>
              <a:gd name="connsiteX38" fmla="*/ 1690688 w 3476625"/>
              <a:gd name="connsiteY38" fmla="*/ 1457325 h 1785938"/>
              <a:gd name="connsiteX39" fmla="*/ 1709738 w 3476625"/>
              <a:gd name="connsiteY39" fmla="*/ 1452563 h 1785938"/>
              <a:gd name="connsiteX40" fmla="*/ 1724025 w 3476625"/>
              <a:gd name="connsiteY40" fmla="*/ 1447800 h 1785938"/>
              <a:gd name="connsiteX41" fmla="*/ 1757363 w 3476625"/>
              <a:gd name="connsiteY41" fmla="*/ 1438275 h 1785938"/>
              <a:gd name="connsiteX42" fmla="*/ 1795463 w 3476625"/>
              <a:gd name="connsiteY42" fmla="*/ 1423988 h 1785938"/>
              <a:gd name="connsiteX43" fmla="*/ 1828800 w 3476625"/>
              <a:gd name="connsiteY43" fmla="*/ 1419225 h 1785938"/>
              <a:gd name="connsiteX44" fmla="*/ 1871663 w 3476625"/>
              <a:gd name="connsiteY44" fmla="*/ 1409700 h 1785938"/>
              <a:gd name="connsiteX45" fmla="*/ 1957388 w 3476625"/>
              <a:gd name="connsiteY45" fmla="*/ 1400175 h 1785938"/>
              <a:gd name="connsiteX46" fmla="*/ 1990725 w 3476625"/>
              <a:gd name="connsiteY46" fmla="*/ 1390650 h 1785938"/>
              <a:gd name="connsiteX47" fmla="*/ 2062163 w 3476625"/>
              <a:gd name="connsiteY47" fmla="*/ 1381125 h 1785938"/>
              <a:gd name="connsiteX48" fmla="*/ 2076450 w 3476625"/>
              <a:gd name="connsiteY48" fmla="*/ 1376363 h 1785938"/>
              <a:gd name="connsiteX49" fmla="*/ 2133600 w 3476625"/>
              <a:gd name="connsiteY49" fmla="*/ 1347788 h 1785938"/>
              <a:gd name="connsiteX50" fmla="*/ 2166938 w 3476625"/>
              <a:gd name="connsiteY50" fmla="*/ 1338263 h 1785938"/>
              <a:gd name="connsiteX51" fmla="*/ 2200275 w 3476625"/>
              <a:gd name="connsiteY51" fmla="*/ 1328738 h 1785938"/>
              <a:gd name="connsiteX52" fmla="*/ 2228850 w 3476625"/>
              <a:gd name="connsiteY52" fmla="*/ 1314450 h 1785938"/>
              <a:gd name="connsiteX53" fmla="*/ 2243138 w 3476625"/>
              <a:gd name="connsiteY53" fmla="*/ 1309688 h 1785938"/>
              <a:gd name="connsiteX54" fmla="*/ 2262188 w 3476625"/>
              <a:gd name="connsiteY54" fmla="*/ 1300163 h 1785938"/>
              <a:gd name="connsiteX55" fmla="*/ 2290763 w 3476625"/>
              <a:gd name="connsiteY55" fmla="*/ 1290638 h 1785938"/>
              <a:gd name="connsiteX56" fmla="*/ 2314575 w 3476625"/>
              <a:gd name="connsiteY56" fmla="*/ 1281113 h 1785938"/>
              <a:gd name="connsiteX57" fmla="*/ 2362200 w 3476625"/>
              <a:gd name="connsiteY57" fmla="*/ 1262063 h 1785938"/>
              <a:gd name="connsiteX58" fmla="*/ 2395538 w 3476625"/>
              <a:gd name="connsiteY58" fmla="*/ 1257300 h 1785938"/>
              <a:gd name="connsiteX59" fmla="*/ 2438400 w 3476625"/>
              <a:gd name="connsiteY59" fmla="*/ 1238250 h 1785938"/>
              <a:gd name="connsiteX60" fmla="*/ 2466975 w 3476625"/>
              <a:gd name="connsiteY60" fmla="*/ 1228725 h 1785938"/>
              <a:gd name="connsiteX61" fmla="*/ 2490788 w 3476625"/>
              <a:gd name="connsiteY61" fmla="*/ 1214438 h 1785938"/>
              <a:gd name="connsiteX62" fmla="*/ 2505075 w 3476625"/>
              <a:gd name="connsiteY62" fmla="*/ 1209675 h 1785938"/>
              <a:gd name="connsiteX63" fmla="*/ 2543175 w 3476625"/>
              <a:gd name="connsiteY63" fmla="*/ 1190625 h 1785938"/>
              <a:gd name="connsiteX64" fmla="*/ 2557463 w 3476625"/>
              <a:gd name="connsiteY64" fmla="*/ 1171575 h 1785938"/>
              <a:gd name="connsiteX65" fmla="*/ 2571750 w 3476625"/>
              <a:gd name="connsiteY65" fmla="*/ 1157288 h 1785938"/>
              <a:gd name="connsiteX66" fmla="*/ 2600325 w 3476625"/>
              <a:gd name="connsiteY66" fmla="*/ 1123950 h 1785938"/>
              <a:gd name="connsiteX67" fmla="*/ 2619375 w 3476625"/>
              <a:gd name="connsiteY67" fmla="*/ 1085850 h 1785938"/>
              <a:gd name="connsiteX68" fmla="*/ 2638425 w 3476625"/>
              <a:gd name="connsiteY68" fmla="*/ 1057275 h 1785938"/>
              <a:gd name="connsiteX69" fmla="*/ 2662238 w 3476625"/>
              <a:gd name="connsiteY69" fmla="*/ 1004888 h 1785938"/>
              <a:gd name="connsiteX70" fmla="*/ 2671763 w 3476625"/>
              <a:gd name="connsiteY70" fmla="*/ 985838 h 1785938"/>
              <a:gd name="connsiteX71" fmla="*/ 2705100 w 3476625"/>
              <a:gd name="connsiteY71" fmla="*/ 938213 h 1785938"/>
              <a:gd name="connsiteX72" fmla="*/ 2719388 w 3476625"/>
              <a:gd name="connsiteY72" fmla="*/ 904875 h 1785938"/>
              <a:gd name="connsiteX73" fmla="*/ 2728913 w 3476625"/>
              <a:gd name="connsiteY73" fmla="*/ 876300 h 1785938"/>
              <a:gd name="connsiteX74" fmla="*/ 2757488 w 3476625"/>
              <a:gd name="connsiteY74" fmla="*/ 833438 h 1785938"/>
              <a:gd name="connsiteX75" fmla="*/ 2767013 w 3476625"/>
              <a:gd name="connsiteY75" fmla="*/ 814388 h 1785938"/>
              <a:gd name="connsiteX76" fmla="*/ 2786063 w 3476625"/>
              <a:gd name="connsiteY76" fmla="*/ 781050 h 1785938"/>
              <a:gd name="connsiteX77" fmla="*/ 2790825 w 3476625"/>
              <a:gd name="connsiteY77" fmla="*/ 766763 h 1785938"/>
              <a:gd name="connsiteX78" fmla="*/ 2805113 w 3476625"/>
              <a:gd name="connsiteY78" fmla="*/ 757238 h 1785938"/>
              <a:gd name="connsiteX79" fmla="*/ 2819400 w 3476625"/>
              <a:gd name="connsiteY79" fmla="*/ 728663 h 1785938"/>
              <a:gd name="connsiteX80" fmla="*/ 2828925 w 3476625"/>
              <a:gd name="connsiteY80" fmla="*/ 709613 h 1785938"/>
              <a:gd name="connsiteX81" fmla="*/ 2838450 w 3476625"/>
              <a:gd name="connsiteY81" fmla="*/ 695325 h 1785938"/>
              <a:gd name="connsiteX82" fmla="*/ 2843213 w 3476625"/>
              <a:gd name="connsiteY82" fmla="*/ 681038 h 1785938"/>
              <a:gd name="connsiteX83" fmla="*/ 2862263 w 3476625"/>
              <a:gd name="connsiteY83" fmla="*/ 652463 h 1785938"/>
              <a:gd name="connsiteX84" fmla="*/ 2876550 w 3476625"/>
              <a:gd name="connsiteY84" fmla="*/ 633413 h 1785938"/>
              <a:gd name="connsiteX85" fmla="*/ 2886075 w 3476625"/>
              <a:gd name="connsiteY85" fmla="*/ 609600 h 1785938"/>
              <a:gd name="connsiteX86" fmla="*/ 2895600 w 3476625"/>
              <a:gd name="connsiteY86" fmla="*/ 590550 h 1785938"/>
              <a:gd name="connsiteX87" fmla="*/ 2900363 w 3476625"/>
              <a:gd name="connsiteY87" fmla="*/ 576263 h 1785938"/>
              <a:gd name="connsiteX88" fmla="*/ 2933700 w 3476625"/>
              <a:gd name="connsiteY88" fmla="*/ 528638 h 1785938"/>
              <a:gd name="connsiteX89" fmla="*/ 2957513 w 3476625"/>
              <a:gd name="connsiteY89" fmla="*/ 495300 h 1785938"/>
              <a:gd name="connsiteX90" fmla="*/ 2967038 w 3476625"/>
              <a:gd name="connsiteY90" fmla="*/ 476250 h 1785938"/>
              <a:gd name="connsiteX91" fmla="*/ 2995613 w 3476625"/>
              <a:gd name="connsiteY91" fmla="*/ 442913 h 1785938"/>
              <a:gd name="connsiteX92" fmla="*/ 3014663 w 3476625"/>
              <a:gd name="connsiteY92" fmla="*/ 414338 h 1785938"/>
              <a:gd name="connsiteX93" fmla="*/ 3033713 w 3476625"/>
              <a:gd name="connsiteY93" fmla="*/ 381000 h 1785938"/>
              <a:gd name="connsiteX94" fmla="*/ 3052763 w 3476625"/>
              <a:gd name="connsiteY94" fmla="*/ 361950 h 1785938"/>
              <a:gd name="connsiteX95" fmla="*/ 3062288 w 3476625"/>
              <a:gd name="connsiteY95" fmla="*/ 342900 h 1785938"/>
              <a:gd name="connsiteX96" fmla="*/ 3076575 w 3476625"/>
              <a:gd name="connsiteY96" fmla="*/ 328613 h 1785938"/>
              <a:gd name="connsiteX97" fmla="*/ 3090863 w 3476625"/>
              <a:gd name="connsiteY97" fmla="*/ 309563 h 1785938"/>
              <a:gd name="connsiteX98" fmla="*/ 3100388 w 3476625"/>
              <a:gd name="connsiteY98" fmla="*/ 295275 h 1785938"/>
              <a:gd name="connsiteX99" fmla="*/ 3114675 w 3476625"/>
              <a:gd name="connsiteY99" fmla="*/ 285750 h 1785938"/>
              <a:gd name="connsiteX100" fmla="*/ 3162300 w 3476625"/>
              <a:gd name="connsiteY100" fmla="*/ 228600 h 1785938"/>
              <a:gd name="connsiteX101" fmla="*/ 3176588 w 3476625"/>
              <a:gd name="connsiteY101" fmla="*/ 214313 h 1785938"/>
              <a:gd name="connsiteX102" fmla="*/ 3190875 w 3476625"/>
              <a:gd name="connsiteY102" fmla="*/ 204788 h 1785938"/>
              <a:gd name="connsiteX103" fmla="*/ 3205163 w 3476625"/>
              <a:gd name="connsiteY103" fmla="*/ 190500 h 1785938"/>
              <a:gd name="connsiteX104" fmla="*/ 3233738 w 3476625"/>
              <a:gd name="connsiteY104" fmla="*/ 171450 h 1785938"/>
              <a:gd name="connsiteX105" fmla="*/ 3271838 w 3476625"/>
              <a:gd name="connsiteY105" fmla="*/ 138113 h 1785938"/>
              <a:gd name="connsiteX106" fmla="*/ 3324225 w 3476625"/>
              <a:gd name="connsiteY106" fmla="*/ 100013 h 1785938"/>
              <a:gd name="connsiteX107" fmla="*/ 3333750 w 3476625"/>
              <a:gd name="connsiteY107" fmla="*/ 85725 h 1785938"/>
              <a:gd name="connsiteX108" fmla="*/ 3352800 w 3476625"/>
              <a:gd name="connsiteY108" fmla="*/ 80963 h 1785938"/>
              <a:gd name="connsiteX109" fmla="*/ 3371850 w 3476625"/>
              <a:gd name="connsiteY109" fmla="*/ 71438 h 1785938"/>
              <a:gd name="connsiteX110" fmla="*/ 3400425 w 3476625"/>
              <a:gd name="connsiteY110" fmla="*/ 52388 h 1785938"/>
              <a:gd name="connsiteX111" fmla="*/ 3429000 w 3476625"/>
              <a:gd name="connsiteY111" fmla="*/ 33338 h 1785938"/>
              <a:gd name="connsiteX112" fmla="*/ 3457575 w 3476625"/>
              <a:gd name="connsiteY112" fmla="*/ 14288 h 1785938"/>
              <a:gd name="connsiteX113" fmla="*/ 3476625 w 3476625"/>
              <a:gd name="connsiteY113" fmla="*/ 0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476625" h="1785938">
                <a:moveTo>
                  <a:pt x="0" y="1785938"/>
                </a:moveTo>
                <a:lnTo>
                  <a:pt x="452438" y="1781175"/>
                </a:lnTo>
                <a:cubicBezTo>
                  <a:pt x="460531" y="1781013"/>
                  <a:pt x="468286" y="1777861"/>
                  <a:pt x="476250" y="1776413"/>
                </a:cubicBezTo>
                <a:cubicBezTo>
                  <a:pt x="485751" y="1774686"/>
                  <a:pt x="495356" y="1773544"/>
                  <a:pt x="504825" y="1771650"/>
                </a:cubicBezTo>
                <a:cubicBezTo>
                  <a:pt x="511243" y="1770366"/>
                  <a:pt x="517370" y="1767611"/>
                  <a:pt x="523875" y="1766888"/>
                </a:cubicBezTo>
                <a:cubicBezTo>
                  <a:pt x="546020" y="1764427"/>
                  <a:pt x="568325" y="1763713"/>
                  <a:pt x="590550" y="1762125"/>
                </a:cubicBezTo>
                <a:lnTo>
                  <a:pt x="619125" y="1757363"/>
                </a:lnTo>
                <a:cubicBezTo>
                  <a:pt x="627089" y="1755915"/>
                  <a:pt x="634937" y="1753831"/>
                  <a:pt x="642938" y="1752600"/>
                </a:cubicBezTo>
                <a:cubicBezTo>
                  <a:pt x="655588" y="1750654"/>
                  <a:pt x="668351" y="1749530"/>
                  <a:pt x="681038" y="1747838"/>
                </a:cubicBezTo>
                <a:cubicBezTo>
                  <a:pt x="694739" y="1746011"/>
                  <a:pt x="728418" y="1741219"/>
                  <a:pt x="742950" y="1738313"/>
                </a:cubicBezTo>
                <a:cubicBezTo>
                  <a:pt x="787455" y="1729412"/>
                  <a:pt x="740003" y="1737859"/>
                  <a:pt x="776288" y="1728788"/>
                </a:cubicBezTo>
                <a:cubicBezTo>
                  <a:pt x="804695" y="1721686"/>
                  <a:pt x="792624" y="1727424"/>
                  <a:pt x="814388" y="1719263"/>
                </a:cubicBezTo>
                <a:cubicBezTo>
                  <a:pt x="861288" y="1701676"/>
                  <a:pt x="813593" y="1716088"/>
                  <a:pt x="881063" y="1700213"/>
                </a:cubicBezTo>
                <a:cubicBezTo>
                  <a:pt x="893806" y="1697215"/>
                  <a:pt x="919163" y="1690688"/>
                  <a:pt x="919163" y="1690688"/>
                </a:cubicBezTo>
                <a:cubicBezTo>
                  <a:pt x="959973" y="1670283"/>
                  <a:pt x="913131" y="1690960"/>
                  <a:pt x="981075" y="1676400"/>
                </a:cubicBezTo>
                <a:cubicBezTo>
                  <a:pt x="1028878" y="1666156"/>
                  <a:pt x="982793" y="1669106"/>
                  <a:pt x="1023938" y="1657350"/>
                </a:cubicBezTo>
                <a:cubicBezTo>
                  <a:pt x="1039504" y="1652902"/>
                  <a:pt x="1056532" y="1653838"/>
                  <a:pt x="1071563" y="1647825"/>
                </a:cubicBezTo>
                <a:cubicBezTo>
                  <a:pt x="1079500" y="1644650"/>
                  <a:pt x="1087265" y="1641003"/>
                  <a:pt x="1095375" y="1638300"/>
                </a:cubicBezTo>
                <a:cubicBezTo>
                  <a:pt x="1109579" y="1633566"/>
                  <a:pt x="1128939" y="1631119"/>
                  <a:pt x="1143000" y="1628775"/>
                </a:cubicBezTo>
                <a:cubicBezTo>
                  <a:pt x="1147763" y="1625600"/>
                  <a:pt x="1151909" y="1621206"/>
                  <a:pt x="1157288" y="1619250"/>
                </a:cubicBezTo>
                <a:cubicBezTo>
                  <a:pt x="1169591" y="1614776"/>
                  <a:pt x="1195388" y="1609725"/>
                  <a:pt x="1195388" y="1609725"/>
                </a:cubicBezTo>
                <a:cubicBezTo>
                  <a:pt x="1200150" y="1606550"/>
                  <a:pt x="1204361" y="1602326"/>
                  <a:pt x="1209675" y="1600200"/>
                </a:cubicBezTo>
                <a:cubicBezTo>
                  <a:pt x="1235919" y="1589702"/>
                  <a:pt x="1245297" y="1591171"/>
                  <a:pt x="1271588" y="1585913"/>
                </a:cubicBezTo>
                <a:cubicBezTo>
                  <a:pt x="1289577" y="1582315"/>
                  <a:pt x="1300997" y="1577697"/>
                  <a:pt x="1319213" y="1571625"/>
                </a:cubicBezTo>
                <a:lnTo>
                  <a:pt x="1347788" y="1562100"/>
                </a:lnTo>
                <a:cubicBezTo>
                  <a:pt x="1382020" y="1550689"/>
                  <a:pt x="1339295" y="1564526"/>
                  <a:pt x="1381125" y="1552575"/>
                </a:cubicBezTo>
                <a:cubicBezTo>
                  <a:pt x="1385952" y="1551196"/>
                  <a:pt x="1390570" y="1549134"/>
                  <a:pt x="1395413" y="1547813"/>
                </a:cubicBezTo>
                <a:cubicBezTo>
                  <a:pt x="1408043" y="1544369"/>
                  <a:pt x="1433513" y="1538288"/>
                  <a:pt x="1433513" y="1538288"/>
                </a:cubicBezTo>
                <a:cubicBezTo>
                  <a:pt x="1439863" y="1535113"/>
                  <a:pt x="1445737" y="1530713"/>
                  <a:pt x="1452563" y="1528763"/>
                </a:cubicBezTo>
                <a:cubicBezTo>
                  <a:pt x="1468129" y="1524315"/>
                  <a:pt x="1484830" y="1524358"/>
                  <a:pt x="1500188" y="1519238"/>
                </a:cubicBezTo>
                <a:cubicBezTo>
                  <a:pt x="1504950" y="1517650"/>
                  <a:pt x="1509648" y="1515854"/>
                  <a:pt x="1514475" y="1514475"/>
                </a:cubicBezTo>
                <a:cubicBezTo>
                  <a:pt x="1526568" y="1511020"/>
                  <a:pt x="1536387" y="1509847"/>
                  <a:pt x="1547813" y="1504950"/>
                </a:cubicBezTo>
                <a:cubicBezTo>
                  <a:pt x="1554338" y="1502153"/>
                  <a:pt x="1560337" y="1498222"/>
                  <a:pt x="1566863" y="1495425"/>
                </a:cubicBezTo>
                <a:cubicBezTo>
                  <a:pt x="1571477" y="1493448"/>
                  <a:pt x="1576536" y="1492640"/>
                  <a:pt x="1581150" y="1490663"/>
                </a:cubicBezTo>
                <a:cubicBezTo>
                  <a:pt x="1587676" y="1487866"/>
                  <a:pt x="1593400" y="1483178"/>
                  <a:pt x="1600200" y="1481138"/>
                </a:cubicBezTo>
                <a:cubicBezTo>
                  <a:pt x="1609449" y="1478363"/>
                  <a:pt x="1619306" y="1478269"/>
                  <a:pt x="1628775" y="1476375"/>
                </a:cubicBezTo>
                <a:cubicBezTo>
                  <a:pt x="1635193" y="1475091"/>
                  <a:pt x="1641556" y="1473494"/>
                  <a:pt x="1647825" y="1471613"/>
                </a:cubicBezTo>
                <a:cubicBezTo>
                  <a:pt x="1657442" y="1468728"/>
                  <a:pt x="1666875" y="1465263"/>
                  <a:pt x="1676400" y="1462088"/>
                </a:cubicBezTo>
                <a:cubicBezTo>
                  <a:pt x="1681163" y="1460500"/>
                  <a:pt x="1685818" y="1458542"/>
                  <a:pt x="1690688" y="1457325"/>
                </a:cubicBezTo>
                <a:cubicBezTo>
                  <a:pt x="1697038" y="1455738"/>
                  <a:pt x="1703444" y="1454361"/>
                  <a:pt x="1709738" y="1452563"/>
                </a:cubicBezTo>
                <a:cubicBezTo>
                  <a:pt x="1714565" y="1451184"/>
                  <a:pt x="1719198" y="1449179"/>
                  <a:pt x="1724025" y="1447800"/>
                </a:cubicBezTo>
                <a:cubicBezTo>
                  <a:pt x="1745054" y="1441792"/>
                  <a:pt x="1739083" y="1445130"/>
                  <a:pt x="1757363" y="1438275"/>
                </a:cubicBezTo>
                <a:cubicBezTo>
                  <a:pt x="1760855" y="1436965"/>
                  <a:pt x="1787735" y="1425534"/>
                  <a:pt x="1795463" y="1423988"/>
                </a:cubicBezTo>
                <a:cubicBezTo>
                  <a:pt x="1806470" y="1421787"/>
                  <a:pt x="1817767" y="1421294"/>
                  <a:pt x="1828800" y="1419225"/>
                </a:cubicBezTo>
                <a:cubicBezTo>
                  <a:pt x="1843185" y="1416528"/>
                  <a:pt x="1857277" y="1412397"/>
                  <a:pt x="1871663" y="1409700"/>
                </a:cubicBezTo>
                <a:cubicBezTo>
                  <a:pt x="1898921" y="1404589"/>
                  <a:pt x="1930433" y="1402626"/>
                  <a:pt x="1957388" y="1400175"/>
                </a:cubicBezTo>
                <a:cubicBezTo>
                  <a:pt x="1968500" y="1397000"/>
                  <a:pt x="1979325" y="1392550"/>
                  <a:pt x="1990725" y="1390650"/>
                </a:cubicBezTo>
                <a:cubicBezTo>
                  <a:pt x="2058156" y="1379412"/>
                  <a:pt x="2022920" y="1392337"/>
                  <a:pt x="2062163" y="1381125"/>
                </a:cubicBezTo>
                <a:cubicBezTo>
                  <a:pt x="2066990" y="1379746"/>
                  <a:pt x="2071901" y="1378486"/>
                  <a:pt x="2076450" y="1376363"/>
                </a:cubicBezTo>
                <a:cubicBezTo>
                  <a:pt x="2095750" y="1367356"/>
                  <a:pt x="2112938" y="1352954"/>
                  <a:pt x="2133600" y="1347788"/>
                </a:cubicBezTo>
                <a:cubicBezTo>
                  <a:pt x="2193153" y="1332898"/>
                  <a:pt x="2119111" y="1351928"/>
                  <a:pt x="2166938" y="1338263"/>
                </a:cubicBezTo>
                <a:cubicBezTo>
                  <a:pt x="2177523" y="1335239"/>
                  <a:pt x="2190005" y="1333302"/>
                  <a:pt x="2200275" y="1328738"/>
                </a:cubicBezTo>
                <a:cubicBezTo>
                  <a:pt x="2210006" y="1324413"/>
                  <a:pt x="2219118" y="1318775"/>
                  <a:pt x="2228850" y="1314450"/>
                </a:cubicBezTo>
                <a:cubicBezTo>
                  <a:pt x="2233438" y="1312411"/>
                  <a:pt x="2238524" y="1311665"/>
                  <a:pt x="2243138" y="1309688"/>
                </a:cubicBezTo>
                <a:cubicBezTo>
                  <a:pt x="2249664" y="1306891"/>
                  <a:pt x="2255596" y="1302800"/>
                  <a:pt x="2262188" y="1300163"/>
                </a:cubicBezTo>
                <a:cubicBezTo>
                  <a:pt x="2271510" y="1296434"/>
                  <a:pt x="2281441" y="1294367"/>
                  <a:pt x="2290763" y="1290638"/>
                </a:cubicBezTo>
                <a:cubicBezTo>
                  <a:pt x="2298700" y="1287463"/>
                  <a:pt x="2306763" y="1284585"/>
                  <a:pt x="2314575" y="1281113"/>
                </a:cubicBezTo>
                <a:cubicBezTo>
                  <a:pt x="2337908" y="1270742"/>
                  <a:pt x="2333532" y="1268679"/>
                  <a:pt x="2362200" y="1262063"/>
                </a:cubicBezTo>
                <a:cubicBezTo>
                  <a:pt x="2373138" y="1259539"/>
                  <a:pt x="2384425" y="1258888"/>
                  <a:pt x="2395538" y="1257300"/>
                </a:cubicBezTo>
                <a:cubicBezTo>
                  <a:pt x="2415500" y="1247319"/>
                  <a:pt x="2416105" y="1246357"/>
                  <a:pt x="2438400" y="1238250"/>
                </a:cubicBezTo>
                <a:cubicBezTo>
                  <a:pt x="2447836" y="1234819"/>
                  <a:pt x="2457835" y="1232880"/>
                  <a:pt x="2466975" y="1228725"/>
                </a:cubicBezTo>
                <a:cubicBezTo>
                  <a:pt x="2475402" y="1224895"/>
                  <a:pt x="2482509" y="1218578"/>
                  <a:pt x="2490788" y="1214438"/>
                </a:cubicBezTo>
                <a:cubicBezTo>
                  <a:pt x="2495278" y="1212193"/>
                  <a:pt x="2500375" y="1211438"/>
                  <a:pt x="2505075" y="1209675"/>
                </a:cubicBezTo>
                <a:cubicBezTo>
                  <a:pt x="2515991" y="1205581"/>
                  <a:pt x="2533967" y="1199833"/>
                  <a:pt x="2543175" y="1190625"/>
                </a:cubicBezTo>
                <a:cubicBezTo>
                  <a:pt x="2548788" y="1185012"/>
                  <a:pt x="2552297" y="1177602"/>
                  <a:pt x="2557463" y="1171575"/>
                </a:cubicBezTo>
                <a:cubicBezTo>
                  <a:pt x="2561846" y="1166461"/>
                  <a:pt x="2567438" y="1162462"/>
                  <a:pt x="2571750" y="1157288"/>
                </a:cubicBezTo>
                <a:cubicBezTo>
                  <a:pt x="2608015" y="1113769"/>
                  <a:pt x="2543091" y="1181184"/>
                  <a:pt x="2600325" y="1123950"/>
                </a:cubicBezTo>
                <a:cubicBezTo>
                  <a:pt x="2607405" y="1102713"/>
                  <a:pt x="2603631" y="1110591"/>
                  <a:pt x="2619375" y="1085850"/>
                </a:cubicBezTo>
                <a:cubicBezTo>
                  <a:pt x="2625521" y="1076192"/>
                  <a:pt x="2634804" y="1068135"/>
                  <a:pt x="2638425" y="1057275"/>
                </a:cubicBezTo>
                <a:cubicBezTo>
                  <a:pt x="2647679" y="1029518"/>
                  <a:pt x="2640943" y="1047478"/>
                  <a:pt x="2662238" y="1004888"/>
                </a:cubicBezTo>
                <a:cubicBezTo>
                  <a:pt x="2665413" y="998538"/>
                  <a:pt x="2667503" y="991518"/>
                  <a:pt x="2671763" y="985838"/>
                </a:cubicBezTo>
                <a:cubicBezTo>
                  <a:pt x="2678283" y="977144"/>
                  <a:pt x="2702755" y="945247"/>
                  <a:pt x="2705100" y="938213"/>
                </a:cubicBezTo>
                <a:cubicBezTo>
                  <a:pt x="2720435" y="892212"/>
                  <a:pt x="2695843" y="963738"/>
                  <a:pt x="2719388" y="904875"/>
                </a:cubicBezTo>
                <a:cubicBezTo>
                  <a:pt x="2723117" y="895553"/>
                  <a:pt x="2724758" y="885440"/>
                  <a:pt x="2728913" y="876300"/>
                </a:cubicBezTo>
                <a:cubicBezTo>
                  <a:pt x="2741239" y="849182"/>
                  <a:pt x="2742830" y="856891"/>
                  <a:pt x="2757488" y="833438"/>
                </a:cubicBezTo>
                <a:cubicBezTo>
                  <a:pt x="2761251" y="827418"/>
                  <a:pt x="2763491" y="820552"/>
                  <a:pt x="2767013" y="814388"/>
                </a:cubicBezTo>
                <a:cubicBezTo>
                  <a:pt x="2780677" y="790476"/>
                  <a:pt x="2773729" y="809830"/>
                  <a:pt x="2786063" y="781050"/>
                </a:cubicBezTo>
                <a:cubicBezTo>
                  <a:pt x="2788040" y="776436"/>
                  <a:pt x="2787689" y="770683"/>
                  <a:pt x="2790825" y="766763"/>
                </a:cubicBezTo>
                <a:cubicBezTo>
                  <a:pt x="2794401" y="762293"/>
                  <a:pt x="2800350" y="760413"/>
                  <a:pt x="2805113" y="757238"/>
                </a:cubicBezTo>
                <a:cubicBezTo>
                  <a:pt x="2813844" y="731043"/>
                  <a:pt x="2804629" y="754512"/>
                  <a:pt x="2819400" y="728663"/>
                </a:cubicBezTo>
                <a:cubicBezTo>
                  <a:pt x="2822922" y="722499"/>
                  <a:pt x="2825403" y="715777"/>
                  <a:pt x="2828925" y="709613"/>
                </a:cubicBezTo>
                <a:cubicBezTo>
                  <a:pt x="2831765" y="704643"/>
                  <a:pt x="2835890" y="700445"/>
                  <a:pt x="2838450" y="695325"/>
                </a:cubicBezTo>
                <a:cubicBezTo>
                  <a:pt x="2840695" y="690835"/>
                  <a:pt x="2840775" y="685426"/>
                  <a:pt x="2843213" y="681038"/>
                </a:cubicBezTo>
                <a:cubicBezTo>
                  <a:pt x="2848773" y="671031"/>
                  <a:pt x="2855395" y="661621"/>
                  <a:pt x="2862263" y="652463"/>
                </a:cubicBezTo>
                <a:cubicBezTo>
                  <a:pt x="2867025" y="646113"/>
                  <a:pt x="2872695" y="640352"/>
                  <a:pt x="2876550" y="633413"/>
                </a:cubicBezTo>
                <a:cubicBezTo>
                  <a:pt x="2880702" y="625940"/>
                  <a:pt x="2882603" y="617412"/>
                  <a:pt x="2886075" y="609600"/>
                </a:cubicBezTo>
                <a:cubicBezTo>
                  <a:pt x="2888958" y="603112"/>
                  <a:pt x="2892803" y="597075"/>
                  <a:pt x="2895600" y="590550"/>
                </a:cubicBezTo>
                <a:cubicBezTo>
                  <a:pt x="2897578" y="585936"/>
                  <a:pt x="2897925" y="580651"/>
                  <a:pt x="2900363" y="576263"/>
                </a:cubicBezTo>
                <a:cubicBezTo>
                  <a:pt x="2908739" y="561187"/>
                  <a:pt x="2922999" y="542907"/>
                  <a:pt x="2933700" y="528638"/>
                </a:cubicBezTo>
                <a:cubicBezTo>
                  <a:pt x="2943830" y="498250"/>
                  <a:pt x="2930393" y="531461"/>
                  <a:pt x="2957513" y="495300"/>
                </a:cubicBezTo>
                <a:cubicBezTo>
                  <a:pt x="2961773" y="489620"/>
                  <a:pt x="2963275" y="482270"/>
                  <a:pt x="2967038" y="476250"/>
                </a:cubicBezTo>
                <a:cubicBezTo>
                  <a:pt x="2977222" y="459955"/>
                  <a:pt x="2982623" y="455902"/>
                  <a:pt x="2995613" y="442913"/>
                </a:cubicBezTo>
                <a:cubicBezTo>
                  <a:pt x="3003982" y="417803"/>
                  <a:pt x="2994843" y="438121"/>
                  <a:pt x="3014663" y="414338"/>
                </a:cubicBezTo>
                <a:cubicBezTo>
                  <a:pt x="3046540" y="376087"/>
                  <a:pt x="2998789" y="427565"/>
                  <a:pt x="3033713" y="381000"/>
                </a:cubicBezTo>
                <a:cubicBezTo>
                  <a:pt x="3039101" y="373816"/>
                  <a:pt x="3047375" y="369134"/>
                  <a:pt x="3052763" y="361950"/>
                </a:cubicBezTo>
                <a:cubicBezTo>
                  <a:pt x="3057023" y="356270"/>
                  <a:pt x="3058162" y="348677"/>
                  <a:pt x="3062288" y="342900"/>
                </a:cubicBezTo>
                <a:cubicBezTo>
                  <a:pt x="3066203" y="337420"/>
                  <a:pt x="3072192" y="333727"/>
                  <a:pt x="3076575" y="328613"/>
                </a:cubicBezTo>
                <a:cubicBezTo>
                  <a:pt x="3081741" y="322586"/>
                  <a:pt x="3086249" y="316022"/>
                  <a:pt x="3090863" y="309563"/>
                </a:cubicBezTo>
                <a:cubicBezTo>
                  <a:pt x="3094190" y="304905"/>
                  <a:pt x="3096341" y="299323"/>
                  <a:pt x="3100388" y="295275"/>
                </a:cubicBezTo>
                <a:cubicBezTo>
                  <a:pt x="3104435" y="291228"/>
                  <a:pt x="3109913" y="288925"/>
                  <a:pt x="3114675" y="285750"/>
                </a:cubicBezTo>
                <a:cubicBezTo>
                  <a:pt x="3132232" y="250636"/>
                  <a:pt x="3119181" y="271718"/>
                  <a:pt x="3162300" y="228600"/>
                </a:cubicBezTo>
                <a:cubicBezTo>
                  <a:pt x="3167063" y="223838"/>
                  <a:pt x="3170984" y="218049"/>
                  <a:pt x="3176588" y="214313"/>
                </a:cubicBezTo>
                <a:cubicBezTo>
                  <a:pt x="3181350" y="211138"/>
                  <a:pt x="3186478" y="208452"/>
                  <a:pt x="3190875" y="204788"/>
                </a:cubicBezTo>
                <a:cubicBezTo>
                  <a:pt x="3196049" y="200476"/>
                  <a:pt x="3199846" y="194635"/>
                  <a:pt x="3205163" y="190500"/>
                </a:cubicBezTo>
                <a:cubicBezTo>
                  <a:pt x="3214199" y="183472"/>
                  <a:pt x="3233738" y="171450"/>
                  <a:pt x="3233738" y="171450"/>
                </a:cubicBezTo>
                <a:cubicBezTo>
                  <a:pt x="3251465" y="144860"/>
                  <a:pt x="3234796" y="165894"/>
                  <a:pt x="3271838" y="138113"/>
                </a:cubicBezTo>
                <a:cubicBezTo>
                  <a:pt x="3314517" y="106104"/>
                  <a:pt x="3296729" y="118344"/>
                  <a:pt x="3324225" y="100013"/>
                </a:cubicBezTo>
                <a:cubicBezTo>
                  <a:pt x="3327400" y="95250"/>
                  <a:pt x="3328987" y="88900"/>
                  <a:pt x="3333750" y="85725"/>
                </a:cubicBezTo>
                <a:cubicBezTo>
                  <a:pt x="3339196" y="82094"/>
                  <a:pt x="3346671" y="83261"/>
                  <a:pt x="3352800" y="80963"/>
                </a:cubicBezTo>
                <a:cubicBezTo>
                  <a:pt x="3359448" y="78470"/>
                  <a:pt x="3365762" y="75091"/>
                  <a:pt x="3371850" y="71438"/>
                </a:cubicBezTo>
                <a:cubicBezTo>
                  <a:pt x="3381666" y="65548"/>
                  <a:pt x="3390900" y="58738"/>
                  <a:pt x="3400425" y="52388"/>
                </a:cubicBezTo>
                <a:lnTo>
                  <a:pt x="3429000" y="33338"/>
                </a:lnTo>
                <a:lnTo>
                  <a:pt x="3457575" y="14288"/>
                </a:lnTo>
                <a:cubicBezTo>
                  <a:pt x="3473732" y="3517"/>
                  <a:pt x="3467816" y="8811"/>
                  <a:pt x="347662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243138" y="1771650"/>
            <a:ext cx="3405187" cy="1743075"/>
          </a:xfrm>
          <a:custGeom>
            <a:avLst/>
            <a:gdLst>
              <a:gd name="connsiteX0" fmla="*/ 0 w 3405187"/>
              <a:gd name="connsiteY0" fmla="*/ 1743075 h 1743075"/>
              <a:gd name="connsiteX1" fmla="*/ 19050 w 3405187"/>
              <a:gd name="connsiteY1" fmla="*/ 1738313 h 1743075"/>
              <a:gd name="connsiteX2" fmla="*/ 257175 w 3405187"/>
              <a:gd name="connsiteY2" fmla="*/ 1728788 h 1743075"/>
              <a:gd name="connsiteX3" fmla="*/ 538162 w 3405187"/>
              <a:gd name="connsiteY3" fmla="*/ 1719263 h 1743075"/>
              <a:gd name="connsiteX4" fmla="*/ 595312 w 3405187"/>
              <a:gd name="connsiteY4" fmla="*/ 1709738 h 1743075"/>
              <a:gd name="connsiteX5" fmla="*/ 633412 w 3405187"/>
              <a:gd name="connsiteY5" fmla="*/ 1700213 h 1743075"/>
              <a:gd name="connsiteX6" fmla="*/ 666750 w 3405187"/>
              <a:gd name="connsiteY6" fmla="*/ 1690688 h 1743075"/>
              <a:gd name="connsiteX7" fmla="*/ 704850 w 3405187"/>
              <a:gd name="connsiteY7" fmla="*/ 1685925 h 1743075"/>
              <a:gd name="connsiteX8" fmla="*/ 733425 w 3405187"/>
              <a:gd name="connsiteY8" fmla="*/ 1681163 h 1743075"/>
              <a:gd name="connsiteX9" fmla="*/ 762000 w 3405187"/>
              <a:gd name="connsiteY9" fmla="*/ 1671638 h 1743075"/>
              <a:gd name="connsiteX10" fmla="*/ 819150 w 3405187"/>
              <a:gd name="connsiteY10" fmla="*/ 1662113 h 1743075"/>
              <a:gd name="connsiteX11" fmla="*/ 842962 w 3405187"/>
              <a:gd name="connsiteY11" fmla="*/ 1652588 h 1743075"/>
              <a:gd name="connsiteX12" fmla="*/ 866775 w 3405187"/>
              <a:gd name="connsiteY12" fmla="*/ 1647825 h 1743075"/>
              <a:gd name="connsiteX13" fmla="*/ 914400 w 3405187"/>
              <a:gd name="connsiteY13" fmla="*/ 1638300 h 1743075"/>
              <a:gd name="connsiteX14" fmla="*/ 1004887 w 3405187"/>
              <a:gd name="connsiteY14" fmla="*/ 1628775 h 1743075"/>
              <a:gd name="connsiteX15" fmla="*/ 1081087 w 3405187"/>
              <a:gd name="connsiteY15" fmla="*/ 1609725 h 1743075"/>
              <a:gd name="connsiteX16" fmla="*/ 1157287 w 3405187"/>
              <a:gd name="connsiteY16" fmla="*/ 1604963 h 1743075"/>
              <a:gd name="connsiteX17" fmla="*/ 1209675 w 3405187"/>
              <a:gd name="connsiteY17" fmla="*/ 1590675 h 1743075"/>
              <a:gd name="connsiteX18" fmla="*/ 1243012 w 3405187"/>
              <a:gd name="connsiteY18" fmla="*/ 1585913 h 1743075"/>
              <a:gd name="connsiteX19" fmla="*/ 1295400 w 3405187"/>
              <a:gd name="connsiteY19" fmla="*/ 1566863 h 1743075"/>
              <a:gd name="connsiteX20" fmla="*/ 1314450 w 3405187"/>
              <a:gd name="connsiteY20" fmla="*/ 1562100 h 1743075"/>
              <a:gd name="connsiteX21" fmla="*/ 1352550 w 3405187"/>
              <a:gd name="connsiteY21" fmla="*/ 1547813 h 1743075"/>
              <a:gd name="connsiteX22" fmla="*/ 1376362 w 3405187"/>
              <a:gd name="connsiteY22" fmla="*/ 1543050 h 1743075"/>
              <a:gd name="connsiteX23" fmla="*/ 1419225 w 3405187"/>
              <a:gd name="connsiteY23" fmla="*/ 1528763 h 1743075"/>
              <a:gd name="connsiteX24" fmla="*/ 1447800 w 3405187"/>
              <a:gd name="connsiteY24" fmla="*/ 1524000 h 1743075"/>
              <a:gd name="connsiteX25" fmla="*/ 1504950 w 3405187"/>
              <a:gd name="connsiteY25" fmla="*/ 1504950 h 1743075"/>
              <a:gd name="connsiteX26" fmla="*/ 1533525 w 3405187"/>
              <a:gd name="connsiteY26" fmla="*/ 1495425 h 1743075"/>
              <a:gd name="connsiteX27" fmla="*/ 1557337 w 3405187"/>
              <a:gd name="connsiteY27" fmla="*/ 1490663 h 1743075"/>
              <a:gd name="connsiteX28" fmla="*/ 1581150 w 3405187"/>
              <a:gd name="connsiteY28" fmla="*/ 1481138 h 1743075"/>
              <a:gd name="connsiteX29" fmla="*/ 1604962 w 3405187"/>
              <a:gd name="connsiteY29" fmla="*/ 1476375 h 1743075"/>
              <a:gd name="connsiteX30" fmla="*/ 1619250 w 3405187"/>
              <a:gd name="connsiteY30" fmla="*/ 1471613 h 1743075"/>
              <a:gd name="connsiteX31" fmla="*/ 1643062 w 3405187"/>
              <a:gd name="connsiteY31" fmla="*/ 1466850 h 1743075"/>
              <a:gd name="connsiteX32" fmla="*/ 1676400 w 3405187"/>
              <a:gd name="connsiteY32" fmla="*/ 1457325 h 1743075"/>
              <a:gd name="connsiteX33" fmla="*/ 1704975 w 3405187"/>
              <a:gd name="connsiteY33" fmla="*/ 1452563 h 1743075"/>
              <a:gd name="connsiteX34" fmla="*/ 1733550 w 3405187"/>
              <a:gd name="connsiteY34" fmla="*/ 1443038 h 1743075"/>
              <a:gd name="connsiteX35" fmla="*/ 1757362 w 3405187"/>
              <a:gd name="connsiteY35" fmla="*/ 1433513 h 1743075"/>
              <a:gd name="connsiteX36" fmla="*/ 1800225 w 3405187"/>
              <a:gd name="connsiteY36" fmla="*/ 1428750 h 1743075"/>
              <a:gd name="connsiteX37" fmla="*/ 1847850 w 3405187"/>
              <a:gd name="connsiteY37" fmla="*/ 1409700 h 1743075"/>
              <a:gd name="connsiteX38" fmla="*/ 1885950 w 3405187"/>
              <a:gd name="connsiteY38" fmla="*/ 1395413 h 1743075"/>
              <a:gd name="connsiteX39" fmla="*/ 1919287 w 3405187"/>
              <a:gd name="connsiteY39" fmla="*/ 1385888 h 1743075"/>
              <a:gd name="connsiteX40" fmla="*/ 1962150 w 3405187"/>
              <a:gd name="connsiteY40" fmla="*/ 1371600 h 1743075"/>
              <a:gd name="connsiteX41" fmla="*/ 1985962 w 3405187"/>
              <a:gd name="connsiteY41" fmla="*/ 1366838 h 1743075"/>
              <a:gd name="connsiteX42" fmla="*/ 2000250 w 3405187"/>
              <a:gd name="connsiteY42" fmla="*/ 1362075 h 1743075"/>
              <a:gd name="connsiteX43" fmla="*/ 2038350 w 3405187"/>
              <a:gd name="connsiteY43" fmla="*/ 1347788 h 1743075"/>
              <a:gd name="connsiteX44" fmla="*/ 2062162 w 3405187"/>
              <a:gd name="connsiteY44" fmla="*/ 1343025 h 1743075"/>
              <a:gd name="connsiteX45" fmla="*/ 2100262 w 3405187"/>
              <a:gd name="connsiteY45" fmla="*/ 1333500 h 1743075"/>
              <a:gd name="connsiteX46" fmla="*/ 2147887 w 3405187"/>
              <a:gd name="connsiteY46" fmla="*/ 1309688 h 1743075"/>
              <a:gd name="connsiteX47" fmla="*/ 2166937 w 3405187"/>
              <a:gd name="connsiteY47" fmla="*/ 1300163 h 1743075"/>
              <a:gd name="connsiteX48" fmla="*/ 2205037 w 3405187"/>
              <a:gd name="connsiteY48" fmla="*/ 1285875 h 1743075"/>
              <a:gd name="connsiteX49" fmla="*/ 2243137 w 3405187"/>
              <a:gd name="connsiteY49" fmla="*/ 1266825 h 1743075"/>
              <a:gd name="connsiteX50" fmla="*/ 2276475 w 3405187"/>
              <a:gd name="connsiteY50" fmla="*/ 1247775 h 1743075"/>
              <a:gd name="connsiteX51" fmla="*/ 2319337 w 3405187"/>
              <a:gd name="connsiteY51" fmla="*/ 1228725 h 1743075"/>
              <a:gd name="connsiteX52" fmla="*/ 2333625 w 3405187"/>
              <a:gd name="connsiteY52" fmla="*/ 1214438 h 1743075"/>
              <a:gd name="connsiteX53" fmla="*/ 2376487 w 3405187"/>
              <a:gd name="connsiteY53" fmla="*/ 1195388 h 1743075"/>
              <a:gd name="connsiteX54" fmla="*/ 2395537 w 3405187"/>
              <a:gd name="connsiteY54" fmla="*/ 1181100 h 1743075"/>
              <a:gd name="connsiteX55" fmla="*/ 2409825 w 3405187"/>
              <a:gd name="connsiteY55" fmla="*/ 1176338 h 1743075"/>
              <a:gd name="connsiteX56" fmla="*/ 2428875 w 3405187"/>
              <a:gd name="connsiteY56" fmla="*/ 1166813 h 1743075"/>
              <a:gd name="connsiteX57" fmla="*/ 2447925 w 3405187"/>
              <a:gd name="connsiteY57" fmla="*/ 1152525 h 1743075"/>
              <a:gd name="connsiteX58" fmla="*/ 2466975 w 3405187"/>
              <a:gd name="connsiteY58" fmla="*/ 1143000 h 1743075"/>
              <a:gd name="connsiteX59" fmla="*/ 2505075 w 3405187"/>
              <a:gd name="connsiteY59" fmla="*/ 1128713 h 1743075"/>
              <a:gd name="connsiteX60" fmla="*/ 2519362 w 3405187"/>
              <a:gd name="connsiteY60" fmla="*/ 1119188 h 1743075"/>
              <a:gd name="connsiteX61" fmla="*/ 2538412 w 3405187"/>
              <a:gd name="connsiteY61" fmla="*/ 1104900 h 1743075"/>
              <a:gd name="connsiteX62" fmla="*/ 2590800 w 3405187"/>
              <a:gd name="connsiteY62" fmla="*/ 1085850 h 1743075"/>
              <a:gd name="connsiteX63" fmla="*/ 2624137 w 3405187"/>
              <a:gd name="connsiteY63" fmla="*/ 1062038 h 1743075"/>
              <a:gd name="connsiteX64" fmla="*/ 2643187 w 3405187"/>
              <a:gd name="connsiteY64" fmla="*/ 1052513 h 1743075"/>
              <a:gd name="connsiteX65" fmla="*/ 2671762 w 3405187"/>
              <a:gd name="connsiteY65" fmla="*/ 1023938 h 1743075"/>
              <a:gd name="connsiteX66" fmla="*/ 2705100 w 3405187"/>
              <a:gd name="connsiteY66" fmla="*/ 995363 h 1743075"/>
              <a:gd name="connsiteX67" fmla="*/ 2724150 w 3405187"/>
              <a:gd name="connsiteY67" fmla="*/ 981075 h 1743075"/>
              <a:gd name="connsiteX68" fmla="*/ 2733675 w 3405187"/>
              <a:gd name="connsiteY68" fmla="*/ 962025 h 1743075"/>
              <a:gd name="connsiteX69" fmla="*/ 2771775 w 3405187"/>
              <a:gd name="connsiteY69" fmla="*/ 914400 h 1743075"/>
              <a:gd name="connsiteX70" fmla="*/ 2786062 w 3405187"/>
              <a:gd name="connsiteY70" fmla="*/ 904875 h 1743075"/>
              <a:gd name="connsiteX71" fmla="*/ 2809875 w 3405187"/>
              <a:gd name="connsiteY71" fmla="*/ 876300 h 1743075"/>
              <a:gd name="connsiteX72" fmla="*/ 2828925 w 3405187"/>
              <a:gd name="connsiteY72" fmla="*/ 847725 h 1743075"/>
              <a:gd name="connsiteX73" fmla="*/ 2852737 w 3405187"/>
              <a:gd name="connsiteY73" fmla="*/ 814388 h 1743075"/>
              <a:gd name="connsiteX74" fmla="*/ 2857500 w 3405187"/>
              <a:gd name="connsiteY74" fmla="*/ 800100 h 1743075"/>
              <a:gd name="connsiteX75" fmla="*/ 2876550 w 3405187"/>
              <a:gd name="connsiteY75" fmla="*/ 781050 h 1743075"/>
              <a:gd name="connsiteX76" fmla="*/ 2895600 w 3405187"/>
              <a:gd name="connsiteY76" fmla="*/ 757238 h 1743075"/>
              <a:gd name="connsiteX77" fmla="*/ 2905125 w 3405187"/>
              <a:gd name="connsiteY77" fmla="*/ 728663 h 1743075"/>
              <a:gd name="connsiteX78" fmla="*/ 2914650 w 3405187"/>
              <a:gd name="connsiteY78" fmla="*/ 709613 h 1743075"/>
              <a:gd name="connsiteX79" fmla="*/ 2933700 w 3405187"/>
              <a:gd name="connsiteY79" fmla="*/ 657225 h 1743075"/>
              <a:gd name="connsiteX80" fmla="*/ 2947987 w 3405187"/>
              <a:gd name="connsiteY80" fmla="*/ 638175 h 1743075"/>
              <a:gd name="connsiteX81" fmla="*/ 2957512 w 3405187"/>
              <a:gd name="connsiteY81" fmla="*/ 619125 h 1743075"/>
              <a:gd name="connsiteX82" fmla="*/ 2981325 w 3405187"/>
              <a:gd name="connsiteY82" fmla="*/ 581025 h 1743075"/>
              <a:gd name="connsiteX83" fmla="*/ 2990850 w 3405187"/>
              <a:gd name="connsiteY83" fmla="*/ 547688 h 1743075"/>
              <a:gd name="connsiteX84" fmla="*/ 2995612 w 3405187"/>
              <a:gd name="connsiteY84" fmla="*/ 533400 h 1743075"/>
              <a:gd name="connsiteX85" fmla="*/ 3000375 w 3405187"/>
              <a:gd name="connsiteY85" fmla="*/ 514350 h 1743075"/>
              <a:gd name="connsiteX86" fmla="*/ 3024187 w 3405187"/>
              <a:gd name="connsiteY86" fmla="*/ 452438 h 1743075"/>
              <a:gd name="connsiteX87" fmla="*/ 3028950 w 3405187"/>
              <a:gd name="connsiteY87" fmla="*/ 438150 h 1743075"/>
              <a:gd name="connsiteX88" fmla="*/ 3033712 w 3405187"/>
              <a:gd name="connsiteY88" fmla="*/ 419100 h 1743075"/>
              <a:gd name="connsiteX89" fmla="*/ 3043237 w 3405187"/>
              <a:gd name="connsiteY89" fmla="*/ 404813 h 1743075"/>
              <a:gd name="connsiteX90" fmla="*/ 3062287 w 3405187"/>
              <a:gd name="connsiteY90" fmla="*/ 371475 h 1743075"/>
              <a:gd name="connsiteX91" fmla="*/ 3086100 w 3405187"/>
              <a:gd name="connsiteY91" fmla="*/ 333375 h 1743075"/>
              <a:gd name="connsiteX92" fmla="*/ 3095625 w 3405187"/>
              <a:gd name="connsiteY92" fmla="*/ 309563 h 1743075"/>
              <a:gd name="connsiteX93" fmla="*/ 3100387 w 3405187"/>
              <a:gd name="connsiteY93" fmla="*/ 290513 h 1743075"/>
              <a:gd name="connsiteX94" fmla="*/ 3109912 w 3405187"/>
              <a:gd name="connsiteY94" fmla="*/ 276225 h 1743075"/>
              <a:gd name="connsiteX95" fmla="*/ 3114675 w 3405187"/>
              <a:gd name="connsiteY95" fmla="*/ 261938 h 1743075"/>
              <a:gd name="connsiteX96" fmla="*/ 3128962 w 3405187"/>
              <a:gd name="connsiteY96" fmla="*/ 252413 h 1743075"/>
              <a:gd name="connsiteX97" fmla="*/ 3162300 w 3405187"/>
              <a:gd name="connsiteY97" fmla="*/ 190500 h 1743075"/>
              <a:gd name="connsiteX98" fmla="*/ 3176587 w 3405187"/>
              <a:gd name="connsiteY98" fmla="*/ 176213 h 1743075"/>
              <a:gd name="connsiteX99" fmla="*/ 3195637 w 3405187"/>
              <a:gd name="connsiteY99" fmla="*/ 147638 h 1743075"/>
              <a:gd name="connsiteX100" fmla="*/ 3224212 w 3405187"/>
              <a:gd name="connsiteY100" fmla="*/ 123825 h 1743075"/>
              <a:gd name="connsiteX101" fmla="*/ 3271837 w 3405187"/>
              <a:gd name="connsiteY101" fmla="*/ 90488 h 1743075"/>
              <a:gd name="connsiteX102" fmla="*/ 3286125 w 3405187"/>
              <a:gd name="connsiteY102" fmla="*/ 76200 h 1743075"/>
              <a:gd name="connsiteX103" fmla="*/ 3305175 w 3405187"/>
              <a:gd name="connsiteY103" fmla="*/ 66675 h 1743075"/>
              <a:gd name="connsiteX104" fmla="*/ 3333750 w 3405187"/>
              <a:gd name="connsiteY104" fmla="*/ 47625 h 1743075"/>
              <a:gd name="connsiteX105" fmla="*/ 3352800 w 3405187"/>
              <a:gd name="connsiteY105" fmla="*/ 38100 h 1743075"/>
              <a:gd name="connsiteX106" fmla="*/ 3367087 w 3405187"/>
              <a:gd name="connsiteY106" fmla="*/ 23813 h 1743075"/>
              <a:gd name="connsiteX107" fmla="*/ 3405187 w 3405187"/>
              <a:gd name="connsiteY107" fmla="*/ 0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05187" h="1743075">
                <a:moveTo>
                  <a:pt x="0" y="1743075"/>
                </a:moveTo>
                <a:cubicBezTo>
                  <a:pt x="6350" y="1741488"/>
                  <a:pt x="12632" y="1739597"/>
                  <a:pt x="19050" y="1738313"/>
                </a:cubicBezTo>
                <a:cubicBezTo>
                  <a:pt x="98669" y="1722389"/>
                  <a:pt x="167293" y="1731406"/>
                  <a:pt x="257175" y="1728788"/>
                </a:cubicBezTo>
                <a:lnTo>
                  <a:pt x="538162" y="1719263"/>
                </a:lnTo>
                <a:cubicBezTo>
                  <a:pt x="557212" y="1716088"/>
                  <a:pt x="576990" y="1715846"/>
                  <a:pt x="595312" y="1709738"/>
                </a:cubicBezTo>
                <a:cubicBezTo>
                  <a:pt x="627973" y="1698850"/>
                  <a:pt x="587435" y="1711707"/>
                  <a:pt x="633412" y="1700213"/>
                </a:cubicBezTo>
                <a:cubicBezTo>
                  <a:pt x="656071" y="1694548"/>
                  <a:pt x="640011" y="1695145"/>
                  <a:pt x="666750" y="1690688"/>
                </a:cubicBezTo>
                <a:cubicBezTo>
                  <a:pt x="679375" y="1688584"/>
                  <a:pt x="692180" y="1687735"/>
                  <a:pt x="704850" y="1685925"/>
                </a:cubicBezTo>
                <a:cubicBezTo>
                  <a:pt x="714409" y="1684559"/>
                  <a:pt x="723900" y="1682750"/>
                  <a:pt x="733425" y="1681163"/>
                </a:cubicBezTo>
                <a:cubicBezTo>
                  <a:pt x="742950" y="1677988"/>
                  <a:pt x="752183" y="1673742"/>
                  <a:pt x="762000" y="1671638"/>
                </a:cubicBezTo>
                <a:cubicBezTo>
                  <a:pt x="796957" y="1664147"/>
                  <a:pt x="792612" y="1670959"/>
                  <a:pt x="819150" y="1662113"/>
                </a:cubicBezTo>
                <a:cubicBezTo>
                  <a:pt x="827260" y="1659410"/>
                  <a:pt x="834774" y="1655045"/>
                  <a:pt x="842962" y="1652588"/>
                </a:cubicBezTo>
                <a:cubicBezTo>
                  <a:pt x="850715" y="1650262"/>
                  <a:pt x="858873" y="1649581"/>
                  <a:pt x="866775" y="1647825"/>
                </a:cubicBezTo>
                <a:cubicBezTo>
                  <a:pt x="892066" y="1642205"/>
                  <a:pt x="883983" y="1641950"/>
                  <a:pt x="914400" y="1638300"/>
                </a:cubicBezTo>
                <a:cubicBezTo>
                  <a:pt x="944513" y="1634686"/>
                  <a:pt x="1004887" y="1628775"/>
                  <a:pt x="1004887" y="1628775"/>
                </a:cubicBezTo>
                <a:cubicBezTo>
                  <a:pt x="1025922" y="1622765"/>
                  <a:pt x="1060344" y="1612214"/>
                  <a:pt x="1081087" y="1609725"/>
                </a:cubicBezTo>
                <a:cubicBezTo>
                  <a:pt x="1106355" y="1606693"/>
                  <a:pt x="1131887" y="1606550"/>
                  <a:pt x="1157287" y="1604963"/>
                </a:cubicBezTo>
                <a:cubicBezTo>
                  <a:pt x="1161838" y="1603663"/>
                  <a:pt x="1199281" y="1592565"/>
                  <a:pt x="1209675" y="1590675"/>
                </a:cubicBezTo>
                <a:cubicBezTo>
                  <a:pt x="1220719" y="1588667"/>
                  <a:pt x="1231900" y="1587500"/>
                  <a:pt x="1243012" y="1585913"/>
                </a:cubicBezTo>
                <a:cubicBezTo>
                  <a:pt x="1265736" y="1576824"/>
                  <a:pt x="1270942" y="1574201"/>
                  <a:pt x="1295400" y="1566863"/>
                </a:cubicBezTo>
                <a:cubicBezTo>
                  <a:pt x="1301669" y="1564982"/>
                  <a:pt x="1308240" y="1564170"/>
                  <a:pt x="1314450" y="1562100"/>
                </a:cubicBezTo>
                <a:cubicBezTo>
                  <a:pt x="1327318" y="1557811"/>
                  <a:pt x="1339586" y="1551802"/>
                  <a:pt x="1352550" y="1547813"/>
                </a:cubicBezTo>
                <a:cubicBezTo>
                  <a:pt x="1360287" y="1545432"/>
                  <a:pt x="1368579" y="1545274"/>
                  <a:pt x="1376362" y="1543050"/>
                </a:cubicBezTo>
                <a:cubicBezTo>
                  <a:pt x="1390843" y="1538913"/>
                  <a:pt x="1404673" y="1532643"/>
                  <a:pt x="1419225" y="1528763"/>
                </a:cubicBezTo>
                <a:cubicBezTo>
                  <a:pt x="1428555" y="1526275"/>
                  <a:pt x="1438496" y="1526585"/>
                  <a:pt x="1447800" y="1524000"/>
                </a:cubicBezTo>
                <a:cubicBezTo>
                  <a:pt x="1467148" y="1518625"/>
                  <a:pt x="1485900" y="1511300"/>
                  <a:pt x="1504950" y="1504950"/>
                </a:cubicBezTo>
                <a:cubicBezTo>
                  <a:pt x="1514475" y="1501775"/>
                  <a:pt x="1523680" y="1497394"/>
                  <a:pt x="1533525" y="1495425"/>
                </a:cubicBezTo>
                <a:lnTo>
                  <a:pt x="1557337" y="1490663"/>
                </a:lnTo>
                <a:cubicBezTo>
                  <a:pt x="1565275" y="1487488"/>
                  <a:pt x="1572961" y="1483595"/>
                  <a:pt x="1581150" y="1481138"/>
                </a:cubicBezTo>
                <a:cubicBezTo>
                  <a:pt x="1588903" y="1478812"/>
                  <a:pt x="1597109" y="1478338"/>
                  <a:pt x="1604962" y="1476375"/>
                </a:cubicBezTo>
                <a:cubicBezTo>
                  <a:pt x="1609832" y="1475157"/>
                  <a:pt x="1614380" y="1472831"/>
                  <a:pt x="1619250" y="1471613"/>
                </a:cubicBezTo>
                <a:cubicBezTo>
                  <a:pt x="1627103" y="1469650"/>
                  <a:pt x="1635209" y="1468813"/>
                  <a:pt x="1643062" y="1466850"/>
                </a:cubicBezTo>
                <a:cubicBezTo>
                  <a:pt x="1679347" y="1457779"/>
                  <a:pt x="1631895" y="1466226"/>
                  <a:pt x="1676400" y="1457325"/>
                </a:cubicBezTo>
                <a:cubicBezTo>
                  <a:pt x="1685869" y="1455431"/>
                  <a:pt x="1695450" y="1454150"/>
                  <a:pt x="1704975" y="1452563"/>
                </a:cubicBezTo>
                <a:cubicBezTo>
                  <a:pt x="1714500" y="1449388"/>
                  <a:pt x="1724114" y="1446469"/>
                  <a:pt x="1733550" y="1443038"/>
                </a:cubicBezTo>
                <a:cubicBezTo>
                  <a:pt x="1741584" y="1440116"/>
                  <a:pt x="1749003" y="1435304"/>
                  <a:pt x="1757362" y="1433513"/>
                </a:cubicBezTo>
                <a:cubicBezTo>
                  <a:pt x="1771418" y="1430501"/>
                  <a:pt x="1785937" y="1430338"/>
                  <a:pt x="1800225" y="1428750"/>
                </a:cubicBezTo>
                <a:cubicBezTo>
                  <a:pt x="1844832" y="1401986"/>
                  <a:pt x="1802845" y="1423548"/>
                  <a:pt x="1847850" y="1409700"/>
                </a:cubicBezTo>
                <a:cubicBezTo>
                  <a:pt x="1860814" y="1405711"/>
                  <a:pt x="1873082" y="1399702"/>
                  <a:pt x="1885950" y="1395413"/>
                </a:cubicBezTo>
                <a:cubicBezTo>
                  <a:pt x="1896914" y="1391758"/>
                  <a:pt x="1908256" y="1389335"/>
                  <a:pt x="1919287" y="1385888"/>
                </a:cubicBezTo>
                <a:cubicBezTo>
                  <a:pt x="1933662" y="1381396"/>
                  <a:pt x="1947382" y="1374553"/>
                  <a:pt x="1962150" y="1371600"/>
                </a:cubicBezTo>
                <a:cubicBezTo>
                  <a:pt x="1970087" y="1370013"/>
                  <a:pt x="1978109" y="1368801"/>
                  <a:pt x="1985962" y="1366838"/>
                </a:cubicBezTo>
                <a:cubicBezTo>
                  <a:pt x="1990832" y="1365620"/>
                  <a:pt x="1995532" y="1363791"/>
                  <a:pt x="2000250" y="1362075"/>
                </a:cubicBezTo>
                <a:cubicBezTo>
                  <a:pt x="2012997" y="1357440"/>
                  <a:pt x="2025386" y="1351777"/>
                  <a:pt x="2038350" y="1347788"/>
                </a:cubicBezTo>
                <a:cubicBezTo>
                  <a:pt x="2046087" y="1345407"/>
                  <a:pt x="2054275" y="1344845"/>
                  <a:pt x="2062162" y="1343025"/>
                </a:cubicBezTo>
                <a:cubicBezTo>
                  <a:pt x="2074918" y="1340081"/>
                  <a:pt x="2087750" y="1337350"/>
                  <a:pt x="2100262" y="1333500"/>
                </a:cubicBezTo>
                <a:cubicBezTo>
                  <a:pt x="2125758" y="1325655"/>
                  <a:pt x="2124227" y="1322832"/>
                  <a:pt x="2147887" y="1309688"/>
                </a:cubicBezTo>
                <a:cubicBezTo>
                  <a:pt x="2154093" y="1306240"/>
                  <a:pt x="2160412" y="1302960"/>
                  <a:pt x="2166937" y="1300163"/>
                </a:cubicBezTo>
                <a:cubicBezTo>
                  <a:pt x="2195791" y="1287797"/>
                  <a:pt x="2165570" y="1305608"/>
                  <a:pt x="2205037" y="1285875"/>
                </a:cubicBezTo>
                <a:cubicBezTo>
                  <a:pt x="2250027" y="1263380"/>
                  <a:pt x="2210918" y="1277566"/>
                  <a:pt x="2243137" y="1266825"/>
                </a:cubicBezTo>
                <a:cubicBezTo>
                  <a:pt x="2289199" y="1232279"/>
                  <a:pt x="2240112" y="1265956"/>
                  <a:pt x="2276475" y="1247775"/>
                </a:cubicBezTo>
                <a:cubicBezTo>
                  <a:pt x="2317670" y="1227178"/>
                  <a:pt x="2282984" y="1237814"/>
                  <a:pt x="2319337" y="1228725"/>
                </a:cubicBezTo>
                <a:cubicBezTo>
                  <a:pt x="2324100" y="1223963"/>
                  <a:pt x="2328144" y="1218353"/>
                  <a:pt x="2333625" y="1214438"/>
                </a:cubicBezTo>
                <a:cubicBezTo>
                  <a:pt x="2349028" y="1203436"/>
                  <a:pt x="2359681" y="1204725"/>
                  <a:pt x="2376487" y="1195388"/>
                </a:cubicBezTo>
                <a:cubicBezTo>
                  <a:pt x="2383426" y="1191533"/>
                  <a:pt x="2388645" y="1185038"/>
                  <a:pt x="2395537" y="1181100"/>
                </a:cubicBezTo>
                <a:cubicBezTo>
                  <a:pt x="2399896" y="1178609"/>
                  <a:pt x="2405211" y="1178315"/>
                  <a:pt x="2409825" y="1176338"/>
                </a:cubicBezTo>
                <a:cubicBezTo>
                  <a:pt x="2416351" y="1173541"/>
                  <a:pt x="2422855" y="1170576"/>
                  <a:pt x="2428875" y="1166813"/>
                </a:cubicBezTo>
                <a:cubicBezTo>
                  <a:pt x="2435606" y="1162606"/>
                  <a:pt x="2441194" y="1156732"/>
                  <a:pt x="2447925" y="1152525"/>
                </a:cubicBezTo>
                <a:cubicBezTo>
                  <a:pt x="2453945" y="1148762"/>
                  <a:pt x="2460449" y="1145797"/>
                  <a:pt x="2466975" y="1143000"/>
                </a:cubicBezTo>
                <a:cubicBezTo>
                  <a:pt x="2495830" y="1130634"/>
                  <a:pt x="2465603" y="1148449"/>
                  <a:pt x="2505075" y="1128713"/>
                </a:cubicBezTo>
                <a:cubicBezTo>
                  <a:pt x="2510194" y="1126153"/>
                  <a:pt x="2514705" y="1122515"/>
                  <a:pt x="2519362" y="1119188"/>
                </a:cubicBezTo>
                <a:cubicBezTo>
                  <a:pt x="2525821" y="1114574"/>
                  <a:pt x="2531186" y="1108185"/>
                  <a:pt x="2538412" y="1104900"/>
                </a:cubicBezTo>
                <a:cubicBezTo>
                  <a:pt x="2607355" y="1073562"/>
                  <a:pt x="2543734" y="1112745"/>
                  <a:pt x="2590800" y="1085850"/>
                </a:cubicBezTo>
                <a:cubicBezTo>
                  <a:pt x="2614300" y="1072421"/>
                  <a:pt x="2596890" y="1079067"/>
                  <a:pt x="2624137" y="1062038"/>
                </a:cubicBezTo>
                <a:cubicBezTo>
                  <a:pt x="2630157" y="1058275"/>
                  <a:pt x="2637643" y="1056948"/>
                  <a:pt x="2643187" y="1052513"/>
                </a:cubicBezTo>
                <a:cubicBezTo>
                  <a:pt x="2653706" y="1044098"/>
                  <a:pt x="2660986" y="1032020"/>
                  <a:pt x="2671762" y="1023938"/>
                </a:cubicBezTo>
                <a:cubicBezTo>
                  <a:pt x="2727471" y="982155"/>
                  <a:pt x="2658665" y="1035163"/>
                  <a:pt x="2705100" y="995363"/>
                </a:cubicBezTo>
                <a:cubicBezTo>
                  <a:pt x="2711127" y="990197"/>
                  <a:pt x="2717800" y="985838"/>
                  <a:pt x="2724150" y="981075"/>
                </a:cubicBezTo>
                <a:cubicBezTo>
                  <a:pt x="2727325" y="974725"/>
                  <a:pt x="2730022" y="968113"/>
                  <a:pt x="2733675" y="962025"/>
                </a:cubicBezTo>
                <a:cubicBezTo>
                  <a:pt x="2746653" y="940395"/>
                  <a:pt x="2753301" y="930235"/>
                  <a:pt x="2771775" y="914400"/>
                </a:cubicBezTo>
                <a:cubicBezTo>
                  <a:pt x="2776121" y="910675"/>
                  <a:pt x="2781300" y="908050"/>
                  <a:pt x="2786062" y="904875"/>
                </a:cubicBezTo>
                <a:cubicBezTo>
                  <a:pt x="2820102" y="853816"/>
                  <a:pt x="2767088" y="931312"/>
                  <a:pt x="2809875" y="876300"/>
                </a:cubicBezTo>
                <a:cubicBezTo>
                  <a:pt x="2816903" y="867264"/>
                  <a:pt x="2822575" y="857250"/>
                  <a:pt x="2828925" y="847725"/>
                </a:cubicBezTo>
                <a:cubicBezTo>
                  <a:pt x="2842850" y="826838"/>
                  <a:pt x="2835020" y="838012"/>
                  <a:pt x="2852737" y="814388"/>
                </a:cubicBezTo>
                <a:cubicBezTo>
                  <a:pt x="2854325" y="809625"/>
                  <a:pt x="2854582" y="804185"/>
                  <a:pt x="2857500" y="800100"/>
                </a:cubicBezTo>
                <a:cubicBezTo>
                  <a:pt x="2862720" y="792792"/>
                  <a:pt x="2870584" y="787762"/>
                  <a:pt x="2876550" y="781050"/>
                </a:cubicBezTo>
                <a:cubicBezTo>
                  <a:pt x="2883303" y="773453"/>
                  <a:pt x="2889250" y="765175"/>
                  <a:pt x="2895600" y="757238"/>
                </a:cubicBezTo>
                <a:cubicBezTo>
                  <a:pt x="2898775" y="747713"/>
                  <a:pt x="2900635" y="737643"/>
                  <a:pt x="2905125" y="728663"/>
                </a:cubicBezTo>
                <a:cubicBezTo>
                  <a:pt x="2908300" y="722313"/>
                  <a:pt x="2912013" y="716205"/>
                  <a:pt x="2914650" y="709613"/>
                </a:cubicBezTo>
                <a:cubicBezTo>
                  <a:pt x="2920047" y="696120"/>
                  <a:pt x="2926263" y="670612"/>
                  <a:pt x="2933700" y="657225"/>
                </a:cubicBezTo>
                <a:cubicBezTo>
                  <a:pt x="2937555" y="650286"/>
                  <a:pt x="2943780" y="644906"/>
                  <a:pt x="2947987" y="638175"/>
                </a:cubicBezTo>
                <a:cubicBezTo>
                  <a:pt x="2951750" y="632155"/>
                  <a:pt x="2953749" y="625145"/>
                  <a:pt x="2957512" y="619125"/>
                </a:cubicBezTo>
                <a:cubicBezTo>
                  <a:pt x="2976159" y="589290"/>
                  <a:pt x="2968161" y="611741"/>
                  <a:pt x="2981325" y="581025"/>
                </a:cubicBezTo>
                <a:cubicBezTo>
                  <a:pt x="2986216" y="569613"/>
                  <a:pt x="2987400" y="559763"/>
                  <a:pt x="2990850" y="547688"/>
                </a:cubicBezTo>
                <a:cubicBezTo>
                  <a:pt x="2992229" y="542861"/>
                  <a:pt x="2994233" y="538227"/>
                  <a:pt x="2995612" y="533400"/>
                </a:cubicBezTo>
                <a:cubicBezTo>
                  <a:pt x="2997410" y="527106"/>
                  <a:pt x="2998450" y="520606"/>
                  <a:pt x="3000375" y="514350"/>
                </a:cubicBezTo>
                <a:cubicBezTo>
                  <a:pt x="3024941" y="434512"/>
                  <a:pt x="3004140" y="499214"/>
                  <a:pt x="3024187" y="452438"/>
                </a:cubicBezTo>
                <a:cubicBezTo>
                  <a:pt x="3026165" y="447824"/>
                  <a:pt x="3027571" y="442977"/>
                  <a:pt x="3028950" y="438150"/>
                </a:cubicBezTo>
                <a:cubicBezTo>
                  <a:pt x="3030748" y="431856"/>
                  <a:pt x="3031134" y="425116"/>
                  <a:pt x="3033712" y="419100"/>
                </a:cubicBezTo>
                <a:cubicBezTo>
                  <a:pt x="3035967" y="413839"/>
                  <a:pt x="3040062" y="409575"/>
                  <a:pt x="3043237" y="404813"/>
                </a:cubicBezTo>
                <a:cubicBezTo>
                  <a:pt x="3054230" y="360846"/>
                  <a:pt x="3038642" y="409307"/>
                  <a:pt x="3062287" y="371475"/>
                </a:cubicBezTo>
                <a:cubicBezTo>
                  <a:pt x="3092351" y="323372"/>
                  <a:pt x="3051556" y="367919"/>
                  <a:pt x="3086100" y="333375"/>
                </a:cubicBezTo>
                <a:cubicBezTo>
                  <a:pt x="3089275" y="325438"/>
                  <a:pt x="3092922" y="317673"/>
                  <a:pt x="3095625" y="309563"/>
                </a:cubicBezTo>
                <a:cubicBezTo>
                  <a:pt x="3097695" y="303353"/>
                  <a:pt x="3097809" y="296529"/>
                  <a:pt x="3100387" y="290513"/>
                </a:cubicBezTo>
                <a:cubicBezTo>
                  <a:pt x="3102642" y="285252"/>
                  <a:pt x="3107352" y="281345"/>
                  <a:pt x="3109912" y="276225"/>
                </a:cubicBezTo>
                <a:cubicBezTo>
                  <a:pt x="3112157" y="271735"/>
                  <a:pt x="3111539" y="265858"/>
                  <a:pt x="3114675" y="261938"/>
                </a:cubicBezTo>
                <a:cubicBezTo>
                  <a:pt x="3118251" y="257469"/>
                  <a:pt x="3124200" y="255588"/>
                  <a:pt x="3128962" y="252413"/>
                </a:cubicBezTo>
                <a:cubicBezTo>
                  <a:pt x="3132807" y="244722"/>
                  <a:pt x="3150195" y="205026"/>
                  <a:pt x="3162300" y="190500"/>
                </a:cubicBezTo>
                <a:cubicBezTo>
                  <a:pt x="3166612" y="185326"/>
                  <a:pt x="3172452" y="181529"/>
                  <a:pt x="3176587" y="176213"/>
                </a:cubicBezTo>
                <a:cubicBezTo>
                  <a:pt x="3183615" y="167177"/>
                  <a:pt x="3186112" y="153988"/>
                  <a:pt x="3195637" y="147638"/>
                </a:cubicBezTo>
                <a:cubicBezTo>
                  <a:pt x="3250587" y="111006"/>
                  <a:pt x="3164626" y="169661"/>
                  <a:pt x="3224212" y="123825"/>
                </a:cubicBezTo>
                <a:cubicBezTo>
                  <a:pt x="3239571" y="112010"/>
                  <a:pt x="3258135" y="104190"/>
                  <a:pt x="3271837" y="90488"/>
                </a:cubicBezTo>
                <a:cubicBezTo>
                  <a:pt x="3276600" y="85725"/>
                  <a:pt x="3280644" y="80115"/>
                  <a:pt x="3286125" y="76200"/>
                </a:cubicBezTo>
                <a:cubicBezTo>
                  <a:pt x="3291902" y="72073"/>
                  <a:pt x="3299087" y="70328"/>
                  <a:pt x="3305175" y="66675"/>
                </a:cubicBezTo>
                <a:cubicBezTo>
                  <a:pt x="3314991" y="60785"/>
                  <a:pt x="3323511" y="52745"/>
                  <a:pt x="3333750" y="47625"/>
                </a:cubicBezTo>
                <a:cubicBezTo>
                  <a:pt x="3340100" y="44450"/>
                  <a:pt x="3347023" y="42226"/>
                  <a:pt x="3352800" y="38100"/>
                </a:cubicBezTo>
                <a:cubicBezTo>
                  <a:pt x="3358280" y="34185"/>
                  <a:pt x="3361771" y="27948"/>
                  <a:pt x="3367087" y="23813"/>
                </a:cubicBezTo>
                <a:cubicBezTo>
                  <a:pt x="3386002" y="9101"/>
                  <a:pt x="3389335" y="7927"/>
                  <a:pt x="3405187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2266950" y="1995488"/>
            <a:ext cx="3438525" cy="1695830"/>
          </a:xfrm>
          <a:custGeom>
            <a:avLst/>
            <a:gdLst>
              <a:gd name="connsiteX0" fmla="*/ 0 w 3438525"/>
              <a:gd name="connsiteY0" fmla="*/ 1657350 h 1695830"/>
              <a:gd name="connsiteX1" fmla="*/ 862013 w 3438525"/>
              <a:gd name="connsiteY1" fmla="*/ 1652587 h 1695830"/>
              <a:gd name="connsiteX2" fmla="*/ 904875 w 3438525"/>
              <a:gd name="connsiteY2" fmla="*/ 1643062 h 1695830"/>
              <a:gd name="connsiteX3" fmla="*/ 947738 w 3438525"/>
              <a:gd name="connsiteY3" fmla="*/ 1638300 h 1695830"/>
              <a:gd name="connsiteX4" fmla="*/ 985838 w 3438525"/>
              <a:gd name="connsiteY4" fmla="*/ 1624012 h 1695830"/>
              <a:gd name="connsiteX5" fmla="*/ 1042988 w 3438525"/>
              <a:gd name="connsiteY5" fmla="*/ 1619250 h 1695830"/>
              <a:gd name="connsiteX6" fmla="*/ 1076325 w 3438525"/>
              <a:gd name="connsiteY6" fmla="*/ 1614487 h 1695830"/>
              <a:gd name="connsiteX7" fmla="*/ 1185863 w 3438525"/>
              <a:gd name="connsiteY7" fmla="*/ 1609725 h 1695830"/>
              <a:gd name="connsiteX8" fmla="*/ 1219200 w 3438525"/>
              <a:gd name="connsiteY8" fmla="*/ 1600200 h 1695830"/>
              <a:gd name="connsiteX9" fmla="*/ 1338263 w 3438525"/>
              <a:gd name="connsiteY9" fmla="*/ 1585912 h 1695830"/>
              <a:gd name="connsiteX10" fmla="*/ 1371600 w 3438525"/>
              <a:gd name="connsiteY10" fmla="*/ 1576387 h 1695830"/>
              <a:gd name="connsiteX11" fmla="*/ 1414463 w 3438525"/>
              <a:gd name="connsiteY11" fmla="*/ 1571625 h 1695830"/>
              <a:gd name="connsiteX12" fmla="*/ 1490663 w 3438525"/>
              <a:gd name="connsiteY12" fmla="*/ 1562100 h 1695830"/>
              <a:gd name="connsiteX13" fmla="*/ 1528763 w 3438525"/>
              <a:gd name="connsiteY13" fmla="*/ 1557337 h 1695830"/>
              <a:gd name="connsiteX14" fmla="*/ 1624013 w 3438525"/>
              <a:gd name="connsiteY14" fmla="*/ 1543050 h 1695830"/>
              <a:gd name="connsiteX15" fmla="*/ 1657350 w 3438525"/>
              <a:gd name="connsiteY15" fmla="*/ 1538287 h 1695830"/>
              <a:gd name="connsiteX16" fmla="*/ 1695450 w 3438525"/>
              <a:gd name="connsiteY16" fmla="*/ 1533525 h 1695830"/>
              <a:gd name="connsiteX17" fmla="*/ 1719263 w 3438525"/>
              <a:gd name="connsiteY17" fmla="*/ 1528762 h 1695830"/>
              <a:gd name="connsiteX18" fmla="*/ 1752600 w 3438525"/>
              <a:gd name="connsiteY18" fmla="*/ 1524000 h 1695830"/>
              <a:gd name="connsiteX19" fmla="*/ 1824038 w 3438525"/>
              <a:gd name="connsiteY19" fmla="*/ 1495425 h 1695830"/>
              <a:gd name="connsiteX20" fmla="*/ 1890713 w 3438525"/>
              <a:gd name="connsiteY20" fmla="*/ 1462087 h 1695830"/>
              <a:gd name="connsiteX21" fmla="*/ 1962150 w 3438525"/>
              <a:gd name="connsiteY21" fmla="*/ 1447800 h 1695830"/>
              <a:gd name="connsiteX22" fmla="*/ 2038350 w 3438525"/>
              <a:gd name="connsiteY22" fmla="*/ 1419225 h 1695830"/>
              <a:gd name="connsiteX23" fmla="*/ 2085975 w 3438525"/>
              <a:gd name="connsiteY23" fmla="*/ 1404937 h 1695830"/>
              <a:gd name="connsiteX24" fmla="*/ 2152650 w 3438525"/>
              <a:gd name="connsiteY24" fmla="*/ 1381125 h 1695830"/>
              <a:gd name="connsiteX25" fmla="*/ 2185988 w 3438525"/>
              <a:gd name="connsiteY25" fmla="*/ 1376362 h 1695830"/>
              <a:gd name="connsiteX26" fmla="*/ 2224088 w 3438525"/>
              <a:gd name="connsiteY26" fmla="*/ 1357312 h 1695830"/>
              <a:gd name="connsiteX27" fmla="*/ 2290763 w 3438525"/>
              <a:gd name="connsiteY27" fmla="*/ 1323975 h 1695830"/>
              <a:gd name="connsiteX28" fmla="*/ 2328863 w 3438525"/>
              <a:gd name="connsiteY28" fmla="*/ 1309687 h 1695830"/>
              <a:gd name="connsiteX29" fmla="*/ 2409825 w 3438525"/>
              <a:gd name="connsiteY29" fmla="*/ 1257300 h 1695830"/>
              <a:gd name="connsiteX30" fmla="*/ 2447925 w 3438525"/>
              <a:gd name="connsiteY30" fmla="*/ 1243012 h 1695830"/>
              <a:gd name="connsiteX31" fmla="*/ 2481263 w 3438525"/>
              <a:gd name="connsiteY31" fmla="*/ 1228725 h 1695830"/>
              <a:gd name="connsiteX32" fmla="*/ 2500313 w 3438525"/>
              <a:gd name="connsiteY32" fmla="*/ 1219200 h 1695830"/>
              <a:gd name="connsiteX33" fmla="*/ 2519363 w 3438525"/>
              <a:gd name="connsiteY33" fmla="*/ 1214437 h 1695830"/>
              <a:gd name="connsiteX34" fmla="*/ 2533650 w 3438525"/>
              <a:gd name="connsiteY34" fmla="*/ 1204912 h 1695830"/>
              <a:gd name="connsiteX35" fmla="*/ 2552700 w 3438525"/>
              <a:gd name="connsiteY35" fmla="*/ 1195387 h 1695830"/>
              <a:gd name="connsiteX36" fmla="*/ 2566988 w 3438525"/>
              <a:gd name="connsiteY36" fmla="*/ 1166812 h 1695830"/>
              <a:gd name="connsiteX37" fmla="*/ 2581275 w 3438525"/>
              <a:gd name="connsiteY37" fmla="*/ 1143000 h 1695830"/>
              <a:gd name="connsiteX38" fmla="*/ 2590800 w 3438525"/>
              <a:gd name="connsiteY38" fmla="*/ 1119187 h 1695830"/>
              <a:gd name="connsiteX39" fmla="*/ 2609850 w 3438525"/>
              <a:gd name="connsiteY39" fmla="*/ 1090612 h 1695830"/>
              <a:gd name="connsiteX40" fmla="*/ 2619375 w 3438525"/>
              <a:gd name="connsiteY40" fmla="*/ 1071562 h 1695830"/>
              <a:gd name="connsiteX41" fmla="*/ 2633663 w 3438525"/>
              <a:gd name="connsiteY41" fmla="*/ 1057275 h 1695830"/>
              <a:gd name="connsiteX42" fmla="*/ 2647950 w 3438525"/>
              <a:gd name="connsiteY42" fmla="*/ 1038225 h 1695830"/>
              <a:gd name="connsiteX43" fmla="*/ 2667000 w 3438525"/>
              <a:gd name="connsiteY43" fmla="*/ 995362 h 1695830"/>
              <a:gd name="connsiteX44" fmla="*/ 2686050 w 3438525"/>
              <a:gd name="connsiteY44" fmla="*/ 933450 h 1695830"/>
              <a:gd name="connsiteX45" fmla="*/ 2695575 w 3438525"/>
              <a:gd name="connsiteY45" fmla="*/ 919162 h 1695830"/>
              <a:gd name="connsiteX46" fmla="*/ 2709863 w 3438525"/>
              <a:gd name="connsiteY46" fmla="*/ 895350 h 1695830"/>
              <a:gd name="connsiteX47" fmla="*/ 2714625 w 3438525"/>
              <a:gd name="connsiteY47" fmla="*/ 881062 h 1695830"/>
              <a:gd name="connsiteX48" fmla="*/ 2738438 w 3438525"/>
              <a:gd name="connsiteY48" fmla="*/ 842962 h 1695830"/>
              <a:gd name="connsiteX49" fmla="*/ 2743200 w 3438525"/>
              <a:gd name="connsiteY49" fmla="*/ 828675 h 1695830"/>
              <a:gd name="connsiteX50" fmla="*/ 2762250 w 3438525"/>
              <a:gd name="connsiteY50" fmla="*/ 795337 h 1695830"/>
              <a:gd name="connsiteX51" fmla="*/ 2781300 w 3438525"/>
              <a:gd name="connsiteY51" fmla="*/ 757237 h 1695830"/>
              <a:gd name="connsiteX52" fmla="*/ 2805113 w 3438525"/>
              <a:gd name="connsiteY52" fmla="*/ 714375 h 1695830"/>
              <a:gd name="connsiteX53" fmla="*/ 2819400 w 3438525"/>
              <a:gd name="connsiteY53" fmla="*/ 685800 h 1695830"/>
              <a:gd name="connsiteX54" fmla="*/ 2828925 w 3438525"/>
              <a:gd name="connsiteY54" fmla="*/ 652462 h 1695830"/>
              <a:gd name="connsiteX55" fmla="*/ 2857500 w 3438525"/>
              <a:gd name="connsiteY55" fmla="*/ 604837 h 1695830"/>
              <a:gd name="connsiteX56" fmla="*/ 2867025 w 3438525"/>
              <a:gd name="connsiteY56" fmla="*/ 585787 h 1695830"/>
              <a:gd name="connsiteX57" fmla="*/ 2876550 w 3438525"/>
              <a:gd name="connsiteY57" fmla="*/ 561975 h 1695830"/>
              <a:gd name="connsiteX58" fmla="*/ 2895600 w 3438525"/>
              <a:gd name="connsiteY58" fmla="*/ 528637 h 1695830"/>
              <a:gd name="connsiteX59" fmla="*/ 2900363 w 3438525"/>
              <a:gd name="connsiteY59" fmla="*/ 514350 h 1695830"/>
              <a:gd name="connsiteX60" fmla="*/ 2909888 w 3438525"/>
              <a:gd name="connsiteY60" fmla="*/ 490537 h 1695830"/>
              <a:gd name="connsiteX61" fmla="*/ 2919413 w 3438525"/>
              <a:gd name="connsiteY61" fmla="*/ 461962 h 1695830"/>
              <a:gd name="connsiteX62" fmla="*/ 2943225 w 3438525"/>
              <a:gd name="connsiteY62" fmla="*/ 414337 h 1695830"/>
              <a:gd name="connsiteX63" fmla="*/ 2952750 w 3438525"/>
              <a:gd name="connsiteY63" fmla="*/ 395287 h 1695830"/>
              <a:gd name="connsiteX64" fmla="*/ 2986088 w 3438525"/>
              <a:gd name="connsiteY64" fmla="*/ 357187 h 1695830"/>
              <a:gd name="connsiteX65" fmla="*/ 3000375 w 3438525"/>
              <a:gd name="connsiteY65" fmla="*/ 338137 h 1695830"/>
              <a:gd name="connsiteX66" fmla="*/ 3014663 w 3438525"/>
              <a:gd name="connsiteY66" fmla="*/ 323850 h 1695830"/>
              <a:gd name="connsiteX67" fmla="*/ 3033713 w 3438525"/>
              <a:gd name="connsiteY67" fmla="*/ 295275 h 1695830"/>
              <a:gd name="connsiteX68" fmla="*/ 3062288 w 3438525"/>
              <a:gd name="connsiteY68" fmla="*/ 266700 h 1695830"/>
              <a:gd name="connsiteX69" fmla="*/ 3090863 w 3438525"/>
              <a:gd name="connsiteY69" fmla="*/ 233362 h 1695830"/>
              <a:gd name="connsiteX70" fmla="*/ 3105150 w 3438525"/>
              <a:gd name="connsiteY70" fmla="*/ 223837 h 1695830"/>
              <a:gd name="connsiteX71" fmla="*/ 3128963 w 3438525"/>
              <a:gd name="connsiteY71" fmla="*/ 195262 h 1695830"/>
              <a:gd name="connsiteX72" fmla="*/ 3157538 w 3438525"/>
              <a:gd name="connsiteY72" fmla="*/ 176212 h 1695830"/>
              <a:gd name="connsiteX73" fmla="*/ 3171825 w 3438525"/>
              <a:gd name="connsiteY73" fmla="*/ 166687 h 1695830"/>
              <a:gd name="connsiteX74" fmla="*/ 3205163 w 3438525"/>
              <a:gd name="connsiteY74" fmla="*/ 142875 h 1695830"/>
              <a:gd name="connsiteX75" fmla="*/ 3233738 w 3438525"/>
              <a:gd name="connsiteY75" fmla="*/ 119062 h 1695830"/>
              <a:gd name="connsiteX76" fmla="*/ 3248025 w 3438525"/>
              <a:gd name="connsiteY76" fmla="*/ 114300 h 1695830"/>
              <a:gd name="connsiteX77" fmla="*/ 3281363 w 3438525"/>
              <a:gd name="connsiteY77" fmla="*/ 95250 h 1695830"/>
              <a:gd name="connsiteX78" fmla="*/ 3305175 w 3438525"/>
              <a:gd name="connsiteY78" fmla="*/ 90487 h 1695830"/>
              <a:gd name="connsiteX79" fmla="*/ 3333750 w 3438525"/>
              <a:gd name="connsiteY79" fmla="*/ 66675 h 1695830"/>
              <a:gd name="connsiteX80" fmla="*/ 3348038 w 3438525"/>
              <a:gd name="connsiteY80" fmla="*/ 61912 h 1695830"/>
              <a:gd name="connsiteX81" fmla="*/ 3362325 w 3438525"/>
              <a:gd name="connsiteY81" fmla="*/ 52387 h 1695830"/>
              <a:gd name="connsiteX82" fmla="*/ 3395663 w 3438525"/>
              <a:gd name="connsiteY82" fmla="*/ 33337 h 1695830"/>
              <a:gd name="connsiteX83" fmla="*/ 3409950 w 3438525"/>
              <a:gd name="connsiteY83" fmla="*/ 19050 h 1695830"/>
              <a:gd name="connsiteX84" fmla="*/ 3438525 w 3438525"/>
              <a:gd name="connsiteY84" fmla="*/ 0 h 169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438525" h="1695830">
                <a:moveTo>
                  <a:pt x="0" y="1657350"/>
                </a:moveTo>
                <a:cubicBezTo>
                  <a:pt x="307872" y="1695830"/>
                  <a:pt x="84611" y="1669673"/>
                  <a:pt x="862013" y="1652587"/>
                </a:cubicBezTo>
                <a:cubicBezTo>
                  <a:pt x="876645" y="1652265"/>
                  <a:pt x="890438" y="1645468"/>
                  <a:pt x="904875" y="1643062"/>
                </a:cubicBezTo>
                <a:cubicBezTo>
                  <a:pt x="919055" y="1640699"/>
                  <a:pt x="933450" y="1639887"/>
                  <a:pt x="947738" y="1638300"/>
                </a:cubicBezTo>
                <a:cubicBezTo>
                  <a:pt x="960438" y="1633537"/>
                  <a:pt x="972538" y="1626672"/>
                  <a:pt x="985838" y="1624012"/>
                </a:cubicBezTo>
                <a:cubicBezTo>
                  <a:pt x="1004583" y="1620263"/>
                  <a:pt x="1023977" y="1621251"/>
                  <a:pt x="1042988" y="1619250"/>
                </a:cubicBezTo>
                <a:cubicBezTo>
                  <a:pt x="1054152" y="1618075"/>
                  <a:pt x="1065125" y="1615234"/>
                  <a:pt x="1076325" y="1614487"/>
                </a:cubicBezTo>
                <a:cubicBezTo>
                  <a:pt x="1112791" y="1612056"/>
                  <a:pt x="1149350" y="1611312"/>
                  <a:pt x="1185863" y="1609725"/>
                </a:cubicBezTo>
                <a:cubicBezTo>
                  <a:pt x="1196975" y="1606550"/>
                  <a:pt x="1207814" y="1602180"/>
                  <a:pt x="1219200" y="1600200"/>
                </a:cubicBezTo>
                <a:cubicBezTo>
                  <a:pt x="1239195" y="1596723"/>
                  <a:pt x="1309535" y="1589104"/>
                  <a:pt x="1338263" y="1585912"/>
                </a:cubicBezTo>
                <a:cubicBezTo>
                  <a:pt x="1349375" y="1582737"/>
                  <a:pt x="1360241" y="1578517"/>
                  <a:pt x="1371600" y="1576387"/>
                </a:cubicBezTo>
                <a:cubicBezTo>
                  <a:pt x="1385729" y="1573738"/>
                  <a:pt x="1400190" y="1573338"/>
                  <a:pt x="1414463" y="1571625"/>
                </a:cubicBezTo>
                <a:lnTo>
                  <a:pt x="1490663" y="1562100"/>
                </a:lnTo>
                <a:lnTo>
                  <a:pt x="1528763" y="1557337"/>
                </a:lnTo>
                <a:cubicBezTo>
                  <a:pt x="1587099" y="1540669"/>
                  <a:pt x="1541449" y="1551306"/>
                  <a:pt x="1624013" y="1543050"/>
                </a:cubicBezTo>
                <a:cubicBezTo>
                  <a:pt x="1635182" y="1541933"/>
                  <a:pt x="1646223" y="1539771"/>
                  <a:pt x="1657350" y="1538287"/>
                </a:cubicBezTo>
                <a:cubicBezTo>
                  <a:pt x="1670037" y="1536595"/>
                  <a:pt x="1682800" y="1535471"/>
                  <a:pt x="1695450" y="1533525"/>
                </a:cubicBezTo>
                <a:cubicBezTo>
                  <a:pt x="1703451" y="1532294"/>
                  <a:pt x="1711278" y="1530093"/>
                  <a:pt x="1719263" y="1528762"/>
                </a:cubicBezTo>
                <a:cubicBezTo>
                  <a:pt x="1730335" y="1526917"/>
                  <a:pt x="1741488" y="1525587"/>
                  <a:pt x="1752600" y="1524000"/>
                </a:cubicBezTo>
                <a:cubicBezTo>
                  <a:pt x="1776131" y="1516156"/>
                  <a:pt x="1804739" y="1507005"/>
                  <a:pt x="1824038" y="1495425"/>
                </a:cubicBezTo>
                <a:cubicBezTo>
                  <a:pt x="1851881" y="1478718"/>
                  <a:pt x="1855228" y="1475394"/>
                  <a:pt x="1890713" y="1462087"/>
                </a:cubicBezTo>
                <a:cubicBezTo>
                  <a:pt x="1920057" y="1451083"/>
                  <a:pt x="1930633" y="1451739"/>
                  <a:pt x="1962150" y="1447800"/>
                </a:cubicBezTo>
                <a:cubicBezTo>
                  <a:pt x="2023884" y="1412524"/>
                  <a:pt x="1965054" y="1441778"/>
                  <a:pt x="2038350" y="1419225"/>
                </a:cubicBezTo>
                <a:cubicBezTo>
                  <a:pt x="2103795" y="1399088"/>
                  <a:pt x="1999040" y="1419428"/>
                  <a:pt x="2085975" y="1404937"/>
                </a:cubicBezTo>
                <a:cubicBezTo>
                  <a:pt x="2093661" y="1402055"/>
                  <a:pt x="2140680" y="1383887"/>
                  <a:pt x="2152650" y="1381125"/>
                </a:cubicBezTo>
                <a:cubicBezTo>
                  <a:pt x="2163588" y="1378601"/>
                  <a:pt x="2174875" y="1377950"/>
                  <a:pt x="2185988" y="1376362"/>
                </a:cubicBezTo>
                <a:cubicBezTo>
                  <a:pt x="2219086" y="1354296"/>
                  <a:pt x="2177488" y="1380611"/>
                  <a:pt x="2224088" y="1357312"/>
                </a:cubicBezTo>
                <a:cubicBezTo>
                  <a:pt x="2292245" y="1323234"/>
                  <a:pt x="2187184" y="1366625"/>
                  <a:pt x="2290763" y="1323975"/>
                </a:cubicBezTo>
                <a:cubicBezTo>
                  <a:pt x="2303305" y="1318811"/>
                  <a:pt x="2317029" y="1316314"/>
                  <a:pt x="2328863" y="1309687"/>
                </a:cubicBezTo>
                <a:cubicBezTo>
                  <a:pt x="2356909" y="1293981"/>
                  <a:pt x="2379728" y="1268587"/>
                  <a:pt x="2409825" y="1257300"/>
                </a:cubicBezTo>
                <a:cubicBezTo>
                  <a:pt x="2422525" y="1252537"/>
                  <a:pt x="2435331" y="1248049"/>
                  <a:pt x="2447925" y="1243012"/>
                </a:cubicBezTo>
                <a:cubicBezTo>
                  <a:pt x="2459150" y="1238522"/>
                  <a:pt x="2470256" y="1233728"/>
                  <a:pt x="2481263" y="1228725"/>
                </a:cubicBezTo>
                <a:cubicBezTo>
                  <a:pt x="2487726" y="1225787"/>
                  <a:pt x="2493666" y="1221693"/>
                  <a:pt x="2500313" y="1219200"/>
                </a:cubicBezTo>
                <a:cubicBezTo>
                  <a:pt x="2506442" y="1216902"/>
                  <a:pt x="2513013" y="1216025"/>
                  <a:pt x="2519363" y="1214437"/>
                </a:cubicBezTo>
                <a:cubicBezTo>
                  <a:pt x="2524125" y="1211262"/>
                  <a:pt x="2528680" y="1207752"/>
                  <a:pt x="2533650" y="1204912"/>
                </a:cubicBezTo>
                <a:cubicBezTo>
                  <a:pt x="2539814" y="1201390"/>
                  <a:pt x="2547246" y="1199932"/>
                  <a:pt x="2552700" y="1195387"/>
                </a:cubicBezTo>
                <a:cubicBezTo>
                  <a:pt x="2564398" y="1185639"/>
                  <a:pt x="2560951" y="1178885"/>
                  <a:pt x="2566988" y="1166812"/>
                </a:cubicBezTo>
                <a:cubicBezTo>
                  <a:pt x="2571128" y="1158533"/>
                  <a:pt x="2577135" y="1151279"/>
                  <a:pt x="2581275" y="1143000"/>
                </a:cubicBezTo>
                <a:cubicBezTo>
                  <a:pt x="2585098" y="1135353"/>
                  <a:pt x="2586706" y="1126692"/>
                  <a:pt x="2590800" y="1119187"/>
                </a:cubicBezTo>
                <a:cubicBezTo>
                  <a:pt x="2596282" y="1109137"/>
                  <a:pt x="2603960" y="1100428"/>
                  <a:pt x="2609850" y="1090612"/>
                </a:cubicBezTo>
                <a:cubicBezTo>
                  <a:pt x="2613503" y="1084524"/>
                  <a:pt x="2615248" y="1077339"/>
                  <a:pt x="2619375" y="1071562"/>
                </a:cubicBezTo>
                <a:cubicBezTo>
                  <a:pt x="2623290" y="1066081"/>
                  <a:pt x="2629280" y="1062389"/>
                  <a:pt x="2633663" y="1057275"/>
                </a:cubicBezTo>
                <a:cubicBezTo>
                  <a:pt x="2638829" y="1051249"/>
                  <a:pt x="2643188" y="1044575"/>
                  <a:pt x="2647950" y="1038225"/>
                </a:cubicBezTo>
                <a:cubicBezTo>
                  <a:pt x="2662281" y="966576"/>
                  <a:pt x="2640001" y="1060161"/>
                  <a:pt x="2667000" y="995362"/>
                </a:cubicBezTo>
                <a:cubicBezTo>
                  <a:pt x="2697452" y="922275"/>
                  <a:pt x="2659351" y="986849"/>
                  <a:pt x="2686050" y="933450"/>
                </a:cubicBezTo>
                <a:cubicBezTo>
                  <a:pt x="2688610" y="928330"/>
                  <a:pt x="2692541" y="924016"/>
                  <a:pt x="2695575" y="919162"/>
                </a:cubicBezTo>
                <a:cubicBezTo>
                  <a:pt x="2700481" y="911312"/>
                  <a:pt x="2705723" y="903629"/>
                  <a:pt x="2709863" y="895350"/>
                </a:cubicBezTo>
                <a:cubicBezTo>
                  <a:pt x="2712108" y="890860"/>
                  <a:pt x="2712221" y="885469"/>
                  <a:pt x="2714625" y="881062"/>
                </a:cubicBezTo>
                <a:cubicBezTo>
                  <a:pt x="2721796" y="867914"/>
                  <a:pt x="2738438" y="842962"/>
                  <a:pt x="2738438" y="842962"/>
                </a:cubicBezTo>
                <a:cubicBezTo>
                  <a:pt x="2740025" y="838200"/>
                  <a:pt x="2741223" y="833289"/>
                  <a:pt x="2743200" y="828675"/>
                </a:cubicBezTo>
                <a:cubicBezTo>
                  <a:pt x="2750450" y="811758"/>
                  <a:pt x="2752685" y="809685"/>
                  <a:pt x="2762250" y="795337"/>
                </a:cubicBezTo>
                <a:cubicBezTo>
                  <a:pt x="2772125" y="755842"/>
                  <a:pt x="2759222" y="796978"/>
                  <a:pt x="2781300" y="757237"/>
                </a:cubicBezTo>
                <a:cubicBezTo>
                  <a:pt x="2812478" y="701116"/>
                  <a:pt x="2768328" y="763420"/>
                  <a:pt x="2805113" y="714375"/>
                </a:cubicBezTo>
                <a:cubicBezTo>
                  <a:pt x="2825169" y="654199"/>
                  <a:pt x="2791717" y="750392"/>
                  <a:pt x="2819400" y="685800"/>
                </a:cubicBezTo>
                <a:cubicBezTo>
                  <a:pt x="2824925" y="672909"/>
                  <a:pt x="2822443" y="664500"/>
                  <a:pt x="2828925" y="652462"/>
                </a:cubicBezTo>
                <a:cubicBezTo>
                  <a:pt x="2837702" y="636162"/>
                  <a:pt x="2849221" y="621396"/>
                  <a:pt x="2857500" y="604837"/>
                </a:cubicBezTo>
                <a:cubicBezTo>
                  <a:pt x="2860675" y="598487"/>
                  <a:pt x="2864142" y="592275"/>
                  <a:pt x="2867025" y="585787"/>
                </a:cubicBezTo>
                <a:cubicBezTo>
                  <a:pt x="2870497" y="577975"/>
                  <a:pt x="2872727" y="569621"/>
                  <a:pt x="2876550" y="561975"/>
                </a:cubicBezTo>
                <a:cubicBezTo>
                  <a:pt x="2900469" y="514137"/>
                  <a:pt x="2870546" y="587093"/>
                  <a:pt x="2895600" y="528637"/>
                </a:cubicBezTo>
                <a:cubicBezTo>
                  <a:pt x="2897578" y="524023"/>
                  <a:pt x="2898600" y="519050"/>
                  <a:pt x="2900363" y="514350"/>
                </a:cubicBezTo>
                <a:cubicBezTo>
                  <a:pt x="2903365" y="506345"/>
                  <a:pt x="2906966" y="498571"/>
                  <a:pt x="2909888" y="490537"/>
                </a:cubicBezTo>
                <a:cubicBezTo>
                  <a:pt x="2913319" y="481101"/>
                  <a:pt x="2914923" y="470942"/>
                  <a:pt x="2919413" y="461962"/>
                </a:cubicBezTo>
                <a:lnTo>
                  <a:pt x="2943225" y="414337"/>
                </a:lnTo>
                <a:cubicBezTo>
                  <a:pt x="2946400" y="407987"/>
                  <a:pt x="2948490" y="400967"/>
                  <a:pt x="2952750" y="395287"/>
                </a:cubicBezTo>
                <a:cubicBezTo>
                  <a:pt x="2988783" y="347244"/>
                  <a:pt x="2942920" y="406523"/>
                  <a:pt x="2986088" y="357187"/>
                </a:cubicBezTo>
                <a:cubicBezTo>
                  <a:pt x="2991315" y="351213"/>
                  <a:pt x="2995209" y="344163"/>
                  <a:pt x="3000375" y="338137"/>
                </a:cubicBezTo>
                <a:cubicBezTo>
                  <a:pt x="3004758" y="333023"/>
                  <a:pt x="3010528" y="329166"/>
                  <a:pt x="3014663" y="323850"/>
                </a:cubicBezTo>
                <a:cubicBezTo>
                  <a:pt x="3021691" y="314814"/>
                  <a:pt x="3025618" y="303370"/>
                  <a:pt x="3033713" y="295275"/>
                </a:cubicBezTo>
                <a:cubicBezTo>
                  <a:pt x="3043238" y="285750"/>
                  <a:pt x="3054206" y="277476"/>
                  <a:pt x="3062288" y="266700"/>
                </a:cubicBezTo>
                <a:cubicBezTo>
                  <a:pt x="3072800" y="252683"/>
                  <a:pt x="3077595" y="244419"/>
                  <a:pt x="3090863" y="233362"/>
                </a:cubicBezTo>
                <a:cubicBezTo>
                  <a:pt x="3095260" y="229698"/>
                  <a:pt x="3100388" y="227012"/>
                  <a:pt x="3105150" y="223837"/>
                </a:cubicBezTo>
                <a:cubicBezTo>
                  <a:pt x="3113617" y="211137"/>
                  <a:pt x="3116270" y="205135"/>
                  <a:pt x="3128963" y="195262"/>
                </a:cubicBezTo>
                <a:cubicBezTo>
                  <a:pt x="3137999" y="188234"/>
                  <a:pt x="3148013" y="182562"/>
                  <a:pt x="3157538" y="176212"/>
                </a:cubicBezTo>
                <a:cubicBezTo>
                  <a:pt x="3162300" y="173037"/>
                  <a:pt x="3167778" y="170734"/>
                  <a:pt x="3171825" y="166687"/>
                </a:cubicBezTo>
                <a:cubicBezTo>
                  <a:pt x="3191133" y="147380"/>
                  <a:pt x="3180089" y="155412"/>
                  <a:pt x="3205163" y="142875"/>
                </a:cubicBezTo>
                <a:cubicBezTo>
                  <a:pt x="3215697" y="132340"/>
                  <a:pt x="3220475" y="125693"/>
                  <a:pt x="3233738" y="119062"/>
                </a:cubicBezTo>
                <a:cubicBezTo>
                  <a:pt x="3238228" y="116817"/>
                  <a:pt x="3243263" y="115887"/>
                  <a:pt x="3248025" y="114300"/>
                </a:cubicBezTo>
                <a:cubicBezTo>
                  <a:pt x="3258477" y="107332"/>
                  <a:pt x="3269278" y="99278"/>
                  <a:pt x="3281363" y="95250"/>
                </a:cubicBezTo>
                <a:cubicBezTo>
                  <a:pt x="3289042" y="92690"/>
                  <a:pt x="3297238" y="92075"/>
                  <a:pt x="3305175" y="90487"/>
                </a:cubicBezTo>
                <a:cubicBezTo>
                  <a:pt x="3315707" y="79956"/>
                  <a:pt x="3320491" y="73305"/>
                  <a:pt x="3333750" y="66675"/>
                </a:cubicBezTo>
                <a:cubicBezTo>
                  <a:pt x="3338240" y="64430"/>
                  <a:pt x="3343548" y="64157"/>
                  <a:pt x="3348038" y="61912"/>
                </a:cubicBezTo>
                <a:cubicBezTo>
                  <a:pt x="3353157" y="59352"/>
                  <a:pt x="3357355" y="55227"/>
                  <a:pt x="3362325" y="52387"/>
                </a:cubicBezTo>
                <a:cubicBezTo>
                  <a:pt x="3377146" y="43918"/>
                  <a:pt x="3383005" y="43885"/>
                  <a:pt x="3395663" y="33337"/>
                </a:cubicBezTo>
                <a:cubicBezTo>
                  <a:pt x="3400837" y="29025"/>
                  <a:pt x="3404634" y="23185"/>
                  <a:pt x="3409950" y="19050"/>
                </a:cubicBezTo>
                <a:cubicBezTo>
                  <a:pt x="3418986" y="12022"/>
                  <a:pt x="3438525" y="0"/>
                  <a:pt x="3438525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2366963" y="2228850"/>
            <a:ext cx="3239737" cy="1543050"/>
          </a:xfrm>
          <a:custGeom>
            <a:avLst/>
            <a:gdLst>
              <a:gd name="connsiteX0" fmla="*/ 0 w 3239737"/>
              <a:gd name="connsiteY0" fmla="*/ 1543050 h 1543050"/>
              <a:gd name="connsiteX1" fmla="*/ 833437 w 3239737"/>
              <a:gd name="connsiteY1" fmla="*/ 1528763 h 1543050"/>
              <a:gd name="connsiteX2" fmla="*/ 966787 w 3239737"/>
              <a:gd name="connsiteY2" fmla="*/ 1509713 h 1543050"/>
              <a:gd name="connsiteX3" fmla="*/ 1004887 w 3239737"/>
              <a:gd name="connsiteY3" fmla="*/ 1500188 h 1543050"/>
              <a:gd name="connsiteX4" fmla="*/ 1047750 w 3239737"/>
              <a:gd name="connsiteY4" fmla="*/ 1481138 h 1543050"/>
              <a:gd name="connsiteX5" fmla="*/ 1109662 w 3239737"/>
              <a:gd name="connsiteY5" fmla="*/ 1471613 h 1543050"/>
              <a:gd name="connsiteX6" fmla="*/ 1200150 w 3239737"/>
              <a:gd name="connsiteY6" fmla="*/ 1452563 h 1543050"/>
              <a:gd name="connsiteX7" fmla="*/ 1233487 w 3239737"/>
              <a:gd name="connsiteY7" fmla="*/ 1443038 h 1543050"/>
              <a:gd name="connsiteX8" fmla="*/ 1262062 w 3239737"/>
              <a:gd name="connsiteY8" fmla="*/ 1438275 h 1543050"/>
              <a:gd name="connsiteX9" fmla="*/ 1343025 w 3239737"/>
              <a:gd name="connsiteY9" fmla="*/ 1428750 h 1543050"/>
              <a:gd name="connsiteX10" fmla="*/ 1376362 w 3239737"/>
              <a:gd name="connsiteY10" fmla="*/ 1419225 h 1543050"/>
              <a:gd name="connsiteX11" fmla="*/ 1409700 w 3239737"/>
              <a:gd name="connsiteY11" fmla="*/ 1414463 h 1543050"/>
              <a:gd name="connsiteX12" fmla="*/ 1481137 w 3239737"/>
              <a:gd name="connsiteY12" fmla="*/ 1404938 h 1543050"/>
              <a:gd name="connsiteX13" fmla="*/ 1528762 w 3239737"/>
              <a:gd name="connsiteY13" fmla="*/ 1385888 h 1543050"/>
              <a:gd name="connsiteX14" fmla="*/ 1571625 w 3239737"/>
              <a:gd name="connsiteY14" fmla="*/ 1371600 h 1543050"/>
              <a:gd name="connsiteX15" fmla="*/ 1619250 w 3239737"/>
              <a:gd name="connsiteY15" fmla="*/ 1362075 h 1543050"/>
              <a:gd name="connsiteX16" fmla="*/ 1638300 w 3239737"/>
              <a:gd name="connsiteY16" fmla="*/ 1352550 h 1543050"/>
              <a:gd name="connsiteX17" fmla="*/ 1695450 w 3239737"/>
              <a:gd name="connsiteY17" fmla="*/ 1343025 h 1543050"/>
              <a:gd name="connsiteX18" fmla="*/ 1724025 w 3239737"/>
              <a:gd name="connsiteY18" fmla="*/ 1333500 h 1543050"/>
              <a:gd name="connsiteX19" fmla="*/ 1785937 w 3239737"/>
              <a:gd name="connsiteY19" fmla="*/ 1319213 h 1543050"/>
              <a:gd name="connsiteX20" fmla="*/ 1876425 w 3239737"/>
              <a:gd name="connsiteY20" fmla="*/ 1295400 h 1543050"/>
              <a:gd name="connsiteX21" fmla="*/ 1938337 w 3239737"/>
              <a:gd name="connsiteY21" fmla="*/ 1276350 h 1543050"/>
              <a:gd name="connsiteX22" fmla="*/ 1971675 w 3239737"/>
              <a:gd name="connsiteY22" fmla="*/ 1262063 h 1543050"/>
              <a:gd name="connsiteX23" fmla="*/ 2000250 w 3239737"/>
              <a:gd name="connsiteY23" fmla="*/ 1257300 h 1543050"/>
              <a:gd name="connsiteX24" fmla="*/ 2033587 w 3239737"/>
              <a:gd name="connsiteY24" fmla="*/ 1247775 h 1543050"/>
              <a:gd name="connsiteX25" fmla="*/ 2076450 w 3239737"/>
              <a:gd name="connsiteY25" fmla="*/ 1233488 h 1543050"/>
              <a:gd name="connsiteX26" fmla="*/ 2090737 w 3239737"/>
              <a:gd name="connsiteY26" fmla="*/ 1228725 h 1543050"/>
              <a:gd name="connsiteX27" fmla="*/ 2124075 w 3239737"/>
              <a:gd name="connsiteY27" fmla="*/ 1219200 h 1543050"/>
              <a:gd name="connsiteX28" fmla="*/ 2181225 w 3239737"/>
              <a:gd name="connsiteY28" fmla="*/ 1200150 h 1543050"/>
              <a:gd name="connsiteX29" fmla="*/ 2247900 w 3239737"/>
              <a:gd name="connsiteY29" fmla="*/ 1185863 h 1543050"/>
              <a:gd name="connsiteX30" fmla="*/ 2271712 w 3239737"/>
              <a:gd name="connsiteY30" fmla="*/ 1176338 h 1543050"/>
              <a:gd name="connsiteX31" fmla="*/ 2305050 w 3239737"/>
              <a:gd name="connsiteY31" fmla="*/ 1171575 h 1543050"/>
              <a:gd name="connsiteX32" fmla="*/ 2347912 w 3239737"/>
              <a:gd name="connsiteY32" fmla="*/ 1162050 h 1543050"/>
              <a:gd name="connsiteX33" fmla="*/ 2362200 w 3239737"/>
              <a:gd name="connsiteY33" fmla="*/ 1152525 h 1543050"/>
              <a:gd name="connsiteX34" fmla="*/ 2424112 w 3239737"/>
              <a:gd name="connsiteY34" fmla="*/ 1123950 h 1543050"/>
              <a:gd name="connsiteX35" fmla="*/ 2443162 w 3239737"/>
              <a:gd name="connsiteY35" fmla="*/ 1109663 h 1543050"/>
              <a:gd name="connsiteX36" fmla="*/ 2495550 w 3239737"/>
              <a:gd name="connsiteY36" fmla="*/ 1090613 h 1543050"/>
              <a:gd name="connsiteX37" fmla="*/ 2514600 w 3239737"/>
              <a:gd name="connsiteY37" fmla="*/ 1071563 h 1543050"/>
              <a:gd name="connsiteX38" fmla="*/ 2533650 w 3239737"/>
              <a:gd name="connsiteY38" fmla="*/ 1057275 h 1543050"/>
              <a:gd name="connsiteX39" fmla="*/ 2552700 w 3239737"/>
              <a:gd name="connsiteY39" fmla="*/ 1028700 h 1543050"/>
              <a:gd name="connsiteX40" fmla="*/ 2590800 w 3239737"/>
              <a:gd name="connsiteY40" fmla="*/ 990600 h 1543050"/>
              <a:gd name="connsiteX41" fmla="*/ 2609850 w 3239737"/>
              <a:gd name="connsiteY41" fmla="*/ 971550 h 1543050"/>
              <a:gd name="connsiteX42" fmla="*/ 2628900 w 3239737"/>
              <a:gd name="connsiteY42" fmla="*/ 952500 h 1543050"/>
              <a:gd name="connsiteX43" fmla="*/ 2638425 w 3239737"/>
              <a:gd name="connsiteY43" fmla="*/ 938213 h 1543050"/>
              <a:gd name="connsiteX44" fmla="*/ 2667000 w 3239737"/>
              <a:gd name="connsiteY44" fmla="*/ 890588 h 1543050"/>
              <a:gd name="connsiteX45" fmla="*/ 2700337 w 3239737"/>
              <a:gd name="connsiteY45" fmla="*/ 852488 h 1543050"/>
              <a:gd name="connsiteX46" fmla="*/ 2719387 w 3239737"/>
              <a:gd name="connsiteY46" fmla="*/ 819150 h 1543050"/>
              <a:gd name="connsiteX47" fmla="*/ 2752725 w 3239737"/>
              <a:gd name="connsiteY47" fmla="*/ 762000 h 1543050"/>
              <a:gd name="connsiteX48" fmla="*/ 2762250 w 3239737"/>
              <a:gd name="connsiteY48" fmla="*/ 747713 h 1543050"/>
              <a:gd name="connsiteX49" fmla="*/ 2771775 w 3239737"/>
              <a:gd name="connsiteY49" fmla="*/ 714375 h 1543050"/>
              <a:gd name="connsiteX50" fmla="*/ 2790825 w 3239737"/>
              <a:gd name="connsiteY50" fmla="*/ 661988 h 1543050"/>
              <a:gd name="connsiteX51" fmla="*/ 2805112 w 3239737"/>
              <a:gd name="connsiteY51" fmla="*/ 619125 h 1543050"/>
              <a:gd name="connsiteX52" fmla="*/ 2809875 w 3239737"/>
              <a:gd name="connsiteY52" fmla="*/ 604838 h 1543050"/>
              <a:gd name="connsiteX53" fmla="*/ 2814637 w 3239737"/>
              <a:gd name="connsiteY53" fmla="*/ 566738 h 1543050"/>
              <a:gd name="connsiteX54" fmla="*/ 2824162 w 3239737"/>
              <a:gd name="connsiteY54" fmla="*/ 542925 h 1543050"/>
              <a:gd name="connsiteX55" fmla="*/ 2828925 w 3239737"/>
              <a:gd name="connsiteY55" fmla="*/ 528638 h 1543050"/>
              <a:gd name="connsiteX56" fmla="*/ 2833687 w 3239737"/>
              <a:gd name="connsiteY56" fmla="*/ 509588 h 1543050"/>
              <a:gd name="connsiteX57" fmla="*/ 2843212 w 3239737"/>
              <a:gd name="connsiteY57" fmla="*/ 490538 h 1543050"/>
              <a:gd name="connsiteX58" fmla="*/ 2852737 w 3239737"/>
              <a:gd name="connsiteY58" fmla="*/ 452438 h 1543050"/>
              <a:gd name="connsiteX59" fmla="*/ 2867025 w 3239737"/>
              <a:gd name="connsiteY59" fmla="*/ 423863 h 1543050"/>
              <a:gd name="connsiteX60" fmla="*/ 2876550 w 3239737"/>
              <a:gd name="connsiteY60" fmla="*/ 404813 h 1543050"/>
              <a:gd name="connsiteX61" fmla="*/ 2886075 w 3239737"/>
              <a:gd name="connsiteY61" fmla="*/ 376238 h 1543050"/>
              <a:gd name="connsiteX62" fmla="*/ 2914650 w 3239737"/>
              <a:gd name="connsiteY62" fmla="*/ 342900 h 1543050"/>
              <a:gd name="connsiteX63" fmla="*/ 2919412 w 3239737"/>
              <a:gd name="connsiteY63" fmla="*/ 328613 h 1543050"/>
              <a:gd name="connsiteX64" fmla="*/ 2943225 w 3239737"/>
              <a:gd name="connsiteY64" fmla="*/ 295275 h 1543050"/>
              <a:gd name="connsiteX65" fmla="*/ 2962275 w 3239737"/>
              <a:gd name="connsiteY65" fmla="*/ 276225 h 1543050"/>
              <a:gd name="connsiteX66" fmla="*/ 2986087 w 3239737"/>
              <a:gd name="connsiteY66" fmla="*/ 242888 h 1543050"/>
              <a:gd name="connsiteX67" fmla="*/ 3009900 w 3239737"/>
              <a:gd name="connsiteY67" fmla="*/ 209550 h 1543050"/>
              <a:gd name="connsiteX68" fmla="*/ 3014662 w 3239737"/>
              <a:gd name="connsiteY68" fmla="*/ 195263 h 1543050"/>
              <a:gd name="connsiteX69" fmla="*/ 3038475 w 3239737"/>
              <a:gd name="connsiteY69" fmla="*/ 161925 h 1543050"/>
              <a:gd name="connsiteX70" fmla="*/ 3057525 w 3239737"/>
              <a:gd name="connsiteY70" fmla="*/ 142875 h 1543050"/>
              <a:gd name="connsiteX71" fmla="*/ 3081337 w 3239737"/>
              <a:gd name="connsiteY71" fmla="*/ 119063 h 1543050"/>
              <a:gd name="connsiteX72" fmla="*/ 3100387 w 3239737"/>
              <a:gd name="connsiteY72" fmla="*/ 100013 h 1543050"/>
              <a:gd name="connsiteX73" fmla="*/ 3119437 w 3239737"/>
              <a:gd name="connsiteY73" fmla="*/ 95250 h 1543050"/>
              <a:gd name="connsiteX74" fmla="*/ 3133725 w 3239737"/>
              <a:gd name="connsiteY74" fmla="*/ 80963 h 1543050"/>
              <a:gd name="connsiteX75" fmla="*/ 3148012 w 3239737"/>
              <a:gd name="connsiteY75" fmla="*/ 71438 h 1543050"/>
              <a:gd name="connsiteX76" fmla="*/ 3190875 w 3239737"/>
              <a:gd name="connsiteY76" fmla="*/ 38100 h 1543050"/>
              <a:gd name="connsiteX77" fmla="*/ 3214687 w 3239737"/>
              <a:gd name="connsiteY77" fmla="*/ 14288 h 1543050"/>
              <a:gd name="connsiteX78" fmla="*/ 3238500 w 3239737"/>
              <a:gd name="connsiteY78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239737" h="1543050">
                <a:moveTo>
                  <a:pt x="0" y="1543050"/>
                </a:moveTo>
                <a:lnTo>
                  <a:pt x="833437" y="1528763"/>
                </a:lnTo>
                <a:cubicBezTo>
                  <a:pt x="880878" y="1527754"/>
                  <a:pt x="921233" y="1520432"/>
                  <a:pt x="966787" y="1509713"/>
                </a:cubicBezTo>
                <a:cubicBezTo>
                  <a:pt x="979530" y="1506715"/>
                  <a:pt x="1004887" y="1500188"/>
                  <a:pt x="1004887" y="1500188"/>
                </a:cubicBezTo>
                <a:cubicBezTo>
                  <a:pt x="1017266" y="1493998"/>
                  <a:pt x="1033111" y="1484391"/>
                  <a:pt x="1047750" y="1481138"/>
                </a:cubicBezTo>
                <a:cubicBezTo>
                  <a:pt x="1059658" y="1478492"/>
                  <a:pt x="1099012" y="1473134"/>
                  <a:pt x="1109662" y="1471613"/>
                </a:cubicBezTo>
                <a:cubicBezTo>
                  <a:pt x="1172626" y="1444628"/>
                  <a:pt x="1111890" y="1466498"/>
                  <a:pt x="1200150" y="1452563"/>
                </a:cubicBezTo>
                <a:cubicBezTo>
                  <a:pt x="1211566" y="1450761"/>
                  <a:pt x="1222226" y="1445637"/>
                  <a:pt x="1233487" y="1443038"/>
                </a:cubicBezTo>
                <a:cubicBezTo>
                  <a:pt x="1242896" y="1440867"/>
                  <a:pt x="1252490" y="1439551"/>
                  <a:pt x="1262062" y="1438275"/>
                </a:cubicBezTo>
                <a:cubicBezTo>
                  <a:pt x="1281226" y="1435720"/>
                  <a:pt x="1323085" y="1432073"/>
                  <a:pt x="1343025" y="1428750"/>
                </a:cubicBezTo>
                <a:cubicBezTo>
                  <a:pt x="1414099" y="1416904"/>
                  <a:pt x="1319701" y="1430557"/>
                  <a:pt x="1376362" y="1419225"/>
                </a:cubicBezTo>
                <a:cubicBezTo>
                  <a:pt x="1387369" y="1417024"/>
                  <a:pt x="1398656" y="1416471"/>
                  <a:pt x="1409700" y="1414463"/>
                </a:cubicBezTo>
                <a:cubicBezTo>
                  <a:pt x="1472815" y="1402988"/>
                  <a:pt x="1349756" y="1416881"/>
                  <a:pt x="1481137" y="1404938"/>
                </a:cubicBezTo>
                <a:cubicBezTo>
                  <a:pt x="1524428" y="1378963"/>
                  <a:pt x="1484910" y="1399043"/>
                  <a:pt x="1528762" y="1385888"/>
                </a:cubicBezTo>
                <a:cubicBezTo>
                  <a:pt x="1578641" y="1370925"/>
                  <a:pt x="1528977" y="1380739"/>
                  <a:pt x="1571625" y="1371600"/>
                </a:cubicBezTo>
                <a:cubicBezTo>
                  <a:pt x="1587455" y="1368208"/>
                  <a:pt x="1619250" y="1362075"/>
                  <a:pt x="1619250" y="1362075"/>
                </a:cubicBezTo>
                <a:cubicBezTo>
                  <a:pt x="1625600" y="1358900"/>
                  <a:pt x="1631652" y="1355043"/>
                  <a:pt x="1638300" y="1352550"/>
                </a:cubicBezTo>
                <a:cubicBezTo>
                  <a:pt x="1654030" y="1346651"/>
                  <a:pt x="1681627" y="1344753"/>
                  <a:pt x="1695450" y="1343025"/>
                </a:cubicBezTo>
                <a:cubicBezTo>
                  <a:pt x="1704975" y="1339850"/>
                  <a:pt x="1714285" y="1335935"/>
                  <a:pt x="1724025" y="1333500"/>
                </a:cubicBezTo>
                <a:cubicBezTo>
                  <a:pt x="1762583" y="1323861"/>
                  <a:pt x="1745011" y="1334954"/>
                  <a:pt x="1785937" y="1319213"/>
                </a:cubicBezTo>
                <a:cubicBezTo>
                  <a:pt x="1856813" y="1291952"/>
                  <a:pt x="1757663" y="1313671"/>
                  <a:pt x="1876425" y="1295400"/>
                </a:cubicBezTo>
                <a:cubicBezTo>
                  <a:pt x="1977790" y="1251959"/>
                  <a:pt x="1850591" y="1303349"/>
                  <a:pt x="1938337" y="1276350"/>
                </a:cubicBezTo>
                <a:cubicBezTo>
                  <a:pt x="1949892" y="1272794"/>
                  <a:pt x="1960120" y="1265619"/>
                  <a:pt x="1971675" y="1262063"/>
                </a:cubicBezTo>
                <a:cubicBezTo>
                  <a:pt x="1980904" y="1259223"/>
                  <a:pt x="1990841" y="1259471"/>
                  <a:pt x="2000250" y="1257300"/>
                </a:cubicBezTo>
                <a:cubicBezTo>
                  <a:pt x="2011511" y="1254701"/>
                  <a:pt x="2022541" y="1251174"/>
                  <a:pt x="2033587" y="1247775"/>
                </a:cubicBezTo>
                <a:cubicBezTo>
                  <a:pt x="2047981" y="1243346"/>
                  <a:pt x="2062162" y="1238251"/>
                  <a:pt x="2076450" y="1233488"/>
                </a:cubicBezTo>
                <a:cubicBezTo>
                  <a:pt x="2081212" y="1231901"/>
                  <a:pt x="2085910" y="1230104"/>
                  <a:pt x="2090737" y="1228725"/>
                </a:cubicBezTo>
                <a:cubicBezTo>
                  <a:pt x="2101850" y="1225550"/>
                  <a:pt x="2113054" y="1222680"/>
                  <a:pt x="2124075" y="1219200"/>
                </a:cubicBezTo>
                <a:cubicBezTo>
                  <a:pt x="2143223" y="1213153"/>
                  <a:pt x="2161534" y="1204088"/>
                  <a:pt x="2181225" y="1200150"/>
                </a:cubicBezTo>
                <a:cubicBezTo>
                  <a:pt x="2198596" y="1196676"/>
                  <a:pt x="2234733" y="1189625"/>
                  <a:pt x="2247900" y="1185863"/>
                </a:cubicBezTo>
                <a:cubicBezTo>
                  <a:pt x="2256120" y="1183514"/>
                  <a:pt x="2263418" y="1178411"/>
                  <a:pt x="2271712" y="1176338"/>
                </a:cubicBezTo>
                <a:cubicBezTo>
                  <a:pt x="2282602" y="1173615"/>
                  <a:pt x="2293977" y="1173420"/>
                  <a:pt x="2305050" y="1171575"/>
                </a:cubicBezTo>
                <a:cubicBezTo>
                  <a:pt x="2323198" y="1168550"/>
                  <a:pt x="2330779" y="1166334"/>
                  <a:pt x="2347912" y="1162050"/>
                </a:cubicBezTo>
                <a:cubicBezTo>
                  <a:pt x="2352675" y="1158875"/>
                  <a:pt x="2357080" y="1155085"/>
                  <a:pt x="2362200" y="1152525"/>
                </a:cubicBezTo>
                <a:cubicBezTo>
                  <a:pt x="2399339" y="1133956"/>
                  <a:pt x="2350735" y="1178981"/>
                  <a:pt x="2424112" y="1123950"/>
                </a:cubicBezTo>
                <a:cubicBezTo>
                  <a:pt x="2430462" y="1119188"/>
                  <a:pt x="2436194" y="1113464"/>
                  <a:pt x="2443162" y="1109663"/>
                </a:cubicBezTo>
                <a:cubicBezTo>
                  <a:pt x="2466950" y="1096688"/>
                  <a:pt x="2473198" y="1096201"/>
                  <a:pt x="2495550" y="1090613"/>
                </a:cubicBezTo>
                <a:cubicBezTo>
                  <a:pt x="2501900" y="1084263"/>
                  <a:pt x="2507842" y="1077477"/>
                  <a:pt x="2514600" y="1071563"/>
                </a:cubicBezTo>
                <a:cubicBezTo>
                  <a:pt x="2520574" y="1066336"/>
                  <a:pt x="2528377" y="1063208"/>
                  <a:pt x="2533650" y="1057275"/>
                </a:cubicBezTo>
                <a:cubicBezTo>
                  <a:pt x="2541255" y="1048719"/>
                  <a:pt x="2546350" y="1038225"/>
                  <a:pt x="2552700" y="1028700"/>
                </a:cubicBezTo>
                <a:cubicBezTo>
                  <a:pt x="2562663" y="1013756"/>
                  <a:pt x="2578100" y="1003300"/>
                  <a:pt x="2590800" y="990600"/>
                </a:cubicBezTo>
                <a:lnTo>
                  <a:pt x="2609850" y="971550"/>
                </a:lnTo>
                <a:cubicBezTo>
                  <a:pt x="2616200" y="965200"/>
                  <a:pt x="2623919" y="959972"/>
                  <a:pt x="2628900" y="952500"/>
                </a:cubicBezTo>
                <a:cubicBezTo>
                  <a:pt x="2632075" y="947738"/>
                  <a:pt x="2635425" y="943088"/>
                  <a:pt x="2638425" y="938213"/>
                </a:cubicBezTo>
                <a:cubicBezTo>
                  <a:pt x="2648128" y="922446"/>
                  <a:pt x="2653909" y="903679"/>
                  <a:pt x="2667000" y="890588"/>
                </a:cubicBezTo>
                <a:cubicBezTo>
                  <a:pt x="2691663" y="865925"/>
                  <a:pt x="2680662" y="878722"/>
                  <a:pt x="2700337" y="852488"/>
                </a:cubicBezTo>
                <a:cubicBezTo>
                  <a:pt x="2709694" y="824418"/>
                  <a:pt x="2698793" y="852101"/>
                  <a:pt x="2719387" y="819150"/>
                </a:cubicBezTo>
                <a:cubicBezTo>
                  <a:pt x="2731076" y="800448"/>
                  <a:pt x="2740491" y="780350"/>
                  <a:pt x="2752725" y="762000"/>
                </a:cubicBezTo>
                <a:lnTo>
                  <a:pt x="2762250" y="747713"/>
                </a:lnTo>
                <a:cubicBezTo>
                  <a:pt x="2778266" y="699657"/>
                  <a:pt x="2753819" y="774226"/>
                  <a:pt x="2771775" y="714375"/>
                </a:cubicBezTo>
                <a:cubicBezTo>
                  <a:pt x="2783690" y="674660"/>
                  <a:pt x="2777838" y="697702"/>
                  <a:pt x="2790825" y="661988"/>
                </a:cubicBezTo>
                <a:cubicBezTo>
                  <a:pt x="2790852" y="661915"/>
                  <a:pt x="2802718" y="626306"/>
                  <a:pt x="2805112" y="619125"/>
                </a:cubicBezTo>
                <a:lnTo>
                  <a:pt x="2809875" y="604838"/>
                </a:lnTo>
                <a:cubicBezTo>
                  <a:pt x="2811462" y="592138"/>
                  <a:pt x="2811759" y="579209"/>
                  <a:pt x="2814637" y="566738"/>
                </a:cubicBezTo>
                <a:cubicBezTo>
                  <a:pt x="2816559" y="558408"/>
                  <a:pt x="2821160" y="550930"/>
                  <a:pt x="2824162" y="542925"/>
                </a:cubicBezTo>
                <a:cubicBezTo>
                  <a:pt x="2825925" y="538225"/>
                  <a:pt x="2827546" y="533465"/>
                  <a:pt x="2828925" y="528638"/>
                </a:cubicBezTo>
                <a:cubicBezTo>
                  <a:pt x="2830723" y="522344"/>
                  <a:pt x="2831389" y="515717"/>
                  <a:pt x="2833687" y="509588"/>
                </a:cubicBezTo>
                <a:cubicBezTo>
                  <a:pt x="2836180" y="502940"/>
                  <a:pt x="2840967" y="497273"/>
                  <a:pt x="2843212" y="490538"/>
                </a:cubicBezTo>
                <a:cubicBezTo>
                  <a:pt x="2847352" y="478119"/>
                  <a:pt x="2845476" y="463330"/>
                  <a:pt x="2852737" y="452438"/>
                </a:cubicBezTo>
                <a:cubicBezTo>
                  <a:pt x="2871041" y="424981"/>
                  <a:pt x="2855194" y="451466"/>
                  <a:pt x="2867025" y="423863"/>
                </a:cubicBezTo>
                <a:cubicBezTo>
                  <a:pt x="2869822" y="417338"/>
                  <a:pt x="2873913" y="411405"/>
                  <a:pt x="2876550" y="404813"/>
                </a:cubicBezTo>
                <a:cubicBezTo>
                  <a:pt x="2880279" y="395491"/>
                  <a:pt x="2878976" y="383338"/>
                  <a:pt x="2886075" y="376238"/>
                </a:cubicBezTo>
                <a:cubicBezTo>
                  <a:pt x="2905975" y="356337"/>
                  <a:pt x="2896321" y="367338"/>
                  <a:pt x="2914650" y="342900"/>
                </a:cubicBezTo>
                <a:cubicBezTo>
                  <a:pt x="2916237" y="338138"/>
                  <a:pt x="2917167" y="333103"/>
                  <a:pt x="2919412" y="328613"/>
                </a:cubicBezTo>
                <a:cubicBezTo>
                  <a:pt x="2922377" y="322684"/>
                  <a:pt x="2940706" y="298154"/>
                  <a:pt x="2943225" y="295275"/>
                </a:cubicBezTo>
                <a:cubicBezTo>
                  <a:pt x="2949139" y="288517"/>
                  <a:pt x="2956362" y="282983"/>
                  <a:pt x="2962275" y="276225"/>
                </a:cubicBezTo>
                <a:cubicBezTo>
                  <a:pt x="2974377" y="262394"/>
                  <a:pt x="2976211" y="256714"/>
                  <a:pt x="2986087" y="242888"/>
                </a:cubicBezTo>
                <a:cubicBezTo>
                  <a:pt x="3015612" y="201555"/>
                  <a:pt x="2987461" y="243209"/>
                  <a:pt x="3009900" y="209550"/>
                </a:cubicBezTo>
                <a:cubicBezTo>
                  <a:pt x="3011487" y="204788"/>
                  <a:pt x="3012417" y="199753"/>
                  <a:pt x="3014662" y="195263"/>
                </a:cubicBezTo>
                <a:cubicBezTo>
                  <a:pt x="3017627" y="189334"/>
                  <a:pt x="3035956" y="164804"/>
                  <a:pt x="3038475" y="161925"/>
                </a:cubicBezTo>
                <a:cubicBezTo>
                  <a:pt x="3044389" y="155167"/>
                  <a:pt x="3051681" y="149693"/>
                  <a:pt x="3057525" y="142875"/>
                </a:cubicBezTo>
                <a:cubicBezTo>
                  <a:pt x="3095625" y="98426"/>
                  <a:pt x="3036888" y="157163"/>
                  <a:pt x="3081337" y="119063"/>
                </a:cubicBezTo>
                <a:cubicBezTo>
                  <a:pt x="3088155" y="113219"/>
                  <a:pt x="3092772" y="104773"/>
                  <a:pt x="3100387" y="100013"/>
                </a:cubicBezTo>
                <a:cubicBezTo>
                  <a:pt x="3105938" y="96544"/>
                  <a:pt x="3113087" y="96838"/>
                  <a:pt x="3119437" y="95250"/>
                </a:cubicBezTo>
                <a:cubicBezTo>
                  <a:pt x="3124200" y="90488"/>
                  <a:pt x="3128551" y="85275"/>
                  <a:pt x="3133725" y="80963"/>
                </a:cubicBezTo>
                <a:cubicBezTo>
                  <a:pt x="3138122" y="77299"/>
                  <a:pt x="3143734" y="75241"/>
                  <a:pt x="3148012" y="71438"/>
                </a:cubicBezTo>
                <a:cubicBezTo>
                  <a:pt x="3186561" y="37171"/>
                  <a:pt x="3161414" y="47921"/>
                  <a:pt x="3190875" y="38100"/>
                </a:cubicBezTo>
                <a:cubicBezTo>
                  <a:pt x="3199341" y="25401"/>
                  <a:pt x="3199871" y="20638"/>
                  <a:pt x="3214687" y="14288"/>
                </a:cubicBezTo>
                <a:cubicBezTo>
                  <a:pt x="3239737" y="3552"/>
                  <a:pt x="3229423" y="18152"/>
                  <a:pt x="3238500" y="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571604" y="4857760"/>
            <a:ext cx="10808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</a:t>
            </a:r>
          </a:p>
          <a:p>
            <a:r>
              <a:rPr lang="en-US" altLang="ko-KR" sz="1600" dirty="0" smtClean="0"/>
              <a:t>protected</a:t>
            </a:r>
          </a:p>
          <a:p>
            <a:r>
              <a:rPr lang="en-US" altLang="ko-KR" sz="1600" dirty="0"/>
              <a:t>d</a:t>
            </a:r>
            <a:r>
              <a:rPr lang="en-US" altLang="ko-KR" sz="1600" dirty="0" smtClean="0"/>
              <a:t>efault</a:t>
            </a:r>
          </a:p>
          <a:p>
            <a:r>
              <a:rPr lang="en-US" altLang="ko-KR" sz="1600" dirty="0" smtClean="0"/>
              <a:t>private</a:t>
            </a:r>
            <a:endParaRPr lang="ko-KR" altLang="en-US" sz="1600" dirty="0"/>
          </a:p>
        </p:txBody>
      </p:sp>
      <p:cxnSp>
        <p:nvCxnSpPr>
          <p:cNvPr id="42" name="직선 화살표 연결선 41"/>
          <p:cNvCxnSpPr/>
          <p:nvPr/>
        </p:nvCxnSpPr>
        <p:spPr>
          <a:xfrm rot="5400000">
            <a:off x="2393141" y="539354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28926" y="521495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안전하다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2178827" y="532210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530946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*method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업무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구분하여 정의하기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instance method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static method</a:t>
            </a:r>
            <a:r>
              <a:rPr lang="ko-KR" altLang="en-US" sz="1600" dirty="0" smtClean="0"/>
              <a:t>를 정의할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method</a:t>
            </a:r>
            <a:r>
              <a:rPr lang="ko-KR" altLang="en-US" sz="1600" dirty="0" smtClean="0"/>
              <a:t>는 </a:t>
            </a:r>
            <a:r>
              <a:rPr lang="ko-KR" altLang="en-US" sz="1600" b="1" dirty="0" smtClean="0"/>
              <a:t>호출</a:t>
            </a:r>
            <a:r>
              <a:rPr lang="ko-KR" altLang="en-US" sz="1600" dirty="0" smtClean="0"/>
              <a:t>하여 정해진 일을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1.method  </a:t>
            </a:r>
            <a:r>
              <a:rPr lang="ko-KR" altLang="en-US" sz="1600" b="1" dirty="0" smtClean="0"/>
              <a:t>정의</a:t>
            </a:r>
            <a:r>
              <a:rPr lang="en-US" altLang="ko-KR" sz="1600" b="1" dirty="0" smtClean="0"/>
              <a:t>)</a:t>
            </a:r>
            <a:endParaRPr lang="en-US" altLang="ko-KR" sz="1600" b="1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접근지정자</a:t>
            </a:r>
            <a:r>
              <a:rPr lang="ko-KR" altLang="en-US" sz="1600" dirty="0" smtClean="0"/>
              <a:t>  반환형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 ){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}</a:t>
            </a:r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2895613"/>
            <a:ext cx="56044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– </a:t>
            </a:r>
            <a:r>
              <a:rPr lang="ko-KR" altLang="en-US" sz="1400" dirty="0" smtClean="0"/>
              <a:t>클래스외부에서 호출가능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protected –</a:t>
            </a:r>
            <a:r>
              <a:rPr lang="ko-KR" altLang="en-US" sz="1400" dirty="0" smtClean="0"/>
              <a:t>같은 패키지의 다른 클래스에서 호출가능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</a:t>
            </a:r>
            <a:r>
              <a:rPr lang="ko-KR" altLang="en-US" sz="1400" dirty="0" smtClean="0"/>
              <a:t>패키지가 다르다면 상속관계의 자식 클래스만 호출가능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default – </a:t>
            </a:r>
            <a:r>
              <a:rPr lang="ko-KR" altLang="en-US" sz="1400" dirty="0" err="1" smtClean="0"/>
              <a:t>접근지정자를</a:t>
            </a:r>
            <a:r>
              <a:rPr lang="ko-KR" altLang="en-US" sz="1400" dirty="0" smtClean="0"/>
              <a:t> 기술하지 않는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같은 패키지의 다른 클래스에서 호출가능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패키지가 다르다면 호출불가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private – </a:t>
            </a:r>
            <a:r>
              <a:rPr lang="ko-KR" altLang="en-US" sz="1400" dirty="0" smtClean="0"/>
              <a:t>클래스 내부에서만 호</a:t>
            </a:r>
            <a:r>
              <a:rPr lang="ko-KR" altLang="en-US" sz="1400" dirty="0"/>
              <a:t>출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final     - Override</a:t>
            </a:r>
            <a:r>
              <a:rPr lang="ko-KR" altLang="en-US" sz="1400" dirty="0" smtClean="0"/>
              <a:t>방지</a:t>
            </a:r>
            <a:endParaRPr lang="en-US" altLang="ko-KR" sz="1400" dirty="0"/>
          </a:p>
          <a:p>
            <a:r>
              <a:rPr lang="en-US" altLang="ko-KR" sz="1400" dirty="0" smtClean="0"/>
              <a:t> synchronized – multithread</a:t>
            </a:r>
            <a:r>
              <a:rPr lang="ko-KR" altLang="en-US" sz="1400" dirty="0" smtClean="0"/>
              <a:t>에서 동시 호출 불가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static – static method =&gt;</a:t>
            </a:r>
            <a:r>
              <a:rPr lang="ko-KR" altLang="en-US" sz="1400" dirty="0" err="1" smtClean="0"/>
              <a:t>객체화없이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호출 </a:t>
            </a:r>
            <a:r>
              <a:rPr lang="ko-KR" altLang="en-US" sz="1400" dirty="0" err="1" smtClean="0"/>
              <a:t>할때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6" name="왼쪽 중괄호 5"/>
          <p:cNvSpPr/>
          <p:nvPr/>
        </p:nvSpPr>
        <p:spPr>
          <a:xfrm>
            <a:off x="214282" y="2928934"/>
            <a:ext cx="45719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214346" y="34290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  <p:sp>
        <p:nvSpPr>
          <p:cNvPr id="8" name="왼쪽 중괄호 7"/>
          <p:cNvSpPr/>
          <p:nvPr/>
        </p:nvSpPr>
        <p:spPr>
          <a:xfrm>
            <a:off x="214282" y="4643446"/>
            <a:ext cx="71438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500034" y="2428868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2285984" y="2285992"/>
            <a:ext cx="378621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760" y="3143248"/>
            <a:ext cx="24449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</a:t>
            </a:r>
            <a:r>
              <a:rPr lang="en-US" altLang="ko-KR" sz="1400" dirty="0" smtClean="0"/>
              <a:t>eturn type</a:t>
            </a:r>
          </a:p>
          <a:p>
            <a:r>
              <a:rPr lang="en-US" altLang="ko-KR" sz="1400" dirty="0" smtClean="0"/>
              <a:t>method </a:t>
            </a:r>
            <a:r>
              <a:rPr lang="ko-KR" altLang="en-US" sz="1400" dirty="0" err="1" smtClean="0"/>
              <a:t>호출시</a:t>
            </a:r>
            <a:r>
              <a:rPr lang="ko-KR" altLang="en-US" sz="1400" dirty="0" smtClean="0"/>
              <a:t> 내어주는 값</a:t>
            </a:r>
            <a:endParaRPr lang="en-US" altLang="ko-KR" sz="1400" dirty="0" smtClean="0"/>
          </a:p>
          <a:p>
            <a:r>
              <a:rPr lang="en-US" altLang="ko-KR" sz="1400" dirty="0" smtClean="0"/>
              <a:t>void - </a:t>
            </a:r>
            <a:r>
              <a:rPr lang="ko-KR" altLang="en-US" sz="1400" dirty="0" err="1" smtClean="0"/>
              <a:t>반환값</a:t>
            </a:r>
            <a:r>
              <a:rPr lang="ko-KR" altLang="en-US" sz="1400" dirty="0" smtClean="0"/>
              <a:t> 없음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기본형데이터형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참조형데이터</a:t>
            </a:r>
            <a:r>
              <a:rPr lang="ko-KR" altLang="en-US" sz="1400" dirty="0" err="1"/>
              <a:t>형</a:t>
            </a:r>
            <a:endParaRPr lang="ko-KR" altLang="en-US" sz="1400" dirty="0"/>
          </a:p>
        </p:txBody>
      </p:sp>
      <p:sp>
        <p:nvSpPr>
          <p:cNvPr id="15" name="왼쪽 중괄호 14"/>
          <p:cNvSpPr/>
          <p:nvPr/>
        </p:nvSpPr>
        <p:spPr>
          <a:xfrm>
            <a:off x="6000760" y="3643314"/>
            <a:ext cx="45719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82211" y="378619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하나만사용</a:t>
            </a:r>
            <a:endParaRPr lang="ko-KR" altLang="en-US" sz="11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4143372" y="2214554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29190" y="2191400"/>
            <a:ext cx="4716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parameter</a:t>
            </a:r>
          </a:p>
          <a:p>
            <a:r>
              <a:rPr lang="en-US" altLang="ko-KR" sz="1400" dirty="0" smtClean="0"/>
              <a:t>-method</a:t>
            </a:r>
            <a:r>
              <a:rPr lang="ko-KR" altLang="en-US" sz="1400" dirty="0" smtClean="0"/>
              <a:t>외부의 값을 </a:t>
            </a:r>
            <a:r>
              <a:rPr lang="en-US" altLang="ko-KR" sz="1400" dirty="0" smtClean="0"/>
              <a:t>method </a:t>
            </a:r>
            <a:r>
              <a:rPr lang="ko-KR" altLang="en-US" sz="1400" dirty="0" smtClean="0"/>
              <a:t>내부로 </a:t>
            </a:r>
            <a:r>
              <a:rPr lang="ko-KR" altLang="en-US" sz="1400" dirty="0" err="1" smtClean="0"/>
              <a:t>전달하기위한</a:t>
            </a:r>
            <a:r>
              <a:rPr lang="ko-KR" altLang="en-US" sz="1400" dirty="0" smtClean="0"/>
              <a:t> 변수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기본형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참조형</a:t>
            </a:r>
            <a:r>
              <a:rPr lang="ko-KR" altLang="en-US" sz="1400" dirty="0" smtClean="0"/>
              <a:t> 모두사용가능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282" y="585789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663515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*static method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객체화 없이 호출하여 사용하는 </a:t>
            </a:r>
            <a:r>
              <a:rPr lang="en-US" altLang="ko-KR" sz="1600" dirty="0" smtClean="0"/>
              <a:t>method.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instance </a:t>
            </a:r>
            <a:r>
              <a:rPr lang="ko-KR" altLang="en-US" sz="1600" dirty="0" smtClean="0"/>
              <a:t>변수에 저장된 값을 사용하지 않고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업무를 처리해야 할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작성법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public </a:t>
            </a:r>
            <a:r>
              <a:rPr lang="en-US" altLang="ko-KR" sz="1600" b="1" dirty="0" smtClean="0"/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반환형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,,,){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업</a:t>
            </a:r>
            <a:r>
              <a:rPr lang="ko-KR" altLang="en-US" sz="1600" dirty="0"/>
              <a:t>무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 smtClean="0"/>
              <a:t>  //</a:t>
            </a:r>
            <a:r>
              <a:rPr lang="ko-KR" altLang="en-US" sz="1600" dirty="0" smtClean="0"/>
              <a:t>두수를 </a:t>
            </a:r>
            <a:r>
              <a:rPr lang="ko-KR" altLang="en-US" sz="1600" dirty="0" err="1" smtClean="0"/>
              <a:t>입력받아서</a:t>
            </a:r>
            <a:r>
              <a:rPr lang="ko-KR" altLang="en-US" sz="1600" dirty="0" smtClean="0"/>
              <a:t> 더한 값을 출력하는 일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</a:t>
            </a:r>
            <a:r>
              <a:rPr lang="en-US" altLang="ko-KR" sz="1600" dirty="0" smtClean="0">
                <a:solidFill>
                  <a:srgbClr val="FF0000"/>
                </a:solidFill>
              </a:rPr>
              <a:t>static</a:t>
            </a:r>
            <a:r>
              <a:rPr lang="en-US" altLang="ko-KR" sz="1600" dirty="0" smtClean="0"/>
              <a:t> void </a:t>
            </a:r>
            <a:r>
              <a:rPr lang="en-US" altLang="ko-KR" sz="1600" b="1" dirty="0" smtClean="0"/>
              <a:t>plus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num1,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num2 ){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num1 + num2);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</a:t>
            </a:r>
            <a:r>
              <a:rPr lang="en-US" altLang="ko-KR" sz="1600" dirty="0" smtClean="0">
                <a:solidFill>
                  <a:srgbClr val="FF0000"/>
                </a:solidFill>
              </a:rPr>
              <a:t>static</a:t>
            </a:r>
            <a:r>
              <a:rPr lang="en-US" altLang="ko-KR" sz="1600" dirty="0" smtClean="0"/>
              <a:t>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Test.</a:t>
            </a:r>
            <a:r>
              <a:rPr lang="en-US" altLang="ko-KR" sz="1600" b="1" dirty="0" err="1" smtClean="0"/>
              <a:t>plus</a:t>
            </a:r>
            <a:r>
              <a:rPr lang="en-US" altLang="ko-KR" sz="1600" dirty="0" smtClean="0"/>
              <a:t>(6,16);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}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2171700" y="4394647"/>
            <a:ext cx="3223277" cy="1972816"/>
          </a:xfrm>
          <a:custGeom>
            <a:avLst/>
            <a:gdLst>
              <a:gd name="connsiteX0" fmla="*/ 0 w 3223277"/>
              <a:gd name="connsiteY0" fmla="*/ 1872803 h 1972816"/>
              <a:gd name="connsiteX1" fmla="*/ 9525 w 3223277"/>
              <a:gd name="connsiteY1" fmla="*/ 1887091 h 1972816"/>
              <a:gd name="connsiteX2" fmla="*/ 38100 w 3223277"/>
              <a:gd name="connsiteY2" fmla="*/ 1910903 h 1972816"/>
              <a:gd name="connsiteX3" fmla="*/ 52388 w 3223277"/>
              <a:gd name="connsiteY3" fmla="*/ 1915666 h 1972816"/>
              <a:gd name="connsiteX4" fmla="*/ 80963 w 3223277"/>
              <a:gd name="connsiteY4" fmla="*/ 1929953 h 1972816"/>
              <a:gd name="connsiteX5" fmla="*/ 123825 w 3223277"/>
              <a:gd name="connsiteY5" fmla="*/ 1939478 h 1972816"/>
              <a:gd name="connsiteX6" fmla="*/ 176213 w 3223277"/>
              <a:gd name="connsiteY6" fmla="*/ 1953766 h 1972816"/>
              <a:gd name="connsiteX7" fmla="*/ 242888 w 3223277"/>
              <a:gd name="connsiteY7" fmla="*/ 1963291 h 1972816"/>
              <a:gd name="connsiteX8" fmla="*/ 347663 w 3223277"/>
              <a:gd name="connsiteY8" fmla="*/ 1972816 h 1972816"/>
              <a:gd name="connsiteX9" fmla="*/ 1709738 w 3223277"/>
              <a:gd name="connsiteY9" fmla="*/ 1968053 h 1972816"/>
              <a:gd name="connsiteX10" fmla="*/ 1862138 w 3223277"/>
              <a:gd name="connsiteY10" fmla="*/ 1963291 h 1972816"/>
              <a:gd name="connsiteX11" fmla="*/ 2028825 w 3223277"/>
              <a:gd name="connsiteY11" fmla="*/ 1944241 h 1972816"/>
              <a:gd name="connsiteX12" fmla="*/ 2209800 w 3223277"/>
              <a:gd name="connsiteY12" fmla="*/ 1920428 h 1972816"/>
              <a:gd name="connsiteX13" fmla="*/ 2252663 w 3223277"/>
              <a:gd name="connsiteY13" fmla="*/ 1910903 h 1972816"/>
              <a:gd name="connsiteX14" fmla="*/ 2395538 w 3223277"/>
              <a:gd name="connsiteY14" fmla="*/ 1891853 h 1972816"/>
              <a:gd name="connsiteX15" fmla="*/ 2495550 w 3223277"/>
              <a:gd name="connsiteY15" fmla="*/ 1882328 h 1972816"/>
              <a:gd name="connsiteX16" fmla="*/ 2547938 w 3223277"/>
              <a:gd name="connsiteY16" fmla="*/ 1868041 h 1972816"/>
              <a:gd name="connsiteX17" fmla="*/ 2590800 w 3223277"/>
              <a:gd name="connsiteY17" fmla="*/ 1858516 h 1972816"/>
              <a:gd name="connsiteX18" fmla="*/ 2662238 w 3223277"/>
              <a:gd name="connsiteY18" fmla="*/ 1829941 h 1972816"/>
              <a:gd name="connsiteX19" fmla="*/ 2752725 w 3223277"/>
              <a:gd name="connsiteY19" fmla="*/ 1772791 h 1972816"/>
              <a:gd name="connsiteX20" fmla="*/ 2790825 w 3223277"/>
              <a:gd name="connsiteY20" fmla="*/ 1748978 h 1972816"/>
              <a:gd name="connsiteX21" fmla="*/ 2828925 w 3223277"/>
              <a:gd name="connsiteY21" fmla="*/ 1710878 h 1972816"/>
              <a:gd name="connsiteX22" fmla="*/ 2852738 w 3223277"/>
              <a:gd name="connsiteY22" fmla="*/ 1687066 h 1972816"/>
              <a:gd name="connsiteX23" fmla="*/ 2881313 w 3223277"/>
              <a:gd name="connsiteY23" fmla="*/ 1648966 h 1972816"/>
              <a:gd name="connsiteX24" fmla="*/ 2890838 w 3223277"/>
              <a:gd name="connsiteY24" fmla="*/ 1629916 h 1972816"/>
              <a:gd name="connsiteX25" fmla="*/ 2900363 w 3223277"/>
              <a:gd name="connsiteY25" fmla="*/ 1615628 h 1972816"/>
              <a:gd name="connsiteX26" fmla="*/ 2909888 w 3223277"/>
              <a:gd name="connsiteY26" fmla="*/ 1596578 h 1972816"/>
              <a:gd name="connsiteX27" fmla="*/ 2924175 w 3223277"/>
              <a:gd name="connsiteY27" fmla="*/ 1577528 h 1972816"/>
              <a:gd name="connsiteX28" fmla="*/ 2938463 w 3223277"/>
              <a:gd name="connsiteY28" fmla="*/ 1548953 h 1972816"/>
              <a:gd name="connsiteX29" fmla="*/ 2981325 w 3223277"/>
              <a:gd name="connsiteY29" fmla="*/ 1491803 h 1972816"/>
              <a:gd name="connsiteX30" fmla="*/ 2995613 w 3223277"/>
              <a:gd name="connsiteY30" fmla="*/ 1463228 h 1972816"/>
              <a:gd name="connsiteX31" fmla="*/ 3033713 w 3223277"/>
              <a:gd name="connsiteY31" fmla="*/ 1406078 h 1972816"/>
              <a:gd name="connsiteX32" fmla="*/ 3052763 w 3223277"/>
              <a:gd name="connsiteY32" fmla="*/ 1377503 h 1972816"/>
              <a:gd name="connsiteX33" fmla="*/ 3062288 w 3223277"/>
              <a:gd name="connsiteY33" fmla="*/ 1363216 h 1972816"/>
              <a:gd name="connsiteX34" fmla="*/ 3095625 w 3223277"/>
              <a:gd name="connsiteY34" fmla="*/ 1301303 h 1972816"/>
              <a:gd name="connsiteX35" fmla="*/ 3114675 w 3223277"/>
              <a:gd name="connsiteY35" fmla="*/ 1239391 h 1972816"/>
              <a:gd name="connsiteX36" fmla="*/ 3119438 w 3223277"/>
              <a:gd name="connsiteY36" fmla="*/ 1225103 h 1972816"/>
              <a:gd name="connsiteX37" fmla="*/ 3133725 w 3223277"/>
              <a:gd name="connsiteY37" fmla="*/ 1201291 h 1972816"/>
              <a:gd name="connsiteX38" fmla="*/ 3148013 w 3223277"/>
              <a:gd name="connsiteY38" fmla="*/ 1163191 h 1972816"/>
              <a:gd name="connsiteX39" fmla="*/ 3152775 w 3223277"/>
              <a:gd name="connsiteY39" fmla="*/ 1144141 h 1972816"/>
              <a:gd name="connsiteX40" fmla="*/ 3157538 w 3223277"/>
              <a:gd name="connsiteY40" fmla="*/ 1129853 h 1972816"/>
              <a:gd name="connsiteX41" fmla="*/ 3176588 w 3223277"/>
              <a:gd name="connsiteY41" fmla="*/ 1039366 h 1972816"/>
              <a:gd name="connsiteX42" fmla="*/ 3181350 w 3223277"/>
              <a:gd name="connsiteY42" fmla="*/ 996503 h 1972816"/>
              <a:gd name="connsiteX43" fmla="*/ 3186113 w 3223277"/>
              <a:gd name="connsiteY43" fmla="*/ 963166 h 1972816"/>
              <a:gd name="connsiteX44" fmla="*/ 3190875 w 3223277"/>
              <a:gd name="connsiteY44" fmla="*/ 910778 h 1972816"/>
              <a:gd name="connsiteX45" fmla="*/ 3205163 w 3223277"/>
              <a:gd name="connsiteY45" fmla="*/ 844103 h 1972816"/>
              <a:gd name="connsiteX46" fmla="*/ 3209925 w 3223277"/>
              <a:gd name="connsiteY46" fmla="*/ 801241 h 1972816"/>
              <a:gd name="connsiteX47" fmla="*/ 3200400 w 3223277"/>
              <a:gd name="connsiteY47" fmla="*/ 434528 h 1972816"/>
              <a:gd name="connsiteX48" fmla="*/ 3195638 w 3223277"/>
              <a:gd name="connsiteY48" fmla="*/ 377378 h 1972816"/>
              <a:gd name="connsiteX49" fmla="*/ 3186113 w 3223277"/>
              <a:gd name="connsiteY49" fmla="*/ 363091 h 1972816"/>
              <a:gd name="connsiteX50" fmla="*/ 3181350 w 3223277"/>
              <a:gd name="connsiteY50" fmla="*/ 334516 h 1972816"/>
              <a:gd name="connsiteX51" fmla="*/ 3167063 w 3223277"/>
              <a:gd name="connsiteY51" fmla="*/ 296416 h 1972816"/>
              <a:gd name="connsiteX52" fmla="*/ 3162300 w 3223277"/>
              <a:gd name="connsiteY52" fmla="*/ 282128 h 1972816"/>
              <a:gd name="connsiteX53" fmla="*/ 3152775 w 3223277"/>
              <a:gd name="connsiteY53" fmla="*/ 244028 h 1972816"/>
              <a:gd name="connsiteX54" fmla="*/ 3143250 w 3223277"/>
              <a:gd name="connsiteY54" fmla="*/ 229741 h 1972816"/>
              <a:gd name="connsiteX55" fmla="*/ 3138488 w 3223277"/>
              <a:gd name="connsiteY55" fmla="*/ 210691 h 1972816"/>
              <a:gd name="connsiteX56" fmla="*/ 3128963 w 3223277"/>
              <a:gd name="connsiteY56" fmla="*/ 191641 h 1972816"/>
              <a:gd name="connsiteX57" fmla="*/ 3124200 w 3223277"/>
              <a:gd name="connsiteY57" fmla="*/ 167828 h 1972816"/>
              <a:gd name="connsiteX58" fmla="*/ 3090863 w 3223277"/>
              <a:gd name="connsiteY58" fmla="*/ 129728 h 1972816"/>
              <a:gd name="connsiteX59" fmla="*/ 3067050 w 3223277"/>
              <a:gd name="connsiteY59" fmla="*/ 101153 h 1972816"/>
              <a:gd name="connsiteX60" fmla="*/ 3052763 w 3223277"/>
              <a:gd name="connsiteY60" fmla="*/ 96391 h 1972816"/>
              <a:gd name="connsiteX61" fmla="*/ 3005138 w 3223277"/>
              <a:gd name="connsiteY61" fmla="*/ 67816 h 1972816"/>
              <a:gd name="connsiteX62" fmla="*/ 2990850 w 3223277"/>
              <a:gd name="connsiteY62" fmla="*/ 58291 h 1972816"/>
              <a:gd name="connsiteX63" fmla="*/ 2967038 w 3223277"/>
              <a:gd name="connsiteY63" fmla="*/ 53528 h 1972816"/>
              <a:gd name="connsiteX64" fmla="*/ 2952750 w 3223277"/>
              <a:gd name="connsiteY64" fmla="*/ 39241 h 1972816"/>
              <a:gd name="connsiteX65" fmla="*/ 2905125 w 3223277"/>
              <a:gd name="connsiteY65" fmla="*/ 29716 h 1972816"/>
              <a:gd name="connsiteX66" fmla="*/ 2886075 w 3223277"/>
              <a:gd name="connsiteY66" fmla="*/ 20191 h 1972816"/>
              <a:gd name="connsiteX67" fmla="*/ 2614613 w 3223277"/>
              <a:gd name="connsiteY67" fmla="*/ 15428 h 1972816"/>
              <a:gd name="connsiteX68" fmla="*/ 2543175 w 3223277"/>
              <a:gd name="connsiteY68" fmla="*/ 29716 h 1972816"/>
              <a:gd name="connsiteX69" fmla="*/ 2524125 w 3223277"/>
              <a:gd name="connsiteY69" fmla="*/ 39241 h 1972816"/>
              <a:gd name="connsiteX70" fmla="*/ 2500313 w 3223277"/>
              <a:gd name="connsiteY70" fmla="*/ 44003 h 1972816"/>
              <a:gd name="connsiteX71" fmla="*/ 2481263 w 3223277"/>
              <a:gd name="connsiteY71" fmla="*/ 48766 h 1972816"/>
              <a:gd name="connsiteX72" fmla="*/ 2433638 w 3223277"/>
              <a:gd name="connsiteY72" fmla="*/ 63053 h 1972816"/>
              <a:gd name="connsiteX73" fmla="*/ 2414588 w 3223277"/>
              <a:gd name="connsiteY73" fmla="*/ 72578 h 1972816"/>
              <a:gd name="connsiteX74" fmla="*/ 2390775 w 3223277"/>
              <a:gd name="connsiteY74" fmla="*/ 77341 h 1972816"/>
              <a:gd name="connsiteX75" fmla="*/ 2376488 w 3223277"/>
              <a:gd name="connsiteY75" fmla="*/ 82103 h 1972816"/>
              <a:gd name="connsiteX76" fmla="*/ 2362200 w 3223277"/>
              <a:gd name="connsiteY76" fmla="*/ 91628 h 1972816"/>
              <a:gd name="connsiteX77" fmla="*/ 2328863 w 3223277"/>
              <a:gd name="connsiteY77" fmla="*/ 96391 h 1972816"/>
              <a:gd name="connsiteX78" fmla="*/ 2309813 w 3223277"/>
              <a:gd name="connsiteY78" fmla="*/ 101153 h 1972816"/>
              <a:gd name="connsiteX79" fmla="*/ 2295525 w 3223277"/>
              <a:gd name="connsiteY79" fmla="*/ 110678 h 1972816"/>
              <a:gd name="connsiteX80" fmla="*/ 2262188 w 3223277"/>
              <a:gd name="connsiteY80" fmla="*/ 120203 h 1972816"/>
              <a:gd name="connsiteX81" fmla="*/ 2247900 w 3223277"/>
              <a:gd name="connsiteY81" fmla="*/ 124966 h 1972816"/>
              <a:gd name="connsiteX82" fmla="*/ 2209800 w 3223277"/>
              <a:gd name="connsiteY82" fmla="*/ 144016 h 1972816"/>
              <a:gd name="connsiteX83" fmla="*/ 2171700 w 3223277"/>
              <a:gd name="connsiteY83" fmla="*/ 158303 h 1972816"/>
              <a:gd name="connsiteX84" fmla="*/ 2147888 w 3223277"/>
              <a:gd name="connsiteY84" fmla="*/ 163066 h 1972816"/>
              <a:gd name="connsiteX85" fmla="*/ 2114550 w 3223277"/>
              <a:gd name="connsiteY85" fmla="*/ 177353 h 1972816"/>
              <a:gd name="connsiteX86" fmla="*/ 2100263 w 3223277"/>
              <a:gd name="connsiteY86" fmla="*/ 186878 h 1972816"/>
              <a:gd name="connsiteX87" fmla="*/ 2076450 w 3223277"/>
              <a:gd name="connsiteY87" fmla="*/ 196403 h 1972816"/>
              <a:gd name="connsiteX88" fmla="*/ 2062163 w 3223277"/>
              <a:gd name="connsiteY88" fmla="*/ 201166 h 1972816"/>
              <a:gd name="connsiteX89" fmla="*/ 2047875 w 3223277"/>
              <a:gd name="connsiteY89" fmla="*/ 210691 h 1972816"/>
              <a:gd name="connsiteX90" fmla="*/ 2000250 w 3223277"/>
              <a:gd name="connsiteY90" fmla="*/ 224978 h 1972816"/>
              <a:gd name="connsiteX91" fmla="*/ 1985963 w 3223277"/>
              <a:gd name="connsiteY91" fmla="*/ 234503 h 1972816"/>
              <a:gd name="connsiteX92" fmla="*/ 1957388 w 3223277"/>
              <a:gd name="connsiteY92" fmla="*/ 244028 h 19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223277" h="1972816">
                <a:moveTo>
                  <a:pt x="0" y="1872803"/>
                </a:moveTo>
                <a:cubicBezTo>
                  <a:pt x="3175" y="1877566"/>
                  <a:pt x="5861" y="1882694"/>
                  <a:pt x="9525" y="1887091"/>
                </a:cubicBezTo>
                <a:cubicBezTo>
                  <a:pt x="17047" y="1896117"/>
                  <a:pt x="27399" y="1905552"/>
                  <a:pt x="38100" y="1910903"/>
                </a:cubicBezTo>
                <a:cubicBezTo>
                  <a:pt x="42590" y="1913148"/>
                  <a:pt x="47800" y="1913627"/>
                  <a:pt x="52388" y="1915666"/>
                </a:cubicBezTo>
                <a:cubicBezTo>
                  <a:pt x="62119" y="1919991"/>
                  <a:pt x="70860" y="1926585"/>
                  <a:pt x="80963" y="1929953"/>
                </a:cubicBezTo>
                <a:cubicBezTo>
                  <a:pt x="94848" y="1934581"/>
                  <a:pt x="109626" y="1935928"/>
                  <a:pt x="123825" y="1939478"/>
                </a:cubicBezTo>
                <a:cubicBezTo>
                  <a:pt x="138300" y="1943097"/>
                  <a:pt x="160198" y="1950563"/>
                  <a:pt x="176213" y="1953766"/>
                </a:cubicBezTo>
                <a:cubicBezTo>
                  <a:pt x="194674" y="1957458"/>
                  <a:pt x="225344" y="1961537"/>
                  <a:pt x="242888" y="1963291"/>
                </a:cubicBezTo>
                <a:lnTo>
                  <a:pt x="347663" y="1972816"/>
                </a:lnTo>
                <a:lnTo>
                  <a:pt x="1709738" y="1968053"/>
                </a:lnTo>
                <a:cubicBezTo>
                  <a:pt x="1760562" y="1967733"/>
                  <a:pt x="1811504" y="1967694"/>
                  <a:pt x="1862138" y="1963291"/>
                </a:cubicBezTo>
                <a:cubicBezTo>
                  <a:pt x="2282875" y="1926705"/>
                  <a:pt x="1434138" y="1972557"/>
                  <a:pt x="2028825" y="1944241"/>
                </a:cubicBezTo>
                <a:cubicBezTo>
                  <a:pt x="2115946" y="1935070"/>
                  <a:pt x="2123320" y="1935871"/>
                  <a:pt x="2209800" y="1920428"/>
                </a:cubicBezTo>
                <a:cubicBezTo>
                  <a:pt x="2224208" y="1917855"/>
                  <a:pt x="2238197" y="1913129"/>
                  <a:pt x="2252663" y="1910903"/>
                </a:cubicBezTo>
                <a:cubicBezTo>
                  <a:pt x="2300151" y="1903597"/>
                  <a:pt x="2347689" y="1896203"/>
                  <a:pt x="2395538" y="1891853"/>
                </a:cubicBezTo>
                <a:lnTo>
                  <a:pt x="2495550" y="1882328"/>
                </a:lnTo>
                <a:cubicBezTo>
                  <a:pt x="2513013" y="1877566"/>
                  <a:pt x="2530378" y="1872431"/>
                  <a:pt x="2547938" y="1868041"/>
                </a:cubicBezTo>
                <a:cubicBezTo>
                  <a:pt x="2562137" y="1864491"/>
                  <a:pt x="2577096" y="1863655"/>
                  <a:pt x="2590800" y="1858516"/>
                </a:cubicBezTo>
                <a:cubicBezTo>
                  <a:pt x="2705750" y="1815410"/>
                  <a:pt x="2539873" y="1860532"/>
                  <a:pt x="2662238" y="1829941"/>
                </a:cubicBezTo>
                <a:cubicBezTo>
                  <a:pt x="2811034" y="1734285"/>
                  <a:pt x="2680214" y="1817413"/>
                  <a:pt x="2752725" y="1772791"/>
                </a:cubicBezTo>
                <a:cubicBezTo>
                  <a:pt x="2765480" y="1764942"/>
                  <a:pt x="2780235" y="1759568"/>
                  <a:pt x="2790825" y="1748978"/>
                </a:cubicBezTo>
                <a:lnTo>
                  <a:pt x="2828925" y="1710878"/>
                </a:lnTo>
                <a:lnTo>
                  <a:pt x="2852738" y="1687066"/>
                </a:lnTo>
                <a:cubicBezTo>
                  <a:pt x="2875794" y="1640955"/>
                  <a:pt x="2845208" y="1697106"/>
                  <a:pt x="2881313" y="1648966"/>
                </a:cubicBezTo>
                <a:cubicBezTo>
                  <a:pt x="2885573" y="1643286"/>
                  <a:pt x="2887316" y="1636080"/>
                  <a:pt x="2890838" y="1629916"/>
                </a:cubicBezTo>
                <a:cubicBezTo>
                  <a:pt x="2893678" y="1624946"/>
                  <a:pt x="2897523" y="1620598"/>
                  <a:pt x="2900363" y="1615628"/>
                </a:cubicBezTo>
                <a:cubicBezTo>
                  <a:pt x="2903885" y="1609464"/>
                  <a:pt x="2906125" y="1602598"/>
                  <a:pt x="2909888" y="1596578"/>
                </a:cubicBezTo>
                <a:cubicBezTo>
                  <a:pt x="2914095" y="1589847"/>
                  <a:pt x="2920091" y="1584334"/>
                  <a:pt x="2924175" y="1577528"/>
                </a:cubicBezTo>
                <a:cubicBezTo>
                  <a:pt x="2929654" y="1568396"/>
                  <a:pt x="2933097" y="1558152"/>
                  <a:pt x="2938463" y="1548953"/>
                </a:cubicBezTo>
                <a:cubicBezTo>
                  <a:pt x="2978717" y="1479947"/>
                  <a:pt x="2934668" y="1561789"/>
                  <a:pt x="2981325" y="1491803"/>
                </a:cubicBezTo>
                <a:cubicBezTo>
                  <a:pt x="2987232" y="1482942"/>
                  <a:pt x="2990060" y="1472315"/>
                  <a:pt x="2995613" y="1463228"/>
                </a:cubicBezTo>
                <a:cubicBezTo>
                  <a:pt x="3007552" y="1443692"/>
                  <a:pt x="3021013" y="1425128"/>
                  <a:pt x="3033713" y="1406078"/>
                </a:cubicBezTo>
                <a:lnTo>
                  <a:pt x="3052763" y="1377503"/>
                </a:lnTo>
                <a:lnTo>
                  <a:pt x="3062288" y="1363216"/>
                </a:lnTo>
                <a:cubicBezTo>
                  <a:pt x="3073380" y="1318842"/>
                  <a:pt x="3057737" y="1372343"/>
                  <a:pt x="3095625" y="1301303"/>
                </a:cubicBezTo>
                <a:cubicBezTo>
                  <a:pt x="3099857" y="1293368"/>
                  <a:pt x="3112691" y="1246003"/>
                  <a:pt x="3114675" y="1239391"/>
                </a:cubicBezTo>
                <a:cubicBezTo>
                  <a:pt x="3116118" y="1234582"/>
                  <a:pt x="3117193" y="1229593"/>
                  <a:pt x="3119438" y="1225103"/>
                </a:cubicBezTo>
                <a:cubicBezTo>
                  <a:pt x="3123578" y="1216824"/>
                  <a:pt x="3129585" y="1209570"/>
                  <a:pt x="3133725" y="1201291"/>
                </a:cubicBezTo>
                <a:cubicBezTo>
                  <a:pt x="3137076" y="1194590"/>
                  <a:pt x="3145267" y="1172803"/>
                  <a:pt x="3148013" y="1163191"/>
                </a:cubicBezTo>
                <a:cubicBezTo>
                  <a:pt x="3149811" y="1156897"/>
                  <a:pt x="3150977" y="1150435"/>
                  <a:pt x="3152775" y="1144141"/>
                </a:cubicBezTo>
                <a:cubicBezTo>
                  <a:pt x="3154154" y="1139314"/>
                  <a:pt x="3155950" y="1134616"/>
                  <a:pt x="3157538" y="1129853"/>
                </a:cubicBezTo>
                <a:cubicBezTo>
                  <a:pt x="3168963" y="1061303"/>
                  <a:pt x="3161757" y="1091273"/>
                  <a:pt x="3176588" y="1039366"/>
                </a:cubicBezTo>
                <a:cubicBezTo>
                  <a:pt x="3178175" y="1025078"/>
                  <a:pt x="3179567" y="1010768"/>
                  <a:pt x="3181350" y="996503"/>
                </a:cubicBezTo>
                <a:cubicBezTo>
                  <a:pt x="3182742" y="985365"/>
                  <a:pt x="3184873" y="974323"/>
                  <a:pt x="3186113" y="963166"/>
                </a:cubicBezTo>
                <a:cubicBezTo>
                  <a:pt x="3188049" y="945739"/>
                  <a:pt x="3188395" y="928136"/>
                  <a:pt x="3190875" y="910778"/>
                </a:cubicBezTo>
                <a:cubicBezTo>
                  <a:pt x="3194479" y="885552"/>
                  <a:pt x="3199386" y="867208"/>
                  <a:pt x="3205163" y="844103"/>
                </a:cubicBezTo>
                <a:cubicBezTo>
                  <a:pt x="3206750" y="829816"/>
                  <a:pt x="3209925" y="815616"/>
                  <a:pt x="3209925" y="801241"/>
                </a:cubicBezTo>
                <a:cubicBezTo>
                  <a:pt x="3209925" y="482832"/>
                  <a:pt x="3223277" y="571776"/>
                  <a:pt x="3200400" y="434528"/>
                </a:cubicBezTo>
                <a:cubicBezTo>
                  <a:pt x="3198813" y="415478"/>
                  <a:pt x="3199387" y="396123"/>
                  <a:pt x="3195638" y="377378"/>
                </a:cubicBezTo>
                <a:cubicBezTo>
                  <a:pt x="3194516" y="371765"/>
                  <a:pt x="3187923" y="368521"/>
                  <a:pt x="3186113" y="363091"/>
                </a:cubicBezTo>
                <a:cubicBezTo>
                  <a:pt x="3183059" y="353930"/>
                  <a:pt x="3183445" y="343942"/>
                  <a:pt x="3181350" y="334516"/>
                </a:cubicBezTo>
                <a:cubicBezTo>
                  <a:pt x="3179383" y="325664"/>
                  <a:pt x="3169090" y="301822"/>
                  <a:pt x="3167063" y="296416"/>
                </a:cubicBezTo>
                <a:cubicBezTo>
                  <a:pt x="3165300" y="291715"/>
                  <a:pt x="3163518" y="286998"/>
                  <a:pt x="3162300" y="282128"/>
                </a:cubicBezTo>
                <a:cubicBezTo>
                  <a:pt x="3159582" y="271254"/>
                  <a:pt x="3158220" y="254917"/>
                  <a:pt x="3152775" y="244028"/>
                </a:cubicBezTo>
                <a:cubicBezTo>
                  <a:pt x="3150215" y="238909"/>
                  <a:pt x="3146425" y="234503"/>
                  <a:pt x="3143250" y="229741"/>
                </a:cubicBezTo>
                <a:cubicBezTo>
                  <a:pt x="3141663" y="223391"/>
                  <a:pt x="3140786" y="216820"/>
                  <a:pt x="3138488" y="210691"/>
                </a:cubicBezTo>
                <a:cubicBezTo>
                  <a:pt x="3135995" y="204043"/>
                  <a:pt x="3131208" y="198376"/>
                  <a:pt x="3128963" y="191641"/>
                </a:cubicBezTo>
                <a:cubicBezTo>
                  <a:pt x="3126403" y="183962"/>
                  <a:pt x="3127550" y="175197"/>
                  <a:pt x="3124200" y="167828"/>
                </a:cubicBezTo>
                <a:cubicBezTo>
                  <a:pt x="3112121" y="141255"/>
                  <a:pt x="3109602" y="142221"/>
                  <a:pt x="3090863" y="129728"/>
                </a:cubicBezTo>
                <a:cubicBezTo>
                  <a:pt x="3083835" y="119186"/>
                  <a:pt x="3078051" y="108487"/>
                  <a:pt x="3067050" y="101153"/>
                </a:cubicBezTo>
                <a:cubicBezTo>
                  <a:pt x="3062873" y="98368"/>
                  <a:pt x="3057525" y="97978"/>
                  <a:pt x="3052763" y="96391"/>
                </a:cubicBezTo>
                <a:cubicBezTo>
                  <a:pt x="2982868" y="49794"/>
                  <a:pt x="3056389" y="97102"/>
                  <a:pt x="3005138" y="67816"/>
                </a:cubicBezTo>
                <a:cubicBezTo>
                  <a:pt x="3000168" y="64976"/>
                  <a:pt x="2996209" y="60301"/>
                  <a:pt x="2990850" y="58291"/>
                </a:cubicBezTo>
                <a:cubicBezTo>
                  <a:pt x="2983271" y="55449"/>
                  <a:pt x="2974975" y="55116"/>
                  <a:pt x="2967038" y="53528"/>
                </a:cubicBezTo>
                <a:cubicBezTo>
                  <a:pt x="2962275" y="48766"/>
                  <a:pt x="2959036" y="41659"/>
                  <a:pt x="2952750" y="39241"/>
                </a:cubicBezTo>
                <a:cubicBezTo>
                  <a:pt x="2937640" y="33429"/>
                  <a:pt x="2905125" y="29716"/>
                  <a:pt x="2905125" y="29716"/>
                </a:cubicBezTo>
                <a:cubicBezTo>
                  <a:pt x="2898775" y="26541"/>
                  <a:pt x="2893005" y="21731"/>
                  <a:pt x="2886075" y="20191"/>
                </a:cubicBezTo>
                <a:cubicBezTo>
                  <a:pt x="2795216" y="0"/>
                  <a:pt x="2709816" y="13214"/>
                  <a:pt x="2614613" y="15428"/>
                </a:cubicBezTo>
                <a:cubicBezTo>
                  <a:pt x="2597723" y="17841"/>
                  <a:pt x="2557871" y="22368"/>
                  <a:pt x="2543175" y="29716"/>
                </a:cubicBezTo>
                <a:cubicBezTo>
                  <a:pt x="2536825" y="32891"/>
                  <a:pt x="2530860" y="36996"/>
                  <a:pt x="2524125" y="39241"/>
                </a:cubicBezTo>
                <a:cubicBezTo>
                  <a:pt x="2516446" y="41801"/>
                  <a:pt x="2508215" y="42247"/>
                  <a:pt x="2500313" y="44003"/>
                </a:cubicBezTo>
                <a:cubicBezTo>
                  <a:pt x="2493923" y="45423"/>
                  <a:pt x="2487532" y="46885"/>
                  <a:pt x="2481263" y="48766"/>
                </a:cubicBezTo>
                <a:cubicBezTo>
                  <a:pt x="2423313" y="66152"/>
                  <a:pt x="2477530" y="52081"/>
                  <a:pt x="2433638" y="63053"/>
                </a:cubicBezTo>
                <a:cubicBezTo>
                  <a:pt x="2427288" y="66228"/>
                  <a:pt x="2421323" y="70333"/>
                  <a:pt x="2414588" y="72578"/>
                </a:cubicBezTo>
                <a:cubicBezTo>
                  <a:pt x="2406909" y="75138"/>
                  <a:pt x="2398628" y="75378"/>
                  <a:pt x="2390775" y="77341"/>
                </a:cubicBezTo>
                <a:cubicBezTo>
                  <a:pt x="2385905" y="78559"/>
                  <a:pt x="2381250" y="80516"/>
                  <a:pt x="2376488" y="82103"/>
                </a:cubicBezTo>
                <a:cubicBezTo>
                  <a:pt x="2371725" y="85278"/>
                  <a:pt x="2367683" y="89983"/>
                  <a:pt x="2362200" y="91628"/>
                </a:cubicBezTo>
                <a:cubicBezTo>
                  <a:pt x="2351448" y="94854"/>
                  <a:pt x="2339907" y="94383"/>
                  <a:pt x="2328863" y="96391"/>
                </a:cubicBezTo>
                <a:cubicBezTo>
                  <a:pt x="2322423" y="97562"/>
                  <a:pt x="2316163" y="99566"/>
                  <a:pt x="2309813" y="101153"/>
                </a:cubicBezTo>
                <a:cubicBezTo>
                  <a:pt x="2305050" y="104328"/>
                  <a:pt x="2300840" y="108552"/>
                  <a:pt x="2295525" y="110678"/>
                </a:cubicBezTo>
                <a:cubicBezTo>
                  <a:pt x="2284795" y="114970"/>
                  <a:pt x="2273258" y="116882"/>
                  <a:pt x="2262188" y="120203"/>
                </a:cubicBezTo>
                <a:cubicBezTo>
                  <a:pt x="2257379" y="121646"/>
                  <a:pt x="2252601" y="123203"/>
                  <a:pt x="2247900" y="124966"/>
                </a:cubicBezTo>
                <a:cubicBezTo>
                  <a:pt x="2181983" y="149686"/>
                  <a:pt x="2255835" y="120999"/>
                  <a:pt x="2209800" y="144016"/>
                </a:cubicBezTo>
                <a:cubicBezTo>
                  <a:pt x="2205422" y="146205"/>
                  <a:pt x="2179949" y="156241"/>
                  <a:pt x="2171700" y="158303"/>
                </a:cubicBezTo>
                <a:cubicBezTo>
                  <a:pt x="2163847" y="160266"/>
                  <a:pt x="2155825" y="161478"/>
                  <a:pt x="2147888" y="163066"/>
                </a:cubicBezTo>
                <a:cubicBezTo>
                  <a:pt x="2112015" y="186981"/>
                  <a:pt x="2157608" y="158900"/>
                  <a:pt x="2114550" y="177353"/>
                </a:cubicBezTo>
                <a:cubicBezTo>
                  <a:pt x="2109289" y="179608"/>
                  <a:pt x="2105382" y="184318"/>
                  <a:pt x="2100263" y="186878"/>
                </a:cubicBezTo>
                <a:cubicBezTo>
                  <a:pt x="2092616" y="190701"/>
                  <a:pt x="2084455" y="193401"/>
                  <a:pt x="2076450" y="196403"/>
                </a:cubicBezTo>
                <a:cubicBezTo>
                  <a:pt x="2071750" y="198166"/>
                  <a:pt x="2066653" y="198921"/>
                  <a:pt x="2062163" y="201166"/>
                </a:cubicBezTo>
                <a:cubicBezTo>
                  <a:pt x="2057043" y="203726"/>
                  <a:pt x="2053106" y="208366"/>
                  <a:pt x="2047875" y="210691"/>
                </a:cubicBezTo>
                <a:cubicBezTo>
                  <a:pt x="2032964" y="217318"/>
                  <a:pt x="2016084" y="221020"/>
                  <a:pt x="2000250" y="224978"/>
                </a:cubicBezTo>
                <a:cubicBezTo>
                  <a:pt x="1995488" y="228153"/>
                  <a:pt x="1991193" y="232178"/>
                  <a:pt x="1985963" y="234503"/>
                </a:cubicBezTo>
                <a:cubicBezTo>
                  <a:pt x="1976788" y="238581"/>
                  <a:pt x="1957388" y="244028"/>
                  <a:pt x="1957388" y="24402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824163" y="4843463"/>
            <a:ext cx="433387" cy="304800"/>
          </a:xfrm>
          <a:custGeom>
            <a:avLst/>
            <a:gdLst>
              <a:gd name="connsiteX0" fmla="*/ 433387 w 433387"/>
              <a:gd name="connsiteY0" fmla="*/ 0 h 304800"/>
              <a:gd name="connsiteX1" fmla="*/ 390525 w 433387"/>
              <a:gd name="connsiteY1" fmla="*/ 33337 h 304800"/>
              <a:gd name="connsiteX2" fmla="*/ 376237 w 433387"/>
              <a:gd name="connsiteY2" fmla="*/ 38100 h 304800"/>
              <a:gd name="connsiteX3" fmla="*/ 338137 w 433387"/>
              <a:gd name="connsiteY3" fmla="*/ 57150 h 304800"/>
              <a:gd name="connsiteX4" fmla="*/ 319087 w 433387"/>
              <a:gd name="connsiteY4" fmla="*/ 66675 h 304800"/>
              <a:gd name="connsiteX5" fmla="*/ 285750 w 433387"/>
              <a:gd name="connsiteY5" fmla="*/ 80962 h 304800"/>
              <a:gd name="connsiteX6" fmla="*/ 257175 w 433387"/>
              <a:gd name="connsiteY6" fmla="*/ 90487 h 304800"/>
              <a:gd name="connsiteX7" fmla="*/ 228600 w 433387"/>
              <a:gd name="connsiteY7" fmla="*/ 114300 h 304800"/>
              <a:gd name="connsiteX8" fmla="*/ 195262 w 433387"/>
              <a:gd name="connsiteY8" fmla="*/ 138112 h 304800"/>
              <a:gd name="connsiteX9" fmla="*/ 161925 w 433387"/>
              <a:gd name="connsiteY9" fmla="*/ 161925 h 304800"/>
              <a:gd name="connsiteX10" fmla="*/ 138112 w 433387"/>
              <a:gd name="connsiteY10" fmla="*/ 180975 h 304800"/>
              <a:gd name="connsiteX11" fmla="*/ 109537 w 433387"/>
              <a:gd name="connsiteY11" fmla="*/ 209550 h 304800"/>
              <a:gd name="connsiteX12" fmla="*/ 95250 w 433387"/>
              <a:gd name="connsiteY12" fmla="*/ 219075 h 304800"/>
              <a:gd name="connsiteX13" fmla="*/ 85725 w 433387"/>
              <a:gd name="connsiteY13" fmla="*/ 233362 h 304800"/>
              <a:gd name="connsiteX14" fmla="*/ 57150 w 433387"/>
              <a:gd name="connsiteY14" fmla="*/ 252412 h 304800"/>
              <a:gd name="connsiteX15" fmla="*/ 42862 w 433387"/>
              <a:gd name="connsiteY15" fmla="*/ 266700 h 304800"/>
              <a:gd name="connsiteX16" fmla="*/ 28575 w 433387"/>
              <a:gd name="connsiteY16" fmla="*/ 276225 h 304800"/>
              <a:gd name="connsiteX17" fmla="*/ 0 w 433387"/>
              <a:gd name="connsiteY1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3387" h="304800">
                <a:moveTo>
                  <a:pt x="433387" y="0"/>
                </a:moveTo>
                <a:cubicBezTo>
                  <a:pt x="421059" y="12328"/>
                  <a:pt x="407615" y="27640"/>
                  <a:pt x="390525" y="33337"/>
                </a:cubicBezTo>
                <a:cubicBezTo>
                  <a:pt x="385762" y="34925"/>
                  <a:pt x="380807" y="36023"/>
                  <a:pt x="376237" y="38100"/>
                </a:cubicBezTo>
                <a:cubicBezTo>
                  <a:pt x="363311" y="43976"/>
                  <a:pt x="350837" y="50800"/>
                  <a:pt x="338137" y="57150"/>
                </a:cubicBezTo>
                <a:cubicBezTo>
                  <a:pt x="331787" y="60325"/>
                  <a:pt x="325822" y="64430"/>
                  <a:pt x="319087" y="66675"/>
                </a:cubicBezTo>
                <a:cubicBezTo>
                  <a:pt x="273107" y="82001"/>
                  <a:pt x="344587" y="57427"/>
                  <a:pt x="285750" y="80962"/>
                </a:cubicBezTo>
                <a:cubicBezTo>
                  <a:pt x="276428" y="84691"/>
                  <a:pt x="257175" y="90487"/>
                  <a:pt x="257175" y="90487"/>
                </a:cubicBezTo>
                <a:cubicBezTo>
                  <a:pt x="225594" y="111540"/>
                  <a:pt x="260688" y="86796"/>
                  <a:pt x="228600" y="114300"/>
                </a:cubicBezTo>
                <a:cubicBezTo>
                  <a:pt x="213036" y="127641"/>
                  <a:pt x="210338" y="127343"/>
                  <a:pt x="195262" y="138112"/>
                </a:cubicBezTo>
                <a:cubicBezTo>
                  <a:pt x="153893" y="167661"/>
                  <a:pt x="195608" y="139469"/>
                  <a:pt x="161925" y="161925"/>
                </a:cubicBezTo>
                <a:cubicBezTo>
                  <a:pt x="135781" y="201140"/>
                  <a:pt x="169964" y="156201"/>
                  <a:pt x="138112" y="180975"/>
                </a:cubicBezTo>
                <a:cubicBezTo>
                  <a:pt x="127479" y="189245"/>
                  <a:pt x="120745" y="202078"/>
                  <a:pt x="109537" y="209550"/>
                </a:cubicBezTo>
                <a:lnTo>
                  <a:pt x="95250" y="219075"/>
                </a:lnTo>
                <a:cubicBezTo>
                  <a:pt x="92075" y="223837"/>
                  <a:pt x="90033" y="229593"/>
                  <a:pt x="85725" y="233362"/>
                </a:cubicBezTo>
                <a:cubicBezTo>
                  <a:pt x="77110" y="240900"/>
                  <a:pt x="65245" y="244317"/>
                  <a:pt x="57150" y="252412"/>
                </a:cubicBezTo>
                <a:cubicBezTo>
                  <a:pt x="52387" y="257175"/>
                  <a:pt x="48036" y="262388"/>
                  <a:pt x="42862" y="266700"/>
                </a:cubicBezTo>
                <a:cubicBezTo>
                  <a:pt x="38465" y="270364"/>
                  <a:pt x="32853" y="272422"/>
                  <a:pt x="28575" y="276225"/>
                </a:cubicBezTo>
                <a:cubicBezTo>
                  <a:pt x="18507" y="285174"/>
                  <a:pt x="0" y="304800"/>
                  <a:pt x="0" y="3048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43325" y="4862513"/>
            <a:ext cx="504825" cy="295275"/>
          </a:xfrm>
          <a:custGeom>
            <a:avLst/>
            <a:gdLst>
              <a:gd name="connsiteX0" fmla="*/ 504825 w 504825"/>
              <a:gd name="connsiteY0" fmla="*/ 0 h 295275"/>
              <a:gd name="connsiteX1" fmla="*/ 485775 w 504825"/>
              <a:gd name="connsiteY1" fmla="*/ 4762 h 295275"/>
              <a:gd name="connsiteX2" fmla="*/ 438150 w 504825"/>
              <a:gd name="connsiteY2" fmla="*/ 19050 h 295275"/>
              <a:gd name="connsiteX3" fmla="*/ 395288 w 504825"/>
              <a:gd name="connsiteY3" fmla="*/ 47625 h 295275"/>
              <a:gd name="connsiteX4" fmla="*/ 352425 w 504825"/>
              <a:gd name="connsiteY4" fmla="*/ 71437 h 295275"/>
              <a:gd name="connsiteX5" fmla="*/ 319088 w 504825"/>
              <a:gd name="connsiteY5" fmla="*/ 100012 h 295275"/>
              <a:gd name="connsiteX6" fmla="*/ 300038 w 504825"/>
              <a:gd name="connsiteY6" fmla="*/ 109537 h 295275"/>
              <a:gd name="connsiteX7" fmla="*/ 271463 w 504825"/>
              <a:gd name="connsiteY7" fmla="*/ 128587 h 295275"/>
              <a:gd name="connsiteX8" fmla="*/ 242888 w 504825"/>
              <a:gd name="connsiteY8" fmla="*/ 152400 h 295275"/>
              <a:gd name="connsiteX9" fmla="*/ 228600 w 504825"/>
              <a:gd name="connsiteY9" fmla="*/ 166687 h 295275"/>
              <a:gd name="connsiteX10" fmla="*/ 200025 w 504825"/>
              <a:gd name="connsiteY10" fmla="*/ 180975 h 295275"/>
              <a:gd name="connsiteX11" fmla="*/ 185738 w 504825"/>
              <a:gd name="connsiteY11" fmla="*/ 190500 h 295275"/>
              <a:gd name="connsiteX12" fmla="*/ 171450 w 504825"/>
              <a:gd name="connsiteY12" fmla="*/ 195262 h 295275"/>
              <a:gd name="connsiteX13" fmla="*/ 133350 w 504825"/>
              <a:gd name="connsiteY13" fmla="*/ 219075 h 295275"/>
              <a:gd name="connsiteX14" fmla="*/ 114300 w 504825"/>
              <a:gd name="connsiteY14" fmla="*/ 228600 h 295275"/>
              <a:gd name="connsiteX15" fmla="*/ 100013 w 504825"/>
              <a:gd name="connsiteY15" fmla="*/ 238125 h 295275"/>
              <a:gd name="connsiteX16" fmla="*/ 71438 w 504825"/>
              <a:gd name="connsiteY16" fmla="*/ 247650 h 295275"/>
              <a:gd name="connsiteX17" fmla="*/ 57150 w 504825"/>
              <a:gd name="connsiteY17" fmla="*/ 257175 h 295275"/>
              <a:gd name="connsiteX18" fmla="*/ 19050 w 504825"/>
              <a:gd name="connsiteY18" fmla="*/ 276225 h 295275"/>
              <a:gd name="connsiteX19" fmla="*/ 0 w 504825"/>
              <a:gd name="connsiteY19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825" h="295275">
                <a:moveTo>
                  <a:pt x="504825" y="0"/>
                </a:moveTo>
                <a:cubicBezTo>
                  <a:pt x="498475" y="1587"/>
                  <a:pt x="492044" y="2881"/>
                  <a:pt x="485775" y="4762"/>
                </a:cubicBezTo>
                <a:cubicBezTo>
                  <a:pt x="427776" y="22161"/>
                  <a:pt x="482074" y="8068"/>
                  <a:pt x="438150" y="19050"/>
                </a:cubicBezTo>
                <a:cubicBezTo>
                  <a:pt x="403294" y="45191"/>
                  <a:pt x="435703" y="21906"/>
                  <a:pt x="395288" y="47625"/>
                </a:cubicBezTo>
                <a:cubicBezTo>
                  <a:pt x="359263" y="70551"/>
                  <a:pt x="379009" y="62577"/>
                  <a:pt x="352425" y="71437"/>
                </a:cubicBezTo>
                <a:cubicBezTo>
                  <a:pt x="336916" y="86946"/>
                  <a:pt x="336011" y="90342"/>
                  <a:pt x="319088" y="100012"/>
                </a:cubicBezTo>
                <a:cubicBezTo>
                  <a:pt x="312924" y="103534"/>
                  <a:pt x="305815" y="105410"/>
                  <a:pt x="300038" y="109537"/>
                </a:cubicBezTo>
                <a:cubicBezTo>
                  <a:pt x="268823" y="131833"/>
                  <a:pt x="302110" y="118372"/>
                  <a:pt x="271463" y="128587"/>
                </a:cubicBezTo>
                <a:cubicBezTo>
                  <a:pt x="252687" y="156753"/>
                  <a:pt x="273648" y="130429"/>
                  <a:pt x="242888" y="152400"/>
                </a:cubicBezTo>
                <a:cubicBezTo>
                  <a:pt x="237407" y="156315"/>
                  <a:pt x="233774" y="162375"/>
                  <a:pt x="228600" y="166687"/>
                </a:cubicBezTo>
                <a:cubicBezTo>
                  <a:pt x="208126" y="183749"/>
                  <a:pt x="221506" y="170234"/>
                  <a:pt x="200025" y="180975"/>
                </a:cubicBezTo>
                <a:cubicBezTo>
                  <a:pt x="194906" y="183535"/>
                  <a:pt x="190857" y="187940"/>
                  <a:pt x="185738" y="190500"/>
                </a:cubicBezTo>
                <a:cubicBezTo>
                  <a:pt x="181248" y="192745"/>
                  <a:pt x="176064" y="193285"/>
                  <a:pt x="171450" y="195262"/>
                </a:cubicBezTo>
                <a:cubicBezTo>
                  <a:pt x="140736" y="208424"/>
                  <a:pt x="163183" y="200429"/>
                  <a:pt x="133350" y="219075"/>
                </a:cubicBezTo>
                <a:cubicBezTo>
                  <a:pt x="127330" y="222838"/>
                  <a:pt x="120464" y="225078"/>
                  <a:pt x="114300" y="228600"/>
                </a:cubicBezTo>
                <a:cubicBezTo>
                  <a:pt x="109330" y="231440"/>
                  <a:pt x="105243" y="235800"/>
                  <a:pt x="100013" y="238125"/>
                </a:cubicBezTo>
                <a:cubicBezTo>
                  <a:pt x="90838" y="242203"/>
                  <a:pt x="79792" y="242081"/>
                  <a:pt x="71438" y="247650"/>
                </a:cubicBezTo>
                <a:cubicBezTo>
                  <a:pt x="66675" y="250825"/>
                  <a:pt x="62175" y="254434"/>
                  <a:pt x="57150" y="257175"/>
                </a:cubicBezTo>
                <a:cubicBezTo>
                  <a:pt x="44685" y="263974"/>
                  <a:pt x="29090" y="266185"/>
                  <a:pt x="19050" y="276225"/>
                </a:cubicBezTo>
                <a:lnTo>
                  <a:pt x="0" y="29527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7488" y="48577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57620" y="48577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43042" y="628652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V="1">
            <a:off x="1857356" y="635795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57356" y="642939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arguments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483574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*instance method</a:t>
            </a:r>
          </a:p>
          <a:p>
            <a:r>
              <a:rPr lang="en-US" altLang="ko-KR" sz="1600" dirty="0" smtClean="0"/>
              <a:t>  - instance variable</a:t>
            </a:r>
            <a:r>
              <a:rPr lang="ko-KR" altLang="en-US" sz="1600" dirty="0" smtClean="0"/>
              <a:t>를 사용하여 업무를 처리할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객체화 후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1. method</a:t>
            </a:r>
            <a:r>
              <a:rPr lang="ko-KR" altLang="en-US" sz="1600" dirty="0" smtClean="0"/>
              <a:t>정의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  public </a:t>
            </a:r>
            <a:r>
              <a:rPr lang="ko-KR" altLang="en-US" sz="1600" dirty="0" smtClean="0"/>
              <a:t>반환형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 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업무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}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 </a:t>
            </a:r>
            <a:r>
              <a:rPr lang="ko-KR" altLang="en-US" sz="1600" dirty="0" smtClean="0"/>
              <a:t>객체 생성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클래스명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=new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3. </a:t>
            </a:r>
            <a:r>
              <a:rPr lang="ko-KR" altLang="en-US" sz="1600" dirty="0" smtClean="0"/>
              <a:t>변수에 </a:t>
            </a:r>
            <a:r>
              <a:rPr lang="ko-KR" altLang="en-US" sz="1600" dirty="0" err="1" smtClean="0"/>
              <a:t>값할당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4.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);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2143108" y="5143512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9058" y="3143248"/>
            <a:ext cx="376571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class Test{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day;</a:t>
            </a:r>
          </a:p>
          <a:p>
            <a:r>
              <a:rPr lang="en-US" altLang="ko-KR" sz="1600" dirty="0" smtClean="0"/>
              <a:t>  //1.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void </a:t>
            </a:r>
            <a:r>
              <a:rPr lang="en-US" altLang="ko-KR" sz="1600" dirty="0" err="1" smtClean="0"/>
              <a:t>printDay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 day+”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static void main(Sting[]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//2.</a:t>
            </a:r>
            <a:r>
              <a:rPr lang="ko-KR" altLang="en-US" sz="1600" dirty="0" smtClean="0"/>
              <a:t>객체생성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Test t=new Test();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//3.</a:t>
            </a:r>
            <a:r>
              <a:rPr lang="ko-KR" altLang="en-US" sz="1600" dirty="0" smtClean="0"/>
              <a:t>값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t.day</a:t>
            </a:r>
            <a:r>
              <a:rPr lang="en-US" altLang="ko-KR" sz="1600" dirty="0" smtClean="0"/>
              <a:t>=16;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//4.method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t.printDay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5634038" y="3648075"/>
            <a:ext cx="2545708" cy="2876550"/>
          </a:xfrm>
          <a:custGeom>
            <a:avLst/>
            <a:gdLst>
              <a:gd name="connsiteX0" fmla="*/ 0 w 2545708"/>
              <a:gd name="connsiteY0" fmla="*/ 2876550 h 2876550"/>
              <a:gd name="connsiteX1" fmla="*/ 200025 w 2545708"/>
              <a:gd name="connsiteY1" fmla="*/ 2871788 h 2876550"/>
              <a:gd name="connsiteX2" fmla="*/ 257175 w 2545708"/>
              <a:gd name="connsiteY2" fmla="*/ 2862263 h 2876550"/>
              <a:gd name="connsiteX3" fmla="*/ 290512 w 2545708"/>
              <a:gd name="connsiteY3" fmla="*/ 2857500 h 2876550"/>
              <a:gd name="connsiteX4" fmla="*/ 309562 w 2545708"/>
              <a:gd name="connsiteY4" fmla="*/ 2852738 h 2876550"/>
              <a:gd name="connsiteX5" fmla="*/ 438150 w 2545708"/>
              <a:gd name="connsiteY5" fmla="*/ 2847975 h 2876550"/>
              <a:gd name="connsiteX6" fmla="*/ 476250 w 2545708"/>
              <a:gd name="connsiteY6" fmla="*/ 2843213 h 2876550"/>
              <a:gd name="connsiteX7" fmla="*/ 495300 w 2545708"/>
              <a:gd name="connsiteY7" fmla="*/ 2838450 h 2876550"/>
              <a:gd name="connsiteX8" fmla="*/ 571500 w 2545708"/>
              <a:gd name="connsiteY8" fmla="*/ 2833688 h 2876550"/>
              <a:gd name="connsiteX9" fmla="*/ 661987 w 2545708"/>
              <a:gd name="connsiteY9" fmla="*/ 2824163 h 2876550"/>
              <a:gd name="connsiteX10" fmla="*/ 709612 w 2545708"/>
              <a:gd name="connsiteY10" fmla="*/ 2814638 h 2876550"/>
              <a:gd name="connsiteX11" fmla="*/ 800100 w 2545708"/>
              <a:gd name="connsiteY11" fmla="*/ 2809875 h 2876550"/>
              <a:gd name="connsiteX12" fmla="*/ 862012 w 2545708"/>
              <a:gd name="connsiteY12" fmla="*/ 2805113 h 2876550"/>
              <a:gd name="connsiteX13" fmla="*/ 900112 w 2545708"/>
              <a:gd name="connsiteY13" fmla="*/ 2800350 h 2876550"/>
              <a:gd name="connsiteX14" fmla="*/ 962025 w 2545708"/>
              <a:gd name="connsiteY14" fmla="*/ 2786063 h 2876550"/>
              <a:gd name="connsiteX15" fmla="*/ 1181100 w 2545708"/>
              <a:gd name="connsiteY15" fmla="*/ 2776538 h 2876550"/>
              <a:gd name="connsiteX16" fmla="*/ 1323975 w 2545708"/>
              <a:gd name="connsiteY16" fmla="*/ 2752725 h 2876550"/>
              <a:gd name="connsiteX17" fmla="*/ 1385887 w 2545708"/>
              <a:gd name="connsiteY17" fmla="*/ 2738438 h 2876550"/>
              <a:gd name="connsiteX18" fmla="*/ 1500187 w 2545708"/>
              <a:gd name="connsiteY18" fmla="*/ 2728913 h 2876550"/>
              <a:gd name="connsiteX19" fmla="*/ 1547812 w 2545708"/>
              <a:gd name="connsiteY19" fmla="*/ 2724150 h 2876550"/>
              <a:gd name="connsiteX20" fmla="*/ 1647825 w 2545708"/>
              <a:gd name="connsiteY20" fmla="*/ 2700338 h 2876550"/>
              <a:gd name="connsiteX21" fmla="*/ 1695450 w 2545708"/>
              <a:gd name="connsiteY21" fmla="*/ 2695575 h 2876550"/>
              <a:gd name="connsiteX22" fmla="*/ 1847850 w 2545708"/>
              <a:gd name="connsiteY22" fmla="*/ 2657475 h 2876550"/>
              <a:gd name="connsiteX23" fmla="*/ 1976437 w 2545708"/>
              <a:gd name="connsiteY23" fmla="*/ 2624138 h 2876550"/>
              <a:gd name="connsiteX24" fmla="*/ 2038350 w 2545708"/>
              <a:gd name="connsiteY24" fmla="*/ 2600325 h 2876550"/>
              <a:gd name="connsiteX25" fmla="*/ 2062162 w 2545708"/>
              <a:gd name="connsiteY25" fmla="*/ 2586038 h 2876550"/>
              <a:gd name="connsiteX26" fmla="*/ 2081212 w 2545708"/>
              <a:gd name="connsiteY26" fmla="*/ 2576513 h 2876550"/>
              <a:gd name="connsiteX27" fmla="*/ 2109787 w 2545708"/>
              <a:gd name="connsiteY27" fmla="*/ 2557463 h 2876550"/>
              <a:gd name="connsiteX28" fmla="*/ 2157412 w 2545708"/>
              <a:gd name="connsiteY28" fmla="*/ 2528888 h 2876550"/>
              <a:gd name="connsiteX29" fmla="*/ 2228850 w 2545708"/>
              <a:gd name="connsiteY29" fmla="*/ 2490788 h 2876550"/>
              <a:gd name="connsiteX30" fmla="*/ 2281237 w 2545708"/>
              <a:gd name="connsiteY30" fmla="*/ 2447925 h 2876550"/>
              <a:gd name="connsiteX31" fmla="*/ 2333625 w 2545708"/>
              <a:gd name="connsiteY31" fmla="*/ 2400300 h 2876550"/>
              <a:gd name="connsiteX32" fmla="*/ 2352675 w 2545708"/>
              <a:gd name="connsiteY32" fmla="*/ 2366963 h 2876550"/>
              <a:gd name="connsiteX33" fmla="*/ 2371725 w 2545708"/>
              <a:gd name="connsiteY33" fmla="*/ 2328863 h 2876550"/>
              <a:gd name="connsiteX34" fmla="*/ 2395537 w 2545708"/>
              <a:gd name="connsiteY34" fmla="*/ 2281238 h 2876550"/>
              <a:gd name="connsiteX35" fmla="*/ 2405062 w 2545708"/>
              <a:gd name="connsiteY35" fmla="*/ 2257425 h 2876550"/>
              <a:gd name="connsiteX36" fmla="*/ 2424112 w 2545708"/>
              <a:gd name="connsiteY36" fmla="*/ 2233613 h 2876550"/>
              <a:gd name="connsiteX37" fmla="*/ 2428875 w 2545708"/>
              <a:gd name="connsiteY37" fmla="*/ 2219325 h 2876550"/>
              <a:gd name="connsiteX38" fmla="*/ 2447925 w 2545708"/>
              <a:gd name="connsiteY38" fmla="*/ 2185988 h 2876550"/>
              <a:gd name="connsiteX39" fmla="*/ 2457450 w 2545708"/>
              <a:gd name="connsiteY39" fmla="*/ 2166938 h 2876550"/>
              <a:gd name="connsiteX40" fmla="*/ 2462212 w 2545708"/>
              <a:gd name="connsiteY40" fmla="*/ 2147888 h 2876550"/>
              <a:gd name="connsiteX41" fmla="*/ 2466975 w 2545708"/>
              <a:gd name="connsiteY41" fmla="*/ 2105025 h 2876550"/>
              <a:gd name="connsiteX42" fmla="*/ 2476500 w 2545708"/>
              <a:gd name="connsiteY42" fmla="*/ 2085975 h 2876550"/>
              <a:gd name="connsiteX43" fmla="*/ 2481262 w 2545708"/>
              <a:gd name="connsiteY43" fmla="*/ 2066925 h 2876550"/>
              <a:gd name="connsiteX44" fmla="*/ 2490787 w 2545708"/>
              <a:gd name="connsiteY44" fmla="*/ 2038350 h 2876550"/>
              <a:gd name="connsiteX45" fmla="*/ 2500312 w 2545708"/>
              <a:gd name="connsiteY45" fmla="*/ 1976438 h 2876550"/>
              <a:gd name="connsiteX46" fmla="*/ 2505075 w 2545708"/>
              <a:gd name="connsiteY46" fmla="*/ 1952625 h 2876550"/>
              <a:gd name="connsiteX47" fmla="*/ 2509837 w 2545708"/>
              <a:gd name="connsiteY47" fmla="*/ 1881188 h 2876550"/>
              <a:gd name="connsiteX48" fmla="*/ 2514600 w 2545708"/>
              <a:gd name="connsiteY48" fmla="*/ 1862138 h 2876550"/>
              <a:gd name="connsiteX49" fmla="*/ 2524125 w 2545708"/>
              <a:gd name="connsiteY49" fmla="*/ 1828800 h 2876550"/>
              <a:gd name="connsiteX50" fmla="*/ 2524125 w 2545708"/>
              <a:gd name="connsiteY50" fmla="*/ 1166813 h 2876550"/>
              <a:gd name="connsiteX51" fmla="*/ 2519362 w 2545708"/>
              <a:gd name="connsiteY51" fmla="*/ 1147763 h 2876550"/>
              <a:gd name="connsiteX52" fmla="*/ 2509837 w 2545708"/>
              <a:gd name="connsiteY52" fmla="*/ 1057275 h 2876550"/>
              <a:gd name="connsiteX53" fmla="*/ 2481262 w 2545708"/>
              <a:gd name="connsiteY53" fmla="*/ 971550 h 2876550"/>
              <a:gd name="connsiteX54" fmla="*/ 2476500 w 2545708"/>
              <a:gd name="connsiteY54" fmla="*/ 942975 h 2876550"/>
              <a:gd name="connsiteX55" fmla="*/ 2457450 w 2545708"/>
              <a:gd name="connsiteY55" fmla="*/ 895350 h 2876550"/>
              <a:gd name="connsiteX56" fmla="*/ 2452687 w 2545708"/>
              <a:gd name="connsiteY56" fmla="*/ 857250 h 2876550"/>
              <a:gd name="connsiteX57" fmla="*/ 2443162 w 2545708"/>
              <a:gd name="connsiteY57" fmla="*/ 838200 h 2876550"/>
              <a:gd name="connsiteX58" fmla="*/ 2438400 w 2545708"/>
              <a:gd name="connsiteY58" fmla="*/ 823913 h 2876550"/>
              <a:gd name="connsiteX59" fmla="*/ 2433637 w 2545708"/>
              <a:gd name="connsiteY59" fmla="*/ 804863 h 2876550"/>
              <a:gd name="connsiteX60" fmla="*/ 2414587 w 2545708"/>
              <a:gd name="connsiteY60" fmla="*/ 776288 h 2876550"/>
              <a:gd name="connsiteX61" fmla="*/ 2395537 w 2545708"/>
              <a:gd name="connsiteY61" fmla="*/ 719138 h 2876550"/>
              <a:gd name="connsiteX62" fmla="*/ 2371725 w 2545708"/>
              <a:gd name="connsiteY62" fmla="*/ 685800 h 2876550"/>
              <a:gd name="connsiteX63" fmla="*/ 2357437 w 2545708"/>
              <a:gd name="connsiteY63" fmla="*/ 661988 h 2876550"/>
              <a:gd name="connsiteX64" fmla="*/ 2347912 w 2545708"/>
              <a:gd name="connsiteY64" fmla="*/ 623888 h 2876550"/>
              <a:gd name="connsiteX65" fmla="*/ 2328862 w 2545708"/>
              <a:gd name="connsiteY65" fmla="*/ 590550 h 2876550"/>
              <a:gd name="connsiteX66" fmla="*/ 2314575 w 2545708"/>
              <a:gd name="connsiteY66" fmla="*/ 552450 h 2876550"/>
              <a:gd name="connsiteX67" fmla="*/ 2309812 w 2545708"/>
              <a:gd name="connsiteY67" fmla="*/ 538163 h 2876550"/>
              <a:gd name="connsiteX68" fmla="*/ 2286000 w 2545708"/>
              <a:gd name="connsiteY68" fmla="*/ 500063 h 2876550"/>
              <a:gd name="connsiteX69" fmla="*/ 2276475 w 2545708"/>
              <a:gd name="connsiteY69" fmla="*/ 481013 h 2876550"/>
              <a:gd name="connsiteX70" fmla="*/ 2247900 w 2545708"/>
              <a:gd name="connsiteY70" fmla="*/ 447675 h 2876550"/>
              <a:gd name="connsiteX71" fmla="*/ 2238375 w 2545708"/>
              <a:gd name="connsiteY71" fmla="*/ 428625 h 2876550"/>
              <a:gd name="connsiteX72" fmla="*/ 2200275 w 2545708"/>
              <a:gd name="connsiteY72" fmla="*/ 381000 h 2876550"/>
              <a:gd name="connsiteX73" fmla="*/ 2171700 w 2545708"/>
              <a:gd name="connsiteY73" fmla="*/ 342900 h 2876550"/>
              <a:gd name="connsiteX74" fmla="*/ 2162175 w 2545708"/>
              <a:gd name="connsiteY74" fmla="*/ 328613 h 2876550"/>
              <a:gd name="connsiteX75" fmla="*/ 2133600 w 2545708"/>
              <a:gd name="connsiteY75" fmla="*/ 295275 h 2876550"/>
              <a:gd name="connsiteX76" fmla="*/ 2124075 w 2545708"/>
              <a:gd name="connsiteY76" fmla="*/ 280988 h 2876550"/>
              <a:gd name="connsiteX77" fmla="*/ 2095500 w 2545708"/>
              <a:gd name="connsiteY77" fmla="*/ 242888 h 2876550"/>
              <a:gd name="connsiteX78" fmla="*/ 2071687 w 2545708"/>
              <a:gd name="connsiteY78" fmla="*/ 209550 h 2876550"/>
              <a:gd name="connsiteX79" fmla="*/ 2062162 w 2545708"/>
              <a:gd name="connsiteY79" fmla="*/ 195263 h 2876550"/>
              <a:gd name="connsiteX80" fmla="*/ 2047875 w 2545708"/>
              <a:gd name="connsiteY80" fmla="*/ 185738 h 2876550"/>
              <a:gd name="connsiteX81" fmla="*/ 2028825 w 2545708"/>
              <a:gd name="connsiteY81" fmla="*/ 171450 h 2876550"/>
              <a:gd name="connsiteX82" fmla="*/ 2000250 w 2545708"/>
              <a:gd name="connsiteY82" fmla="*/ 152400 h 2876550"/>
              <a:gd name="connsiteX83" fmla="*/ 1976437 w 2545708"/>
              <a:gd name="connsiteY83" fmla="*/ 142875 h 2876550"/>
              <a:gd name="connsiteX84" fmla="*/ 1947862 w 2545708"/>
              <a:gd name="connsiteY84" fmla="*/ 123825 h 2876550"/>
              <a:gd name="connsiteX85" fmla="*/ 1890712 w 2545708"/>
              <a:gd name="connsiteY85" fmla="*/ 100013 h 2876550"/>
              <a:gd name="connsiteX86" fmla="*/ 1866900 w 2545708"/>
              <a:gd name="connsiteY86" fmla="*/ 85725 h 2876550"/>
              <a:gd name="connsiteX87" fmla="*/ 1843087 w 2545708"/>
              <a:gd name="connsiteY87" fmla="*/ 80963 h 2876550"/>
              <a:gd name="connsiteX88" fmla="*/ 1824037 w 2545708"/>
              <a:gd name="connsiteY88" fmla="*/ 76200 h 2876550"/>
              <a:gd name="connsiteX89" fmla="*/ 1790700 w 2545708"/>
              <a:gd name="connsiteY89" fmla="*/ 66675 h 2876550"/>
              <a:gd name="connsiteX90" fmla="*/ 1719262 w 2545708"/>
              <a:gd name="connsiteY90" fmla="*/ 57150 h 2876550"/>
              <a:gd name="connsiteX91" fmla="*/ 1643062 w 2545708"/>
              <a:gd name="connsiteY91" fmla="*/ 42863 h 2876550"/>
              <a:gd name="connsiteX92" fmla="*/ 1619250 w 2545708"/>
              <a:gd name="connsiteY92" fmla="*/ 38100 h 2876550"/>
              <a:gd name="connsiteX93" fmla="*/ 1571625 w 2545708"/>
              <a:gd name="connsiteY93" fmla="*/ 33338 h 2876550"/>
              <a:gd name="connsiteX94" fmla="*/ 1547812 w 2545708"/>
              <a:gd name="connsiteY94" fmla="*/ 28575 h 2876550"/>
              <a:gd name="connsiteX95" fmla="*/ 1471612 w 2545708"/>
              <a:gd name="connsiteY95" fmla="*/ 19050 h 2876550"/>
              <a:gd name="connsiteX96" fmla="*/ 1414462 w 2545708"/>
              <a:gd name="connsiteY96" fmla="*/ 9525 h 2876550"/>
              <a:gd name="connsiteX97" fmla="*/ 1390650 w 2545708"/>
              <a:gd name="connsiteY97" fmla="*/ 4763 h 2876550"/>
              <a:gd name="connsiteX98" fmla="*/ 1352550 w 2545708"/>
              <a:gd name="connsiteY98" fmla="*/ 0 h 2876550"/>
              <a:gd name="connsiteX99" fmla="*/ 995362 w 2545708"/>
              <a:gd name="connsiteY99" fmla="*/ 4763 h 2876550"/>
              <a:gd name="connsiteX100" fmla="*/ 976312 w 2545708"/>
              <a:gd name="connsiteY100" fmla="*/ 9525 h 2876550"/>
              <a:gd name="connsiteX101" fmla="*/ 909637 w 2545708"/>
              <a:gd name="connsiteY101" fmla="*/ 14288 h 2876550"/>
              <a:gd name="connsiteX102" fmla="*/ 890587 w 2545708"/>
              <a:gd name="connsiteY102" fmla="*/ 19050 h 2876550"/>
              <a:gd name="connsiteX103" fmla="*/ 862012 w 2545708"/>
              <a:gd name="connsiteY103" fmla="*/ 23813 h 2876550"/>
              <a:gd name="connsiteX104" fmla="*/ 833437 w 2545708"/>
              <a:gd name="connsiteY104" fmla="*/ 33338 h 2876550"/>
              <a:gd name="connsiteX105" fmla="*/ 819150 w 2545708"/>
              <a:gd name="connsiteY105" fmla="*/ 38100 h 2876550"/>
              <a:gd name="connsiteX106" fmla="*/ 795337 w 2545708"/>
              <a:gd name="connsiteY106" fmla="*/ 42863 h 2876550"/>
              <a:gd name="connsiteX107" fmla="*/ 762000 w 2545708"/>
              <a:gd name="connsiteY107" fmla="*/ 57150 h 2876550"/>
              <a:gd name="connsiteX108" fmla="*/ 719137 w 2545708"/>
              <a:gd name="connsiteY108" fmla="*/ 66675 h 2876550"/>
              <a:gd name="connsiteX109" fmla="*/ 652462 w 2545708"/>
              <a:gd name="connsiteY109" fmla="*/ 90488 h 2876550"/>
              <a:gd name="connsiteX110" fmla="*/ 604837 w 2545708"/>
              <a:gd name="connsiteY110" fmla="*/ 119063 h 2876550"/>
              <a:gd name="connsiteX111" fmla="*/ 585787 w 2545708"/>
              <a:gd name="connsiteY111" fmla="*/ 128588 h 2876550"/>
              <a:gd name="connsiteX112" fmla="*/ 571500 w 2545708"/>
              <a:gd name="connsiteY112" fmla="*/ 138113 h 2876550"/>
              <a:gd name="connsiteX113" fmla="*/ 552450 w 2545708"/>
              <a:gd name="connsiteY113" fmla="*/ 147638 h 2876550"/>
              <a:gd name="connsiteX114" fmla="*/ 538162 w 2545708"/>
              <a:gd name="connsiteY114" fmla="*/ 161925 h 2876550"/>
              <a:gd name="connsiteX115" fmla="*/ 523875 w 2545708"/>
              <a:gd name="connsiteY115" fmla="*/ 166688 h 2876550"/>
              <a:gd name="connsiteX116" fmla="*/ 504825 w 2545708"/>
              <a:gd name="connsiteY116" fmla="*/ 176213 h 2876550"/>
              <a:gd name="connsiteX117" fmla="*/ 490537 w 2545708"/>
              <a:gd name="connsiteY117" fmla="*/ 185738 h 2876550"/>
              <a:gd name="connsiteX118" fmla="*/ 471487 w 2545708"/>
              <a:gd name="connsiteY118" fmla="*/ 195263 h 2876550"/>
              <a:gd name="connsiteX119" fmla="*/ 433387 w 2545708"/>
              <a:gd name="connsiteY119" fmla="*/ 219075 h 2876550"/>
              <a:gd name="connsiteX120" fmla="*/ 419100 w 2545708"/>
              <a:gd name="connsiteY120" fmla="*/ 223838 h 2876550"/>
              <a:gd name="connsiteX121" fmla="*/ 390525 w 2545708"/>
              <a:gd name="connsiteY121" fmla="*/ 242888 h 2876550"/>
              <a:gd name="connsiteX122" fmla="*/ 361950 w 2545708"/>
              <a:gd name="connsiteY122" fmla="*/ 261938 h 2876550"/>
              <a:gd name="connsiteX123" fmla="*/ 347662 w 2545708"/>
              <a:gd name="connsiteY123" fmla="*/ 271463 h 2876550"/>
              <a:gd name="connsiteX124" fmla="*/ 333375 w 2545708"/>
              <a:gd name="connsiteY124" fmla="*/ 276225 h 2876550"/>
              <a:gd name="connsiteX125" fmla="*/ 309562 w 2545708"/>
              <a:gd name="connsiteY125" fmla="*/ 300038 h 2876550"/>
              <a:gd name="connsiteX126" fmla="*/ 276225 w 2545708"/>
              <a:gd name="connsiteY126" fmla="*/ 319088 h 2876550"/>
              <a:gd name="connsiteX127" fmla="*/ 261937 w 2545708"/>
              <a:gd name="connsiteY127" fmla="*/ 333375 h 2876550"/>
              <a:gd name="connsiteX128" fmla="*/ 247650 w 2545708"/>
              <a:gd name="connsiteY128" fmla="*/ 34290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2545708" h="2876550">
                <a:moveTo>
                  <a:pt x="0" y="2876550"/>
                </a:moveTo>
                <a:cubicBezTo>
                  <a:pt x="66675" y="2874963"/>
                  <a:pt x="133434" y="2875487"/>
                  <a:pt x="200025" y="2871788"/>
                </a:cubicBezTo>
                <a:cubicBezTo>
                  <a:pt x="219308" y="2870717"/>
                  <a:pt x="238056" y="2864995"/>
                  <a:pt x="257175" y="2862263"/>
                </a:cubicBezTo>
                <a:cubicBezTo>
                  <a:pt x="268287" y="2860675"/>
                  <a:pt x="279468" y="2859508"/>
                  <a:pt x="290512" y="2857500"/>
                </a:cubicBezTo>
                <a:cubicBezTo>
                  <a:pt x="296952" y="2856329"/>
                  <a:pt x="303030" y="2853159"/>
                  <a:pt x="309562" y="2852738"/>
                </a:cubicBezTo>
                <a:cubicBezTo>
                  <a:pt x="352365" y="2849977"/>
                  <a:pt x="395287" y="2849563"/>
                  <a:pt x="438150" y="2847975"/>
                </a:cubicBezTo>
                <a:cubicBezTo>
                  <a:pt x="450850" y="2846388"/>
                  <a:pt x="463625" y="2845317"/>
                  <a:pt x="476250" y="2843213"/>
                </a:cubicBezTo>
                <a:cubicBezTo>
                  <a:pt x="482706" y="2842137"/>
                  <a:pt x="488787" y="2839101"/>
                  <a:pt x="495300" y="2838450"/>
                </a:cubicBezTo>
                <a:cubicBezTo>
                  <a:pt x="520623" y="2835918"/>
                  <a:pt x="546125" y="2835640"/>
                  <a:pt x="571500" y="2833688"/>
                </a:cubicBezTo>
                <a:cubicBezTo>
                  <a:pt x="578111" y="2833179"/>
                  <a:pt x="653112" y="2825564"/>
                  <a:pt x="661987" y="2824163"/>
                </a:cubicBezTo>
                <a:cubicBezTo>
                  <a:pt x="677978" y="2821638"/>
                  <a:pt x="693509" y="2816304"/>
                  <a:pt x="709612" y="2814638"/>
                </a:cubicBezTo>
                <a:cubicBezTo>
                  <a:pt x="739656" y="2811530"/>
                  <a:pt x="769954" y="2811759"/>
                  <a:pt x="800100" y="2809875"/>
                </a:cubicBezTo>
                <a:cubicBezTo>
                  <a:pt x="820758" y="2808584"/>
                  <a:pt x="841407" y="2807075"/>
                  <a:pt x="862012" y="2805113"/>
                </a:cubicBezTo>
                <a:cubicBezTo>
                  <a:pt x="874753" y="2803900"/>
                  <a:pt x="887539" y="2802745"/>
                  <a:pt x="900112" y="2800350"/>
                </a:cubicBezTo>
                <a:cubicBezTo>
                  <a:pt x="920918" y="2796387"/>
                  <a:pt x="941009" y="2788690"/>
                  <a:pt x="962025" y="2786063"/>
                </a:cubicBezTo>
                <a:cubicBezTo>
                  <a:pt x="985674" y="2783107"/>
                  <a:pt x="1178069" y="2776650"/>
                  <a:pt x="1181100" y="2776538"/>
                </a:cubicBezTo>
                <a:cubicBezTo>
                  <a:pt x="1336613" y="2735067"/>
                  <a:pt x="1168859" y="2774884"/>
                  <a:pt x="1323975" y="2752725"/>
                </a:cubicBezTo>
                <a:cubicBezTo>
                  <a:pt x="1344942" y="2749730"/>
                  <a:pt x="1364898" y="2741274"/>
                  <a:pt x="1385887" y="2738438"/>
                </a:cubicBezTo>
                <a:cubicBezTo>
                  <a:pt x="1423775" y="2733318"/>
                  <a:pt x="1462145" y="2732718"/>
                  <a:pt x="1500187" y="2728913"/>
                </a:cubicBezTo>
                <a:lnTo>
                  <a:pt x="1547812" y="2724150"/>
                </a:lnTo>
                <a:cubicBezTo>
                  <a:pt x="1596534" y="2709534"/>
                  <a:pt x="1596161" y="2707719"/>
                  <a:pt x="1647825" y="2700338"/>
                </a:cubicBezTo>
                <a:cubicBezTo>
                  <a:pt x="1663619" y="2698082"/>
                  <a:pt x="1679699" y="2698115"/>
                  <a:pt x="1695450" y="2695575"/>
                </a:cubicBezTo>
                <a:cubicBezTo>
                  <a:pt x="1882378" y="2665425"/>
                  <a:pt x="1725973" y="2692297"/>
                  <a:pt x="1847850" y="2657475"/>
                </a:cubicBezTo>
                <a:cubicBezTo>
                  <a:pt x="1937418" y="2631884"/>
                  <a:pt x="1854993" y="2670848"/>
                  <a:pt x="1976437" y="2624138"/>
                </a:cubicBezTo>
                <a:cubicBezTo>
                  <a:pt x="1997075" y="2616200"/>
                  <a:pt x="2019389" y="2611701"/>
                  <a:pt x="2038350" y="2600325"/>
                </a:cubicBezTo>
                <a:cubicBezTo>
                  <a:pt x="2046287" y="2595563"/>
                  <a:pt x="2054070" y="2590533"/>
                  <a:pt x="2062162" y="2586038"/>
                </a:cubicBezTo>
                <a:cubicBezTo>
                  <a:pt x="2068368" y="2582590"/>
                  <a:pt x="2075435" y="2580640"/>
                  <a:pt x="2081212" y="2576513"/>
                </a:cubicBezTo>
                <a:cubicBezTo>
                  <a:pt x="2112427" y="2554217"/>
                  <a:pt x="2079140" y="2567678"/>
                  <a:pt x="2109787" y="2557463"/>
                </a:cubicBezTo>
                <a:cubicBezTo>
                  <a:pt x="2153316" y="2513934"/>
                  <a:pt x="2100886" y="2560684"/>
                  <a:pt x="2157412" y="2528888"/>
                </a:cubicBezTo>
                <a:cubicBezTo>
                  <a:pt x="2232247" y="2486793"/>
                  <a:pt x="2177439" y="2501069"/>
                  <a:pt x="2228850" y="2490788"/>
                </a:cubicBezTo>
                <a:cubicBezTo>
                  <a:pt x="2246312" y="2476500"/>
                  <a:pt x="2265283" y="2463879"/>
                  <a:pt x="2281237" y="2447925"/>
                </a:cubicBezTo>
                <a:cubicBezTo>
                  <a:pt x="2313818" y="2415346"/>
                  <a:pt x="2296427" y="2431299"/>
                  <a:pt x="2333625" y="2400300"/>
                </a:cubicBezTo>
                <a:cubicBezTo>
                  <a:pt x="2344138" y="2368758"/>
                  <a:pt x="2330250" y="2405406"/>
                  <a:pt x="2352675" y="2366963"/>
                </a:cubicBezTo>
                <a:cubicBezTo>
                  <a:pt x="2359830" y="2354698"/>
                  <a:pt x="2365375" y="2341563"/>
                  <a:pt x="2371725" y="2328863"/>
                </a:cubicBezTo>
                <a:lnTo>
                  <a:pt x="2395537" y="2281238"/>
                </a:lnTo>
                <a:cubicBezTo>
                  <a:pt x="2398712" y="2273300"/>
                  <a:pt x="2400664" y="2264756"/>
                  <a:pt x="2405062" y="2257425"/>
                </a:cubicBezTo>
                <a:cubicBezTo>
                  <a:pt x="2410292" y="2248709"/>
                  <a:pt x="2417762" y="2241550"/>
                  <a:pt x="2424112" y="2233613"/>
                </a:cubicBezTo>
                <a:cubicBezTo>
                  <a:pt x="2425700" y="2228850"/>
                  <a:pt x="2426897" y="2223939"/>
                  <a:pt x="2428875" y="2219325"/>
                </a:cubicBezTo>
                <a:cubicBezTo>
                  <a:pt x="2441213" y="2190537"/>
                  <a:pt x="2434258" y="2209905"/>
                  <a:pt x="2447925" y="2185988"/>
                </a:cubicBezTo>
                <a:cubicBezTo>
                  <a:pt x="2451447" y="2179824"/>
                  <a:pt x="2454275" y="2173288"/>
                  <a:pt x="2457450" y="2166938"/>
                </a:cubicBezTo>
                <a:cubicBezTo>
                  <a:pt x="2459037" y="2160588"/>
                  <a:pt x="2461217" y="2154357"/>
                  <a:pt x="2462212" y="2147888"/>
                </a:cubicBezTo>
                <a:cubicBezTo>
                  <a:pt x="2464398" y="2133680"/>
                  <a:pt x="2463742" y="2119032"/>
                  <a:pt x="2466975" y="2105025"/>
                </a:cubicBezTo>
                <a:cubicBezTo>
                  <a:pt x="2468571" y="2098107"/>
                  <a:pt x="2473325" y="2092325"/>
                  <a:pt x="2476500" y="2085975"/>
                </a:cubicBezTo>
                <a:cubicBezTo>
                  <a:pt x="2478087" y="2079625"/>
                  <a:pt x="2479381" y="2073194"/>
                  <a:pt x="2481262" y="2066925"/>
                </a:cubicBezTo>
                <a:cubicBezTo>
                  <a:pt x="2484147" y="2057308"/>
                  <a:pt x="2488719" y="2048175"/>
                  <a:pt x="2490787" y="2038350"/>
                </a:cubicBezTo>
                <a:cubicBezTo>
                  <a:pt x="2495089" y="2017918"/>
                  <a:pt x="2496879" y="1997034"/>
                  <a:pt x="2500312" y="1976438"/>
                </a:cubicBezTo>
                <a:cubicBezTo>
                  <a:pt x="2501643" y="1968453"/>
                  <a:pt x="2503487" y="1960563"/>
                  <a:pt x="2505075" y="1952625"/>
                </a:cubicBezTo>
                <a:cubicBezTo>
                  <a:pt x="2506662" y="1928813"/>
                  <a:pt x="2507339" y="1904922"/>
                  <a:pt x="2509837" y="1881188"/>
                </a:cubicBezTo>
                <a:cubicBezTo>
                  <a:pt x="2510522" y="1874678"/>
                  <a:pt x="2512878" y="1868453"/>
                  <a:pt x="2514600" y="1862138"/>
                </a:cubicBezTo>
                <a:cubicBezTo>
                  <a:pt x="2517641" y="1850988"/>
                  <a:pt x="2520950" y="1839913"/>
                  <a:pt x="2524125" y="1828800"/>
                </a:cubicBezTo>
                <a:cubicBezTo>
                  <a:pt x="2542596" y="1570172"/>
                  <a:pt x="2532873" y="1731086"/>
                  <a:pt x="2524125" y="1166813"/>
                </a:cubicBezTo>
                <a:cubicBezTo>
                  <a:pt x="2524024" y="1160268"/>
                  <a:pt x="2520533" y="1154203"/>
                  <a:pt x="2519362" y="1147763"/>
                </a:cubicBezTo>
                <a:cubicBezTo>
                  <a:pt x="2494177" y="1009245"/>
                  <a:pt x="2545708" y="1272499"/>
                  <a:pt x="2509837" y="1057275"/>
                </a:cubicBezTo>
                <a:cubicBezTo>
                  <a:pt x="2501401" y="1006661"/>
                  <a:pt x="2499758" y="1008540"/>
                  <a:pt x="2481262" y="971550"/>
                </a:cubicBezTo>
                <a:cubicBezTo>
                  <a:pt x="2479675" y="962025"/>
                  <a:pt x="2478842" y="952343"/>
                  <a:pt x="2476500" y="942975"/>
                </a:cubicBezTo>
                <a:cubicBezTo>
                  <a:pt x="2470615" y="919436"/>
                  <a:pt x="2467303" y="915057"/>
                  <a:pt x="2457450" y="895350"/>
                </a:cubicBezTo>
                <a:cubicBezTo>
                  <a:pt x="2455862" y="882650"/>
                  <a:pt x="2455791" y="869667"/>
                  <a:pt x="2452687" y="857250"/>
                </a:cubicBezTo>
                <a:cubicBezTo>
                  <a:pt x="2450965" y="850362"/>
                  <a:pt x="2445959" y="844726"/>
                  <a:pt x="2443162" y="838200"/>
                </a:cubicBezTo>
                <a:cubicBezTo>
                  <a:pt x="2441185" y="833586"/>
                  <a:pt x="2439779" y="828740"/>
                  <a:pt x="2438400" y="823913"/>
                </a:cubicBezTo>
                <a:cubicBezTo>
                  <a:pt x="2436602" y="817619"/>
                  <a:pt x="2436564" y="810717"/>
                  <a:pt x="2433637" y="804863"/>
                </a:cubicBezTo>
                <a:cubicBezTo>
                  <a:pt x="2428517" y="794624"/>
                  <a:pt x="2414587" y="776288"/>
                  <a:pt x="2414587" y="776288"/>
                </a:cubicBezTo>
                <a:cubicBezTo>
                  <a:pt x="2409517" y="756004"/>
                  <a:pt x="2405946" y="738655"/>
                  <a:pt x="2395537" y="719138"/>
                </a:cubicBezTo>
                <a:cubicBezTo>
                  <a:pt x="2389111" y="707088"/>
                  <a:pt x="2379300" y="697163"/>
                  <a:pt x="2371725" y="685800"/>
                </a:cubicBezTo>
                <a:cubicBezTo>
                  <a:pt x="2366590" y="678098"/>
                  <a:pt x="2362200" y="669925"/>
                  <a:pt x="2357437" y="661988"/>
                </a:cubicBezTo>
                <a:cubicBezTo>
                  <a:pt x="2354262" y="649288"/>
                  <a:pt x="2352052" y="636307"/>
                  <a:pt x="2347912" y="623888"/>
                </a:cubicBezTo>
                <a:cubicBezTo>
                  <a:pt x="2336322" y="589118"/>
                  <a:pt x="2341926" y="619292"/>
                  <a:pt x="2328862" y="590550"/>
                </a:cubicBezTo>
                <a:cubicBezTo>
                  <a:pt x="2323250" y="578202"/>
                  <a:pt x="2319210" y="565197"/>
                  <a:pt x="2314575" y="552450"/>
                </a:cubicBezTo>
                <a:cubicBezTo>
                  <a:pt x="2312859" y="547732"/>
                  <a:pt x="2312057" y="542653"/>
                  <a:pt x="2309812" y="538163"/>
                </a:cubicBezTo>
                <a:cubicBezTo>
                  <a:pt x="2291838" y="502216"/>
                  <a:pt x="2301119" y="526520"/>
                  <a:pt x="2286000" y="500063"/>
                </a:cubicBezTo>
                <a:cubicBezTo>
                  <a:pt x="2282478" y="493899"/>
                  <a:pt x="2280602" y="486790"/>
                  <a:pt x="2276475" y="481013"/>
                </a:cubicBezTo>
                <a:cubicBezTo>
                  <a:pt x="2237514" y="426468"/>
                  <a:pt x="2288690" y="512940"/>
                  <a:pt x="2247900" y="447675"/>
                </a:cubicBezTo>
                <a:cubicBezTo>
                  <a:pt x="2244137" y="441655"/>
                  <a:pt x="2242502" y="434402"/>
                  <a:pt x="2238375" y="428625"/>
                </a:cubicBezTo>
                <a:cubicBezTo>
                  <a:pt x="2226558" y="412082"/>
                  <a:pt x="2212835" y="396986"/>
                  <a:pt x="2200275" y="381000"/>
                </a:cubicBezTo>
                <a:cubicBezTo>
                  <a:pt x="2200267" y="380989"/>
                  <a:pt x="2171708" y="342911"/>
                  <a:pt x="2171700" y="342900"/>
                </a:cubicBezTo>
                <a:cubicBezTo>
                  <a:pt x="2168525" y="338138"/>
                  <a:pt x="2165751" y="333082"/>
                  <a:pt x="2162175" y="328613"/>
                </a:cubicBezTo>
                <a:cubicBezTo>
                  <a:pt x="2153032" y="317184"/>
                  <a:pt x="2142743" y="306704"/>
                  <a:pt x="2133600" y="295275"/>
                </a:cubicBezTo>
                <a:cubicBezTo>
                  <a:pt x="2130024" y="290806"/>
                  <a:pt x="2127442" y="285617"/>
                  <a:pt x="2124075" y="280988"/>
                </a:cubicBezTo>
                <a:cubicBezTo>
                  <a:pt x="2114738" y="268149"/>
                  <a:pt x="2101396" y="257628"/>
                  <a:pt x="2095500" y="242888"/>
                </a:cubicBezTo>
                <a:cubicBezTo>
                  <a:pt x="2083849" y="213760"/>
                  <a:pt x="2093088" y="223817"/>
                  <a:pt x="2071687" y="209550"/>
                </a:cubicBezTo>
                <a:cubicBezTo>
                  <a:pt x="2068512" y="204788"/>
                  <a:pt x="2066209" y="199310"/>
                  <a:pt x="2062162" y="195263"/>
                </a:cubicBezTo>
                <a:cubicBezTo>
                  <a:pt x="2058115" y="191216"/>
                  <a:pt x="2052532" y="189065"/>
                  <a:pt x="2047875" y="185738"/>
                </a:cubicBezTo>
                <a:cubicBezTo>
                  <a:pt x="2041416" y="181124"/>
                  <a:pt x="2035328" y="176002"/>
                  <a:pt x="2028825" y="171450"/>
                </a:cubicBezTo>
                <a:cubicBezTo>
                  <a:pt x="2019447" y="164885"/>
                  <a:pt x="2010879" y="156651"/>
                  <a:pt x="2000250" y="152400"/>
                </a:cubicBezTo>
                <a:cubicBezTo>
                  <a:pt x="1992312" y="149225"/>
                  <a:pt x="1983942" y="146969"/>
                  <a:pt x="1976437" y="142875"/>
                </a:cubicBezTo>
                <a:cubicBezTo>
                  <a:pt x="1966387" y="137393"/>
                  <a:pt x="1957801" y="129505"/>
                  <a:pt x="1947862" y="123825"/>
                </a:cubicBezTo>
                <a:cubicBezTo>
                  <a:pt x="1913674" y="104289"/>
                  <a:pt x="1919035" y="107093"/>
                  <a:pt x="1890712" y="100013"/>
                </a:cubicBezTo>
                <a:cubicBezTo>
                  <a:pt x="1882775" y="95250"/>
                  <a:pt x="1875495" y="89163"/>
                  <a:pt x="1866900" y="85725"/>
                </a:cubicBezTo>
                <a:cubicBezTo>
                  <a:pt x="1859384" y="82719"/>
                  <a:pt x="1850989" y="82719"/>
                  <a:pt x="1843087" y="80963"/>
                </a:cubicBezTo>
                <a:cubicBezTo>
                  <a:pt x="1836697" y="79543"/>
                  <a:pt x="1830352" y="77922"/>
                  <a:pt x="1824037" y="76200"/>
                </a:cubicBezTo>
                <a:cubicBezTo>
                  <a:pt x="1812887" y="73159"/>
                  <a:pt x="1802000" y="69096"/>
                  <a:pt x="1790700" y="66675"/>
                </a:cubicBezTo>
                <a:cubicBezTo>
                  <a:pt x="1781512" y="64706"/>
                  <a:pt x="1726520" y="58057"/>
                  <a:pt x="1719262" y="57150"/>
                </a:cubicBezTo>
                <a:cubicBezTo>
                  <a:pt x="1680973" y="38005"/>
                  <a:pt x="1713052" y="51097"/>
                  <a:pt x="1643062" y="42863"/>
                </a:cubicBezTo>
                <a:cubicBezTo>
                  <a:pt x="1635023" y="41917"/>
                  <a:pt x="1627274" y="39170"/>
                  <a:pt x="1619250" y="38100"/>
                </a:cubicBezTo>
                <a:cubicBezTo>
                  <a:pt x="1603436" y="35991"/>
                  <a:pt x="1587500" y="34925"/>
                  <a:pt x="1571625" y="33338"/>
                </a:cubicBezTo>
                <a:cubicBezTo>
                  <a:pt x="1563687" y="31750"/>
                  <a:pt x="1555797" y="29906"/>
                  <a:pt x="1547812" y="28575"/>
                </a:cubicBezTo>
                <a:cubicBezTo>
                  <a:pt x="1520645" y="24047"/>
                  <a:pt x="1499504" y="22149"/>
                  <a:pt x="1471612" y="19050"/>
                </a:cubicBezTo>
                <a:cubicBezTo>
                  <a:pt x="1433304" y="9474"/>
                  <a:pt x="1472434" y="18444"/>
                  <a:pt x="1414462" y="9525"/>
                </a:cubicBezTo>
                <a:cubicBezTo>
                  <a:pt x="1406462" y="8294"/>
                  <a:pt x="1398650" y="5994"/>
                  <a:pt x="1390650" y="4763"/>
                </a:cubicBezTo>
                <a:cubicBezTo>
                  <a:pt x="1378000" y="2817"/>
                  <a:pt x="1365250" y="1588"/>
                  <a:pt x="1352550" y="0"/>
                </a:cubicBezTo>
                <a:lnTo>
                  <a:pt x="995362" y="4763"/>
                </a:lnTo>
                <a:cubicBezTo>
                  <a:pt x="988819" y="4929"/>
                  <a:pt x="982817" y="8802"/>
                  <a:pt x="976312" y="9525"/>
                </a:cubicBezTo>
                <a:cubicBezTo>
                  <a:pt x="954167" y="11986"/>
                  <a:pt x="931862" y="12700"/>
                  <a:pt x="909637" y="14288"/>
                </a:cubicBezTo>
                <a:cubicBezTo>
                  <a:pt x="903287" y="15875"/>
                  <a:pt x="897005" y="17766"/>
                  <a:pt x="890587" y="19050"/>
                </a:cubicBezTo>
                <a:cubicBezTo>
                  <a:pt x="881118" y="20944"/>
                  <a:pt x="871380" y="21471"/>
                  <a:pt x="862012" y="23813"/>
                </a:cubicBezTo>
                <a:cubicBezTo>
                  <a:pt x="852272" y="26248"/>
                  <a:pt x="842962" y="30163"/>
                  <a:pt x="833437" y="33338"/>
                </a:cubicBezTo>
                <a:cubicBezTo>
                  <a:pt x="828675" y="34925"/>
                  <a:pt x="824072" y="37115"/>
                  <a:pt x="819150" y="38100"/>
                </a:cubicBezTo>
                <a:cubicBezTo>
                  <a:pt x="811212" y="39688"/>
                  <a:pt x="803190" y="40900"/>
                  <a:pt x="795337" y="42863"/>
                </a:cubicBezTo>
                <a:cubicBezTo>
                  <a:pt x="771683" y="48776"/>
                  <a:pt x="789262" y="46926"/>
                  <a:pt x="762000" y="57150"/>
                </a:cubicBezTo>
                <a:cubicBezTo>
                  <a:pt x="754307" y="60035"/>
                  <a:pt x="725611" y="65380"/>
                  <a:pt x="719137" y="66675"/>
                </a:cubicBezTo>
                <a:cubicBezTo>
                  <a:pt x="665435" y="88156"/>
                  <a:pt x="688099" y="81578"/>
                  <a:pt x="652462" y="90488"/>
                </a:cubicBezTo>
                <a:cubicBezTo>
                  <a:pt x="636587" y="100013"/>
                  <a:pt x="621396" y="110784"/>
                  <a:pt x="604837" y="119063"/>
                </a:cubicBezTo>
                <a:cubicBezTo>
                  <a:pt x="598487" y="122238"/>
                  <a:pt x="591951" y="125066"/>
                  <a:pt x="585787" y="128588"/>
                </a:cubicBezTo>
                <a:cubicBezTo>
                  <a:pt x="580817" y="131428"/>
                  <a:pt x="576470" y="135273"/>
                  <a:pt x="571500" y="138113"/>
                </a:cubicBezTo>
                <a:cubicBezTo>
                  <a:pt x="565336" y="141635"/>
                  <a:pt x="558227" y="143512"/>
                  <a:pt x="552450" y="147638"/>
                </a:cubicBezTo>
                <a:cubicBezTo>
                  <a:pt x="546969" y="151553"/>
                  <a:pt x="543766" y="158189"/>
                  <a:pt x="538162" y="161925"/>
                </a:cubicBezTo>
                <a:cubicBezTo>
                  <a:pt x="533985" y="164710"/>
                  <a:pt x="528489" y="164710"/>
                  <a:pt x="523875" y="166688"/>
                </a:cubicBezTo>
                <a:cubicBezTo>
                  <a:pt x="517350" y="169485"/>
                  <a:pt x="510989" y="172691"/>
                  <a:pt x="504825" y="176213"/>
                </a:cubicBezTo>
                <a:cubicBezTo>
                  <a:pt x="499855" y="179053"/>
                  <a:pt x="495507" y="182898"/>
                  <a:pt x="490537" y="185738"/>
                </a:cubicBezTo>
                <a:cubicBezTo>
                  <a:pt x="484373" y="189260"/>
                  <a:pt x="477651" y="191741"/>
                  <a:pt x="471487" y="195263"/>
                </a:cubicBezTo>
                <a:cubicBezTo>
                  <a:pt x="445030" y="210382"/>
                  <a:pt x="469334" y="201101"/>
                  <a:pt x="433387" y="219075"/>
                </a:cubicBezTo>
                <a:cubicBezTo>
                  <a:pt x="428897" y="221320"/>
                  <a:pt x="423862" y="222250"/>
                  <a:pt x="419100" y="223838"/>
                </a:cubicBezTo>
                <a:cubicBezTo>
                  <a:pt x="387391" y="255545"/>
                  <a:pt x="421540" y="225657"/>
                  <a:pt x="390525" y="242888"/>
                </a:cubicBezTo>
                <a:cubicBezTo>
                  <a:pt x="380518" y="248448"/>
                  <a:pt x="371475" y="255588"/>
                  <a:pt x="361950" y="261938"/>
                </a:cubicBezTo>
                <a:cubicBezTo>
                  <a:pt x="357187" y="265113"/>
                  <a:pt x="353092" y="269653"/>
                  <a:pt x="347662" y="271463"/>
                </a:cubicBezTo>
                <a:lnTo>
                  <a:pt x="333375" y="276225"/>
                </a:lnTo>
                <a:cubicBezTo>
                  <a:pt x="295278" y="301622"/>
                  <a:pt x="341309" y="268290"/>
                  <a:pt x="309562" y="300038"/>
                </a:cubicBezTo>
                <a:cubicBezTo>
                  <a:pt x="298314" y="311286"/>
                  <a:pt x="289297" y="309751"/>
                  <a:pt x="276225" y="319088"/>
                </a:cubicBezTo>
                <a:cubicBezTo>
                  <a:pt x="270744" y="323003"/>
                  <a:pt x="267111" y="329063"/>
                  <a:pt x="261937" y="333375"/>
                </a:cubicBezTo>
                <a:cubicBezTo>
                  <a:pt x="257540" y="337039"/>
                  <a:pt x="247650" y="342900"/>
                  <a:pt x="247650" y="342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783436" y="3562921"/>
            <a:ext cx="512339" cy="2409254"/>
          </a:xfrm>
          <a:custGeom>
            <a:avLst/>
            <a:gdLst>
              <a:gd name="connsiteX0" fmla="*/ 512339 w 512339"/>
              <a:gd name="connsiteY0" fmla="*/ 2409254 h 2409254"/>
              <a:gd name="connsiteX1" fmla="*/ 464714 w 512339"/>
              <a:gd name="connsiteY1" fmla="*/ 2380679 h 2409254"/>
              <a:gd name="connsiteX2" fmla="*/ 455189 w 512339"/>
              <a:gd name="connsiteY2" fmla="*/ 2361629 h 2409254"/>
              <a:gd name="connsiteX3" fmla="*/ 412327 w 512339"/>
              <a:gd name="connsiteY3" fmla="*/ 2318767 h 2409254"/>
              <a:gd name="connsiteX4" fmla="*/ 402802 w 512339"/>
              <a:gd name="connsiteY4" fmla="*/ 2299717 h 2409254"/>
              <a:gd name="connsiteX5" fmla="*/ 388514 w 512339"/>
              <a:gd name="connsiteY5" fmla="*/ 2280667 h 2409254"/>
              <a:gd name="connsiteX6" fmla="*/ 378989 w 512339"/>
              <a:gd name="connsiteY6" fmla="*/ 2261617 h 2409254"/>
              <a:gd name="connsiteX7" fmla="*/ 359939 w 512339"/>
              <a:gd name="connsiteY7" fmla="*/ 2242567 h 2409254"/>
              <a:gd name="connsiteX8" fmla="*/ 317077 w 512339"/>
              <a:gd name="connsiteY8" fmla="*/ 2190179 h 2409254"/>
              <a:gd name="connsiteX9" fmla="*/ 283739 w 512339"/>
              <a:gd name="connsiteY9" fmla="*/ 2147317 h 2409254"/>
              <a:gd name="connsiteX10" fmla="*/ 274214 w 512339"/>
              <a:gd name="connsiteY10" fmla="*/ 2133029 h 2409254"/>
              <a:gd name="connsiteX11" fmla="*/ 255164 w 512339"/>
              <a:gd name="connsiteY11" fmla="*/ 2094929 h 2409254"/>
              <a:gd name="connsiteX12" fmla="*/ 221827 w 512339"/>
              <a:gd name="connsiteY12" fmla="*/ 2056829 h 2409254"/>
              <a:gd name="connsiteX13" fmla="*/ 207539 w 512339"/>
              <a:gd name="connsiteY13" fmla="*/ 2018729 h 2409254"/>
              <a:gd name="connsiteX14" fmla="*/ 193252 w 512339"/>
              <a:gd name="connsiteY14" fmla="*/ 1999679 h 2409254"/>
              <a:gd name="connsiteX15" fmla="*/ 183727 w 512339"/>
              <a:gd name="connsiteY15" fmla="*/ 1966342 h 2409254"/>
              <a:gd name="connsiteX16" fmla="*/ 174202 w 512339"/>
              <a:gd name="connsiteY16" fmla="*/ 1947292 h 2409254"/>
              <a:gd name="connsiteX17" fmla="*/ 169439 w 512339"/>
              <a:gd name="connsiteY17" fmla="*/ 1933004 h 2409254"/>
              <a:gd name="connsiteX18" fmla="*/ 150389 w 512339"/>
              <a:gd name="connsiteY18" fmla="*/ 1861567 h 2409254"/>
              <a:gd name="connsiteX19" fmla="*/ 117052 w 512339"/>
              <a:gd name="connsiteY19" fmla="*/ 1790129 h 2409254"/>
              <a:gd name="connsiteX20" fmla="*/ 102764 w 512339"/>
              <a:gd name="connsiteY20" fmla="*/ 1732979 h 2409254"/>
              <a:gd name="connsiteX21" fmla="*/ 93239 w 512339"/>
              <a:gd name="connsiteY21" fmla="*/ 1709167 h 2409254"/>
              <a:gd name="connsiteX22" fmla="*/ 88477 w 512339"/>
              <a:gd name="connsiteY22" fmla="*/ 1690117 h 2409254"/>
              <a:gd name="connsiteX23" fmla="*/ 78952 w 512339"/>
              <a:gd name="connsiteY23" fmla="*/ 1661542 h 2409254"/>
              <a:gd name="connsiteX24" fmla="*/ 74189 w 512339"/>
              <a:gd name="connsiteY24" fmla="*/ 1637729 h 2409254"/>
              <a:gd name="connsiteX25" fmla="*/ 50377 w 512339"/>
              <a:gd name="connsiteY25" fmla="*/ 1575817 h 2409254"/>
              <a:gd name="connsiteX26" fmla="*/ 45614 w 512339"/>
              <a:gd name="connsiteY26" fmla="*/ 1528192 h 2409254"/>
              <a:gd name="connsiteX27" fmla="*/ 40852 w 512339"/>
              <a:gd name="connsiteY27" fmla="*/ 1513904 h 2409254"/>
              <a:gd name="connsiteX28" fmla="*/ 31327 w 512339"/>
              <a:gd name="connsiteY28" fmla="*/ 1456754 h 2409254"/>
              <a:gd name="connsiteX29" fmla="*/ 21802 w 512339"/>
              <a:gd name="connsiteY29" fmla="*/ 1371029 h 2409254"/>
              <a:gd name="connsiteX30" fmla="*/ 12277 w 512339"/>
              <a:gd name="connsiteY30" fmla="*/ 1090042 h 2409254"/>
              <a:gd name="connsiteX31" fmla="*/ 7514 w 512339"/>
              <a:gd name="connsiteY31" fmla="*/ 1066229 h 2409254"/>
              <a:gd name="connsiteX32" fmla="*/ 2752 w 512339"/>
              <a:gd name="connsiteY32" fmla="*/ 899542 h 2409254"/>
              <a:gd name="connsiteX33" fmla="*/ 7514 w 512339"/>
              <a:gd name="connsiteY33" fmla="*/ 689992 h 2409254"/>
              <a:gd name="connsiteX34" fmla="*/ 12277 w 512339"/>
              <a:gd name="connsiteY34" fmla="*/ 661417 h 2409254"/>
              <a:gd name="connsiteX35" fmla="*/ 21802 w 512339"/>
              <a:gd name="connsiteY35" fmla="*/ 585217 h 2409254"/>
              <a:gd name="connsiteX36" fmla="*/ 31327 w 512339"/>
              <a:gd name="connsiteY36" fmla="*/ 561404 h 2409254"/>
              <a:gd name="connsiteX37" fmla="*/ 40852 w 512339"/>
              <a:gd name="connsiteY37" fmla="*/ 518542 h 2409254"/>
              <a:gd name="connsiteX38" fmla="*/ 50377 w 512339"/>
              <a:gd name="connsiteY38" fmla="*/ 504254 h 2409254"/>
              <a:gd name="connsiteX39" fmla="*/ 69427 w 512339"/>
              <a:gd name="connsiteY39" fmla="*/ 413767 h 2409254"/>
              <a:gd name="connsiteX40" fmla="*/ 74189 w 512339"/>
              <a:gd name="connsiteY40" fmla="*/ 394717 h 2409254"/>
              <a:gd name="connsiteX41" fmla="*/ 83714 w 512339"/>
              <a:gd name="connsiteY41" fmla="*/ 380429 h 2409254"/>
              <a:gd name="connsiteX42" fmla="*/ 93239 w 512339"/>
              <a:gd name="connsiteY42" fmla="*/ 347092 h 2409254"/>
              <a:gd name="connsiteX43" fmla="*/ 102764 w 512339"/>
              <a:gd name="connsiteY43" fmla="*/ 332804 h 2409254"/>
              <a:gd name="connsiteX44" fmla="*/ 107527 w 512339"/>
              <a:gd name="connsiteY44" fmla="*/ 313754 h 2409254"/>
              <a:gd name="connsiteX45" fmla="*/ 117052 w 512339"/>
              <a:gd name="connsiteY45" fmla="*/ 275654 h 2409254"/>
              <a:gd name="connsiteX46" fmla="*/ 150389 w 512339"/>
              <a:gd name="connsiteY46" fmla="*/ 218504 h 2409254"/>
              <a:gd name="connsiteX47" fmla="*/ 169439 w 512339"/>
              <a:gd name="connsiteY47" fmla="*/ 189929 h 2409254"/>
              <a:gd name="connsiteX48" fmla="*/ 174202 w 512339"/>
              <a:gd name="connsiteY48" fmla="*/ 175642 h 2409254"/>
              <a:gd name="connsiteX49" fmla="*/ 183727 w 512339"/>
              <a:gd name="connsiteY49" fmla="*/ 161354 h 2409254"/>
              <a:gd name="connsiteX50" fmla="*/ 202777 w 512339"/>
              <a:gd name="connsiteY50" fmla="*/ 142304 h 2409254"/>
              <a:gd name="connsiteX51" fmla="*/ 212302 w 512339"/>
              <a:gd name="connsiteY51" fmla="*/ 123254 h 2409254"/>
              <a:gd name="connsiteX52" fmla="*/ 236114 w 512339"/>
              <a:gd name="connsiteY52" fmla="*/ 94679 h 2409254"/>
              <a:gd name="connsiteX53" fmla="*/ 240877 w 512339"/>
              <a:gd name="connsiteY53" fmla="*/ 80392 h 2409254"/>
              <a:gd name="connsiteX54" fmla="*/ 278977 w 512339"/>
              <a:gd name="connsiteY54" fmla="*/ 37529 h 2409254"/>
              <a:gd name="connsiteX55" fmla="*/ 293264 w 512339"/>
              <a:gd name="connsiteY55" fmla="*/ 28004 h 2409254"/>
              <a:gd name="connsiteX56" fmla="*/ 307552 w 512339"/>
              <a:gd name="connsiteY56" fmla="*/ 13717 h 240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12339" h="2409254">
                <a:moveTo>
                  <a:pt x="512339" y="2409254"/>
                </a:moveTo>
                <a:cubicBezTo>
                  <a:pt x="499780" y="2402975"/>
                  <a:pt x="475054" y="2392742"/>
                  <a:pt x="464714" y="2380679"/>
                </a:cubicBezTo>
                <a:cubicBezTo>
                  <a:pt x="460094" y="2375289"/>
                  <a:pt x="459864" y="2366972"/>
                  <a:pt x="455189" y="2361629"/>
                </a:cubicBezTo>
                <a:cubicBezTo>
                  <a:pt x="410740" y="2310829"/>
                  <a:pt x="450427" y="2375916"/>
                  <a:pt x="412327" y="2318767"/>
                </a:cubicBezTo>
                <a:cubicBezTo>
                  <a:pt x="408389" y="2312860"/>
                  <a:pt x="406565" y="2305737"/>
                  <a:pt x="402802" y="2299717"/>
                </a:cubicBezTo>
                <a:cubicBezTo>
                  <a:pt x="398595" y="2292986"/>
                  <a:pt x="392721" y="2287398"/>
                  <a:pt x="388514" y="2280667"/>
                </a:cubicBezTo>
                <a:cubicBezTo>
                  <a:pt x="384751" y="2274647"/>
                  <a:pt x="383249" y="2267297"/>
                  <a:pt x="378989" y="2261617"/>
                </a:cubicBezTo>
                <a:cubicBezTo>
                  <a:pt x="373601" y="2254433"/>
                  <a:pt x="365820" y="2249353"/>
                  <a:pt x="359939" y="2242567"/>
                </a:cubicBezTo>
                <a:cubicBezTo>
                  <a:pt x="345162" y="2225517"/>
                  <a:pt x="331305" y="2207690"/>
                  <a:pt x="317077" y="2190179"/>
                </a:cubicBezTo>
                <a:cubicBezTo>
                  <a:pt x="310949" y="2182636"/>
                  <a:pt x="290164" y="2156954"/>
                  <a:pt x="283739" y="2147317"/>
                </a:cubicBezTo>
                <a:cubicBezTo>
                  <a:pt x="280564" y="2142554"/>
                  <a:pt x="276955" y="2138054"/>
                  <a:pt x="274214" y="2133029"/>
                </a:cubicBezTo>
                <a:cubicBezTo>
                  <a:pt x="267415" y="2120564"/>
                  <a:pt x="265204" y="2104969"/>
                  <a:pt x="255164" y="2094929"/>
                </a:cubicBezTo>
                <a:cubicBezTo>
                  <a:pt x="240394" y="2080159"/>
                  <a:pt x="232758" y="2074320"/>
                  <a:pt x="221827" y="2056829"/>
                </a:cubicBezTo>
                <a:cubicBezTo>
                  <a:pt x="186661" y="2000563"/>
                  <a:pt x="234965" y="2073581"/>
                  <a:pt x="207539" y="2018729"/>
                </a:cubicBezTo>
                <a:cubicBezTo>
                  <a:pt x="203989" y="2011630"/>
                  <a:pt x="198014" y="2006029"/>
                  <a:pt x="193252" y="1999679"/>
                </a:cubicBezTo>
                <a:cubicBezTo>
                  <a:pt x="190836" y="1990018"/>
                  <a:pt x="187825" y="1975903"/>
                  <a:pt x="183727" y="1966342"/>
                </a:cubicBezTo>
                <a:cubicBezTo>
                  <a:pt x="180930" y="1959816"/>
                  <a:pt x="176999" y="1953817"/>
                  <a:pt x="174202" y="1947292"/>
                </a:cubicBezTo>
                <a:cubicBezTo>
                  <a:pt x="172224" y="1942678"/>
                  <a:pt x="170760" y="1937847"/>
                  <a:pt x="169439" y="1933004"/>
                </a:cubicBezTo>
                <a:cubicBezTo>
                  <a:pt x="165386" y="1918144"/>
                  <a:pt x="156205" y="1877076"/>
                  <a:pt x="150389" y="1861567"/>
                </a:cubicBezTo>
                <a:cubicBezTo>
                  <a:pt x="116672" y="1771656"/>
                  <a:pt x="145375" y="1858105"/>
                  <a:pt x="117052" y="1790129"/>
                </a:cubicBezTo>
                <a:cubicBezTo>
                  <a:pt x="98148" y="1744759"/>
                  <a:pt x="115261" y="1778800"/>
                  <a:pt x="102764" y="1732979"/>
                </a:cubicBezTo>
                <a:cubicBezTo>
                  <a:pt x="100515" y="1724731"/>
                  <a:pt x="95942" y="1717277"/>
                  <a:pt x="93239" y="1709167"/>
                </a:cubicBezTo>
                <a:cubicBezTo>
                  <a:pt x="91169" y="1702957"/>
                  <a:pt x="90358" y="1696386"/>
                  <a:pt x="88477" y="1690117"/>
                </a:cubicBezTo>
                <a:cubicBezTo>
                  <a:pt x="85592" y="1680500"/>
                  <a:pt x="81594" y="1671228"/>
                  <a:pt x="78952" y="1661542"/>
                </a:cubicBezTo>
                <a:cubicBezTo>
                  <a:pt x="76822" y="1653732"/>
                  <a:pt x="76319" y="1645539"/>
                  <a:pt x="74189" y="1637729"/>
                </a:cubicBezTo>
                <a:cubicBezTo>
                  <a:pt x="67515" y="1613257"/>
                  <a:pt x="60583" y="1599631"/>
                  <a:pt x="50377" y="1575817"/>
                </a:cubicBezTo>
                <a:cubicBezTo>
                  <a:pt x="48789" y="1559942"/>
                  <a:pt x="48040" y="1543961"/>
                  <a:pt x="45614" y="1528192"/>
                </a:cubicBezTo>
                <a:cubicBezTo>
                  <a:pt x="44851" y="1523230"/>
                  <a:pt x="41837" y="1518827"/>
                  <a:pt x="40852" y="1513904"/>
                </a:cubicBezTo>
                <a:cubicBezTo>
                  <a:pt x="37065" y="1494966"/>
                  <a:pt x="33460" y="1475949"/>
                  <a:pt x="31327" y="1456754"/>
                </a:cubicBezTo>
                <a:lnTo>
                  <a:pt x="21802" y="1371029"/>
                </a:lnTo>
                <a:cubicBezTo>
                  <a:pt x="18627" y="1277367"/>
                  <a:pt x="16665" y="1183655"/>
                  <a:pt x="12277" y="1090042"/>
                </a:cubicBezTo>
                <a:cubicBezTo>
                  <a:pt x="11898" y="1081956"/>
                  <a:pt x="7918" y="1074314"/>
                  <a:pt x="7514" y="1066229"/>
                </a:cubicBezTo>
                <a:cubicBezTo>
                  <a:pt x="4738" y="1010713"/>
                  <a:pt x="4339" y="955104"/>
                  <a:pt x="2752" y="899542"/>
                </a:cubicBezTo>
                <a:cubicBezTo>
                  <a:pt x="4339" y="829692"/>
                  <a:pt x="4722" y="759804"/>
                  <a:pt x="7514" y="689992"/>
                </a:cubicBezTo>
                <a:cubicBezTo>
                  <a:pt x="7900" y="680343"/>
                  <a:pt x="11079" y="670999"/>
                  <a:pt x="12277" y="661417"/>
                </a:cubicBezTo>
                <a:cubicBezTo>
                  <a:pt x="14073" y="647049"/>
                  <a:pt x="16793" y="603584"/>
                  <a:pt x="21802" y="585217"/>
                </a:cubicBezTo>
                <a:cubicBezTo>
                  <a:pt x="24051" y="576969"/>
                  <a:pt x="28325" y="569409"/>
                  <a:pt x="31327" y="561404"/>
                </a:cubicBezTo>
                <a:cubicBezTo>
                  <a:pt x="57474" y="491675"/>
                  <a:pt x="0" y="641096"/>
                  <a:pt x="40852" y="518542"/>
                </a:cubicBezTo>
                <a:cubicBezTo>
                  <a:pt x="42662" y="513112"/>
                  <a:pt x="47202" y="509017"/>
                  <a:pt x="50377" y="504254"/>
                </a:cubicBezTo>
                <a:cubicBezTo>
                  <a:pt x="57916" y="451475"/>
                  <a:pt x="52416" y="481813"/>
                  <a:pt x="69427" y="413767"/>
                </a:cubicBezTo>
                <a:cubicBezTo>
                  <a:pt x="71014" y="407417"/>
                  <a:pt x="70558" y="400163"/>
                  <a:pt x="74189" y="394717"/>
                </a:cubicBezTo>
                <a:cubicBezTo>
                  <a:pt x="77364" y="389954"/>
                  <a:pt x="81154" y="385549"/>
                  <a:pt x="83714" y="380429"/>
                </a:cubicBezTo>
                <a:cubicBezTo>
                  <a:pt x="92987" y="361883"/>
                  <a:pt x="84078" y="368469"/>
                  <a:pt x="93239" y="347092"/>
                </a:cubicBezTo>
                <a:cubicBezTo>
                  <a:pt x="95494" y="341831"/>
                  <a:pt x="99589" y="337567"/>
                  <a:pt x="102764" y="332804"/>
                </a:cubicBezTo>
                <a:cubicBezTo>
                  <a:pt x="104352" y="326454"/>
                  <a:pt x="106107" y="320144"/>
                  <a:pt x="107527" y="313754"/>
                </a:cubicBezTo>
                <a:cubicBezTo>
                  <a:pt x="110418" y="300744"/>
                  <a:pt x="111500" y="287868"/>
                  <a:pt x="117052" y="275654"/>
                </a:cubicBezTo>
                <a:cubicBezTo>
                  <a:pt x="134437" y="237408"/>
                  <a:pt x="130498" y="245026"/>
                  <a:pt x="150389" y="218504"/>
                </a:cubicBezTo>
                <a:cubicBezTo>
                  <a:pt x="161327" y="174755"/>
                  <a:pt x="145520" y="219827"/>
                  <a:pt x="169439" y="189929"/>
                </a:cubicBezTo>
                <a:cubicBezTo>
                  <a:pt x="172575" y="186009"/>
                  <a:pt x="171957" y="180132"/>
                  <a:pt x="174202" y="175642"/>
                </a:cubicBezTo>
                <a:cubicBezTo>
                  <a:pt x="176762" y="170522"/>
                  <a:pt x="180002" y="165700"/>
                  <a:pt x="183727" y="161354"/>
                </a:cubicBezTo>
                <a:cubicBezTo>
                  <a:pt x="189571" y="154536"/>
                  <a:pt x="197389" y="149488"/>
                  <a:pt x="202777" y="142304"/>
                </a:cubicBezTo>
                <a:cubicBezTo>
                  <a:pt x="207037" y="136624"/>
                  <a:pt x="208176" y="129031"/>
                  <a:pt x="212302" y="123254"/>
                </a:cubicBezTo>
                <a:cubicBezTo>
                  <a:pt x="229860" y="98672"/>
                  <a:pt x="223513" y="119880"/>
                  <a:pt x="236114" y="94679"/>
                </a:cubicBezTo>
                <a:cubicBezTo>
                  <a:pt x="238359" y="90189"/>
                  <a:pt x="238632" y="84882"/>
                  <a:pt x="240877" y="80392"/>
                </a:cubicBezTo>
                <a:cubicBezTo>
                  <a:pt x="248036" y="66075"/>
                  <a:pt x="269507" y="43842"/>
                  <a:pt x="278977" y="37529"/>
                </a:cubicBezTo>
                <a:cubicBezTo>
                  <a:pt x="283739" y="34354"/>
                  <a:pt x="289217" y="32051"/>
                  <a:pt x="293264" y="28004"/>
                </a:cubicBezTo>
                <a:cubicBezTo>
                  <a:pt x="308505" y="12763"/>
                  <a:pt x="307552" y="0"/>
                  <a:pt x="307552" y="1371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667250" y="3666370"/>
            <a:ext cx="1627611" cy="785620"/>
          </a:xfrm>
          <a:custGeom>
            <a:avLst/>
            <a:gdLst>
              <a:gd name="connsiteX0" fmla="*/ 1619250 w 1627611"/>
              <a:gd name="connsiteY0" fmla="*/ 715130 h 785620"/>
              <a:gd name="connsiteX1" fmla="*/ 1590675 w 1627611"/>
              <a:gd name="connsiteY1" fmla="*/ 729418 h 785620"/>
              <a:gd name="connsiteX2" fmla="*/ 1576388 w 1627611"/>
              <a:gd name="connsiteY2" fmla="*/ 734180 h 785620"/>
              <a:gd name="connsiteX3" fmla="*/ 1528763 w 1627611"/>
              <a:gd name="connsiteY3" fmla="*/ 748468 h 785620"/>
              <a:gd name="connsiteX4" fmla="*/ 1514475 w 1627611"/>
              <a:gd name="connsiteY4" fmla="*/ 753230 h 785620"/>
              <a:gd name="connsiteX5" fmla="*/ 1495425 w 1627611"/>
              <a:gd name="connsiteY5" fmla="*/ 757993 h 785620"/>
              <a:gd name="connsiteX6" fmla="*/ 1466850 w 1627611"/>
              <a:gd name="connsiteY6" fmla="*/ 767518 h 785620"/>
              <a:gd name="connsiteX7" fmla="*/ 1390650 w 1627611"/>
              <a:gd name="connsiteY7" fmla="*/ 781805 h 785620"/>
              <a:gd name="connsiteX8" fmla="*/ 1000125 w 1627611"/>
              <a:gd name="connsiteY8" fmla="*/ 777043 h 785620"/>
              <a:gd name="connsiteX9" fmla="*/ 952500 w 1627611"/>
              <a:gd name="connsiteY9" fmla="*/ 772280 h 785620"/>
              <a:gd name="connsiteX10" fmla="*/ 895350 w 1627611"/>
              <a:gd name="connsiteY10" fmla="*/ 757993 h 785620"/>
              <a:gd name="connsiteX11" fmla="*/ 881063 w 1627611"/>
              <a:gd name="connsiteY11" fmla="*/ 753230 h 785620"/>
              <a:gd name="connsiteX12" fmla="*/ 852488 w 1627611"/>
              <a:gd name="connsiteY12" fmla="*/ 748468 h 785620"/>
              <a:gd name="connsiteX13" fmla="*/ 833438 w 1627611"/>
              <a:gd name="connsiteY13" fmla="*/ 738943 h 785620"/>
              <a:gd name="connsiteX14" fmla="*/ 814388 w 1627611"/>
              <a:gd name="connsiteY14" fmla="*/ 734180 h 785620"/>
              <a:gd name="connsiteX15" fmla="*/ 790575 w 1627611"/>
              <a:gd name="connsiteY15" fmla="*/ 724655 h 785620"/>
              <a:gd name="connsiteX16" fmla="*/ 762000 w 1627611"/>
              <a:gd name="connsiteY16" fmla="*/ 715130 h 785620"/>
              <a:gd name="connsiteX17" fmla="*/ 709613 w 1627611"/>
              <a:gd name="connsiteY17" fmla="*/ 691318 h 785620"/>
              <a:gd name="connsiteX18" fmla="*/ 690563 w 1627611"/>
              <a:gd name="connsiteY18" fmla="*/ 677030 h 785620"/>
              <a:gd name="connsiteX19" fmla="*/ 666750 w 1627611"/>
              <a:gd name="connsiteY19" fmla="*/ 667505 h 785620"/>
              <a:gd name="connsiteX20" fmla="*/ 623888 w 1627611"/>
              <a:gd name="connsiteY20" fmla="*/ 653218 h 785620"/>
              <a:gd name="connsiteX21" fmla="*/ 585788 w 1627611"/>
              <a:gd name="connsiteY21" fmla="*/ 629405 h 785620"/>
              <a:gd name="connsiteX22" fmla="*/ 552450 w 1627611"/>
              <a:gd name="connsiteY22" fmla="*/ 610355 h 785620"/>
              <a:gd name="connsiteX23" fmla="*/ 538163 w 1627611"/>
              <a:gd name="connsiteY23" fmla="*/ 596068 h 785620"/>
              <a:gd name="connsiteX24" fmla="*/ 523875 w 1627611"/>
              <a:gd name="connsiteY24" fmla="*/ 591305 h 785620"/>
              <a:gd name="connsiteX25" fmla="*/ 500063 w 1627611"/>
              <a:gd name="connsiteY25" fmla="*/ 577018 h 785620"/>
              <a:gd name="connsiteX26" fmla="*/ 471488 w 1627611"/>
              <a:gd name="connsiteY26" fmla="*/ 557968 h 785620"/>
              <a:gd name="connsiteX27" fmla="*/ 452438 w 1627611"/>
              <a:gd name="connsiteY27" fmla="*/ 543680 h 785620"/>
              <a:gd name="connsiteX28" fmla="*/ 414338 w 1627611"/>
              <a:gd name="connsiteY28" fmla="*/ 524630 h 785620"/>
              <a:gd name="connsiteX29" fmla="*/ 381000 w 1627611"/>
              <a:gd name="connsiteY29" fmla="*/ 505580 h 785620"/>
              <a:gd name="connsiteX30" fmla="*/ 309563 w 1627611"/>
              <a:gd name="connsiteY30" fmla="*/ 457955 h 785620"/>
              <a:gd name="connsiteX31" fmla="*/ 290513 w 1627611"/>
              <a:gd name="connsiteY31" fmla="*/ 443668 h 785620"/>
              <a:gd name="connsiteX32" fmla="*/ 261938 w 1627611"/>
              <a:gd name="connsiteY32" fmla="*/ 419855 h 785620"/>
              <a:gd name="connsiteX33" fmla="*/ 223838 w 1627611"/>
              <a:gd name="connsiteY33" fmla="*/ 381755 h 785620"/>
              <a:gd name="connsiteX34" fmla="*/ 185738 w 1627611"/>
              <a:gd name="connsiteY34" fmla="*/ 334130 h 785620"/>
              <a:gd name="connsiteX35" fmla="*/ 161925 w 1627611"/>
              <a:gd name="connsiteY35" fmla="*/ 310318 h 785620"/>
              <a:gd name="connsiteX36" fmla="*/ 147638 w 1627611"/>
              <a:gd name="connsiteY36" fmla="*/ 291268 h 785620"/>
              <a:gd name="connsiteX37" fmla="*/ 133350 w 1627611"/>
              <a:gd name="connsiteY37" fmla="*/ 257930 h 785620"/>
              <a:gd name="connsiteX38" fmla="*/ 109538 w 1627611"/>
              <a:gd name="connsiteY38" fmla="*/ 219830 h 785620"/>
              <a:gd name="connsiteX39" fmla="*/ 104775 w 1627611"/>
              <a:gd name="connsiteY39" fmla="*/ 205543 h 785620"/>
              <a:gd name="connsiteX40" fmla="*/ 90488 w 1627611"/>
              <a:gd name="connsiteY40" fmla="*/ 181730 h 785620"/>
              <a:gd name="connsiteX41" fmla="*/ 71438 w 1627611"/>
              <a:gd name="connsiteY41" fmla="*/ 148393 h 785620"/>
              <a:gd name="connsiteX42" fmla="*/ 57150 w 1627611"/>
              <a:gd name="connsiteY42" fmla="*/ 110293 h 785620"/>
              <a:gd name="connsiteX43" fmla="*/ 52388 w 1627611"/>
              <a:gd name="connsiteY43" fmla="*/ 96005 h 785620"/>
              <a:gd name="connsiteX44" fmla="*/ 33338 w 1627611"/>
              <a:gd name="connsiteY44" fmla="*/ 57905 h 785620"/>
              <a:gd name="connsiteX45" fmla="*/ 14288 w 1627611"/>
              <a:gd name="connsiteY45" fmla="*/ 24568 h 785620"/>
              <a:gd name="connsiteX46" fmla="*/ 0 w 1627611"/>
              <a:gd name="connsiteY46" fmla="*/ 755 h 78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27611" h="785620">
                <a:moveTo>
                  <a:pt x="1619250" y="715130"/>
                </a:moveTo>
                <a:cubicBezTo>
                  <a:pt x="1583333" y="727104"/>
                  <a:pt x="1627611" y="710950"/>
                  <a:pt x="1590675" y="729418"/>
                </a:cubicBezTo>
                <a:cubicBezTo>
                  <a:pt x="1586185" y="731663"/>
                  <a:pt x="1581150" y="732593"/>
                  <a:pt x="1576388" y="734180"/>
                </a:cubicBezTo>
                <a:cubicBezTo>
                  <a:pt x="1550325" y="751555"/>
                  <a:pt x="1572541" y="739712"/>
                  <a:pt x="1528763" y="748468"/>
                </a:cubicBezTo>
                <a:cubicBezTo>
                  <a:pt x="1523840" y="749453"/>
                  <a:pt x="1519302" y="751851"/>
                  <a:pt x="1514475" y="753230"/>
                </a:cubicBezTo>
                <a:cubicBezTo>
                  <a:pt x="1508181" y="755028"/>
                  <a:pt x="1501694" y="756112"/>
                  <a:pt x="1495425" y="757993"/>
                </a:cubicBezTo>
                <a:cubicBezTo>
                  <a:pt x="1485808" y="760878"/>
                  <a:pt x="1476754" y="765867"/>
                  <a:pt x="1466850" y="767518"/>
                </a:cubicBezTo>
                <a:cubicBezTo>
                  <a:pt x="1403244" y="778119"/>
                  <a:pt x="1428436" y="772359"/>
                  <a:pt x="1390650" y="781805"/>
                </a:cubicBezTo>
                <a:lnTo>
                  <a:pt x="1000125" y="777043"/>
                </a:lnTo>
                <a:cubicBezTo>
                  <a:pt x="984175" y="776696"/>
                  <a:pt x="968100" y="775623"/>
                  <a:pt x="952500" y="772280"/>
                </a:cubicBezTo>
                <a:cubicBezTo>
                  <a:pt x="824435" y="744837"/>
                  <a:pt x="1116386" y="785620"/>
                  <a:pt x="895350" y="757993"/>
                </a:cubicBezTo>
                <a:cubicBezTo>
                  <a:pt x="890588" y="756405"/>
                  <a:pt x="885963" y="754319"/>
                  <a:pt x="881063" y="753230"/>
                </a:cubicBezTo>
                <a:cubicBezTo>
                  <a:pt x="871637" y="751135"/>
                  <a:pt x="861737" y="751243"/>
                  <a:pt x="852488" y="748468"/>
                </a:cubicBezTo>
                <a:cubicBezTo>
                  <a:pt x="845688" y="746428"/>
                  <a:pt x="840085" y="741436"/>
                  <a:pt x="833438" y="738943"/>
                </a:cubicBezTo>
                <a:cubicBezTo>
                  <a:pt x="827309" y="736645"/>
                  <a:pt x="820598" y="736250"/>
                  <a:pt x="814388" y="734180"/>
                </a:cubicBezTo>
                <a:cubicBezTo>
                  <a:pt x="806278" y="731476"/>
                  <a:pt x="798609" y="727577"/>
                  <a:pt x="790575" y="724655"/>
                </a:cubicBezTo>
                <a:cubicBezTo>
                  <a:pt x="781139" y="721224"/>
                  <a:pt x="770609" y="720296"/>
                  <a:pt x="762000" y="715130"/>
                </a:cubicBezTo>
                <a:cubicBezTo>
                  <a:pt x="729579" y="695677"/>
                  <a:pt x="746969" y="703770"/>
                  <a:pt x="709613" y="691318"/>
                </a:cubicBezTo>
                <a:cubicBezTo>
                  <a:pt x="703263" y="686555"/>
                  <a:pt x="697502" y="680885"/>
                  <a:pt x="690563" y="677030"/>
                </a:cubicBezTo>
                <a:cubicBezTo>
                  <a:pt x="683090" y="672878"/>
                  <a:pt x="674562" y="670977"/>
                  <a:pt x="666750" y="667505"/>
                </a:cubicBezTo>
                <a:cubicBezTo>
                  <a:pt x="634485" y="653165"/>
                  <a:pt x="661474" y="660735"/>
                  <a:pt x="623888" y="653218"/>
                </a:cubicBezTo>
                <a:cubicBezTo>
                  <a:pt x="569934" y="612751"/>
                  <a:pt x="638076" y="662084"/>
                  <a:pt x="585788" y="629405"/>
                </a:cubicBezTo>
                <a:cubicBezTo>
                  <a:pt x="552836" y="608810"/>
                  <a:pt x="580521" y="619713"/>
                  <a:pt x="552450" y="610355"/>
                </a:cubicBezTo>
                <a:cubicBezTo>
                  <a:pt x="547688" y="605593"/>
                  <a:pt x="543767" y="599804"/>
                  <a:pt x="538163" y="596068"/>
                </a:cubicBezTo>
                <a:cubicBezTo>
                  <a:pt x="533986" y="593283"/>
                  <a:pt x="528365" y="593550"/>
                  <a:pt x="523875" y="591305"/>
                </a:cubicBezTo>
                <a:cubicBezTo>
                  <a:pt x="515596" y="587165"/>
                  <a:pt x="507872" y="581988"/>
                  <a:pt x="500063" y="577018"/>
                </a:cubicBezTo>
                <a:cubicBezTo>
                  <a:pt x="490405" y="570872"/>
                  <a:pt x="480866" y="564533"/>
                  <a:pt x="471488" y="557968"/>
                </a:cubicBezTo>
                <a:cubicBezTo>
                  <a:pt x="464985" y="553416"/>
                  <a:pt x="459294" y="547680"/>
                  <a:pt x="452438" y="543680"/>
                </a:cubicBezTo>
                <a:cubicBezTo>
                  <a:pt x="440173" y="536525"/>
                  <a:pt x="426867" y="531312"/>
                  <a:pt x="414338" y="524630"/>
                </a:cubicBezTo>
                <a:cubicBezTo>
                  <a:pt x="403045" y="518607"/>
                  <a:pt x="392269" y="511648"/>
                  <a:pt x="381000" y="505580"/>
                </a:cubicBezTo>
                <a:cubicBezTo>
                  <a:pt x="327655" y="476857"/>
                  <a:pt x="375414" y="508610"/>
                  <a:pt x="309563" y="457955"/>
                </a:cubicBezTo>
                <a:cubicBezTo>
                  <a:pt x="303272" y="453115"/>
                  <a:pt x="290513" y="443668"/>
                  <a:pt x="290513" y="443668"/>
                </a:cubicBezTo>
                <a:cubicBezTo>
                  <a:pt x="267307" y="408858"/>
                  <a:pt x="298192" y="450066"/>
                  <a:pt x="261938" y="419855"/>
                </a:cubicBezTo>
                <a:cubicBezTo>
                  <a:pt x="248140" y="408357"/>
                  <a:pt x="236538" y="394455"/>
                  <a:pt x="223838" y="381755"/>
                </a:cubicBezTo>
                <a:cubicBezTo>
                  <a:pt x="173124" y="331041"/>
                  <a:pt x="239815" y="400223"/>
                  <a:pt x="185738" y="334130"/>
                </a:cubicBezTo>
                <a:cubicBezTo>
                  <a:pt x="178630" y="325442"/>
                  <a:pt x="169383" y="318708"/>
                  <a:pt x="161925" y="310318"/>
                </a:cubicBezTo>
                <a:cubicBezTo>
                  <a:pt x="156652" y="304386"/>
                  <a:pt x="152400" y="297618"/>
                  <a:pt x="147638" y="291268"/>
                </a:cubicBezTo>
                <a:cubicBezTo>
                  <a:pt x="142295" y="275240"/>
                  <a:pt x="142766" y="274407"/>
                  <a:pt x="133350" y="257930"/>
                </a:cubicBezTo>
                <a:cubicBezTo>
                  <a:pt x="118231" y="231473"/>
                  <a:pt x="127512" y="255777"/>
                  <a:pt x="109538" y="219830"/>
                </a:cubicBezTo>
                <a:cubicBezTo>
                  <a:pt x="107293" y="215340"/>
                  <a:pt x="107020" y="210033"/>
                  <a:pt x="104775" y="205543"/>
                </a:cubicBezTo>
                <a:cubicBezTo>
                  <a:pt x="100635" y="197264"/>
                  <a:pt x="94628" y="190009"/>
                  <a:pt x="90488" y="181730"/>
                </a:cubicBezTo>
                <a:cubicBezTo>
                  <a:pt x="72308" y="145371"/>
                  <a:pt x="105981" y="194452"/>
                  <a:pt x="71438" y="148393"/>
                </a:cubicBezTo>
                <a:cubicBezTo>
                  <a:pt x="62655" y="113266"/>
                  <a:pt x="72094" y="145165"/>
                  <a:pt x="57150" y="110293"/>
                </a:cubicBezTo>
                <a:cubicBezTo>
                  <a:pt x="55173" y="105679"/>
                  <a:pt x="54465" y="100575"/>
                  <a:pt x="52388" y="96005"/>
                </a:cubicBezTo>
                <a:cubicBezTo>
                  <a:pt x="46513" y="83079"/>
                  <a:pt x="39688" y="70605"/>
                  <a:pt x="33338" y="57905"/>
                </a:cubicBezTo>
                <a:cubicBezTo>
                  <a:pt x="4554" y="337"/>
                  <a:pt x="41214" y="71688"/>
                  <a:pt x="14288" y="24568"/>
                </a:cubicBezTo>
                <a:cubicBezTo>
                  <a:pt x="249" y="0"/>
                  <a:pt x="10893" y="11648"/>
                  <a:pt x="0" y="75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33804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*method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sz="1600" b="1" dirty="0" smtClean="0"/>
              <a:t> 1.  </a:t>
            </a:r>
            <a:r>
              <a:rPr lang="ko-KR" altLang="en-US" sz="1600" b="1" dirty="0" smtClean="0"/>
              <a:t>고정 일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반환값</a:t>
            </a:r>
            <a:r>
              <a:rPr lang="ko-KR" altLang="en-US" sz="1600" b="1" dirty="0" smtClean="0"/>
              <a:t> 없고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매개변수 없는 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void </a:t>
            </a:r>
            <a:r>
              <a:rPr lang="en-US" altLang="ko-KR" sz="1600" dirty="0" err="1" smtClean="0"/>
              <a:t>typeA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} //</a:t>
            </a:r>
            <a:r>
              <a:rPr lang="ko-KR" altLang="en-US" sz="1600" dirty="0" smtClean="0"/>
              <a:t>호출한 곳으로 돌아가</a:t>
            </a:r>
            <a:r>
              <a:rPr lang="en-US" altLang="ko-KR" sz="1600" dirty="0" smtClean="0"/>
              <a:t>!!!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typeA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가변 일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반환값</a:t>
            </a:r>
            <a:r>
              <a:rPr lang="ko-KR" altLang="en-US" sz="1600" b="1" dirty="0" smtClean="0"/>
              <a:t> 없고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매개변수 있는 형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void </a:t>
            </a:r>
            <a:r>
              <a:rPr lang="en-US" altLang="ko-KR" sz="1600" dirty="0" err="1" smtClean="0"/>
              <a:t>typeB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typeB</a:t>
            </a:r>
            <a:r>
              <a:rPr lang="en-US" altLang="ko-KR" sz="1600" dirty="0" smtClean="0"/>
              <a:t>( 6 );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895475" y="1200150"/>
            <a:ext cx="833438" cy="1428750"/>
          </a:xfrm>
          <a:custGeom>
            <a:avLst/>
            <a:gdLst>
              <a:gd name="connsiteX0" fmla="*/ 14288 w 833438"/>
              <a:gd name="connsiteY0" fmla="*/ 1428750 h 1428750"/>
              <a:gd name="connsiteX1" fmla="*/ 42863 w 833438"/>
              <a:gd name="connsiteY1" fmla="*/ 1423988 h 1428750"/>
              <a:gd name="connsiteX2" fmla="*/ 57150 w 833438"/>
              <a:gd name="connsiteY2" fmla="*/ 1419225 h 1428750"/>
              <a:gd name="connsiteX3" fmla="*/ 147638 w 833438"/>
              <a:gd name="connsiteY3" fmla="*/ 1404938 h 1428750"/>
              <a:gd name="connsiteX4" fmla="*/ 161925 w 833438"/>
              <a:gd name="connsiteY4" fmla="*/ 1400175 h 1428750"/>
              <a:gd name="connsiteX5" fmla="*/ 242888 w 833438"/>
              <a:gd name="connsiteY5" fmla="*/ 1381125 h 1428750"/>
              <a:gd name="connsiteX6" fmla="*/ 280988 w 833438"/>
              <a:gd name="connsiteY6" fmla="*/ 1366838 h 1428750"/>
              <a:gd name="connsiteX7" fmla="*/ 314325 w 833438"/>
              <a:gd name="connsiteY7" fmla="*/ 1347788 h 1428750"/>
              <a:gd name="connsiteX8" fmla="*/ 328613 w 833438"/>
              <a:gd name="connsiteY8" fmla="*/ 1343025 h 1428750"/>
              <a:gd name="connsiteX9" fmla="*/ 352425 w 833438"/>
              <a:gd name="connsiteY9" fmla="*/ 1333500 h 1428750"/>
              <a:gd name="connsiteX10" fmla="*/ 366713 w 833438"/>
              <a:gd name="connsiteY10" fmla="*/ 1328738 h 1428750"/>
              <a:gd name="connsiteX11" fmla="*/ 390525 w 833438"/>
              <a:gd name="connsiteY11" fmla="*/ 1314450 h 1428750"/>
              <a:gd name="connsiteX12" fmla="*/ 409575 w 833438"/>
              <a:gd name="connsiteY12" fmla="*/ 1304925 h 1428750"/>
              <a:gd name="connsiteX13" fmla="*/ 428625 w 833438"/>
              <a:gd name="connsiteY13" fmla="*/ 1290638 h 1428750"/>
              <a:gd name="connsiteX14" fmla="*/ 442913 w 833438"/>
              <a:gd name="connsiteY14" fmla="*/ 1285875 h 1428750"/>
              <a:gd name="connsiteX15" fmla="*/ 471488 w 833438"/>
              <a:gd name="connsiteY15" fmla="*/ 1266825 h 1428750"/>
              <a:gd name="connsiteX16" fmla="*/ 485775 w 833438"/>
              <a:gd name="connsiteY16" fmla="*/ 1257300 h 1428750"/>
              <a:gd name="connsiteX17" fmla="*/ 500063 w 833438"/>
              <a:gd name="connsiteY17" fmla="*/ 1252538 h 1428750"/>
              <a:gd name="connsiteX18" fmla="*/ 533400 w 833438"/>
              <a:gd name="connsiteY18" fmla="*/ 1233488 h 1428750"/>
              <a:gd name="connsiteX19" fmla="*/ 585788 w 833438"/>
              <a:gd name="connsiteY19" fmla="*/ 1195388 h 1428750"/>
              <a:gd name="connsiteX20" fmla="*/ 609600 w 833438"/>
              <a:gd name="connsiteY20" fmla="*/ 1166813 h 1428750"/>
              <a:gd name="connsiteX21" fmla="*/ 623888 w 833438"/>
              <a:gd name="connsiteY21" fmla="*/ 1152525 h 1428750"/>
              <a:gd name="connsiteX22" fmla="*/ 657225 w 833438"/>
              <a:gd name="connsiteY22" fmla="*/ 1109663 h 1428750"/>
              <a:gd name="connsiteX23" fmla="*/ 671513 w 833438"/>
              <a:gd name="connsiteY23" fmla="*/ 1095375 h 1428750"/>
              <a:gd name="connsiteX24" fmla="*/ 690563 w 833438"/>
              <a:gd name="connsiteY24" fmla="*/ 1062038 h 1428750"/>
              <a:gd name="connsiteX25" fmla="*/ 709613 w 833438"/>
              <a:gd name="connsiteY25" fmla="*/ 1042988 h 1428750"/>
              <a:gd name="connsiteX26" fmla="*/ 719138 w 833438"/>
              <a:gd name="connsiteY26" fmla="*/ 1028700 h 1428750"/>
              <a:gd name="connsiteX27" fmla="*/ 723900 w 833438"/>
              <a:gd name="connsiteY27" fmla="*/ 1009650 h 1428750"/>
              <a:gd name="connsiteX28" fmla="*/ 733425 w 833438"/>
              <a:gd name="connsiteY28" fmla="*/ 995363 h 1428750"/>
              <a:gd name="connsiteX29" fmla="*/ 747713 w 833438"/>
              <a:gd name="connsiteY29" fmla="*/ 971550 h 1428750"/>
              <a:gd name="connsiteX30" fmla="*/ 771525 w 833438"/>
              <a:gd name="connsiteY30" fmla="*/ 914400 h 1428750"/>
              <a:gd name="connsiteX31" fmla="*/ 776288 w 833438"/>
              <a:gd name="connsiteY31" fmla="*/ 890588 h 1428750"/>
              <a:gd name="connsiteX32" fmla="*/ 781050 w 833438"/>
              <a:gd name="connsiteY32" fmla="*/ 876300 h 1428750"/>
              <a:gd name="connsiteX33" fmla="*/ 785813 w 833438"/>
              <a:gd name="connsiteY33" fmla="*/ 852488 h 1428750"/>
              <a:gd name="connsiteX34" fmla="*/ 790575 w 833438"/>
              <a:gd name="connsiteY34" fmla="*/ 838200 h 1428750"/>
              <a:gd name="connsiteX35" fmla="*/ 795338 w 833438"/>
              <a:gd name="connsiteY35" fmla="*/ 814388 h 1428750"/>
              <a:gd name="connsiteX36" fmla="*/ 804863 w 833438"/>
              <a:gd name="connsiteY36" fmla="*/ 785813 h 1428750"/>
              <a:gd name="connsiteX37" fmla="*/ 814388 w 833438"/>
              <a:gd name="connsiteY37" fmla="*/ 738188 h 1428750"/>
              <a:gd name="connsiteX38" fmla="*/ 819150 w 833438"/>
              <a:gd name="connsiteY38" fmla="*/ 714375 h 1428750"/>
              <a:gd name="connsiteX39" fmla="*/ 828675 w 833438"/>
              <a:gd name="connsiteY39" fmla="*/ 671513 h 1428750"/>
              <a:gd name="connsiteX40" fmla="*/ 833438 w 833438"/>
              <a:gd name="connsiteY40" fmla="*/ 638175 h 1428750"/>
              <a:gd name="connsiteX41" fmla="*/ 823913 w 833438"/>
              <a:gd name="connsiteY41" fmla="*/ 280988 h 1428750"/>
              <a:gd name="connsiteX42" fmla="*/ 809625 w 833438"/>
              <a:gd name="connsiteY42" fmla="*/ 223838 h 1428750"/>
              <a:gd name="connsiteX43" fmla="*/ 795338 w 833438"/>
              <a:gd name="connsiteY43" fmla="*/ 190500 h 1428750"/>
              <a:gd name="connsiteX44" fmla="*/ 790575 w 833438"/>
              <a:gd name="connsiteY44" fmla="*/ 176213 h 1428750"/>
              <a:gd name="connsiteX45" fmla="*/ 776288 w 833438"/>
              <a:gd name="connsiteY45" fmla="*/ 157163 h 1428750"/>
              <a:gd name="connsiteX46" fmla="*/ 752475 w 833438"/>
              <a:gd name="connsiteY46" fmla="*/ 128588 h 1428750"/>
              <a:gd name="connsiteX47" fmla="*/ 742950 w 833438"/>
              <a:gd name="connsiteY47" fmla="*/ 109538 h 1428750"/>
              <a:gd name="connsiteX48" fmla="*/ 728663 w 833438"/>
              <a:gd name="connsiteY48" fmla="*/ 100013 h 1428750"/>
              <a:gd name="connsiteX49" fmla="*/ 695325 w 833438"/>
              <a:gd name="connsiteY49" fmla="*/ 66675 h 1428750"/>
              <a:gd name="connsiteX50" fmla="*/ 657225 w 833438"/>
              <a:gd name="connsiteY50" fmla="*/ 47625 h 1428750"/>
              <a:gd name="connsiteX51" fmla="*/ 642938 w 833438"/>
              <a:gd name="connsiteY51" fmla="*/ 38100 h 1428750"/>
              <a:gd name="connsiteX52" fmla="*/ 609600 w 833438"/>
              <a:gd name="connsiteY52" fmla="*/ 28575 h 1428750"/>
              <a:gd name="connsiteX53" fmla="*/ 523875 w 833438"/>
              <a:gd name="connsiteY53" fmla="*/ 14288 h 1428750"/>
              <a:gd name="connsiteX54" fmla="*/ 509588 w 833438"/>
              <a:gd name="connsiteY54" fmla="*/ 9525 h 1428750"/>
              <a:gd name="connsiteX55" fmla="*/ 471488 w 833438"/>
              <a:gd name="connsiteY55" fmla="*/ 0 h 1428750"/>
              <a:gd name="connsiteX56" fmla="*/ 276225 w 833438"/>
              <a:gd name="connsiteY56" fmla="*/ 4763 h 1428750"/>
              <a:gd name="connsiteX57" fmla="*/ 257175 w 833438"/>
              <a:gd name="connsiteY57" fmla="*/ 14288 h 1428750"/>
              <a:gd name="connsiteX58" fmla="*/ 228600 w 833438"/>
              <a:gd name="connsiteY58" fmla="*/ 23813 h 1428750"/>
              <a:gd name="connsiteX59" fmla="*/ 185738 w 833438"/>
              <a:gd name="connsiteY59" fmla="*/ 38100 h 1428750"/>
              <a:gd name="connsiteX60" fmla="*/ 157163 w 833438"/>
              <a:gd name="connsiteY60" fmla="*/ 47625 h 1428750"/>
              <a:gd name="connsiteX61" fmla="*/ 138113 w 833438"/>
              <a:gd name="connsiteY61" fmla="*/ 52388 h 1428750"/>
              <a:gd name="connsiteX62" fmla="*/ 119063 w 833438"/>
              <a:gd name="connsiteY62" fmla="*/ 66675 h 1428750"/>
              <a:gd name="connsiteX63" fmla="*/ 100013 w 833438"/>
              <a:gd name="connsiteY63" fmla="*/ 71438 h 1428750"/>
              <a:gd name="connsiteX64" fmla="*/ 85725 w 833438"/>
              <a:gd name="connsiteY64" fmla="*/ 85725 h 1428750"/>
              <a:gd name="connsiteX65" fmla="*/ 71438 w 833438"/>
              <a:gd name="connsiteY65" fmla="*/ 90488 h 1428750"/>
              <a:gd name="connsiteX66" fmla="*/ 57150 w 833438"/>
              <a:gd name="connsiteY66" fmla="*/ 100013 h 1428750"/>
              <a:gd name="connsiteX67" fmla="*/ 38100 w 833438"/>
              <a:gd name="connsiteY67" fmla="*/ 109538 h 1428750"/>
              <a:gd name="connsiteX68" fmla="*/ 4763 w 833438"/>
              <a:gd name="connsiteY68" fmla="*/ 133350 h 1428750"/>
              <a:gd name="connsiteX69" fmla="*/ 0 w 833438"/>
              <a:gd name="connsiteY69" fmla="*/ 1333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33438" h="1428750">
                <a:moveTo>
                  <a:pt x="14288" y="1428750"/>
                </a:moveTo>
                <a:cubicBezTo>
                  <a:pt x="23813" y="1427163"/>
                  <a:pt x="33437" y="1426083"/>
                  <a:pt x="42863" y="1423988"/>
                </a:cubicBezTo>
                <a:cubicBezTo>
                  <a:pt x="47763" y="1422899"/>
                  <a:pt x="52227" y="1420210"/>
                  <a:pt x="57150" y="1419225"/>
                </a:cubicBezTo>
                <a:cubicBezTo>
                  <a:pt x="85584" y="1413538"/>
                  <a:pt x="118308" y="1409127"/>
                  <a:pt x="147638" y="1404938"/>
                </a:cubicBezTo>
                <a:cubicBezTo>
                  <a:pt x="152400" y="1403350"/>
                  <a:pt x="157074" y="1401468"/>
                  <a:pt x="161925" y="1400175"/>
                </a:cubicBezTo>
                <a:cubicBezTo>
                  <a:pt x="210663" y="1387178"/>
                  <a:pt x="206525" y="1388398"/>
                  <a:pt x="242888" y="1381125"/>
                </a:cubicBezTo>
                <a:cubicBezTo>
                  <a:pt x="295926" y="1354606"/>
                  <a:pt x="229113" y="1386291"/>
                  <a:pt x="280988" y="1366838"/>
                </a:cubicBezTo>
                <a:cubicBezTo>
                  <a:pt x="314382" y="1354316"/>
                  <a:pt x="286694" y="1361604"/>
                  <a:pt x="314325" y="1347788"/>
                </a:cubicBezTo>
                <a:cubicBezTo>
                  <a:pt x="318815" y="1345543"/>
                  <a:pt x="323912" y="1344788"/>
                  <a:pt x="328613" y="1343025"/>
                </a:cubicBezTo>
                <a:cubicBezTo>
                  <a:pt x="336617" y="1340023"/>
                  <a:pt x="344420" y="1336502"/>
                  <a:pt x="352425" y="1333500"/>
                </a:cubicBezTo>
                <a:cubicBezTo>
                  <a:pt x="357126" y="1331737"/>
                  <a:pt x="362223" y="1330983"/>
                  <a:pt x="366713" y="1328738"/>
                </a:cubicBezTo>
                <a:cubicBezTo>
                  <a:pt x="374992" y="1324598"/>
                  <a:pt x="382433" y="1318946"/>
                  <a:pt x="390525" y="1314450"/>
                </a:cubicBezTo>
                <a:cubicBezTo>
                  <a:pt x="396731" y="1311002"/>
                  <a:pt x="403555" y="1308688"/>
                  <a:pt x="409575" y="1304925"/>
                </a:cubicBezTo>
                <a:cubicBezTo>
                  <a:pt x="416306" y="1300718"/>
                  <a:pt x="421733" y="1294576"/>
                  <a:pt x="428625" y="1290638"/>
                </a:cubicBezTo>
                <a:cubicBezTo>
                  <a:pt x="432984" y="1288147"/>
                  <a:pt x="438524" y="1288313"/>
                  <a:pt x="442913" y="1285875"/>
                </a:cubicBezTo>
                <a:cubicBezTo>
                  <a:pt x="452920" y="1280316"/>
                  <a:pt x="461963" y="1273175"/>
                  <a:pt x="471488" y="1266825"/>
                </a:cubicBezTo>
                <a:cubicBezTo>
                  <a:pt x="476250" y="1263650"/>
                  <a:pt x="480345" y="1259110"/>
                  <a:pt x="485775" y="1257300"/>
                </a:cubicBezTo>
                <a:lnTo>
                  <a:pt x="500063" y="1252538"/>
                </a:lnTo>
                <a:cubicBezTo>
                  <a:pt x="549475" y="1219595"/>
                  <a:pt x="472989" y="1269735"/>
                  <a:pt x="533400" y="1233488"/>
                </a:cubicBezTo>
                <a:cubicBezTo>
                  <a:pt x="551393" y="1222692"/>
                  <a:pt x="569943" y="1209253"/>
                  <a:pt x="585788" y="1195388"/>
                </a:cubicBezTo>
                <a:cubicBezTo>
                  <a:pt x="611471" y="1172915"/>
                  <a:pt x="590094" y="1190220"/>
                  <a:pt x="609600" y="1166813"/>
                </a:cubicBezTo>
                <a:cubicBezTo>
                  <a:pt x="613912" y="1161639"/>
                  <a:pt x="619576" y="1157699"/>
                  <a:pt x="623888" y="1152525"/>
                </a:cubicBezTo>
                <a:cubicBezTo>
                  <a:pt x="635475" y="1138620"/>
                  <a:pt x="644426" y="1122462"/>
                  <a:pt x="657225" y="1109663"/>
                </a:cubicBezTo>
                <a:cubicBezTo>
                  <a:pt x="661988" y="1104900"/>
                  <a:pt x="667201" y="1100549"/>
                  <a:pt x="671513" y="1095375"/>
                </a:cubicBezTo>
                <a:cubicBezTo>
                  <a:pt x="703397" y="1057115"/>
                  <a:pt x="655629" y="1108616"/>
                  <a:pt x="690563" y="1062038"/>
                </a:cubicBezTo>
                <a:cubicBezTo>
                  <a:pt x="695951" y="1054854"/>
                  <a:pt x="703769" y="1049806"/>
                  <a:pt x="709613" y="1042988"/>
                </a:cubicBezTo>
                <a:cubicBezTo>
                  <a:pt x="713338" y="1038642"/>
                  <a:pt x="715963" y="1033463"/>
                  <a:pt x="719138" y="1028700"/>
                </a:cubicBezTo>
                <a:cubicBezTo>
                  <a:pt x="720725" y="1022350"/>
                  <a:pt x="721322" y="1015666"/>
                  <a:pt x="723900" y="1009650"/>
                </a:cubicBezTo>
                <a:cubicBezTo>
                  <a:pt x="726155" y="1004389"/>
                  <a:pt x="730391" y="1000217"/>
                  <a:pt x="733425" y="995363"/>
                </a:cubicBezTo>
                <a:cubicBezTo>
                  <a:pt x="738331" y="987513"/>
                  <a:pt x="743217" y="979642"/>
                  <a:pt x="747713" y="971550"/>
                </a:cubicBezTo>
                <a:cubicBezTo>
                  <a:pt x="757620" y="953717"/>
                  <a:pt x="765603" y="933646"/>
                  <a:pt x="771525" y="914400"/>
                </a:cubicBezTo>
                <a:cubicBezTo>
                  <a:pt x="773906" y="906663"/>
                  <a:pt x="774325" y="898441"/>
                  <a:pt x="776288" y="890588"/>
                </a:cubicBezTo>
                <a:cubicBezTo>
                  <a:pt x="777506" y="885718"/>
                  <a:pt x="779832" y="881170"/>
                  <a:pt x="781050" y="876300"/>
                </a:cubicBezTo>
                <a:cubicBezTo>
                  <a:pt x="783013" y="868447"/>
                  <a:pt x="783850" y="860341"/>
                  <a:pt x="785813" y="852488"/>
                </a:cubicBezTo>
                <a:cubicBezTo>
                  <a:pt x="787031" y="847618"/>
                  <a:pt x="789357" y="843070"/>
                  <a:pt x="790575" y="838200"/>
                </a:cubicBezTo>
                <a:cubicBezTo>
                  <a:pt x="792538" y="830347"/>
                  <a:pt x="793208" y="822197"/>
                  <a:pt x="795338" y="814388"/>
                </a:cubicBezTo>
                <a:cubicBezTo>
                  <a:pt x="797980" y="804702"/>
                  <a:pt x="801978" y="795430"/>
                  <a:pt x="804863" y="785813"/>
                </a:cubicBezTo>
                <a:cubicBezTo>
                  <a:pt x="810692" y="766382"/>
                  <a:pt x="810429" y="759961"/>
                  <a:pt x="814388" y="738188"/>
                </a:cubicBezTo>
                <a:cubicBezTo>
                  <a:pt x="815836" y="730224"/>
                  <a:pt x="817454" y="722290"/>
                  <a:pt x="819150" y="714375"/>
                </a:cubicBezTo>
                <a:cubicBezTo>
                  <a:pt x="822217" y="700064"/>
                  <a:pt x="825978" y="685898"/>
                  <a:pt x="828675" y="671513"/>
                </a:cubicBezTo>
                <a:cubicBezTo>
                  <a:pt x="830744" y="660480"/>
                  <a:pt x="831850" y="649288"/>
                  <a:pt x="833438" y="638175"/>
                </a:cubicBezTo>
                <a:cubicBezTo>
                  <a:pt x="830263" y="519113"/>
                  <a:pt x="828321" y="400011"/>
                  <a:pt x="823913" y="280988"/>
                </a:cubicBezTo>
                <a:cubicBezTo>
                  <a:pt x="823111" y="259345"/>
                  <a:pt x="816368" y="244069"/>
                  <a:pt x="809625" y="223838"/>
                </a:cubicBezTo>
                <a:cubicBezTo>
                  <a:pt x="798457" y="190332"/>
                  <a:pt x="812993" y="231693"/>
                  <a:pt x="795338" y="190500"/>
                </a:cubicBezTo>
                <a:cubicBezTo>
                  <a:pt x="793360" y="185886"/>
                  <a:pt x="793066" y="180572"/>
                  <a:pt x="790575" y="176213"/>
                </a:cubicBezTo>
                <a:cubicBezTo>
                  <a:pt x="786637" y="169321"/>
                  <a:pt x="781050" y="163513"/>
                  <a:pt x="776288" y="157163"/>
                </a:cubicBezTo>
                <a:cubicBezTo>
                  <a:pt x="765699" y="125397"/>
                  <a:pt x="780784" y="161615"/>
                  <a:pt x="752475" y="128588"/>
                </a:cubicBezTo>
                <a:cubicBezTo>
                  <a:pt x="747855" y="123198"/>
                  <a:pt x="747495" y="114992"/>
                  <a:pt x="742950" y="109538"/>
                </a:cubicBezTo>
                <a:cubicBezTo>
                  <a:pt x="739286" y="105141"/>
                  <a:pt x="732917" y="103842"/>
                  <a:pt x="728663" y="100013"/>
                </a:cubicBezTo>
                <a:cubicBezTo>
                  <a:pt x="716982" y="89500"/>
                  <a:pt x="709382" y="73703"/>
                  <a:pt x="695325" y="66675"/>
                </a:cubicBezTo>
                <a:cubicBezTo>
                  <a:pt x="682625" y="60325"/>
                  <a:pt x="669039" y="55501"/>
                  <a:pt x="657225" y="47625"/>
                </a:cubicBezTo>
                <a:cubicBezTo>
                  <a:pt x="652463" y="44450"/>
                  <a:pt x="648057" y="40660"/>
                  <a:pt x="642938" y="38100"/>
                </a:cubicBezTo>
                <a:cubicBezTo>
                  <a:pt x="636110" y="34686"/>
                  <a:pt x="615697" y="30099"/>
                  <a:pt x="609600" y="28575"/>
                </a:cubicBezTo>
                <a:cubicBezTo>
                  <a:pt x="573976" y="4825"/>
                  <a:pt x="607197" y="23546"/>
                  <a:pt x="523875" y="14288"/>
                </a:cubicBezTo>
                <a:cubicBezTo>
                  <a:pt x="518886" y="13734"/>
                  <a:pt x="514431" y="10846"/>
                  <a:pt x="509588" y="9525"/>
                </a:cubicBezTo>
                <a:cubicBezTo>
                  <a:pt x="496958" y="6080"/>
                  <a:pt x="471488" y="0"/>
                  <a:pt x="471488" y="0"/>
                </a:cubicBezTo>
                <a:cubicBezTo>
                  <a:pt x="406400" y="1588"/>
                  <a:pt x="341188" y="432"/>
                  <a:pt x="276225" y="4763"/>
                </a:cubicBezTo>
                <a:cubicBezTo>
                  <a:pt x="269141" y="5235"/>
                  <a:pt x="263767" y="11651"/>
                  <a:pt x="257175" y="14288"/>
                </a:cubicBezTo>
                <a:cubicBezTo>
                  <a:pt x="247853" y="18017"/>
                  <a:pt x="238125" y="20638"/>
                  <a:pt x="228600" y="23813"/>
                </a:cubicBezTo>
                <a:lnTo>
                  <a:pt x="185738" y="38100"/>
                </a:lnTo>
                <a:cubicBezTo>
                  <a:pt x="176213" y="41275"/>
                  <a:pt x="166903" y="45190"/>
                  <a:pt x="157163" y="47625"/>
                </a:cubicBezTo>
                <a:lnTo>
                  <a:pt x="138113" y="52388"/>
                </a:lnTo>
                <a:cubicBezTo>
                  <a:pt x="131763" y="57150"/>
                  <a:pt x="126162" y="63125"/>
                  <a:pt x="119063" y="66675"/>
                </a:cubicBezTo>
                <a:cubicBezTo>
                  <a:pt x="113209" y="69602"/>
                  <a:pt x="105696" y="68191"/>
                  <a:pt x="100013" y="71438"/>
                </a:cubicBezTo>
                <a:cubicBezTo>
                  <a:pt x="94165" y="74780"/>
                  <a:pt x="91329" y="81989"/>
                  <a:pt x="85725" y="85725"/>
                </a:cubicBezTo>
                <a:cubicBezTo>
                  <a:pt x="81548" y="88510"/>
                  <a:pt x="75928" y="88243"/>
                  <a:pt x="71438" y="90488"/>
                </a:cubicBezTo>
                <a:cubicBezTo>
                  <a:pt x="66318" y="93048"/>
                  <a:pt x="62120" y="97173"/>
                  <a:pt x="57150" y="100013"/>
                </a:cubicBezTo>
                <a:cubicBezTo>
                  <a:pt x="50986" y="103535"/>
                  <a:pt x="44120" y="105775"/>
                  <a:pt x="38100" y="109538"/>
                </a:cubicBezTo>
                <a:cubicBezTo>
                  <a:pt x="29480" y="114925"/>
                  <a:pt x="14831" y="128316"/>
                  <a:pt x="4763" y="133350"/>
                </a:cubicBezTo>
                <a:cubicBezTo>
                  <a:pt x="3343" y="134060"/>
                  <a:pt x="1588" y="133350"/>
                  <a:pt x="0" y="133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428596" y="16430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90488" y="1818319"/>
            <a:ext cx="1204912" cy="767719"/>
          </a:xfrm>
          <a:custGeom>
            <a:avLst/>
            <a:gdLst>
              <a:gd name="connsiteX0" fmla="*/ 366712 w 1204912"/>
              <a:gd name="connsiteY0" fmla="*/ 196219 h 767719"/>
              <a:gd name="connsiteX1" fmla="*/ 376237 w 1204912"/>
              <a:gd name="connsiteY1" fmla="*/ 210506 h 767719"/>
              <a:gd name="connsiteX2" fmla="*/ 409575 w 1204912"/>
              <a:gd name="connsiteY2" fmla="*/ 186694 h 767719"/>
              <a:gd name="connsiteX3" fmla="*/ 414337 w 1204912"/>
              <a:gd name="connsiteY3" fmla="*/ 172406 h 767719"/>
              <a:gd name="connsiteX4" fmla="*/ 409575 w 1204912"/>
              <a:gd name="connsiteY4" fmla="*/ 34294 h 767719"/>
              <a:gd name="connsiteX5" fmla="*/ 390525 w 1204912"/>
              <a:gd name="connsiteY5" fmla="*/ 5719 h 767719"/>
              <a:gd name="connsiteX6" fmla="*/ 371475 w 1204912"/>
              <a:gd name="connsiteY6" fmla="*/ 956 h 767719"/>
              <a:gd name="connsiteX7" fmla="*/ 271462 w 1204912"/>
              <a:gd name="connsiteY7" fmla="*/ 5719 h 767719"/>
              <a:gd name="connsiteX8" fmla="*/ 261937 w 1204912"/>
              <a:gd name="connsiteY8" fmla="*/ 20006 h 767719"/>
              <a:gd name="connsiteX9" fmla="*/ 247650 w 1204912"/>
              <a:gd name="connsiteY9" fmla="*/ 53344 h 767719"/>
              <a:gd name="connsiteX10" fmla="*/ 252412 w 1204912"/>
              <a:gd name="connsiteY10" fmla="*/ 115256 h 767719"/>
              <a:gd name="connsiteX11" fmla="*/ 271462 w 1204912"/>
              <a:gd name="connsiteY11" fmla="*/ 143831 h 767719"/>
              <a:gd name="connsiteX12" fmla="*/ 280987 w 1204912"/>
              <a:gd name="connsiteY12" fmla="*/ 162881 h 767719"/>
              <a:gd name="connsiteX13" fmla="*/ 309562 w 1204912"/>
              <a:gd name="connsiteY13" fmla="*/ 177169 h 767719"/>
              <a:gd name="connsiteX14" fmla="*/ 352425 w 1204912"/>
              <a:gd name="connsiteY14" fmla="*/ 205744 h 767719"/>
              <a:gd name="connsiteX15" fmla="*/ 347662 w 1204912"/>
              <a:gd name="connsiteY15" fmla="*/ 191456 h 767719"/>
              <a:gd name="connsiteX16" fmla="*/ 233362 w 1204912"/>
              <a:gd name="connsiteY16" fmla="*/ 196219 h 767719"/>
              <a:gd name="connsiteX17" fmla="*/ 200025 w 1204912"/>
              <a:gd name="connsiteY17" fmla="*/ 205744 h 767719"/>
              <a:gd name="connsiteX18" fmla="*/ 176212 w 1204912"/>
              <a:gd name="connsiteY18" fmla="*/ 210506 h 767719"/>
              <a:gd name="connsiteX19" fmla="*/ 161925 w 1204912"/>
              <a:gd name="connsiteY19" fmla="*/ 220031 h 767719"/>
              <a:gd name="connsiteX20" fmla="*/ 114300 w 1204912"/>
              <a:gd name="connsiteY20" fmla="*/ 229556 h 767719"/>
              <a:gd name="connsiteX21" fmla="*/ 80962 w 1204912"/>
              <a:gd name="connsiteY21" fmla="*/ 243844 h 767719"/>
              <a:gd name="connsiteX22" fmla="*/ 66675 w 1204912"/>
              <a:gd name="connsiteY22" fmla="*/ 258131 h 767719"/>
              <a:gd name="connsiteX23" fmla="*/ 52387 w 1204912"/>
              <a:gd name="connsiteY23" fmla="*/ 267656 h 767719"/>
              <a:gd name="connsiteX24" fmla="*/ 42862 w 1204912"/>
              <a:gd name="connsiteY24" fmla="*/ 281944 h 767719"/>
              <a:gd name="connsiteX25" fmla="*/ 28575 w 1204912"/>
              <a:gd name="connsiteY25" fmla="*/ 296231 h 767719"/>
              <a:gd name="connsiteX26" fmla="*/ 14287 w 1204912"/>
              <a:gd name="connsiteY26" fmla="*/ 329569 h 767719"/>
              <a:gd name="connsiteX27" fmla="*/ 9525 w 1204912"/>
              <a:gd name="connsiteY27" fmla="*/ 353381 h 767719"/>
              <a:gd name="connsiteX28" fmla="*/ 4762 w 1204912"/>
              <a:gd name="connsiteY28" fmla="*/ 367669 h 767719"/>
              <a:gd name="connsiteX29" fmla="*/ 0 w 1204912"/>
              <a:gd name="connsiteY29" fmla="*/ 386719 h 767719"/>
              <a:gd name="connsiteX30" fmla="*/ 4762 w 1204912"/>
              <a:gd name="connsiteY30" fmla="*/ 548644 h 767719"/>
              <a:gd name="connsiteX31" fmla="*/ 9525 w 1204912"/>
              <a:gd name="connsiteY31" fmla="*/ 572456 h 767719"/>
              <a:gd name="connsiteX32" fmla="*/ 23812 w 1204912"/>
              <a:gd name="connsiteY32" fmla="*/ 596269 h 767719"/>
              <a:gd name="connsiteX33" fmla="*/ 33337 w 1204912"/>
              <a:gd name="connsiteY33" fmla="*/ 615319 h 767719"/>
              <a:gd name="connsiteX34" fmla="*/ 38100 w 1204912"/>
              <a:gd name="connsiteY34" fmla="*/ 629606 h 767719"/>
              <a:gd name="connsiteX35" fmla="*/ 42862 w 1204912"/>
              <a:gd name="connsiteY35" fmla="*/ 648656 h 767719"/>
              <a:gd name="connsiteX36" fmla="*/ 57150 w 1204912"/>
              <a:gd name="connsiteY36" fmla="*/ 658181 h 767719"/>
              <a:gd name="connsiteX37" fmla="*/ 95250 w 1204912"/>
              <a:gd name="connsiteY37" fmla="*/ 677231 h 767719"/>
              <a:gd name="connsiteX38" fmla="*/ 138112 w 1204912"/>
              <a:gd name="connsiteY38" fmla="*/ 696281 h 767719"/>
              <a:gd name="connsiteX39" fmla="*/ 171450 w 1204912"/>
              <a:gd name="connsiteY39" fmla="*/ 701044 h 767719"/>
              <a:gd name="connsiteX40" fmla="*/ 214312 w 1204912"/>
              <a:gd name="connsiteY40" fmla="*/ 710569 h 767719"/>
              <a:gd name="connsiteX41" fmla="*/ 428625 w 1204912"/>
              <a:gd name="connsiteY41" fmla="*/ 705806 h 767719"/>
              <a:gd name="connsiteX42" fmla="*/ 471487 w 1204912"/>
              <a:gd name="connsiteY42" fmla="*/ 691519 h 767719"/>
              <a:gd name="connsiteX43" fmla="*/ 523875 w 1204912"/>
              <a:gd name="connsiteY43" fmla="*/ 686756 h 767719"/>
              <a:gd name="connsiteX44" fmla="*/ 552450 w 1204912"/>
              <a:gd name="connsiteY44" fmla="*/ 672469 h 767719"/>
              <a:gd name="connsiteX45" fmla="*/ 585787 w 1204912"/>
              <a:gd name="connsiteY45" fmla="*/ 667706 h 767719"/>
              <a:gd name="connsiteX46" fmla="*/ 609600 w 1204912"/>
              <a:gd name="connsiteY46" fmla="*/ 662944 h 767719"/>
              <a:gd name="connsiteX47" fmla="*/ 971550 w 1204912"/>
              <a:gd name="connsiteY47" fmla="*/ 667706 h 767719"/>
              <a:gd name="connsiteX48" fmla="*/ 1066800 w 1204912"/>
              <a:gd name="connsiteY48" fmla="*/ 691519 h 767719"/>
              <a:gd name="connsiteX49" fmla="*/ 1138237 w 1204912"/>
              <a:gd name="connsiteY49" fmla="*/ 696281 h 767719"/>
              <a:gd name="connsiteX50" fmla="*/ 1171575 w 1204912"/>
              <a:gd name="connsiteY50" fmla="*/ 734381 h 767719"/>
              <a:gd name="connsiteX51" fmla="*/ 1176337 w 1204912"/>
              <a:gd name="connsiteY51" fmla="*/ 753431 h 767719"/>
              <a:gd name="connsiteX52" fmla="*/ 1185862 w 1204912"/>
              <a:gd name="connsiteY52" fmla="*/ 767719 h 767719"/>
              <a:gd name="connsiteX53" fmla="*/ 1204912 w 1204912"/>
              <a:gd name="connsiteY53" fmla="*/ 762956 h 7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04912" h="767719">
                <a:moveTo>
                  <a:pt x="366712" y="196219"/>
                </a:moveTo>
                <a:cubicBezTo>
                  <a:pt x="369887" y="200981"/>
                  <a:pt x="370684" y="209118"/>
                  <a:pt x="376237" y="210506"/>
                </a:cubicBezTo>
                <a:cubicBezTo>
                  <a:pt x="408773" y="218640"/>
                  <a:pt x="404162" y="205641"/>
                  <a:pt x="409575" y="186694"/>
                </a:cubicBezTo>
                <a:cubicBezTo>
                  <a:pt x="410954" y="181867"/>
                  <a:pt x="412750" y="177169"/>
                  <a:pt x="414337" y="172406"/>
                </a:cubicBezTo>
                <a:cubicBezTo>
                  <a:pt x="412750" y="126369"/>
                  <a:pt x="416089" y="79896"/>
                  <a:pt x="409575" y="34294"/>
                </a:cubicBezTo>
                <a:cubicBezTo>
                  <a:pt x="407956" y="22961"/>
                  <a:pt x="401631" y="8496"/>
                  <a:pt x="390525" y="5719"/>
                </a:cubicBezTo>
                <a:lnTo>
                  <a:pt x="371475" y="956"/>
                </a:lnTo>
                <a:cubicBezTo>
                  <a:pt x="338137" y="2544"/>
                  <a:pt x="304344" y="0"/>
                  <a:pt x="271462" y="5719"/>
                </a:cubicBezTo>
                <a:cubicBezTo>
                  <a:pt x="265823" y="6700"/>
                  <a:pt x="264777" y="15036"/>
                  <a:pt x="261937" y="20006"/>
                </a:cubicBezTo>
                <a:cubicBezTo>
                  <a:pt x="252520" y="36485"/>
                  <a:pt x="252993" y="37314"/>
                  <a:pt x="247650" y="53344"/>
                </a:cubicBezTo>
                <a:cubicBezTo>
                  <a:pt x="249237" y="73981"/>
                  <a:pt x="247145" y="95239"/>
                  <a:pt x="252412" y="115256"/>
                </a:cubicBezTo>
                <a:cubicBezTo>
                  <a:pt x="255325" y="126327"/>
                  <a:pt x="266342" y="133592"/>
                  <a:pt x="271462" y="143831"/>
                </a:cubicBezTo>
                <a:cubicBezTo>
                  <a:pt x="274637" y="150181"/>
                  <a:pt x="276442" y="157427"/>
                  <a:pt x="280987" y="162881"/>
                </a:cubicBezTo>
                <a:cubicBezTo>
                  <a:pt x="292595" y="176810"/>
                  <a:pt x="295859" y="169175"/>
                  <a:pt x="309562" y="177169"/>
                </a:cubicBezTo>
                <a:cubicBezTo>
                  <a:pt x="324394" y="185821"/>
                  <a:pt x="352425" y="205744"/>
                  <a:pt x="352425" y="205744"/>
                </a:cubicBezTo>
                <a:cubicBezTo>
                  <a:pt x="350837" y="200981"/>
                  <a:pt x="352666" y="191856"/>
                  <a:pt x="347662" y="191456"/>
                </a:cubicBezTo>
                <a:cubicBezTo>
                  <a:pt x="309650" y="188415"/>
                  <a:pt x="271398" y="193502"/>
                  <a:pt x="233362" y="196219"/>
                </a:cubicBezTo>
                <a:cubicBezTo>
                  <a:pt x="220880" y="197111"/>
                  <a:pt x="211749" y="202813"/>
                  <a:pt x="200025" y="205744"/>
                </a:cubicBezTo>
                <a:cubicBezTo>
                  <a:pt x="192172" y="207707"/>
                  <a:pt x="184150" y="208919"/>
                  <a:pt x="176212" y="210506"/>
                </a:cubicBezTo>
                <a:cubicBezTo>
                  <a:pt x="171450" y="213681"/>
                  <a:pt x="167186" y="217776"/>
                  <a:pt x="161925" y="220031"/>
                </a:cubicBezTo>
                <a:cubicBezTo>
                  <a:pt x="152880" y="223908"/>
                  <a:pt x="120752" y="228481"/>
                  <a:pt x="114300" y="229556"/>
                </a:cubicBezTo>
                <a:cubicBezTo>
                  <a:pt x="102641" y="233443"/>
                  <a:pt x="91260" y="236488"/>
                  <a:pt x="80962" y="243844"/>
                </a:cubicBezTo>
                <a:cubicBezTo>
                  <a:pt x="75482" y="247759"/>
                  <a:pt x="71849" y="253819"/>
                  <a:pt x="66675" y="258131"/>
                </a:cubicBezTo>
                <a:cubicBezTo>
                  <a:pt x="62278" y="261795"/>
                  <a:pt x="57150" y="264481"/>
                  <a:pt x="52387" y="267656"/>
                </a:cubicBezTo>
                <a:cubicBezTo>
                  <a:pt x="49212" y="272419"/>
                  <a:pt x="46526" y="277547"/>
                  <a:pt x="42862" y="281944"/>
                </a:cubicBezTo>
                <a:cubicBezTo>
                  <a:pt x="38550" y="287118"/>
                  <a:pt x="32490" y="290751"/>
                  <a:pt x="28575" y="296231"/>
                </a:cubicBezTo>
                <a:cubicBezTo>
                  <a:pt x="23334" y="303569"/>
                  <a:pt x="16678" y="320003"/>
                  <a:pt x="14287" y="329569"/>
                </a:cubicBezTo>
                <a:cubicBezTo>
                  <a:pt x="12324" y="337422"/>
                  <a:pt x="11488" y="345528"/>
                  <a:pt x="9525" y="353381"/>
                </a:cubicBezTo>
                <a:cubicBezTo>
                  <a:pt x="8307" y="358251"/>
                  <a:pt x="6141" y="362842"/>
                  <a:pt x="4762" y="367669"/>
                </a:cubicBezTo>
                <a:cubicBezTo>
                  <a:pt x="2964" y="373963"/>
                  <a:pt x="1587" y="380369"/>
                  <a:pt x="0" y="386719"/>
                </a:cubicBezTo>
                <a:cubicBezTo>
                  <a:pt x="1587" y="440694"/>
                  <a:pt x="1996" y="494717"/>
                  <a:pt x="4762" y="548644"/>
                </a:cubicBezTo>
                <a:cubicBezTo>
                  <a:pt x="5177" y="556728"/>
                  <a:pt x="6519" y="564940"/>
                  <a:pt x="9525" y="572456"/>
                </a:cubicBezTo>
                <a:cubicBezTo>
                  <a:pt x="12963" y="581051"/>
                  <a:pt x="19317" y="588177"/>
                  <a:pt x="23812" y="596269"/>
                </a:cubicBezTo>
                <a:cubicBezTo>
                  <a:pt x="27260" y="602475"/>
                  <a:pt x="30540" y="608794"/>
                  <a:pt x="33337" y="615319"/>
                </a:cubicBezTo>
                <a:cubicBezTo>
                  <a:pt x="35315" y="619933"/>
                  <a:pt x="36721" y="624779"/>
                  <a:pt x="38100" y="629606"/>
                </a:cubicBezTo>
                <a:cubicBezTo>
                  <a:pt x="39898" y="635900"/>
                  <a:pt x="39231" y="643210"/>
                  <a:pt x="42862" y="648656"/>
                </a:cubicBezTo>
                <a:cubicBezTo>
                  <a:pt x="46037" y="653419"/>
                  <a:pt x="52753" y="654517"/>
                  <a:pt x="57150" y="658181"/>
                </a:cubicBezTo>
                <a:cubicBezTo>
                  <a:pt x="82428" y="679246"/>
                  <a:pt x="58502" y="669882"/>
                  <a:pt x="95250" y="677231"/>
                </a:cubicBezTo>
                <a:cubicBezTo>
                  <a:pt x="105324" y="682268"/>
                  <a:pt x="124560" y="693571"/>
                  <a:pt x="138112" y="696281"/>
                </a:cubicBezTo>
                <a:cubicBezTo>
                  <a:pt x="149120" y="698483"/>
                  <a:pt x="160417" y="698975"/>
                  <a:pt x="171450" y="701044"/>
                </a:cubicBezTo>
                <a:cubicBezTo>
                  <a:pt x="185835" y="703741"/>
                  <a:pt x="200025" y="707394"/>
                  <a:pt x="214312" y="710569"/>
                </a:cubicBezTo>
                <a:lnTo>
                  <a:pt x="428625" y="705806"/>
                </a:lnTo>
                <a:cubicBezTo>
                  <a:pt x="484828" y="703558"/>
                  <a:pt x="422893" y="701238"/>
                  <a:pt x="471487" y="691519"/>
                </a:cubicBezTo>
                <a:cubicBezTo>
                  <a:pt x="488681" y="688080"/>
                  <a:pt x="506412" y="688344"/>
                  <a:pt x="523875" y="686756"/>
                </a:cubicBezTo>
                <a:cubicBezTo>
                  <a:pt x="533400" y="681994"/>
                  <a:pt x="542272" y="675601"/>
                  <a:pt x="552450" y="672469"/>
                </a:cubicBezTo>
                <a:cubicBezTo>
                  <a:pt x="563179" y="669168"/>
                  <a:pt x="574715" y="669551"/>
                  <a:pt x="585787" y="667706"/>
                </a:cubicBezTo>
                <a:cubicBezTo>
                  <a:pt x="593772" y="666375"/>
                  <a:pt x="601662" y="664531"/>
                  <a:pt x="609600" y="662944"/>
                </a:cubicBezTo>
                <a:lnTo>
                  <a:pt x="971550" y="667706"/>
                </a:lnTo>
                <a:cubicBezTo>
                  <a:pt x="1074047" y="670090"/>
                  <a:pt x="963789" y="670917"/>
                  <a:pt x="1066800" y="691519"/>
                </a:cubicBezTo>
                <a:cubicBezTo>
                  <a:pt x="1090202" y="696199"/>
                  <a:pt x="1114425" y="694694"/>
                  <a:pt x="1138237" y="696281"/>
                </a:cubicBezTo>
                <a:cubicBezTo>
                  <a:pt x="1149117" y="707161"/>
                  <a:pt x="1164308" y="721300"/>
                  <a:pt x="1171575" y="734381"/>
                </a:cubicBezTo>
                <a:cubicBezTo>
                  <a:pt x="1174754" y="740103"/>
                  <a:pt x="1173759" y="747415"/>
                  <a:pt x="1176337" y="753431"/>
                </a:cubicBezTo>
                <a:cubicBezTo>
                  <a:pt x="1178592" y="758692"/>
                  <a:pt x="1182687" y="762956"/>
                  <a:pt x="1185862" y="767719"/>
                </a:cubicBezTo>
                <a:lnTo>
                  <a:pt x="1204912" y="76295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019300" y="3552825"/>
            <a:ext cx="1309688" cy="1414463"/>
          </a:xfrm>
          <a:custGeom>
            <a:avLst/>
            <a:gdLst>
              <a:gd name="connsiteX0" fmla="*/ 0 w 1309688"/>
              <a:gd name="connsiteY0" fmla="*/ 1414463 h 1414463"/>
              <a:gd name="connsiteX1" fmla="*/ 19050 w 1309688"/>
              <a:gd name="connsiteY1" fmla="*/ 1400175 h 1414463"/>
              <a:gd name="connsiteX2" fmla="*/ 52388 w 1309688"/>
              <a:gd name="connsiteY2" fmla="*/ 1385888 h 1414463"/>
              <a:gd name="connsiteX3" fmla="*/ 85725 w 1309688"/>
              <a:gd name="connsiteY3" fmla="*/ 1371600 h 1414463"/>
              <a:gd name="connsiteX4" fmla="*/ 114300 w 1309688"/>
              <a:gd name="connsiteY4" fmla="*/ 1357313 h 1414463"/>
              <a:gd name="connsiteX5" fmla="*/ 195263 w 1309688"/>
              <a:gd name="connsiteY5" fmla="*/ 1323975 h 1414463"/>
              <a:gd name="connsiteX6" fmla="*/ 247650 w 1309688"/>
              <a:gd name="connsiteY6" fmla="*/ 1300163 h 1414463"/>
              <a:gd name="connsiteX7" fmla="*/ 295275 w 1309688"/>
              <a:gd name="connsiteY7" fmla="*/ 1276350 h 1414463"/>
              <a:gd name="connsiteX8" fmla="*/ 400050 w 1309688"/>
              <a:gd name="connsiteY8" fmla="*/ 1233488 h 1414463"/>
              <a:gd name="connsiteX9" fmla="*/ 495300 w 1309688"/>
              <a:gd name="connsiteY9" fmla="*/ 1181100 h 1414463"/>
              <a:gd name="connsiteX10" fmla="*/ 557213 w 1309688"/>
              <a:gd name="connsiteY10" fmla="*/ 1147763 h 1414463"/>
              <a:gd name="connsiteX11" fmla="*/ 600075 w 1309688"/>
              <a:gd name="connsiteY11" fmla="*/ 1123950 h 1414463"/>
              <a:gd name="connsiteX12" fmla="*/ 695325 w 1309688"/>
              <a:gd name="connsiteY12" fmla="*/ 1090613 h 1414463"/>
              <a:gd name="connsiteX13" fmla="*/ 738188 w 1309688"/>
              <a:gd name="connsiteY13" fmla="*/ 1066800 h 1414463"/>
              <a:gd name="connsiteX14" fmla="*/ 828675 w 1309688"/>
              <a:gd name="connsiteY14" fmla="*/ 1028700 h 1414463"/>
              <a:gd name="connsiteX15" fmla="*/ 862013 w 1309688"/>
              <a:gd name="connsiteY15" fmla="*/ 1009650 h 1414463"/>
              <a:gd name="connsiteX16" fmla="*/ 914400 w 1309688"/>
              <a:gd name="connsiteY16" fmla="*/ 985838 h 1414463"/>
              <a:gd name="connsiteX17" fmla="*/ 952500 w 1309688"/>
              <a:gd name="connsiteY17" fmla="*/ 966788 h 1414463"/>
              <a:gd name="connsiteX18" fmla="*/ 1009650 w 1309688"/>
              <a:gd name="connsiteY18" fmla="*/ 942975 h 1414463"/>
              <a:gd name="connsiteX19" fmla="*/ 1047750 w 1309688"/>
              <a:gd name="connsiteY19" fmla="*/ 914400 h 1414463"/>
              <a:gd name="connsiteX20" fmla="*/ 1085850 w 1309688"/>
              <a:gd name="connsiteY20" fmla="*/ 890588 h 1414463"/>
              <a:gd name="connsiteX21" fmla="*/ 1114425 w 1309688"/>
              <a:gd name="connsiteY21" fmla="*/ 866775 h 1414463"/>
              <a:gd name="connsiteX22" fmla="*/ 1143000 w 1309688"/>
              <a:gd name="connsiteY22" fmla="*/ 847725 h 1414463"/>
              <a:gd name="connsiteX23" fmla="*/ 1176338 w 1309688"/>
              <a:gd name="connsiteY23" fmla="*/ 819150 h 1414463"/>
              <a:gd name="connsiteX24" fmla="*/ 1200150 w 1309688"/>
              <a:gd name="connsiteY24" fmla="*/ 776288 h 1414463"/>
              <a:gd name="connsiteX25" fmla="*/ 1252538 w 1309688"/>
              <a:gd name="connsiteY25" fmla="*/ 700088 h 1414463"/>
              <a:gd name="connsiteX26" fmla="*/ 1281113 w 1309688"/>
              <a:gd name="connsiteY26" fmla="*/ 628650 h 1414463"/>
              <a:gd name="connsiteX27" fmla="*/ 1290638 w 1309688"/>
              <a:gd name="connsiteY27" fmla="*/ 590550 h 1414463"/>
              <a:gd name="connsiteX28" fmla="*/ 1304925 w 1309688"/>
              <a:gd name="connsiteY28" fmla="*/ 542925 h 1414463"/>
              <a:gd name="connsiteX29" fmla="*/ 1309688 w 1309688"/>
              <a:gd name="connsiteY29" fmla="*/ 504825 h 1414463"/>
              <a:gd name="connsiteX30" fmla="*/ 1304925 w 1309688"/>
              <a:gd name="connsiteY30" fmla="*/ 247650 h 1414463"/>
              <a:gd name="connsiteX31" fmla="*/ 1300163 w 1309688"/>
              <a:gd name="connsiteY31" fmla="*/ 233363 h 1414463"/>
              <a:gd name="connsiteX32" fmla="*/ 1285875 w 1309688"/>
              <a:gd name="connsiteY32" fmla="*/ 204788 h 1414463"/>
              <a:gd name="connsiteX33" fmla="*/ 1243013 w 1309688"/>
              <a:gd name="connsiteY33" fmla="*/ 138113 h 1414463"/>
              <a:gd name="connsiteX34" fmla="*/ 1204913 w 1309688"/>
              <a:gd name="connsiteY34" fmla="*/ 90488 h 1414463"/>
              <a:gd name="connsiteX35" fmla="*/ 1190625 w 1309688"/>
              <a:gd name="connsiteY35" fmla="*/ 80963 h 1414463"/>
              <a:gd name="connsiteX36" fmla="*/ 1171575 w 1309688"/>
              <a:gd name="connsiteY36" fmla="*/ 66675 h 1414463"/>
              <a:gd name="connsiteX37" fmla="*/ 1152525 w 1309688"/>
              <a:gd name="connsiteY37" fmla="*/ 57150 h 1414463"/>
              <a:gd name="connsiteX38" fmla="*/ 1104900 w 1309688"/>
              <a:gd name="connsiteY38" fmla="*/ 23813 h 1414463"/>
              <a:gd name="connsiteX39" fmla="*/ 1090613 w 1309688"/>
              <a:gd name="connsiteY39" fmla="*/ 19050 h 1414463"/>
              <a:gd name="connsiteX40" fmla="*/ 1076325 w 1309688"/>
              <a:gd name="connsiteY40" fmla="*/ 9525 h 1414463"/>
              <a:gd name="connsiteX41" fmla="*/ 1009650 w 1309688"/>
              <a:gd name="connsiteY41" fmla="*/ 0 h 1414463"/>
              <a:gd name="connsiteX42" fmla="*/ 766763 w 1309688"/>
              <a:gd name="connsiteY42" fmla="*/ 4763 h 1414463"/>
              <a:gd name="connsiteX43" fmla="*/ 728663 w 1309688"/>
              <a:gd name="connsiteY43" fmla="*/ 23813 h 1414463"/>
              <a:gd name="connsiteX44" fmla="*/ 700088 w 1309688"/>
              <a:gd name="connsiteY44" fmla="*/ 42863 h 1414463"/>
              <a:gd name="connsiteX45" fmla="*/ 666750 w 1309688"/>
              <a:gd name="connsiteY45" fmla="*/ 66675 h 1414463"/>
              <a:gd name="connsiteX46" fmla="*/ 638175 w 1309688"/>
              <a:gd name="connsiteY46" fmla="*/ 90488 h 1414463"/>
              <a:gd name="connsiteX47" fmla="*/ 604838 w 1309688"/>
              <a:gd name="connsiteY47" fmla="*/ 109538 h 1414463"/>
              <a:gd name="connsiteX48" fmla="*/ 576263 w 1309688"/>
              <a:gd name="connsiteY48" fmla="*/ 133350 h 1414463"/>
              <a:gd name="connsiteX49" fmla="*/ 542925 w 1309688"/>
              <a:gd name="connsiteY49" fmla="*/ 157163 h 1414463"/>
              <a:gd name="connsiteX50" fmla="*/ 528638 w 1309688"/>
              <a:gd name="connsiteY50" fmla="*/ 166688 h 1414463"/>
              <a:gd name="connsiteX51" fmla="*/ 514350 w 1309688"/>
              <a:gd name="connsiteY51" fmla="*/ 180975 h 1414463"/>
              <a:gd name="connsiteX52" fmla="*/ 490538 w 1309688"/>
              <a:gd name="connsiteY52" fmla="*/ 1952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09688" h="1414463">
                <a:moveTo>
                  <a:pt x="0" y="1414463"/>
                </a:moveTo>
                <a:cubicBezTo>
                  <a:pt x="6350" y="1409700"/>
                  <a:pt x="12319" y="1404382"/>
                  <a:pt x="19050" y="1400175"/>
                </a:cubicBezTo>
                <a:cubicBezTo>
                  <a:pt x="38326" y="1388127"/>
                  <a:pt x="34380" y="1393091"/>
                  <a:pt x="52388" y="1385888"/>
                </a:cubicBezTo>
                <a:cubicBezTo>
                  <a:pt x="63613" y="1381398"/>
                  <a:pt x="74748" y="1376666"/>
                  <a:pt x="85725" y="1371600"/>
                </a:cubicBezTo>
                <a:cubicBezTo>
                  <a:pt x="95394" y="1367137"/>
                  <a:pt x="104534" y="1361559"/>
                  <a:pt x="114300" y="1357313"/>
                </a:cubicBezTo>
                <a:cubicBezTo>
                  <a:pt x="141066" y="1345676"/>
                  <a:pt x="168693" y="1336052"/>
                  <a:pt x="195263" y="1323975"/>
                </a:cubicBezTo>
                <a:cubicBezTo>
                  <a:pt x="212725" y="1316038"/>
                  <a:pt x="230332" y="1308410"/>
                  <a:pt x="247650" y="1300163"/>
                </a:cubicBezTo>
                <a:cubicBezTo>
                  <a:pt x="263675" y="1292532"/>
                  <a:pt x="279014" y="1283464"/>
                  <a:pt x="295275" y="1276350"/>
                </a:cubicBezTo>
                <a:cubicBezTo>
                  <a:pt x="329846" y="1261225"/>
                  <a:pt x="366987" y="1251673"/>
                  <a:pt x="400050" y="1233488"/>
                </a:cubicBezTo>
                <a:lnTo>
                  <a:pt x="495300" y="1181100"/>
                </a:lnTo>
                <a:lnTo>
                  <a:pt x="557213" y="1147763"/>
                </a:lnTo>
                <a:cubicBezTo>
                  <a:pt x="571562" y="1139937"/>
                  <a:pt x="584420" y="1128646"/>
                  <a:pt x="600075" y="1123950"/>
                </a:cubicBezTo>
                <a:cubicBezTo>
                  <a:pt x="638164" y="1112524"/>
                  <a:pt x="659043" y="1107799"/>
                  <a:pt x="695325" y="1090613"/>
                </a:cubicBezTo>
                <a:cubicBezTo>
                  <a:pt x="710096" y="1083616"/>
                  <a:pt x="723569" y="1074110"/>
                  <a:pt x="738188" y="1066800"/>
                </a:cubicBezTo>
                <a:cubicBezTo>
                  <a:pt x="822564" y="1024611"/>
                  <a:pt x="738221" y="1071267"/>
                  <a:pt x="828675" y="1028700"/>
                </a:cubicBezTo>
                <a:cubicBezTo>
                  <a:pt x="840256" y="1023250"/>
                  <a:pt x="850565" y="1015374"/>
                  <a:pt x="862013" y="1009650"/>
                </a:cubicBezTo>
                <a:cubicBezTo>
                  <a:pt x="879170" y="1001072"/>
                  <a:pt x="897065" y="994049"/>
                  <a:pt x="914400" y="985838"/>
                </a:cubicBezTo>
                <a:cubicBezTo>
                  <a:pt x="927232" y="979760"/>
                  <a:pt x="939552" y="972615"/>
                  <a:pt x="952500" y="966788"/>
                </a:cubicBezTo>
                <a:cubicBezTo>
                  <a:pt x="971320" y="958319"/>
                  <a:pt x="991567" y="952921"/>
                  <a:pt x="1009650" y="942975"/>
                </a:cubicBezTo>
                <a:cubicBezTo>
                  <a:pt x="1023560" y="935324"/>
                  <a:pt x="1034668" y="923394"/>
                  <a:pt x="1047750" y="914400"/>
                </a:cubicBezTo>
                <a:cubicBezTo>
                  <a:pt x="1060091" y="905916"/>
                  <a:pt x="1073663" y="899293"/>
                  <a:pt x="1085850" y="890588"/>
                </a:cubicBezTo>
                <a:cubicBezTo>
                  <a:pt x="1095939" y="883381"/>
                  <a:pt x="1104506" y="874214"/>
                  <a:pt x="1114425" y="866775"/>
                </a:cubicBezTo>
                <a:cubicBezTo>
                  <a:pt x="1123583" y="859906"/>
                  <a:pt x="1134444" y="855330"/>
                  <a:pt x="1143000" y="847725"/>
                </a:cubicBezTo>
                <a:cubicBezTo>
                  <a:pt x="1182744" y="812397"/>
                  <a:pt x="1131230" y="841704"/>
                  <a:pt x="1176338" y="819150"/>
                </a:cubicBezTo>
                <a:cubicBezTo>
                  <a:pt x="1183887" y="804052"/>
                  <a:pt x="1190184" y="790240"/>
                  <a:pt x="1200150" y="776288"/>
                </a:cubicBezTo>
                <a:cubicBezTo>
                  <a:pt x="1232672" y="730757"/>
                  <a:pt x="1230641" y="743883"/>
                  <a:pt x="1252538" y="700088"/>
                </a:cubicBezTo>
                <a:cubicBezTo>
                  <a:pt x="1259370" y="686424"/>
                  <a:pt x="1276937" y="642012"/>
                  <a:pt x="1281113" y="628650"/>
                </a:cubicBezTo>
                <a:cubicBezTo>
                  <a:pt x="1285018" y="616155"/>
                  <a:pt x="1287042" y="603137"/>
                  <a:pt x="1290638" y="590550"/>
                </a:cubicBezTo>
                <a:cubicBezTo>
                  <a:pt x="1295722" y="572756"/>
                  <a:pt x="1301973" y="560639"/>
                  <a:pt x="1304925" y="542925"/>
                </a:cubicBezTo>
                <a:cubicBezTo>
                  <a:pt x="1307029" y="530300"/>
                  <a:pt x="1308100" y="517525"/>
                  <a:pt x="1309688" y="504825"/>
                </a:cubicBezTo>
                <a:cubicBezTo>
                  <a:pt x="1308100" y="419100"/>
                  <a:pt x="1307932" y="333337"/>
                  <a:pt x="1304925" y="247650"/>
                </a:cubicBezTo>
                <a:cubicBezTo>
                  <a:pt x="1304749" y="242633"/>
                  <a:pt x="1302202" y="237950"/>
                  <a:pt x="1300163" y="233363"/>
                </a:cubicBezTo>
                <a:cubicBezTo>
                  <a:pt x="1295838" y="223632"/>
                  <a:pt x="1290282" y="214483"/>
                  <a:pt x="1285875" y="204788"/>
                </a:cubicBezTo>
                <a:cubicBezTo>
                  <a:pt x="1264625" y="158039"/>
                  <a:pt x="1292191" y="200703"/>
                  <a:pt x="1243013" y="138113"/>
                </a:cubicBezTo>
                <a:cubicBezTo>
                  <a:pt x="1243012" y="138111"/>
                  <a:pt x="1204915" y="90489"/>
                  <a:pt x="1204913" y="90488"/>
                </a:cubicBezTo>
                <a:cubicBezTo>
                  <a:pt x="1200150" y="87313"/>
                  <a:pt x="1195283" y="84290"/>
                  <a:pt x="1190625" y="80963"/>
                </a:cubicBezTo>
                <a:cubicBezTo>
                  <a:pt x="1184166" y="76349"/>
                  <a:pt x="1178306" y="70882"/>
                  <a:pt x="1171575" y="66675"/>
                </a:cubicBezTo>
                <a:cubicBezTo>
                  <a:pt x="1165555" y="62912"/>
                  <a:pt x="1158497" y="60989"/>
                  <a:pt x="1152525" y="57150"/>
                </a:cubicBezTo>
                <a:cubicBezTo>
                  <a:pt x="1136225" y="46671"/>
                  <a:pt x="1123283" y="29942"/>
                  <a:pt x="1104900" y="23813"/>
                </a:cubicBezTo>
                <a:cubicBezTo>
                  <a:pt x="1100138" y="22225"/>
                  <a:pt x="1095103" y="21295"/>
                  <a:pt x="1090613" y="19050"/>
                </a:cubicBezTo>
                <a:cubicBezTo>
                  <a:pt x="1085493" y="16490"/>
                  <a:pt x="1081586" y="11780"/>
                  <a:pt x="1076325" y="9525"/>
                </a:cubicBezTo>
                <a:cubicBezTo>
                  <a:pt x="1060565" y="2771"/>
                  <a:pt x="1018043" y="839"/>
                  <a:pt x="1009650" y="0"/>
                </a:cubicBezTo>
                <a:lnTo>
                  <a:pt x="766763" y="4763"/>
                </a:lnTo>
                <a:cubicBezTo>
                  <a:pt x="752615" y="5962"/>
                  <a:pt x="740477" y="15937"/>
                  <a:pt x="728663" y="23813"/>
                </a:cubicBezTo>
                <a:cubicBezTo>
                  <a:pt x="719138" y="30163"/>
                  <a:pt x="708183" y="34769"/>
                  <a:pt x="700088" y="42863"/>
                </a:cubicBezTo>
                <a:cubicBezTo>
                  <a:pt x="680780" y="62170"/>
                  <a:pt x="691824" y="54138"/>
                  <a:pt x="666750" y="66675"/>
                </a:cubicBezTo>
                <a:cubicBezTo>
                  <a:pt x="653615" y="79811"/>
                  <a:pt x="653648" y="81646"/>
                  <a:pt x="638175" y="90488"/>
                </a:cubicBezTo>
                <a:cubicBezTo>
                  <a:pt x="629458" y="95469"/>
                  <a:pt x="612574" y="101802"/>
                  <a:pt x="604838" y="109538"/>
                </a:cubicBezTo>
                <a:cubicBezTo>
                  <a:pt x="578889" y="135487"/>
                  <a:pt x="603550" y="124255"/>
                  <a:pt x="576263" y="133350"/>
                </a:cubicBezTo>
                <a:cubicBezTo>
                  <a:pt x="542604" y="155789"/>
                  <a:pt x="584258" y="127638"/>
                  <a:pt x="542925" y="157163"/>
                </a:cubicBezTo>
                <a:cubicBezTo>
                  <a:pt x="538268" y="160490"/>
                  <a:pt x="533035" y="163024"/>
                  <a:pt x="528638" y="166688"/>
                </a:cubicBezTo>
                <a:cubicBezTo>
                  <a:pt x="523464" y="171000"/>
                  <a:pt x="519524" y="176663"/>
                  <a:pt x="514350" y="180975"/>
                </a:cubicBezTo>
                <a:cubicBezTo>
                  <a:pt x="505729" y="188159"/>
                  <a:pt x="499836" y="190613"/>
                  <a:pt x="490538" y="1952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535753" y="410766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252413" y="4257675"/>
            <a:ext cx="1081087" cy="719138"/>
          </a:xfrm>
          <a:custGeom>
            <a:avLst/>
            <a:gdLst>
              <a:gd name="connsiteX0" fmla="*/ 252412 w 1081087"/>
              <a:gd name="connsiteY0" fmla="*/ 214313 h 719138"/>
              <a:gd name="connsiteX1" fmla="*/ 309562 w 1081087"/>
              <a:gd name="connsiteY1" fmla="*/ 214313 h 719138"/>
              <a:gd name="connsiteX2" fmla="*/ 323850 w 1081087"/>
              <a:gd name="connsiteY2" fmla="*/ 209550 h 719138"/>
              <a:gd name="connsiteX3" fmla="*/ 352425 w 1081087"/>
              <a:gd name="connsiteY3" fmla="*/ 190500 h 719138"/>
              <a:gd name="connsiteX4" fmla="*/ 366712 w 1081087"/>
              <a:gd name="connsiteY4" fmla="*/ 147638 h 719138"/>
              <a:gd name="connsiteX5" fmla="*/ 352425 w 1081087"/>
              <a:gd name="connsiteY5" fmla="*/ 14288 h 719138"/>
              <a:gd name="connsiteX6" fmla="*/ 323850 w 1081087"/>
              <a:gd name="connsiteY6" fmla="*/ 0 h 719138"/>
              <a:gd name="connsiteX7" fmla="*/ 214312 w 1081087"/>
              <a:gd name="connsiteY7" fmla="*/ 4763 h 719138"/>
              <a:gd name="connsiteX8" fmla="*/ 195262 w 1081087"/>
              <a:gd name="connsiteY8" fmla="*/ 14288 h 719138"/>
              <a:gd name="connsiteX9" fmla="*/ 190500 w 1081087"/>
              <a:gd name="connsiteY9" fmla="*/ 28575 h 719138"/>
              <a:gd name="connsiteX10" fmla="*/ 180975 w 1081087"/>
              <a:gd name="connsiteY10" fmla="*/ 42863 h 719138"/>
              <a:gd name="connsiteX11" fmla="*/ 180975 w 1081087"/>
              <a:gd name="connsiteY11" fmla="*/ 147638 h 719138"/>
              <a:gd name="connsiteX12" fmla="*/ 195262 w 1081087"/>
              <a:gd name="connsiteY12" fmla="*/ 176213 h 719138"/>
              <a:gd name="connsiteX13" fmla="*/ 209550 w 1081087"/>
              <a:gd name="connsiteY13" fmla="*/ 190500 h 719138"/>
              <a:gd name="connsiteX14" fmla="*/ 257175 w 1081087"/>
              <a:gd name="connsiteY14" fmla="*/ 204788 h 719138"/>
              <a:gd name="connsiteX15" fmla="*/ 261937 w 1081087"/>
              <a:gd name="connsiteY15" fmla="*/ 219075 h 719138"/>
              <a:gd name="connsiteX16" fmla="*/ 233362 w 1081087"/>
              <a:gd name="connsiteY16" fmla="*/ 204788 h 719138"/>
              <a:gd name="connsiteX17" fmla="*/ 161925 w 1081087"/>
              <a:gd name="connsiteY17" fmla="*/ 209550 h 719138"/>
              <a:gd name="connsiteX18" fmla="*/ 133350 w 1081087"/>
              <a:gd name="connsiteY18" fmla="*/ 223838 h 719138"/>
              <a:gd name="connsiteX19" fmla="*/ 104775 w 1081087"/>
              <a:gd name="connsiteY19" fmla="*/ 233363 h 719138"/>
              <a:gd name="connsiteX20" fmla="*/ 76200 w 1081087"/>
              <a:gd name="connsiteY20" fmla="*/ 247650 h 719138"/>
              <a:gd name="connsiteX21" fmla="*/ 61912 w 1081087"/>
              <a:gd name="connsiteY21" fmla="*/ 261938 h 719138"/>
              <a:gd name="connsiteX22" fmla="*/ 47625 w 1081087"/>
              <a:gd name="connsiteY22" fmla="*/ 280988 h 719138"/>
              <a:gd name="connsiteX23" fmla="*/ 28575 w 1081087"/>
              <a:gd name="connsiteY23" fmla="*/ 295275 h 719138"/>
              <a:gd name="connsiteX24" fmla="*/ 19050 w 1081087"/>
              <a:gd name="connsiteY24" fmla="*/ 314325 h 719138"/>
              <a:gd name="connsiteX25" fmla="*/ 9525 w 1081087"/>
              <a:gd name="connsiteY25" fmla="*/ 357188 h 719138"/>
              <a:gd name="connsiteX26" fmla="*/ 0 w 1081087"/>
              <a:gd name="connsiteY26" fmla="*/ 376238 h 719138"/>
              <a:gd name="connsiteX27" fmla="*/ 4762 w 1081087"/>
              <a:gd name="connsiteY27" fmla="*/ 509588 h 719138"/>
              <a:gd name="connsiteX28" fmla="*/ 19050 w 1081087"/>
              <a:gd name="connsiteY28" fmla="*/ 561975 h 719138"/>
              <a:gd name="connsiteX29" fmla="*/ 28575 w 1081087"/>
              <a:gd name="connsiteY29" fmla="*/ 590550 h 719138"/>
              <a:gd name="connsiteX30" fmla="*/ 66675 w 1081087"/>
              <a:gd name="connsiteY30" fmla="*/ 628650 h 719138"/>
              <a:gd name="connsiteX31" fmla="*/ 80962 w 1081087"/>
              <a:gd name="connsiteY31" fmla="*/ 638175 h 719138"/>
              <a:gd name="connsiteX32" fmla="*/ 114300 w 1081087"/>
              <a:gd name="connsiteY32" fmla="*/ 661988 h 719138"/>
              <a:gd name="connsiteX33" fmla="*/ 138112 w 1081087"/>
              <a:gd name="connsiteY33" fmla="*/ 666750 h 719138"/>
              <a:gd name="connsiteX34" fmla="*/ 176212 w 1081087"/>
              <a:gd name="connsiteY34" fmla="*/ 676275 h 719138"/>
              <a:gd name="connsiteX35" fmla="*/ 233362 w 1081087"/>
              <a:gd name="connsiteY35" fmla="*/ 690563 h 719138"/>
              <a:gd name="connsiteX36" fmla="*/ 266700 w 1081087"/>
              <a:gd name="connsiteY36" fmla="*/ 695325 h 719138"/>
              <a:gd name="connsiteX37" fmla="*/ 400050 w 1081087"/>
              <a:gd name="connsiteY37" fmla="*/ 690563 h 719138"/>
              <a:gd name="connsiteX38" fmla="*/ 414337 w 1081087"/>
              <a:gd name="connsiteY38" fmla="*/ 685800 h 719138"/>
              <a:gd name="connsiteX39" fmla="*/ 447675 w 1081087"/>
              <a:gd name="connsiteY39" fmla="*/ 676275 h 719138"/>
              <a:gd name="connsiteX40" fmla="*/ 504825 w 1081087"/>
              <a:gd name="connsiteY40" fmla="*/ 666750 h 719138"/>
              <a:gd name="connsiteX41" fmla="*/ 528637 w 1081087"/>
              <a:gd name="connsiteY41" fmla="*/ 657225 h 719138"/>
              <a:gd name="connsiteX42" fmla="*/ 581025 w 1081087"/>
              <a:gd name="connsiteY42" fmla="*/ 647700 h 719138"/>
              <a:gd name="connsiteX43" fmla="*/ 690562 w 1081087"/>
              <a:gd name="connsiteY43" fmla="*/ 633413 h 719138"/>
              <a:gd name="connsiteX44" fmla="*/ 904875 w 1081087"/>
              <a:gd name="connsiteY44" fmla="*/ 638175 h 719138"/>
              <a:gd name="connsiteX45" fmla="*/ 952500 w 1081087"/>
              <a:gd name="connsiteY45" fmla="*/ 652463 h 719138"/>
              <a:gd name="connsiteX46" fmla="*/ 1028700 w 1081087"/>
              <a:gd name="connsiteY46" fmla="*/ 661988 h 719138"/>
              <a:gd name="connsiteX47" fmla="*/ 1047750 w 1081087"/>
              <a:gd name="connsiteY47" fmla="*/ 666750 h 719138"/>
              <a:gd name="connsiteX48" fmla="*/ 1066800 w 1081087"/>
              <a:gd name="connsiteY48" fmla="*/ 695325 h 719138"/>
              <a:gd name="connsiteX49" fmla="*/ 1081087 w 1081087"/>
              <a:gd name="connsiteY49" fmla="*/ 719138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81087" h="719138">
                <a:moveTo>
                  <a:pt x="252412" y="214313"/>
                </a:moveTo>
                <a:cubicBezTo>
                  <a:pt x="278480" y="223001"/>
                  <a:pt x="267029" y="221402"/>
                  <a:pt x="309562" y="214313"/>
                </a:cubicBezTo>
                <a:cubicBezTo>
                  <a:pt x="314514" y="213488"/>
                  <a:pt x="319461" y="211988"/>
                  <a:pt x="323850" y="209550"/>
                </a:cubicBezTo>
                <a:cubicBezTo>
                  <a:pt x="333857" y="203991"/>
                  <a:pt x="352425" y="190500"/>
                  <a:pt x="352425" y="190500"/>
                </a:cubicBezTo>
                <a:cubicBezTo>
                  <a:pt x="360172" y="175006"/>
                  <a:pt x="366712" y="166103"/>
                  <a:pt x="366712" y="147638"/>
                </a:cubicBezTo>
                <a:cubicBezTo>
                  <a:pt x="366712" y="137342"/>
                  <a:pt x="383264" y="45125"/>
                  <a:pt x="352425" y="14288"/>
                </a:cubicBezTo>
                <a:cubicBezTo>
                  <a:pt x="343193" y="5057"/>
                  <a:pt x="335469" y="3874"/>
                  <a:pt x="323850" y="0"/>
                </a:cubicBezTo>
                <a:cubicBezTo>
                  <a:pt x="287337" y="1588"/>
                  <a:pt x="250636" y="727"/>
                  <a:pt x="214312" y="4763"/>
                </a:cubicBezTo>
                <a:cubicBezTo>
                  <a:pt x="207256" y="5547"/>
                  <a:pt x="200282" y="9268"/>
                  <a:pt x="195262" y="14288"/>
                </a:cubicBezTo>
                <a:cubicBezTo>
                  <a:pt x="191712" y="17838"/>
                  <a:pt x="192745" y="24085"/>
                  <a:pt x="190500" y="28575"/>
                </a:cubicBezTo>
                <a:cubicBezTo>
                  <a:pt x="187940" y="33695"/>
                  <a:pt x="184150" y="38100"/>
                  <a:pt x="180975" y="42863"/>
                </a:cubicBezTo>
                <a:cubicBezTo>
                  <a:pt x="174534" y="94382"/>
                  <a:pt x="173409" y="83325"/>
                  <a:pt x="180975" y="147638"/>
                </a:cubicBezTo>
                <a:cubicBezTo>
                  <a:pt x="182152" y="157642"/>
                  <a:pt x="189104" y="168824"/>
                  <a:pt x="195262" y="176213"/>
                </a:cubicBezTo>
                <a:cubicBezTo>
                  <a:pt x="199574" y="181387"/>
                  <a:pt x="203662" y="187229"/>
                  <a:pt x="209550" y="190500"/>
                </a:cubicBezTo>
                <a:cubicBezTo>
                  <a:pt x="219035" y="195769"/>
                  <a:pt x="244878" y="201713"/>
                  <a:pt x="257175" y="204788"/>
                </a:cubicBezTo>
                <a:cubicBezTo>
                  <a:pt x="258762" y="209550"/>
                  <a:pt x="265487" y="215525"/>
                  <a:pt x="261937" y="219075"/>
                </a:cubicBezTo>
                <a:cubicBezTo>
                  <a:pt x="257993" y="223019"/>
                  <a:pt x="233841" y="205107"/>
                  <a:pt x="233362" y="204788"/>
                </a:cubicBezTo>
                <a:cubicBezTo>
                  <a:pt x="209550" y="206375"/>
                  <a:pt x="185369" y="205085"/>
                  <a:pt x="161925" y="209550"/>
                </a:cubicBezTo>
                <a:cubicBezTo>
                  <a:pt x="151464" y="211543"/>
                  <a:pt x="143180" y="219742"/>
                  <a:pt x="133350" y="223838"/>
                </a:cubicBezTo>
                <a:cubicBezTo>
                  <a:pt x="124082" y="227700"/>
                  <a:pt x="113129" y="227794"/>
                  <a:pt x="104775" y="233363"/>
                </a:cubicBezTo>
                <a:cubicBezTo>
                  <a:pt x="86310" y="245672"/>
                  <a:pt x="95917" y="241078"/>
                  <a:pt x="76200" y="247650"/>
                </a:cubicBezTo>
                <a:cubicBezTo>
                  <a:pt x="71437" y="252413"/>
                  <a:pt x="66295" y="256824"/>
                  <a:pt x="61912" y="261938"/>
                </a:cubicBezTo>
                <a:cubicBezTo>
                  <a:pt x="56746" y="267965"/>
                  <a:pt x="53238" y="275375"/>
                  <a:pt x="47625" y="280988"/>
                </a:cubicBezTo>
                <a:cubicBezTo>
                  <a:pt x="42012" y="286601"/>
                  <a:pt x="34925" y="290513"/>
                  <a:pt x="28575" y="295275"/>
                </a:cubicBezTo>
                <a:cubicBezTo>
                  <a:pt x="25400" y="301625"/>
                  <a:pt x="21543" y="307678"/>
                  <a:pt x="19050" y="314325"/>
                </a:cubicBezTo>
                <a:cubicBezTo>
                  <a:pt x="9887" y="338759"/>
                  <a:pt x="18584" y="330010"/>
                  <a:pt x="9525" y="357188"/>
                </a:cubicBezTo>
                <a:cubicBezTo>
                  <a:pt x="7280" y="363923"/>
                  <a:pt x="3175" y="369888"/>
                  <a:pt x="0" y="376238"/>
                </a:cubicBezTo>
                <a:cubicBezTo>
                  <a:pt x="1587" y="420688"/>
                  <a:pt x="2071" y="465191"/>
                  <a:pt x="4762" y="509588"/>
                </a:cubicBezTo>
                <a:cubicBezTo>
                  <a:pt x="5759" y="526040"/>
                  <a:pt x="14079" y="547061"/>
                  <a:pt x="19050" y="561975"/>
                </a:cubicBezTo>
                <a:lnTo>
                  <a:pt x="28575" y="590550"/>
                </a:lnTo>
                <a:cubicBezTo>
                  <a:pt x="41275" y="603250"/>
                  <a:pt x="51731" y="618687"/>
                  <a:pt x="66675" y="628650"/>
                </a:cubicBezTo>
                <a:cubicBezTo>
                  <a:pt x="71437" y="631825"/>
                  <a:pt x="76565" y="634511"/>
                  <a:pt x="80962" y="638175"/>
                </a:cubicBezTo>
                <a:cubicBezTo>
                  <a:pt x="98776" y="653020"/>
                  <a:pt x="90801" y="654155"/>
                  <a:pt x="114300" y="661988"/>
                </a:cubicBezTo>
                <a:cubicBezTo>
                  <a:pt x="121979" y="664548"/>
                  <a:pt x="130225" y="664930"/>
                  <a:pt x="138112" y="666750"/>
                </a:cubicBezTo>
                <a:cubicBezTo>
                  <a:pt x="150868" y="669694"/>
                  <a:pt x="163512" y="673100"/>
                  <a:pt x="176212" y="676275"/>
                </a:cubicBezTo>
                <a:lnTo>
                  <a:pt x="233362" y="690563"/>
                </a:lnTo>
                <a:lnTo>
                  <a:pt x="266700" y="695325"/>
                </a:lnTo>
                <a:cubicBezTo>
                  <a:pt x="311150" y="693738"/>
                  <a:pt x="355664" y="693427"/>
                  <a:pt x="400050" y="690563"/>
                </a:cubicBezTo>
                <a:cubicBezTo>
                  <a:pt x="405060" y="690240"/>
                  <a:pt x="409529" y="687243"/>
                  <a:pt x="414337" y="685800"/>
                </a:cubicBezTo>
                <a:cubicBezTo>
                  <a:pt x="425407" y="682479"/>
                  <a:pt x="436366" y="678656"/>
                  <a:pt x="447675" y="676275"/>
                </a:cubicBezTo>
                <a:cubicBezTo>
                  <a:pt x="466574" y="672296"/>
                  <a:pt x="485775" y="669925"/>
                  <a:pt x="504825" y="666750"/>
                </a:cubicBezTo>
                <a:cubicBezTo>
                  <a:pt x="512762" y="663575"/>
                  <a:pt x="520527" y="659928"/>
                  <a:pt x="528637" y="657225"/>
                </a:cubicBezTo>
                <a:cubicBezTo>
                  <a:pt x="544390" y="651974"/>
                  <a:pt x="565539" y="649558"/>
                  <a:pt x="581025" y="647700"/>
                </a:cubicBezTo>
                <a:cubicBezTo>
                  <a:pt x="685221" y="635196"/>
                  <a:pt x="635622" y="644400"/>
                  <a:pt x="690562" y="633413"/>
                </a:cubicBezTo>
                <a:lnTo>
                  <a:pt x="904875" y="638175"/>
                </a:lnTo>
                <a:cubicBezTo>
                  <a:pt x="933724" y="639329"/>
                  <a:pt x="924705" y="645514"/>
                  <a:pt x="952500" y="652463"/>
                </a:cubicBezTo>
                <a:cubicBezTo>
                  <a:pt x="963366" y="655179"/>
                  <a:pt x="1021683" y="661208"/>
                  <a:pt x="1028700" y="661988"/>
                </a:cubicBezTo>
                <a:cubicBezTo>
                  <a:pt x="1035050" y="663575"/>
                  <a:pt x="1042824" y="662440"/>
                  <a:pt x="1047750" y="666750"/>
                </a:cubicBezTo>
                <a:cubicBezTo>
                  <a:pt x="1056365" y="674288"/>
                  <a:pt x="1061680" y="685086"/>
                  <a:pt x="1066800" y="695325"/>
                </a:cubicBezTo>
                <a:cubicBezTo>
                  <a:pt x="1077329" y="716383"/>
                  <a:pt x="1071305" y="709354"/>
                  <a:pt x="1081087" y="7191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627441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값으로 사용되는 </a:t>
            </a:r>
            <a:r>
              <a:rPr lang="en-US" altLang="ko-KR" b="1" dirty="0" smtClean="0"/>
              <a:t>method</a:t>
            </a:r>
          </a:p>
          <a:p>
            <a:r>
              <a:rPr lang="en-US" altLang="ko-KR" sz="1600" dirty="0" smtClean="0"/>
              <a:t> - method</a:t>
            </a:r>
            <a:r>
              <a:rPr lang="ko-KR" altLang="en-US" sz="1600" dirty="0" smtClean="0"/>
              <a:t>의 가장 마지막줄 반드시 </a:t>
            </a:r>
            <a:r>
              <a:rPr lang="en-US" altLang="ko-KR" sz="1600" dirty="0" smtClean="0"/>
              <a:t>return(</a:t>
            </a:r>
            <a:r>
              <a:rPr lang="ko-KR" altLang="en-US" sz="1600" dirty="0" err="1" smtClean="0"/>
              <a:t>분기문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나와야한다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return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return </a:t>
            </a:r>
            <a:r>
              <a:rPr lang="ko-KR" altLang="en-US" sz="1600" b="1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고정  값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반환형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매개변수 없는 형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typeC</a:t>
            </a:r>
            <a:r>
              <a:rPr lang="en-US" altLang="ko-KR" sz="1600" dirty="0" smtClean="0"/>
              <a:t>(){</a:t>
            </a:r>
          </a:p>
          <a:p>
            <a:r>
              <a:rPr lang="en-US" altLang="ko-KR" sz="1600" dirty="0" smtClean="0"/>
              <a:t>      return 6;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typeC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가변 값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반환형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매개변수 있는 형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typeD</a:t>
            </a:r>
            <a:r>
              <a:rPr lang="en-US" altLang="ko-KR" sz="1600" dirty="0" smtClean="0"/>
              <a:t>( double d){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return (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)</a:t>
            </a:r>
            <a:r>
              <a:rPr lang="en-US" altLang="ko-KR" sz="1600" dirty="0" smtClean="0"/>
              <a:t>d;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typeD</a:t>
            </a:r>
            <a:r>
              <a:rPr lang="en-US" altLang="ko-KR" sz="1600" dirty="0" smtClean="0"/>
              <a:t>( 6.16 );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357290" y="128586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>
            <a:off x="1571604" y="1285860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5918" y="1285860"/>
            <a:ext cx="467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연산식</a:t>
            </a:r>
            <a:r>
              <a:rPr lang="ko-KR" altLang="en-US" sz="1200" dirty="0" smtClean="0"/>
              <a:t>   </a:t>
            </a:r>
            <a:r>
              <a:rPr lang="en-US" altLang="ko-KR" sz="1200" dirty="0" smtClean="0"/>
              <a:t>: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반환형과 같은 형의 값이 정의되어야 한다</a:t>
            </a:r>
            <a:r>
              <a:rPr lang="en-US" altLang="ko-KR" sz="1200" b="1" dirty="0" smtClean="0"/>
              <a:t>. </a:t>
            </a:r>
            <a:endParaRPr lang="ko-KR" altLang="en-US" sz="1200" b="1" dirty="0"/>
          </a:p>
        </p:txBody>
      </p:sp>
      <p:sp>
        <p:nvSpPr>
          <p:cNvPr id="10" name="자유형 9"/>
          <p:cNvSpPr/>
          <p:nvPr/>
        </p:nvSpPr>
        <p:spPr>
          <a:xfrm>
            <a:off x="2171700" y="2028825"/>
            <a:ext cx="1205367" cy="1467657"/>
          </a:xfrm>
          <a:custGeom>
            <a:avLst/>
            <a:gdLst>
              <a:gd name="connsiteX0" fmla="*/ 1019175 w 1205367"/>
              <a:gd name="connsiteY0" fmla="*/ 1466850 h 1467657"/>
              <a:gd name="connsiteX1" fmla="*/ 1052513 w 1205367"/>
              <a:gd name="connsiteY1" fmla="*/ 1462088 h 1467657"/>
              <a:gd name="connsiteX2" fmla="*/ 1085850 w 1205367"/>
              <a:gd name="connsiteY2" fmla="*/ 1428750 h 1467657"/>
              <a:gd name="connsiteX3" fmla="*/ 1104900 w 1205367"/>
              <a:gd name="connsiteY3" fmla="*/ 1404938 h 1467657"/>
              <a:gd name="connsiteX4" fmla="*/ 1119188 w 1205367"/>
              <a:gd name="connsiteY4" fmla="*/ 1381125 h 1467657"/>
              <a:gd name="connsiteX5" fmla="*/ 1128713 w 1205367"/>
              <a:gd name="connsiteY5" fmla="*/ 1366838 h 1467657"/>
              <a:gd name="connsiteX6" fmla="*/ 1138238 w 1205367"/>
              <a:gd name="connsiteY6" fmla="*/ 1333500 h 1467657"/>
              <a:gd name="connsiteX7" fmla="*/ 1162050 w 1205367"/>
              <a:gd name="connsiteY7" fmla="*/ 1271588 h 1467657"/>
              <a:gd name="connsiteX8" fmla="*/ 1171575 w 1205367"/>
              <a:gd name="connsiteY8" fmla="*/ 1238250 h 1467657"/>
              <a:gd name="connsiteX9" fmla="*/ 1176338 w 1205367"/>
              <a:gd name="connsiteY9" fmla="*/ 1219200 h 1467657"/>
              <a:gd name="connsiteX10" fmla="*/ 1190625 w 1205367"/>
              <a:gd name="connsiteY10" fmla="*/ 1185863 h 1467657"/>
              <a:gd name="connsiteX11" fmla="*/ 1204913 w 1205367"/>
              <a:gd name="connsiteY11" fmla="*/ 1038225 h 1467657"/>
              <a:gd name="connsiteX12" fmla="*/ 1200150 w 1205367"/>
              <a:gd name="connsiteY12" fmla="*/ 519113 h 1467657"/>
              <a:gd name="connsiteX13" fmla="*/ 1190625 w 1205367"/>
              <a:gd name="connsiteY13" fmla="*/ 490538 h 1467657"/>
              <a:gd name="connsiteX14" fmla="*/ 1185863 w 1205367"/>
              <a:gd name="connsiteY14" fmla="*/ 466725 h 1467657"/>
              <a:gd name="connsiteX15" fmla="*/ 1176338 w 1205367"/>
              <a:gd name="connsiteY15" fmla="*/ 442913 h 1467657"/>
              <a:gd name="connsiteX16" fmla="*/ 1162050 w 1205367"/>
              <a:gd name="connsiteY16" fmla="*/ 390525 h 1467657"/>
              <a:gd name="connsiteX17" fmla="*/ 1138238 w 1205367"/>
              <a:gd name="connsiteY17" fmla="*/ 342900 h 1467657"/>
              <a:gd name="connsiteX18" fmla="*/ 1128713 w 1205367"/>
              <a:gd name="connsiteY18" fmla="*/ 319088 h 1467657"/>
              <a:gd name="connsiteX19" fmla="*/ 1081088 w 1205367"/>
              <a:gd name="connsiteY19" fmla="*/ 242888 h 1467657"/>
              <a:gd name="connsiteX20" fmla="*/ 1038225 w 1205367"/>
              <a:gd name="connsiteY20" fmla="*/ 195263 h 1467657"/>
              <a:gd name="connsiteX21" fmla="*/ 985838 w 1205367"/>
              <a:gd name="connsiteY21" fmla="*/ 152400 h 1467657"/>
              <a:gd name="connsiteX22" fmla="*/ 985838 w 1205367"/>
              <a:gd name="connsiteY22" fmla="*/ 152400 h 1467657"/>
              <a:gd name="connsiteX23" fmla="*/ 947738 w 1205367"/>
              <a:gd name="connsiteY23" fmla="*/ 119063 h 1467657"/>
              <a:gd name="connsiteX24" fmla="*/ 895350 w 1205367"/>
              <a:gd name="connsiteY24" fmla="*/ 71438 h 1467657"/>
              <a:gd name="connsiteX25" fmla="*/ 871538 w 1205367"/>
              <a:gd name="connsiteY25" fmla="*/ 61913 h 1467657"/>
              <a:gd name="connsiteX26" fmla="*/ 857250 w 1205367"/>
              <a:gd name="connsiteY26" fmla="*/ 52388 h 1467657"/>
              <a:gd name="connsiteX27" fmla="*/ 842963 w 1205367"/>
              <a:gd name="connsiteY27" fmla="*/ 47625 h 1467657"/>
              <a:gd name="connsiteX28" fmla="*/ 828675 w 1205367"/>
              <a:gd name="connsiteY28" fmla="*/ 38100 h 1467657"/>
              <a:gd name="connsiteX29" fmla="*/ 809625 w 1205367"/>
              <a:gd name="connsiteY29" fmla="*/ 33338 h 1467657"/>
              <a:gd name="connsiteX30" fmla="*/ 795338 w 1205367"/>
              <a:gd name="connsiteY30" fmla="*/ 28575 h 1467657"/>
              <a:gd name="connsiteX31" fmla="*/ 661988 w 1205367"/>
              <a:gd name="connsiteY31" fmla="*/ 14288 h 1467657"/>
              <a:gd name="connsiteX32" fmla="*/ 628650 w 1205367"/>
              <a:gd name="connsiteY32" fmla="*/ 9525 h 1467657"/>
              <a:gd name="connsiteX33" fmla="*/ 585788 w 1205367"/>
              <a:gd name="connsiteY33" fmla="*/ 0 h 1467657"/>
              <a:gd name="connsiteX34" fmla="*/ 323850 w 1205367"/>
              <a:gd name="connsiteY34" fmla="*/ 9525 h 1467657"/>
              <a:gd name="connsiteX35" fmla="*/ 300038 w 1205367"/>
              <a:gd name="connsiteY35" fmla="*/ 14288 h 1467657"/>
              <a:gd name="connsiteX36" fmla="*/ 285750 w 1205367"/>
              <a:gd name="connsiteY36" fmla="*/ 19050 h 1467657"/>
              <a:gd name="connsiteX37" fmla="*/ 266700 w 1205367"/>
              <a:gd name="connsiteY37" fmla="*/ 23813 h 1467657"/>
              <a:gd name="connsiteX38" fmla="*/ 223838 w 1205367"/>
              <a:gd name="connsiteY38" fmla="*/ 38100 h 1467657"/>
              <a:gd name="connsiteX39" fmla="*/ 185738 w 1205367"/>
              <a:gd name="connsiteY39" fmla="*/ 47625 h 1467657"/>
              <a:gd name="connsiteX40" fmla="*/ 152400 w 1205367"/>
              <a:gd name="connsiteY40" fmla="*/ 57150 h 1467657"/>
              <a:gd name="connsiteX41" fmla="*/ 104775 w 1205367"/>
              <a:gd name="connsiteY41" fmla="*/ 76200 h 1467657"/>
              <a:gd name="connsiteX42" fmla="*/ 71438 w 1205367"/>
              <a:gd name="connsiteY42" fmla="*/ 95250 h 1467657"/>
              <a:gd name="connsiteX43" fmla="*/ 38100 w 1205367"/>
              <a:gd name="connsiteY43" fmla="*/ 104775 h 1467657"/>
              <a:gd name="connsiteX44" fmla="*/ 0 w 1205367"/>
              <a:gd name="connsiteY44" fmla="*/ 128588 h 14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05367" h="1467657">
                <a:moveTo>
                  <a:pt x="1019175" y="1466850"/>
                </a:moveTo>
                <a:cubicBezTo>
                  <a:pt x="1030288" y="1465263"/>
                  <a:pt x="1042767" y="1467657"/>
                  <a:pt x="1052513" y="1462088"/>
                </a:cubicBezTo>
                <a:cubicBezTo>
                  <a:pt x="1066158" y="1454291"/>
                  <a:pt x="1076033" y="1441022"/>
                  <a:pt x="1085850" y="1428750"/>
                </a:cubicBezTo>
                <a:cubicBezTo>
                  <a:pt x="1092200" y="1420813"/>
                  <a:pt x="1099071" y="1413265"/>
                  <a:pt x="1104900" y="1404938"/>
                </a:cubicBezTo>
                <a:cubicBezTo>
                  <a:pt x="1110209" y="1397355"/>
                  <a:pt x="1114282" y="1388975"/>
                  <a:pt x="1119188" y="1381125"/>
                </a:cubicBezTo>
                <a:cubicBezTo>
                  <a:pt x="1122222" y="1376271"/>
                  <a:pt x="1125538" y="1371600"/>
                  <a:pt x="1128713" y="1366838"/>
                </a:cubicBezTo>
                <a:cubicBezTo>
                  <a:pt x="1131888" y="1355725"/>
                  <a:pt x="1134351" y="1344384"/>
                  <a:pt x="1138238" y="1333500"/>
                </a:cubicBezTo>
                <a:cubicBezTo>
                  <a:pt x="1166468" y="1254453"/>
                  <a:pt x="1140407" y="1341929"/>
                  <a:pt x="1162050" y="1271588"/>
                </a:cubicBezTo>
                <a:cubicBezTo>
                  <a:pt x="1165449" y="1260542"/>
                  <a:pt x="1168534" y="1249400"/>
                  <a:pt x="1171575" y="1238250"/>
                </a:cubicBezTo>
                <a:cubicBezTo>
                  <a:pt x="1173297" y="1231935"/>
                  <a:pt x="1174101" y="1225351"/>
                  <a:pt x="1176338" y="1219200"/>
                </a:cubicBezTo>
                <a:cubicBezTo>
                  <a:pt x="1180470" y="1207838"/>
                  <a:pt x="1185863" y="1196975"/>
                  <a:pt x="1190625" y="1185863"/>
                </a:cubicBezTo>
                <a:cubicBezTo>
                  <a:pt x="1195388" y="1136650"/>
                  <a:pt x="1205367" y="1087666"/>
                  <a:pt x="1204913" y="1038225"/>
                </a:cubicBezTo>
                <a:cubicBezTo>
                  <a:pt x="1203325" y="865188"/>
                  <a:pt x="1204663" y="692099"/>
                  <a:pt x="1200150" y="519113"/>
                </a:cubicBezTo>
                <a:cubicBezTo>
                  <a:pt x="1199888" y="509076"/>
                  <a:pt x="1193267" y="500224"/>
                  <a:pt x="1190625" y="490538"/>
                </a:cubicBezTo>
                <a:cubicBezTo>
                  <a:pt x="1188495" y="482728"/>
                  <a:pt x="1188189" y="474478"/>
                  <a:pt x="1185863" y="466725"/>
                </a:cubicBezTo>
                <a:cubicBezTo>
                  <a:pt x="1183407" y="458537"/>
                  <a:pt x="1178795" y="451101"/>
                  <a:pt x="1176338" y="442913"/>
                </a:cubicBezTo>
                <a:cubicBezTo>
                  <a:pt x="1165540" y="406920"/>
                  <a:pt x="1179178" y="429676"/>
                  <a:pt x="1162050" y="390525"/>
                </a:cubicBezTo>
                <a:cubicBezTo>
                  <a:pt x="1154936" y="374264"/>
                  <a:pt x="1144830" y="359379"/>
                  <a:pt x="1138238" y="342900"/>
                </a:cubicBezTo>
                <a:cubicBezTo>
                  <a:pt x="1135063" y="334963"/>
                  <a:pt x="1132536" y="326734"/>
                  <a:pt x="1128713" y="319088"/>
                </a:cubicBezTo>
                <a:cubicBezTo>
                  <a:pt x="1118128" y="297918"/>
                  <a:pt x="1093976" y="260072"/>
                  <a:pt x="1081088" y="242888"/>
                </a:cubicBezTo>
                <a:cubicBezTo>
                  <a:pt x="1049079" y="200209"/>
                  <a:pt x="1065722" y="213594"/>
                  <a:pt x="1038225" y="195263"/>
                </a:cubicBezTo>
                <a:cubicBezTo>
                  <a:pt x="1019175" y="166687"/>
                  <a:pt x="1033463" y="184150"/>
                  <a:pt x="985838" y="152400"/>
                </a:cubicBezTo>
                <a:lnTo>
                  <a:pt x="985838" y="152400"/>
                </a:lnTo>
                <a:cubicBezTo>
                  <a:pt x="935490" y="89466"/>
                  <a:pt x="994642" y="156586"/>
                  <a:pt x="947738" y="119063"/>
                </a:cubicBezTo>
                <a:cubicBezTo>
                  <a:pt x="921704" y="98235"/>
                  <a:pt x="922340" y="87632"/>
                  <a:pt x="895350" y="71438"/>
                </a:cubicBezTo>
                <a:cubicBezTo>
                  <a:pt x="888019" y="67040"/>
                  <a:pt x="879184" y="65736"/>
                  <a:pt x="871538" y="61913"/>
                </a:cubicBezTo>
                <a:cubicBezTo>
                  <a:pt x="866418" y="59353"/>
                  <a:pt x="862370" y="54948"/>
                  <a:pt x="857250" y="52388"/>
                </a:cubicBezTo>
                <a:cubicBezTo>
                  <a:pt x="852760" y="50143"/>
                  <a:pt x="847453" y="49870"/>
                  <a:pt x="842963" y="47625"/>
                </a:cubicBezTo>
                <a:cubicBezTo>
                  <a:pt x="837843" y="45065"/>
                  <a:pt x="833936" y="40355"/>
                  <a:pt x="828675" y="38100"/>
                </a:cubicBezTo>
                <a:cubicBezTo>
                  <a:pt x="822659" y="35522"/>
                  <a:pt x="815919" y="35136"/>
                  <a:pt x="809625" y="33338"/>
                </a:cubicBezTo>
                <a:cubicBezTo>
                  <a:pt x="804798" y="31959"/>
                  <a:pt x="800272" y="29500"/>
                  <a:pt x="795338" y="28575"/>
                </a:cubicBezTo>
                <a:cubicBezTo>
                  <a:pt x="733653" y="17009"/>
                  <a:pt x="727039" y="18624"/>
                  <a:pt x="661988" y="14288"/>
                </a:cubicBezTo>
                <a:cubicBezTo>
                  <a:pt x="650875" y="12700"/>
                  <a:pt x="639683" y="11594"/>
                  <a:pt x="628650" y="9525"/>
                </a:cubicBezTo>
                <a:cubicBezTo>
                  <a:pt x="614265" y="6828"/>
                  <a:pt x="600424" y="0"/>
                  <a:pt x="585788" y="0"/>
                </a:cubicBezTo>
                <a:cubicBezTo>
                  <a:pt x="498418" y="0"/>
                  <a:pt x="411163" y="6350"/>
                  <a:pt x="323850" y="9525"/>
                </a:cubicBezTo>
                <a:cubicBezTo>
                  <a:pt x="315913" y="11113"/>
                  <a:pt x="307891" y="12325"/>
                  <a:pt x="300038" y="14288"/>
                </a:cubicBezTo>
                <a:cubicBezTo>
                  <a:pt x="295168" y="15506"/>
                  <a:pt x="290577" y="17671"/>
                  <a:pt x="285750" y="19050"/>
                </a:cubicBezTo>
                <a:cubicBezTo>
                  <a:pt x="279456" y="20848"/>
                  <a:pt x="273050" y="22225"/>
                  <a:pt x="266700" y="23813"/>
                </a:cubicBezTo>
                <a:cubicBezTo>
                  <a:pt x="242243" y="40118"/>
                  <a:pt x="261662" y="29995"/>
                  <a:pt x="223838" y="38100"/>
                </a:cubicBezTo>
                <a:cubicBezTo>
                  <a:pt x="211038" y="40843"/>
                  <a:pt x="198157" y="43485"/>
                  <a:pt x="185738" y="47625"/>
                </a:cubicBezTo>
                <a:cubicBezTo>
                  <a:pt x="165241" y="54458"/>
                  <a:pt x="176320" y="51171"/>
                  <a:pt x="152400" y="57150"/>
                </a:cubicBezTo>
                <a:cubicBezTo>
                  <a:pt x="125890" y="83662"/>
                  <a:pt x="151924" y="63342"/>
                  <a:pt x="104775" y="76200"/>
                </a:cubicBezTo>
                <a:cubicBezTo>
                  <a:pt x="86406" y="81209"/>
                  <a:pt x="86956" y="87491"/>
                  <a:pt x="71438" y="95250"/>
                </a:cubicBezTo>
                <a:cubicBezTo>
                  <a:pt x="64603" y="98668"/>
                  <a:pt x="44208" y="103248"/>
                  <a:pt x="38100" y="104775"/>
                </a:cubicBezTo>
                <a:cubicBezTo>
                  <a:pt x="6571" y="125794"/>
                  <a:pt x="19764" y="118705"/>
                  <a:pt x="0" y="1285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785786" y="250030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314927" y="2070555"/>
            <a:ext cx="2675923" cy="1344158"/>
          </a:xfrm>
          <a:custGeom>
            <a:avLst/>
            <a:gdLst>
              <a:gd name="connsiteX0" fmla="*/ 1228123 w 2675923"/>
              <a:gd name="connsiteY0" fmla="*/ 467858 h 1344158"/>
              <a:gd name="connsiteX1" fmla="*/ 1213836 w 2675923"/>
              <a:gd name="connsiteY1" fmla="*/ 224970 h 1344158"/>
              <a:gd name="connsiteX2" fmla="*/ 1213836 w 2675923"/>
              <a:gd name="connsiteY2" fmla="*/ 224970 h 1344158"/>
              <a:gd name="connsiteX3" fmla="*/ 1199548 w 2675923"/>
              <a:gd name="connsiteY3" fmla="*/ 191633 h 1344158"/>
              <a:gd name="connsiteX4" fmla="*/ 1175736 w 2675923"/>
              <a:gd name="connsiteY4" fmla="*/ 144008 h 1344158"/>
              <a:gd name="connsiteX5" fmla="*/ 1156686 w 2675923"/>
              <a:gd name="connsiteY5" fmla="*/ 110670 h 1344158"/>
              <a:gd name="connsiteX6" fmla="*/ 1142398 w 2675923"/>
              <a:gd name="connsiteY6" fmla="*/ 96383 h 1344158"/>
              <a:gd name="connsiteX7" fmla="*/ 1132873 w 2675923"/>
              <a:gd name="connsiteY7" fmla="*/ 82095 h 1344158"/>
              <a:gd name="connsiteX8" fmla="*/ 1104298 w 2675923"/>
              <a:gd name="connsiteY8" fmla="*/ 58283 h 1344158"/>
              <a:gd name="connsiteX9" fmla="*/ 1090011 w 2675923"/>
              <a:gd name="connsiteY9" fmla="*/ 43995 h 1344158"/>
              <a:gd name="connsiteX10" fmla="*/ 1066198 w 2675923"/>
              <a:gd name="connsiteY10" fmla="*/ 34470 h 1344158"/>
              <a:gd name="connsiteX11" fmla="*/ 1051911 w 2675923"/>
              <a:gd name="connsiteY11" fmla="*/ 24945 h 1344158"/>
              <a:gd name="connsiteX12" fmla="*/ 1037623 w 2675923"/>
              <a:gd name="connsiteY12" fmla="*/ 20183 h 1344158"/>
              <a:gd name="connsiteX13" fmla="*/ 980473 w 2675923"/>
              <a:gd name="connsiteY13" fmla="*/ 10658 h 1344158"/>
              <a:gd name="connsiteX14" fmla="*/ 875698 w 2675923"/>
              <a:gd name="connsiteY14" fmla="*/ 1133 h 1344158"/>
              <a:gd name="connsiteX15" fmla="*/ 742348 w 2675923"/>
              <a:gd name="connsiteY15" fmla="*/ 5895 h 1344158"/>
              <a:gd name="connsiteX16" fmla="*/ 570898 w 2675923"/>
              <a:gd name="connsiteY16" fmla="*/ 10658 h 1344158"/>
              <a:gd name="connsiteX17" fmla="*/ 556611 w 2675923"/>
              <a:gd name="connsiteY17" fmla="*/ 15420 h 1344158"/>
              <a:gd name="connsiteX18" fmla="*/ 518511 w 2675923"/>
              <a:gd name="connsiteY18" fmla="*/ 20183 h 1344158"/>
              <a:gd name="connsiteX19" fmla="*/ 475648 w 2675923"/>
              <a:gd name="connsiteY19" fmla="*/ 34470 h 1344158"/>
              <a:gd name="connsiteX20" fmla="*/ 442311 w 2675923"/>
              <a:gd name="connsiteY20" fmla="*/ 43995 h 1344158"/>
              <a:gd name="connsiteX21" fmla="*/ 408973 w 2675923"/>
              <a:gd name="connsiteY21" fmla="*/ 48758 h 1344158"/>
              <a:gd name="connsiteX22" fmla="*/ 366111 w 2675923"/>
              <a:gd name="connsiteY22" fmla="*/ 63045 h 1344158"/>
              <a:gd name="connsiteX23" fmla="*/ 351823 w 2675923"/>
              <a:gd name="connsiteY23" fmla="*/ 67808 h 1344158"/>
              <a:gd name="connsiteX24" fmla="*/ 332773 w 2675923"/>
              <a:gd name="connsiteY24" fmla="*/ 82095 h 1344158"/>
              <a:gd name="connsiteX25" fmla="*/ 294673 w 2675923"/>
              <a:gd name="connsiteY25" fmla="*/ 101145 h 1344158"/>
              <a:gd name="connsiteX26" fmla="*/ 275623 w 2675923"/>
              <a:gd name="connsiteY26" fmla="*/ 120195 h 1344158"/>
              <a:gd name="connsiteX27" fmla="*/ 261336 w 2675923"/>
              <a:gd name="connsiteY27" fmla="*/ 124958 h 1344158"/>
              <a:gd name="connsiteX28" fmla="*/ 218473 w 2675923"/>
              <a:gd name="connsiteY28" fmla="*/ 148770 h 1344158"/>
              <a:gd name="connsiteX29" fmla="*/ 189898 w 2675923"/>
              <a:gd name="connsiteY29" fmla="*/ 163058 h 1344158"/>
              <a:gd name="connsiteX30" fmla="*/ 151798 w 2675923"/>
              <a:gd name="connsiteY30" fmla="*/ 201158 h 1344158"/>
              <a:gd name="connsiteX31" fmla="*/ 132748 w 2675923"/>
              <a:gd name="connsiteY31" fmla="*/ 220208 h 1344158"/>
              <a:gd name="connsiteX32" fmla="*/ 113698 w 2675923"/>
              <a:gd name="connsiteY32" fmla="*/ 234495 h 1344158"/>
              <a:gd name="connsiteX33" fmla="*/ 104173 w 2675923"/>
              <a:gd name="connsiteY33" fmla="*/ 253545 h 1344158"/>
              <a:gd name="connsiteX34" fmla="*/ 89886 w 2675923"/>
              <a:gd name="connsiteY34" fmla="*/ 263070 h 1344158"/>
              <a:gd name="connsiteX35" fmla="*/ 80361 w 2675923"/>
              <a:gd name="connsiteY35" fmla="*/ 277358 h 1344158"/>
              <a:gd name="connsiteX36" fmla="*/ 75598 w 2675923"/>
              <a:gd name="connsiteY36" fmla="*/ 296408 h 1344158"/>
              <a:gd name="connsiteX37" fmla="*/ 61311 w 2675923"/>
              <a:gd name="connsiteY37" fmla="*/ 324983 h 1344158"/>
              <a:gd name="connsiteX38" fmla="*/ 47023 w 2675923"/>
              <a:gd name="connsiteY38" fmla="*/ 377370 h 1344158"/>
              <a:gd name="connsiteX39" fmla="*/ 37498 w 2675923"/>
              <a:gd name="connsiteY39" fmla="*/ 415470 h 1344158"/>
              <a:gd name="connsiteX40" fmla="*/ 27973 w 2675923"/>
              <a:gd name="connsiteY40" fmla="*/ 434520 h 1344158"/>
              <a:gd name="connsiteX41" fmla="*/ 18448 w 2675923"/>
              <a:gd name="connsiteY41" fmla="*/ 539295 h 1344158"/>
              <a:gd name="connsiteX42" fmla="*/ 4161 w 2675923"/>
              <a:gd name="connsiteY42" fmla="*/ 620258 h 1344158"/>
              <a:gd name="connsiteX43" fmla="*/ 8923 w 2675923"/>
              <a:gd name="connsiteY43" fmla="*/ 805995 h 1344158"/>
              <a:gd name="connsiteX44" fmla="*/ 13686 w 2675923"/>
              <a:gd name="connsiteY44" fmla="*/ 829808 h 1344158"/>
              <a:gd name="connsiteX45" fmla="*/ 23211 w 2675923"/>
              <a:gd name="connsiteY45" fmla="*/ 848858 h 1344158"/>
              <a:gd name="connsiteX46" fmla="*/ 32736 w 2675923"/>
              <a:gd name="connsiteY46" fmla="*/ 872670 h 1344158"/>
              <a:gd name="connsiteX47" fmla="*/ 51786 w 2675923"/>
              <a:gd name="connsiteY47" fmla="*/ 910770 h 1344158"/>
              <a:gd name="connsiteX48" fmla="*/ 56548 w 2675923"/>
              <a:gd name="connsiteY48" fmla="*/ 925058 h 1344158"/>
              <a:gd name="connsiteX49" fmla="*/ 89886 w 2675923"/>
              <a:gd name="connsiteY49" fmla="*/ 953633 h 1344158"/>
              <a:gd name="connsiteX50" fmla="*/ 113698 w 2675923"/>
              <a:gd name="connsiteY50" fmla="*/ 958395 h 1344158"/>
              <a:gd name="connsiteX51" fmla="*/ 132748 w 2675923"/>
              <a:gd name="connsiteY51" fmla="*/ 967920 h 1344158"/>
              <a:gd name="connsiteX52" fmla="*/ 180373 w 2675923"/>
              <a:gd name="connsiteY52" fmla="*/ 972683 h 1344158"/>
              <a:gd name="connsiteX53" fmla="*/ 204186 w 2675923"/>
              <a:gd name="connsiteY53" fmla="*/ 977445 h 1344158"/>
              <a:gd name="connsiteX54" fmla="*/ 585186 w 2675923"/>
              <a:gd name="connsiteY54" fmla="*/ 972683 h 1344158"/>
              <a:gd name="connsiteX55" fmla="*/ 685198 w 2675923"/>
              <a:gd name="connsiteY55" fmla="*/ 958395 h 1344158"/>
              <a:gd name="connsiteX56" fmla="*/ 728061 w 2675923"/>
              <a:gd name="connsiteY56" fmla="*/ 953633 h 1344158"/>
              <a:gd name="connsiteX57" fmla="*/ 823311 w 2675923"/>
              <a:gd name="connsiteY57" fmla="*/ 939345 h 1344158"/>
              <a:gd name="connsiteX58" fmla="*/ 856648 w 2675923"/>
              <a:gd name="connsiteY58" fmla="*/ 934583 h 1344158"/>
              <a:gd name="connsiteX59" fmla="*/ 904273 w 2675923"/>
              <a:gd name="connsiteY59" fmla="*/ 925058 h 1344158"/>
              <a:gd name="connsiteX60" fmla="*/ 923323 w 2675923"/>
              <a:gd name="connsiteY60" fmla="*/ 920295 h 1344158"/>
              <a:gd name="connsiteX61" fmla="*/ 1009048 w 2675923"/>
              <a:gd name="connsiteY61" fmla="*/ 910770 h 1344158"/>
              <a:gd name="connsiteX62" fmla="*/ 1090011 w 2675923"/>
              <a:gd name="connsiteY62" fmla="*/ 896483 h 1344158"/>
              <a:gd name="connsiteX63" fmla="*/ 1132873 w 2675923"/>
              <a:gd name="connsiteY63" fmla="*/ 891720 h 1344158"/>
              <a:gd name="connsiteX64" fmla="*/ 1190023 w 2675923"/>
              <a:gd name="connsiteY64" fmla="*/ 882195 h 1344158"/>
              <a:gd name="connsiteX65" fmla="*/ 1261461 w 2675923"/>
              <a:gd name="connsiteY65" fmla="*/ 877433 h 1344158"/>
              <a:gd name="connsiteX66" fmla="*/ 1285273 w 2675923"/>
              <a:gd name="connsiteY66" fmla="*/ 872670 h 1344158"/>
              <a:gd name="connsiteX67" fmla="*/ 1380523 w 2675923"/>
              <a:gd name="connsiteY67" fmla="*/ 863145 h 1344158"/>
              <a:gd name="connsiteX68" fmla="*/ 1575786 w 2675923"/>
              <a:gd name="connsiteY68" fmla="*/ 853620 h 1344158"/>
              <a:gd name="connsiteX69" fmla="*/ 1775811 w 2675923"/>
              <a:gd name="connsiteY69" fmla="*/ 858383 h 1344158"/>
              <a:gd name="connsiteX70" fmla="*/ 1856773 w 2675923"/>
              <a:gd name="connsiteY70" fmla="*/ 867908 h 1344158"/>
              <a:gd name="connsiteX71" fmla="*/ 1899636 w 2675923"/>
              <a:gd name="connsiteY71" fmla="*/ 877433 h 1344158"/>
              <a:gd name="connsiteX72" fmla="*/ 1952023 w 2675923"/>
              <a:gd name="connsiteY72" fmla="*/ 882195 h 1344158"/>
              <a:gd name="connsiteX73" fmla="*/ 1966311 w 2675923"/>
              <a:gd name="connsiteY73" fmla="*/ 886958 h 1344158"/>
              <a:gd name="connsiteX74" fmla="*/ 1990123 w 2675923"/>
              <a:gd name="connsiteY74" fmla="*/ 891720 h 1344158"/>
              <a:gd name="connsiteX75" fmla="*/ 2028223 w 2675923"/>
              <a:gd name="connsiteY75" fmla="*/ 910770 h 1344158"/>
              <a:gd name="connsiteX76" fmla="*/ 2056798 w 2675923"/>
              <a:gd name="connsiteY76" fmla="*/ 920295 h 1344158"/>
              <a:gd name="connsiteX77" fmla="*/ 2094898 w 2675923"/>
              <a:gd name="connsiteY77" fmla="*/ 944108 h 1344158"/>
              <a:gd name="connsiteX78" fmla="*/ 2113948 w 2675923"/>
              <a:gd name="connsiteY78" fmla="*/ 948870 h 1344158"/>
              <a:gd name="connsiteX79" fmla="*/ 2137761 w 2675923"/>
              <a:gd name="connsiteY79" fmla="*/ 963158 h 1344158"/>
              <a:gd name="connsiteX80" fmla="*/ 2156811 w 2675923"/>
              <a:gd name="connsiteY80" fmla="*/ 967920 h 1344158"/>
              <a:gd name="connsiteX81" fmla="*/ 2180623 w 2675923"/>
              <a:gd name="connsiteY81" fmla="*/ 977445 h 1344158"/>
              <a:gd name="connsiteX82" fmla="*/ 2218723 w 2675923"/>
              <a:gd name="connsiteY82" fmla="*/ 996495 h 1344158"/>
              <a:gd name="connsiteX83" fmla="*/ 2256823 w 2675923"/>
              <a:gd name="connsiteY83" fmla="*/ 1010783 h 1344158"/>
              <a:gd name="connsiteX84" fmla="*/ 2271111 w 2675923"/>
              <a:gd name="connsiteY84" fmla="*/ 1015545 h 1344158"/>
              <a:gd name="connsiteX85" fmla="*/ 2290161 w 2675923"/>
              <a:gd name="connsiteY85" fmla="*/ 1025070 h 1344158"/>
              <a:gd name="connsiteX86" fmla="*/ 2313973 w 2675923"/>
              <a:gd name="connsiteY86" fmla="*/ 1034595 h 1344158"/>
              <a:gd name="connsiteX87" fmla="*/ 2328261 w 2675923"/>
              <a:gd name="connsiteY87" fmla="*/ 1044120 h 1344158"/>
              <a:gd name="connsiteX88" fmla="*/ 2356836 w 2675923"/>
              <a:gd name="connsiteY88" fmla="*/ 1053645 h 1344158"/>
              <a:gd name="connsiteX89" fmla="*/ 2385411 w 2675923"/>
              <a:gd name="connsiteY89" fmla="*/ 1072695 h 1344158"/>
              <a:gd name="connsiteX90" fmla="*/ 2399698 w 2675923"/>
              <a:gd name="connsiteY90" fmla="*/ 1077458 h 1344158"/>
              <a:gd name="connsiteX91" fmla="*/ 2442561 w 2675923"/>
              <a:gd name="connsiteY91" fmla="*/ 1101270 h 1344158"/>
              <a:gd name="connsiteX92" fmla="*/ 2471136 w 2675923"/>
              <a:gd name="connsiteY92" fmla="*/ 1120320 h 1344158"/>
              <a:gd name="connsiteX93" fmla="*/ 2490186 w 2675923"/>
              <a:gd name="connsiteY93" fmla="*/ 1139370 h 1344158"/>
              <a:gd name="connsiteX94" fmla="*/ 2523523 w 2675923"/>
              <a:gd name="connsiteY94" fmla="*/ 1158420 h 1344158"/>
              <a:gd name="connsiteX95" fmla="*/ 2537811 w 2675923"/>
              <a:gd name="connsiteY95" fmla="*/ 1172708 h 1344158"/>
              <a:gd name="connsiteX96" fmla="*/ 2552098 w 2675923"/>
              <a:gd name="connsiteY96" fmla="*/ 1182233 h 1344158"/>
              <a:gd name="connsiteX97" fmla="*/ 2566386 w 2675923"/>
              <a:gd name="connsiteY97" fmla="*/ 1196520 h 1344158"/>
              <a:gd name="connsiteX98" fmla="*/ 2580673 w 2675923"/>
              <a:gd name="connsiteY98" fmla="*/ 1206045 h 1344158"/>
              <a:gd name="connsiteX99" fmla="*/ 2594961 w 2675923"/>
              <a:gd name="connsiteY99" fmla="*/ 1220333 h 1344158"/>
              <a:gd name="connsiteX100" fmla="*/ 2618773 w 2675923"/>
              <a:gd name="connsiteY100" fmla="*/ 1239383 h 1344158"/>
              <a:gd name="connsiteX101" fmla="*/ 2633061 w 2675923"/>
              <a:gd name="connsiteY101" fmla="*/ 1267958 h 1344158"/>
              <a:gd name="connsiteX102" fmla="*/ 2647348 w 2675923"/>
              <a:gd name="connsiteY102" fmla="*/ 1282245 h 1344158"/>
              <a:gd name="connsiteX103" fmla="*/ 2661636 w 2675923"/>
              <a:gd name="connsiteY103" fmla="*/ 1315583 h 1344158"/>
              <a:gd name="connsiteX104" fmla="*/ 2671161 w 2675923"/>
              <a:gd name="connsiteY104" fmla="*/ 1329870 h 1344158"/>
              <a:gd name="connsiteX105" fmla="*/ 2675923 w 2675923"/>
              <a:gd name="connsiteY105" fmla="*/ 1344158 h 134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2675923" h="1344158">
                <a:moveTo>
                  <a:pt x="1228123" y="467858"/>
                </a:moveTo>
                <a:cubicBezTo>
                  <a:pt x="1223138" y="243507"/>
                  <a:pt x="1245957" y="321333"/>
                  <a:pt x="1213836" y="224970"/>
                </a:cubicBezTo>
                <a:lnTo>
                  <a:pt x="1213836" y="224970"/>
                </a:lnTo>
                <a:cubicBezTo>
                  <a:pt x="1207685" y="200367"/>
                  <a:pt x="1212704" y="211366"/>
                  <a:pt x="1199548" y="191633"/>
                </a:cubicBezTo>
                <a:cubicBezTo>
                  <a:pt x="1182619" y="140847"/>
                  <a:pt x="1199916" y="182696"/>
                  <a:pt x="1175736" y="144008"/>
                </a:cubicBezTo>
                <a:cubicBezTo>
                  <a:pt x="1164094" y="125381"/>
                  <a:pt x="1169792" y="126397"/>
                  <a:pt x="1156686" y="110670"/>
                </a:cubicBezTo>
                <a:cubicBezTo>
                  <a:pt x="1152374" y="105496"/>
                  <a:pt x="1146710" y="101557"/>
                  <a:pt x="1142398" y="96383"/>
                </a:cubicBezTo>
                <a:cubicBezTo>
                  <a:pt x="1138734" y="91986"/>
                  <a:pt x="1136537" y="86492"/>
                  <a:pt x="1132873" y="82095"/>
                </a:cubicBezTo>
                <a:cubicBezTo>
                  <a:pt x="1113899" y="59326"/>
                  <a:pt x="1124733" y="75313"/>
                  <a:pt x="1104298" y="58283"/>
                </a:cubicBezTo>
                <a:cubicBezTo>
                  <a:pt x="1099124" y="53971"/>
                  <a:pt x="1095722" y="47565"/>
                  <a:pt x="1090011" y="43995"/>
                </a:cubicBezTo>
                <a:cubicBezTo>
                  <a:pt x="1082761" y="39464"/>
                  <a:pt x="1073845" y="38293"/>
                  <a:pt x="1066198" y="34470"/>
                </a:cubicBezTo>
                <a:cubicBezTo>
                  <a:pt x="1061079" y="31910"/>
                  <a:pt x="1057030" y="27505"/>
                  <a:pt x="1051911" y="24945"/>
                </a:cubicBezTo>
                <a:cubicBezTo>
                  <a:pt x="1047421" y="22700"/>
                  <a:pt x="1042546" y="21168"/>
                  <a:pt x="1037623" y="20183"/>
                </a:cubicBezTo>
                <a:cubicBezTo>
                  <a:pt x="1018685" y="16396"/>
                  <a:pt x="999492" y="14014"/>
                  <a:pt x="980473" y="10658"/>
                </a:cubicBezTo>
                <a:cubicBezTo>
                  <a:pt x="920081" y="0"/>
                  <a:pt x="998376" y="8349"/>
                  <a:pt x="875698" y="1133"/>
                </a:cubicBezTo>
                <a:lnTo>
                  <a:pt x="742348" y="5895"/>
                </a:lnTo>
                <a:cubicBezTo>
                  <a:pt x="685204" y="7681"/>
                  <a:pt x="627995" y="7730"/>
                  <a:pt x="570898" y="10658"/>
                </a:cubicBezTo>
                <a:cubicBezTo>
                  <a:pt x="565885" y="10915"/>
                  <a:pt x="561550" y="14522"/>
                  <a:pt x="556611" y="15420"/>
                </a:cubicBezTo>
                <a:cubicBezTo>
                  <a:pt x="544019" y="17710"/>
                  <a:pt x="531211" y="18595"/>
                  <a:pt x="518511" y="20183"/>
                </a:cubicBezTo>
                <a:lnTo>
                  <a:pt x="475648" y="34470"/>
                </a:lnTo>
                <a:cubicBezTo>
                  <a:pt x="463398" y="38553"/>
                  <a:pt x="455479" y="41601"/>
                  <a:pt x="442311" y="43995"/>
                </a:cubicBezTo>
                <a:cubicBezTo>
                  <a:pt x="431267" y="46003"/>
                  <a:pt x="420086" y="47170"/>
                  <a:pt x="408973" y="48758"/>
                </a:cubicBezTo>
                <a:lnTo>
                  <a:pt x="366111" y="63045"/>
                </a:lnTo>
                <a:lnTo>
                  <a:pt x="351823" y="67808"/>
                </a:lnTo>
                <a:cubicBezTo>
                  <a:pt x="345473" y="72570"/>
                  <a:pt x="339629" y="78096"/>
                  <a:pt x="332773" y="82095"/>
                </a:cubicBezTo>
                <a:cubicBezTo>
                  <a:pt x="320508" y="89249"/>
                  <a:pt x="304713" y="91105"/>
                  <a:pt x="294673" y="101145"/>
                </a:cubicBezTo>
                <a:cubicBezTo>
                  <a:pt x="288323" y="107495"/>
                  <a:pt x="282930" y="114975"/>
                  <a:pt x="275623" y="120195"/>
                </a:cubicBezTo>
                <a:cubicBezTo>
                  <a:pt x="271538" y="123113"/>
                  <a:pt x="265950" y="122980"/>
                  <a:pt x="261336" y="124958"/>
                </a:cubicBezTo>
                <a:cubicBezTo>
                  <a:pt x="240008" y="134099"/>
                  <a:pt x="240549" y="136729"/>
                  <a:pt x="218473" y="148770"/>
                </a:cubicBezTo>
                <a:cubicBezTo>
                  <a:pt x="209124" y="153869"/>
                  <a:pt x="198272" y="156479"/>
                  <a:pt x="189898" y="163058"/>
                </a:cubicBezTo>
                <a:cubicBezTo>
                  <a:pt x="175775" y="174154"/>
                  <a:pt x="164498" y="188458"/>
                  <a:pt x="151798" y="201158"/>
                </a:cubicBezTo>
                <a:cubicBezTo>
                  <a:pt x="145448" y="207508"/>
                  <a:pt x="139932" y="214820"/>
                  <a:pt x="132748" y="220208"/>
                </a:cubicBezTo>
                <a:lnTo>
                  <a:pt x="113698" y="234495"/>
                </a:lnTo>
                <a:cubicBezTo>
                  <a:pt x="110523" y="240845"/>
                  <a:pt x="108718" y="248091"/>
                  <a:pt x="104173" y="253545"/>
                </a:cubicBezTo>
                <a:cubicBezTo>
                  <a:pt x="100509" y="257942"/>
                  <a:pt x="93933" y="259023"/>
                  <a:pt x="89886" y="263070"/>
                </a:cubicBezTo>
                <a:cubicBezTo>
                  <a:pt x="85839" y="267118"/>
                  <a:pt x="83536" y="272595"/>
                  <a:pt x="80361" y="277358"/>
                </a:cubicBezTo>
                <a:cubicBezTo>
                  <a:pt x="78773" y="283708"/>
                  <a:pt x="78176" y="290392"/>
                  <a:pt x="75598" y="296408"/>
                </a:cubicBezTo>
                <a:cubicBezTo>
                  <a:pt x="63740" y="324075"/>
                  <a:pt x="67487" y="297193"/>
                  <a:pt x="61311" y="324983"/>
                </a:cubicBezTo>
                <a:cubicBezTo>
                  <a:pt x="50518" y="373550"/>
                  <a:pt x="64228" y="334358"/>
                  <a:pt x="47023" y="377370"/>
                </a:cubicBezTo>
                <a:cubicBezTo>
                  <a:pt x="44227" y="391354"/>
                  <a:pt x="42992" y="402652"/>
                  <a:pt x="37498" y="415470"/>
                </a:cubicBezTo>
                <a:cubicBezTo>
                  <a:pt x="34701" y="421995"/>
                  <a:pt x="31148" y="428170"/>
                  <a:pt x="27973" y="434520"/>
                </a:cubicBezTo>
                <a:cubicBezTo>
                  <a:pt x="25966" y="462614"/>
                  <a:pt x="23868" y="508580"/>
                  <a:pt x="18448" y="539295"/>
                </a:cubicBezTo>
                <a:cubicBezTo>
                  <a:pt x="0" y="643833"/>
                  <a:pt x="16113" y="524628"/>
                  <a:pt x="4161" y="620258"/>
                </a:cubicBezTo>
                <a:cubicBezTo>
                  <a:pt x="5748" y="682170"/>
                  <a:pt x="6111" y="744126"/>
                  <a:pt x="8923" y="805995"/>
                </a:cubicBezTo>
                <a:cubicBezTo>
                  <a:pt x="9291" y="814082"/>
                  <a:pt x="11126" y="822129"/>
                  <a:pt x="13686" y="829808"/>
                </a:cubicBezTo>
                <a:cubicBezTo>
                  <a:pt x="15931" y="836543"/>
                  <a:pt x="20328" y="842370"/>
                  <a:pt x="23211" y="848858"/>
                </a:cubicBezTo>
                <a:cubicBezTo>
                  <a:pt x="26683" y="856670"/>
                  <a:pt x="29561" y="864733"/>
                  <a:pt x="32736" y="872670"/>
                </a:cubicBezTo>
                <a:cubicBezTo>
                  <a:pt x="42255" y="920269"/>
                  <a:pt x="28915" y="876464"/>
                  <a:pt x="51786" y="910770"/>
                </a:cubicBezTo>
                <a:cubicBezTo>
                  <a:pt x="54571" y="914947"/>
                  <a:pt x="53763" y="920881"/>
                  <a:pt x="56548" y="925058"/>
                </a:cubicBezTo>
                <a:cubicBezTo>
                  <a:pt x="61018" y="931763"/>
                  <a:pt x="83634" y="950854"/>
                  <a:pt x="89886" y="953633"/>
                </a:cubicBezTo>
                <a:cubicBezTo>
                  <a:pt x="97283" y="956921"/>
                  <a:pt x="105761" y="956808"/>
                  <a:pt x="113698" y="958395"/>
                </a:cubicBezTo>
                <a:cubicBezTo>
                  <a:pt x="120048" y="961570"/>
                  <a:pt x="125806" y="966432"/>
                  <a:pt x="132748" y="967920"/>
                </a:cubicBezTo>
                <a:cubicBezTo>
                  <a:pt x="148348" y="971263"/>
                  <a:pt x="164559" y="970574"/>
                  <a:pt x="180373" y="972683"/>
                </a:cubicBezTo>
                <a:cubicBezTo>
                  <a:pt x="188397" y="973753"/>
                  <a:pt x="196248" y="975858"/>
                  <a:pt x="204186" y="977445"/>
                </a:cubicBezTo>
                <a:cubicBezTo>
                  <a:pt x="331186" y="975858"/>
                  <a:pt x="458276" y="977709"/>
                  <a:pt x="585186" y="972683"/>
                </a:cubicBezTo>
                <a:cubicBezTo>
                  <a:pt x="618835" y="971350"/>
                  <a:pt x="651728" y="962113"/>
                  <a:pt x="685198" y="958395"/>
                </a:cubicBezTo>
                <a:lnTo>
                  <a:pt x="728061" y="953633"/>
                </a:lnTo>
                <a:cubicBezTo>
                  <a:pt x="828479" y="940536"/>
                  <a:pt x="762189" y="948748"/>
                  <a:pt x="823311" y="939345"/>
                </a:cubicBezTo>
                <a:cubicBezTo>
                  <a:pt x="834406" y="937638"/>
                  <a:pt x="845594" y="936534"/>
                  <a:pt x="856648" y="934583"/>
                </a:cubicBezTo>
                <a:cubicBezTo>
                  <a:pt x="872591" y="931770"/>
                  <a:pt x="888567" y="928985"/>
                  <a:pt x="904273" y="925058"/>
                </a:cubicBezTo>
                <a:cubicBezTo>
                  <a:pt x="910623" y="923470"/>
                  <a:pt x="916867" y="921371"/>
                  <a:pt x="923323" y="920295"/>
                </a:cubicBezTo>
                <a:cubicBezTo>
                  <a:pt x="981740" y="910559"/>
                  <a:pt x="943096" y="920541"/>
                  <a:pt x="1009048" y="910770"/>
                </a:cubicBezTo>
                <a:cubicBezTo>
                  <a:pt x="1036157" y="906754"/>
                  <a:pt x="1062774" y="899510"/>
                  <a:pt x="1090011" y="896483"/>
                </a:cubicBezTo>
                <a:cubicBezTo>
                  <a:pt x="1104298" y="894895"/>
                  <a:pt x="1118642" y="893753"/>
                  <a:pt x="1132873" y="891720"/>
                </a:cubicBezTo>
                <a:cubicBezTo>
                  <a:pt x="1176150" y="885538"/>
                  <a:pt x="1136946" y="887020"/>
                  <a:pt x="1190023" y="882195"/>
                </a:cubicBezTo>
                <a:cubicBezTo>
                  <a:pt x="1213791" y="880034"/>
                  <a:pt x="1237648" y="879020"/>
                  <a:pt x="1261461" y="877433"/>
                </a:cubicBezTo>
                <a:cubicBezTo>
                  <a:pt x="1269398" y="875845"/>
                  <a:pt x="1277273" y="873901"/>
                  <a:pt x="1285273" y="872670"/>
                </a:cubicBezTo>
                <a:cubicBezTo>
                  <a:pt x="1323739" y="866752"/>
                  <a:pt x="1338402" y="867156"/>
                  <a:pt x="1380523" y="863145"/>
                </a:cubicBezTo>
                <a:cubicBezTo>
                  <a:pt x="1497046" y="852048"/>
                  <a:pt x="1327183" y="861390"/>
                  <a:pt x="1575786" y="853620"/>
                </a:cubicBezTo>
                <a:lnTo>
                  <a:pt x="1775811" y="858383"/>
                </a:lnTo>
                <a:cubicBezTo>
                  <a:pt x="1789424" y="858907"/>
                  <a:pt x="1839432" y="864656"/>
                  <a:pt x="1856773" y="867908"/>
                </a:cubicBezTo>
                <a:cubicBezTo>
                  <a:pt x="1871158" y="870605"/>
                  <a:pt x="1885162" y="875262"/>
                  <a:pt x="1899636" y="877433"/>
                </a:cubicBezTo>
                <a:cubicBezTo>
                  <a:pt x="1916976" y="880034"/>
                  <a:pt x="1934561" y="880608"/>
                  <a:pt x="1952023" y="882195"/>
                </a:cubicBezTo>
                <a:cubicBezTo>
                  <a:pt x="1956786" y="883783"/>
                  <a:pt x="1961441" y="885740"/>
                  <a:pt x="1966311" y="886958"/>
                </a:cubicBezTo>
                <a:cubicBezTo>
                  <a:pt x="1974164" y="888921"/>
                  <a:pt x="1982568" y="888814"/>
                  <a:pt x="1990123" y="891720"/>
                </a:cubicBezTo>
                <a:cubicBezTo>
                  <a:pt x="2003376" y="896817"/>
                  <a:pt x="2014753" y="906280"/>
                  <a:pt x="2028223" y="910770"/>
                </a:cubicBezTo>
                <a:lnTo>
                  <a:pt x="2056798" y="920295"/>
                </a:lnTo>
                <a:cubicBezTo>
                  <a:pt x="2071782" y="931533"/>
                  <a:pt x="2077465" y="937571"/>
                  <a:pt x="2094898" y="944108"/>
                </a:cubicBezTo>
                <a:cubicBezTo>
                  <a:pt x="2101027" y="946406"/>
                  <a:pt x="2107598" y="947283"/>
                  <a:pt x="2113948" y="948870"/>
                </a:cubicBezTo>
                <a:cubicBezTo>
                  <a:pt x="2121886" y="953633"/>
                  <a:pt x="2129302" y="959398"/>
                  <a:pt x="2137761" y="963158"/>
                </a:cubicBezTo>
                <a:cubicBezTo>
                  <a:pt x="2143742" y="965816"/>
                  <a:pt x="2150601" y="965850"/>
                  <a:pt x="2156811" y="967920"/>
                </a:cubicBezTo>
                <a:cubicBezTo>
                  <a:pt x="2164921" y="970623"/>
                  <a:pt x="2172861" y="973863"/>
                  <a:pt x="2180623" y="977445"/>
                </a:cubicBezTo>
                <a:cubicBezTo>
                  <a:pt x="2193515" y="983395"/>
                  <a:pt x="2205253" y="992005"/>
                  <a:pt x="2218723" y="996495"/>
                </a:cubicBezTo>
                <a:cubicBezTo>
                  <a:pt x="2251171" y="1007312"/>
                  <a:pt x="2211236" y="993689"/>
                  <a:pt x="2256823" y="1010783"/>
                </a:cubicBezTo>
                <a:cubicBezTo>
                  <a:pt x="2261524" y="1012546"/>
                  <a:pt x="2266497" y="1013568"/>
                  <a:pt x="2271111" y="1015545"/>
                </a:cubicBezTo>
                <a:cubicBezTo>
                  <a:pt x="2277637" y="1018342"/>
                  <a:pt x="2283673" y="1022187"/>
                  <a:pt x="2290161" y="1025070"/>
                </a:cubicBezTo>
                <a:cubicBezTo>
                  <a:pt x="2297973" y="1028542"/>
                  <a:pt x="2306327" y="1030772"/>
                  <a:pt x="2313973" y="1034595"/>
                </a:cubicBezTo>
                <a:cubicBezTo>
                  <a:pt x="2319093" y="1037155"/>
                  <a:pt x="2323030" y="1041795"/>
                  <a:pt x="2328261" y="1044120"/>
                </a:cubicBezTo>
                <a:cubicBezTo>
                  <a:pt x="2337436" y="1048198"/>
                  <a:pt x="2356836" y="1053645"/>
                  <a:pt x="2356836" y="1053645"/>
                </a:cubicBezTo>
                <a:cubicBezTo>
                  <a:pt x="2366361" y="1059995"/>
                  <a:pt x="2374551" y="1069074"/>
                  <a:pt x="2385411" y="1072695"/>
                </a:cubicBezTo>
                <a:cubicBezTo>
                  <a:pt x="2390173" y="1074283"/>
                  <a:pt x="2395310" y="1075020"/>
                  <a:pt x="2399698" y="1077458"/>
                </a:cubicBezTo>
                <a:cubicBezTo>
                  <a:pt x="2448819" y="1104748"/>
                  <a:pt x="2410234" y="1090496"/>
                  <a:pt x="2442561" y="1101270"/>
                </a:cubicBezTo>
                <a:cubicBezTo>
                  <a:pt x="2452086" y="1107620"/>
                  <a:pt x="2463041" y="1112225"/>
                  <a:pt x="2471136" y="1120320"/>
                </a:cubicBezTo>
                <a:cubicBezTo>
                  <a:pt x="2477486" y="1126670"/>
                  <a:pt x="2482923" y="1134088"/>
                  <a:pt x="2490186" y="1139370"/>
                </a:cubicBezTo>
                <a:cubicBezTo>
                  <a:pt x="2500537" y="1146898"/>
                  <a:pt x="2513038" y="1151080"/>
                  <a:pt x="2523523" y="1158420"/>
                </a:cubicBezTo>
                <a:cubicBezTo>
                  <a:pt x="2529041" y="1162283"/>
                  <a:pt x="2532637" y="1168396"/>
                  <a:pt x="2537811" y="1172708"/>
                </a:cubicBezTo>
                <a:cubicBezTo>
                  <a:pt x="2542208" y="1176372"/>
                  <a:pt x="2547701" y="1178569"/>
                  <a:pt x="2552098" y="1182233"/>
                </a:cubicBezTo>
                <a:cubicBezTo>
                  <a:pt x="2557272" y="1186545"/>
                  <a:pt x="2561212" y="1192208"/>
                  <a:pt x="2566386" y="1196520"/>
                </a:cubicBezTo>
                <a:cubicBezTo>
                  <a:pt x="2570783" y="1200184"/>
                  <a:pt x="2576276" y="1202381"/>
                  <a:pt x="2580673" y="1206045"/>
                </a:cubicBezTo>
                <a:cubicBezTo>
                  <a:pt x="2585847" y="1210357"/>
                  <a:pt x="2589892" y="1215898"/>
                  <a:pt x="2594961" y="1220333"/>
                </a:cubicBezTo>
                <a:cubicBezTo>
                  <a:pt x="2602611" y="1227027"/>
                  <a:pt x="2611585" y="1232195"/>
                  <a:pt x="2618773" y="1239383"/>
                </a:cubicBezTo>
                <a:cubicBezTo>
                  <a:pt x="2641253" y="1261863"/>
                  <a:pt x="2617567" y="1244718"/>
                  <a:pt x="2633061" y="1267958"/>
                </a:cubicBezTo>
                <a:cubicBezTo>
                  <a:pt x="2636797" y="1273562"/>
                  <a:pt x="2643433" y="1276765"/>
                  <a:pt x="2647348" y="1282245"/>
                </a:cubicBezTo>
                <a:cubicBezTo>
                  <a:pt x="2663864" y="1305368"/>
                  <a:pt x="2651272" y="1294855"/>
                  <a:pt x="2661636" y="1315583"/>
                </a:cubicBezTo>
                <a:cubicBezTo>
                  <a:pt x="2664196" y="1320702"/>
                  <a:pt x="2667986" y="1325108"/>
                  <a:pt x="2671161" y="1329870"/>
                </a:cubicBezTo>
                <a:lnTo>
                  <a:pt x="2675923" y="1344158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500298" y="335756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86116" y="2571744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1.method </a:t>
            </a:r>
            <a:r>
              <a:rPr lang="ko-KR" altLang="en-US" sz="1000" dirty="0" smtClean="0"/>
              <a:t>호출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928662" y="2825589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</a:t>
            </a:r>
            <a:r>
              <a:rPr lang="ko-KR" altLang="en-US" sz="1000" dirty="0" err="1" smtClean="0"/>
              <a:t>업무처리할</a:t>
            </a:r>
            <a:r>
              <a:rPr lang="ko-KR" altLang="en-US" sz="1000" dirty="0" smtClean="0"/>
              <a:t> 결과 값이 반환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6" y="3143248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결과값으로 변환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5852" y="321468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결과값이 할당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538163" y="2700338"/>
            <a:ext cx="2028825" cy="717485"/>
          </a:xfrm>
          <a:custGeom>
            <a:avLst/>
            <a:gdLst>
              <a:gd name="connsiteX0" fmla="*/ 100012 w 2028825"/>
              <a:gd name="connsiteY0" fmla="*/ 190500 h 717485"/>
              <a:gd name="connsiteX1" fmla="*/ 104775 w 2028825"/>
              <a:gd name="connsiteY1" fmla="*/ 204787 h 717485"/>
              <a:gd name="connsiteX2" fmla="*/ 138112 w 2028825"/>
              <a:gd name="connsiteY2" fmla="*/ 219075 h 717485"/>
              <a:gd name="connsiteX3" fmla="*/ 195262 w 2028825"/>
              <a:gd name="connsiteY3" fmla="*/ 214312 h 717485"/>
              <a:gd name="connsiteX4" fmla="*/ 209550 w 2028825"/>
              <a:gd name="connsiteY4" fmla="*/ 204787 h 717485"/>
              <a:gd name="connsiteX5" fmla="*/ 238125 w 2028825"/>
              <a:gd name="connsiteY5" fmla="*/ 171450 h 717485"/>
              <a:gd name="connsiteX6" fmla="*/ 242887 w 2028825"/>
              <a:gd name="connsiteY6" fmla="*/ 142875 h 717485"/>
              <a:gd name="connsiteX7" fmla="*/ 247650 w 2028825"/>
              <a:gd name="connsiteY7" fmla="*/ 128587 h 717485"/>
              <a:gd name="connsiteX8" fmla="*/ 252412 w 2028825"/>
              <a:gd name="connsiteY8" fmla="*/ 109537 h 717485"/>
              <a:gd name="connsiteX9" fmla="*/ 247650 w 2028825"/>
              <a:gd name="connsiteY9" fmla="*/ 19050 h 717485"/>
              <a:gd name="connsiteX10" fmla="*/ 238125 w 2028825"/>
              <a:gd name="connsiteY10" fmla="*/ 4762 h 717485"/>
              <a:gd name="connsiteX11" fmla="*/ 209550 w 2028825"/>
              <a:gd name="connsiteY11" fmla="*/ 0 h 717485"/>
              <a:gd name="connsiteX12" fmla="*/ 42862 w 2028825"/>
              <a:gd name="connsiteY12" fmla="*/ 4762 h 717485"/>
              <a:gd name="connsiteX13" fmla="*/ 28575 w 2028825"/>
              <a:gd name="connsiteY13" fmla="*/ 9525 h 717485"/>
              <a:gd name="connsiteX14" fmla="*/ 4762 w 2028825"/>
              <a:gd name="connsiteY14" fmla="*/ 47625 h 717485"/>
              <a:gd name="connsiteX15" fmla="*/ 0 w 2028825"/>
              <a:gd name="connsiteY15" fmla="*/ 66675 h 717485"/>
              <a:gd name="connsiteX16" fmla="*/ 4762 w 2028825"/>
              <a:gd name="connsiteY16" fmla="*/ 166687 h 717485"/>
              <a:gd name="connsiteX17" fmla="*/ 28575 w 2028825"/>
              <a:gd name="connsiteY17" fmla="*/ 185737 h 717485"/>
              <a:gd name="connsiteX18" fmla="*/ 76200 w 2028825"/>
              <a:gd name="connsiteY18" fmla="*/ 195262 h 717485"/>
              <a:gd name="connsiteX19" fmla="*/ 104775 w 2028825"/>
              <a:gd name="connsiteY19" fmla="*/ 204787 h 717485"/>
              <a:gd name="connsiteX20" fmla="*/ 138112 w 2028825"/>
              <a:gd name="connsiteY20" fmla="*/ 214312 h 717485"/>
              <a:gd name="connsiteX21" fmla="*/ 157162 w 2028825"/>
              <a:gd name="connsiteY21" fmla="*/ 280987 h 717485"/>
              <a:gd name="connsiteX22" fmla="*/ 171450 w 2028825"/>
              <a:gd name="connsiteY22" fmla="*/ 314325 h 717485"/>
              <a:gd name="connsiteX23" fmla="*/ 185737 w 2028825"/>
              <a:gd name="connsiteY23" fmla="*/ 319087 h 717485"/>
              <a:gd name="connsiteX24" fmla="*/ 200025 w 2028825"/>
              <a:gd name="connsiteY24" fmla="*/ 328612 h 717485"/>
              <a:gd name="connsiteX25" fmla="*/ 238125 w 2028825"/>
              <a:gd name="connsiteY25" fmla="*/ 338137 h 717485"/>
              <a:gd name="connsiteX26" fmla="*/ 1404937 w 2028825"/>
              <a:gd name="connsiteY26" fmla="*/ 342900 h 717485"/>
              <a:gd name="connsiteX27" fmla="*/ 1433512 w 2028825"/>
              <a:gd name="connsiteY27" fmla="*/ 347662 h 717485"/>
              <a:gd name="connsiteX28" fmla="*/ 1490662 w 2028825"/>
              <a:gd name="connsiteY28" fmla="*/ 352425 h 717485"/>
              <a:gd name="connsiteX29" fmla="*/ 1514475 w 2028825"/>
              <a:gd name="connsiteY29" fmla="*/ 361950 h 717485"/>
              <a:gd name="connsiteX30" fmla="*/ 1576387 w 2028825"/>
              <a:gd name="connsiteY30" fmla="*/ 371475 h 717485"/>
              <a:gd name="connsiteX31" fmla="*/ 1614487 w 2028825"/>
              <a:gd name="connsiteY31" fmla="*/ 381000 h 717485"/>
              <a:gd name="connsiteX32" fmla="*/ 1643062 w 2028825"/>
              <a:gd name="connsiteY32" fmla="*/ 395287 h 717485"/>
              <a:gd name="connsiteX33" fmla="*/ 1657350 w 2028825"/>
              <a:gd name="connsiteY33" fmla="*/ 404812 h 717485"/>
              <a:gd name="connsiteX34" fmla="*/ 1676400 w 2028825"/>
              <a:gd name="connsiteY34" fmla="*/ 414337 h 717485"/>
              <a:gd name="connsiteX35" fmla="*/ 1690687 w 2028825"/>
              <a:gd name="connsiteY35" fmla="*/ 423862 h 717485"/>
              <a:gd name="connsiteX36" fmla="*/ 1704975 w 2028825"/>
              <a:gd name="connsiteY36" fmla="*/ 428625 h 717485"/>
              <a:gd name="connsiteX37" fmla="*/ 1743075 w 2028825"/>
              <a:gd name="connsiteY37" fmla="*/ 442912 h 717485"/>
              <a:gd name="connsiteX38" fmla="*/ 1785937 w 2028825"/>
              <a:gd name="connsiteY38" fmla="*/ 461962 h 717485"/>
              <a:gd name="connsiteX39" fmla="*/ 1804987 w 2028825"/>
              <a:gd name="connsiteY39" fmla="*/ 471487 h 717485"/>
              <a:gd name="connsiteX40" fmla="*/ 1824037 w 2028825"/>
              <a:gd name="connsiteY40" fmla="*/ 476250 h 717485"/>
              <a:gd name="connsiteX41" fmla="*/ 1838325 w 2028825"/>
              <a:gd name="connsiteY41" fmla="*/ 485775 h 717485"/>
              <a:gd name="connsiteX42" fmla="*/ 1881187 w 2028825"/>
              <a:gd name="connsiteY42" fmla="*/ 500062 h 717485"/>
              <a:gd name="connsiteX43" fmla="*/ 1928812 w 2028825"/>
              <a:gd name="connsiteY43" fmla="*/ 523875 h 717485"/>
              <a:gd name="connsiteX44" fmla="*/ 1962150 w 2028825"/>
              <a:gd name="connsiteY44" fmla="*/ 547687 h 717485"/>
              <a:gd name="connsiteX45" fmla="*/ 1976437 w 2028825"/>
              <a:gd name="connsiteY45" fmla="*/ 571500 h 717485"/>
              <a:gd name="connsiteX46" fmla="*/ 1990725 w 2028825"/>
              <a:gd name="connsiteY46" fmla="*/ 585787 h 717485"/>
              <a:gd name="connsiteX47" fmla="*/ 2005012 w 2028825"/>
              <a:gd name="connsiteY47" fmla="*/ 604837 h 717485"/>
              <a:gd name="connsiteX48" fmla="*/ 2024062 w 2028825"/>
              <a:gd name="connsiteY48" fmla="*/ 633412 h 717485"/>
              <a:gd name="connsiteX49" fmla="*/ 2028825 w 2028825"/>
              <a:gd name="connsiteY49" fmla="*/ 647700 h 717485"/>
              <a:gd name="connsiteX50" fmla="*/ 2024062 w 2028825"/>
              <a:gd name="connsiteY50" fmla="*/ 619125 h 717485"/>
              <a:gd name="connsiteX51" fmla="*/ 1990725 w 2028825"/>
              <a:gd name="connsiteY51" fmla="*/ 595312 h 717485"/>
              <a:gd name="connsiteX52" fmla="*/ 1957387 w 2028825"/>
              <a:gd name="connsiteY52" fmla="*/ 581025 h 717485"/>
              <a:gd name="connsiteX53" fmla="*/ 1943100 w 2028825"/>
              <a:gd name="connsiteY53" fmla="*/ 571500 h 717485"/>
              <a:gd name="connsiteX54" fmla="*/ 1905000 w 2028825"/>
              <a:gd name="connsiteY54" fmla="*/ 557212 h 717485"/>
              <a:gd name="connsiteX55" fmla="*/ 1871662 w 2028825"/>
              <a:gd name="connsiteY55" fmla="*/ 547687 h 717485"/>
              <a:gd name="connsiteX56" fmla="*/ 1838325 w 2028825"/>
              <a:gd name="connsiteY56" fmla="*/ 542925 h 717485"/>
              <a:gd name="connsiteX57" fmla="*/ 1819275 w 2028825"/>
              <a:gd name="connsiteY57" fmla="*/ 538162 h 717485"/>
              <a:gd name="connsiteX58" fmla="*/ 1476375 w 2028825"/>
              <a:gd name="connsiteY58" fmla="*/ 542925 h 717485"/>
              <a:gd name="connsiteX59" fmla="*/ 1428750 w 2028825"/>
              <a:gd name="connsiteY59" fmla="*/ 557212 h 717485"/>
              <a:gd name="connsiteX60" fmla="*/ 1385887 w 2028825"/>
              <a:gd name="connsiteY60" fmla="*/ 581025 h 717485"/>
              <a:gd name="connsiteX61" fmla="*/ 1357312 w 2028825"/>
              <a:gd name="connsiteY61" fmla="*/ 600075 h 717485"/>
              <a:gd name="connsiteX62" fmla="*/ 1343025 w 2028825"/>
              <a:gd name="connsiteY62" fmla="*/ 609600 h 717485"/>
              <a:gd name="connsiteX63" fmla="*/ 1333500 w 2028825"/>
              <a:gd name="connsiteY63" fmla="*/ 623887 h 717485"/>
              <a:gd name="connsiteX64" fmla="*/ 1319212 w 2028825"/>
              <a:gd name="connsiteY64" fmla="*/ 633412 h 717485"/>
              <a:gd name="connsiteX65" fmla="*/ 1300162 w 2028825"/>
              <a:gd name="connsiteY65" fmla="*/ 661987 h 717485"/>
              <a:gd name="connsiteX66" fmla="*/ 1290637 w 2028825"/>
              <a:gd name="connsiteY66" fmla="*/ 676275 h 717485"/>
              <a:gd name="connsiteX67" fmla="*/ 1276350 w 2028825"/>
              <a:gd name="connsiteY67" fmla="*/ 690562 h 717485"/>
              <a:gd name="connsiteX68" fmla="*/ 1266825 w 2028825"/>
              <a:gd name="connsiteY68" fmla="*/ 704850 h 717485"/>
              <a:gd name="connsiteX69" fmla="*/ 1252537 w 2028825"/>
              <a:gd name="connsiteY69" fmla="*/ 704850 h 71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825" h="717485">
                <a:moveTo>
                  <a:pt x="100012" y="190500"/>
                </a:moveTo>
                <a:cubicBezTo>
                  <a:pt x="101600" y="195262"/>
                  <a:pt x="101639" y="200867"/>
                  <a:pt x="104775" y="204787"/>
                </a:cubicBezTo>
                <a:cubicBezTo>
                  <a:pt x="112997" y="215065"/>
                  <a:pt x="126673" y="216215"/>
                  <a:pt x="138112" y="219075"/>
                </a:cubicBezTo>
                <a:cubicBezTo>
                  <a:pt x="157162" y="217487"/>
                  <a:pt x="176517" y="218061"/>
                  <a:pt x="195262" y="214312"/>
                </a:cubicBezTo>
                <a:cubicBezTo>
                  <a:pt x="200875" y="213189"/>
                  <a:pt x="205204" y="208512"/>
                  <a:pt x="209550" y="204787"/>
                </a:cubicBezTo>
                <a:cubicBezTo>
                  <a:pt x="227514" y="189390"/>
                  <a:pt x="226890" y="188301"/>
                  <a:pt x="238125" y="171450"/>
                </a:cubicBezTo>
                <a:cubicBezTo>
                  <a:pt x="239712" y="161925"/>
                  <a:pt x="240792" y="152301"/>
                  <a:pt x="242887" y="142875"/>
                </a:cubicBezTo>
                <a:cubicBezTo>
                  <a:pt x="243976" y="137974"/>
                  <a:pt x="246271" y="133414"/>
                  <a:pt x="247650" y="128587"/>
                </a:cubicBezTo>
                <a:cubicBezTo>
                  <a:pt x="249448" y="122293"/>
                  <a:pt x="250825" y="115887"/>
                  <a:pt x="252412" y="109537"/>
                </a:cubicBezTo>
                <a:cubicBezTo>
                  <a:pt x="250825" y="79375"/>
                  <a:pt x="251731" y="48977"/>
                  <a:pt x="247650" y="19050"/>
                </a:cubicBezTo>
                <a:cubicBezTo>
                  <a:pt x="246877" y="13379"/>
                  <a:pt x="243245" y="7322"/>
                  <a:pt x="238125" y="4762"/>
                </a:cubicBezTo>
                <a:cubicBezTo>
                  <a:pt x="229488" y="444"/>
                  <a:pt x="219075" y="1587"/>
                  <a:pt x="209550" y="0"/>
                </a:cubicBezTo>
                <a:cubicBezTo>
                  <a:pt x="153987" y="1587"/>
                  <a:pt x="98371" y="1840"/>
                  <a:pt x="42862" y="4762"/>
                </a:cubicBezTo>
                <a:cubicBezTo>
                  <a:pt x="37849" y="5026"/>
                  <a:pt x="31910" y="5773"/>
                  <a:pt x="28575" y="9525"/>
                </a:cubicBezTo>
                <a:cubicBezTo>
                  <a:pt x="18625" y="20719"/>
                  <a:pt x="4762" y="47625"/>
                  <a:pt x="4762" y="47625"/>
                </a:cubicBezTo>
                <a:cubicBezTo>
                  <a:pt x="3175" y="53975"/>
                  <a:pt x="0" y="60130"/>
                  <a:pt x="0" y="66675"/>
                </a:cubicBezTo>
                <a:cubicBezTo>
                  <a:pt x="0" y="100050"/>
                  <a:pt x="622" y="133570"/>
                  <a:pt x="4762" y="166687"/>
                </a:cubicBezTo>
                <a:cubicBezTo>
                  <a:pt x="6476" y="180402"/>
                  <a:pt x="18149" y="183331"/>
                  <a:pt x="28575" y="185737"/>
                </a:cubicBezTo>
                <a:cubicBezTo>
                  <a:pt x="44350" y="189377"/>
                  <a:pt x="60841" y="190142"/>
                  <a:pt x="76200" y="195262"/>
                </a:cubicBezTo>
                <a:cubicBezTo>
                  <a:pt x="85725" y="198437"/>
                  <a:pt x="95035" y="202352"/>
                  <a:pt x="104775" y="204787"/>
                </a:cubicBezTo>
                <a:cubicBezTo>
                  <a:pt x="128695" y="210768"/>
                  <a:pt x="117615" y="207480"/>
                  <a:pt x="138112" y="214312"/>
                </a:cubicBezTo>
                <a:cubicBezTo>
                  <a:pt x="157968" y="244097"/>
                  <a:pt x="145105" y="220707"/>
                  <a:pt x="157162" y="280987"/>
                </a:cubicBezTo>
                <a:cubicBezTo>
                  <a:pt x="159341" y="291881"/>
                  <a:pt x="161768" y="306579"/>
                  <a:pt x="171450" y="314325"/>
                </a:cubicBezTo>
                <a:cubicBezTo>
                  <a:pt x="175370" y="317461"/>
                  <a:pt x="180975" y="317500"/>
                  <a:pt x="185737" y="319087"/>
                </a:cubicBezTo>
                <a:cubicBezTo>
                  <a:pt x="190500" y="322262"/>
                  <a:pt x="194905" y="326052"/>
                  <a:pt x="200025" y="328612"/>
                </a:cubicBezTo>
                <a:cubicBezTo>
                  <a:pt x="207599" y="332399"/>
                  <a:pt x="232598" y="338093"/>
                  <a:pt x="238125" y="338137"/>
                </a:cubicBezTo>
                <a:lnTo>
                  <a:pt x="1404937" y="342900"/>
                </a:lnTo>
                <a:cubicBezTo>
                  <a:pt x="1414462" y="344487"/>
                  <a:pt x="1423915" y="346596"/>
                  <a:pt x="1433512" y="347662"/>
                </a:cubicBezTo>
                <a:cubicBezTo>
                  <a:pt x="1452511" y="349773"/>
                  <a:pt x="1471837" y="349103"/>
                  <a:pt x="1490662" y="352425"/>
                </a:cubicBezTo>
                <a:cubicBezTo>
                  <a:pt x="1499081" y="353911"/>
                  <a:pt x="1506227" y="359701"/>
                  <a:pt x="1514475" y="361950"/>
                </a:cubicBezTo>
                <a:cubicBezTo>
                  <a:pt x="1525281" y="364897"/>
                  <a:pt x="1567017" y="369601"/>
                  <a:pt x="1576387" y="371475"/>
                </a:cubicBezTo>
                <a:cubicBezTo>
                  <a:pt x="1589224" y="374042"/>
                  <a:pt x="1601787" y="377825"/>
                  <a:pt x="1614487" y="381000"/>
                </a:cubicBezTo>
                <a:cubicBezTo>
                  <a:pt x="1655436" y="408298"/>
                  <a:pt x="1603626" y="375570"/>
                  <a:pt x="1643062" y="395287"/>
                </a:cubicBezTo>
                <a:cubicBezTo>
                  <a:pt x="1648182" y="397847"/>
                  <a:pt x="1652380" y="401972"/>
                  <a:pt x="1657350" y="404812"/>
                </a:cubicBezTo>
                <a:cubicBezTo>
                  <a:pt x="1663514" y="408334"/>
                  <a:pt x="1670236" y="410815"/>
                  <a:pt x="1676400" y="414337"/>
                </a:cubicBezTo>
                <a:cubicBezTo>
                  <a:pt x="1681370" y="417177"/>
                  <a:pt x="1685568" y="421302"/>
                  <a:pt x="1690687" y="423862"/>
                </a:cubicBezTo>
                <a:cubicBezTo>
                  <a:pt x="1695177" y="426107"/>
                  <a:pt x="1700274" y="426862"/>
                  <a:pt x="1704975" y="428625"/>
                </a:cubicBezTo>
                <a:cubicBezTo>
                  <a:pt x="1750504" y="445699"/>
                  <a:pt x="1710661" y="432109"/>
                  <a:pt x="1743075" y="442912"/>
                </a:cubicBezTo>
                <a:cubicBezTo>
                  <a:pt x="1778515" y="469493"/>
                  <a:pt x="1744231" y="448060"/>
                  <a:pt x="1785937" y="461962"/>
                </a:cubicBezTo>
                <a:cubicBezTo>
                  <a:pt x="1792672" y="464207"/>
                  <a:pt x="1798340" y="468994"/>
                  <a:pt x="1804987" y="471487"/>
                </a:cubicBezTo>
                <a:cubicBezTo>
                  <a:pt x="1811116" y="473785"/>
                  <a:pt x="1817687" y="474662"/>
                  <a:pt x="1824037" y="476250"/>
                </a:cubicBezTo>
                <a:cubicBezTo>
                  <a:pt x="1828800" y="479425"/>
                  <a:pt x="1833205" y="483215"/>
                  <a:pt x="1838325" y="485775"/>
                </a:cubicBezTo>
                <a:cubicBezTo>
                  <a:pt x="1856261" y="494743"/>
                  <a:pt x="1862996" y="495515"/>
                  <a:pt x="1881187" y="500062"/>
                </a:cubicBezTo>
                <a:cubicBezTo>
                  <a:pt x="1918647" y="528158"/>
                  <a:pt x="1879580" y="501994"/>
                  <a:pt x="1928812" y="523875"/>
                </a:cubicBezTo>
                <a:cubicBezTo>
                  <a:pt x="1934510" y="526407"/>
                  <a:pt x="1959591" y="545768"/>
                  <a:pt x="1962150" y="547687"/>
                </a:cubicBezTo>
                <a:cubicBezTo>
                  <a:pt x="1966912" y="555625"/>
                  <a:pt x="1970883" y="564095"/>
                  <a:pt x="1976437" y="571500"/>
                </a:cubicBezTo>
                <a:cubicBezTo>
                  <a:pt x="1980478" y="576888"/>
                  <a:pt x="1986342" y="580673"/>
                  <a:pt x="1990725" y="585787"/>
                </a:cubicBezTo>
                <a:cubicBezTo>
                  <a:pt x="1995891" y="591813"/>
                  <a:pt x="2000460" y="598334"/>
                  <a:pt x="2005012" y="604837"/>
                </a:cubicBezTo>
                <a:cubicBezTo>
                  <a:pt x="2011577" y="614215"/>
                  <a:pt x="2020442" y="622552"/>
                  <a:pt x="2024062" y="633412"/>
                </a:cubicBezTo>
                <a:cubicBezTo>
                  <a:pt x="2025650" y="638175"/>
                  <a:pt x="2028825" y="652720"/>
                  <a:pt x="2028825" y="647700"/>
                </a:cubicBezTo>
                <a:cubicBezTo>
                  <a:pt x="2028825" y="638044"/>
                  <a:pt x="2028381" y="627762"/>
                  <a:pt x="2024062" y="619125"/>
                </a:cubicBezTo>
                <a:cubicBezTo>
                  <a:pt x="2011996" y="594994"/>
                  <a:pt x="2007643" y="603771"/>
                  <a:pt x="1990725" y="595312"/>
                </a:cubicBezTo>
                <a:cubicBezTo>
                  <a:pt x="1957840" y="578869"/>
                  <a:pt x="1997028" y="590934"/>
                  <a:pt x="1957387" y="581025"/>
                </a:cubicBezTo>
                <a:cubicBezTo>
                  <a:pt x="1952625" y="577850"/>
                  <a:pt x="1948219" y="574060"/>
                  <a:pt x="1943100" y="571500"/>
                </a:cubicBezTo>
                <a:cubicBezTo>
                  <a:pt x="1935229" y="567565"/>
                  <a:pt x="1915299" y="560302"/>
                  <a:pt x="1905000" y="557212"/>
                </a:cubicBezTo>
                <a:cubicBezTo>
                  <a:pt x="1893930" y="553891"/>
                  <a:pt x="1882963" y="550109"/>
                  <a:pt x="1871662" y="547687"/>
                </a:cubicBezTo>
                <a:cubicBezTo>
                  <a:pt x="1860686" y="545335"/>
                  <a:pt x="1849369" y="544933"/>
                  <a:pt x="1838325" y="542925"/>
                </a:cubicBezTo>
                <a:cubicBezTo>
                  <a:pt x="1831885" y="541754"/>
                  <a:pt x="1825625" y="539750"/>
                  <a:pt x="1819275" y="538162"/>
                </a:cubicBezTo>
                <a:lnTo>
                  <a:pt x="1476375" y="542925"/>
                </a:lnTo>
                <a:cubicBezTo>
                  <a:pt x="1446573" y="543689"/>
                  <a:pt x="1452191" y="547166"/>
                  <a:pt x="1428750" y="557212"/>
                </a:cubicBezTo>
                <a:cubicBezTo>
                  <a:pt x="1393545" y="572300"/>
                  <a:pt x="1441572" y="543901"/>
                  <a:pt x="1385887" y="581025"/>
                </a:cubicBezTo>
                <a:lnTo>
                  <a:pt x="1357312" y="600075"/>
                </a:lnTo>
                <a:lnTo>
                  <a:pt x="1343025" y="609600"/>
                </a:lnTo>
                <a:cubicBezTo>
                  <a:pt x="1339850" y="614362"/>
                  <a:pt x="1337547" y="619840"/>
                  <a:pt x="1333500" y="623887"/>
                </a:cubicBezTo>
                <a:cubicBezTo>
                  <a:pt x="1329452" y="627934"/>
                  <a:pt x="1322981" y="629104"/>
                  <a:pt x="1319212" y="633412"/>
                </a:cubicBezTo>
                <a:cubicBezTo>
                  <a:pt x="1311674" y="642027"/>
                  <a:pt x="1306512" y="652462"/>
                  <a:pt x="1300162" y="661987"/>
                </a:cubicBezTo>
                <a:cubicBezTo>
                  <a:pt x="1296987" y="666750"/>
                  <a:pt x="1294684" y="672228"/>
                  <a:pt x="1290637" y="676275"/>
                </a:cubicBezTo>
                <a:cubicBezTo>
                  <a:pt x="1285875" y="681037"/>
                  <a:pt x="1280662" y="685388"/>
                  <a:pt x="1276350" y="690562"/>
                </a:cubicBezTo>
                <a:cubicBezTo>
                  <a:pt x="1272686" y="694959"/>
                  <a:pt x="1271295" y="701274"/>
                  <a:pt x="1266825" y="704850"/>
                </a:cubicBezTo>
                <a:cubicBezTo>
                  <a:pt x="1251031" y="717485"/>
                  <a:pt x="1252537" y="712302"/>
                  <a:pt x="1252537" y="704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3014663" y="4262438"/>
            <a:ext cx="1157287" cy="1643062"/>
          </a:xfrm>
          <a:custGeom>
            <a:avLst/>
            <a:gdLst>
              <a:gd name="connsiteX0" fmla="*/ 509587 w 1157287"/>
              <a:gd name="connsiteY0" fmla="*/ 1643062 h 1643062"/>
              <a:gd name="connsiteX1" fmla="*/ 538162 w 1157287"/>
              <a:gd name="connsiteY1" fmla="*/ 1624012 h 1643062"/>
              <a:gd name="connsiteX2" fmla="*/ 561975 w 1157287"/>
              <a:gd name="connsiteY2" fmla="*/ 1619250 h 1643062"/>
              <a:gd name="connsiteX3" fmla="*/ 576262 w 1157287"/>
              <a:gd name="connsiteY3" fmla="*/ 1614487 h 1643062"/>
              <a:gd name="connsiteX4" fmla="*/ 600075 w 1157287"/>
              <a:gd name="connsiteY4" fmla="*/ 1609725 h 1643062"/>
              <a:gd name="connsiteX5" fmla="*/ 614362 w 1157287"/>
              <a:gd name="connsiteY5" fmla="*/ 1604962 h 1643062"/>
              <a:gd name="connsiteX6" fmla="*/ 633412 w 1157287"/>
              <a:gd name="connsiteY6" fmla="*/ 1600200 h 1643062"/>
              <a:gd name="connsiteX7" fmla="*/ 652462 w 1157287"/>
              <a:gd name="connsiteY7" fmla="*/ 1590675 h 1643062"/>
              <a:gd name="connsiteX8" fmla="*/ 671512 w 1157287"/>
              <a:gd name="connsiteY8" fmla="*/ 1585912 h 1643062"/>
              <a:gd name="connsiteX9" fmla="*/ 700087 w 1157287"/>
              <a:gd name="connsiteY9" fmla="*/ 1576387 h 1643062"/>
              <a:gd name="connsiteX10" fmla="*/ 742950 w 1157287"/>
              <a:gd name="connsiteY10" fmla="*/ 1562100 h 1643062"/>
              <a:gd name="connsiteX11" fmla="*/ 757237 w 1157287"/>
              <a:gd name="connsiteY11" fmla="*/ 1557337 h 1643062"/>
              <a:gd name="connsiteX12" fmla="*/ 795337 w 1157287"/>
              <a:gd name="connsiteY12" fmla="*/ 1547812 h 1643062"/>
              <a:gd name="connsiteX13" fmla="*/ 833437 w 1157287"/>
              <a:gd name="connsiteY13" fmla="*/ 1519237 h 1643062"/>
              <a:gd name="connsiteX14" fmla="*/ 847725 w 1157287"/>
              <a:gd name="connsiteY14" fmla="*/ 1509712 h 1643062"/>
              <a:gd name="connsiteX15" fmla="*/ 871537 w 1157287"/>
              <a:gd name="connsiteY15" fmla="*/ 1485900 h 1643062"/>
              <a:gd name="connsiteX16" fmla="*/ 900112 w 1157287"/>
              <a:gd name="connsiteY16" fmla="*/ 1462087 h 1643062"/>
              <a:gd name="connsiteX17" fmla="*/ 914400 w 1157287"/>
              <a:gd name="connsiteY17" fmla="*/ 1447800 h 1643062"/>
              <a:gd name="connsiteX18" fmla="*/ 933450 w 1157287"/>
              <a:gd name="connsiteY18" fmla="*/ 1433512 h 1643062"/>
              <a:gd name="connsiteX19" fmla="*/ 957262 w 1157287"/>
              <a:gd name="connsiteY19" fmla="*/ 1409700 h 1643062"/>
              <a:gd name="connsiteX20" fmla="*/ 985837 w 1157287"/>
              <a:gd name="connsiteY20" fmla="*/ 1362075 h 1643062"/>
              <a:gd name="connsiteX21" fmla="*/ 1019175 w 1157287"/>
              <a:gd name="connsiteY21" fmla="*/ 1319212 h 1643062"/>
              <a:gd name="connsiteX22" fmla="*/ 1028700 w 1157287"/>
              <a:gd name="connsiteY22" fmla="*/ 1295400 h 1643062"/>
              <a:gd name="connsiteX23" fmla="*/ 1042987 w 1157287"/>
              <a:gd name="connsiteY23" fmla="*/ 1271587 h 1643062"/>
              <a:gd name="connsiteX24" fmla="*/ 1071562 w 1157287"/>
              <a:gd name="connsiteY24" fmla="*/ 1223962 h 1643062"/>
              <a:gd name="connsiteX25" fmla="*/ 1085850 w 1157287"/>
              <a:gd name="connsiteY25" fmla="*/ 1209675 h 1643062"/>
              <a:gd name="connsiteX26" fmla="*/ 1100137 w 1157287"/>
              <a:gd name="connsiteY26" fmla="*/ 1157287 h 1643062"/>
              <a:gd name="connsiteX27" fmla="*/ 1114425 w 1157287"/>
              <a:gd name="connsiteY27" fmla="*/ 1114425 h 1643062"/>
              <a:gd name="connsiteX28" fmla="*/ 1119187 w 1157287"/>
              <a:gd name="connsiteY28" fmla="*/ 1095375 h 1643062"/>
              <a:gd name="connsiteX29" fmla="*/ 1123950 w 1157287"/>
              <a:gd name="connsiteY29" fmla="*/ 1071562 h 1643062"/>
              <a:gd name="connsiteX30" fmla="*/ 1133475 w 1157287"/>
              <a:gd name="connsiteY30" fmla="*/ 1052512 h 1643062"/>
              <a:gd name="connsiteX31" fmla="*/ 1138237 w 1157287"/>
              <a:gd name="connsiteY31" fmla="*/ 1033462 h 1643062"/>
              <a:gd name="connsiteX32" fmla="*/ 1152525 w 1157287"/>
              <a:gd name="connsiteY32" fmla="*/ 904875 h 1643062"/>
              <a:gd name="connsiteX33" fmla="*/ 1157287 w 1157287"/>
              <a:gd name="connsiteY33" fmla="*/ 871537 h 1643062"/>
              <a:gd name="connsiteX34" fmla="*/ 1152525 w 1157287"/>
              <a:gd name="connsiteY34" fmla="*/ 685800 h 1643062"/>
              <a:gd name="connsiteX35" fmla="*/ 1143000 w 1157287"/>
              <a:gd name="connsiteY35" fmla="*/ 638175 h 1643062"/>
              <a:gd name="connsiteX36" fmla="*/ 1138237 w 1157287"/>
              <a:gd name="connsiteY36" fmla="*/ 614362 h 1643062"/>
              <a:gd name="connsiteX37" fmla="*/ 1119187 w 1157287"/>
              <a:gd name="connsiteY37" fmla="*/ 552450 h 1643062"/>
              <a:gd name="connsiteX38" fmla="*/ 1109662 w 1157287"/>
              <a:gd name="connsiteY38" fmla="*/ 504825 h 1643062"/>
              <a:gd name="connsiteX39" fmla="*/ 1100137 w 1157287"/>
              <a:gd name="connsiteY39" fmla="*/ 476250 h 1643062"/>
              <a:gd name="connsiteX40" fmla="*/ 1085850 w 1157287"/>
              <a:gd name="connsiteY40" fmla="*/ 428625 h 1643062"/>
              <a:gd name="connsiteX41" fmla="*/ 1081087 w 1157287"/>
              <a:gd name="connsiteY41" fmla="*/ 395287 h 1643062"/>
              <a:gd name="connsiteX42" fmla="*/ 1071562 w 1157287"/>
              <a:gd name="connsiteY42" fmla="*/ 376237 h 1643062"/>
              <a:gd name="connsiteX43" fmla="*/ 1066800 w 1157287"/>
              <a:gd name="connsiteY43" fmla="*/ 361950 h 1643062"/>
              <a:gd name="connsiteX44" fmla="*/ 1042987 w 1157287"/>
              <a:gd name="connsiteY44" fmla="*/ 295275 h 1643062"/>
              <a:gd name="connsiteX45" fmla="*/ 1033462 w 1157287"/>
              <a:gd name="connsiteY45" fmla="*/ 271462 h 1643062"/>
              <a:gd name="connsiteX46" fmla="*/ 1023937 w 1157287"/>
              <a:gd name="connsiteY46" fmla="*/ 252412 h 1643062"/>
              <a:gd name="connsiteX47" fmla="*/ 1019175 w 1157287"/>
              <a:gd name="connsiteY47" fmla="*/ 238125 h 1643062"/>
              <a:gd name="connsiteX48" fmla="*/ 990600 w 1157287"/>
              <a:gd name="connsiteY48" fmla="*/ 185737 h 1643062"/>
              <a:gd name="connsiteX49" fmla="*/ 976312 w 1157287"/>
              <a:gd name="connsiteY49" fmla="*/ 166687 h 1643062"/>
              <a:gd name="connsiteX50" fmla="*/ 942975 w 1157287"/>
              <a:gd name="connsiteY50" fmla="*/ 133350 h 1643062"/>
              <a:gd name="connsiteX51" fmla="*/ 928687 w 1157287"/>
              <a:gd name="connsiteY51" fmla="*/ 114300 h 1643062"/>
              <a:gd name="connsiteX52" fmla="*/ 914400 w 1157287"/>
              <a:gd name="connsiteY52" fmla="*/ 109537 h 1643062"/>
              <a:gd name="connsiteX53" fmla="*/ 904875 w 1157287"/>
              <a:gd name="connsiteY53" fmla="*/ 95250 h 1643062"/>
              <a:gd name="connsiteX54" fmla="*/ 876300 w 1157287"/>
              <a:gd name="connsiteY54" fmla="*/ 85725 h 1643062"/>
              <a:gd name="connsiteX55" fmla="*/ 862012 w 1157287"/>
              <a:gd name="connsiteY55" fmla="*/ 71437 h 1643062"/>
              <a:gd name="connsiteX56" fmla="*/ 823912 w 1157287"/>
              <a:gd name="connsiteY56" fmla="*/ 57150 h 1643062"/>
              <a:gd name="connsiteX57" fmla="*/ 785812 w 1157287"/>
              <a:gd name="connsiteY57" fmla="*/ 42862 h 1643062"/>
              <a:gd name="connsiteX58" fmla="*/ 704850 w 1157287"/>
              <a:gd name="connsiteY58" fmla="*/ 23812 h 1643062"/>
              <a:gd name="connsiteX59" fmla="*/ 685800 w 1157287"/>
              <a:gd name="connsiteY59" fmla="*/ 19050 h 1643062"/>
              <a:gd name="connsiteX60" fmla="*/ 652462 w 1157287"/>
              <a:gd name="connsiteY60" fmla="*/ 14287 h 1643062"/>
              <a:gd name="connsiteX61" fmla="*/ 623887 w 1157287"/>
              <a:gd name="connsiteY61" fmla="*/ 4762 h 1643062"/>
              <a:gd name="connsiteX62" fmla="*/ 561975 w 1157287"/>
              <a:gd name="connsiteY62" fmla="*/ 0 h 1643062"/>
              <a:gd name="connsiteX63" fmla="*/ 257175 w 1157287"/>
              <a:gd name="connsiteY63" fmla="*/ 4762 h 1643062"/>
              <a:gd name="connsiteX64" fmla="*/ 195262 w 1157287"/>
              <a:gd name="connsiteY64" fmla="*/ 9525 h 1643062"/>
              <a:gd name="connsiteX65" fmla="*/ 166687 w 1157287"/>
              <a:gd name="connsiteY65" fmla="*/ 19050 h 1643062"/>
              <a:gd name="connsiteX66" fmla="*/ 133350 w 1157287"/>
              <a:gd name="connsiteY66" fmla="*/ 28575 h 1643062"/>
              <a:gd name="connsiteX67" fmla="*/ 119062 w 1157287"/>
              <a:gd name="connsiteY67" fmla="*/ 42862 h 1643062"/>
              <a:gd name="connsiteX68" fmla="*/ 80962 w 1157287"/>
              <a:gd name="connsiteY68" fmla="*/ 57150 h 1643062"/>
              <a:gd name="connsiteX69" fmla="*/ 47625 w 1157287"/>
              <a:gd name="connsiteY69" fmla="*/ 76200 h 1643062"/>
              <a:gd name="connsiteX70" fmla="*/ 33337 w 1157287"/>
              <a:gd name="connsiteY70" fmla="*/ 80962 h 1643062"/>
              <a:gd name="connsiteX71" fmla="*/ 9525 w 1157287"/>
              <a:gd name="connsiteY71" fmla="*/ 109537 h 1643062"/>
              <a:gd name="connsiteX72" fmla="*/ 0 w 1157287"/>
              <a:gd name="connsiteY72" fmla="*/ 123825 h 1643062"/>
              <a:gd name="connsiteX73" fmla="*/ 0 w 1157287"/>
              <a:gd name="connsiteY73" fmla="*/ 119062 h 164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57287" h="1643062">
                <a:moveTo>
                  <a:pt x="509587" y="1643062"/>
                </a:moveTo>
                <a:cubicBezTo>
                  <a:pt x="519112" y="1636712"/>
                  <a:pt x="526937" y="1626257"/>
                  <a:pt x="538162" y="1624012"/>
                </a:cubicBezTo>
                <a:cubicBezTo>
                  <a:pt x="546100" y="1622425"/>
                  <a:pt x="554122" y="1621213"/>
                  <a:pt x="561975" y="1619250"/>
                </a:cubicBezTo>
                <a:cubicBezTo>
                  <a:pt x="566845" y="1618032"/>
                  <a:pt x="571392" y="1615705"/>
                  <a:pt x="576262" y="1614487"/>
                </a:cubicBezTo>
                <a:cubicBezTo>
                  <a:pt x="584115" y="1612524"/>
                  <a:pt x="592222" y="1611688"/>
                  <a:pt x="600075" y="1609725"/>
                </a:cubicBezTo>
                <a:cubicBezTo>
                  <a:pt x="604945" y="1608507"/>
                  <a:pt x="609535" y="1606341"/>
                  <a:pt x="614362" y="1604962"/>
                </a:cubicBezTo>
                <a:cubicBezTo>
                  <a:pt x="620656" y="1603164"/>
                  <a:pt x="627062" y="1601787"/>
                  <a:pt x="633412" y="1600200"/>
                </a:cubicBezTo>
                <a:cubicBezTo>
                  <a:pt x="639762" y="1597025"/>
                  <a:pt x="645815" y="1593168"/>
                  <a:pt x="652462" y="1590675"/>
                </a:cubicBezTo>
                <a:cubicBezTo>
                  <a:pt x="658591" y="1588377"/>
                  <a:pt x="665243" y="1587793"/>
                  <a:pt x="671512" y="1585912"/>
                </a:cubicBezTo>
                <a:cubicBezTo>
                  <a:pt x="681129" y="1583027"/>
                  <a:pt x="690562" y="1579562"/>
                  <a:pt x="700087" y="1576387"/>
                </a:cubicBezTo>
                <a:lnTo>
                  <a:pt x="742950" y="1562100"/>
                </a:lnTo>
                <a:cubicBezTo>
                  <a:pt x="747712" y="1560513"/>
                  <a:pt x="752314" y="1558321"/>
                  <a:pt x="757237" y="1557337"/>
                </a:cubicBezTo>
                <a:cubicBezTo>
                  <a:pt x="785973" y="1551591"/>
                  <a:pt x="773371" y="1555135"/>
                  <a:pt x="795337" y="1547812"/>
                </a:cubicBezTo>
                <a:cubicBezTo>
                  <a:pt x="808037" y="1538287"/>
                  <a:pt x="820228" y="1528043"/>
                  <a:pt x="833437" y="1519237"/>
                </a:cubicBezTo>
                <a:cubicBezTo>
                  <a:pt x="838200" y="1516062"/>
                  <a:pt x="843417" y="1513481"/>
                  <a:pt x="847725" y="1509712"/>
                </a:cubicBezTo>
                <a:cubicBezTo>
                  <a:pt x="856173" y="1502320"/>
                  <a:pt x="863231" y="1493451"/>
                  <a:pt x="871537" y="1485900"/>
                </a:cubicBezTo>
                <a:cubicBezTo>
                  <a:pt x="880711" y="1477560"/>
                  <a:pt x="890845" y="1470324"/>
                  <a:pt x="900112" y="1462087"/>
                </a:cubicBezTo>
                <a:cubicBezTo>
                  <a:pt x="905146" y="1457612"/>
                  <a:pt x="909286" y="1452183"/>
                  <a:pt x="914400" y="1447800"/>
                </a:cubicBezTo>
                <a:cubicBezTo>
                  <a:pt x="920427" y="1442634"/>
                  <a:pt x="927837" y="1439125"/>
                  <a:pt x="933450" y="1433512"/>
                </a:cubicBezTo>
                <a:cubicBezTo>
                  <a:pt x="965199" y="1401763"/>
                  <a:pt x="919163" y="1435100"/>
                  <a:pt x="957262" y="1409700"/>
                </a:cubicBezTo>
                <a:cubicBezTo>
                  <a:pt x="966787" y="1393825"/>
                  <a:pt x="974471" y="1376688"/>
                  <a:pt x="985837" y="1362075"/>
                </a:cubicBezTo>
                <a:cubicBezTo>
                  <a:pt x="996950" y="1347787"/>
                  <a:pt x="1009387" y="1334438"/>
                  <a:pt x="1019175" y="1319212"/>
                </a:cubicBezTo>
                <a:cubicBezTo>
                  <a:pt x="1023798" y="1312021"/>
                  <a:pt x="1024877" y="1303046"/>
                  <a:pt x="1028700" y="1295400"/>
                </a:cubicBezTo>
                <a:cubicBezTo>
                  <a:pt x="1032840" y="1287121"/>
                  <a:pt x="1038492" y="1279679"/>
                  <a:pt x="1042987" y="1271587"/>
                </a:cubicBezTo>
                <a:cubicBezTo>
                  <a:pt x="1057384" y="1245672"/>
                  <a:pt x="1048973" y="1253004"/>
                  <a:pt x="1071562" y="1223962"/>
                </a:cubicBezTo>
                <a:cubicBezTo>
                  <a:pt x="1075697" y="1218646"/>
                  <a:pt x="1081087" y="1214437"/>
                  <a:pt x="1085850" y="1209675"/>
                </a:cubicBezTo>
                <a:cubicBezTo>
                  <a:pt x="1108793" y="1152316"/>
                  <a:pt x="1082865" y="1222058"/>
                  <a:pt x="1100137" y="1157287"/>
                </a:cubicBezTo>
                <a:cubicBezTo>
                  <a:pt x="1104017" y="1142735"/>
                  <a:pt x="1110773" y="1129036"/>
                  <a:pt x="1114425" y="1114425"/>
                </a:cubicBezTo>
                <a:cubicBezTo>
                  <a:pt x="1116012" y="1108075"/>
                  <a:pt x="1117767" y="1101765"/>
                  <a:pt x="1119187" y="1095375"/>
                </a:cubicBezTo>
                <a:cubicBezTo>
                  <a:pt x="1120943" y="1087473"/>
                  <a:pt x="1121390" y="1079241"/>
                  <a:pt x="1123950" y="1071562"/>
                </a:cubicBezTo>
                <a:cubicBezTo>
                  <a:pt x="1126195" y="1064827"/>
                  <a:pt x="1130300" y="1058862"/>
                  <a:pt x="1133475" y="1052512"/>
                </a:cubicBezTo>
                <a:cubicBezTo>
                  <a:pt x="1135062" y="1046162"/>
                  <a:pt x="1137066" y="1039902"/>
                  <a:pt x="1138237" y="1033462"/>
                </a:cubicBezTo>
                <a:cubicBezTo>
                  <a:pt x="1144609" y="998415"/>
                  <a:pt x="1150137" y="926366"/>
                  <a:pt x="1152525" y="904875"/>
                </a:cubicBezTo>
                <a:cubicBezTo>
                  <a:pt x="1153765" y="893718"/>
                  <a:pt x="1155700" y="882650"/>
                  <a:pt x="1157287" y="871537"/>
                </a:cubicBezTo>
                <a:cubicBezTo>
                  <a:pt x="1155700" y="809625"/>
                  <a:pt x="1155275" y="747672"/>
                  <a:pt x="1152525" y="685800"/>
                </a:cubicBezTo>
                <a:cubicBezTo>
                  <a:pt x="1151748" y="668311"/>
                  <a:pt x="1146673" y="654702"/>
                  <a:pt x="1143000" y="638175"/>
                </a:cubicBezTo>
                <a:cubicBezTo>
                  <a:pt x="1141244" y="630273"/>
                  <a:pt x="1140404" y="622162"/>
                  <a:pt x="1138237" y="614362"/>
                </a:cubicBezTo>
                <a:cubicBezTo>
                  <a:pt x="1132458" y="593558"/>
                  <a:pt x="1124637" y="573343"/>
                  <a:pt x="1119187" y="552450"/>
                </a:cubicBezTo>
                <a:cubicBezTo>
                  <a:pt x="1115100" y="536785"/>
                  <a:pt x="1113589" y="520531"/>
                  <a:pt x="1109662" y="504825"/>
                </a:cubicBezTo>
                <a:cubicBezTo>
                  <a:pt x="1107227" y="495085"/>
                  <a:pt x="1103132" y="485833"/>
                  <a:pt x="1100137" y="476250"/>
                </a:cubicBezTo>
                <a:cubicBezTo>
                  <a:pt x="1095194" y="460430"/>
                  <a:pt x="1090612" y="444500"/>
                  <a:pt x="1085850" y="428625"/>
                </a:cubicBezTo>
                <a:cubicBezTo>
                  <a:pt x="1084262" y="417512"/>
                  <a:pt x="1084041" y="406117"/>
                  <a:pt x="1081087" y="395287"/>
                </a:cubicBezTo>
                <a:cubicBezTo>
                  <a:pt x="1079219" y="388438"/>
                  <a:pt x="1074359" y="382763"/>
                  <a:pt x="1071562" y="376237"/>
                </a:cubicBezTo>
                <a:cubicBezTo>
                  <a:pt x="1069585" y="371623"/>
                  <a:pt x="1068179" y="366777"/>
                  <a:pt x="1066800" y="361950"/>
                </a:cubicBezTo>
                <a:cubicBezTo>
                  <a:pt x="1053437" y="315182"/>
                  <a:pt x="1076098" y="378053"/>
                  <a:pt x="1042987" y="295275"/>
                </a:cubicBezTo>
                <a:cubicBezTo>
                  <a:pt x="1039812" y="287337"/>
                  <a:pt x="1037285" y="279109"/>
                  <a:pt x="1033462" y="271462"/>
                </a:cubicBezTo>
                <a:cubicBezTo>
                  <a:pt x="1030287" y="265112"/>
                  <a:pt x="1026734" y="258938"/>
                  <a:pt x="1023937" y="252412"/>
                </a:cubicBezTo>
                <a:cubicBezTo>
                  <a:pt x="1021960" y="247798"/>
                  <a:pt x="1021252" y="242695"/>
                  <a:pt x="1019175" y="238125"/>
                </a:cubicBezTo>
                <a:cubicBezTo>
                  <a:pt x="1008367" y="214347"/>
                  <a:pt x="1003647" y="204002"/>
                  <a:pt x="990600" y="185737"/>
                </a:cubicBezTo>
                <a:cubicBezTo>
                  <a:pt x="985986" y="179278"/>
                  <a:pt x="981651" y="172560"/>
                  <a:pt x="976312" y="166687"/>
                </a:cubicBezTo>
                <a:cubicBezTo>
                  <a:pt x="965741" y="155059"/>
                  <a:pt x="952404" y="145922"/>
                  <a:pt x="942975" y="133350"/>
                </a:cubicBezTo>
                <a:cubicBezTo>
                  <a:pt x="938212" y="127000"/>
                  <a:pt x="934785" y="119382"/>
                  <a:pt x="928687" y="114300"/>
                </a:cubicBezTo>
                <a:cubicBezTo>
                  <a:pt x="924831" y="111086"/>
                  <a:pt x="919162" y="111125"/>
                  <a:pt x="914400" y="109537"/>
                </a:cubicBezTo>
                <a:cubicBezTo>
                  <a:pt x="911225" y="104775"/>
                  <a:pt x="909729" y="98283"/>
                  <a:pt x="904875" y="95250"/>
                </a:cubicBezTo>
                <a:cubicBezTo>
                  <a:pt x="896361" y="89929"/>
                  <a:pt x="876300" y="85725"/>
                  <a:pt x="876300" y="85725"/>
                </a:cubicBezTo>
                <a:cubicBezTo>
                  <a:pt x="871537" y="80962"/>
                  <a:pt x="867724" y="75007"/>
                  <a:pt x="862012" y="71437"/>
                </a:cubicBezTo>
                <a:cubicBezTo>
                  <a:pt x="852801" y="65680"/>
                  <a:pt x="834999" y="61307"/>
                  <a:pt x="823912" y="57150"/>
                </a:cubicBezTo>
                <a:cubicBezTo>
                  <a:pt x="812344" y="52812"/>
                  <a:pt x="798282" y="46187"/>
                  <a:pt x="785812" y="42862"/>
                </a:cubicBezTo>
                <a:cubicBezTo>
                  <a:pt x="693009" y="18115"/>
                  <a:pt x="759377" y="35929"/>
                  <a:pt x="704850" y="23812"/>
                </a:cubicBezTo>
                <a:cubicBezTo>
                  <a:pt x="698460" y="22392"/>
                  <a:pt x="692240" y="20221"/>
                  <a:pt x="685800" y="19050"/>
                </a:cubicBezTo>
                <a:cubicBezTo>
                  <a:pt x="674756" y="17042"/>
                  <a:pt x="663575" y="15875"/>
                  <a:pt x="652462" y="14287"/>
                </a:cubicBezTo>
                <a:cubicBezTo>
                  <a:pt x="642937" y="11112"/>
                  <a:pt x="633804" y="6328"/>
                  <a:pt x="623887" y="4762"/>
                </a:cubicBezTo>
                <a:cubicBezTo>
                  <a:pt x="603442" y="1534"/>
                  <a:pt x="582673" y="0"/>
                  <a:pt x="561975" y="0"/>
                </a:cubicBezTo>
                <a:cubicBezTo>
                  <a:pt x="460363" y="0"/>
                  <a:pt x="358775" y="3175"/>
                  <a:pt x="257175" y="4762"/>
                </a:cubicBezTo>
                <a:cubicBezTo>
                  <a:pt x="236537" y="6350"/>
                  <a:pt x="215707" y="6297"/>
                  <a:pt x="195262" y="9525"/>
                </a:cubicBezTo>
                <a:cubicBezTo>
                  <a:pt x="185345" y="11091"/>
                  <a:pt x="176212" y="15875"/>
                  <a:pt x="166687" y="19050"/>
                </a:cubicBezTo>
                <a:cubicBezTo>
                  <a:pt x="146194" y="25881"/>
                  <a:pt x="157265" y="22596"/>
                  <a:pt x="133350" y="28575"/>
                </a:cubicBezTo>
                <a:cubicBezTo>
                  <a:pt x="128587" y="33337"/>
                  <a:pt x="124773" y="39292"/>
                  <a:pt x="119062" y="42862"/>
                </a:cubicBezTo>
                <a:cubicBezTo>
                  <a:pt x="104713" y="51830"/>
                  <a:pt x="95066" y="51105"/>
                  <a:pt x="80962" y="57150"/>
                </a:cubicBezTo>
                <a:cubicBezTo>
                  <a:pt x="22486" y="82212"/>
                  <a:pt x="95477" y="52275"/>
                  <a:pt x="47625" y="76200"/>
                </a:cubicBezTo>
                <a:cubicBezTo>
                  <a:pt x="43135" y="78445"/>
                  <a:pt x="38100" y="79375"/>
                  <a:pt x="33337" y="80962"/>
                </a:cubicBezTo>
                <a:cubicBezTo>
                  <a:pt x="12902" y="121832"/>
                  <a:pt x="36451" y="82610"/>
                  <a:pt x="9525" y="109537"/>
                </a:cubicBezTo>
                <a:cubicBezTo>
                  <a:pt x="5478" y="113585"/>
                  <a:pt x="4047" y="119778"/>
                  <a:pt x="0" y="123825"/>
                </a:cubicBezTo>
                <a:lnTo>
                  <a:pt x="0" y="11906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29058" y="4929198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1.method </a:t>
            </a:r>
            <a:r>
              <a:rPr lang="ko-KR" altLang="en-US" sz="1000" dirty="0" smtClean="0"/>
              <a:t>호출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500034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214313" y="4318618"/>
            <a:ext cx="2905125" cy="1572595"/>
          </a:xfrm>
          <a:custGeom>
            <a:avLst/>
            <a:gdLst>
              <a:gd name="connsiteX0" fmla="*/ 1604962 w 2905125"/>
              <a:gd name="connsiteY0" fmla="*/ 610570 h 1572595"/>
              <a:gd name="connsiteX1" fmla="*/ 1595437 w 2905125"/>
              <a:gd name="connsiteY1" fmla="*/ 586757 h 1572595"/>
              <a:gd name="connsiteX2" fmla="*/ 1576387 w 2905125"/>
              <a:gd name="connsiteY2" fmla="*/ 558182 h 1572595"/>
              <a:gd name="connsiteX3" fmla="*/ 1566862 w 2905125"/>
              <a:gd name="connsiteY3" fmla="*/ 539132 h 1572595"/>
              <a:gd name="connsiteX4" fmla="*/ 1562100 w 2905125"/>
              <a:gd name="connsiteY4" fmla="*/ 524845 h 1572595"/>
              <a:gd name="connsiteX5" fmla="*/ 1538287 w 2905125"/>
              <a:gd name="connsiteY5" fmla="*/ 491507 h 1572595"/>
              <a:gd name="connsiteX6" fmla="*/ 1514475 w 2905125"/>
              <a:gd name="connsiteY6" fmla="*/ 462932 h 1572595"/>
              <a:gd name="connsiteX7" fmla="*/ 1471612 w 2905125"/>
              <a:gd name="connsiteY7" fmla="*/ 429595 h 1572595"/>
              <a:gd name="connsiteX8" fmla="*/ 1452562 w 2905125"/>
              <a:gd name="connsiteY8" fmla="*/ 415307 h 1572595"/>
              <a:gd name="connsiteX9" fmla="*/ 1419225 w 2905125"/>
              <a:gd name="connsiteY9" fmla="*/ 396257 h 1572595"/>
              <a:gd name="connsiteX10" fmla="*/ 1400175 w 2905125"/>
              <a:gd name="connsiteY10" fmla="*/ 386732 h 1572595"/>
              <a:gd name="connsiteX11" fmla="*/ 1371600 w 2905125"/>
              <a:gd name="connsiteY11" fmla="*/ 353395 h 1572595"/>
              <a:gd name="connsiteX12" fmla="*/ 1343025 w 2905125"/>
              <a:gd name="connsiteY12" fmla="*/ 334345 h 1572595"/>
              <a:gd name="connsiteX13" fmla="*/ 1290637 w 2905125"/>
              <a:gd name="connsiteY13" fmla="*/ 286720 h 1572595"/>
              <a:gd name="connsiteX14" fmla="*/ 1276350 w 2905125"/>
              <a:gd name="connsiteY14" fmla="*/ 272432 h 1572595"/>
              <a:gd name="connsiteX15" fmla="*/ 1257300 w 2905125"/>
              <a:gd name="connsiteY15" fmla="*/ 262907 h 1572595"/>
              <a:gd name="connsiteX16" fmla="*/ 1243012 w 2905125"/>
              <a:gd name="connsiteY16" fmla="*/ 248620 h 1572595"/>
              <a:gd name="connsiteX17" fmla="*/ 1228725 w 2905125"/>
              <a:gd name="connsiteY17" fmla="*/ 239095 h 1572595"/>
              <a:gd name="connsiteX18" fmla="*/ 1200150 w 2905125"/>
              <a:gd name="connsiteY18" fmla="*/ 215282 h 1572595"/>
              <a:gd name="connsiteX19" fmla="*/ 1162050 w 2905125"/>
              <a:gd name="connsiteY19" fmla="*/ 181945 h 1572595"/>
              <a:gd name="connsiteX20" fmla="*/ 1147762 w 2905125"/>
              <a:gd name="connsiteY20" fmla="*/ 177182 h 1572595"/>
              <a:gd name="connsiteX21" fmla="*/ 1138237 w 2905125"/>
              <a:gd name="connsiteY21" fmla="*/ 162895 h 1572595"/>
              <a:gd name="connsiteX22" fmla="*/ 1104900 w 2905125"/>
              <a:gd name="connsiteY22" fmla="*/ 143845 h 1572595"/>
              <a:gd name="connsiteX23" fmla="*/ 1076325 w 2905125"/>
              <a:gd name="connsiteY23" fmla="*/ 115270 h 1572595"/>
              <a:gd name="connsiteX24" fmla="*/ 1042987 w 2905125"/>
              <a:gd name="connsiteY24" fmla="*/ 91457 h 1572595"/>
              <a:gd name="connsiteX25" fmla="*/ 1014412 w 2905125"/>
              <a:gd name="connsiteY25" fmla="*/ 72407 h 1572595"/>
              <a:gd name="connsiteX26" fmla="*/ 1000125 w 2905125"/>
              <a:gd name="connsiteY26" fmla="*/ 62882 h 1572595"/>
              <a:gd name="connsiteX27" fmla="*/ 952500 w 2905125"/>
              <a:gd name="connsiteY27" fmla="*/ 48595 h 1572595"/>
              <a:gd name="connsiteX28" fmla="*/ 938212 w 2905125"/>
              <a:gd name="connsiteY28" fmla="*/ 43832 h 1572595"/>
              <a:gd name="connsiteX29" fmla="*/ 909637 w 2905125"/>
              <a:gd name="connsiteY29" fmla="*/ 39070 h 1572595"/>
              <a:gd name="connsiteX30" fmla="*/ 895350 w 2905125"/>
              <a:gd name="connsiteY30" fmla="*/ 29545 h 1572595"/>
              <a:gd name="connsiteX31" fmla="*/ 876300 w 2905125"/>
              <a:gd name="connsiteY31" fmla="*/ 24782 h 1572595"/>
              <a:gd name="connsiteX32" fmla="*/ 862012 w 2905125"/>
              <a:gd name="connsiteY32" fmla="*/ 20020 h 1572595"/>
              <a:gd name="connsiteX33" fmla="*/ 742950 w 2905125"/>
              <a:gd name="connsiteY33" fmla="*/ 10495 h 1572595"/>
              <a:gd name="connsiteX34" fmla="*/ 642937 w 2905125"/>
              <a:gd name="connsiteY34" fmla="*/ 970 h 1572595"/>
              <a:gd name="connsiteX35" fmla="*/ 414337 w 2905125"/>
              <a:gd name="connsiteY35" fmla="*/ 10495 h 1572595"/>
              <a:gd name="connsiteX36" fmla="*/ 371475 w 2905125"/>
              <a:gd name="connsiteY36" fmla="*/ 24782 h 1572595"/>
              <a:gd name="connsiteX37" fmla="*/ 357187 w 2905125"/>
              <a:gd name="connsiteY37" fmla="*/ 29545 h 1572595"/>
              <a:gd name="connsiteX38" fmla="*/ 328612 w 2905125"/>
              <a:gd name="connsiteY38" fmla="*/ 48595 h 1572595"/>
              <a:gd name="connsiteX39" fmla="*/ 309562 w 2905125"/>
              <a:gd name="connsiteY39" fmla="*/ 62882 h 1572595"/>
              <a:gd name="connsiteX40" fmla="*/ 266700 w 2905125"/>
              <a:gd name="connsiteY40" fmla="*/ 77170 h 1572595"/>
              <a:gd name="connsiteX41" fmla="*/ 252412 w 2905125"/>
              <a:gd name="connsiteY41" fmla="*/ 81932 h 1572595"/>
              <a:gd name="connsiteX42" fmla="*/ 238125 w 2905125"/>
              <a:gd name="connsiteY42" fmla="*/ 96220 h 1572595"/>
              <a:gd name="connsiteX43" fmla="*/ 209550 w 2905125"/>
              <a:gd name="connsiteY43" fmla="*/ 115270 h 1572595"/>
              <a:gd name="connsiteX44" fmla="*/ 195262 w 2905125"/>
              <a:gd name="connsiteY44" fmla="*/ 124795 h 1572595"/>
              <a:gd name="connsiteX45" fmla="*/ 180975 w 2905125"/>
              <a:gd name="connsiteY45" fmla="*/ 139082 h 1572595"/>
              <a:gd name="connsiteX46" fmla="*/ 142875 w 2905125"/>
              <a:gd name="connsiteY46" fmla="*/ 158132 h 1572595"/>
              <a:gd name="connsiteX47" fmla="*/ 95250 w 2905125"/>
              <a:gd name="connsiteY47" fmla="*/ 205757 h 1572595"/>
              <a:gd name="connsiteX48" fmla="*/ 80962 w 2905125"/>
              <a:gd name="connsiteY48" fmla="*/ 220045 h 1572595"/>
              <a:gd name="connsiteX49" fmla="*/ 66675 w 2905125"/>
              <a:gd name="connsiteY49" fmla="*/ 253382 h 1572595"/>
              <a:gd name="connsiteX50" fmla="*/ 57150 w 2905125"/>
              <a:gd name="connsiteY50" fmla="*/ 267670 h 1572595"/>
              <a:gd name="connsiteX51" fmla="*/ 47625 w 2905125"/>
              <a:gd name="connsiteY51" fmla="*/ 286720 h 1572595"/>
              <a:gd name="connsiteX52" fmla="*/ 33337 w 2905125"/>
              <a:gd name="connsiteY52" fmla="*/ 305770 h 1572595"/>
              <a:gd name="connsiteX53" fmla="*/ 14287 w 2905125"/>
              <a:gd name="connsiteY53" fmla="*/ 343870 h 1572595"/>
              <a:gd name="connsiteX54" fmla="*/ 9525 w 2905125"/>
              <a:gd name="connsiteY54" fmla="*/ 386732 h 1572595"/>
              <a:gd name="connsiteX55" fmla="*/ 4762 w 2905125"/>
              <a:gd name="connsiteY55" fmla="*/ 405782 h 1572595"/>
              <a:gd name="connsiteX56" fmla="*/ 0 w 2905125"/>
              <a:gd name="connsiteY56" fmla="*/ 429595 h 1572595"/>
              <a:gd name="connsiteX57" fmla="*/ 4762 w 2905125"/>
              <a:gd name="connsiteY57" fmla="*/ 824882 h 1572595"/>
              <a:gd name="connsiteX58" fmla="*/ 14287 w 2905125"/>
              <a:gd name="connsiteY58" fmla="*/ 853457 h 1572595"/>
              <a:gd name="connsiteX59" fmla="*/ 19050 w 2905125"/>
              <a:gd name="connsiteY59" fmla="*/ 877270 h 1572595"/>
              <a:gd name="connsiteX60" fmla="*/ 38100 w 2905125"/>
              <a:gd name="connsiteY60" fmla="*/ 929657 h 1572595"/>
              <a:gd name="connsiteX61" fmla="*/ 52387 w 2905125"/>
              <a:gd name="connsiteY61" fmla="*/ 958232 h 1572595"/>
              <a:gd name="connsiteX62" fmla="*/ 66675 w 2905125"/>
              <a:gd name="connsiteY62" fmla="*/ 986807 h 1572595"/>
              <a:gd name="connsiteX63" fmla="*/ 85725 w 2905125"/>
              <a:gd name="connsiteY63" fmla="*/ 1005857 h 1572595"/>
              <a:gd name="connsiteX64" fmla="*/ 109537 w 2905125"/>
              <a:gd name="connsiteY64" fmla="*/ 1048720 h 1572595"/>
              <a:gd name="connsiteX65" fmla="*/ 119062 w 2905125"/>
              <a:gd name="connsiteY65" fmla="*/ 1063007 h 1572595"/>
              <a:gd name="connsiteX66" fmla="*/ 133350 w 2905125"/>
              <a:gd name="connsiteY66" fmla="*/ 1067770 h 1572595"/>
              <a:gd name="connsiteX67" fmla="*/ 161925 w 2905125"/>
              <a:gd name="connsiteY67" fmla="*/ 1086820 h 1572595"/>
              <a:gd name="connsiteX68" fmla="*/ 176212 w 2905125"/>
              <a:gd name="connsiteY68" fmla="*/ 1096345 h 1572595"/>
              <a:gd name="connsiteX69" fmla="*/ 195262 w 2905125"/>
              <a:gd name="connsiteY69" fmla="*/ 1105870 h 1572595"/>
              <a:gd name="connsiteX70" fmla="*/ 209550 w 2905125"/>
              <a:gd name="connsiteY70" fmla="*/ 1115395 h 1572595"/>
              <a:gd name="connsiteX71" fmla="*/ 228600 w 2905125"/>
              <a:gd name="connsiteY71" fmla="*/ 1120157 h 1572595"/>
              <a:gd name="connsiteX72" fmla="*/ 261937 w 2905125"/>
              <a:gd name="connsiteY72" fmla="*/ 1134445 h 1572595"/>
              <a:gd name="connsiteX73" fmla="*/ 276225 w 2905125"/>
              <a:gd name="connsiteY73" fmla="*/ 1139207 h 1572595"/>
              <a:gd name="connsiteX74" fmla="*/ 300037 w 2905125"/>
              <a:gd name="connsiteY74" fmla="*/ 1148732 h 1572595"/>
              <a:gd name="connsiteX75" fmla="*/ 319087 w 2905125"/>
              <a:gd name="connsiteY75" fmla="*/ 1153495 h 1572595"/>
              <a:gd name="connsiteX76" fmla="*/ 342900 w 2905125"/>
              <a:gd name="connsiteY76" fmla="*/ 1163020 h 1572595"/>
              <a:gd name="connsiteX77" fmla="*/ 414337 w 2905125"/>
              <a:gd name="connsiteY77" fmla="*/ 1167782 h 1572595"/>
              <a:gd name="connsiteX78" fmla="*/ 766762 w 2905125"/>
              <a:gd name="connsiteY78" fmla="*/ 1158257 h 1572595"/>
              <a:gd name="connsiteX79" fmla="*/ 833437 w 2905125"/>
              <a:gd name="connsiteY79" fmla="*/ 1139207 h 1572595"/>
              <a:gd name="connsiteX80" fmla="*/ 876300 w 2905125"/>
              <a:gd name="connsiteY80" fmla="*/ 1129682 h 1572595"/>
              <a:gd name="connsiteX81" fmla="*/ 900112 w 2905125"/>
              <a:gd name="connsiteY81" fmla="*/ 1120157 h 1572595"/>
              <a:gd name="connsiteX82" fmla="*/ 919162 w 2905125"/>
              <a:gd name="connsiteY82" fmla="*/ 1115395 h 1572595"/>
              <a:gd name="connsiteX83" fmla="*/ 933450 w 2905125"/>
              <a:gd name="connsiteY83" fmla="*/ 1110632 h 1572595"/>
              <a:gd name="connsiteX84" fmla="*/ 966787 w 2905125"/>
              <a:gd name="connsiteY84" fmla="*/ 1086820 h 1572595"/>
              <a:gd name="connsiteX85" fmla="*/ 985837 w 2905125"/>
              <a:gd name="connsiteY85" fmla="*/ 1082057 h 1572595"/>
              <a:gd name="connsiteX86" fmla="*/ 1047750 w 2905125"/>
              <a:gd name="connsiteY86" fmla="*/ 1063007 h 1572595"/>
              <a:gd name="connsiteX87" fmla="*/ 1119187 w 2905125"/>
              <a:gd name="connsiteY87" fmla="*/ 1043957 h 1572595"/>
              <a:gd name="connsiteX88" fmla="*/ 1143000 w 2905125"/>
              <a:gd name="connsiteY88" fmla="*/ 1039195 h 1572595"/>
              <a:gd name="connsiteX89" fmla="*/ 1166812 w 2905125"/>
              <a:gd name="connsiteY89" fmla="*/ 1029670 h 1572595"/>
              <a:gd name="connsiteX90" fmla="*/ 1190625 w 2905125"/>
              <a:gd name="connsiteY90" fmla="*/ 1024907 h 1572595"/>
              <a:gd name="connsiteX91" fmla="*/ 1204912 w 2905125"/>
              <a:gd name="connsiteY91" fmla="*/ 1020145 h 1572595"/>
              <a:gd name="connsiteX92" fmla="*/ 1223962 w 2905125"/>
              <a:gd name="connsiteY92" fmla="*/ 1005857 h 1572595"/>
              <a:gd name="connsiteX93" fmla="*/ 1238250 w 2905125"/>
              <a:gd name="connsiteY93" fmla="*/ 1001095 h 1572595"/>
              <a:gd name="connsiteX94" fmla="*/ 1285875 w 2905125"/>
              <a:gd name="connsiteY94" fmla="*/ 991570 h 1572595"/>
              <a:gd name="connsiteX95" fmla="*/ 1304925 w 2905125"/>
              <a:gd name="connsiteY95" fmla="*/ 986807 h 1572595"/>
              <a:gd name="connsiteX96" fmla="*/ 1343025 w 2905125"/>
              <a:gd name="connsiteY96" fmla="*/ 982045 h 1572595"/>
              <a:gd name="connsiteX97" fmla="*/ 1366837 w 2905125"/>
              <a:gd name="connsiteY97" fmla="*/ 977282 h 1572595"/>
              <a:gd name="connsiteX98" fmla="*/ 1452562 w 2905125"/>
              <a:gd name="connsiteY98" fmla="*/ 967757 h 1572595"/>
              <a:gd name="connsiteX99" fmla="*/ 2133600 w 2905125"/>
              <a:gd name="connsiteY99" fmla="*/ 972520 h 1572595"/>
              <a:gd name="connsiteX100" fmla="*/ 2195512 w 2905125"/>
              <a:gd name="connsiteY100" fmla="*/ 986807 h 1572595"/>
              <a:gd name="connsiteX101" fmla="*/ 2276475 w 2905125"/>
              <a:gd name="connsiteY101" fmla="*/ 991570 h 1572595"/>
              <a:gd name="connsiteX102" fmla="*/ 2324100 w 2905125"/>
              <a:gd name="connsiteY102" fmla="*/ 996332 h 1572595"/>
              <a:gd name="connsiteX103" fmla="*/ 2362200 w 2905125"/>
              <a:gd name="connsiteY103" fmla="*/ 1005857 h 1572595"/>
              <a:gd name="connsiteX104" fmla="*/ 2409825 w 2905125"/>
              <a:gd name="connsiteY104" fmla="*/ 1015382 h 1572595"/>
              <a:gd name="connsiteX105" fmla="*/ 2438400 w 2905125"/>
              <a:gd name="connsiteY105" fmla="*/ 1024907 h 1572595"/>
              <a:gd name="connsiteX106" fmla="*/ 2481262 w 2905125"/>
              <a:gd name="connsiteY106" fmla="*/ 1034432 h 1572595"/>
              <a:gd name="connsiteX107" fmla="*/ 2500312 w 2905125"/>
              <a:gd name="connsiteY107" fmla="*/ 1043957 h 1572595"/>
              <a:gd name="connsiteX108" fmla="*/ 2528887 w 2905125"/>
              <a:gd name="connsiteY108" fmla="*/ 1053482 h 1572595"/>
              <a:gd name="connsiteX109" fmla="*/ 2571750 w 2905125"/>
              <a:gd name="connsiteY109" fmla="*/ 1072532 h 1572595"/>
              <a:gd name="connsiteX110" fmla="*/ 2586037 w 2905125"/>
              <a:gd name="connsiteY110" fmla="*/ 1082057 h 1572595"/>
              <a:gd name="connsiteX111" fmla="*/ 2619375 w 2905125"/>
              <a:gd name="connsiteY111" fmla="*/ 1120157 h 1572595"/>
              <a:gd name="connsiteX112" fmla="*/ 2638425 w 2905125"/>
              <a:gd name="connsiteY112" fmla="*/ 1129682 h 1572595"/>
              <a:gd name="connsiteX113" fmla="*/ 2657475 w 2905125"/>
              <a:gd name="connsiteY113" fmla="*/ 1158257 h 1572595"/>
              <a:gd name="connsiteX114" fmla="*/ 2681287 w 2905125"/>
              <a:gd name="connsiteY114" fmla="*/ 1191595 h 1572595"/>
              <a:gd name="connsiteX115" fmla="*/ 2695575 w 2905125"/>
              <a:gd name="connsiteY115" fmla="*/ 1201120 h 1572595"/>
              <a:gd name="connsiteX116" fmla="*/ 2705100 w 2905125"/>
              <a:gd name="connsiteY116" fmla="*/ 1224932 h 1572595"/>
              <a:gd name="connsiteX117" fmla="*/ 2733675 w 2905125"/>
              <a:gd name="connsiteY117" fmla="*/ 1258270 h 1572595"/>
              <a:gd name="connsiteX118" fmla="*/ 2743200 w 2905125"/>
              <a:gd name="connsiteY118" fmla="*/ 1277320 h 1572595"/>
              <a:gd name="connsiteX119" fmla="*/ 2747962 w 2905125"/>
              <a:gd name="connsiteY119" fmla="*/ 1291607 h 1572595"/>
              <a:gd name="connsiteX120" fmla="*/ 2781300 w 2905125"/>
              <a:gd name="connsiteY120" fmla="*/ 1334470 h 1572595"/>
              <a:gd name="connsiteX121" fmla="*/ 2795587 w 2905125"/>
              <a:gd name="connsiteY121" fmla="*/ 1363045 h 1572595"/>
              <a:gd name="connsiteX122" fmla="*/ 2800350 w 2905125"/>
              <a:gd name="connsiteY122" fmla="*/ 1377332 h 1572595"/>
              <a:gd name="connsiteX123" fmla="*/ 2814637 w 2905125"/>
              <a:gd name="connsiteY123" fmla="*/ 1401145 h 1572595"/>
              <a:gd name="connsiteX124" fmla="*/ 2828925 w 2905125"/>
              <a:gd name="connsiteY124" fmla="*/ 1439245 h 1572595"/>
              <a:gd name="connsiteX125" fmla="*/ 2847975 w 2905125"/>
              <a:gd name="connsiteY125" fmla="*/ 1477345 h 1572595"/>
              <a:gd name="connsiteX126" fmla="*/ 2852737 w 2905125"/>
              <a:gd name="connsiteY126" fmla="*/ 1491632 h 1572595"/>
              <a:gd name="connsiteX127" fmla="*/ 2857500 w 2905125"/>
              <a:gd name="connsiteY127" fmla="*/ 1510682 h 1572595"/>
              <a:gd name="connsiteX128" fmla="*/ 2871787 w 2905125"/>
              <a:gd name="connsiteY128" fmla="*/ 1534495 h 1572595"/>
              <a:gd name="connsiteX129" fmla="*/ 2876550 w 2905125"/>
              <a:gd name="connsiteY129" fmla="*/ 1548782 h 1572595"/>
              <a:gd name="connsiteX130" fmla="*/ 2886075 w 2905125"/>
              <a:gd name="connsiteY130" fmla="*/ 1572595 h 1572595"/>
              <a:gd name="connsiteX131" fmla="*/ 2895600 w 2905125"/>
              <a:gd name="connsiteY131" fmla="*/ 1558307 h 1572595"/>
              <a:gd name="connsiteX132" fmla="*/ 2905125 w 2905125"/>
              <a:gd name="connsiteY132" fmla="*/ 1539257 h 157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905125" h="1572595">
                <a:moveTo>
                  <a:pt x="1604962" y="610570"/>
                </a:moveTo>
                <a:cubicBezTo>
                  <a:pt x="1601787" y="602632"/>
                  <a:pt x="1599531" y="594262"/>
                  <a:pt x="1595437" y="586757"/>
                </a:cubicBezTo>
                <a:cubicBezTo>
                  <a:pt x="1589955" y="576707"/>
                  <a:pt x="1581507" y="568421"/>
                  <a:pt x="1576387" y="558182"/>
                </a:cubicBezTo>
                <a:cubicBezTo>
                  <a:pt x="1573212" y="551832"/>
                  <a:pt x="1569659" y="545658"/>
                  <a:pt x="1566862" y="539132"/>
                </a:cubicBezTo>
                <a:cubicBezTo>
                  <a:pt x="1564885" y="534518"/>
                  <a:pt x="1564345" y="529335"/>
                  <a:pt x="1562100" y="524845"/>
                </a:cubicBezTo>
                <a:cubicBezTo>
                  <a:pt x="1558357" y="517359"/>
                  <a:pt x="1541886" y="496545"/>
                  <a:pt x="1538287" y="491507"/>
                </a:cubicBezTo>
                <a:cubicBezTo>
                  <a:pt x="1527270" y="476084"/>
                  <a:pt x="1530168" y="476009"/>
                  <a:pt x="1514475" y="462932"/>
                </a:cubicBezTo>
                <a:cubicBezTo>
                  <a:pt x="1500570" y="451344"/>
                  <a:pt x="1485959" y="440631"/>
                  <a:pt x="1471612" y="429595"/>
                </a:cubicBezTo>
                <a:cubicBezTo>
                  <a:pt x="1465320" y="424755"/>
                  <a:pt x="1459662" y="418857"/>
                  <a:pt x="1452562" y="415307"/>
                </a:cubicBezTo>
                <a:cubicBezTo>
                  <a:pt x="1394994" y="386523"/>
                  <a:pt x="1466345" y="423183"/>
                  <a:pt x="1419225" y="396257"/>
                </a:cubicBezTo>
                <a:cubicBezTo>
                  <a:pt x="1413061" y="392735"/>
                  <a:pt x="1405952" y="390858"/>
                  <a:pt x="1400175" y="386732"/>
                </a:cubicBezTo>
                <a:cubicBezTo>
                  <a:pt x="1373245" y="367497"/>
                  <a:pt x="1398212" y="377050"/>
                  <a:pt x="1371600" y="353395"/>
                </a:cubicBezTo>
                <a:cubicBezTo>
                  <a:pt x="1363044" y="345790"/>
                  <a:pt x="1351120" y="342440"/>
                  <a:pt x="1343025" y="334345"/>
                </a:cubicBezTo>
                <a:cubicBezTo>
                  <a:pt x="1257094" y="248414"/>
                  <a:pt x="1345988" y="334164"/>
                  <a:pt x="1290637" y="286720"/>
                </a:cubicBezTo>
                <a:cubicBezTo>
                  <a:pt x="1285523" y="282337"/>
                  <a:pt x="1281831" y="276347"/>
                  <a:pt x="1276350" y="272432"/>
                </a:cubicBezTo>
                <a:cubicBezTo>
                  <a:pt x="1270573" y="268305"/>
                  <a:pt x="1263077" y="267033"/>
                  <a:pt x="1257300" y="262907"/>
                </a:cubicBezTo>
                <a:cubicBezTo>
                  <a:pt x="1251819" y="258992"/>
                  <a:pt x="1248186" y="252932"/>
                  <a:pt x="1243012" y="248620"/>
                </a:cubicBezTo>
                <a:cubicBezTo>
                  <a:pt x="1238615" y="244956"/>
                  <a:pt x="1233243" y="242609"/>
                  <a:pt x="1228725" y="239095"/>
                </a:cubicBezTo>
                <a:cubicBezTo>
                  <a:pt x="1218938" y="231483"/>
                  <a:pt x="1209417" y="223519"/>
                  <a:pt x="1200150" y="215282"/>
                </a:cubicBezTo>
                <a:cubicBezTo>
                  <a:pt x="1182411" y="199514"/>
                  <a:pt x="1185481" y="196590"/>
                  <a:pt x="1162050" y="181945"/>
                </a:cubicBezTo>
                <a:cubicBezTo>
                  <a:pt x="1157793" y="179284"/>
                  <a:pt x="1152525" y="178770"/>
                  <a:pt x="1147762" y="177182"/>
                </a:cubicBezTo>
                <a:cubicBezTo>
                  <a:pt x="1144587" y="172420"/>
                  <a:pt x="1142634" y="166559"/>
                  <a:pt x="1138237" y="162895"/>
                </a:cubicBezTo>
                <a:cubicBezTo>
                  <a:pt x="1069269" y="105422"/>
                  <a:pt x="1161211" y="193900"/>
                  <a:pt x="1104900" y="143845"/>
                </a:cubicBezTo>
                <a:cubicBezTo>
                  <a:pt x="1094832" y="134896"/>
                  <a:pt x="1087533" y="122742"/>
                  <a:pt x="1076325" y="115270"/>
                </a:cubicBezTo>
                <a:cubicBezTo>
                  <a:pt x="1029891" y="84315"/>
                  <a:pt x="1102035" y="132791"/>
                  <a:pt x="1042987" y="91457"/>
                </a:cubicBezTo>
                <a:cubicBezTo>
                  <a:pt x="1033609" y="84892"/>
                  <a:pt x="1023937" y="78757"/>
                  <a:pt x="1014412" y="72407"/>
                </a:cubicBezTo>
                <a:cubicBezTo>
                  <a:pt x="1009650" y="69232"/>
                  <a:pt x="1005607" y="64527"/>
                  <a:pt x="1000125" y="62882"/>
                </a:cubicBezTo>
                <a:lnTo>
                  <a:pt x="952500" y="48595"/>
                </a:lnTo>
                <a:cubicBezTo>
                  <a:pt x="947702" y="47119"/>
                  <a:pt x="943113" y="44921"/>
                  <a:pt x="938212" y="43832"/>
                </a:cubicBezTo>
                <a:cubicBezTo>
                  <a:pt x="928786" y="41737"/>
                  <a:pt x="919162" y="40657"/>
                  <a:pt x="909637" y="39070"/>
                </a:cubicBezTo>
                <a:cubicBezTo>
                  <a:pt x="904875" y="35895"/>
                  <a:pt x="900611" y="31800"/>
                  <a:pt x="895350" y="29545"/>
                </a:cubicBezTo>
                <a:cubicBezTo>
                  <a:pt x="889334" y="26967"/>
                  <a:pt x="882594" y="26580"/>
                  <a:pt x="876300" y="24782"/>
                </a:cubicBezTo>
                <a:cubicBezTo>
                  <a:pt x="871473" y="23403"/>
                  <a:pt x="866882" y="21238"/>
                  <a:pt x="862012" y="20020"/>
                </a:cubicBezTo>
                <a:cubicBezTo>
                  <a:pt x="820767" y="9709"/>
                  <a:pt x="792328" y="12964"/>
                  <a:pt x="742950" y="10495"/>
                </a:cubicBezTo>
                <a:cubicBezTo>
                  <a:pt x="703596" y="655"/>
                  <a:pt x="705972" y="0"/>
                  <a:pt x="642937" y="970"/>
                </a:cubicBezTo>
                <a:cubicBezTo>
                  <a:pt x="566680" y="2143"/>
                  <a:pt x="490537" y="7320"/>
                  <a:pt x="414337" y="10495"/>
                </a:cubicBezTo>
                <a:lnTo>
                  <a:pt x="371475" y="24782"/>
                </a:lnTo>
                <a:cubicBezTo>
                  <a:pt x="366712" y="26370"/>
                  <a:pt x="361364" y="26760"/>
                  <a:pt x="357187" y="29545"/>
                </a:cubicBezTo>
                <a:cubicBezTo>
                  <a:pt x="347662" y="35895"/>
                  <a:pt x="337770" y="41727"/>
                  <a:pt x="328612" y="48595"/>
                </a:cubicBezTo>
                <a:cubicBezTo>
                  <a:pt x="322262" y="53357"/>
                  <a:pt x="316501" y="59027"/>
                  <a:pt x="309562" y="62882"/>
                </a:cubicBezTo>
                <a:cubicBezTo>
                  <a:pt x="292179" y="72539"/>
                  <a:pt x="284468" y="72094"/>
                  <a:pt x="266700" y="77170"/>
                </a:cubicBezTo>
                <a:cubicBezTo>
                  <a:pt x="261873" y="78549"/>
                  <a:pt x="257175" y="80345"/>
                  <a:pt x="252412" y="81932"/>
                </a:cubicBezTo>
                <a:cubicBezTo>
                  <a:pt x="247650" y="86695"/>
                  <a:pt x="243441" y="92085"/>
                  <a:pt x="238125" y="96220"/>
                </a:cubicBezTo>
                <a:cubicBezTo>
                  <a:pt x="229089" y="103248"/>
                  <a:pt x="219075" y="108920"/>
                  <a:pt x="209550" y="115270"/>
                </a:cubicBezTo>
                <a:cubicBezTo>
                  <a:pt x="204787" y="118445"/>
                  <a:pt x="199309" y="120748"/>
                  <a:pt x="195262" y="124795"/>
                </a:cubicBezTo>
                <a:cubicBezTo>
                  <a:pt x="190500" y="129557"/>
                  <a:pt x="186657" y="135466"/>
                  <a:pt x="180975" y="139082"/>
                </a:cubicBezTo>
                <a:cubicBezTo>
                  <a:pt x="168996" y="146705"/>
                  <a:pt x="152915" y="148092"/>
                  <a:pt x="142875" y="158132"/>
                </a:cubicBezTo>
                <a:lnTo>
                  <a:pt x="95250" y="205757"/>
                </a:lnTo>
                <a:lnTo>
                  <a:pt x="80962" y="220045"/>
                </a:lnTo>
                <a:cubicBezTo>
                  <a:pt x="75619" y="236075"/>
                  <a:pt x="76092" y="236903"/>
                  <a:pt x="66675" y="253382"/>
                </a:cubicBezTo>
                <a:cubicBezTo>
                  <a:pt x="63835" y="258352"/>
                  <a:pt x="59990" y="262700"/>
                  <a:pt x="57150" y="267670"/>
                </a:cubicBezTo>
                <a:cubicBezTo>
                  <a:pt x="53628" y="273834"/>
                  <a:pt x="51388" y="280700"/>
                  <a:pt x="47625" y="286720"/>
                </a:cubicBezTo>
                <a:cubicBezTo>
                  <a:pt x="43418" y="293451"/>
                  <a:pt x="37337" y="298914"/>
                  <a:pt x="33337" y="305770"/>
                </a:cubicBezTo>
                <a:cubicBezTo>
                  <a:pt x="26182" y="318035"/>
                  <a:pt x="14287" y="343870"/>
                  <a:pt x="14287" y="343870"/>
                </a:cubicBezTo>
                <a:cubicBezTo>
                  <a:pt x="12700" y="358157"/>
                  <a:pt x="11711" y="372524"/>
                  <a:pt x="9525" y="386732"/>
                </a:cubicBezTo>
                <a:cubicBezTo>
                  <a:pt x="8530" y="393201"/>
                  <a:pt x="6182" y="399392"/>
                  <a:pt x="4762" y="405782"/>
                </a:cubicBezTo>
                <a:cubicBezTo>
                  <a:pt x="3006" y="413684"/>
                  <a:pt x="1587" y="421657"/>
                  <a:pt x="0" y="429595"/>
                </a:cubicBezTo>
                <a:cubicBezTo>
                  <a:pt x="1587" y="561357"/>
                  <a:pt x="323" y="693185"/>
                  <a:pt x="4762" y="824882"/>
                </a:cubicBezTo>
                <a:cubicBezTo>
                  <a:pt x="5100" y="834917"/>
                  <a:pt x="11645" y="843771"/>
                  <a:pt x="14287" y="853457"/>
                </a:cubicBezTo>
                <a:cubicBezTo>
                  <a:pt x="16417" y="861267"/>
                  <a:pt x="16920" y="869460"/>
                  <a:pt x="19050" y="877270"/>
                </a:cubicBezTo>
                <a:cubicBezTo>
                  <a:pt x="25723" y="901737"/>
                  <a:pt x="29576" y="906926"/>
                  <a:pt x="38100" y="929657"/>
                </a:cubicBezTo>
                <a:cubicBezTo>
                  <a:pt x="50938" y="963893"/>
                  <a:pt x="32933" y="923216"/>
                  <a:pt x="52387" y="958232"/>
                </a:cubicBezTo>
                <a:cubicBezTo>
                  <a:pt x="57559" y="967541"/>
                  <a:pt x="60568" y="978083"/>
                  <a:pt x="66675" y="986807"/>
                </a:cubicBezTo>
                <a:cubicBezTo>
                  <a:pt x="71825" y="994164"/>
                  <a:pt x="80212" y="998768"/>
                  <a:pt x="85725" y="1005857"/>
                </a:cubicBezTo>
                <a:cubicBezTo>
                  <a:pt x="98537" y="1022329"/>
                  <a:pt x="99805" y="1031690"/>
                  <a:pt x="109537" y="1048720"/>
                </a:cubicBezTo>
                <a:cubicBezTo>
                  <a:pt x="112377" y="1053690"/>
                  <a:pt x="114593" y="1059431"/>
                  <a:pt x="119062" y="1063007"/>
                </a:cubicBezTo>
                <a:cubicBezTo>
                  <a:pt x="122982" y="1066143"/>
                  <a:pt x="128961" y="1065332"/>
                  <a:pt x="133350" y="1067770"/>
                </a:cubicBezTo>
                <a:cubicBezTo>
                  <a:pt x="143357" y="1073329"/>
                  <a:pt x="152400" y="1080470"/>
                  <a:pt x="161925" y="1086820"/>
                </a:cubicBezTo>
                <a:cubicBezTo>
                  <a:pt x="166687" y="1089995"/>
                  <a:pt x="171093" y="1093785"/>
                  <a:pt x="176212" y="1096345"/>
                </a:cubicBezTo>
                <a:cubicBezTo>
                  <a:pt x="182562" y="1099520"/>
                  <a:pt x="189098" y="1102348"/>
                  <a:pt x="195262" y="1105870"/>
                </a:cubicBezTo>
                <a:cubicBezTo>
                  <a:pt x="200232" y="1108710"/>
                  <a:pt x="204289" y="1113140"/>
                  <a:pt x="209550" y="1115395"/>
                </a:cubicBezTo>
                <a:cubicBezTo>
                  <a:pt x="215566" y="1117973"/>
                  <a:pt x="222449" y="1117920"/>
                  <a:pt x="228600" y="1120157"/>
                </a:cubicBezTo>
                <a:cubicBezTo>
                  <a:pt x="239962" y="1124289"/>
                  <a:pt x="250712" y="1129955"/>
                  <a:pt x="261937" y="1134445"/>
                </a:cubicBezTo>
                <a:cubicBezTo>
                  <a:pt x="266598" y="1136309"/>
                  <a:pt x="271524" y="1137444"/>
                  <a:pt x="276225" y="1139207"/>
                </a:cubicBezTo>
                <a:cubicBezTo>
                  <a:pt x="284230" y="1142209"/>
                  <a:pt x="291927" y="1146029"/>
                  <a:pt x="300037" y="1148732"/>
                </a:cubicBezTo>
                <a:cubicBezTo>
                  <a:pt x="306247" y="1150802"/>
                  <a:pt x="312877" y="1151425"/>
                  <a:pt x="319087" y="1153495"/>
                </a:cubicBezTo>
                <a:cubicBezTo>
                  <a:pt x="327197" y="1156199"/>
                  <a:pt x="334445" y="1161752"/>
                  <a:pt x="342900" y="1163020"/>
                </a:cubicBezTo>
                <a:cubicBezTo>
                  <a:pt x="366501" y="1166560"/>
                  <a:pt x="390525" y="1166195"/>
                  <a:pt x="414337" y="1167782"/>
                </a:cubicBezTo>
                <a:cubicBezTo>
                  <a:pt x="542089" y="1193335"/>
                  <a:pt x="478443" y="1182573"/>
                  <a:pt x="766762" y="1158257"/>
                </a:cubicBezTo>
                <a:cubicBezTo>
                  <a:pt x="789795" y="1156314"/>
                  <a:pt x="810771" y="1143740"/>
                  <a:pt x="833437" y="1139207"/>
                </a:cubicBezTo>
                <a:cubicBezTo>
                  <a:pt x="842883" y="1137318"/>
                  <a:pt x="866204" y="1133047"/>
                  <a:pt x="876300" y="1129682"/>
                </a:cubicBezTo>
                <a:cubicBezTo>
                  <a:pt x="884410" y="1126979"/>
                  <a:pt x="892002" y="1122860"/>
                  <a:pt x="900112" y="1120157"/>
                </a:cubicBezTo>
                <a:cubicBezTo>
                  <a:pt x="906322" y="1118087"/>
                  <a:pt x="912868" y="1117193"/>
                  <a:pt x="919162" y="1115395"/>
                </a:cubicBezTo>
                <a:cubicBezTo>
                  <a:pt x="923989" y="1114016"/>
                  <a:pt x="928687" y="1112220"/>
                  <a:pt x="933450" y="1110632"/>
                </a:cubicBezTo>
                <a:cubicBezTo>
                  <a:pt x="944562" y="1102695"/>
                  <a:pt x="954799" y="1093359"/>
                  <a:pt x="966787" y="1086820"/>
                </a:cubicBezTo>
                <a:cubicBezTo>
                  <a:pt x="972533" y="1083686"/>
                  <a:pt x="979760" y="1084488"/>
                  <a:pt x="985837" y="1082057"/>
                </a:cubicBezTo>
                <a:cubicBezTo>
                  <a:pt x="1055650" y="1054132"/>
                  <a:pt x="970984" y="1078361"/>
                  <a:pt x="1047750" y="1063007"/>
                </a:cubicBezTo>
                <a:cubicBezTo>
                  <a:pt x="1084922" y="1055572"/>
                  <a:pt x="1083980" y="1052758"/>
                  <a:pt x="1119187" y="1043957"/>
                </a:cubicBezTo>
                <a:cubicBezTo>
                  <a:pt x="1127040" y="1041994"/>
                  <a:pt x="1135062" y="1040782"/>
                  <a:pt x="1143000" y="1039195"/>
                </a:cubicBezTo>
                <a:cubicBezTo>
                  <a:pt x="1150937" y="1036020"/>
                  <a:pt x="1158624" y="1032127"/>
                  <a:pt x="1166812" y="1029670"/>
                </a:cubicBezTo>
                <a:cubicBezTo>
                  <a:pt x="1174565" y="1027344"/>
                  <a:pt x="1182772" y="1026870"/>
                  <a:pt x="1190625" y="1024907"/>
                </a:cubicBezTo>
                <a:cubicBezTo>
                  <a:pt x="1195495" y="1023689"/>
                  <a:pt x="1200150" y="1021732"/>
                  <a:pt x="1204912" y="1020145"/>
                </a:cubicBezTo>
                <a:cubicBezTo>
                  <a:pt x="1211262" y="1015382"/>
                  <a:pt x="1217070" y="1009795"/>
                  <a:pt x="1223962" y="1005857"/>
                </a:cubicBezTo>
                <a:cubicBezTo>
                  <a:pt x="1228321" y="1003366"/>
                  <a:pt x="1233358" y="1002224"/>
                  <a:pt x="1238250" y="1001095"/>
                </a:cubicBezTo>
                <a:cubicBezTo>
                  <a:pt x="1254025" y="997455"/>
                  <a:pt x="1270045" y="994962"/>
                  <a:pt x="1285875" y="991570"/>
                </a:cubicBezTo>
                <a:cubicBezTo>
                  <a:pt x="1292275" y="990198"/>
                  <a:pt x="1298469" y="987883"/>
                  <a:pt x="1304925" y="986807"/>
                </a:cubicBezTo>
                <a:cubicBezTo>
                  <a:pt x="1317550" y="984703"/>
                  <a:pt x="1330375" y="983991"/>
                  <a:pt x="1343025" y="982045"/>
                </a:cubicBezTo>
                <a:cubicBezTo>
                  <a:pt x="1351025" y="980814"/>
                  <a:pt x="1358810" y="978329"/>
                  <a:pt x="1366837" y="977282"/>
                </a:cubicBezTo>
                <a:cubicBezTo>
                  <a:pt x="1395346" y="973563"/>
                  <a:pt x="1423987" y="970932"/>
                  <a:pt x="1452562" y="967757"/>
                </a:cubicBezTo>
                <a:lnTo>
                  <a:pt x="2133600" y="972520"/>
                </a:lnTo>
                <a:cubicBezTo>
                  <a:pt x="2169974" y="973008"/>
                  <a:pt x="2157200" y="982018"/>
                  <a:pt x="2195512" y="986807"/>
                </a:cubicBezTo>
                <a:cubicBezTo>
                  <a:pt x="2222338" y="990160"/>
                  <a:pt x="2249515" y="989573"/>
                  <a:pt x="2276475" y="991570"/>
                </a:cubicBezTo>
                <a:cubicBezTo>
                  <a:pt x="2292386" y="992749"/>
                  <a:pt x="2308225" y="994745"/>
                  <a:pt x="2324100" y="996332"/>
                </a:cubicBezTo>
                <a:cubicBezTo>
                  <a:pt x="2336800" y="999507"/>
                  <a:pt x="2349363" y="1003290"/>
                  <a:pt x="2362200" y="1005857"/>
                </a:cubicBezTo>
                <a:cubicBezTo>
                  <a:pt x="2378075" y="1009032"/>
                  <a:pt x="2394466" y="1010262"/>
                  <a:pt x="2409825" y="1015382"/>
                </a:cubicBezTo>
                <a:cubicBezTo>
                  <a:pt x="2419350" y="1018557"/>
                  <a:pt x="2428783" y="1022022"/>
                  <a:pt x="2438400" y="1024907"/>
                </a:cubicBezTo>
                <a:cubicBezTo>
                  <a:pt x="2451859" y="1028945"/>
                  <a:pt x="2467657" y="1031711"/>
                  <a:pt x="2481262" y="1034432"/>
                </a:cubicBezTo>
                <a:cubicBezTo>
                  <a:pt x="2487612" y="1037607"/>
                  <a:pt x="2493720" y="1041320"/>
                  <a:pt x="2500312" y="1043957"/>
                </a:cubicBezTo>
                <a:cubicBezTo>
                  <a:pt x="2509634" y="1047686"/>
                  <a:pt x="2519451" y="1050051"/>
                  <a:pt x="2528887" y="1053482"/>
                </a:cubicBezTo>
                <a:cubicBezTo>
                  <a:pt x="2542921" y="1058585"/>
                  <a:pt x="2558649" y="1065045"/>
                  <a:pt x="2571750" y="1072532"/>
                </a:cubicBezTo>
                <a:cubicBezTo>
                  <a:pt x="2576720" y="1075372"/>
                  <a:pt x="2581990" y="1078010"/>
                  <a:pt x="2586037" y="1082057"/>
                </a:cubicBezTo>
                <a:cubicBezTo>
                  <a:pt x="2597239" y="1093259"/>
                  <a:pt x="2605887" y="1110523"/>
                  <a:pt x="2619375" y="1120157"/>
                </a:cubicBezTo>
                <a:cubicBezTo>
                  <a:pt x="2625152" y="1124283"/>
                  <a:pt x="2632075" y="1126507"/>
                  <a:pt x="2638425" y="1129682"/>
                </a:cubicBezTo>
                <a:cubicBezTo>
                  <a:pt x="2646794" y="1154792"/>
                  <a:pt x="2637655" y="1134474"/>
                  <a:pt x="2657475" y="1158257"/>
                </a:cubicBezTo>
                <a:cubicBezTo>
                  <a:pt x="2670998" y="1174484"/>
                  <a:pt x="2664127" y="1174435"/>
                  <a:pt x="2681287" y="1191595"/>
                </a:cubicBezTo>
                <a:cubicBezTo>
                  <a:pt x="2685334" y="1195642"/>
                  <a:pt x="2690812" y="1197945"/>
                  <a:pt x="2695575" y="1201120"/>
                </a:cubicBezTo>
                <a:cubicBezTo>
                  <a:pt x="2698750" y="1209057"/>
                  <a:pt x="2700948" y="1217459"/>
                  <a:pt x="2705100" y="1224932"/>
                </a:cubicBezTo>
                <a:cubicBezTo>
                  <a:pt x="2725498" y="1261649"/>
                  <a:pt x="2712018" y="1227950"/>
                  <a:pt x="2733675" y="1258270"/>
                </a:cubicBezTo>
                <a:cubicBezTo>
                  <a:pt x="2737802" y="1264047"/>
                  <a:pt x="2740403" y="1270794"/>
                  <a:pt x="2743200" y="1277320"/>
                </a:cubicBezTo>
                <a:cubicBezTo>
                  <a:pt x="2745177" y="1281934"/>
                  <a:pt x="2745177" y="1287430"/>
                  <a:pt x="2747962" y="1291607"/>
                </a:cubicBezTo>
                <a:cubicBezTo>
                  <a:pt x="2758002" y="1306668"/>
                  <a:pt x="2781300" y="1334470"/>
                  <a:pt x="2781300" y="1334470"/>
                </a:cubicBezTo>
                <a:cubicBezTo>
                  <a:pt x="2793267" y="1370373"/>
                  <a:pt x="2777126" y="1326124"/>
                  <a:pt x="2795587" y="1363045"/>
                </a:cubicBezTo>
                <a:cubicBezTo>
                  <a:pt x="2797832" y="1367535"/>
                  <a:pt x="2798105" y="1372842"/>
                  <a:pt x="2800350" y="1377332"/>
                </a:cubicBezTo>
                <a:cubicBezTo>
                  <a:pt x="2804490" y="1385611"/>
                  <a:pt x="2809875" y="1393207"/>
                  <a:pt x="2814637" y="1401145"/>
                </a:cubicBezTo>
                <a:cubicBezTo>
                  <a:pt x="2822762" y="1433643"/>
                  <a:pt x="2814694" y="1407225"/>
                  <a:pt x="2828925" y="1439245"/>
                </a:cubicBezTo>
                <a:cubicBezTo>
                  <a:pt x="2844459" y="1474197"/>
                  <a:pt x="2831108" y="1452043"/>
                  <a:pt x="2847975" y="1477345"/>
                </a:cubicBezTo>
                <a:cubicBezTo>
                  <a:pt x="2849562" y="1482107"/>
                  <a:pt x="2851358" y="1486805"/>
                  <a:pt x="2852737" y="1491632"/>
                </a:cubicBezTo>
                <a:cubicBezTo>
                  <a:pt x="2854535" y="1497926"/>
                  <a:pt x="2854842" y="1504701"/>
                  <a:pt x="2857500" y="1510682"/>
                </a:cubicBezTo>
                <a:cubicBezTo>
                  <a:pt x="2861259" y="1519141"/>
                  <a:pt x="2867647" y="1526216"/>
                  <a:pt x="2871787" y="1534495"/>
                </a:cubicBezTo>
                <a:cubicBezTo>
                  <a:pt x="2874032" y="1538985"/>
                  <a:pt x="2874787" y="1544082"/>
                  <a:pt x="2876550" y="1548782"/>
                </a:cubicBezTo>
                <a:cubicBezTo>
                  <a:pt x="2879552" y="1556787"/>
                  <a:pt x="2882900" y="1564657"/>
                  <a:pt x="2886075" y="1572595"/>
                </a:cubicBezTo>
                <a:cubicBezTo>
                  <a:pt x="2889250" y="1567832"/>
                  <a:pt x="2892760" y="1563277"/>
                  <a:pt x="2895600" y="1558307"/>
                </a:cubicBezTo>
                <a:cubicBezTo>
                  <a:pt x="2899122" y="1552143"/>
                  <a:pt x="2905125" y="1539257"/>
                  <a:pt x="2905125" y="153925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7224" y="5143512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</a:t>
            </a:r>
            <a:r>
              <a:rPr lang="ko-KR" altLang="en-US" sz="1000" dirty="0" err="1" smtClean="0"/>
              <a:t>업무처리할</a:t>
            </a:r>
            <a:r>
              <a:rPr lang="ko-KR" altLang="en-US" sz="1000" dirty="0" smtClean="0"/>
              <a:t> 결과 값이 반환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500298" y="5857892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0298" y="5572140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결과값으로 변환</a:t>
            </a:r>
            <a:endParaRPr lang="ko-KR" altLang="en-US" sz="1000" dirty="0"/>
          </a:p>
        </p:txBody>
      </p:sp>
      <p:sp>
        <p:nvSpPr>
          <p:cNvPr id="31" name="자유형 30"/>
          <p:cNvSpPr/>
          <p:nvPr/>
        </p:nvSpPr>
        <p:spPr>
          <a:xfrm>
            <a:off x="494423" y="5118862"/>
            <a:ext cx="2102101" cy="758063"/>
          </a:xfrm>
          <a:custGeom>
            <a:avLst/>
            <a:gdLst>
              <a:gd name="connsiteX0" fmla="*/ 91365 w 2102101"/>
              <a:gd name="connsiteY0" fmla="*/ 243713 h 758063"/>
              <a:gd name="connsiteX1" fmla="*/ 172327 w 2102101"/>
              <a:gd name="connsiteY1" fmla="*/ 238951 h 758063"/>
              <a:gd name="connsiteX2" fmla="*/ 200902 w 2102101"/>
              <a:gd name="connsiteY2" fmla="*/ 219901 h 758063"/>
              <a:gd name="connsiteX3" fmla="*/ 210427 w 2102101"/>
              <a:gd name="connsiteY3" fmla="*/ 205613 h 758063"/>
              <a:gd name="connsiteX4" fmla="*/ 229477 w 2102101"/>
              <a:gd name="connsiteY4" fmla="*/ 186563 h 758063"/>
              <a:gd name="connsiteX5" fmla="*/ 224715 w 2102101"/>
              <a:gd name="connsiteY5" fmla="*/ 72263 h 758063"/>
              <a:gd name="connsiteX6" fmla="*/ 215190 w 2102101"/>
              <a:gd name="connsiteY6" fmla="*/ 53213 h 758063"/>
              <a:gd name="connsiteX7" fmla="*/ 210427 w 2102101"/>
              <a:gd name="connsiteY7" fmla="*/ 38926 h 758063"/>
              <a:gd name="connsiteX8" fmla="*/ 196140 w 2102101"/>
              <a:gd name="connsiteY8" fmla="*/ 29401 h 758063"/>
              <a:gd name="connsiteX9" fmla="*/ 181852 w 2102101"/>
              <a:gd name="connsiteY9" fmla="*/ 15113 h 758063"/>
              <a:gd name="connsiteX10" fmla="*/ 153277 w 2102101"/>
              <a:gd name="connsiteY10" fmla="*/ 826 h 758063"/>
              <a:gd name="connsiteX11" fmla="*/ 38977 w 2102101"/>
              <a:gd name="connsiteY11" fmla="*/ 5588 h 758063"/>
              <a:gd name="connsiteX12" fmla="*/ 24690 w 2102101"/>
              <a:gd name="connsiteY12" fmla="*/ 19876 h 758063"/>
              <a:gd name="connsiteX13" fmla="*/ 19927 w 2102101"/>
              <a:gd name="connsiteY13" fmla="*/ 34163 h 758063"/>
              <a:gd name="connsiteX14" fmla="*/ 15165 w 2102101"/>
              <a:gd name="connsiteY14" fmla="*/ 53213 h 758063"/>
              <a:gd name="connsiteX15" fmla="*/ 10402 w 2102101"/>
              <a:gd name="connsiteY15" fmla="*/ 67501 h 758063"/>
              <a:gd name="connsiteX16" fmla="*/ 877 w 2102101"/>
              <a:gd name="connsiteY16" fmla="*/ 105601 h 758063"/>
              <a:gd name="connsiteX17" fmla="*/ 5640 w 2102101"/>
              <a:gd name="connsiteY17" fmla="*/ 181801 h 758063"/>
              <a:gd name="connsiteX18" fmla="*/ 24690 w 2102101"/>
              <a:gd name="connsiteY18" fmla="*/ 210376 h 758063"/>
              <a:gd name="connsiteX19" fmla="*/ 91365 w 2102101"/>
              <a:gd name="connsiteY19" fmla="*/ 219901 h 758063"/>
              <a:gd name="connsiteX20" fmla="*/ 124702 w 2102101"/>
              <a:gd name="connsiteY20" fmla="*/ 229426 h 758063"/>
              <a:gd name="connsiteX21" fmla="*/ 191377 w 2102101"/>
              <a:gd name="connsiteY21" fmla="*/ 234188 h 758063"/>
              <a:gd name="connsiteX22" fmla="*/ 253290 w 2102101"/>
              <a:gd name="connsiteY22" fmla="*/ 248476 h 758063"/>
              <a:gd name="connsiteX23" fmla="*/ 300915 w 2102101"/>
              <a:gd name="connsiteY23" fmla="*/ 262763 h 758063"/>
              <a:gd name="connsiteX24" fmla="*/ 324727 w 2102101"/>
              <a:gd name="connsiteY24" fmla="*/ 277051 h 758063"/>
              <a:gd name="connsiteX25" fmla="*/ 391402 w 2102101"/>
              <a:gd name="connsiteY25" fmla="*/ 286576 h 758063"/>
              <a:gd name="connsiteX26" fmla="*/ 415215 w 2102101"/>
              <a:gd name="connsiteY26" fmla="*/ 291338 h 758063"/>
              <a:gd name="connsiteX27" fmla="*/ 429502 w 2102101"/>
              <a:gd name="connsiteY27" fmla="*/ 296101 h 758063"/>
              <a:gd name="connsiteX28" fmla="*/ 500940 w 2102101"/>
              <a:gd name="connsiteY28" fmla="*/ 300863 h 758063"/>
              <a:gd name="connsiteX29" fmla="*/ 953377 w 2102101"/>
              <a:gd name="connsiteY29" fmla="*/ 315151 h 758063"/>
              <a:gd name="connsiteX30" fmla="*/ 1020052 w 2102101"/>
              <a:gd name="connsiteY30" fmla="*/ 324676 h 758063"/>
              <a:gd name="connsiteX31" fmla="*/ 1081965 w 2102101"/>
              <a:gd name="connsiteY31" fmla="*/ 334201 h 758063"/>
              <a:gd name="connsiteX32" fmla="*/ 1462965 w 2102101"/>
              <a:gd name="connsiteY32" fmla="*/ 338963 h 758063"/>
              <a:gd name="connsiteX33" fmla="*/ 1510590 w 2102101"/>
              <a:gd name="connsiteY33" fmla="*/ 353251 h 758063"/>
              <a:gd name="connsiteX34" fmla="*/ 1534402 w 2102101"/>
              <a:gd name="connsiteY34" fmla="*/ 358013 h 758063"/>
              <a:gd name="connsiteX35" fmla="*/ 1577265 w 2102101"/>
              <a:gd name="connsiteY35" fmla="*/ 372301 h 758063"/>
              <a:gd name="connsiteX36" fmla="*/ 1629652 w 2102101"/>
              <a:gd name="connsiteY36" fmla="*/ 381826 h 758063"/>
              <a:gd name="connsiteX37" fmla="*/ 1648702 w 2102101"/>
              <a:gd name="connsiteY37" fmla="*/ 391351 h 758063"/>
              <a:gd name="connsiteX38" fmla="*/ 1729665 w 2102101"/>
              <a:gd name="connsiteY38" fmla="*/ 400876 h 758063"/>
              <a:gd name="connsiteX39" fmla="*/ 1796340 w 2102101"/>
              <a:gd name="connsiteY39" fmla="*/ 405638 h 758063"/>
              <a:gd name="connsiteX40" fmla="*/ 1829677 w 2102101"/>
              <a:gd name="connsiteY40" fmla="*/ 415163 h 758063"/>
              <a:gd name="connsiteX41" fmla="*/ 1858252 w 2102101"/>
              <a:gd name="connsiteY41" fmla="*/ 419926 h 758063"/>
              <a:gd name="connsiteX42" fmla="*/ 1905877 w 2102101"/>
              <a:gd name="connsiteY42" fmla="*/ 434213 h 758063"/>
              <a:gd name="connsiteX43" fmla="*/ 1924927 w 2102101"/>
              <a:gd name="connsiteY43" fmla="*/ 438976 h 758063"/>
              <a:gd name="connsiteX44" fmla="*/ 1948740 w 2102101"/>
              <a:gd name="connsiteY44" fmla="*/ 443738 h 758063"/>
              <a:gd name="connsiteX45" fmla="*/ 2001127 w 2102101"/>
              <a:gd name="connsiteY45" fmla="*/ 467551 h 758063"/>
              <a:gd name="connsiteX46" fmla="*/ 2020177 w 2102101"/>
              <a:gd name="connsiteY46" fmla="*/ 477076 h 758063"/>
              <a:gd name="connsiteX47" fmla="*/ 2039227 w 2102101"/>
              <a:gd name="connsiteY47" fmla="*/ 486601 h 758063"/>
              <a:gd name="connsiteX48" fmla="*/ 2053515 w 2102101"/>
              <a:gd name="connsiteY48" fmla="*/ 491363 h 758063"/>
              <a:gd name="connsiteX49" fmla="*/ 2086852 w 2102101"/>
              <a:gd name="connsiteY49" fmla="*/ 534226 h 758063"/>
              <a:gd name="connsiteX50" fmla="*/ 2096377 w 2102101"/>
              <a:gd name="connsiteY50" fmla="*/ 548513 h 758063"/>
              <a:gd name="connsiteX51" fmla="*/ 2053515 w 2102101"/>
              <a:gd name="connsiteY51" fmla="*/ 534226 h 758063"/>
              <a:gd name="connsiteX52" fmla="*/ 2029702 w 2102101"/>
              <a:gd name="connsiteY52" fmla="*/ 529463 h 758063"/>
              <a:gd name="connsiteX53" fmla="*/ 1677277 w 2102101"/>
              <a:gd name="connsiteY53" fmla="*/ 534226 h 758063"/>
              <a:gd name="connsiteX54" fmla="*/ 1620127 w 2102101"/>
              <a:gd name="connsiteY54" fmla="*/ 538988 h 758063"/>
              <a:gd name="connsiteX55" fmla="*/ 1567740 w 2102101"/>
              <a:gd name="connsiteY55" fmla="*/ 553276 h 758063"/>
              <a:gd name="connsiteX56" fmla="*/ 1548690 w 2102101"/>
              <a:gd name="connsiteY56" fmla="*/ 558038 h 758063"/>
              <a:gd name="connsiteX57" fmla="*/ 1529640 w 2102101"/>
              <a:gd name="connsiteY57" fmla="*/ 567563 h 758063"/>
              <a:gd name="connsiteX58" fmla="*/ 1515352 w 2102101"/>
              <a:gd name="connsiteY58" fmla="*/ 572326 h 758063"/>
              <a:gd name="connsiteX59" fmla="*/ 1467727 w 2102101"/>
              <a:gd name="connsiteY59" fmla="*/ 610426 h 758063"/>
              <a:gd name="connsiteX60" fmla="*/ 1448677 w 2102101"/>
              <a:gd name="connsiteY60" fmla="*/ 624713 h 758063"/>
              <a:gd name="connsiteX61" fmla="*/ 1420102 w 2102101"/>
              <a:gd name="connsiteY61" fmla="*/ 643763 h 758063"/>
              <a:gd name="connsiteX62" fmla="*/ 1386765 w 2102101"/>
              <a:gd name="connsiteY62" fmla="*/ 686626 h 758063"/>
              <a:gd name="connsiteX63" fmla="*/ 1372477 w 2102101"/>
              <a:gd name="connsiteY63" fmla="*/ 715201 h 758063"/>
              <a:gd name="connsiteX64" fmla="*/ 1367715 w 2102101"/>
              <a:gd name="connsiteY64" fmla="*/ 729488 h 758063"/>
              <a:gd name="connsiteX65" fmla="*/ 1362952 w 2102101"/>
              <a:gd name="connsiteY65" fmla="*/ 748538 h 758063"/>
              <a:gd name="connsiteX66" fmla="*/ 1353427 w 2102101"/>
              <a:gd name="connsiteY66" fmla="*/ 758063 h 75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102101" h="758063">
                <a:moveTo>
                  <a:pt x="91365" y="243713"/>
                </a:moveTo>
                <a:cubicBezTo>
                  <a:pt x="118352" y="242126"/>
                  <a:pt x="145427" y="241641"/>
                  <a:pt x="172327" y="238951"/>
                </a:cubicBezTo>
                <a:cubicBezTo>
                  <a:pt x="186200" y="237564"/>
                  <a:pt x="192193" y="230352"/>
                  <a:pt x="200902" y="219901"/>
                </a:cubicBezTo>
                <a:cubicBezTo>
                  <a:pt x="204566" y="215504"/>
                  <a:pt x="206702" y="209959"/>
                  <a:pt x="210427" y="205613"/>
                </a:cubicBezTo>
                <a:cubicBezTo>
                  <a:pt x="216271" y="198795"/>
                  <a:pt x="223127" y="192913"/>
                  <a:pt x="229477" y="186563"/>
                </a:cubicBezTo>
                <a:cubicBezTo>
                  <a:pt x="227890" y="148463"/>
                  <a:pt x="228777" y="110179"/>
                  <a:pt x="224715" y="72263"/>
                </a:cubicBezTo>
                <a:cubicBezTo>
                  <a:pt x="223959" y="65204"/>
                  <a:pt x="217987" y="59738"/>
                  <a:pt x="215190" y="53213"/>
                </a:cubicBezTo>
                <a:cubicBezTo>
                  <a:pt x="213212" y="48599"/>
                  <a:pt x="213563" y="42846"/>
                  <a:pt x="210427" y="38926"/>
                </a:cubicBezTo>
                <a:cubicBezTo>
                  <a:pt x="206851" y="34457"/>
                  <a:pt x="200537" y="33065"/>
                  <a:pt x="196140" y="29401"/>
                </a:cubicBezTo>
                <a:cubicBezTo>
                  <a:pt x="190966" y="25089"/>
                  <a:pt x="187026" y="19425"/>
                  <a:pt x="181852" y="15113"/>
                </a:cubicBezTo>
                <a:cubicBezTo>
                  <a:pt x="169542" y="4854"/>
                  <a:pt x="167598" y="5599"/>
                  <a:pt x="153277" y="826"/>
                </a:cubicBezTo>
                <a:cubicBezTo>
                  <a:pt x="115177" y="2413"/>
                  <a:pt x="76698" y="0"/>
                  <a:pt x="38977" y="5588"/>
                </a:cubicBezTo>
                <a:cubicBezTo>
                  <a:pt x="32315" y="6575"/>
                  <a:pt x="28426" y="14272"/>
                  <a:pt x="24690" y="19876"/>
                </a:cubicBezTo>
                <a:cubicBezTo>
                  <a:pt x="21905" y="24053"/>
                  <a:pt x="21306" y="29336"/>
                  <a:pt x="19927" y="34163"/>
                </a:cubicBezTo>
                <a:cubicBezTo>
                  <a:pt x="18129" y="40457"/>
                  <a:pt x="16963" y="46919"/>
                  <a:pt x="15165" y="53213"/>
                </a:cubicBezTo>
                <a:cubicBezTo>
                  <a:pt x="13786" y="58040"/>
                  <a:pt x="11723" y="62658"/>
                  <a:pt x="10402" y="67501"/>
                </a:cubicBezTo>
                <a:cubicBezTo>
                  <a:pt x="6957" y="80131"/>
                  <a:pt x="877" y="105601"/>
                  <a:pt x="877" y="105601"/>
                </a:cubicBezTo>
                <a:cubicBezTo>
                  <a:pt x="2465" y="131001"/>
                  <a:pt x="0" y="156984"/>
                  <a:pt x="5640" y="181801"/>
                </a:cubicBezTo>
                <a:cubicBezTo>
                  <a:pt x="8177" y="192964"/>
                  <a:pt x="13357" y="208757"/>
                  <a:pt x="24690" y="210376"/>
                </a:cubicBezTo>
                <a:lnTo>
                  <a:pt x="91365" y="219901"/>
                </a:lnTo>
                <a:cubicBezTo>
                  <a:pt x="100393" y="222910"/>
                  <a:pt x="115736" y="228430"/>
                  <a:pt x="124702" y="229426"/>
                </a:cubicBezTo>
                <a:cubicBezTo>
                  <a:pt x="146847" y="231887"/>
                  <a:pt x="169152" y="232601"/>
                  <a:pt x="191377" y="234188"/>
                </a:cubicBezTo>
                <a:cubicBezTo>
                  <a:pt x="210265" y="237966"/>
                  <a:pt x="236061" y="242733"/>
                  <a:pt x="253290" y="248476"/>
                </a:cubicBezTo>
                <a:cubicBezTo>
                  <a:pt x="288075" y="260071"/>
                  <a:pt x="272124" y="255566"/>
                  <a:pt x="300915" y="262763"/>
                </a:cubicBezTo>
                <a:cubicBezTo>
                  <a:pt x="308852" y="267526"/>
                  <a:pt x="315775" y="274695"/>
                  <a:pt x="324727" y="277051"/>
                </a:cubicBezTo>
                <a:cubicBezTo>
                  <a:pt x="346438" y="282765"/>
                  <a:pt x="369387" y="282174"/>
                  <a:pt x="391402" y="286576"/>
                </a:cubicBezTo>
                <a:cubicBezTo>
                  <a:pt x="399340" y="288163"/>
                  <a:pt x="407362" y="289375"/>
                  <a:pt x="415215" y="291338"/>
                </a:cubicBezTo>
                <a:cubicBezTo>
                  <a:pt x="420085" y="292556"/>
                  <a:pt x="424513" y="295547"/>
                  <a:pt x="429502" y="296101"/>
                </a:cubicBezTo>
                <a:cubicBezTo>
                  <a:pt x="453222" y="298737"/>
                  <a:pt x="477127" y="299276"/>
                  <a:pt x="500940" y="300863"/>
                </a:cubicBezTo>
                <a:cubicBezTo>
                  <a:pt x="665374" y="355674"/>
                  <a:pt x="493958" y="301769"/>
                  <a:pt x="953377" y="315151"/>
                </a:cubicBezTo>
                <a:cubicBezTo>
                  <a:pt x="975818" y="315805"/>
                  <a:pt x="997844" y="321386"/>
                  <a:pt x="1020052" y="324676"/>
                </a:cubicBezTo>
                <a:cubicBezTo>
                  <a:pt x="1040707" y="327736"/>
                  <a:pt x="1061086" y="333940"/>
                  <a:pt x="1081965" y="334201"/>
                </a:cubicBezTo>
                <a:lnTo>
                  <a:pt x="1462965" y="338963"/>
                </a:lnTo>
                <a:cubicBezTo>
                  <a:pt x="1481115" y="345014"/>
                  <a:pt x="1488773" y="347797"/>
                  <a:pt x="1510590" y="353251"/>
                </a:cubicBezTo>
                <a:cubicBezTo>
                  <a:pt x="1518443" y="355214"/>
                  <a:pt x="1526619" y="355789"/>
                  <a:pt x="1534402" y="358013"/>
                </a:cubicBezTo>
                <a:cubicBezTo>
                  <a:pt x="1548883" y="362150"/>
                  <a:pt x="1562497" y="369348"/>
                  <a:pt x="1577265" y="372301"/>
                </a:cubicBezTo>
                <a:cubicBezTo>
                  <a:pt x="1610546" y="378957"/>
                  <a:pt x="1593093" y="375732"/>
                  <a:pt x="1629652" y="381826"/>
                </a:cubicBezTo>
                <a:cubicBezTo>
                  <a:pt x="1636002" y="385001"/>
                  <a:pt x="1641902" y="389311"/>
                  <a:pt x="1648702" y="391351"/>
                </a:cubicBezTo>
                <a:cubicBezTo>
                  <a:pt x="1665075" y="396263"/>
                  <a:pt x="1721225" y="400201"/>
                  <a:pt x="1729665" y="400876"/>
                </a:cubicBezTo>
                <a:lnTo>
                  <a:pt x="1796340" y="405638"/>
                </a:lnTo>
                <a:cubicBezTo>
                  <a:pt x="1809963" y="410180"/>
                  <a:pt x="1814719" y="412171"/>
                  <a:pt x="1829677" y="415163"/>
                </a:cubicBezTo>
                <a:cubicBezTo>
                  <a:pt x="1839146" y="417057"/>
                  <a:pt x="1848783" y="418032"/>
                  <a:pt x="1858252" y="419926"/>
                </a:cubicBezTo>
                <a:cubicBezTo>
                  <a:pt x="1896045" y="427485"/>
                  <a:pt x="1857284" y="422063"/>
                  <a:pt x="1905877" y="434213"/>
                </a:cubicBezTo>
                <a:cubicBezTo>
                  <a:pt x="1912227" y="435801"/>
                  <a:pt x="1918537" y="437556"/>
                  <a:pt x="1924927" y="438976"/>
                </a:cubicBezTo>
                <a:cubicBezTo>
                  <a:pt x="1932829" y="440732"/>
                  <a:pt x="1940887" y="441775"/>
                  <a:pt x="1948740" y="443738"/>
                </a:cubicBezTo>
                <a:cubicBezTo>
                  <a:pt x="1967240" y="448363"/>
                  <a:pt x="1984722" y="459348"/>
                  <a:pt x="2001127" y="467551"/>
                </a:cubicBezTo>
                <a:lnTo>
                  <a:pt x="2020177" y="477076"/>
                </a:lnTo>
                <a:cubicBezTo>
                  <a:pt x="2026527" y="480251"/>
                  <a:pt x="2032492" y="484356"/>
                  <a:pt x="2039227" y="486601"/>
                </a:cubicBezTo>
                <a:lnTo>
                  <a:pt x="2053515" y="491363"/>
                </a:lnTo>
                <a:cubicBezTo>
                  <a:pt x="2064627" y="505651"/>
                  <a:pt x="2076812" y="519166"/>
                  <a:pt x="2086852" y="534226"/>
                </a:cubicBezTo>
                <a:cubicBezTo>
                  <a:pt x="2090027" y="538988"/>
                  <a:pt x="2102101" y="548513"/>
                  <a:pt x="2096377" y="548513"/>
                </a:cubicBezTo>
                <a:cubicBezTo>
                  <a:pt x="2081317" y="548513"/>
                  <a:pt x="2068283" y="537180"/>
                  <a:pt x="2053515" y="534226"/>
                </a:cubicBezTo>
                <a:lnTo>
                  <a:pt x="2029702" y="529463"/>
                </a:lnTo>
                <a:lnTo>
                  <a:pt x="1677277" y="534226"/>
                </a:lnTo>
                <a:cubicBezTo>
                  <a:pt x="1658166" y="534670"/>
                  <a:pt x="1639032" y="536152"/>
                  <a:pt x="1620127" y="538988"/>
                </a:cubicBezTo>
                <a:cubicBezTo>
                  <a:pt x="1584363" y="544352"/>
                  <a:pt x="1591683" y="546435"/>
                  <a:pt x="1567740" y="553276"/>
                </a:cubicBezTo>
                <a:cubicBezTo>
                  <a:pt x="1561446" y="555074"/>
                  <a:pt x="1555040" y="556451"/>
                  <a:pt x="1548690" y="558038"/>
                </a:cubicBezTo>
                <a:cubicBezTo>
                  <a:pt x="1542340" y="561213"/>
                  <a:pt x="1536165" y="564766"/>
                  <a:pt x="1529640" y="567563"/>
                </a:cubicBezTo>
                <a:cubicBezTo>
                  <a:pt x="1525026" y="569541"/>
                  <a:pt x="1519741" y="569888"/>
                  <a:pt x="1515352" y="572326"/>
                </a:cubicBezTo>
                <a:cubicBezTo>
                  <a:pt x="1478301" y="592910"/>
                  <a:pt x="1495659" y="585985"/>
                  <a:pt x="1467727" y="610426"/>
                </a:cubicBezTo>
                <a:cubicBezTo>
                  <a:pt x="1461753" y="615653"/>
                  <a:pt x="1455180" y="620161"/>
                  <a:pt x="1448677" y="624713"/>
                </a:cubicBezTo>
                <a:cubicBezTo>
                  <a:pt x="1439299" y="631278"/>
                  <a:pt x="1420102" y="643763"/>
                  <a:pt x="1420102" y="643763"/>
                </a:cubicBezTo>
                <a:cubicBezTo>
                  <a:pt x="1397316" y="677942"/>
                  <a:pt x="1409146" y="664243"/>
                  <a:pt x="1386765" y="686626"/>
                </a:cubicBezTo>
                <a:cubicBezTo>
                  <a:pt x="1374791" y="722543"/>
                  <a:pt x="1390945" y="678265"/>
                  <a:pt x="1372477" y="715201"/>
                </a:cubicBezTo>
                <a:cubicBezTo>
                  <a:pt x="1370232" y="719691"/>
                  <a:pt x="1369094" y="724661"/>
                  <a:pt x="1367715" y="729488"/>
                </a:cubicBezTo>
                <a:cubicBezTo>
                  <a:pt x="1365917" y="735782"/>
                  <a:pt x="1365879" y="742684"/>
                  <a:pt x="1362952" y="748538"/>
                </a:cubicBezTo>
                <a:cubicBezTo>
                  <a:pt x="1360944" y="752554"/>
                  <a:pt x="1356602" y="754888"/>
                  <a:pt x="1353427" y="7580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38252" y="561167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</a:t>
            </a:r>
            <a:r>
              <a:rPr lang="ko-KR" altLang="en-US" sz="1000" dirty="0" smtClean="0"/>
              <a:t>결과값이 할당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1386</Words>
  <Application>Microsoft Office PowerPoint</Application>
  <PresentationFormat>화면 슬라이드 쇼(4:3)</PresentationFormat>
  <Paragraphs>365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55</cp:revision>
  <dcterms:created xsi:type="dcterms:W3CDTF">2023-06-16T00:39:41Z</dcterms:created>
  <dcterms:modified xsi:type="dcterms:W3CDTF">2023-06-19T02:10:51Z</dcterms:modified>
</cp:coreProperties>
</file>