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084" autoAdjust="0"/>
    <p:restoredTop sz="92130" autoAdjust="0"/>
  </p:normalViewPr>
  <p:slideViewPr>
    <p:cSldViewPr>
      <p:cViewPr>
        <p:scale>
          <a:sx n="200" d="100"/>
          <a:sy n="200" d="100"/>
        </p:scale>
        <p:origin x="648" y="3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A256-916E-4763-AB86-B1743ECBAE98}" type="datetimeFigureOut">
              <a:rPr lang="ko-KR" altLang="en-US" smtClean="0"/>
              <a:pPr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DB98-B6E3-4FFC-ADD3-1B871A0A64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A256-916E-4763-AB86-B1743ECBAE98}" type="datetimeFigureOut">
              <a:rPr lang="ko-KR" altLang="en-US" smtClean="0"/>
              <a:pPr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DB98-B6E3-4FFC-ADD3-1B871A0A64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A256-916E-4763-AB86-B1743ECBAE98}" type="datetimeFigureOut">
              <a:rPr lang="ko-KR" altLang="en-US" smtClean="0"/>
              <a:pPr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DB98-B6E3-4FFC-ADD3-1B871A0A64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A256-916E-4763-AB86-B1743ECBAE98}" type="datetimeFigureOut">
              <a:rPr lang="ko-KR" altLang="en-US" smtClean="0"/>
              <a:pPr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DB98-B6E3-4FFC-ADD3-1B871A0A64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A256-916E-4763-AB86-B1743ECBAE98}" type="datetimeFigureOut">
              <a:rPr lang="ko-KR" altLang="en-US" smtClean="0"/>
              <a:pPr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DB98-B6E3-4FFC-ADD3-1B871A0A64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A256-916E-4763-AB86-B1743ECBAE98}" type="datetimeFigureOut">
              <a:rPr lang="ko-KR" altLang="en-US" smtClean="0"/>
              <a:pPr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DB98-B6E3-4FFC-ADD3-1B871A0A64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A256-916E-4763-AB86-B1743ECBAE98}" type="datetimeFigureOut">
              <a:rPr lang="ko-KR" altLang="en-US" smtClean="0"/>
              <a:pPr/>
              <a:t>2023-06-20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DB98-B6E3-4FFC-ADD3-1B871A0A64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A256-916E-4763-AB86-B1743ECBAE98}" type="datetimeFigureOut">
              <a:rPr lang="ko-KR" altLang="en-US" smtClean="0"/>
              <a:pPr/>
              <a:t>2023-06-20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DB98-B6E3-4FFC-ADD3-1B871A0A64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A256-916E-4763-AB86-B1743ECBAE98}" type="datetimeFigureOut">
              <a:rPr lang="ko-KR" altLang="en-US" smtClean="0"/>
              <a:pPr/>
              <a:t>2023-06-20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DB98-B6E3-4FFC-ADD3-1B871A0A64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A256-916E-4763-AB86-B1743ECBAE98}" type="datetimeFigureOut">
              <a:rPr lang="ko-KR" altLang="en-US" smtClean="0"/>
              <a:pPr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DB98-B6E3-4FFC-ADD3-1B871A0A64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A256-916E-4763-AB86-B1743ECBAE98}" type="datetimeFigureOut">
              <a:rPr lang="ko-KR" altLang="en-US" smtClean="0"/>
              <a:pPr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DB98-B6E3-4FFC-ADD3-1B871A0A64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2A256-916E-4763-AB86-B1743ECBAE98}" type="datetimeFigureOut">
              <a:rPr lang="ko-KR" altLang="en-US" smtClean="0"/>
              <a:pPr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1DB98-B6E3-4FFC-ADD3-1B871A0A64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5575885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*Escape Character(</a:t>
            </a:r>
            <a:r>
              <a:rPr lang="ko-KR" altLang="en-US" dirty="0" smtClean="0"/>
              <a:t>특수문자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문자열 안에서 사용하는 </a:t>
            </a:r>
            <a:r>
              <a:rPr lang="ko-KR" altLang="en-US" sz="1600" b="1" dirty="0" smtClean="0"/>
              <a:t>기능을 가지는 문자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제공되는 특수문자 이외의 문자를 사용하면 </a:t>
            </a:r>
            <a:r>
              <a:rPr lang="en-US" altLang="ko-KR" sz="1600" dirty="0" smtClean="0"/>
              <a:t>error</a:t>
            </a:r>
            <a:r>
              <a:rPr lang="ko-KR" altLang="en-US" sz="1600" dirty="0" smtClean="0"/>
              <a:t>가 발생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“\</a:t>
            </a:r>
            <a:r>
              <a:rPr lang="ko-KR" altLang="en-US" sz="1600" dirty="0" smtClean="0"/>
              <a:t>문자</a:t>
            </a:r>
            <a:r>
              <a:rPr lang="en-US" altLang="ko-KR" sz="1600" dirty="0" smtClean="0"/>
              <a:t>”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571472" y="78579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>
            <a:off x="928662" y="857232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42976" y="928670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“</a:t>
            </a:r>
            <a:r>
              <a:rPr lang="ko-KR" altLang="en-US" dirty="0" err="1" smtClean="0"/>
              <a:t>여러문자들</a:t>
            </a:r>
            <a:r>
              <a:rPr lang="en-US" altLang="ko-KR" dirty="0" smtClean="0"/>
              <a:t>….</a:t>
            </a:r>
            <a:r>
              <a:rPr lang="en-US" altLang="ko-KR" b="1" dirty="0" smtClean="0">
                <a:solidFill>
                  <a:srgbClr val="FF0000"/>
                </a:solidFill>
              </a:rPr>
              <a:t>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rot="10800000" flipV="1">
            <a:off x="2285984" y="785794"/>
            <a:ext cx="128588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71472" y="2643182"/>
          <a:ext cx="557216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/>
                <a:gridCol w="1857388"/>
                <a:gridCol w="1857388"/>
              </a:tblGrid>
              <a:tr h="2078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특수문자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사용법</a:t>
                      </a:r>
                      <a:endParaRPr lang="ko-KR" altLang="en-US" sz="1200" dirty="0"/>
                    </a:p>
                  </a:txBody>
                  <a:tcPr/>
                </a:tc>
              </a:tr>
              <a:tr h="2078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\n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줄 변경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smtClean="0"/>
                        <a:t>문자열</a:t>
                      </a:r>
                      <a:r>
                        <a:rPr lang="en-US" altLang="ko-KR" sz="1200" b="1" dirty="0" smtClean="0"/>
                        <a:t>\n</a:t>
                      </a:r>
                      <a:r>
                        <a:rPr lang="ko-KR" altLang="en-US" sz="1200" dirty="0" smtClean="0"/>
                        <a:t>문자열</a:t>
                      </a:r>
                      <a:r>
                        <a:rPr lang="en-US" altLang="ko-KR" sz="1200" dirty="0" smtClean="0"/>
                        <a:t>”</a:t>
                      </a:r>
                      <a:endParaRPr lang="ko-KR" altLang="en-US" sz="1200" dirty="0"/>
                    </a:p>
                  </a:txBody>
                  <a:tcPr/>
                </a:tc>
              </a:tr>
              <a:tr h="2078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\t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탭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smtClean="0"/>
                        <a:t>문자열</a:t>
                      </a:r>
                      <a:r>
                        <a:rPr lang="en-US" altLang="ko-KR" sz="1200" b="1" dirty="0" smtClean="0"/>
                        <a:t>\t</a:t>
                      </a:r>
                      <a:r>
                        <a:rPr lang="ko-KR" altLang="en-US" sz="1200" dirty="0" smtClean="0"/>
                        <a:t>문자열</a:t>
                      </a:r>
                      <a:r>
                        <a:rPr lang="en-US" altLang="ko-KR" sz="1200" dirty="0" smtClean="0"/>
                        <a:t>”</a:t>
                      </a:r>
                      <a:endParaRPr lang="ko-KR" altLang="en-US" sz="1200" dirty="0"/>
                    </a:p>
                  </a:txBody>
                  <a:tcPr/>
                </a:tc>
              </a:tr>
              <a:tr h="2078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\’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홀 따옴표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smtClean="0"/>
                        <a:t>문자열</a:t>
                      </a:r>
                      <a:r>
                        <a:rPr lang="en-US" altLang="ko-KR" sz="1200" dirty="0" smtClean="0"/>
                        <a:t>\’</a:t>
                      </a:r>
                      <a:r>
                        <a:rPr lang="ko-KR" altLang="en-US" sz="1200" dirty="0" smtClean="0"/>
                        <a:t>문자열</a:t>
                      </a:r>
                      <a:r>
                        <a:rPr lang="en-US" altLang="ko-KR" sz="1200" dirty="0" smtClean="0"/>
                        <a:t>”</a:t>
                      </a:r>
                      <a:endParaRPr lang="ko-KR" altLang="en-US" sz="1200" dirty="0"/>
                    </a:p>
                  </a:txBody>
                  <a:tcPr/>
                </a:tc>
              </a:tr>
              <a:tr h="2078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\”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쌍 따옴표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smtClean="0"/>
                        <a:t>문자열</a:t>
                      </a:r>
                      <a:r>
                        <a:rPr lang="en-US" altLang="ko-KR" sz="1200" dirty="0" smtClean="0"/>
                        <a:t>\”</a:t>
                      </a:r>
                      <a:r>
                        <a:rPr lang="ko-KR" altLang="en-US" sz="1200" dirty="0" smtClean="0"/>
                        <a:t>문자열</a:t>
                      </a:r>
                      <a:r>
                        <a:rPr lang="en-US" altLang="ko-KR" sz="1200" dirty="0" smtClean="0"/>
                        <a:t>”</a:t>
                      </a:r>
                      <a:endParaRPr lang="ko-KR" altLang="en-US" sz="1200" dirty="0"/>
                    </a:p>
                  </a:txBody>
                  <a:tcPr/>
                </a:tc>
              </a:tr>
              <a:tr h="2078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\\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\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smtClean="0"/>
                        <a:t>문자열</a:t>
                      </a:r>
                      <a:r>
                        <a:rPr lang="en-US" altLang="ko-KR" sz="1200" dirty="0" smtClean="0"/>
                        <a:t>\\ </a:t>
                      </a:r>
                      <a:r>
                        <a:rPr lang="ko-KR" altLang="en-US" sz="1200" dirty="0" smtClean="0"/>
                        <a:t>문자열</a:t>
                      </a:r>
                      <a:r>
                        <a:rPr lang="en-US" altLang="ko-KR" sz="1200" dirty="0" smtClean="0"/>
                        <a:t>”</a:t>
                      </a:r>
                      <a:endParaRPr lang="ko-KR" altLang="en-US" sz="1200" dirty="0"/>
                    </a:p>
                  </a:txBody>
                  <a:tcPr/>
                </a:tc>
              </a:tr>
              <a:tr h="2078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\b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Backspace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smtClean="0"/>
                        <a:t>문자열</a:t>
                      </a:r>
                      <a:r>
                        <a:rPr lang="en-US" altLang="ko-KR" sz="1200" dirty="0" smtClean="0"/>
                        <a:t>\b”</a:t>
                      </a:r>
                      <a:endParaRPr lang="ko-KR" altLang="en-US" sz="1200" dirty="0"/>
                    </a:p>
                  </a:txBody>
                  <a:tcPr/>
                </a:tc>
              </a:tr>
              <a:tr h="2078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\f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프린터의 </a:t>
                      </a:r>
                      <a:r>
                        <a:rPr lang="ko-KR" altLang="en-US" sz="1200" dirty="0" smtClean="0"/>
                        <a:t>한 줄 </a:t>
                      </a:r>
                      <a:r>
                        <a:rPr lang="ko-KR" altLang="en-US" sz="1200" dirty="0" smtClean="0"/>
                        <a:t>변경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7059946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*Variable Arguments ( </a:t>
            </a:r>
            <a:r>
              <a:rPr lang="ko-KR" altLang="en-US" dirty="0" smtClean="0"/>
              <a:t>가변 인수 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- parameter</a:t>
            </a:r>
            <a:r>
              <a:rPr lang="ko-KR" altLang="en-US" sz="1600" dirty="0" smtClean="0"/>
              <a:t>는 하나이지만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입력 값이 동적일 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JDK1.5</a:t>
            </a:r>
            <a:r>
              <a:rPr lang="ko-KR" altLang="en-US" sz="1600" dirty="0" smtClean="0"/>
              <a:t>에서 부터 지원되는 기능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System.out.printf</a:t>
            </a:r>
            <a:r>
              <a:rPr lang="en-US" altLang="ko-KR" sz="1600" dirty="0" smtClean="0"/>
              <a:t>(), </a:t>
            </a:r>
            <a:r>
              <a:rPr lang="en-US" altLang="ko-KR" sz="1600" dirty="0" err="1" smtClean="0"/>
              <a:t>System.out.format</a:t>
            </a:r>
            <a:r>
              <a:rPr lang="en-US" altLang="ko-KR" sz="1600" dirty="0" smtClean="0"/>
              <a:t>() method</a:t>
            </a:r>
            <a:r>
              <a:rPr lang="ko-KR" altLang="en-US" sz="1600" dirty="0" smtClean="0"/>
              <a:t>에 적용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1. </a:t>
            </a:r>
            <a:r>
              <a:rPr lang="ko-KR" altLang="en-US" sz="1600" dirty="0" smtClean="0"/>
              <a:t>매개변수를 정의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public void method( </a:t>
            </a:r>
            <a:r>
              <a:rPr lang="ko-KR" altLang="en-US" sz="1600" dirty="0" err="1" smtClean="0"/>
              <a:t>데이터형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/>
              <a:t>…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    -parameter</a:t>
            </a:r>
            <a:r>
              <a:rPr lang="ko-KR" altLang="en-US" sz="1600" dirty="0" smtClean="0"/>
              <a:t>는 배열로 처리된다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(</a:t>
            </a:r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=&gt; </a:t>
            </a:r>
            <a:r>
              <a:rPr lang="ko-KR" altLang="en-US" sz="1600" dirty="0" err="1" smtClean="0"/>
              <a:t>배열명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배열은 </a:t>
            </a:r>
            <a:r>
              <a:rPr lang="ko-KR" altLang="en-US" sz="1600" dirty="0" err="1" smtClean="0"/>
              <a:t>반복문을</a:t>
            </a:r>
            <a:r>
              <a:rPr lang="ko-KR" altLang="en-US" sz="1600" dirty="0" smtClean="0"/>
              <a:t> 사용하여 처리 </a:t>
            </a:r>
            <a:r>
              <a:rPr lang="en-US" altLang="ko-KR" sz="1600" dirty="0" smtClean="0"/>
              <a:t>))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2.</a:t>
            </a:r>
            <a:r>
              <a:rPr lang="ko-KR" altLang="en-US" sz="1600" dirty="0" smtClean="0"/>
              <a:t>호출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</a:t>
            </a:r>
            <a:r>
              <a:rPr lang="ko-KR" altLang="en-US" sz="1600" dirty="0" smtClean="0"/>
              <a:t>일반적인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parameter</a:t>
            </a:r>
            <a:r>
              <a:rPr lang="ko-KR" altLang="en-US" sz="1600" dirty="0" smtClean="0"/>
              <a:t>의 개수와 데이터형이 일치해야 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-V.A</a:t>
            </a:r>
            <a:r>
              <a:rPr lang="ko-KR" altLang="en-US" sz="1600" dirty="0" smtClean="0"/>
              <a:t>는  데이터형만 같다면 </a:t>
            </a:r>
            <a:r>
              <a:rPr lang="en-US" altLang="ko-KR" sz="1600" dirty="0" smtClean="0"/>
              <a:t>parameter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개수는 몇 개든 가능하다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.method();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.method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(2023);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.method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( 2023,6,19, 12, 13 );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*</a:t>
            </a:r>
            <a:r>
              <a:rPr lang="ko-KR" altLang="en-US" sz="1600" dirty="0" smtClean="0"/>
              <a:t>매개변수를 여러 개 선언하는 경우에는 가장 마지막에만 선언할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public void test(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, 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… j</a:t>
            </a:r>
            <a:r>
              <a:rPr lang="en-US" altLang="ko-KR" sz="1600" dirty="0" smtClean="0"/>
              <a:t> )</a:t>
            </a:r>
          </a:p>
          <a:p>
            <a:r>
              <a:rPr lang="en-US" altLang="ko-KR" sz="1600" dirty="0" smtClean="0"/>
              <a:t>   public void test(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…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j ) //error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21" name="자유형 20"/>
          <p:cNvSpPr/>
          <p:nvPr/>
        </p:nvSpPr>
        <p:spPr>
          <a:xfrm>
            <a:off x="2214563" y="1966913"/>
            <a:ext cx="3128962" cy="2843212"/>
          </a:xfrm>
          <a:custGeom>
            <a:avLst/>
            <a:gdLst>
              <a:gd name="connsiteX0" fmla="*/ 0 w 3128962"/>
              <a:gd name="connsiteY0" fmla="*/ 2843212 h 2843212"/>
              <a:gd name="connsiteX1" fmla="*/ 285750 w 3128962"/>
              <a:gd name="connsiteY1" fmla="*/ 2828925 h 2843212"/>
              <a:gd name="connsiteX2" fmla="*/ 342900 w 3128962"/>
              <a:gd name="connsiteY2" fmla="*/ 2814637 h 2843212"/>
              <a:gd name="connsiteX3" fmla="*/ 476250 w 3128962"/>
              <a:gd name="connsiteY3" fmla="*/ 2800350 h 2843212"/>
              <a:gd name="connsiteX4" fmla="*/ 604837 w 3128962"/>
              <a:gd name="connsiteY4" fmla="*/ 2781300 h 2843212"/>
              <a:gd name="connsiteX5" fmla="*/ 733425 w 3128962"/>
              <a:gd name="connsiteY5" fmla="*/ 2757487 h 2843212"/>
              <a:gd name="connsiteX6" fmla="*/ 790575 w 3128962"/>
              <a:gd name="connsiteY6" fmla="*/ 2752725 h 2843212"/>
              <a:gd name="connsiteX7" fmla="*/ 852487 w 3128962"/>
              <a:gd name="connsiteY7" fmla="*/ 2743200 h 2843212"/>
              <a:gd name="connsiteX8" fmla="*/ 990600 w 3128962"/>
              <a:gd name="connsiteY8" fmla="*/ 2724150 h 2843212"/>
              <a:gd name="connsiteX9" fmla="*/ 1057275 w 3128962"/>
              <a:gd name="connsiteY9" fmla="*/ 2714625 h 2843212"/>
              <a:gd name="connsiteX10" fmla="*/ 1209675 w 3128962"/>
              <a:gd name="connsiteY10" fmla="*/ 2695575 h 2843212"/>
              <a:gd name="connsiteX11" fmla="*/ 1385887 w 3128962"/>
              <a:gd name="connsiteY11" fmla="*/ 2657475 h 2843212"/>
              <a:gd name="connsiteX12" fmla="*/ 1452562 w 3128962"/>
              <a:gd name="connsiteY12" fmla="*/ 2633662 h 2843212"/>
              <a:gd name="connsiteX13" fmla="*/ 1600200 w 3128962"/>
              <a:gd name="connsiteY13" fmla="*/ 2600325 h 2843212"/>
              <a:gd name="connsiteX14" fmla="*/ 1766887 w 3128962"/>
              <a:gd name="connsiteY14" fmla="*/ 2543175 h 2843212"/>
              <a:gd name="connsiteX15" fmla="*/ 1824037 w 3128962"/>
              <a:gd name="connsiteY15" fmla="*/ 2528887 h 2843212"/>
              <a:gd name="connsiteX16" fmla="*/ 1962150 w 3128962"/>
              <a:gd name="connsiteY16" fmla="*/ 2486025 h 2843212"/>
              <a:gd name="connsiteX17" fmla="*/ 2085975 w 3128962"/>
              <a:gd name="connsiteY17" fmla="*/ 2457450 h 2843212"/>
              <a:gd name="connsiteX18" fmla="*/ 2152650 w 3128962"/>
              <a:gd name="connsiteY18" fmla="*/ 2428875 h 2843212"/>
              <a:gd name="connsiteX19" fmla="*/ 2209800 w 3128962"/>
              <a:gd name="connsiteY19" fmla="*/ 2400300 h 2843212"/>
              <a:gd name="connsiteX20" fmla="*/ 2271712 w 3128962"/>
              <a:gd name="connsiteY20" fmla="*/ 2376487 h 2843212"/>
              <a:gd name="connsiteX21" fmla="*/ 2324100 w 3128962"/>
              <a:gd name="connsiteY21" fmla="*/ 2338387 h 2843212"/>
              <a:gd name="connsiteX22" fmla="*/ 2466975 w 3128962"/>
              <a:gd name="connsiteY22" fmla="*/ 2243137 h 2843212"/>
              <a:gd name="connsiteX23" fmla="*/ 2557462 w 3128962"/>
              <a:gd name="connsiteY23" fmla="*/ 2162175 h 2843212"/>
              <a:gd name="connsiteX24" fmla="*/ 2609850 w 3128962"/>
              <a:gd name="connsiteY24" fmla="*/ 2114550 h 2843212"/>
              <a:gd name="connsiteX25" fmla="*/ 2667000 w 3128962"/>
              <a:gd name="connsiteY25" fmla="*/ 2066925 h 2843212"/>
              <a:gd name="connsiteX26" fmla="*/ 2752725 w 3128962"/>
              <a:gd name="connsiteY26" fmla="*/ 2005012 h 2843212"/>
              <a:gd name="connsiteX27" fmla="*/ 2800350 w 3128962"/>
              <a:gd name="connsiteY27" fmla="*/ 1976437 h 2843212"/>
              <a:gd name="connsiteX28" fmla="*/ 2833687 w 3128962"/>
              <a:gd name="connsiteY28" fmla="*/ 1947862 h 2843212"/>
              <a:gd name="connsiteX29" fmla="*/ 2867025 w 3128962"/>
              <a:gd name="connsiteY29" fmla="*/ 1924050 h 2843212"/>
              <a:gd name="connsiteX30" fmla="*/ 2938462 w 3128962"/>
              <a:gd name="connsiteY30" fmla="*/ 1843087 h 2843212"/>
              <a:gd name="connsiteX31" fmla="*/ 2971800 w 3128962"/>
              <a:gd name="connsiteY31" fmla="*/ 1771650 h 2843212"/>
              <a:gd name="connsiteX32" fmla="*/ 3014662 w 3128962"/>
              <a:gd name="connsiteY32" fmla="*/ 1685925 h 2843212"/>
              <a:gd name="connsiteX33" fmla="*/ 3028950 w 3128962"/>
              <a:gd name="connsiteY33" fmla="*/ 1633537 h 2843212"/>
              <a:gd name="connsiteX34" fmla="*/ 3052762 w 3128962"/>
              <a:gd name="connsiteY34" fmla="*/ 1590675 h 2843212"/>
              <a:gd name="connsiteX35" fmla="*/ 3100387 w 3128962"/>
              <a:gd name="connsiteY35" fmla="*/ 1462087 h 2843212"/>
              <a:gd name="connsiteX36" fmla="*/ 3124200 w 3128962"/>
              <a:gd name="connsiteY36" fmla="*/ 1376362 h 2843212"/>
              <a:gd name="connsiteX37" fmla="*/ 3128962 w 3128962"/>
              <a:gd name="connsiteY37" fmla="*/ 1333500 h 2843212"/>
              <a:gd name="connsiteX38" fmla="*/ 3119437 w 3128962"/>
              <a:gd name="connsiteY38" fmla="*/ 771525 h 2843212"/>
              <a:gd name="connsiteX39" fmla="*/ 3114675 w 3128962"/>
              <a:gd name="connsiteY39" fmla="*/ 752475 h 2843212"/>
              <a:gd name="connsiteX40" fmla="*/ 3100387 w 3128962"/>
              <a:gd name="connsiteY40" fmla="*/ 728662 h 2843212"/>
              <a:gd name="connsiteX41" fmla="*/ 3095625 w 3128962"/>
              <a:gd name="connsiteY41" fmla="*/ 709612 h 2843212"/>
              <a:gd name="connsiteX42" fmla="*/ 3090862 w 3128962"/>
              <a:gd name="connsiteY42" fmla="*/ 676275 h 2843212"/>
              <a:gd name="connsiteX43" fmla="*/ 3067050 w 3128962"/>
              <a:gd name="connsiteY43" fmla="*/ 609600 h 2843212"/>
              <a:gd name="connsiteX44" fmla="*/ 3052762 w 3128962"/>
              <a:gd name="connsiteY44" fmla="*/ 571500 h 2843212"/>
              <a:gd name="connsiteX45" fmla="*/ 3043237 w 3128962"/>
              <a:gd name="connsiteY45" fmla="*/ 528637 h 2843212"/>
              <a:gd name="connsiteX46" fmla="*/ 3033712 w 3128962"/>
              <a:gd name="connsiteY46" fmla="*/ 500062 h 2843212"/>
              <a:gd name="connsiteX47" fmla="*/ 3028950 w 3128962"/>
              <a:gd name="connsiteY47" fmla="*/ 481012 h 2843212"/>
              <a:gd name="connsiteX48" fmla="*/ 3019425 w 3128962"/>
              <a:gd name="connsiteY48" fmla="*/ 457200 h 2843212"/>
              <a:gd name="connsiteX49" fmla="*/ 3000375 w 3128962"/>
              <a:gd name="connsiteY49" fmla="*/ 390525 h 2843212"/>
              <a:gd name="connsiteX50" fmla="*/ 2990850 w 3128962"/>
              <a:gd name="connsiteY50" fmla="*/ 366712 h 2843212"/>
              <a:gd name="connsiteX51" fmla="*/ 2976562 w 3128962"/>
              <a:gd name="connsiteY51" fmla="*/ 328612 h 2843212"/>
              <a:gd name="connsiteX52" fmla="*/ 2962275 w 3128962"/>
              <a:gd name="connsiteY52" fmla="*/ 309562 h 2843212"/>
              <a:gd name="connsiteX53" fmla="*/ 2957512 w 3128962"/>
              <a:gd name="connsiteY53" fmla="*/ 285750 h 2843212"/>
              <a:gd name="connsiteX54" fmla="*/ 2947987 w 3128962"/>
              <a:gd name="connsiteY54" fmla="*/ 266700 h 2843212"/>
              <a:gd name="connsiteX55" fmla="*/ 2905125 w 3128962"/>
              <a:gd name="connsiteY55" fmla="*/ 204787 h 2843212"/>
              <a:gd name="connsiteX56" fmla="*/ 2857500 w 3128962"/>
              <a:gd name="connsiteY56" fmla="*/ 138112 h 2843212"/>
              <a:gd name="connsiteX57" fmla="*/ 2833687 w 3128962"/>
              <a:gd name="connsiteY57" fmla="*/ 114300 h 2843212"/>
              <a:gd name="connsiteX58" fmla="*/ 2795587 w 3128962"/>
              <a:gd name="connsiteY58" fmla="*/ 95250 h 2843212"/>
              <a:gd name="connsiteX59" fmla="*/ 2771775 w 3128962"/>
              <a:gd name="connsiteY59" fmla="*/ 80962 h 2843212"/>
              <a:gd name="connsiteX60" fmla="*/ 2747962 w 3128962"/>
              <a:gd name="connsiteY60" fmla="*/ 71437 h 2843212"/>
              <a:gd name="connsiteX61" fmla="*/ 2724150 w 3128962"/>
              <a:gd name="connsiteY61" fmla="*/ 57150 h 2843212"/>
              <a:gd name="connsiteX62" fmla="*/ 2700337 w 3128962"/>
              <a:gd name="connsiteY62" fmla="*/ 52387 h 2843212"/>
              <a:gd name="connsiteX63" fmla="*/ 2676525 w 3128962"/>
              <a:gd name="connsiteY63" fmla="*/ 42862 h 2843212"/>
              <a:gd name="connsiteX64" fmla="*/ 2647950 w 3128962"/>
              <a:gd name="connsiteY64" fmla="*/ 33337 h 2843212"/>
              <a:gd name="connsiteX65" fmla="*/ 2624137 w 3128962"/>
              <a:gd name="connsiteY65" fmla="*/ 23812 h 2843212"/>
              <a:gd name="connsiteX66" fmla="*/ 2590800 w 3128962"/>
              <a:gd name="connsiteY66" fmla="*/ 19050 h 2843212"/>
              <a:gd name="connsiteX67" fmla="*/ 2547937 w 3128962"/>
              <a:gd name="connsiteY67" fmla="*/ 9525 h 2843212"/>
              <a:gd name="connsiteX68" fmla="*/ 2533650 w 3128962"/>
              <a:gd name="connsiteY68" fmla="*/ 4762 h 2843212"/>
              <a:gd name="connsiteX69" fmla="*/ 2481262 w 3128962"/>
              <a:gd name="connsiteY69" fmla="*/ 0 h 2843212"/>
              <a:gd name="connsiteX70" fmla="*/ 2009775 w 3128962"/>
              <a:gd name="connsiteY70" fmla="*/ 4762 h 2843212"/>
              <a:gd name="connsiteX71" fmla="*/ 1962150 w 3128962"/>
              <a:gd name="connsiteY71" fmla="*/ 14287 h 2843212"/>
              <a:gd name="connsiteX72" fmla="*/ 1862137 w 3128962"/>
              <a:gd name="connsiteY72" fmla="*/ 28575 h 2843212"/>
              <a:gd name="connsiteX73" fmla="*/ 1828800 w 3128962"/>
              <a:gd name="connsiteY73" fmla="*/ 38100 h 2843212"/>
              <a:gd name="connsiteX74" fmla="*/ 1704975 w 3128962"/>
              <a:gd name="connsiteY74" fmla="*/ 57150 h 2843212"/>
              <a:gd name="connsiteX75" fmla="*/ 1666875 w 3128962"/>
              <a:gd name="connsiteY75" fmla="*/ 71437 h 2843212"/>
              <a:gd name="connsiteX76" fmla="*/ 1628775 w 3128962"/>
              <a:gd name="connsiteY76" fmla="*/ 85725 h 2843212"/>
              <a:gd name="connsiteX77" fmla="*/ 1595437 w 3128962"/>
              <a:gd name="connsiteY77" fmla="*/ 109537 h 2843212"/>
              <a:gd name="connsiteX78" fmla="*/ 1552575 w 3128962"/>
              <a:gd name="connsiteY78" fmla="*/ 133350 h 2843212"/>
              <a:gd name="connsiteX79" fmla="*/ 1533525 w 3128962"/>
              <a:gd name="connsiteY79" fmla="*/ 152400 h 2843212"/>
              <a:gd name="connsiteX80" fmla="*/ 1500187 w 3128962"/>
              <a:gd name="connsiteY80" fmla="*/ 166687 h 2843212"/>
              <a:gd name="connsiteX81" fmla="*/ 1481137 w 3128962"/>
              <a:gd name="connsiteY81" fmla="*/ 180975 h 2843212"/>
              <a:gd name="connsiteX82" fmla="*/ 1462087 w 3128962"/>
              <a:gd name="connsiteY82" fmla="*/ 190500 h 2843212"/>
              <a:gd name="connsiteX83" fmla="*/ 1428750 w 3128962"/>
              <a:gd name="connsiteY83" fmla="*/ 209550 h 2843212"/>
              <a:gd name="connsiteX84" fmla="*/ 1409700 w 3128962"/>
              <a:gd name="connsiteY84" fmla="*/ 223837 h 2843212"/>
              <a:gd name="connsiteX85" fmla="*/ 1395412 w 3128962"/>
              <a:gd name="connsiteY85" fmla="*/ 238125 h 2843212"/>
              <a:gd name="connsiteX86" fmla="*/ 1381125 w 3128962"/>
              <a:gd name="connsiteY86" fmla="*/ 242887 h 2843212"/>
              <a:gd name="connsiteX87" fmla="*/ 1352550 w 3128962"/>
              <a:gd name="connsiteY87" fmla="*/ 261937 h 2843212"/>
              <a:gd name="connsiteX88" fmla="*/ 1333500 w 3128962"/>
              <a:gd name="connsiteY88" fmla="*/ 285750 h 28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128962" h="2843212">
                <a:moveTo>
                  <a:pt x="0" y="2843212"/>
                </a:moveTo>
                <a:cubicBezTo>
                  <a:pt x="241336" y="2832719"/>
                  <a:pt x="146167" y="2838894"/>
                  <a:pt x="285750" y="2828925"/>
                </a:cubicBezTo>
                <a:cubicBezTo>
                  <a:pt x="304800" y="2824162"/>
                  <a:pt x="323592" y="2818213"/>
                  <a:pt x="342900" y="2814637"/>
                </a:cubicBezTo>
                <a:cubicBezTo>
                  <a:pt x="390815" y="2805764"/>
                  <a:pt x="428329" y="2804036"/>
                  <a:pt x="476250" y="2800350"/>
                </a:cubicBezTo>
                <a:cubicBezTo>
                  <a:pt x="599281" y="2773985"/>
                  <a:pt x="487373" y="2794853"/>
                  <a:pt x="604837" y="2781300"/>
                </a:cubicBezTo>
                <a:cubicBezTo>
                  <a:pt x="730567" y="2766793"/>
                  <a:pt x="601319" y="2777811"/>
                  <a:pt x="733425" y="2757487"/>
                </a:cubicBezTo>
                <a:cubicBezTo>
                  <a:pt x="752319" y="2754580"/>
                  <a:pt x="771595" y="2755003"/>
                  <a:pt x="790575" y="2752725"/>
                </a:cubicBezTo>
                <a:cubicBezTo>
                  <a:pt x="811306" y="2750237"/>
                  <a:pt x="831817" y="2746153"/>
                  <a:pt x="852487" y="2743200"/>
                </a:cubicBezTo>
                <a:lnTo>
                  <a:pt x="990600" y="2724150"/>
                </a:lnTo>
                <a:cubicBezTo>
                  <a:pt x="1012835" y="2721047"/>
                  <a:pt x="1035130" y="2718316"/>
                  <a:pt x="1057275" y="2714625"/>
                </a:cubicBezTo>
                <a:cubicBezTo>
                  <a:pt x="1164978" y="2696674"/>
                  <a:pt x="1114104" y="2702401"/>
                  <a:pt x="1209675" y="2695575"/>
                </a:cubicBezTo>
                <a:cubicBezTo>
                  <a:pt x="1419991" y="2629850"/>
                  <a:pt x="1130488" y="2715852"/>
                  <a:pt x="1385887" y="2657475"/>
                </a:cubicBezTo>
                <a:cubicBezTo>
                  <a:pt x="1408894" y="2652216"/>
                  <a:pt x="1429976" y="2640506"/>
                  <a:pt x="1452562" y="2633662"/>
                </a:cubicBezTo>
                <a:cubicBezTo>
                  <a:pt x="1635085" y="2578352"/>
                  <a:pt x="1466861" y="2631438"/>
                  <a:pt x="1600200" y="2600325"/>
                </a:cubicBezTo>
                <a:cubicBezTo>
                  <a:pt x="1734779" y="2568923"/>
                  <a:pt x="1638098" y="2587585"/>
                  <a:pt x="1766887" y="2543175"/>
                </a:cubicBezTo>
                <a:cubicBezTo>
                  <a:pt x="1785451" y="2536774"/>
                  <a:pt x="1805191" y="2534403"/>
                  <a:pt x="1824037" y="2528887"/>
                </a:cubicBezTo>
                <a:cubicBezTo>
                  <a:pt x="1870300" y="2515347"/>
                  <a:pt x="1915386" y="2497716"/>
                  <a:pt x="1962150" y="2486025"/>
                </a:cubicBezTo>
                <a:cubicBezTo>
                  <a:pt x="2041351" y="2466224"/>
                  <a:pt x="2000100" y="2475851"/>
                  <a:pt x="2085975" y="2457450"/>
                </a:cubicBezTo>
                <a:cubicBezTo>
                  <a:pt x="2108200" y="2447925"/>
                  <a:pt x="2130695" y="2439008"/>
                  <a:pt x="2152650" y="2428875"/>
                </a:cubicBezTo>
                <a:cubicBezTo>
                  <a:pt x="2171988" y="2419950"/>
                  <a:pt x="2190305" y="2408878"/>
                  <a:pt x="2209800" y="2400300"/>
                </a:cubicBezTo>
                <a:cubicBezTo>
                  <a:pt x="2230039" y="2391395"/>
                  <a:pt x="2252270" y="2387018"/>
                  <a:pt x="2271712" y="2376487"/>
                </a:cubicBezTo>
                <a:cubicBezTo>
                  <a:pt x="2290698" y="2366203"/>
                  <a:pt x="2306134" y="2350364"/>
                  <a:pt x="2324100" y="2338387"/>
                </a:cubicBezTo>
                <a:cubicBezTo>
                  <a:pt x="2383556" y="2298750"/>
                  <a:pt x="2401360" y="2301845"/>
                  <a:pt x="2466975" y="2243137"/>
                </a:cubicBezTo>
                <a:lnTo>
                  <a:pt x="2557462" y="2162175"/>
                </a:lnTo>
                <a:cubicBezTo>
                  <a:pt x="2575004" y="2146387"/>
                  <a:pt x="2592041" y="2130036"/>
                  <a:pt x="2609850" y="2114550"/>
                </a:cubicBezTo>
                <a:cubicBezTo>
                  <a:pt x="2628562" y="2098278"/>
                  <a:pt x="2645736" y="2079683"/>
                  <a:pt x="2667000" y="2066925"/>
                </a:cubicBezTo>
                <a:cubicBezTo>
                  <a:pt x="2800449" y="1986856"/>
                  <a:pt x="2635652" y="2089566"/>
                  <a:pt x="2752725" y="2005012"/>
                </a:cubicBezTo>
                <a:cubicBezTo>
                  <a:pt x="2767733" y="1994173"/>
                  <a:pt x="2785225" y="1987113"/>
                  <a:pt x="2800350" y="1976437"/>
                </a:cubicBezTo>
                <a:cubicBezTo>
                  <a:pt x="2812307" y="1967997"/>
                  <a:pt x="2822178" y="1956904"/>
                  <a:pt x="2833687" y="1947862"/>
                </a:cubicBezTo>
                <a:cubicBezTo>
                  <a:pt x="2844425" y="1939425"/>
                  <a:pt x="2856656" y="1932937"/>
                  <a:pt x="2867025" y="1924050"/>
                </a:cubicBezTo>
                <a:cubicBezTo>
                  <a:pt x="2887251" y="1906713"/>
                  <a:pt x="2926101" y="1863688"/>
                  <a:pt x="2938462" y="1843087"/>
                </a:cubicBezTo>
                <a:cubicBezTo>
                  <a:pt x="2979802" y="1774191"/>
                  <a:pt x="2915594" y="1884064"/>
                  <a:pt x="2971800" y="1771650"/>
                </a:cubicBezTo>
                <a:cubicBezTo>
                  <a:pt x="3007045" y="1701160"/>
                  <a:pt x="2987343" y="1767881"/>
                  <a:pt x="3014662" y="1685925"/>
                </a:cubicBezTo>
                <a:cubicBezTo>
                  <a:pt x="3020386" y="1668753"/>
                  <a:pt x="3022228" y="1650343"/>
                  <a:pt x="3028950" y="1633537"/>
                </a:cubicBezTo>
                <a:cubicBezTo>
                  <a:pt x="3035020" y="1618362"/>
                  <a:pt x="3046786" y="1605887"/>
                  <a:pt x="3052762" y="1590675"/>
                </a:cubicBezTo>
                <a:cubicBezTo>
                  <a:pt x="3123024" y="1411824"/>
                  <a:pt x="3050397" y="1562066"/>
                  <a:pt x="3100387" y="1462087"/>
                </a:cubicBezTo>
                <a:cubicBezTo>
                  <a:pt x="3113541" y="1370021"/>
                  <a:pt x="3091775" y="1506066"/>
                  <a:pt x="3124200" y="1376362"/>
                </a:cubicBezTo>
                <a:cubicBezTo>
                  <a:pt x="3127686" y="1362416"/>
                  <a:pt x="3127375" y="1347787"/>
                  <a:pt x="3128962" y="1333500"/>
                </a:cubicBezTo>
                <a:cubicBezTo>
                  <a:pt x="3125787" y="1146175"/>
                  <a:pt x="3124042" y="958820"/>
                  <a:pt x="3119437" y="771525"/>
                </a:cubicBezTo>
                <a:cubicBezTo>
                  <a:pt x="3119276" y="764982"/>
                  <a:pt x="3117333" y="758456"/>
                  <a:pt x="3114675" y="752475"/>
                </a:cubicBezTo>
                <a:cubicBezTo>
                  <a:pt x="3110915" y="744016"/>
                  <a:pt x="3105150" y="736600"/>
                  <a:pt x="3100387" y="728662"/>
                </a:cubicBezTo>
                <a:cubicBezTo>
                  <a:pt x="3098800" y="722312"/>
                  <a:pt x="3096796" y="716052"/>
                  <a:pt x="3095625" y="709612"/>
                </a:cubicBezTo>
                <a:cubicBezTo>
                  <a:pt x="3093617" y="698568"/>
                  <a:pt x="3093585" y="687165"/>
                  <a:pt x="3090862" y="676275"/>
                </a:cubicBezTo>
                <a:cubicBezTo>
                  <a:pt x="3077544" y="623004"/>
                  <a:pt x="3080084" y="648699"/>
                  <a:pt x="3067050" y="609600"/>
                </a:cubicBezTo>
                <a:cubicBezTo>
                  <a:pt x="3054081" y="570694"/>
                  <a:pt x="3072247" y="610470"/>
                  <a:pt x="3052762" y="571500"/>
                </a:cubicBezTo>
                <a:cubicBezTo>
                  <a:pt x="3050041" y="557893"/>
                  <a:pt x="3047275" y="542098"/>
                  <a:pt x="3043237" y="528637"/>
                </a:cubicBezTo>
                <a:cubicBezTo>
                  <a:pt x="3040352" y="519020"/>
                  <a:pt x="3036597" y="509679"/>
                  <a:pt x="3033712" y="500062"/>
                </a:cubicBezTo>
                <a:cubicBezTo>
                  <a:pt x="3031831" y="493793"/>
                  <a:pt x="3031020" y="487222"/>
                  <a:pt x="3028950" y="481012"/>
                </a:cubicBezTo>
                <a:cubicBezTo>
                  <a:pt x="3026247" y="472902"/>
                  <a:pt x="3021999" y="465352"/>
                  <a:pt x="3019425" y="457200"/>
                </a:cubicBezTo>
                <a:cubicBezTo>
                  <a:pt x="3012465" y="435159"/>
                  <a:pt x="3008959" y="411986"/>
                  <a:pt x="3000375" y="390525"/>
                </a:cubicBezTo>
                <a:cubicBezTo>
                  <a:pt x="2997200" y="382587"/>
                  <a:pt x="2993554" y="374822"/>
                  <a:pt x="2990850" y="366712"/>
                </a:cubicBezTo>
                <a:cubicBezTo>
                  <a:pt x="2983014" y="343205"/>
                  <a:pt x="2990479" y="350880"/>
                  <a:pt x="2976562" y="328612"/>
                </a:cubicBezTo>
                <a:cubicBezTo>
                  <a:pt x="2972355" y="321881"/>
                  <a:pt x="2967037" y="315912"/>
                  <a:pt x="2962275" y="309562"/>
                </a:cubicBezTo>
                <a:cubicBezTo>
                  <a:pt x="2960687" y="301625"/>
                  <a:pt x="2960072" y="293429"/>
                  <a:pt x="2957512" y="285750"/>
                </a:cubicBezTo>
                <a:cubicBezTo>
                  <a:pt x="2955267" y="279015"/>
                  <a:pt x="2951509" y="272864"/>
                  <a:pt x="2947987" y="266700"/>
                </a:cubicBezTo>
                <a:cubicBezTo>
                  <a:pt x="2935556" y="244945"/>
                  <a:pt x="2916381" y="227299"/>
                  <a:pt x="2905125" y="204787"/>
                </a:cubicBezTo>
                <a:cubicBezTo>
                  <a:pt x="2890222" y="174981"/>
                  <a:pt x="2889400" y="170011"/>
                  <a:pt x="2857500" y="138112"/>
                </a:cubicBezTo>
                <a:cubicBezTo>
                  <a:pt x="2849562" y="130175"/>
                  <a:pt x="2842453" y="121312"/>
                  <a:pt x="2833687" y="114300"/>
                </a:cubicBezTo>
                <a:cubicBezTo>
                  <a:pt x="2800673" y="87889"/>
                  <a:pt x="2821313" y="108113"/>
                  <a:pt x="2795587" y="95250"/>
                </a:cubicBezTo>
                <a:cubicBezTo>
                  <a:pt x="2787308" y="91110"/>
                  <a:pt x="2780054" y="85102"/>
                  <a:pt x="2771775" y="80962"/>
                </a:cubicBezTo>
                <a:cubicBezTo>
                  <a:pt x="2764128" y="77139"/>
                  <a:pt x="2755609" y="75260"/>
                  <a:pt x="2747962" y="71437"/>
                </a:cubicBezTo>
                <a:cubicBezTo>
                  <a:pt x="2739683" y="67297"/>
                  <a:pt x="2732744" y="60588"/>
                  <a:pt x="2724150" y="57150"/>
                </a:cubicBezTo>
                <a:cubicBezTo>
                  <a:pt x="2716634" y="54144"/>
                  <a:pt x="2708090" y="54713"/>
                  <a:pt x="2700337" y="52387"/>
                </a:cubicBezTo>
                <a:cubicBezTo>
                  <a:pt x="2692149" y="49930"/>
                  <a:pt x="2684559" y="45784"/>
                  <a:pt x="2676525" y="42862"/>
                </a:cubicBezTo>
                <a:cubicBezTo>
                  <a:pt x="2667089" y="39431"/>
                  <a:pt x="2657272" y="37066"/>
                  <a:pt x="2647950" y="33337"/>
                </a:cubicBezTo>
                <a:cubicBezTo>
                  <a:pt x="2640012" y="30162"/>
                  <a:pt x="2632431" y="25885"/>
                  <a:pt x="2624137" y="23812"/>
                </a:cubicBezTo>
                <a:cubicBezTo>
                  <a:pt x="2613247" y="21090"/>
                  <a:pt x="2601872" y="20895"/>
                  <a:pt x="2590800" y="19050"/>
                </a:cubicBezTo>
                <a:cubicBezTo>
                  <a:pt x="2579027" y="17088"/>
                  <a:pt x="2559915" y="12947"/>
                  <a:pt x="2547937" y="9525"/>
                </a:cubicBezTo>
                <a:cubicBezTo>
                  <a:pt x="2543110" y="8146"/>
                  <a:pt x="2538620" y="5472"/>
                  <a:pt x="2533650" y="4762"/>
                </a:cubicBezTo>
                <a:cubicBezTo>
                  <a:pt x="2516292" y="2282"/>
                  <a:pt x="2498725" y="1587"/>
                  <a:pt x="2481262" y="0"/>
                </a:cubicBezTo>
                <a:lnTo>
                  <a:pt x="2009775" y="4762"/>
                </a:lnTo>
                <a:cubicBezTo>
                  <a:pt x="1993592" y="5207"/>
                  <a:pt x="1978177" y="11997"/>
                  <a:pt x="1962150" y="14287"/>
                </a:cubicBezTo>
                <a:cubicBezTo>
                  <a:pt x="1928812" y="19050"/>
                  <a:pt x="1895289" y="22655"/>
                  <a:pt x="1862137" y="28575"/>
                </a:cubicBezTo>
                <a:cubicBezTo>
                  <a:pt x="1850760" y="30607"/>
                  <a:pt x="1840177" y="36068"/>
                  <a:pt x="1828800" y="38100"/>
                </a:cubicBezTo>
                <a:cubicBezTo>
                  <a:pt x="1540963" y="89498"/>
                  <a:pt x="1805029" y="37137"/>
                  <a:pt x="1704975" y="57150"/>
                </a:cubicBezTo>
                <a:cubicBezTo>
                  <a:pt x="1651937" y="83669"/>
                  <a:pt x="1718750" y="51984"/>
                  <a:pt x="1666875" y="71437"/>
                </a:cubicBezTo>
                <a:cubicBezTo>
                  <a:pt x="1617056" y="90119"/>
                  <a:pt x="1677683" y="73497"/>
                  <a:pt x="1628775" y="85725"/>
                </a:cubicBezTo>
                <a:cubicBezTo>
                  <a:pt x="1617662" y="93662"/>
                  <a:pt x="1606958" y="102205"/>
                  <a:pt x="1595437" y="109537"/>
                </a:cubicBezTo>
                <a:cubicBezTo>
                  <a:pt x="1570584" y="125352"/>
                  <a:pt x="1579246" y="112605"/>
                  <a:pt x="1552575" y="133350"/>
                </a:cubicBezTo>
                <a:cubicBezTo>
                  <a:pt x="1545486" y="138863"/>
                  <a:pt x="1541101" y="147579"/>
                  <a:pt x="1533525" y="152400"/>
                </a:cubicBezTo>
                <a:cubicBezTo>
                  <a:pt x="1523325" y="158891"/>
                  <a:pt x="1510801" y="160898"/>
                  <a:pt x="1500187" y="166687"/>
                </a:cubicBezTo>
                <a:cubicBezTo>
                  <a:pt x="1493219" y="170488"/>
                  <a:pt x="1487868" y="176768"/>
                  <a:pt x="1481137" y="180975"/>
                </a:cubicBezTo>
                <a:cubicBezTo>
                  <a:pt x="1475117" y="184738"/>
                  <a:pt x="1468107" y="186737"/>
                  <a:pt x="1462087" y="190500"/>
                </a:cubicBezTo>
                <a:cubicBezTo>
                  <a:pt x="1429134" y="211095"/>
                  <a:pt x="1456820" y="200192"/>
                  <a:pt x="1428750" y="209550"/>
                </a:cubicBezTo>
                <a:cubicBezTo>
                  <a:pt x="1422400" y="214312"/>
                  <a:pt x="1415727" y="218671"/>
                  <a:pt x="1409700" y="223837"/>
                </a:cubicBezTo>
                <a:cubicBezTo>
                  <a:pt x="1404586" y="228220"/>
                  <a:pt x="1401016" y="234389"/>
                  <a:pt x="1395412" y="238125"/>
                </a:cubicBezTo>
                <a:cubicBezTo>
                  <a:pt x="1391235" y="240910"/>
                  <a:pt x="1385887" y="241300"/>
                  <a:pt x="1381125" y="242887"/>
                </a:cubicBezTo>
                <a:cubicBezTo>
                  <a:pt x="1371600" y="249237"/>
                  <a:pt x="1358900" y="252412"/>
                  <a:pt x="1352550" y="261937"/>
                </a:cubicBezTo>
                <a:cubicBezTo>
                  <a:pt x="1340534" y="279961"/>
                  <a:pt x="1347072" y="272178"/>
                  <a:pt x="1333500" y="2857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2919413" y="1876425"/>
            <a:ext cx="3236671" cy="3152775"/>
          </a:xfrm>
          <a:custGeom>
            <a:avLst/>
            <a:gdLst>
              <a:gd name="connsiteX0" fmla="*/ 0 w 3236671"/>
              <a:gd name="connsiteY0" fmla="*/ 3152775 h 3152775"/>
              <a:gd name="connsiteX1" fmla="*/ 952500 w 3236671"/>
              <a:gd name="connsiteY1" fmla="*/ 3148013 h 3152775"/>
              <a:gd name="connsiteX2" fmla="*/ 1347787 w 3236671"/>
              <a:gd name="connsiteY2" fmla="*/ 3095625 h 3152775"/>
              <a:gd name="connsiteX3" fmla="*/ 1581150 w 3236671"/>
              <a:gd name="connsiteY3" fmla="*/ 3062288 h 3152775"/>
              <a:gd name="connsiteX4" fmla="*/ 1752600 w 3236671"/>
              <a:gd name="connsiteY4" fmla="*/ 3038475 h 3152775"/>
              <a:gd name="connsiteX5" fmla="*/ 2066925 w 3236671"/>
              <a:gd name="connsiteY5" fmla="*/ 2928938 h 3152775"/>
              <a:gd name="connsiteX6" fmla="*/ 2252662 w 3236671"/>
              <a:gd name="connsiteY6" fmla="*/ 2843213 h 3152775"/>
              <a:gd name="connsiteX7" fmla="*/ 2552700 w 3236671"/>
              <a:gd name="connsiteY7" fmla="*/ 2667000 h 3152775"/>
              <a:gd name="connsiteX8" fmla="*/ 2700337 w 3236671"/>
              <a:gd name="connsiteY8" fmla="*/ 2566988 h 3152775"/>
              <a:gd name="connsiteX9" fmla="*/ 2809875 w 3236671"/>
              <a:gd name="connsiteY9" fmla="*/ 2476500 h 3152775"/>
              <a:gd name="connsiteX10" fmla="*/ 2852737 w 3236671"/>
              <a:gd name="connsiteY10" fmla="*/ 2443163 h 3152775"/>
              <a:gd name="connsiteX11" fmla="*/ 2900362 w 3236671"/>
              <a:gd name="connsiteY11" fmla="*/ 2376488 h 3152775"/>
              <a:gd name="connsiteX12" fmla="*/ 2928937 w 3236671"/>
              <a:gd name="connsiteY12" fmla="*/ 2328863 h 3152775"/>
              <a:gd name="connsiteX13" fmla="*/ 3014662 w 3236671"/>
              <a:gd name="connsiteY13" fmla="*/ 2195513 h 3152775"/>
              <a:gd name="connsiteX14" fmla="*/ 3033712 w 3236671"/>
              <a:gd name="connsiteY14" fmla="*/ 2143125 h 3152775"/>
              <a:gd name="connsiteX15" fmla="*/ 3090862 w 3236671"/>
              <a:gd name="connsiteY15" fmla="*/ 2014538 h 3152775"/>
              <a:gd name="connsiteX16" fmla="*/ 3105150 w 3236671"/>
              <a:gd name="connsiteY16" fmla="*/ 1966913 h 3152775"/>
              <a:gd name="connsiteX17" fmla="*/ 3152775 w 3236671"/>
              <a:gd name="connsiteY17" fmla="*/ 1871663 h 3152775"/>
              <a:gd name="connsiteX18" fmla="*/ 3171825 w 3236671"/>
              <a:gd name="connsiteY18" fmla="*/ 1804988 h 3152775"/>
              <a:gd name="connsiteX19" fmla="*/ 3176587 w 3236671"/>
              <a:gd name="connsiteY19" fmla="*/ 1771650 h 3152775"/>
              <a:gd name="connsiteX20" fmla="*/ 3200400 w 3236671"/>
              <a:gd name="connsiteY20" fmla="*/ 1690688 h 3152775"/>
              <a:gd name="connsiteX21" fmla="*/ 3224212 w 3236671"/>
              <a:gd name="connsiteY21" fmla="*/ 1490663 h 3152775"/>
              <a:gd name="connsiteX22" fmla="*/ 3214687 w 3236671"/>
              <a:gd name="connsiteY22" fmla="*/ 838200 h 3152775"/>
              <a:gd name="connsiteX23" fmla="*/ 3195637 w 3236671"/>
              <a:gd name="connsiteY23" fmla="*/ 728663 h 3152775"/>
              <a:gd name="connsiteX24" fmla="*/ 3190875 w 3236671"/>
              <a:gd name="connsiteY24" fmla="*/ 695325 h 3152775"/>
              <a:gd name="connsiteX25" fmla="*/ 3171825 w 3236671"/>
              <a:gd name="connsiteY25" fmla="*/ 647700 h 3152775"/>
              <a:gd name="connsiteX26" fmla="*/ 3162300 w 3236671"/>
              <a:gd name="connsiteY26" fmla="*/ 619125 h 3152775"/>
              <a:gd name="connsiteX27" fmla="*/ 3157537 w 3236671"/>
              <a:gd name="connsiteY27" fmla="*/ 595313 h 3152775"/>
              <a:gd name="connsiteX28" fmla="*/ 3148012 w 3236671"/>
              <a:gd name="connsiteY28" fmla="*/ 581025 h 3152775"/>
              <a:gd name="connsiteX29" fmla="*/ 3138487 w 3236671"/>
              <a:gd name="connsiteY29" fmla="*/ 552450 h 3152775"/>
              <a:gd name="connsiteX30" fmla="*/ 3124200 w 3236671"/>
              <a:gd name="connsiteY30" fmla="*/ 514350 h 3152775"/>
              <a:gd name="connsiteX31" fmla="*/ 3114675 w 3236671"/>
              <a:gd name="connsiteY31" fmla="*/ 481013 h 3152775"/>
              <a:gd name="connsiteX32" fmla="*/ 3090862 w 3236671"/>
              <a:gd name="connsiteY32" fmla="*/ 438150 h 3152775"/>
              <a:gd name="connsiteX33" fmla="*/ 3048000 w 3236671"/>
              <a:gd name="connsiteY33" fmla="*/ 333375 h 3152775"/>
              <a:gd name="connsiteX34" fmla="*/ 3028950 w 3236671"/>
              <a:gd name="connsiteY34" fmla="*/ 304800 h 3152775"/>
              <a:gd name="connsiteX35" fmla="*/ 3014662 w 3236671"/>
              <a:gd name="connsiteY35" fmla="*/ 280988 h 3152775"/>
              <a:gd name="connsiteX36" fmla="*/ 3005137 w 3236671"/>
              <a:gd name="connsiteY36" fmla="*/ 261938 h 3152775"/>
              <a:gd name="connsiteX37" fmla="*/ 2971800 w 3236671"/>
              <a:gd name="connsiteY37" fmla="*/ 223838 h 3152775"/>
              <a:gd name="connsiteX38" fmla="*/ 2952750 w 3236671"/>
              <a:gd name="connsiteY38" fmla="*/ 209550 h 3152775"/>
              <a:gd name="connsiteX39" fmla="*/ 2938462 w 3236671"/>
              <a:gd name="connsiteY39" fmla="*/ 190500 h 3152775"/>
              <a:gd name="connsiteX40" fmla="*/ 2919412 w 3236671"/>
              <a:gd name="connsiteY40" fmla="*/ 176213 h 3152775"/>
              <a:gd name="connsiteX41" fmla="*/ 2867025 w 3236671"/>
              <a:gd name="connsiteY41" fmla="*/ 147638 h 3152775"/>
              <a:gd name="connsiteX42" fmla="*/ 2828925 w 3236671"/>
              <a:gd name="connsiteY42" fmla="*/ 123825 h 3152775"/>
              <a:gd name="connsiteX43" fmla="*/ 2800350 w 3236671"/>
              <a:gd name="connsiteY43" fmla="*/ 109538 h 3152775"/>
              <a:gd name="connsiteX44" fmla="*/ 2771775 w 3236671"/>
              <a:gd name="connsiteY44" fmla="*/ 90488 h 3152775"/>
              <a:gd name="connsiteX45" fmla="*/ 2747962 w 3236671"/>
              <a:gd name="connsiteY45" fmla="*/ 80963 h 3152775"/>
              <a:gd name="connsiteX46" fmla="*/ 2705100 w 3236671"/>
              <a:gd name="connsiteY46" fmla="*/ 66675 h 3152775"/>
              <a:gd name="connsiteX47" fmla="*/ 2643187 w 3236671"/>
              <a:gd name="connsiteY47" fmla="*/ 47625 h 3152775"/>
              <a:gd name="connsiteX48" fmla="*/ 2614612 w 3236671"/>
              <a:gd name="connsiteY48" fmla="*/ 33338 h 3152775"/>
              <a:gd name="connsiteX49" fmla="*/ 2581275 w 3236671"/>
              <a:gd name="connsiteY49" fmla="*/ 28575 h 3152775"/>
              <a:gd name="connsiteX50" fmla="*/ 2552700 w 3236671"/>
              <a:gd name="connsiteY50" fmla="*/ 23813 h 3152775"/>
              <a:gd name="connsiteX51" fmla="*/ 2528887 w 3236671"/>
              <a:gd name="connsiteY51" fmla="*/ 14288 h 3152775"/>
              <a:gd name="connsiteX52" fmla="*/ 2481262 w 3236671"/>
              <a:gd name="connsiteY52" fmla="*/ 9525 h 3152775"/>
              <a:gd name="connsiteX53" fmla="*/ 2390775 w 3236671"/>
              <a:gd name="connsiteY53" fmla="*/ 0 h 3152775"/>
              <a:gd name="connsiteX54" fmla="*/ 1871662 w 3236671"/>
              <a:gd name="connsiteY54" fmla="*/ 9525 h 3152775"/>
              <a:gd name="connsiteX55" fmla="*/ 1838325 w 3236671"/>
              <a:gd name="connsiteY55" fmla="*/ 14288 h 3152775"/>
              <a:gd name="connsiteX56" fmla="*/ 1771650 w 3236671"/>
              <a:gd name="connsiteY56" fmla="*/ 33338 h 3152775"/>
              <a:gd name="connsiteX57" fmla="*/ 1733550 w 3236671"/>
              <a:gd name="connsiteY57" fmla="*/ 47625 h 3152775"/>
              <a:gd name="connsiteX58" fmla="*/ 1690687 w 3236671"/>
              <a:gd name="connsiteY58" fmla="*/ 57150 h 3152775"/>
              <a:gd name="connsiteX59" fmla="*/ 1624012 w 3236671"/>
              <a:gd name="connsiteY59" fmla="*/ 71438 h 3152775"/>
              <a:gd name="connsiteX60" fmla="*/ 1552575 w 3236671"/>
              <a:gd name="connsiteY60" fmla="*/ 95250 h 3152775"/>
              <a:gd name="connsiteX61" fmla="*/ 1485900 w 3236671"/>
              <a:gd name="connsiteY61" fmla="*/ 114300 h 3152775"/>
              <a:gd name="connsiteX62" fmla="*/ 1423987 w 3236671"/>
              <a:gd name="connsiteY62" fmla="*/ 133350 h 3152775"/>
              <a:gd name="connsiteX63" fmla="*/ 1385887 w 3236671"/>
              <a:gd name="connsiteY63" fmla="*/ 152400 h 3152775"/>
              <a:gd name="connsiteX64" fmla="*/ 1352550 w 3236671"/>
              <a:gd name="connsiteY64" fmla="*/ 161925 h 3152775"/>
              <a:gd name="connsiteX65" fmla="*/ 1281112 w 3236671"/>
              <a:gd name="connsiteY65" fmla="*/ 195263 h 3152775"/>
              <a:gd name="connsiteX66" fmla="*/ 1247775 w 3236671"/>
              <a:gd name="connsiteY66" fmla="*/ 214313 h 3152775"/>
              <a:gd name="connsiteX67" fmla="*/ 1214437 w 3236671"/>
              <a:gd name="connsiteY67" fmla="*/ 238125 h 3152775"/>
              <a:gd name="connsiteX68" fmla="*/ 1181100 w 3236671"/>
              <a:gd name="connsiteY68" fmla="*/ 252413 h 3152775"/>
              <a:gd name="connsiteX69" fmla="*/ 1152525 w 3236671"/>
              <a:gd name="connsiteY69" fmla="*/ 266700 h 3152775"/>
              <a:gd name="connsiteX70" fmla="*/ 1114425 w 3236671"/>
              <a:gd name="connsiteY70" fmla="*/ 290513 h 3152775"/>
              <a:gd name="connsiteX71" fmla="*/ 1095375 w 3236671"/>
              <a:gd name="connsiteY71" fmla="*/ 304800 h 3152775"/>
              <a:gd name="connsiteX72" fmla="*/ 1071562 w 3236671"/>
              <a:gd name="connsiteY72" fmla="*/ 314325 h 3152775"/>
              <a:gd name="connsiteX73" fmla="*/ 1033462 w 3236671"/>
              <a:gd name="connsiteY73" fmla="*/ 333375 h 3152775"/>
              <a:gd name="connsiteX74" fmla="*/ 995362 w 3236671"/>
              <a:gd name="connsiteY74" fmla="*/ 357188 h 3152775"/>
              <a:gd name="connsiteX75" fmla="*/ 976312 w 3236671"/>
              <a:gd name="connsiteY75" fmla="*/ 371475 h 3152775"/>
              <a:gd name="connsiteX76" fmla="*/ 952500 w 3236671"/>
              <a:gd name="connsiteY76" fmla="*/ 385763 h 3152775"/>
              <a:gd name="connsiteX77" fmla="*/ 923925 w 3236671"/>
              <a:gd name="connsiteY77" fmla="*/ 404813 h 3152775"/>
              <a:gd name="connsiteX78" fmla="*/ 909637 w 3236671"/>
              <a:gd name="connsiteY78" fmla="*/ 419100 h 3152775"/>
              <a:gd name="connsiteX79" fmla="*/ 895350 w 3236671"/>
              <a:gd name="connsiteY79" fmla="*/ 419100 h 315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36671" h="3152775">
                <a:moveTo>
                  <a:pt x="0" y="3152775"/>
                </a:moveTo>
                <a:lnTo>
                  <a:pt x="952500" y="3148013"/>
                </a:lnTo>
                <a:cubicBezTo>
                  <a:pt x="1048960" y="3146343"/>
                  <a:pt x="1278156" y="3106338"/>
                  <a:pt x="1347787" y="3095625"/>
                </a:cubicBezTo>
                <a:cubicBezTo>
                  <a:pt x="1870953" y="3015138"/>
                  <a:pt x="1110178" y="3131211"/>
                  <a:pt x="1581150" y="3062288"/>
                </a:cubicBezTo>
                <a:cubicBezTo>
                  <a:pt x="1761073" y="3035958"/>
                  <a:pt x="1572740" y="3058459"/>
                  <a:pt x="1752600" y="3038475"/>
                </a:cubicBezTo>
                <a:cubicBezTo>
                  <a:pt x="1831399" y="3012981"/>
                  <a:pt x="1990275" y="2964315"/>
                  <a:pt x="2066925" y="2928938"/>
                </a:cubicBezTo>
                <a:cubicBezTo>
                  <a:pt x="2128837" y="2900363"/>
                  <a:pt x="2193535" y="2877179"/>
                  <a:pt x="2252662" y="2843213"/>
                </a:cubicBezTo>
                <a:cubicBezTo>
                  <a:pt x="2423803" y="2744898"/>
                  <a:pt x="2430916" y="2744499"/>
                  <a:pt x="2552700" y="2667000"/>
                </a:cubicBezTo>
                <a:cubicBezTo>
                  <a:pt x="2597551" y="2638459"/>
                  <a:pt x="2657672" y="2600428"/>
                  <a:pt x="2700337" y="2566988"/>
                </a:cubicBezTo>
                <a:cubicBezTo>
                  <a:pt x="2737612" y="2537773"/>
                  <a:pt x="2773118" y="2506365"/>
                  <a:pt x="2809875" y="2476500"/>
                </a:cubicBezTo>
                <a:cubicBezTo>
                  <a:pt x="2823923" y="2465086"/>
                  <a:pt x="2842217" y="2457892"/>
                  <a:pt x="2852737" y="2443163"/>
                </a:cubicBezTo>
                <a:cubicBezTo>
                  <a:pt x="2868612" y="2420938"/>
                  <a:pt x="2885212" y="2399213"/>
                  <a:pt x="2900362" y="2376488"/>
                </a:cubicBezTo>
                <a:cubicBezTo>
                  <a:pt x="2910631" y="2361084"/>
                  <a:pt x="2918365" y="2344061"/>
                  <a:pt x="2928937" y="2328863"/>
                </a:cubicBezTo>
                <a:cubicBezTo>
                  <a:pt x="2985667" y="2247314"/>
                  <a:pt x="2971927" y="2288105"/>
                  <a:pt x="3014662" y="2195513"/>
                </a:cubicBezTo>
                <a:cubicBezTo>
                  <a:pt x="3022449" y="2178642"/>
                  <a:pt x="3026501" y="2160250"/>
                  <a:pt x="3033712" y="2143125"/>
                </a:cubicBezTo>
                <a:cubicBezTo>
                  <a:pt x="3051914" y="2099896"/>
                  <a:pt x="3077384" y="2059465"/>
                  <a:pt x="3090862" y="2014538"/>
                </a:cubicBezTo>
                <a:cubicBezTo>
                  <a:pt x="3095625" y="1998663"/>
                  <a:pt x="3099250" y="1982401"/>
                  <a:pt x="3105150" y="1966913"/>
                </a:cubicBezTo>
                <a:cubicBezTo>
                  <a:pt x="3119978" y="1927990"/>
                  <a:pt x="3133064" y="1907142"/>
                  <a:pt x="3152775" y="1871663"/>
                </a:cubicBezTo>
                <a:cubicBezTo>
                  <a:pt x="3165037" y="1785822"/>
                  <a:pt x="3146879" y="1892299"/>
                  <a:pt x="3171825" y="1804988"/>
                </a:cubicBezTo>
                <a:cubicBezTo>
                  <a:pt x="3174909" y="1794194"/>
                  <a:pt x="3173864" y="1782540"/>
                  <a:pt x="3176587" y="1771650"/>
                </a:cubicBezTo>
                <a:cubicBezTo>
                  <a:pt x="3183410" y="1744359"/>
                  <a:pt x="3200400" y="1690688"/>
                  <a:pt x="3200400" y="1690688"/>
                </a:cubicBezTo>
                <a:cubicBezTo>
                  <a:pt x="3217079" y="1535015"/>
                  <a:pt x="3208365" y="1601593"/>
                  <a:pt x="3224212" y="1490663"/>
                </a:cubicBezTo>
                <a:cubicBezTo>
                  <a:pt x="3235970" y="1232022"/>
                  <a:pt x="3236671" y="1271596"/>
                  <a:pt x="3214687" y="838200"/>
                </a:cubicBezTo>
                <a:cubicBezTo>
                  <a:pt x="3212810" y="801187"/>
                  <a:pt x="3200878" y="765351"/>
                  <a:pt x="3195637" y="728663"/>
                </a:cubicBezTo>
                <a:cubicBezTo>
                  <a:pt x="3194050" y="717550"/>
                  <a:pt x="3193399" y="706263"/>
                  <a:pt x="3190875" y="695325"/>
                </a:cubicBezTo>
                <a:cubicBezTo>
                  <a:pt x="3182260" y="657993"/>
                  <a:pt x="3183609" y="677160"/>
                  <a:pt x="3171825" y="647700"/>
                </a:cubicBezTo>
                <a:cubicBezTo>
                  <a:pt x="3168096" y="638378"/>
                  <a:pt x="3164942" y="628811"/>
                  <a:pt x="3162300" y="619125"/>
                </a:cubicBezTo>
                <a:cubicBezTo>
                  <a:pt x="3160170" y="611316"/>
                  <a:pt x="3160379" y="602892"/>
                  <a:pt x="3157537" y="595313"/>
                </a:cubicBezTo>
                <a:cubicBezTo>
                  <a:pt x="3155527" y="589954"/>
                  <a:pt x="3150337" y="586256"/>
                  <a:pt x="3148012" y="581025"/>
                </a:cubicBezTo>
                <a:cubicBezTo>
                  <a:pt x="3143934" y="571850"/>
                  <a:pt x="3141864" y="561905"/>
                  <a:pt x="3138487" y="552450"/>
                </a:cubicBezTo>
                <a:cubicBezTo>
                  <a:pt x="3133925" y="539677"/>
                  <a:pt x="3128489" y="527218"/>
                  <a:pt x="3124200" y="514350"/>
                </a:cubicBezTo>
                <a:cubicBezTo>
                  <a:pt x="3120545" y="503386"/>
                  <a:pt x="3119307" y="491601"/>
                  <a:pt x="3114675" y="481013"/>
                </a:cubicBezTo>
                <a:cubicBezTo>
                  <a:pt x="3108124" y="466039"/>
                  <a:pt x="3097625" y="453030"/>
                  <a:pt x="3090862" y="438150"/>
                </a:cubicBezTo>
                <a:cubicBezTo>
                  <a:pt x="3070960" y="394365"/>
                  <a:pt x="3069297" y="373307"/>
                  <a:pt x="3048000" y="333375"/>
                </a:cubicBezTo>
                <a:cubicBezTo>
                  <a:pt x="3042613" y="323274"/>
                  <a:pt x="3035096" y="314458"/>
                  <a:pt x="3028950" y="304800"/>
                </a:cubicBezTo>
                <a:cubicBezTo>
                  <a:pt x="3023980" y="296991"/>
                  <a:pt x="3019158" y="289080"/>
                  <a:pt x="3014662" y="280988"/>
                </a:cubicBezTo>
                <a:cubicBezTo>
                  <a:pt x="3011214" y="274782"/>
                  <a:pt x="3008900" y="267958"/>
                  <a:pt x="3005137" y="261938"/>
                </a:cubicBezTo>
                <a:cubicBezTo>
                  <a:pt x="2996456" y="248048"/>
                  <a:pt x="2984024" y="234534"/>
                  <a:pt x="2971800" y="223838"/>
                </a:cubicBezTo>
                <a:cubicBezTo>
                  <a:pt x="2965826" y="218611"/>
                  <a:pt x="2958363" y="215163"/>
                  <a:pt x="2952750" y="209550"/>
                </a:cubicBezTo>
                <a:cubicBezTo>
                  <a:pt x="2947137" y="203937"/>
                  <a:pt x="2944075" y="196113"/>
                  <a:pt x="2938462" y="190500"/>
                </a:cubicBezTo>
                <a:cubicBezTo>
                  <a:pt x="2932849" y="184887"/>
                  <a:pt x="2925871" y="180827"/>
                  <a:pt x="2919412" y="176213"/>
                </a:cubicBezTo>
                <a:cubicBezTo>
                  <a:pt x="2894320" y="158290"/>
                  <a:pt x="2907740" y="170541"/>
                  <a:pt x="2867025" y="147638"/>
                </a:cubicBezTo>
                <a:cubicBezTo>
                  <a:pt x="2853972" y="140296"/>
                  <a:pt x="2842321" y="130523"/>
                  <a:pt x="2828925" y="123825"/>
                </a:cubicBezTo>
                <a:cubicBezTo>
                  <a:pt x="2819400" y="119063"/>
                  <a:pt x="2809549" y="114904"/>
                  <a:pt x="2800350" y="109538"/>
                </a:cubicBezTo>
                <a:cubicBezTo>
                  <a:pt x="2790462" y="103770"/>
                  <a:pt x="2781825" y="95970"/>
                  <a:pt x="2771775" y="90488"/>
                </a:cubicBezTo>
                <a:cubicBezTo>
                  <a:pt x="2764270" y="86394"/>
                  <a:pt x="2755774" y="84435"/>
                  <a:pt x="2747962" y="80963"/>
                </a:cubicBezTo>
                <a:cubicBezTo>
                  <a:pt x="2715696" y="66623"/>
                  <a:pt x="2742688" y="74193"/>
                  <a:pt x="2705100" y="66675"/>
                </a:cubicBezTo>
                <a:cubicBezTo>
                  <a:pt x="2665531" y="36999"/>
                  <a:pt x="2710272" y="65514"/>
                  <a:pt x="2643187" y="47625"/>
                </a:cubicBezTo>
                <a:cubicBezTo>
                  <a:pt x="2632897" y="44881"/>
                  <a:pt x="2624790" y="36470"/>
                  <a:pt x="2614612" y="33338"/>
                </a:cubicBezTo>
                <a:cubicBezTo>
                  <a:pt x="2603883" y="30037"/>
                  <a:pt x="2592370" y="30282"/>
                  <a:pt x="2581275" y="28575"/>
                </a:cubicBezTo>
                <a:cubicBezTo>
                  <a:pt x="2571731" y="27107"/>
                  <a:pt x="2562225" y="25400"/>
                  <a:pt x="2552700" y="23813"/>
                </a:cubicBezTo>
                <a:cubicBezTo>
                  <a:pt x="2544762" y="20638"/>
                  <a:pt x="2537270" y="15965"/>
                  <a:pt x="2528887" y="14288"/>
                </a:cubicBezTo>
                <a:cubicBezTo>
                  <a:pt x="2513243" y="11159"/>
                  <a:pt x="2497151" y="10969"/>
                  <a:pt x="2481262" y="9525"/>
                </a:cubicBezTo>
                <a:cubicBezTo>
                  <a:pt x="2402952" y="2406"/>
                  <a:pt x="2448893" y="8304"/>
                  <a:pt x="2390775" y="0"/>
                </a:cubicBezTo>
                <a:lnTo>
                  <a:pt x="1871662" y="9525"/>
                </a:lnTo>
                <a:cubicBezTo>
                  <a:pt x="1860441" y="9815"/>
                  <a:pt x="1849332" y="12086"/>
                  <a:pt x="1838325" y="14288"/>
                </a:cubicBezTo>
                <a:cubicBezTo>
                  <a:pt x="1813802" y="19193"/>
                  <a:pt x="1794760" y="25085"/>
                  <a:pt x="1771650" y="33338"/>
                </a:cubicBezTo>
                <a:cubicBezTo>
                  <a:pt x="1758877" y="37900"/>
                  <a:pt x="1746562" y="43798"/>
                  <a:pt x="1733550" y="47625"/>
                </a:cubicBezTo>
                <a:cubicBezTo>
                  <a:pt x="1719509" y="51755"/>
                  <a:pt x="1704886" y="53600"/>
                  <a:pt x="1690687" y="57150"/>
                </a:cubicBezTo>
                <a:cubicBezTo>
                  <a:pt x="1631843" y="71861"/>
                  <a:pt x="1683083" y="62999"/>
                  <a:pt x="1624012" y="71438"/>
                </a:cubicBezTo>
                <a:cubicBezTo>
                  <a:pt x="1571931" y="93758"/>
                  <a:pt x="1609671" y="79678"/>
                  <a:pt x="1552575" y="95250"/>
                </a:cubicBezTo>
                <a:cubicBezTo>
                  <a:pt x="1530275" y="101332"/>
                  <a:pt x="1506574" y="103963"/>
                  <a:pt x="1485900" y="114300"/>
                </a:cubicBezTo>
                <a:cubicBezTo>
                  <a:pt x="1447285" y="133608"/>
                  <a:pt x="1467867" y="127082"/>
                  <a:pt x="1423987" y="133350"/>
                </a:cubicBezTo>
                <a:cubicBezTo>
                  <a:pt x="1411287" y="139700"/>
                  <a:pt x="1399070" y="147127"/>
                  <a:pt x="1385887" y="152400"/>
                </a:cubicBezTo>
                <a:cubicBezTo>
                  <a:pt x="1375157" y="156692"/>
                  <a:pt x="1363023" y="157038"/>
                  <a:pt x="1352550" y="161925"/>
                </a:cubicBezTo>
                <a:cubicBezTo>
                  <a:pt x="1262739" y="203838"/>
                  <a:pt x="1361192" y="172383"/>
                  <a:pt x="1281112" y="195263"/>
                </a:cubicBezTo>
                <a:cubicBezTo>
                  <a:pt x="1270000" y="201613"/>
                  <a:pt x="1258541" y="207392"/>
                  <a:pt x="1247775" y="214313"/>
                </a:cubicBezTo>
                <a:cubicBezTo>
                  <a:pt x="1236288" y="221698"/>
                  <a:pt x="1226294" y="231350"/>
                  <a:pt x="1214437" y="238125"/>
                </a:cubicBezTo>
                <a:cubicBezTo>
                  <a:pt x="1203940" y="244123"/>
                  <a:pt x="1192077" y="247347"/>
                  <a:pt x="1181100" y="252413"/>
                </a:cubicBezTo>
                <a:cubicBezTo>
                  <a:pt x="1171431" y="256876"/>
                  <a:pt x="1161771" y="261417"/>
                  <a:pt x="1152525" y="266700"/>
                </a:cubicBezTo>
                <a:cubicBezTo>
                  <a:pt x="1139522" y="274130"/>
                  <a:pt x="1126886" y="282206"/>
                  <a:pt x="1114425" y="290513"/>
                </a:cubicBezTo>
                <a:cubicBezTo>
                  <a:pt x="1107821" y="294916"/>
                  <a:pt x="1102314" y="300945"/>
                  <a:pt x="1095375" y="304800"/>
                </a:cubicBezTo>
                <a:cubicBezTo>
                  <a:pt x="1087902" y="308952"/>
                  <a:pt x="1079209" y="310502"/>
                  <a:pt x="1071562" y="314325"/>
                </a:cubicBezTo>
                <a:cubicBezTo>
                  <a:pt x="1014493" y="342860"/>
                  <a:pt x="1115866" y="300414"/>
                  <a:pt x="1033462" y="333375"/>
                </a:cubicBezTo>
                <a:cubicBezTo>
                  <a:pt x="1004842" y="361997"/>
                  <a:pt x="1035949" y="334640"/>
                  <a:pt x="995362" y="357188"/>
                </a:cubicBezTo>
                <a:cubicBezTo>
                  <a:pt x="988423" y="361043"/>
                  <a:pt x="982916" y="367072"/>
                  <a:pt x="976312" y="371475"/>
                </a:cubicBezTo>
                <a:cubicBezTo>
                  <a:pt x="968610" y="376610"/>
                  <a:pt x="960309" y="380793"/>
                  <a:pt x="952500" y="385763"/>
                </a:cubicBezTo>
                <a:cubicBezTo>
                  <a:pt x="942842" y="391909"/>
                  <a:pt x="932961" y="397785"/>
                  <a:pt x="923925" y="404813"/>
                </a:cubicBezTo>
                <a:cubicBezTo>
                  <a:pt x="918609" y="408948"/>
                  <a:pt x="915661" y="416088"/>
                  <a:pt x="909637" y="419100"/>
                </a:cubicBezTo>
                <a:cubicBezTo>
                  <a:pt x="905377" y="421230"/>
                  <a:pt x="900112" y="419100"/>
                  <a:pt x="895350" y="4191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3904297" y="1743075"/>
            <a:ext cx="2529841" cy="3595688"/>
          </a:xfrm>
          <a:custGeom>
            <a:avLst/>
            <a:gdLst>
              <a:gd name="connsiteX0" fmla="*/ 210503 w 2529841"/>
              <a:gd name="connsiteY0" fmla="*/ 3595688 h 3595688"/>
              <a:gd name="connsiteX1" fmla="*/ 243841 w 2529841"/>
              <a:gd name="connsiteY1" fmla="*/ 3586163 h 3595688"/>
              <a:gd name="connsiteX2" fmla="*/ 296228 w 2529841"/>
              <a:gd name="connsiteY2" fmla="*/ 3576638 h 3595688"/>
              <a:gd name="connsiteX3" fmla="*/ 348616 w 2529841"/>
              <a:gd name="connsiteY3" fmla="*/ 3562350 h 3595688"/>
              <a:gd name="connsiteX4" fmla="*/ 405766 w 2529841"/>
              <a:gd name="connsiteY4" fmla="*/ 3552825 h 3595688"/>
              <a:gd name="connsiteX5" fmla="*/ 543878 w 2529841"/>
              <a:gd name="connsiteY5" fmla="*/ 3519488 h 3595688"/>
              <a:gd name="connsiteX6" fmla="*/ 629603 w 2529841"/>
              <a:gd name="connsiteY6" fmla="*/ 3505200 h 3595688"/>
              <a:gd name="connsiteX7" fmla="*/ 701041 w 2529841"/>
              <a:gd name="connsiteY7" fmla="*/ 3495675 h 3595688"/>
              <a:gd name="connsiteX8" fmla="*/ 872491 w 2529841"/>
              <a:gd name="connsiteY8" fmla="*/ 3471863 h 3595688"/>
              <a:gd name="connsiteX9" fmla="*/ 1053466 w 2529841"/>
              <a:gd name="connsiteY9" fmla="*/ 3433763 h 3595688"/>
              <a:gd name="connsiteX10" fmla="*/ 1186816 w 2529841"/>
              <a:gd name="connsiteY10" fmla="*/ 3405188 h 3595688"/>
              <a:gd name="connsiteX11" fmla="*/ 1315403 w 2529841"/>
              <a:gd name="connsiteY11" fmla="*/ 3343275 h 3595688"/>
              <a:gd name="connsiteX12" fmla="*/ 1463041 w 2529841"/>
              <a:gd name="connsiteY12" fmla="*/ 3233738 h 3595688"/>
              <a:gd name="connsiteX13" fmla="*/ 1553528 w 2529841"/>
              <a:gd name="connsiteY13" fmla="*/ 3171825 h 3595688"/>
              <a:gd name="connsiteX14" fmla="*/ 1777366 w 2529841"/>
              <a:gd name="connsiteY14" fmla="*/ 2986088 h 3595688"/>
              <a:gd name="connsiteX15" fmla="*/ 1910716 w 2529841"/>
              <a:gd name="connsiteY15" fmla="*/ 2890838 h 3595688"/>
              <a:gd name="connsiteX16" fmla="*/ 1967866 w 2529841"/>
              <a:gd name="connsiteY16" fmla="*/ 2838450 h 3595688"/>
              <a:gd name="connsiteX17" fmla="*/ 2086928 w 2529841"/>
              <a:gd name="connsiteY17" fmla="*/ 2738438 h 3595688"/>
              <a:gd name="connsiteX18" fmla="*/ 2134553 w 2529841"/>
              <a:gd name="connsiteY18" fmla="*/ 2690813 h 3595688"/>
              <a:gd name="connsiteX19" fmla="*/ 2177416 w 2529841"/>
              <a:gd name="connsiteY19" fmla="*/ 2628900 h 3595688"/>
              <a:gd name="connsiteX20" fmla="*/ 2334578 w 2529841"/>
              <a:gd name="connsiteY20" fmla="*/ 2424113 h 3595688"/>
              <a:gd name="connsiteX21" fmla="*/ 2410778 w 2529841"/>
              <a:gd name="connsiteY21" fmla="*/ 2286000 h 3595688"/>
              <a:gd name="connsiteX22" fmla="*/ 2448878 w 2529841"/>
              <a:gd name="connsiteY22" fmla="*/ 2214563 h 3595688"/>
              <a:gd name="connsiteX23" fmla="*/ 2501266 w 2529841"/>
              <a:gd name="connsiteY23" fmla="*/ 2071688 h 3595688"/>
              <a:gd name="connsiteX24" fmla="*/ 2510791 w 2529841"/>
              <a:gd name="connsiteY24" fmla="*/ 2009775 h 3595688"/>
              <a:gd name="connsiteX25" fmla="*/ 2525078 w 2529841"/>
              <a:gd name="connsiteY25" fmla="*/ 1938338 h 3595688"/>
              <a:gd name="connsiteX26" fmla="*/ 2529841 w 2529841"/>
              <a:gd name="connsiteY26" fmla="*/ 1881188 h 3595688"/>
              <a:gd name="connsiteX27" fmla="*/ 2515553 w 2529841"/>
              <a:gd name="connsiteY27" fmla="*/ 1443038 h 3595688"/>
              <a:gd name="connsiteX28" fmla="*/ 2472691 w 2529841"/>
              <a:gd name="connsiteY28" fmla="*/ 1333500 h 3595688"/>
              <a:gd name="connsiteX29" fmla="*/ 2458403 w 2529841"/>
              <a:gd name="connsiteY29" fmla="*/ 1285875 h 3595688"/>
              <a:gd name="connsiteX30" fmla="*/ 2439353 w 2529841"/>
              <a:gd name="connsiteY30" fmla="*/ 1238250 h 3595688"/>
              <a:gd name="connsiteX31" fmla="*/ 2420303 w 2529841"/>
              <a:gd name="connsiteY31" fmla="*/ 1166813 h 3595688"/>
              <a:gd name="connsiteX32" fmla="*/ 2391728 w 2529841"/>
              <a:gd name="connsiteY32" fmla="*/ 1057275 h 3595688"/>
              <a:gd name="connsiteX33" fmla="*/ 2382203 w 2529841"/>
              <a:gd name="connsiteY33" fmla="*/ 1004888 h 3595688"/>
              <a:gd name="connsiteX34" fmla="*/ 2344103 w 2529841"/>
              <a:gd name="connsiteY34" fmla="*/ 895350 h 3595688"/>
              <a:gd name="connsiteX35" fmla="*/ 2315528 w 2529841"/>
              <a:gd name="connsiteY35" fmla="*/ 819150 h 3595688"/>
              <a:gd name="connsiteX36" fmla="*/ 2306003 w 2529841"/>
              <a:gd name="connsiteY36" fmla="*/ 785813 h 3595688"/>
              <a:gd name="connsiteX37" fmla="*/ 2291716 w 2529841"/>
              <a:gd name="connsiteY37" fmla="*/ 762000 h 3595688"/>
              <a:gd name="connsiteX38" fmla="*/ 2282191 w 2529841"/>
              <a:gd name="connsiteY38" fmla="*/ 733425 h 3595688"/>
              <a:gd name="connsiteX39" fmla="*/ 2267903 w 2529841"/>
              <a:gd name="connsiteY39" fmla="*/ 704850 h 3595688"/>
              <a:gd name="connsiteX40" fmla="*/ 2248853 w 2529841"/>
              <a:gd name="connsiteY40" fmla="*/ 661988 h 3595688"/>
              <a:gd name="connsiteX41" fmla="*/ 2244091 w 2529841"/>
              <a:gd name="connsiteY41" fmla="*/ 642938 h 3595688"/>
              <a:gd name="connsiteX42" fmla="*/ 2191703 w 2529841"/>
              <a:gd name="connsiteY42" fmla="*/ 542925 h 3595688"/>
              <a:gd name="connsiteX43" fmla="*/ 2177416 w 2529841"/>
              <a:gd name="connsiteY43" fmla="*/ 514350 h 3595688"/>
              <a:gd name="connsiteX44" fmla="*/ 2105978 w 2529841"/>
              <a:gd name="connsiteY44" fmla="*/ 433388 h 3595688"/>
              <a:gd name="connsiteX45" fmla="*/ 2058353 w 2529841"/>
              <a:gd name="connsiteY45" fmla="*/ 376238 h 3595688"/>
              <a:gd name="connsiteX46" fmla="*/ 2044066 w 2529841"/>
              <a:gd name="connsiteY46" fmla="*/ 366713 h 3595688"/>
              <a:gd name="connsiteX47" fmla="*/ 2025016 w 2529841"/>
              <a:gd name="connsiteY47" fmla="*/ 338138 h 3595688"/>
              <a:gd name="connsiteX48" fmla="*/ 2010728 w 2529841"/>
              <a:gd name="connsiteY48" fmla="*/ 328613 h 3595688"/>
              <a:gd name="connsiteX49" fmla="*/ 1996441 w 2529841"/>
              <a:gd name="connsiteY49" fmla="*/ 309563 h 3595688"/>
              <a:gd name="connsiteX50" fmla="*/ 1920241 w 2529841"/>
              <a:gd name="connsiteY50" fmla="*/ 247650 h 3595688"/>
              <a:gd name="connsiteX51" fmla="*/ 1891666 w 2529841"/>
              <a:gd name="connsiteY51" fmla="*/ 223838 h 3595688"/>
              <a:gd name="connsiteX52" fmla="*/ 1863091 w 2529841"/>
              <a:gd name="connsiteY52" fmla="*/ 200025 h 3595688"/>
              <a:gd name="connsiteX53" fmla="*/ 1834516 w 2529841"/>
              <a:gd name="connsiteY53" fmla="*/ 185738 h 3595688"/>
              <a:gd name="connsiteX54" fmla="*/ 1810703 w 2529841"/>
              <a:gd name="connsiteY54" fmla="*/ 166688 h 3595688"/>
              <a:gd name="connsiteX55" fmla="*/ 1782128 w 2529841"/>
              <a:gd name="connsiteY55" fmla="*/ 147638 h 3595688"/>
              <a:gd name="connsiteX56" fmla="*/ 1748791 w 2529841"/>
              <a:gd name="connsiteY56" fmla="*/ 128588 h 3595688"/>
              <a:gd name="connsiteX57" fmla="*/ 1734503 w 2529841"/>
              <a:gd name="connsiteY57" fmla="*/ 119063 h 3595688"/>
              <a:gd name="connsiteX58" fmla="*/ 1696403 w 2529841"/>
              <a:gd name="connsiteY58" fmla="*/ 100013 h 3595688"/>
              <a:gd name="connsiteX59" fmla="*/ 1677353 w 2529841"/>
              <a:gd name="connsiteY59" fmla="*/ 85725 h 3595688"/>
              <a:gd name="connsiteX60" fmla="*/ 1634491 w 2529841"/>
              <a:gd name="connsiteY60" fmla="*/ 66675 h 3595688"/>
              <a:gd name="connsiteX61" fmla="*/ 1605916 w 2529841"/>
              <a:gd name="connsiteY61" fmla="*/ 57150 h 3595688"/>
              <a:gd name="connsiteX62" fmla="*/ 1582103 w 2529841"/>
              <a:gd name="connsiteY62" fmla="*/ 47625 h 3595688"/>
              <a:gd name="connsiteX63" fmla="*/ 1501141 w 2529841"/>
              <a:gd name="connsiteY63" fmla="*/ 33338 h 3595688"/>
              <a:gd name="connsiteX64" fmla="*/ 1463041 w 2529841"/>
              <a:gd name="connsiteY64" fmla="*/ 23813 h 3595688"/>
              <a:gd name="connsiteX65" fmla="*/ 1429703 w 2529841"/>
              <a:gd name="connsiteY65" fmla="*/ 19050 h 3595688"/>
              <a:gd name="connsiteX66" fmla="*/ 1358266 w 2529841"/>
              <a:gd name="connsiteY66" fmla="*/ 9525 h 3595688"/>
              <a:gd name="connsiteX67" fmla="*/ 1320166 w 2529841"/>
              <a:gd name="connsiteY67" fmla="*/ 0 h 3595688"/>
              <a:gd name="connsiteX68" fmla="*/ 1067753 w 2529841"/>
              <a:gd name="connsiteY68" fmla="*/ 9525 h 3595688"/>
              <a:gd name="connsiteX69" fmla="*/ 1020128 w 2529841"/>
              <a:gd name="connsiteY69" fmla="*/ 28575 h 3595688"/>
              <a:gd name="connsiteX70" fmla="*/ 977266 w 2529841"/>
              <a:gd name="connsiteY70" fmla="*/ 38100 h 3595688"/>
              <a:gd name="connsiteX71" fmla="*/ 939166 w 2529841"/>
              <a:gd name="connsiteY71" fmla="*/ 52388 h 3595688"/>
              <a:gd name="connsiteX72" fmla="*/ 891541 w 2529841"/>
              <a:gd name="connsiteY72" fmla="*/ 61913 h 3595688"/>
              <a:gd name="connsiteX73" fmla="*/ 796291 w 2529841"/>
              <a:gd name="connsiteY73" fmla="*/ 85725 h 3595688"/>
              <a:gd name="connsiteX74" fmla="*/ 753428 w 2529841"/>
              <a:gd name="connsiteY74" fmla="*/ 104775 h 3595688"/>
              <a:gd name="connsiteX75" fmla="*/ 710566 w 2529841"/>
              <a:gd name="connsiteY75" fmla="*/ 114300 h 3595688"/>
              <a:gd name="connsiteX76" fmla="*/ 572453 w 2529841"/>
              <a:gd name="connsiteY76" fmla="*/ 138113 h 3595688"/>
              <a:gd name="connsiteX77" fmla="*/ 534353 w 2529841"/>
              <a:gd name="connsiteY77" fmla="*/ 152400 h 3595688"/>
              <a:gd name="connsiteX78" fmla="*/ 448628 w 2529841"/>
              <a:gd name="connsiteY78" fmla="*/ 176213 h 3595688"/>
              <a:gd name="connsiteX79" fmla="*/ 281941 w 2529841"/>
              <a:gd name="connsiteY79" fmla="*/ 252413 h 3595688"/>
              <a:gd name="connsiteX80" fmla="*/ 229553 w 2529841"/>
              <a:gd name="connsiteY80" fmla="*/ 271463 h 3595688"/>
              <a:gd name="connsiteX81" fmla="*/ 200978 w 2529841"/>
              <a:gd name="connsiteY81" fmla="*/ 290513 h 3595688"/>
              <a:gd name="connsiteX82" fmla="*/ 153353 w 2529841"/>
              <a:gd name="connsiteY82" fmla="*/ 314325 h 3595688"/>
              <a:gd name="connsiteX83" fmla="*/ 139066 w 2529841"/>
              <a:gd name="connsiteY83" fmla="*/ 323850 h 3595688"/>
              <a:gd name="connsiteX84" fmla="*/ 120016 w 2529841"/>
              <a:gd name="connsiteY84" fmla="*/ 328613 h 3595688"/>
              <a:gd name="connsiteX85" fmla="*/ 110491 w 2529841"/>
              <a:gd name="connsiteY85" fmla="*/ 342900 h 3595688"/>
              <a:gd name="connsiteX86" fmla="*/ 67628 w 2529841"/>
              <a:gd name="connsiteY86" fmla="*/ 376238 h 3595688"/>
              <a:gd name="connsiteX87" fmla="*/ 29528 w 2529841"/>
              <a:gd name="connsiteY87" fmla="*/ 414338 h 3595688"/>
              <a:gd name="connsiteX88" fmla="*/ 15241 w 2529841"/>
              <a:gd name="connsiteY88" fmla="*/ 433388 h 3595688"/>
              <a:gd name="connsiteX89" fmla="*/ 953 w 2529841"/>
              <a:gd name="connsiteY89" fmla="*/ 447675 h 3595688"/>
              <a:gd name="connsiteX90" fmla="*/ 953 w 2529841"/>
              <a:gd name="connsiteY90" fmla="*/ 452438 h 359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529841" h="3595688">
                <a:moveTo>
                  <a:pt x="210503" y="3595688"/>
                </a:moveTo>
                <a:cubicBezTo>
                  <a:pt x="221616" y="3592513"/>
                  <a:pt x="232629" y="3588966"/>
                  <a:pt x="243841" y="3586163"/>
                </a:cubicBezTo>
                <a:cubicBezTo>
                  <a:pt x="307034" y="3570364"/>
                  <a:pt x="223985" y="3593636"/>
                  <a:pt x="296228" y="3576638"/>
                </a:cubicBezTo>
                <a:cubicBezTo>
                  <a:pt x="313847" y="3572492"/>
                  <a:pt x="330929" y="3566195"/>
                  <a:pt x="348616" y="3562350"/>
                </a:cubicBezTo>
                <a:cubicBezTo>
                  <a:pt x="367488" y="3558247"/>
                  <a:pt x="386902" y="3556966"/>
                  <a:pt x="405766" y="3552825"/>
                </a:cubicBezTo>
                <a:cubicBezTo>
                  <a:pt x="452024" y="3542671"/>
                  <a:pt x="497163" y="3527274"/>
                  <a:pt x="543878" y="3519488"/>
                </a:cubicBezTo>
                <a:lnTo>
                  <a:pt x="629603" y="3505200"/>
                </a:lnTo>
                <a:cubicBezTo>
                  <a:pt x="653355" y="3501601"/>
                  <a:pt x="677344" y="3499624"/>
                  <a:pt x="701041" y="3495675"/>
                </a:cubicBezTo>
                <a:cubicBezTo>
                  <a:pt x="853890" y="3470200"/>
                  <a:pt x="746521" y="3480260"/>
                  <a:pt x="872491" y="3471863"/>
                </a:cubicBezTo>
                <a:cubicBezTo>
                  <a:pt x="1042959" y="3441779"/>
                  <a:pt x="857068" y="3476227"/>
                  <a:pt x="1053466" y="3433763"/>
                </a:cubicBezTo>
                <a:cubicBezTo>
                  <a:pt x="1230140" y="3395563"/>
                  <a:pt x="1042916" y="3441162"/>
                  <a:pt x="1186816" y="3405188"/>
                </a:cubicBezTo>
                <a:cubicBezTo>
                  <a:pt x="1229678" y="3384550"/>
                  <a:pt x="1277198" y="3371620"/>
                  <a:pt x="1315403" y="3343275"/>
                </a:cubicBezTo>
                <a:cubicBezTo>
                  <a:pt x="1364616" y="3306763"/>
                  <a:pt x="1412468" y="3268341"/>
                  <a:pt x="1463041" y="3233738"/>
                </a:cubicBezTo>
                <a:cubicBezTo>
                  <a:pt x="1493203" y="3213100"/>
                  <a:pt x="1524084" y="3193475"/>
                  <a:pt x="1553528" y="3171825"/>
                </a:cubicBezTo>
                <a:cubicBezTo>
                  <a:pt x="1604656" y="3134231"/>
                  <a:pt x="1759052" y="3001217"/>
                  <a:pt x="1777366" y="2986088"/>
                </a:cubicBezTo>
                <a:cubicBezTo>
                  <a:pt x="2017816" y="2787456"/>
                  <a:pt x="1677245" y="3070431"/>
                  <a:pt x="1910716" y="2890838"/>
                </a:cubicBezTo>
                <a:cubicBezTo>
                  <a:pt x="1931200" y="2875081"/>
                  <a:pt x="1948193" y="2855208"/>
                  <a:pt x="1967866" y="2838450"/>
                </a:cubicBezTo>
                <a:cubicBezTo>
                  <a:pt x="2051398" y="2767293"/>
                  <a:pt x="2019846" y="2802166"/>
                  <a:pt x="2086928" y="2738438"/>
                </a:cubicBezTo>
                <a:cubicBezTo>
                  <a:pt x="2103205" y="2722975"/>
                  <a:pt x="2120255" y="2708122"/>
                  <a:pt x="2134553" y="2690813"/>
                </a:cubicBezTo>
                <a:cubicBezTo>
                  <a:pt x="2150539" y="2671461"/>
                  <a:pt x="2162050" y="2648748"/>
                  <a:pt x="2177416" y="2628900"/>
                </a:cubicBezTo>
                <a:cubicBezTo>
                  <a:pt x="2231765" y="2558699"/>
                  <a:pt x="2290747" y="2503556"/>
                  <a:pt x="2334578" y="2424113"/>
                </a:cubicBezTo>
                <a:cubicBezTo>
                  <a:pt x="2359978" y="2378075"/>
                  <a:pt x="2385600" y="2332160"/>
                  <a:pt x="2410778" y="2286000"/>
                </a:cubicBezTo>
                <a:cubicBezTo>
                  <a:pt x="2423701" y="2262308"/>
                  <a:pt x="2439096" y="2239715"/>
                  <a:pt x="2448878" y="2214563"/>
                </a:cubicBezTo>
                <a:cubicBezTo>
                  <a:pt x="2489494" y="2110123"/>
                  <a:pt x="2472521" y="2157924"/>
                  <a:pt x="2501266" y="2071688"/>
                </a:cubicBezTo>
                <a:cubicBezTo>
                  <a:pt x="2504441" y="2051050"/>
                  <a:pt x="2507120" y="2030330"/>
                  <a:pt x="2510791" y="2009775"/>
                </a:cubicBezTo>
                <a:cubicBezTo>
                  <a:pt x="2515060" y="1985869"/>
                  <a:pt x="2521519" y="1962360"/>
                  <a:pt x="2525078" y="1938338"/>
                </a:cubicBezTo>
                <a:cubicBezTo>
                  <a:pt x="2527879" y="1919428"/>
                  <a:pt x="2528253" y="1900238"/>
                  <a:pt x="2529841" y="1881188"/>
                </a:cubicBezTo>
                <a:cubicBezTo>
                  <a:pt x="2525078" y="1735138"/>
                  <a:pt x="2525273" y="1588842"/>
                  <a:pt x="2515553" y="1443038"/>
                </a:cubicBezTo>
                <a:cubicBezTo>
                  <a:pt x="2512468" y="1396767"/>
                  <a:pt x="2488746" y="1373637"/>
                  <a:pt x="2472691" y="1333500"/>
                </a:cubicBezTo>
                <a:cubicBezTo>
                  <a:pt x="2466536" y="1318111"/>
                  <a:pt x="2463878" y="1301519"/>
                  <a:pt x="2458403" y="1285875"/>
                </a:cubicBezTo>
                <a:cubicBezTo>
                  <a:pt x="2452755" y="1269737"/>
                  <a:pt x="2445703" y="1254125"/>
                  <a:pt x="2439353" y="1238250"/>
                </a:cubicBezTo>
                <a:cubicBezTo>
                  <a:pt x="2428707" y="1153074"/>
                  <a:pt x="2443775" y="1245051"/>
                  <a:pt x="2420303" y="1166813"/>
                </a:cubicBezTo>
                <a:cubicBezTo>
                  <a:pt x="2409460" y="1130670"/>
                  <a:pt x="2398478" y="1094401"/>
                  <a:pt x="2391728" y="1057275"/>
                </a:cubicBezTo>
                <a:cubicBezTo>
                  <a:pt x="2388553" y="1039813"/>
                  <a:pt x="2387211" y="1021915"/>
                  <a:pt x="2382203" y="1004888"/>
                </a:cubicBezTo>
                <a:cubicBezTo>
                  <a:pt x="2371295" y="967801"/>
                  <a:pt x="2353479" y="932854"/>
                  <a:pt x="2344103" y="895350"/>
                </a:cubicBezTo>
                <a:cubicBezTo>
                  <a:pt x="2323481" y="812862"/>
                  <a:pt x="2348733" y="902163"/>
                  <a:pt x="2315528" y="819150"/>
                </a:cubicBezTo>
                <a:cubicBezTo>
                  <a:pt x="2311236" y="808420"/>
                  <a:pt x="2310448" y="796481"/>
                  <a:pt x="2306003" y="785813"/>
                </a:cubicBezTo>
                <a:cubicBezTo>
                  <a:pt x="2302443" y="777268"/>
                  <a:pt x="2295546" y="770427"/>
                  <a:pt x="2291716" y="762000"/>
                </a:cubicBezTo>
                <a:cubicBezTo>
                  <a:pt x="2287561" y="752860"/>
                  <a:pt x="2286053" y="742693"/>
                  <a:pt x="2282191" y="733425"/>
                </a:cubicBezTo>
                <a:cubicBezTo>
                  <a:pt x="2278095" y="723595"/>
                  <a:pt x="2272310" y="714545"/>
                  <a:pt x="2267903" y="704850"/>
                </a:cubicBezTo>
                <a:cubicBezTo>
                  <a:pt x="2237492" y="637947"/>
                  <a:pt x="2277357" y="718996"/>
                  <a:pt x="2248853" y="661988"/>
                </a:cubicBezTo>
                <a:cubicBezTo>
                  <a:pt x="2247266" y="655638"/>
                  <a:pt x="2246777" y="648907"/>
                  <a:pt x="2244091" y="642938"/>
                </a:cubicBezTo>
                <a:cubicBezTo>
                  <a:pt x="2187987" y="518261"/>
                  <a:pt x="2225121" y="604192"/>
                  <a:pt x="2191703" y="542925"/>
                </a:cubicBezTo>
                <a:cubicBezTo>
                  <a:pt x="2186604" y="533576"/>
                  <a:pt x="2183651" y="522983"/>
                  <a:pt x="2177416" y="514350"/>
                </a:cubicBezTo>
                <a:cubicBezTo>
                  <a:pt x="2090609" y="394155"/>
                  <a:pt x="2161810" y="499370"/>
                  <a:pt x="2105978" y="433388"/>
                </a:cubicBezTo>
                <a:cubicBezTo>
                  <a:pt x="2079711" y="402345"/>
                  <a:pt x="2084275" y="398457"/>
                  <a:pt x="2058353" y="376238"/>
                </a:cubicBezTo>
                <a:cubicBezTo>
                  <a:pt x="2054007" y="372513"/>
                  <a:pt x="2048828" y="369888"/>
                  <a:pt x="2044066" y="366713"/>
                </a:cubicBezTo>
                <a:cubicBezTo>
                  <a:pt x="2037716" y="357188"/>
                  <a:pt x="2032554" y="346753"/>
                  <a:pt x="2025016" y="338138"/>
                </a:cubicBezTo>
                <a:cubicBezTo>
                  <a:pt x="2021247" y="333830"/>
                  <a:pt x="2014775" y="332660"/>
                  <a:pt x="2010728" y="328613"/>
                </a:cubicBezTo>
                <a:cubicBezTo>
                  <a:pt x="2005115" y="323000"/>
                  <a:pt x="2002257" y="314964"/>
                  <a:pt x="1996441" y="309563"/>
                </a:cubicBezTo>
                <a:cubicBezTo>
                  <a:pt x="1981309" y="295512"/>
                  <a:pt x="1941343" y="264915"/>
                  <a:pt x="1920241" y="247650"/>
                </a:cubicBezTo>
                <a:cubicBezTo>
                  <a:pt x="1910645" y="239799"/>
                  <a:pt x="1901191" y="231775"/>
                  <a:pt x="1891666" y="223838"/>
                </a:cubicBezTo>
                <a:cubicBezTo>
                  <a:pt x="1882141" y="215900"/>
                  <a:pt x="1874181" y="205570"/>
                  <a:pt x="1863091" y="200025"/>
                </a:cubicBezTo>
                <a:cubicBezTo>
                  <a:pt x="1853566" y="195263"/>
                  <a:pt x="1843500" y="191455"/>
                  <a:pt x="1834516" y="185738"/>
                </a:cubicBezTo>
                <a:cubicBezTo>
                  <a:pt x="1825940" y="180281"/>
                  <a:pt x="1818924" y="172667"/>
                  <a:pt x="1810703" y="166688"/>
                </a:cubicBezTo>
                <a:cubicBezTo>
                  <a:pt x="1801445" y="159955"/>
                  <a:pt x="1791877" y="153638"/>
                  <a:pt x="1782128" y="147638"/>
                </a:cubicBezTo>
                <a:cubicBezTo>
                  <a:pt x="1771228" y="140930"/>
                  <a:pt x="1759766" y="135173"/>
                  <a:pt x="1748791" y="128588"/>
                </a:cubicBezTo>
                <a:cubicBezTo>
                  <a:pt x="1743883" y="125643"/>
                  <a:pt x="1739528" y="121804"/>
                  <a:pt x="1734503" y="119063"/>
                </a:cubicBezTo>
                <a:cubicBezTo>
                  <a:pt x="1722038" y="112264"/>
                  <a:pt x="1707762" y="108533"/>
                  <a:pt x="1696403" y="100013"/>
                </a:cubicBezTo>
                <a:cubicBezTo>
                  <a:pt x="1690053" y="95250"/>
                  <a:pt x="1684084" y="89932"/>
                  <a:pt x="1677353" y="85725"/>
                </a:cubicBezTo>
                <a:cubicBezTo>
                  <a:pt x="1666939" y="79216"/>
                  <a:pt x="1645289" y="70602"/>
                  <a:pt x="1634491" y="66675"/>
                </a:cubicBezTo>
                <a:cubicBezTo>
                  <a:pt x="1625055" y="63244"/>
                  <a:pt x="1615238" y="60879"/>
                  <a:pt x="1605916" y="57150"/>
                </a:cubicBezTo>
                <a:cubicBezTo>
                  <a:pt x="1597978" y="53975"/>
                  <a:pt x="1590213" y="50328"/>
                  <a:pt x="1582103" y="47625"/>
                </a:cubicBezTo>
                <a:cubicBezTo>
                  <a:pt x="1560234" y="40336"/>
                  <a:pt x="1513895" y="35767"/>
                  <a:pt x="1501141" y="33338"/>
                </a:cubicBezTo>
                <a:cubicBezTo>
                  <a:pt x="1488281" y="30889"/>
                  <a:pt x="1475878" y="26380"/>
                  <a:pt x="1463041" y="23813"/>
                </a:cubicBezTo>
                <a:cubicBezTo>
                  <a:pt x="1452033" y="21611"/>
                  <a:pt x="1440830" y="20534"/>
                  <a:pt x="1429703" y="19050"/>
                </a:cubicBezTo>
                <a:cubicBezTo>
                  <a:pt x="1419251" y="17656"/>
                  <a:pt x="1370255" y="11923"/>
                  <a:pt x="1358266" y="9525"/>
                </a:cubicBezTo>
                <a:cubicBezTo>
                  <a:pt x="1345429" y="6958"/>
                  <a:pt x="1332866" y="3175"/>
                  <a:pt x="1320166" y="0"/>
                </a:cubicBezTo>
                <a:cubicBezTo>
                  <a:pt x="1236028" y="3175"/>
                  <a:pt x="1151571" y="1542"/>
                  <a:pt x="1067753" y="9525"/>
                </a:cubicBezTo>
                <a:cubicBezTo>
                  <a:pt x="1050732" y="11146"/>
                  <a:pt x="1036432" y="23426"/>
                  <a:pt x="1020128" y="28575"/>
                </a:cubicBezTo>
                <a:cubicBezTo>
                  <a:pt x="1006172" y="32982"/>
                  <a:pt x="991307" y="33970"/>
                  <a:pt x="977266" y="38100"/>
                </a:cubicBezTo>
                <a:cubicBezTo>
                  <a:pt x="964254" y="41927"/>
                  <a:pt x="952235" y="48758"/>
                  <a:pt x="939166" y="52388"/>
                </a:cubicBezTo>
                <a:cubicBezTo>
                  <a:pt x="923567" y="56721"/>
                  <a:pt x="907247" y="57987"/>
                  <a:pt x="891541" y="61913"/>
                </a:cubicBezTo>
                <a:cubicBezTo>
                  <a:pt x="765278" y="93478"/>
                  <a:pt x="921835" y="60616"/>
                  <a:pt x="796291" y="85725"/>
                </a:cubicBezTo>
                <a:cubicBezTo>
                  <a:pt x="782003" y="92075"/>
                  <a:pt x="768261" y="99831"/>
                  <a:pt x="753428" y="104775"/>
                </a:cubicBezTo>
                <a:cubicBezTo>
                  <a:pt x="739543" y="109403"/>
                  <a:pt x="724898" y="111335"/>
                  <a:pt x="710566" y="114300"/>
                </a:cubicBezTo>
                <a:cubicBezTo>
                  <a:pt x="609094" y="135294"/>
                  <a:pt x="644001" y="130163"/>
                  <a:pt x="572453" y="138113"/>
                </a:cubicBezTo>
                <a:cubicBezTo>
                  <a:pt x="559753" y="142875"/>
                  <a:pt x="547365" y="148573"/>
                  <a:pt x="534353" y="152400"/>
                </a:cubicBezTo>
                <a:cubicBezTo>
                  <a:pt x="454031" y="176024"/>
                  <a:pt x="528794" y="146151"/>
                  <a:pt x="448628" y="176213"/>
                </a:cubicBezTo>
                <a:cubicBezTo>
                  <a:pt x="391265" y="197724"/>
                  <a:pt x="340293" y="232962"/>
                  <a:pt x="281941" y="252413"/>
                </a:cubicBezTo>
                <a:cubicBezTo>
                  <a:pt x="271941" y="255746"/>
                  <a:pt x="239966" y="265783"/>
                  <a:pt x="229553" y="271463"/>
                </a:cubicBezTo>
                <a:cubicBezTo>
                  <a:pt x="219503" y="276945"/>
                  <a:pt x="210955" y="284901"/>
                  <a:pt x="200978" y="290513"/>
                </a:cubicBezTo>
                <a:cubicBezTo>
                  <a:pt x="185509" y="299214"/>
                  <a:pt x="168121" y="304480"/>
                  <a:pt x="153353" y="314325"/>
                </a:cubicBezTo>
                <a:cubicBezTo>
                  <a:pt x="148591" y="317500"/>
                  <a:pt x="144327" y="321595"/>
                  <a:pt x="139066" y="323850"/>
                </a:cubicBezTo>
                <a:cubicBezTo>
                  <a:pt x="133050" y="326428"/>
                  <a:pt x="126366" y="327025"/>
                  <a:pt x="120016" y="328613"/>
                </a:cubicBezTo>
                <a:cubicBezTo>
                  <a:pt x="116841" y="333375"/>
                  <a:pt x="114726" y="339050"/>
                  <a:pt x="110491" y="342900"/>
                </a:cubicBezTo>
                <a:cubicBezTo>
                  <a:pt x="97098" y="355076"/>
                  <a:pt x="77669" y="361178"/>
                  <a:pt x="67628" y="376238"/>
                </a:cubicBezTo>
                <a:cubicBezTo>
                  <a:pt x="46151" y="408453"/>
                  <a:pt x="73493" y="370372"/>
                  <a:pt x="29528" y="414338"/>
                </a:cubicBezTo>
                <a:cubicBezTo>
                  <a:pt x="23915" y="419951"/>
                  <a:pt x="20407" y="427362"/>
                  <a:pt x="15241" y="433388"/>
                </a:cubicBezTo>
                <a:cubicBezTo>
                  <a:pt x="10858" y="438502"/>
                  <a:pt x="4994" y="442287"/>
                  <a:pt x="953" y="447675"/>
                </a:cubicBezTo>
                <a:cubicBezTo>
                  <a:pt x="0" y="448945"/>
                  <a:pt x="953" y="450850"/>
                  <a:pt x="953" y="45243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5022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 V.A</a:t>
            </a:r>
            <a:r>
              <a:rPr lang="ko-KR" altLang="en-US" sz="1600" dirty="0" smtClean="0"/>
              <a:t>를 도입한 </a:t>
            </a:r>
            <a:r>
              <a:rPr lang="en-US" altLang="ko-KR" sz="1600" dirty="0" smtClean="0"/>
              <a:t>console</a:t>
            </a:r>
            <a:r>
              <a:rPr lang="ko-KR" altLang="en-US" sz="1600" dirty="0" smtClean="0"/>
              <a:t>출력 </a:t>
            </a:r>
            <a:r>
              <a:rPr lang="en-US" altLang="ko-KR" sz="1600" dirty="0" smtClean="0"/>
              <a:t>method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System.out.printf</a:t>
            </a:r>
            <a:r>
              <a:rPr lang="en-US" altLang="ko-KR" sz="1600" dirty="0" smtClean="0"/>
              <a:t>(), </a:t>
            </a:r>
            <a:r>
              <a:rPr lang="en-US" altLang="ko-KR" sz="1600" dirty="0" err="1" smtClean="0"/>
              <a:t>System.out.format</a:t>
            </a:r>
            <a:r>
              <a:rPr lang="en-US" altLang="ko-KR" sz="1600" dirty="0" smtClean="0"/>
              <a:t>()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출력 메시지와 출력 값을 구분하여 작성할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6398"/>
            <a:ext cx="414340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5400000" flipH="1" flipV="1">
            <a:off x="1643042" y="1645026"/>
            <a:ext cx="64294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16200000" flipV="1">
            <a:off x="2536017" y="1466431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1472" y="1930778"/>
            <a:ext cx="2140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출력문자</a:t>
            </a:r>
            <a:r>
              <a:rPr lang="ko-KR" altLang="en-US" sz="1200" dirty="0" smtClean="0"/>
              <a:t>를 포함한 출력형식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88860" y="1939531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출력문자</a:t>
            </a:r>
            <a:r>
              <a:rPr lang="ko-KR" altLang="en-US" sz="1200" dirty="0" smtClean="0"/>
              <a:t>에 대입될 출력할 값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42910" y="3500438"/>
            <a:ext cx="1936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</a:t>
            </a:r>
            <a:r>
              <a:rPr lang="ko-KR" altLang="en-US" sz="1600" b="1" dirty="0" smtClean="0"/>
              <a:t>출력문자</a:t>
            </a:r>
            <a:endParaRPr lang="en-US" altLang="ko-KR" sz="1600" b="1" dirty="0" smtClean="0"/>
          </a:p>
          <a:p>
            <a:r>
              <a:rPr lang="en-US" altLang="ko-KR" sz="1600" dirty="0" smtClean="0"/>
              <a:t>%</a:t>
            </a:r>
            <a:r>
              <a:rPr lang="ko-KR" altLang="en-US" sz="1600" dirty="0" smtClean="0"/>
              <a:t>로 시작하는 문자</a:t>
            </a:r>
            <a:endParaRPr lang="en-US" altLang="ko-KR" sz="16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71472" y="2214554"/>
            <a:ext cx="46936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System.out.printf</a:t>
            </a:r>
            <a:r>
              <a:rPr lang="en-US" altLang="ko-KR" sz="1600" dirty="0" smtClean="0"/>
              <a:t>(“%d %d %s”, 10, 20, “</a:t>
            </a:r>
            <a:r>
              <a:rPr lang="ko-KR" altLang="en-US" sz="1600" dirty="0" smtClean="0"/>
              <a:t>안녕</a:t>
            </a:r>
            <a:r>
              <a:rPr lang="en-US" altLang="ko-KR" sz="1600" dirty="0" smtClean="0"/>
              <a:t>” );</a:t>
            </a:r>
          </a:p>
          <a:p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rot="16200000" flipV="1">
            <a:off x="1857356" y="1785926"/>
            <a:ext cx="1357322" cy="64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643306" y="2786058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16200000" flipV="1">
            <a:off x="2857488" y="1357298"/>
            <a:ext cx="1428760" cy="142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 21"/>
          <p:cNvSpPr/>
          <p:nvPr/>
        </p:nvSpPr>
        <p:spPr>
          <a:xfrm>
            <a:off x="2600325" y="2514600"/>
            <a:ext cx="1177005" cy="320424"/>
          </a:xfrm>
          <a:custGeom>
            <a:avLst/>
            <a:gdLst>
              <a:gd name="connsiteX0" fmla="*/ 1171575 w 1177005"/>
              <a:gd name="connsiteY0" fmla="*/ 309563 h 320424"/>
              <a:gd name="connsiteX1" fmla="*/ 1157288 w 1177005"/>
              <a:gd name="connsiteY1" fmla="*/ 280988 h 320424"/>
              <a:gd name="connsiteX2" fmla="*/ 1147763 w 1177005"/>
              <a:gd name="connsiteY2" fmla="*/ 266700 h 320424"/>
              <a:gd name="connsiteX3" fmla="*/ 1143000 w 1177005"/>
              <a:gd name="connsiteY3" fmla="*/ 247650 h 320424"/>
              <a:gd name="connsiteX4" fmla="*/ 1128713 w 1177005"/>
              <a:gd name="connsiteY4" fmla="*/ 228600 h 320424"/>
              <a:gd name="connsiteX5" fmla="*/ 1109663 w 1177005"/>
              <a:gd name="connsiteY5" fmla="*/ 195263 h 320424"/>
              <a:gd name="connsiteX6" fmla="*/ 1100138 w 1177005"/>
              <a:gd name="connsiteY6" fmla="*/ 180975 h 320424"/>
              <a:gd name="connsiteX7" fmla="*/ 1095375 w 1177005"/>
              <a:gd name="connsiteY7" fmla="*/ 166688 h 320424"/>
              <a:gd name="connsiteX8" fmla="*/ 1076325 w 1177005"/>
              <a:gd name="connsiteY8" fmla="*/ 138113 h 320424"/>
              <a:gd name="connsiteX9" fmla="*/ 1047750 w 1177005"/>
              <a:gd name="connsiteY9" fmla="*/ 100013 h 320424"/>
              <a:gd name="connsiteX10" fmla="*/ 1019175 w 1177005"/>
              <a:gd name="connsiteY10" fmla="*/ 71438 h 320424"/>
              <a:gd name="connsiteX11" fmla="*/ 990600 w 1177005"/>
              <a:gd name="connsiteY11" fmla="*/ 52388 h 320424"/>
              <a:gd name="connsiteX12" fmla="*/ 919163 w 1177005"/>
              <a:gd name="connsiteY12" fmla="*/ 28575 h 320424"/>
              <a:gd name="connsiteX13" fmla="*/ 871538 w 1177005"/>
              <a:gd name="connsiteY13" fmla="*/ 14288 h 320424"/>
              <a:gd name="connsiteX14" fmla="*/ 852488 w 1177005"/>
              <a:gd name="connsiteY14" fmla="*/ 9525 h 320424"/>
              <a:gd name="connsiteX15" fmla="*/ 790575 w 1177005"/>
              <a:gd name="connsiteY15" fmla="*/ 0 h 320424"/>
              <a:gd name="connsiteX16" fmla="*/ 438150 w 1177005"/>
              <a:gd name="connsiteY16" fmla="*/ 4763 h 320424"/>
              <a:gd name="connsiteX17" fmla="*/ 404813 w 1177005"/>
              <a:gd name="connsiteY17" fmla="*/ 19050 h 320424"/>
              <a:gd name="connsiteX18" fmla="*/ 385763 w 1177005"/>
              <a:gd name="connsiteY18" fmla="*/ 23813 h 320424"/>
              <a:gd name="connsiteX19" fmla="*/ 371475 w 1177005"/>
              <a:gd name="connsiteY19" fmla="*/ 28575 h 320424"/>
              <a:gd name="connsiteX20" fmla="*/ 338138 w 1177005"/>
              <a:gd name="connsiteY20" fmla="*/ 47625 h 320424"/>
              <a:gd name="connsiteX21" fmla="*/ 323850 w 1177005"/>
              <a:gd name="connsiteY21" fmla="*/ 57150 h 320424"/>
              <a:gd name="connsiteX22" fmla="*/ 304800 w 1177005"/>
              <a:gd name="connsiteY22" fmla="*/ 61913 h 320424"/>
              <a:gd name="connsiteX23" fmla="*/ 266700 w 1177005"/>
              <a:gd name="connsiteY23" fmla="*/ 85725 h 320424"/>
              <a:gd name="connsiteX24" fmla="*/ 252413 w 1177005"/>
              <a:gd name="connsiteY24" fmla="*/ 95250 h 320424"/>
              <a:gd name="connsiteX25" fmla="*/ 233363 w 1177005"/>
              <a:gd name="connsiteY25" fmla="*/ 104775 h 320424"/>
              <a:gd name="connsiteX26" fmla="*/ 190500 w 1177005"/>
              <a:gd name="connsiteY26" fmla="*/ 128588 h 320424"/>
              <a:gd name="connsiteX27" fmla="*/ 180975 w 1177005"/>
              <a:gd name="connsiteY27" fmla="*/ 142875 h 320424"/>
              <a:gd name="connsiteX28" fmla="*/ 166688 w 1177005"/>
              <a:gd name="connsiteY28" fmla="*/ 147638 h 320424"/>
              <a:gd name="connsiteX29" fmla="*/ 152400 w 1177005"/>
              <a:gd name="connsiteY29" fmla="*/ 157163 h 320424"/>
              <a:gd name="connsiteX30" fmla="*/ 133350 w 1177005"/>
              <a:gd name="connsiteY30" fmla="*/ 166688 h 320424"/>
              <a:gd name="connsiteX31" fmla="*/ 85725 w 1177005"/>
              <a:gd name="connsiteY31" fmla="*/ 200025 h 320424"/>
              <a:gd name="connsiteX32" fmla="*/ 61913 w 1177005"/>
              <a:gd name="connsiteY32" fmla="*/ 219075 h 320424"/>
              <a:gd name="connsiteX33" fmla="*/ 28575 w 1177005"/>
              <a:gd name="connsiteY33" fmla="*/ 247650 h 320424"/>
              <a:gd name="connsiteX34" fmla="*/ 14288 w 1177005"/>
              <a:gd name="connsiteY34" fmla="*/ 257175 h 320424"/>
              <a:gd name="connsiteX35" fmla="*/ 0 w 1177005"/>
              <a:gd name="connsiteY35" fmla="*/ 271463 h 32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77005" h="320424">
                <a:moveTo>
                  <a:pt x="1171575" y="309563"/>
                </a:moveTo>
                <a:cubicBezTo>
                  <a:pt x="1144277" y="268614"/>
                  <a:pt x="1177005" y="320424"/>
                  <a:pt x="1157288" y="280988"/>
                </a:cubicBezTo>
                <a:cubicBezTo>
                  <a:pt x="1154728" y="275868"/>
                  <a:pt x="1150938" y="271463"/>
                  <a:pt x="1147763" y="266700"/>
                </a:cubicBezTo>
                <a:cubicBezTo>
                  <a:pt x="1146175" y="260350"/>
                  <a:pt x="1145927" y="253504"/>
                  <a:pt x="1143000" y="247650"/>
                </a:cubicBezTo>
                <a:cubicBezTo>
                  <a:pt x="1139450" y="240551"/>
                  <a:pt x="1133327" y="235059"/>
                  <a:pt x="1128713" y="228600"/>
                </a:cubicBezTo>
                <a:cubicBezTo>
                  <a:pt x="1112136" y="205392"/>
                  <a:pt x="1125610" y="223171"/>
                  <a:pt x="1109663" y="195263"/>
                </a:cubicBezTo>
                <a:cubicBezTo>
                  <a:pt x="1106823" y="190293"/>
                  <a:pt x="1102698" y="186095"/>
                  <a:pt x="1100138" y="180975"/>
                </a:cubicBezTo>
                <a:cubicBezTo>
                  <a:pt x="1097893" y="176485"/>
                  <a:pt x="1097813" y="171076"/>
                  <a:pt x="1095375" y="166688"/>
                </a:cubicBezTo>
                <a:cubicBezTo>
                  <a:pt x="1089815" y="156681"/>
                  <a:pt x="1082675" y="147638"/>
                  <a:pt x="1076325" y="138113"/>
                </a:cubicBezTo>
                <a:cubicBezTo>
                  <a:pt x="1065937" y="122531"/>
                  <a:pt x="1061895" y="115572"/>
                  <a:pt x="1047750" y="100013"/>
                </a:cubicBezTo>
                <a:cubicBezTo>
                  <a:pt x="1038689" y="90046"/>
                  <a:pt x="1030383" y="78910"/>
                  <a:pt x="1019175" y="71438"/>
                </a:cubicBezTo>
                <a:cubicBezTo>
                  <a:pt x="1009650" y="65088"/>
                  <a:pt x="1001229" y="56640"/>
                  <a:pt x="990600" y="52388"/>
                </a:cubicBezTo>
                <a:cubicBezTo>
                  <a:pt x="935459" y="30332"/>
                  <a:pt x="959741" y="36692"/>
                  <a:pt x="919163" y="28575"/>
                </a:cubicBezTo>
                <a:cubicBezTo>
                  <a:pt x="888568" y="13278"/>
                  <a:pt x="911071" y="22195"/>
                  <a:pt x="871538" y="14288"/>
                </a:cubicBezTo>
                <a:cubicBezTo>
                  <a:pt x="865120" y="13004"/>
                  <a:pt x="858906" y="10809"/>
                  <a:pt x="852488" y="9525"/>
                </a:cubicBezTo>
                <a:cubicBezTo>
                  <a:pt x="835985" y="6224"/>
                  <a:pt x="806566" y="2285"/>
                  <a:pt x="790575" y="0"/>
                </a:cubicBezTo>
                <a:lnTo>
                  <a:pt x="438150" y="4763"/>
                </a:lnTo>
                <a:cubicBezTo>
                  <a:pt x="413910" y="5385"/>
                  <a:pt x="424229" y="10729"/>
                  <a:pt x="404813" y="19050"/>
                </a:cubicBezTo>
                <a:cubicBezTo>
                  <a:pt x="398797" y="21628"/>
                  <a:pt x="392057" y="22015"/>
                  <a:pt x="385763" y="23813"/>
                </a:cubicBezTo>
                <a:cubicBezTo>
                  <a:pt x="380936" y="25192"/>
                  <a:pt x="376238" y="26988"/>
                  <a:pt x="371475" y="28575"/>
                </a:cubicBezTo>
                <a:cubicBezTo>
                  <a:pt x="336673" y="51777"/>
                  <a:pt x="380426" y="23461"/>
                  <a:pt x="338138" y="47625"/>
                </a:cubicBezTo>
                <a:cubicBezTo>
                  <a:pt x="333168" y="50465"/>
                  <a:pt x="329111" y="54895"/>
                  <a:pt x="323850" y="57150"/>
                </a:cubicBezTo>
                <a:cubicBezTo>
                  <a:pt x="317834" y="59728"/>
                  <a:pt x="311150" y="60325"/>
                  <a:pt x="304800" y="61913"/>
                </a:cubicBezTo>
                <a:cubicBezTo>
                  <a:pt x="268372" y="89233"/>
                  <a:pt x="303312" y="64803"/>
                  <a:pt x="266700" y="85725"/>
                </a:cubicBezTo>
                <a:cubicBezTo>
                  <a:pt x="261730" y="88565"/>
                  <a:pt x="257383" y="92410"/>
                  <a:pt x="252413" y="95250"/>
                </a:cubicBezTo>
                <a:cubicBezTo>
                  <a:pt x="246249" y="98772"/>
                  <a:pt x="239451" y="101122"/>
                  <a:pt x="233363" y="104775"/>
                </a:cubicBezTo>
                <a:cubicBezTo>
                  <a:pt x="192422" y="129340"/>
                  <a:pt x="219239" y="119008"/>
                  <a:pt x="190500" y="128588"/>
                </a:cubicBezTo>
                <a:cubicBezTo>
                  <a:pt x="187325" y="133350"/>
                  <a:pt x="185444" y="139299"/>
                  <a:pt x="180975" y="142875"/>
                </a:cubicBezTo>
                <a:cubicBezTo>
                  <a:pt x="177055" y="146011"/>
                  <a:pt x="171178" y="145393"/>
                  <a:pt x="166688" y="147638"/>
                </a:cubicBezTo>
                <a:cubicBezTo>
                  <a:pt x="161568" y="150198"/>
                  <a:pt x="157370" y="154323"/>
                  <a:pt x="152400" y="157163"/>
                </a:cubicBezTo>
                <a:cubicBezTo>
                  <a:pt x="146236" y="160685"/>
                  <a:pt x="139438" y="163035"/>
                  <a:pt x="133350" y="166688"/>
                </a:cubicBezTo>
                <a:cubicBezTo>
                  <a:pt x="113809" y="178413"/>
                  <a:pt x="103090" y="187001"/>
                  <a:pt x="85725" y="200025"/>
                </a:cubicBezTo>
                <a:cubicBezTo>
                  <a:pt x="67650" y="227138"/>
                  <a:pt x="86686" y="204919"/>
                  <a:pt x="61913" y="219075"/>
                </a:cubicBezTo>
                <a:cubicBezTo>
                  <a:pt x="39219" y="232043"/>
                  <a:pt x="46996" y="232299"/>
                  <a:pt x="28575" y="247650"/>
                </a:cubicBezTo>
                <a:cubicBezTo>
                  <a:pt x="24178" y="251314"/>
                  <a:pt x="18685" y="253511"/>
                  <a:pt x="14288" y="257175"/>
                </a:cubicBezTo>
                <a:cubicBezTo>
                  <a:pt x="9114" y="261487"/>
                  <a:pt x="0" y="271463"/>
                  <a:pt x="0" y="271463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3003817" y="2524748"/>
            <a:ext cx="1082408" cy="280365"/>
          </a:xfrm>
          <a:custGeom>
            <a:avLst/>
            <a:gdLst>
              <a:gd name="connsiteX0" fmla="*/ 1082408 w 1082408"/>
              <a:gd name="connsiteY0" fmla="*/ 280365 h 280365"/>
              <a:gd name="connsiteX1" fmla="*/ 1077646 w 1082408"/>
              <a:gd name="connsiteY1" fmla="*/ 237502 h 280365"/>
              <a:gd name="connsiteX2" fmla="*/ 1063358 w 1082408"/>
              <a:gd name="connsiteY2" fmla="*/ 204165 h 280365"/>
              <a:gd name="connsiteX3" fmla="*/ 1049071 w 1082408"/>
              <a:gd name="connsiteY3" fmla="*/ 170827 h 280365"/>
              <a:gd name="connsiteX4" fmla="*/ 1034783 w 1082408"/>
              <a:gd name="connsiteY4" fmla="*/ 151777 h 280365"/>
              <a:gd name="connsiteX5" fmla="*/ 1015733 w 1082408"/>
              <a:gd name="connsiteY5" fmla="*/ 123202 h 280365"/>
              <a:gd name="connsiteX6" fmla="*/ 991921 w 1082408"/>
              <a:gd name="connsiteY6" fmla="*/ 89865 h 280365"/>
              <a:gd name="connsiteX7" fmla="*/ 977633 w 1082408"/>
              <a:gd name="connsiteY7" fmla="*/ 85102 h 280365"/>
              <a:gd name="connsiteX8" fmla="*/ 963346 w 1082408"/>
              <a:gd name="connsiteY8" fmla="*/ 70815 h 280365"/>
              <a:gd name="connsiteX9" fmla="*/ 915721 w 1082408"/>
              <a:gd name="connsiteY9" fmla="*/ 42240 h 280365"/>
              <a:gd name="connsiteX10" fmla="*/ 901433 w 1082408"/>
              <a:gd name="connsiteY10" fmla="*/ 37477 h 280365"/>
              <a:gd name="connsiteX11" fmla="*/ 887146 w 1082408"/>
              <a:gd name="connsiteY11" fmla="*/ 27952 h 280365"/>
              <a:gd name="connsiteX12" fmla="*/ 868096 w 1082408"/>
              <a:gd name="connsiteY12" fmla="*/ 23190 h 280365"/>
              <a:gd name="connsiteX13" fmla="*/ 853808 w 1082408"/>
              <a:gd name="connsiteY13" fmla="*/ 18427 h 280365"/>
              <a:gd name="connsiteX14" fmla="*/ 834758 w 1082408"/>
              <a:gd name="connsiteY14" fmla="*/ 13665 h 280365"/>
              <a:gd name="connsiteX15" fmla="*/ 801421 w 1082408"/>
              <a:gd name="connsiteY15" fmla="*/ 4140 h 280365"/>
              <a:gd name="connsiteX16" fmla="*/ 463283 w 1082408"/>
              <a:gd name="connsiteY16" fmla="*/ 8902 h 280365"/>
              <a:gd name="connsiteX17" fmla="*/ 420421 w 1082408"/>
              <a:gd name="connsiteY17" fmla="*/ 18427 h 280365"/>
              <a:gd name="connsiteX18" fmla="*/ 372796 w 1082408"/>
              <a:gd name="connsiteY18" fmla="*/ 23190 h 280365"/>
              <a:gd name="connsiteX19" fmla="*/ 358508 w 1082408"/>
              <a:gd name="connsiteY19" fmla="*/ 27952 h 280365"/>
              <a:gd name="connsiteX20" fmla="*/ 339458 w 1082408"/>
              <a:gd name="connsiteY20" fmla="*/ 37477 h 280365"/>
              <a:gd name="connsiteX21" fmla="*/ 315646 w 1082408"/>
              <a:gd name="connsiteY21" fmla="*/ 42240 h 280365"/>
              <a:gd name="connsiteX22" fmla="*/ 291833 w 1082408"/>
              <a:gd name="connsiteY22" fmla="*/ 56527 h 280365"/>
              <a:gd name="connsiteX23" fmla="*/ 268021 w 1082408"/>
              <a:gd name="connsiteY23" fmla="*/ 61290 h 280365"/>
              <a:gd name="connsiteX24" fmla="*/ 248971 w 1082408"/>
              <a:gd name="connsiteY24" fmla="*/ 75577 h 280365"/>
              <a:gd name="connsiteX25" fmla="*/ 210871 w 1082408"/>
              <a:gd name="connsiteY25" fmla="*/ 89865 h 280365"/>
              <a:gd name="connsiteX26" fmla="*/ 191821 w 1082408"/>
              <a:gd name="connsiteY26" fmla="*/ 104152 h 280365"/>
              <a:gd name="connsiteX27" fmla="*/ 177533 w 1082408"/>
              <a:gd name="connsiteY27" fmla="*/ 108915 h 280365"/>
              <a:gd name="connsiteX28" fmla="*/ 163246 w 1082408"/>
              <a:gd name="connsiteY28" fmla="*/ 123202 h 280365"/>
              <a:gd name="connsiteX29" fmla="*/ 144196 w 1082408"/>
              <a:gd name="connsiteY29" fmla="*/ 132727 h 280365"/>
              <a:gd name="connsiteX30" fmla="*/ 115621 w 1082408"/>
              <a:gd name="connsiteY30" fmla="*/ 151777 h 280365"/>
              <a:gd name="connsiteX31" fmla="*/ 77521 w 1082408"/>
              <a:gd name="connsiteY31" fmla="*/ 170827 h 280365"/>
              <a:gd name="connsiteX32" fmla="*/ 63233 w 1082408"/>
              <a:gd name="connsiteY32" fmla="*/ 180352 h 280365"/>
              <a:gd name="connsiteX33" fmla="*/ 48946 w 1082408"/>
              <a:gd name="connsiteY33" fmla="*/ 194640 h 280365"/>
              <a:gd name="connsiteX34" fmla="*/ 29896 w 1082408"/>
              <a:gd name="connsiteY34" fmla="*/ 204165 h 280365"/>
              <a:gd name="connsiteX35" fmla="*/ 15608 w 1082408"/>
              <a:gd name="connsiteY35" fmla="*/ 232740 h 280365"/>
              <a:gd name="connsiteX36" fmla="*/ 1321 w 1082408"/>
              <a:gd name="connsiteY36" fmla="*/ 247027 h 28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82408" h="280365">
                <a:moveTo>
                  <a:pt x="1082408" y="280365"/>
                </a:moveTo>
                <a:cubicBezTo>
                  <a:pt x="1080821" y="266077"/>
                  <a:pt x="1080009" y="251682"/>
                  <a:pt x="1077646" y="237502"/>
                </a:cubicBezTo>
                <a:cubicBezTo>
                  <a:pt x="1075616" y="225321"/>
                  <a:pt x="1068088" y="215201"/>
                  <a:pt x="1063358" y="204165"/>
                </a:cubicBezTo>
                <a:cubicBezTo>
                  <a:pt x="1054519" y="183540"/>
                  <a:pt x="1063432" y="193804"/>
                  <a:pt x="1049071" y="170827"/>
                </a:cubicBezTo>
                <a:cubicBezTo>
                  <a:pt x="1044864" y="164096"/>
                  <a:pt x="1039546" y="158127"/>
                  <a:pt x="1034783" y="151777"/>
                </a:cubicBezTo>
                <a:cubicBezTo>
                  <a:pt x="1026414" y="126670"/>
                  <a:pt x="1035552" y="146984"/>
                  <a:pt x="1015733" y="123202"/>
                </a:cubicBezTo>
                <a:cubicBezTo>
                  <a:pt x="1007838" y="113728"/>
                  <a:pt x="1001276" y="97661"/>
                  <a:pt x="991921" y="89865"/>
                </a:cubicBezTo>
                <a:cubicBezTo>
                  <a:pt x="988064" y="86651"/>
                  <a:pt x="982396" y="86690"/>
                  <a:pt x="977633" y="85102"/>
                </a:cubicBezTo>
                <a:cubicBezTo>
                  <a:pt x="972871" y="80340"/>
                  <a:pt x="968662" y="74950"/>
                  <a:pt x="963346" y="70815"/>
                </a:cubicBezTo>
                <a:cubicBezTo>
                  <a:pt x="949495" y="60042"/>
                  <a:pt x="932215" y="49309"/>
                  <a:pt x="915721" y="42240"/>
                </a:cubicBezTo>
                <a:cubicBezTo>
                  <a:pt x="911107" y="40262"/>
                  <a:pt x="905923" y="39722"/>
                  <a:pt x="901433" y="37477"/>
                </a:cubicBezTo>
                <a:cubicBezTo>
                  <a:pt x="896314" y="34917"/>
                  <a:pt x="892407" y="30207"/>
                  <a:pt x="887146" y="27952"/>
                </a:cubicBezTo>
                <a:cubicBezTo>
                  <a:pt x="881130" y="25374"/>
                  <a:pt x="874390" y="24988"/>
                  <a:pt x="868096" y="23190"/>
                </a:cubicBezTo>
                <a:cubicBezTo>
                  <a:pt x="863269" y="21811"/>
                  <a:pt x="858635" y="19806"/>
                  <a:pt x="853808" y="18427"/>
                </a:cubicBezTo>
                <a:cubicBezTo>
                  <a:pt x="847514" y="16629"/>
                  <a:pt x="841052" y="15463"/>
                  <a:pt x="834758" y="13665"/>
                </a:cubicBezTo>
                <a:cubicBezTo>
                  <a:pt x="786932" y="0"/>
                  <a:pt x="860975" y="19027"/>
                  <a:pt x="801421" y="4140"/>
                </a:cubicBezTo>
                <a:cubicBezTo>
                  <a:pt x="688708" y="5727"/>
                  <a:pt x="575928" y="4678"/>
                  <a:pt x="463283" y="8902"/>
                </a:cubicBezTo>
                <a:cubicBezTo>
                  <a:pt x="448657" y="9450"/>
                  <a:pt x="434878" y="16144"/>
                  <a:pt x="420421" y="18427"/>
                </a:cubicBezTo>
                <a:cubicBezTo>
                  <a:pt x="404662" y="20915"/>
                  <a:pt x="388671" y="21602"/>
                  <a:pt x="372796" y="23190"/>
                </a:cubicBezTo>
                <a:cubicBezTo>
                  <a:pt x="368033" y="24777"/>
                  <a:pt x="363122" y="25975"/>
                  <a:pt x="358508" y="27952"/>
                </a:cubicBezTo>
                <a:cubicBezTo>
                  <a:pt x="351982" y="30749"/>
                  <a:pt x="346193" y="35232"/>
                  <a:pt x="339458" y="37477"/>
                </a:cubicBezTo>
                <a:cubicBezTo>
                  <a:pt x="331779" y="40037"/>
                  <a:pt x="323583" y="40652"/>
                  <a:pt x="315646" y="42240"/>
                </a:cubicBezTo>
                <a:cubicBezTo>
                  <a:pt x="307708" y="47002"/>
                  <a:pt x="300428" y="53089"/>
                  <a:pt x="291833" y="56527"/>
                </a:cubicBezTo>
                <a:cubicBezTo>
                  <a:pt x="284317" y="59533"/>
                  <a:pt x="275418" y="58002"/>
                  <a:pt x="268021" y="61290"/>
                </a:cubicBezTo>
                <a:cubicBezTo>
                  <a:pt x="260768" y="64514"/>
                  <a:pt x="255910" y="71722"/>
                  <a:pt x="248971" y="75577"/>
                </a:cubicBezTo>
                <a:cubicBezTo>
                  <a:pt x="240433" y="80320"/>
                  <a:pt x="221562" y="86301"/>
                  <a:pt x="210871" y="89865"/>
                </a:cubicBezTo>
                <a:cubicBezTo>
                  <a:pt x="204521" y="94627"/>
                  <a:pt x="198713" y="100214"/>
                  <a:pt x="191821" y="104152"/>
                </a:cubicBezTo>
                <a:cubicBezTo>
                  <a:pt x="187462" y="106643"/>
                  <a:pt x="181710" y="106130"/>
                  <a:pt x="177533" y="108915"/>
                </a:cubicBezTo>
                <a:cubicBezTo>
                  <a:pt x="171929" y="112651"/>
                  <a:pt x="168726" y="119287"/>
                  <a:pt x="163246" y="123202"/>
                </a:cubicBezTo>
                <a:cubicBezTo>
                  <a:pt x="157469" y="127328"/>
                  <a:pt x="150284" y="129074"/>
                  <a:pt x="144196" y="132727"/>
                </a:cubicBezTo>
                <a:cubicBezTo>
                  <a:pt x="134380" y="138617"/>
                  <a:pt x="125860" y="146657"/>
                  <a:pt x="115621" y="151777"/>
                </a:cubicBezTo>
                <a:cubicBezTo>
                  <a:pt x="102921" y="158127"/>
                  <a:pt x="89335" y="162951"/>
                  <a:pt x="77521" y="170827"/>
                </a:cubicBezTo>
                <a:cubicBezTo>
                  <a:pt x="72758" y="174002"/>
                  <a:pt x="67630" y="176688"/>
                  <a:pt x="63233" y="180352"/>
                </a:cubicBezTo>
                <a:cubicBezTo>
                  <a:pt x="58059" y="184664"/>
                  <a:pt x="54427" y="190725"/>
                  <a:pt x="48946" y="194640"/>
                </a:cubicBezTo>
                <a:cubicBezTo>
                  <a:pt x="43169" y="198767"/>
                  <a:pt x="36246" y="200990"/>
                  <a:pt x="29896" y="204165"/>
                </a:cubicBezTo>
                <a:cubicBezTo>
                  <a:pt x="26022" y="215784"/>
                  <a:pt x="24839" y="223508"/>
                  <a:pt x="15608" y="232740"/>
                </a:cubicBezTo>
                <a:cubicBezTo>
                  <a:pt x="0" y="248348"/>
                  <a:pt x="1321" y="235098"/>
                  <a:pt x="1321" y="247027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3371850" y="2462213"/>
            <a:ext cx="1323975" cy="344023"/>
          </a:xfrm>
          <a:custGeom>
            <a:avLst/>
            <a:gdLst>
              <a:gd name="connsiteX0" fmla="*/ 1323975 w 1323975"/>
              <a:gd name="connsiteY0" fmla="*/ 323850 h 344023"/>
              <a:gd name="connsiteX1" fmla="*/ 1314450 w 1323975"/>
              <a:gd name="connsiteY1" fmla="*/ 304800 h 344023"/>
              <a:gd name="connsiteX2" fmla="*/ 1304925 w 1323975"/>
              <a:gd name="connsiteY2" fmla="*/ 252412 h 344023"/>
              <a:gd name="connsiteX3" fmla="*/ 1295400 w 1323975"/>
              <a:gd name="connsiteY3" fmla="*/ 238125 h 344023"/>
              <a:gd name="connsiteX4" fmla="*/ 1276350 w 1323975"/>
              <a:gd name="connsiteY4" fmla="*/ 200025 h 344023"/>
              <a:gd name="connsiteX5" fmla="*/ 1252538 w 1323975"/>
              <a:gd name="connsiteY5" fmla="*/ 166687 h 344023"/>
              <a:gd name="connsiteX6" fmla="*/ 1228725 w 1323975"/>
              <a:gd name="connsiteY6" fmla="*/ 138112 h 344023"/>
              <a:gd name="connsiteX7" fmla="*/ 1214438 w 1323975"/>
              <a:gd name="connsiteY7" fmla="*/ 128587 h 344023"/>
              <a:gd name="connsiteX8" fmla="*/ 1204913 w 1323975"/>
              <a:gd name="connsiteY8" fmla="*/ 114300 h 344023"/>
              <a:gd name="connsiteX9" fmla="*/ 1171575 w 1323975"/>
              <a:gd name="connsiteY9" fmla="*/ 85725 h 344023"/>
              <a:gd name="connsiteX10" fmla="*/ 1162050 w 1323975"/>
              <a:gd name="connsiteY10" fmla="*/ 71437 h 344023"/>
              <a:gd name="connsiteX11" fmla="*/ 1109663 w 1323975"/>
              <a:gd name="connsiteY11" fmla="*/ 47625 h 344023"/>
              <a:gd name="connsiteX12" fmla="*/ 1095375 w 1323975"/>
              <a:gd name="connsiteY12" fmla="*/ 38100 h 344023"/>
              <a:gd name="connsiteX13" fmla="*/ 1081088 w 1323975"/>
              <a:gd name="connsiteY13" fmla="*/ 33337 h 344023"/>
              <a:gd name="connsiteX14" fmla="*/ 1019175 w 1323975"/>
              <a:gd name="connsiteY14" fmla="*/ 23812 h 344023"/>
              <a:gd name="connsiteX15" fmla="*/ 990600 w 1323975"/>
              <a:gd name="connsiteY15" fmla="*/ 19050 h 344023"/>
              <a:gd name="connsiteX16" fmla="*/ 900113 w 1323975"/>
              <a:gd name="connsiteY16" fmla="*/ 9525 h 344023"/>
              <a:gd name="connsiteX17" fmla="*/ 852488 w 1323975"/>
              <a:gd name="connsiteY17" fmla="*/ 0 h 344023"/>
              <a:gd name="connsiteX18" fmla="*/ 628650 w 1323975"/>
              <a:gd name="connsiteY18" fmla="*/ 4762 h 344023"/>
              <a:gd name="connsiteX19" fmla="*/ 595313 w 1323975"/>
              <a:gd name="connsiteY19" fmla="*/ 9525 h 344023"/>
              <a:gd name="connsiteX20" fmla="*/ 547688 w 1323975"/>
              <a:gd name="connsiteY20" fmla="*/ 19050 h 344023"/>
              <a:gd name="connsiteX21" fmla="*/ 519113 w 1323975"/>
              <a:gd name="connsiteY21" fmla="*/ 28575 h 344023"/>
              <a:gd name="connsiteX22" fmla="*/ 466725 w 1323975"/>
              <a:gd name="connsiteY22" fmla="*/ 52387 h 344023"/>
              <a:gd name="connsiteX23" fmla="*/ 409575 w 1323975"/>
              <a:gd name="connsiteY23" fmla="*/ 71437 h 344023"/>
              <a:gd name="connsiteX24" fmla="*/ 395288 w 1323975"/>
              <a:gd name="connsiteY24" fmla="*/ 76200 h 344023"/>
              <a:gd name="connsiteX25" fmla="*/ 366713 w 1323975"/>
              <a:gd name="connsiteY25" fmla="*/ 90487 h 344023"/>
              <a:gd name="connsiteX26" fmla="*/ 352425 w 1323975"/>
              <a:gd name="connsiteY26" fmla="*/ 100012 h 344023"/>
              <a:gd name="connsiteX27" fmla="*/ 309563 w 1323975"/>
              <a:gd name="connsiteY27" fmla="*/ 119062 h 344023"/>
              <a:gd name="connsiteX28" fmla="*/ 295275 w 1323975"/>
              <a:gd name="connsiteY28" fmla="*/ 133350 h 344023"/>
              <a:gd name="connsiteX29" fmla="*/ 280988 w 1323975"/>
              <a:gd name="connsiteY29" fmla="*/ 138112 h 344023"/>
              <a:gd name="connsiteX30" fmla="*/ 261938 w 1323975"/>
              <a:gd name="connsiteY30" fmla="*/ 152400 h 344023"/>
              <a:gd name="connsiteX31" fmla="*/ 247650 w 1323975"/>
              <a:gd name="connsiteY31" fmla="*/ 161925 h 344023"/>
              <a:gd name="connsiteX32" fmla="*/ 228600 w 1323975"/>
              <a:gd name="connsiteY32" fmla="*/ 180975 h 344023"/>
              <a:gd name="connsiteX33" fmla="*/ 195263 w 1323975"/>
              <a:gd name="connsiteY33" fmla="*/ 200025 h 344023"/>
              <a:gd name="connsiteX34" fmla="*/ 171450 w 1323975"/>
              <a:gd name="connsiteY34" fmla="*/ 223837 h 344023"/>
              <a:gd name="connsiteX35" fmla="*/ 157163 w 1323975"/>
              <a:gd name="connsiteY35" fmla="*/ 228600 h 344023"/>
              <a:gd name="connsiteX36" fmla="*/ 128588 w 1323975"/>
              <a:gd name="connsiteY36" fmla="*/ 247650 h 344023"/>
              <a:gd name="connsiteX37" fmla="*/ 114300 w 1323975"/>
              <a:gd name="connsiteY37" fmla="*/ 257175 h 344023"/>
              <a:gd name="connsiteX38" fmla="*/ 95250 w 1323975"/>
              <a:gd name="connsiteY38" fmla="*/ 271462 h 344023"/>
              <a:gd name="connsiteX39" fmla="*/ 80963 w 1323975"/>
              <a:gd name="connsiteY39" fmla="*/ 285750 h 344023"/>
              <a:gd name="connsiteX40" fmla="*/ 66675 w 1323975"/>
              <a:gd name="connsiteY40" fmla="*/ 290512 h 344023"/>
              <a:gd name="connsiteX41" fmla="*/ 52388 w 1323975"/>
              <a:gd name="connsiteY41" fmla="*/ 304800 h 344023"/>
              <a:gd name="connsiteX42" fmla="*/ 23813 w 1323975"/>
              <a:gd name="connsiteY42" fmla="*/ 323850 h 344023"/>
              <a:gd name="connsiteX43" fmla="*/ 0 w 1323975"/>
              <a:gd name="connsiteY43" fmla="*/ 342900 h 34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323975" h="344023">
                <a:moveTo>
                  <a:pt x="1323975" y="323850"/>
                </a:moveTo>
                <a:cubicBezTo>
                  <a:pt x="1320800" y="317500"/>
                  <a:pt x="1316172" y="311688"/>
                  <a:pt x="1314450" y="304800"/>
                </a:cubicBezTo>
                <a:cubicBezTo>
                  <a:pt x="1309523" y="285093"/>
                  <a:pt x="1313556" y="269673"/>
                  <a:pt x="1304925" y="252412"/>
                </a:cubicBezTo>
                <a:cubicBezTo>
                  <a:pt x="1302365" y="247293"/>
                  <a:pt x="1298141" y="243150"/>
                  <a:pt x="1295400" y="238125"/>
                </a:cubicBezTo>
                <a:cubicBezTo>
                  <a:pt x="1288601" y="225660"/>
                  <a:pt x="1284226" y="211839"/>
                  <a:pt x="1276350" y="200025"/>
                </a:cubicBezTo>
                <a:cubicBezTo>
                  <a:pt x="1253911" y="166366"/>
                  <a:pt x="1282062" y="208020"/>
                  <a:pt x="1252538" y="166687"/>
                </a:cubicBezTo>
                <a:cubicBezTo>
                  <a:pt x="1241520" y="151262"/>
                  <a:pt x="1244420" y="151192"/>
                  <a:pt x="1228725" y="138112"/>
                </a:cubicBezTo>
                <a:cubicBezTo>
                  <a:pt x="1224328" y="134448"/>
                  <a:pt x="1219200" y="131762"/>
                  <a:pt x="1214438" y="128587"/>
                </a:cubicBezTo>
                <a:cubicBezTo>
                  <a:pt x="1211263" y="123825"/>
                  <a:pt x="1208577" y="118697"/>
                  <a:pt x="1204913" y="114300"/>
                </a:cubicBezTo>
                <a:cubicBezTo>
                  <a:pt x="1193856" y="101032"/>
                  <a:pt x="1185592" y="96237"/>
                  <a:pt x="1171575" y="85725"/>
                </a:cubicBezTo>
                <a:cubicBezTo>
                  <a:pt x="1168400" y="80962"/>
                  <a:pt x="1166739" y="74720"/>
                  <a:pt x="1162050" y="71437"/>
                </a:cubicBezTo>
                <a:cubicBezTo>
                  <a:pt x="1142690" y="57885"/>
                  <a:pt x="1129208" y="54139"/>
                  <a:pt x="1109663" y="47625"/>
                </a:cubicBezTo>
                <a:cubicBezTo>
                  <a:pt x="1104900" y="44450"/>
                  <a:pt x="1100495" y="40660"/>
                  <a:pt x="1095375" y="38100"/>
                </a:cubicBezTo>
                <a:cubicBezTo>
                  <a:pt x="1090885" y="35855"/>
                  <a:pt x="1085958" y="34555"/>
                  <a:pt x="1081088" y="33337"/>
                </a:cubicBezTo>
                <a:cubicBezTo>
                  <a:pt x="1056843" y="27276"/>
                  <a:pt x="1046146" y="27665"/>
                  <a:pt x="1019175" y="23812"/>
                </a:cubicBezTo>
                <a:cubicBezTo>
                  <a:pt x="1009616" y="22446"/>
                  <a:pt x="1000172" y="20326"/>
                  <a:pt x="990600" y="19050"/>
                </a:cubicBezTo>
                <a:cubicBezTo>
                  <a:pt x="970993" y="16436"/>
                  <a:pt x="918635" y="11377"/>
                  <a:pt x="900113" y="9525"/>
                </a:cubicBezTo>
                <a:cubicBezTo>
                  <a:pt x="884238" y="6350"/>
                  <a:pt x="868675" y="284"/>
                  <a:pt x="852488" y="0"/>
                </a:cubicBezTo>
                <a:lnTo>
                  <a:pt x="628650" y="4762"/>
                </a:lnTo>
                <a:cubicBezTo>
                  <a:pt x="617433" y="5177"/>
                  <a:pt x="606408" y="7818"/>
                  <a:pt x="595313" y="9525"/>
                </a:cubicBezTo>
                <a:cubicBezTo>
                  <a:pt x="577687" y="12237"/>
                  <a:pt x="564308" y="14064"/>
                  <a:pt x="547688" y="19050"/>
                </a:cubicBezTo>
                <a:cubicBezTo>
                  <a:pt x="538071" y="21935"/>
                  <a:pt x="527467" y="23006"/>
                  <a:pt x="519113" y="28575"/>
                </a:cubicBezTo>
                <a:cubicBezTo>
                  <a:pt x="494828" y="44764"/>
                  <a:pt x="507131" y="38126"/>
                  <a:pt x="466725" y="52387"/>
                </a:cubicBezTo>
                <a:cubicBezTo>
                  <a:pt x="466483" y="52472"/>
                  <a:pt x="422356" y="67177"/>
                  <a:pt x="409575" y="71437"/>
                </a:cubicBezTo>
                <a:cubicBezTo>
                  <a:pt x="404813" y="73024"/>
                  <a:pt x="399465" y="73415"/>
                  <a:pt x="395288" y="76200"/>
                </a:cubicBezTo>
                <a:cubicBezTo>
                  <a:pt x="376823" y="88509"/>
                  <a:pt x="386430" y="83915"/>
                  <a:pt x="366713" y="90487"/>
                </a:cubicBezTo>
                <a:cubicBezTo>
                  <a:pt x="361950" y="93662"/>
                  <a:pt x="357395" y="97172"/>
                  <a:pt x="352425" y="100012"/>
                </a:cubicBezTo>
                <a:cubicBezTo>
                  <a:pt x="336852" y="108911"/>
                  <a:pt x="326573" y="112258"/>
                  <a:pt x="309563" y="119062"/>
                </a:cubicBezTo>
                <a:cubicBezTo>
                  <a:pt x="304800" y="123825"/>
                  <a:pt x="300879" y="129614"/>
                  <a:pt x="295275" y="133350"/>
                </a:cubicBezTo>
                <a:cubicBezTo>
                  <a:pt x="291098" y="136135"/>
                  <a:pt x="285346" y="135621"/>
                  <a:pt x="280988" y="138112"/>
                </a:cubicBezTo>
                <a:cubicBezTo>
                  <a:pt x="274096" y="142050"/>
                  <a:pt x="268397" y="147786"/>
                  <a:pt x="261938" y="152400"/>
                </a:cubicBezTo>
                <a:cubicBezTo>
                  <a:pt x="257280" y="155727"/>
                  <a:pt x="251996" y="158200"/>
                  <a:pt x="247650" y="161925"/>
                </a:cubicBezTo>
                <a:cubicBezTo>
                  <a:pt x="240832" y="167769"/>
                  <a:pt x="235418" y="175131"/>
                  <a:pt x="228600" y="180975"/>
                </a:cubicBezTo>
                <a:cubicBezTo>
                  <a:pt x="219175" y="189054"/>
                  <a:pt x="206075" y="194619"/>
                  <a:pt x="195263" y="200025"/>
                </a:cubicBezTo>
                <a:cubicBezTo>
                  <a:pt x="185737" y="214313"/>
                  <a:pt x="187326" y="215899"/>
                  <a:pt x="171450" y="223837"/>
                </a:cubicBezTo>
                <a:cubicBezTo>
                  <a:pt x="166960" y="226082"/>
                  <a:pt x="161551" y="226162"/>
                  <a:pt x="157163" y="228600"/>
                </a:cubicBezTo>
                <a:cubicBezTo>
                  <a:pt x="147156" y="234160"/>
                  <a:pt x="138113" y="241300"/>
                  <a:pt x="128588" y="247650"/>
                </a:cubicBezTo>
                <a:cubicBezTo>
                  <a:pt x="123825" y="250825"/>
                  <a:pt x="118879" y="253741"/>
                  <a:pt x="114300" y="257175"/>
                </a:cubicBezTo>
                <a:cubicBezTo>
                  <a:pt x="107950" y="261937"/>
                  <a:pt x="101276" y="266296"/>
                  <a:pt x="95250" y="271462"/>
                </a:cubicBezTo>
                <a:cubicBezTo>
                  <a:pt x="90136" y="275845"/>
                  <a:pt x="86567" y="282014"/>
                  <a:pt x="80963" y="285750"/>
                </a:cubicBezTo>
                <a:cubicBezTo>
                  <a:pt x="76786" y="288535"/>
                  <a:pt x="71438" y="288925"/>
                  <a:pt x="66675" y="290512"/>
                </a:cubicBezTo>
                <a:cubicBezTo>
                  <a:pt x="61913" y="295275"/>
                  <a:pt x="57704" y="300665"/>
                  <a:pt x="52388" y="304800"/>
                </a:cubicBezTo>
                <a:cubicBezTo>
                  <a:pt x="43352" y="311828"/>
                  <a:pt x="31908" y="315755"/>
                  <a:pt x="23813" y="323850"/>
                </a:cubicBezTo>
                <a:cubicBezTo>
                  <a:pt x="3640" y="344023"/>
                  <a:pt x="13743" y="342900"/>
                  <a:pt x="0" y="34290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571736" y="3071810"/>
            <a:ext cx="5052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주의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출력 문자와 출력 값의 개수가 맞지 않으면 </a:t>
            </a:r>
            <a:r>
              <a:rPr lang="en-US" altLang="ko-KR" sz="1400" dirty="0" smtClean="0"/>
              <a:t>error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smtClean="0"/>
              <a:t>         </a:t>
            </a:r>
            <a:r>
              <a:rPr lang="ko-KR" altLang="en-US" sz="1400" dirty="0" smtClean="0"/>
              <a:t>출력 문자에 대응되는 값의 종류가 맞지 않아도 </a:t>
            </a:r>
            <a:r>
              <a:rPr lang="en-US" altLang="ko-KR" sz="1400" dirty="0" smtClean="0"/>
              <a:t>error</a:t>
            </a:r>
            <a:endParaRPr lang="ko-KR" altLang="en-US" sz="1400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785786" y="4143380"/>
          <a:ext cx="685804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156"/>
                <a:gridCol w="1366261"/>
                <a:gridCol w="4366631"/>
              </a:tblGrid>
              <a:tr h="1780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값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종류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출력문자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사용법</a:t>
                      </a:r>
                      <a:endParaRPr lang="ko-KR" altLang="en-US" sz="1200" dirty="0"/>
                    </a:p>
                  </a:txBody>
                  <a:tcPr/>
                </a:tc>
              </a:tr>
              <a:tr h="1780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정수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%d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“%d” –</a:t>
                      </a:r>
                      <a:r>
                        <a:rPr lang="ko-KR" altLang="en-US" sz="1200" dirty="0" smtClean="0"/>
                        <a:t>값을 출력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“%</a:t>
                      </a:r>
                      <a:r>
                        <a:rPr lang="ko-KR" altLang="en-US" sz="1200" dirty="0" smtClean="0"/>
                        <a:t>자릿수</a:t>
                      </a:r>
                      <a:r>
                        <a:rPr lang="en-US" altLang="ko-KR" sz="1200" dirty="0" smtClean="0"/>
                        <a:t>d”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“%5d”,619  =&gt; 5</a:t>
                      </a:r>
                      <a:r>
                        <a:rPr lang="ko-KR" altLang="en-US" sz="1200" dirty="0" smtClean="0"/>
                        <a:t>칸 잡고 </a:t>
                      </a:r>
                      <a:r>
                        <a:rPr lang="en-US" altLang="ko-KR" sz="1200" dirty="0" smtClean="0"/>
                        <a:t>619</a:t>
                      </a:r>
                      <a:r>
                        <a:rPr lang="ko-KR" altLang="en-US" sz="1200" dirty="0" smtClean="0"/>
                        <a:t>를 출력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오른쪽 정렬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 “%</a:t>
                      </a:r>
                      <a:r>
                        <a:rPr lang="en-US" altLang="ko-KR" sz="1200" b="1" dirty="0" smtClean="0"/>
                        <a:t>-5</a:t>
                      </a:r>
                      <a:r>
                        <a:rPr lang="en-US" altLang="ko-KR" sz="1200" dirty="0" smtClean="0"/>
                        <a:t>d”, 619 =&gt; 5</a:t>
                      </a:r>
                      <a:r>
                        <a:rPr lang="ko-KR" altLang="en-US" sz="1200" dirty="0" smtClean="0"/>
                        <a:t>칸 잡고 </a:t>
                      </a:r>
                      <a:r>
                        <a:rPr lang="en-US" altLang="ko-KR" sz="1200" dirty="0" smtClean="0"/>
                        <a:t>619</a:t>
                      </a:r>
                      <a:r>
                        <a:rPr lang="ko-KR" altLang="en-US" sz="1200" dirty="0" smtClean="0"/>
                        <a:t>를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출력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왼쪽 정렬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en-US" altLang="ko-KR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780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%c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“%c”, “%</a:t>
                      </a:r>
                      <a:r>
                        <a:rPr lang="ko-KR" altLang="en-US" sz="1200" dirty="0" smtClean="0"/>
                        <a:t>자릿수</a:t>
                      </a:r>
                      <a:r>
                        <a:rPr lang="en-US" altLang="ko-KR" sz="1200" dirty="0" smtClean="0"/>
                        <a:t>c”</a:t>
                      </a:r>
                      <a:endParaRPr lang="ko-KR" altLang="en-US" sz="1200" dirty="0"/>
                    </a:p>
                  </a:txBody>
                  <a:tcPr/>
                </a:tc>
              </a:tr>
              <a:tr h="1780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실수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%f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“%f”,</a:t>
                      </a:r>
                      <a:r>
                        <a:rPr lang="en-US" altLang="ko-KR" sz="1200" baseline="0" dirty="0" smtClean="0"/>
                        <a:t> “%</a:t>
                      </a:r>
                      <a:r>
                        <a:rPr lang="ko-KR" altLang="en-US" sz="1200" baseline="0" dirty="0" smtClean="0"/>
                        <a:t>전체자릿수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ko-KR" altLang="en-US" sz="1200" baseline="0" dirty="0" smtClean="0"/>
                        <a:t>실수자릿수</a:t>
                      </a:r>
                      <a:r>
                        <a:rPr lang="en-US" altLang="ko-KR" sz="1200" baseline="0" dirty="0" smtClean="0"/>
                        <a:t>f”,  “%.</a:t>
                      </a:r>
                      <a:r>
                        <a:rPr lang="ko-KR" altLang="en-US" sz="1200" baseline="0" dirty="0" smtClean="0"/>
                        <a:t>실수자릿수</a:t>
                      </a:r>
                      <a:r>
                        <a:rPr lang="en-US" altLang="ko-KR" sz="1200" baseline="0" dirty="0" smtClean="0"/>
                        <a:t>f”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“%7.2f”,6.1234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780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불린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%b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“%b”</a:t>
                      </a:r>
                      <a:endParaRPr lang="ko-KR" altLang="en-US" sz="1200" dirty="0"/>
                    </a:p>
                  </a:txBody>
                  <a:tcPr/>
                </a:tc>
              </a:tr>
              <a:tr h="1780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문자열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%s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“%s”,</a:t>
                      </a:r>
                      <a:r>
                        <a:rPr lang="en-US" altLang="ko-KR" sz="1200" baseline="0" dirty="0" smtClean="0"/>
                        <a:t>  “%</a:t>
                      </a:r>
                      <a:r>
                        <a:rPr lang="ko-KR" altLang="en-US" sz="1200" baseline="0" dirty="0" smtClean="0"/>
                        <a:t>자릿수</a:t>
                      </a:r>
                      <a:r>
                        <a:rPr lang="en-US" altLang="ko-KR" sz="1200" baseline="0" dirty="0" smtClean="0"/>
                        <a:t>s”, “%-</a:t>
                      </a:r>
                      <a:r>
                        <a:rPr lang="ko-KR" altLang="en-US" sz="1200" baseline="0" dirty="0" smtClean="0"/>
                        <a:t>자릿수</a:t>
                      </a:r>
                      <a:r>
                        <a:rPr lang="en-US" altLang="ko-KR" sz="1200" baseline="0" dirty="0" smtClean="0"/>
                        <a:t>s”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3857620" y="5572140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71934" y="5572140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86248" y="5572140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00562" y="5572140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14876" y="5572140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57620" y="5072074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071934" y="5072074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86248" y="5072074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00562" y="5072074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714876" y="5072074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572000" y="6357958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86314" y="6357958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00628" y="6357958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214942" y="6357958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429256" y="6357958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643570" y="6357958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857884" y="6357958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843814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*OOP(Object Oriented Programming</a:t>
            </a:r>
            <a:r>
              <a:rPr lang="en-US" altLang="ko-KR" dirty="0" smtClean="0"/>
              <a:t>)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객체를 만들고 사용하는 것을 권장하는 언어</a:t>
            </a:r>
            <a:endParaRPr lang="en-US" altLang="ko-KR" sz="1200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실생활의 사물을 객체로 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사물을 컴퓨터세계로 옮기기 적합한 언어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대규모시스템 개발에 적합</a:t>
            </a:r>
            <a:r>
              <a:rPr lang="en-US" altLang="ko-KR" sz="1600" dirty="0" smtClean="0"/>
              <a:t>.( </a:t>
            </a:r>
            <a:r>
              <a:rPr lang="ko-KR" altLang="en-US" sz="1600" dirty="0" smtClean="0"/>
              <a:t>업무가 객체로 구분되어 업무를 나눠 개발하기 좋다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 smtClean="0"/>
              <a:t> - 3</a:t>
            </a:r>
            <a:r>
              <a:rPr lang="ko-KR" altLang="en-US" sz="1600" dirty="0" smtClean="0"/>
              <a:t>가지 특징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상속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다형성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캡슐화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*class ( </a:t>
            </a:r>
            <a:r>
              <a:rPr lang="ko-KR" altLang="en-US" sz="1600" b="1" dirty="0" smtClean="0"/>
              <a:t>설계도 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종류 </a:t>
            </a:r>
            <a:r>
              <a:rPr lang="en-US" altLang="ko-KR" sz="1600" dirty="0" smtClean="0"/>
              <a:t>: class, abstract class, interface,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inner class, nested class, local class, anonymous inner class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참조형</a:t>
            </a:r>
            <a:r>
              <a:rPr lang="ko-KR" altLang="en-US" sz="1600" dirty="0" smtClean="0"/>
              <a:t> 데이터 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사용자 정의 </a:t>
            </a:r>
            <a:r>
              <a:rPr lang="ko-KR" altLang="en-US" sz="1600" dirty="0" err="1" smtClean="0"/>
              <a:t>데이터형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객체를 생성할 때 사용한다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생성된 객체가 저장할 수 있는 값과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기능을 정의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71472" y="785794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6200000" flipV="1">
            <a:off x="1214414" y="857232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9113" y="100010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현업의 업무</a:t>
            </a:r>
            <a:endParaRPr lang="ko-KR" altLang="en-US" sz="11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286248" y="785794"/>
            <a:ext cx="1785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5400000" flipH="1" flipV="1">
            <a:off x="4429124" y="857232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89509" y="928670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개발하기 적합한 언어</a:t>
            </a:r>
            <a:endParaRPr lang="ko-KR" alt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2786058"/>
            <a:ext cx="96202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1714480" y="2571744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설계도</a:t>
            </a:r>
            <a:endParaRPr lang="ko-KR" alt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2786058"/>
            <a:ext cx="1071570" cy="918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3494949" y="2571744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구현체 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객체 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1" name="자유형 20"/>
          <p:cNvSpPr/>
          <p:nvPr/>
        </p:nvSpPr>
        <p:spPr>
          <a:xfrm>
            <a:off x="2767013" y="2566988"/>
            <a:ext cx="714375" cy="190500"/>
          </a:xfrm>
          <a:custGeom>
            <a:avLst/>
            <a:gdLst>
              <a:gd name="connsiteX0" fmla="*/ 0 w 714375"/>
              <a:gd name="connsiteY0" fmla="*/ 190500 h 190500"/>
              <a:gd name="connsiteX1" fmla="*/ 14287 w 714375"/>
              <a:gd name="connsiteY1" fmla="*/ 138112 h 190500"/>
              <a:gd name="connsiteX2" fmla="*/ 28575 w 714375"/>
              <a:gd name="connsiteY2" fmla="*/ 123825 h 190500"/>
              <a:gd name="connsiteX3" fmla="*/ 47625 w 714375"/>
              <a:gd name="connsiteY3" fmla="*/ 95250 h 190500"/>
              <a:gd name="connsiteX4" fmla="*/ 66675 w 714375"/>
              <a:gd name="connsiteY4" fmla="*/ 66675 h 190500"/>
              <a:gd name="connsiteX5" fmla="*/ 85725 w 714375"/>
              <a:gd name="connsiteY5" fmla="*/ 38100 h 190500"/>
              <a:gd name="connsiteX6" fmla="*/ 100012 w 714375"/>
              <a:gd name="connsiteY6" fmla="*/ 19050 h 190500"/>
              <a:gd name="connsiteX7" fmla="*/ 138112 w 714375"/>
              <a:gd name="connsiteY7" fmla="*/ 0 h 190500"/>
              <a:gd name="connsiteX8" fmla="*/ 404812 w 714375"/>
              <a:gd name="connsiteY8" fmla="*/ 4762 h 190500"/>
              <a:gd name="connsiteX9" fmla="*/ 423862 w 714375"/>
              <a:gd name="connsiteY9" fmla="*/ 9525 h 190500"/>
              <a:gd name="connsiteX10" fmla="*/ 452437 w 714375"/>
              <a:gd name="connsiteY10" fmla="*/ 14287 h 190500"/>
              <a:gd name="connsiteX11" fmla="*/ 476250 w 714375"/>
              <a:gd name="connsiteY11" fmla="*/ 23812 h 190500"/>
              <a:gd name="connsiteX12" fmla="*/ 495300 w 714375"/>
              <a:gd name="connsiteY12" fmla="*/ 28575 h 190500"/>
              <a:gd name="connsiteX13" fmla="*/ 519112 w 714375"/>
              <a:gd name="connsiteY13" fmla="*/ 42862 h 190500"/>
              <a:gd name="connsiteX14" fmla="*/ 533400 w 714375"/>
              <a:gd name="connsiteY14" fmla="*/ 47625 h 190500"/>
              <a:gd name="connsiteX15" fmla="*/ 547687 w 714375"/>
              <a:gd name="connsiteY15" fmla="*/ 57150 h 190500"/>
              <a:gd name="connsiteX16" fmla="*/ 585787 w 714375"/>
              <a:gd name="connsiteY16" fmla="*/ 66675 h 190500"/>
              <a:gd name="connsiteX17" fmla="*/ 619125 w 714375"/>
              <a:gd name="connsiteY17" fmla="*/ 85725 h 190500"/>
              <a:gd name="connsiteX18" fmla="*/ 652462 w 714375"/>
              <a:gd name="connsiteY18" fmla="*/ 109537 h 190500"/>
              <a:gd name="connsiteX19" fmla="*/ 666750 w 714375"/>
              <a:gd name="connsiteY19" fmla="*/ 114300 h 190500"/>
              <a:gd name="connsiteX20" fmla="*/ 700087 w 714375"/>
              <a:gd name="connsiteY20" fmla="*/ 138112 h 190500"/>
              <a:gd name="connsiteX21" fmla="*/ 714375 w 714375"/>
              <a:gd name="connsiteY21" fmla="*/ 1524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14375" h="190500">
                <a:moveTo>
                  <a:pt x="0" y="190500"/>
                </a:moveTo>
                <a:cubicBezTo>
                  <a:pt x="3302" y="167383"/>
                  <a:pt x="1300" y="156293"/>
                  <a:pt x="14287" y="138112"/>
                </a:cubicBezTo>
                <a:cubicBezTo>
                  <a:pt x="18202" y="132631"/>
                  <a:pt x="23812" y="128587"/>
                  <a:pt x="28575" y="123825"/>
                </a:cubicBezTo>
                <a:cubicBezTo>
                  <a:pt x="37682" y="96499"/>
                  <a:pt x="26814" y="122006"/>
                  <a:pt x="47625" y="95250"/>
                </a:cubicBezTo>
                <a:cubicBezTo>
                  <a:pt x="54653" y="86214"/>
                  <a:pt x="66675" y="66675"/>
                  <a:pt x="66675" y="66675"/>
                </a:cubicBezTo>
                <a:cubicBezTo>
                  <a:pt x="75332" y="32042"/>
                  <a:pt x="63798" y="60027"/>
                  <a:pt x="85725" y="38100"/>
                </a:cubicBezTo>
                <a:cubicBezTo>
                  <a:pt x="91338" y="32487"/>
                  <a:pt x="93593" y="23719"/>
                  <a:pt x="100012" y="19050"/>
                </a:cubicBezTo>
                <a:cubicBezTo>
                  <a:pt x="111495" y="10698"/>
                  <a:pt x="138112" y="0"/>
                  <a:pt x="138112" y="0"/>
                </a:cubicBezTo>
                <a:lnTo>
                  <a:pt x="404812" y="4762"/>
                </a:lnTo>
                <a:cubicBezTo>
                  <a:pt x="411354" y="4980"/>
                  <a:pt x="417444" y="8241"/>
                  <a:pt x="423862" y="9525"/>
                </a:cubicBezTo>
                <a:cubicBezTo>
                  <a:pt x="433331" y="11419"/>
                  <a:pt x="442912" y="12700"/>
                  <a:pt x="452437" y="14287"/>
                </a:cubicBezTo>
                <a:cubicBezTo>
                  <a:pt x="460375" y="17462"/>
                  <a:pt x="468140" y="21108"/>
                  <a:pt x="476250" y="23812"/>
                </a:cubicBezTo>
                <a:cubicBezTo>
                  <a:pt x="482460" y="25882"/>
                  <a:pt x="489319" y="25917"/>
                  <a:pt x="495300" y="28575"/>
                </a:cubicBezTo>
                <a:cubicBezTo>
                  <a:pt x="503759" y="32334"/>
                  <a:pt x="510833" y="38722"/>
                  <a:pt x="519112" y="42862"/>
                </a:cubicBezTo>
                <a:cubicBezTo>
                  <a:pt x="523602" y="45107"/>
                  <a:pt x="528910" y="45380"/>
                  <a:pt x="533400" y="47625"/>
                </a:cubicBezTo>
                <a:cubicBezTo>
                  <a:pt x="538519" y="50185"/>
                  <a:pt x="542568" y="54590"/>
                  <a:pt x="547687" y="57150"/>
                </a:cubicBezTo>
                <a:cubicBezTo>
                  <a:pt x="557446" y="62030"/>
                  <a:pt x="576736" y="64865"/>
                  <a:pt x="585787" y="66675"/>
                </a:cubicBezTo>
                <a:cubicBezTo>
                  <a:pt x="604390" y="75976"/>
                  <a:pt x="603418" y="74506"/>
                  <a:pt x="619125" y="85725"/>
                </a:cubicBezTo>
                <a:cubicBezTo>
                  <a:pt x="624154" y="89317"/>
                  <a:pt x="644983" y="105797"/>
                  <a:pt x="652462" y="109537"/>
                </a:cubicBezTo>
                <a:cubicBezTo>
                  <a:pt x="656952" y="111782"/>
                  <a:pt x="661987" y="112712"/>
                  <a:pt x="666750" y="114300"/>
                </a:cubicBezTo>
                <a:cubicBezTo>
                  <a:pt x="703898" y="151448"/>
                  <a:pt x="656207" y="106769"/>
                  <a:pt x="700087" y="138112"/>
                </a:cubicBezTo>
                <a:cubicBezTo>
                  <a:pt x="705568" y="142027"/>
                  <a:pt x="714375" y="152400"/>
                  <a:pt x="714375" y="1524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117344" y="844550"/>
            <a:ext cx="746256" cy="3117850"/>
          </a:xfrm>
          <a:custGeom>
            <a:avLst/>
            <a:gdLst>
              <a:gd name="connsiteX0" fmla="*/ 746256 w 746256"/>
              <a:gd name="connsiteY0" fmla="*/ 0 h 3117850"/>
              <a:gd name="connsiteX1" fmla="*/ 625606 w 746256"/>
              <a:gd name="connsiteY1" fmla="*/ 12700 h 3117850"/>
              <a:gd name="connsiteX2" fmla="*/ 606556 w 746256"/>
              <a:gd name="connsiteY2" fmla="*/ 25400 h 3117850"/>
              <a:gd name="connsiteX3" fmla="*/ 574806 w 746256"/>
              <a:gd name="connsiteY3" fmla="*/ 31750 h 3117850"/>
              <a:gd name="connsiteX4" fmla="*/ 549406 w 746256"/>
              <a:gd name="connsiteY4" fmla="*/ 50800 h 3117850"/>
              <a:gd name="connsiteX5" fmla="*/ 530356 w 746256"/>
              <a:gd name="connsiteY5" fmla="*/ 57150 h 3117850"/>
              <a:gd name="connsiteX6" fmla="*/ 479556 w 746256"/>
              <a:gd name="connsiteY6" fmla="*/ 82550 h 3117850"/>
              <a:gd name="connsiteX7" fmla="*/ 416056 w 746256"/>
              <a:gd name="connsiteY7" fmla="*/ 120650 h 3117850"/>
              <a:gd name="connsiteX8" fmla="*/ 397006 w 746256"/>
              <a:gd name="connsiteY8" fmla="*/ 133350 h 3117850"/>
              <a:gd name="connsiteX9" fmla="*/ 365256 w 746256"/>
              <a:gd name="connsiteY9" fmla="*/ 146050 h 3117850"/>
              <a:gd name="connsiteX10" fmla="*/ 320806 w 746256"/>
              <a:gd name="connsiteY10" fmla="*/ 184150 h 3117850"/>
              <a:gd name="connsiteX11" fmla="*/ 282706 w 746256"/>
              <a:gd name="connsiteY11" fmla="*/ 228600 h 3117850"/>
              <a:gd name="connsiteX12" fmla="*/ 263656 w 746256"/>
              <a:gd name="connsiteY12" fmla="*/ 247650 h 3117850"/>
              <a:gd name="connsiteX13" fmla="*/ 244606 w 746256"/>
              <a:gd name="connsiteY13" fmla="*/ 285750 h 3117850"/>
              <a:gd name="connsiteX14" fmla="*/ 206506 w 746256"/>
              <a:gd name="connsiteY14" fmla="*/ 336550 h 3117850"/>
              <a:gd name="connsiteX15" fmla="*/ 181106 w 746256"/>
              <a:gd name="connsiteY15" fmla="*/ 381000 h 3117850"/>
              <a:gd name="connsiteX16" fmla="*/ 155706 w 746256"/>
              <a:gd name="connsiteY16" fmla="*/ 431800 h 3117850"/>
              <a:gd name="connsiteX17" fmla="*/ 143006 w 746256"/>
              <a:gd name="connsiteY17" fmla="*/ 450850 h 3117850"/>
              <a:gd name="connsiteX18" fmla="*/ 136656 w 746256"/>
              <a:gd name="connsiteY18" fmla="*/ 476250 h 3117850"/>
              <a:gd name="connsiteX19" fmla="*/ 130306 w 746256"/>
              <a:gd name="connsiteY19" fmla="*/ 495300 h 3117850"/>
              <a:gd name="connsiteX20" fmla="*/ 111256 w 746256"/>
              <a:gd name="connsiteY20" fmla="*/ 558800 h 3117850"/>
              <a:gd name="connsiteX21" fmla="*/ 104906 w 746256"/>
              <a:gd name="connsiteY21" fmla="*/ 577850 h 3117850"/>
              <a:gd name="connsiteX22" fmla="*/ 85856 w 746256"/>
              <a:gd name="connsiteY22" fmla="*/ 609600 h 3117850"/>
              <a:gd name="connsiteX23" fmla="*/ 60456 w 746256"/>
              <a:gd name="connsiteY23" fmla="*/ 673100 h 3117850"/>
              <a:gd name="connsiteX24" fmla="*/ 47756 w 746256"/>
              <a:gd name="connsiteY24" fmla="*/ 698500 h 3117850"/>
              <a:gd name="connsiteX25" fmla="*/ 41406 w 746256"/>
              <a:gd name="connsiteY25" fmla="*/ 723900 h 3117850"/>
              <a:gd name="connsiteX26" fmla="*/ 28706 w 746256"/>
              <a:gd name="connsiteY26" fmla="*/ 793750 h 3117850"/>
              <a:gd name="connsiteX27" fmla="*/ 22356 w 746256"/>
              <a:gd name="connsiteY27" fmla="*/ 844550 h 3117850"/>
              <a:gd name="connsiteX28" fmla="*/ 16006 w 746256"/>
              <a:gd name="connsiteY28" fmla="*/ 889000 h 3117850"/>
              <a:gd name="connsiteX29" fmla="*/ 3306 w 746256"/>
              <a:gd name="connsiteY29" fmla="*/ 990600 h 3117850"/>
              <a:gd name="connsiteX30" fmla="*/ 9656 w 746256"/>
              <a:gd name="connsiteY30" fmla="*/ 1466850 h 3117850"/>
              <a:gd name="connsiteX31" fmla="*/ 22356 w 746256"/>
              <a:gd name="connsiteY31" fmla="*/ 1593850 h 3117850"/>
              <a:gd name="connsiteX32" fmla="*/ 28706 w 746256"/>
              <a:gd name="connsiteY32" fmla="*/ 1625600 h 3117850"/>
              <a:gd name="connsiteX33" fmla="*/ 47756 w 746256"/>
              <a:gd name="connsiteY33" fmla="*/ 1676400 h 3117850"/>
              <a:gd name="connsiteX34" fmla="*/ 60456 w 746256"/>
              <a:gd name="connsiteY34" fmla="*/ 1727200 h 3117850"/>
              <a:gd name="connsiteX35" fmla="*/ 66806 w 746256"/>
              <a:gd name="connsiteY35" fmla="*/ 1746250 h 3117850"/>
              <a:gd name="connsiteX36" fmla="*/ 73156 w 746256"/>
              <a:gd name="connsiteY36" fmla="*/ 1778000 h 3117850"/>
              <a:gd name="connsiteX37" fmla="*/ 92206 w 746256"/>
              <a:gd name="connsiteY37" fmla="*/ 1797050 h 3117850"/>
              <a:gd name="connsiteX38" fmla="*/ 98556 w 746256"/>
              <a:gd name="connsiteY38" fmla="*/ 1841500 h 3117850"/>
              <a:gd name="connsiteX39" fmla="*/ 130306 w 746256"/>
              <a:gd name="connsiteY39" fmla="*/ 1911350 h 3117850"/>
              <a:gd name="connsiteX40" fmla="*/ 136656 w 746256"/>
              <a:gd name="connsiteY40" fmla="*/ 1930400 h 3117850"/>
              <a:gd name="connsiteX41" fmla="*/ 155706 w 746256"/>
              <a:gd name="connsiteY41" fmla="*/ 1962150 h 3117850"/>
              <a:gd name="connsiteX42" fmla="*/ 162056 w 746256"/>
              <a:gd name="connsiteY42" fmla="*/ 1981200 h 3117850"/>
              <a:gd name="connsiteX43" fmla="*/ 193806 w 746256"/>
              <a:gd name="connsiteY43" fmla="*/ 2032000 h 3117850"/>
              <a:gd name="connsiteX44" fmla="*/ 225556 w 746256"/>
              <a:gd name="connsiteY44" fmla="*/ 2095500 h 3117850"/>
              <a:gd name="connsiteX45" fmla="*/ 250956 w 746256"/>
              <a:gd name="connsiteY45" fmla="*/ 2133600 h 3117850"/>
              <a:gd name="connsiteX46" fmla="*/ 257306 w 746256"/>
              <a:gd name="connsiteY46" fmla="*/ 2152650 h 3117850"/>
              <a:gd name="connsiteX47" fmla="*/ 289056 w 746256"/>
              <a:gd name="connsiteY47" fmla="*/ 2190750 h 3117850"/>
              <a:gd name="connsiteX48" fmla="*/ 320806 w 746256"/>
              <a:gd name="connsiteY48" fmla="*/ 2235200 h 3117850"/>
              <a:gd name="connsiteX49" fmla="*/ 339856 w 746256"/>
              <a:gd name="connsiteY49" fmla="*/ 2266950 h 3117850"/>
              <a:gd name="connsiteX50" fmla="*/ 358906 w 746256"/>
              <a:gd name="connsiteY50" fmla="*/ 2286000 h 3117850"/>
              <a:gd name="connsiteX51" fmla="*/ 377956 w 746256"/>
              <a:gd name="connsiteY51" fmla="*/ 2324100 h 3117850"/>
              <a:gd name="connsiteX52" fmla="*/ 397006 w 746256"/>
              <a:gd name="connsiteY52" fmla="*/ 2343150 h 3117850"/>
              <a:gd name="connsiteX53" fmla="*/ 409706 w 746256"/>
              <a:gd name="connsiteY53" fmla="*/ 2362200 h 3117850"/>
              <a:gd name="connsiteX54" fmla="*/ 454156 w 746256"/>
              <a:gd name="connsiteY54" fmla="*/ 2419350 h 3117850"/>
              <a:gd name="connsiteX55" fmla="*/ 473206 w 746256"/>
              <a:gd name="connsiteY55" fmla="*/ 2451100 h 3117850"/>
              <a:gd name="connsiteX56" fmla="*/ 511306 w 746256"/>
              <a:gd name="connsiteY56" fmla="*/ 2501900 h 3117850"/>
              <a:gd name="connsiteX57" fmla="*/ 536706 w 746256"/>
              <a:gd name="connsiteY57" fmla="*/ 2546350 h 3117850"/>
              <a:gd name="connsiteX58" fmla="*/ 568456 w 746256"/>
              <a:gd name="connsiteY58" fmla="*/ 2635250 h 3117850"/>
              <a:gd name="connsiteX59" fmla="*/ 581156 w 746256"/>
              <a:gd name="connsiteY59" fmla="*/ 2660650 h 3117850"/>
              <a:gd name="connsiteX60" fmla="*/ 593856 w 746256"/>
              <a:gd name="connsiteY60" fmla="*/ 2698750 h 3117850"/>
              <a:gd name="connsiteX61" fmla="*/ 600206 w 746256"/>
              <a:gd name="connsiteY61" fmla="*/ 2755900 h 3117850"/>
              <a:gd name="connsiteX62" fmla="*/ 606556 w 746256"/>
              <a:gd name="connsiteY62" fmla="*/ 2794000 h 3117850"/>
              <a:gd name="connsiteX63" fmla="*/ 612906 w 746256"/>
              <a:gd name="connsiteY63" fmla="*/ 2844800 h 3117850"/>
              <a:gd name="connsiteX64" fmla="*/ 619256 w 746256"/>
              <a:gd name="connsiteY64" fmla="*/ 3117850 h 311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746256" h="3117850">
                <a:moveTo>
                  <a:pt x="746256" y="0"/>
                </a:moveTo>
                <a:cubicBezTo>
                  <a:pt x="741205" y="421"/>
                  <a:pt x="644749" y="6957"/>
                  <a:pt x="625606" y="12700"/>
                </a:cubicBezTo>
                <a:cubicBezTo>
                  <a:pt x="618296" y="14893"/>
                  <a:pt x="613702" y="22720"/>
                  <a:pt x="606556" y="25400"/>
                </a:cubicBezTo>
                <a:cubicBezTo>
                  <a:pt x="596450" y="29190"/>
                  <a:pt x="585389" y="29633"/>
                  <a:pt x="574806" y="31750"/>
                </a:cubicBezTo>
                <a:cubicBezTo>
                  <a:pt x="566339" y="38100"/>
                  <a:pt x="558595" y="45549"/>
                  <a:pt x="549406" y="50800"/>
                </a:cubicBezTo>
                <a:cubicBezTo>
                  <a:pt x="543594" y="54121"/>
                  <a:pt x="536450" y="54380"/>
                  <a:pt x="530356" y="57150"/>
                </a:cubicBezTo>
                <a:cubicBezTo>
                  <a:pt x="513121" y="64984"/>
                  <a:pt x="495790" y="72810"/>
                  <a:pt x="479556" y="82550"/>
                </a:cubicBezTo>
                <a:cubicBezTo>
                  <a:pt x="458389" y="95250"/>
                  <a:pt x="436595" y="106958"/>
                  <a:pt x="416056" y="120650"/>
                </a:cubicBezTo>
                <a:cubicBezTo>
                  <a:pt x="409706" y="124883"/>
                  <a:pt x="403832" y="129937"/>
                  <a:pt x="397006" y="133350"/>
                </a:cubicBezTo>
                <a:cubicBezTo>
                  <a:pt x="386811" y="138448"/>
                  <a:pt x="375839" y="141817"/>
                  <a:pt x="365256" y="146050"/>
                </a:cubicBezTo>
                <a:cubicBezTo>
                  <a:pt x="317986" y="193320"/>
                  <a:pt x="377828" y="135274"/>
                  <a:pt x="320806" y="184150"/>
                </a:cubicBezTo>
                <a:cubicBezTo>
                  <a:pt x="295353" y="205967"/>
                  <a:pt x="305871" y="201574"/>
                  <a:pt x="282706" y="228600"/>
                </a:cubicBezTo>
                <a:cubicBezTo>
                  <a:pt x="276862" y="235418"/>
                  <a:pt x="269405" y="240751"/>
                  <a:pt x="263656" y="247650"/>
                </a:cubicBezTo>
                <a:cubicBezTo>
                  <a:pt x="240908" y="274947"/>
                  <a:pt x="258925" y="257111"/>
                  <a:pt x="244606" y="285750"/>
                </a:cubicBezTo>
                <a:cubicBezTo>
                  <a:pt x="228826" y="317310"/>
                  <a:pt x="228542" y="314514"/>
                  <a:pt x="206506" y="336550"/>
                </a:cubicBezTo>
                <a:cubicBezTo>
                  <a:pt x="193489" y="401636"/>
                  <a:pt x="212792" y="344033"/>
                  <a:pt x="181106" y="381000"/>
                </a:cubicBezTo>
                <a:cubicBezTo>
                  <a:pt x="149422" y="417965"/>
                  <a:pt x="170943" y="401326"/>
                  <a:pt x="155706" y="431800"/>
                </a:cubicBezTo>
                <a:cubicBezTo>
                  <a:pt x="152293" y="438626"/>
                  <a:pt x="147239" y="444500"/>
                  <a:pt x="143006" y="450850"/>
                </a:cubicBezTo>
                <a:cubicBezTo>
                  <a:pt x="140889" y="459317"/>
                  <a:pt x="139054" y="467859"/>
                  <a:pt x="136656" y="476250"/>
                </a:cubicBezTo>
                <a:cubicBezTo>
                  <a:pt x="134817" y="482686"/>
                  <a:pt x="131929" y="488806"/>
                  <a:pt x="130306" y="495300"/>
                </a:cubicBezTo>
                <a:cubicBezTo>
                  <a:pt x="113304" y="563308"/>
                  <a:pt x="136853" y="490540"/>
                  <a:pt x="111256" y="558800"/>
                </a:cubicBezTo>
                <a:cubicBezTo>
                  <a:pt x="108906" y="565067"/>
                  <a:pt x="107899" y="571863"/>
                  <a:pt x="104906" y="577850"/>
                </a:cubicBezTo>
                <a:cubicBezTo>
                  <a:pt x="99386" y="588889"/>
                  <a:pt x="91376" y="598561"/>
                  <a:pt x="85856" y="609600"/>
                </a:cubicBezTo>
                <a:cubicBezTo>
                  <a:pt x="30717" y="719878"/>
                  <a:pt x="85794" y="613978"/>
                  <a:pt x="60456" y="673100"/>
                </a:cubicBezTo>
                <a:cubicBezTo>
                  <a:pt x="56727" y="681801"/>
                  <a:pt x="51080" y="689637"/>
                  <a:pt x="47756" y="698500"/>
                </a:cubicBezTo>
                <a:cubicBezTo>
                  <a:pt x="44692" y="706672"/>
                  <a:pt x="43299" y="715381"/>
                  <a:pt x="41406" y="723900"/>
                </a:cubicBezTo>
                <a:cubicBezTo>
                  <a:pt x="37030" y="743591"/>
                  <a:pt x="31463" y="774450"/>
                  <a:pt x="28706" y="793750"/>
                </a:cubicBezTo>
                <a:cubicBezTo>
                  <a:pt x="26293" y="810644"/>
                  <a:pt x="24611" y="827635"/>
                  <a:pt x="22356" y="844550"/>
                </a:cubicBezTo>
                <a:cubicBezTo>
                  <a:pt x="20378" y="859386"/>
                  <a:pt x="17862" y="874148"/>
                  <a:pt x="16006" y="889000"/>
                </a:cubicBezTo>
                <a:cubicBezTo>
                  <a:pt x="0" y="1017045"/>
                  <a:pt x="18616" y="883431"/>
                  <a:pt x="3306" y="990600"/>
                </a:cubicBezTo>
                <a:cubicBezTo>
                  <a:pt x="5423" y="1149350"/>
                  <a:pt x="6168" y="1308124"/>
                  <a:pt x="9656" y="1466850"/>
                </a:cubicBezTo>
                <a:cubicBezTo>
                  <a:pt x="12281" y="1586293"/>
                  <a:pt x="8874" y="1533182"/>
                  <a:pt x="22356" y="1593850"/>
                </a:cubicBezTo>
                <a:cubicBezTo>
                  <a:pt x="24697" y="1604386"/>
                  <a:pt x="25605" y="1615262"/>
                  <a:pt x="28706" y="1625600"/>
                </a:cubicBezTo>
                <a:cubicBezTo>
                  <a:pt x="47953" y="1689756"/>
                  <a:pt x="35417" y="1631157"/>
                  <a:pt x="47756" y="1676400"/>
                </a:cubicBezTo>
                <a:cubicBezTo>
                  <a:pt x="52349" y="1693239"/>
                  <a:pt x="54936" y="1710641"/>
                  <a:pt x="60456" y="1727200"/>
                </a:cubicBezTo>
                <a:cubicBezTo>
                  <a:pt x="62573" y="1733550"/>
                  <a:pt x="65183" y="1739756"/>
                  <a:pt x="66806" y="1746250"/>
                </a:cubicBezTo>
                <a:cubicBezTo>
                  <a:pt x="69424" y="1756721"/>
                  <a:pt x="68329" y="1768347"/>
                  <a:pt x="73156" y="1778000"/>
                </a:cubicBezTo>
                <a:cubicBezTo>
                  <a:pt x="77172" y="1786032"/>
                  <a:pt x="85856" y="1790700"/>
                  <a:pt x="92206" y="1797050"/>
                </a:cubicBezTo>
                <a:cubicBezTo>
                  <a:pt x="94323" y="1811867"/>
                  <a:pt x="94926" y="1826980"/>
                  <a:pt x="98556" y="1841500"/>
                </a:cubicBezTo>
                <a:cubicBezTo>
                  <a:pt x="103893" y="1862848"/>
                  <a:pt x="121899" y="1892435"/>
                  <a:pt x="130306" y="1911350"/>
                </a:cubicBezTo>
                <a:cubicBezTo>
                  <a:pt x="133024" y="1917467"/>
                  <a:pt x="133663" y="1924413"/>
                  <a:pt x="136656" y="1930400"/>
                </a:cubicBezTo>
                <a:cubicBezTo>
                  <a:pt x="142176" y="1941439"/>
                  <a:pt x="150186" y="1951111"/>
                  <a:pt x="155706" y="1962150"/>
                </a:cubicBezTo>
                <a:cubicBezTo>
                  <a:pt x="158699" y="1968137"/>
                  <a:pt x="159063" y="1975213"/>
                  <a:pt x="162056" y="1981200"/>
                </a:cubicBezTo>
                <a:cubicBezTo>
                  <a:pt x="210447" y="2077981"/>
                  <a:pt x="158545" y="1966515"/>
                  <a:pt x="193806" y="2032000"/>
                </a:cubicBezTo>
                <a:cubicBezTo>
                  <a:pt x="205026" y="2052836"/>
                  <a:pt x="212429" y="2075809"/>
                  <a:pt x="225556" y="2095500"/>
                </a:cubicBezTo>
                <a:cubicBezTo>
                  <a:pt x="234023" y="2108200"/>
                  <a:pt x="243543" y="2120257"/>
                  <a:pt x="250956" y="2133600"/>
                </a:cubicBezTo>
                <a:cubicBezTo>
                  <a:pt x="254207" y="2139451"/>
                  <a:pt x="253593" y="2147081"/>
                  <a:pt x="257306" y="2152650"/>
                </a:cubicBezTo>
                <a:cubicBezTo>
                  <a:pt x="266476" y="2166405"/>
                  <a:pt x="278976" y="2177647"/>
                  <a:pt x="289056" y="2190750"/>
                </a:cubicBezTo>
                <a:cubicBezTo>
                  <a:pt x="300158" y="2205182"/>
                  <a:pt x="310706" y="2220050"/>
                  <a:pt x="320806" y="2235200"/>
                </a:cubicBezTo>
                <a:cubicBezTo>
                  <a:pt x="327652" y="2245469"/>
                  <a:pt x="332451" y="2257076"/>
                  <a:pt x="339856" y="2266950"/>
                </a:cubicBezTo>
                <a:cubicBezTo>
                  <a:pt x="345244" y="2274134"/>
                  <a:pt x="353157" y="2279101"/>
                  <a:pt x="358906" y="2286000"/>
                </a:cubicBezTo>
                <a:cubicBezTo>
                  <a:pt x="408865" y="2345951"/>
                  <a:pt x="339771" y="2266822"/>
                  <a:pt x="377956" y="2324100"/>
                </a:cubicBezTo>
                <a:cubicBezTo>
                  <a:pt x="382937" y="2331572"/>
                  <a:pt x="391257" y="2336251"/>
                  <a:pt x="397006" y="2343150"/>
                </a:cubicBezTo>
                <a:cubicBezTo>
                  <a:pt x="401892" y="2349013"/>
                  <a:pt x="405127" y="2356095"/>
                  <a:pt x="409706" y="2362200"/>
                </a:cubicBezTo>
                <a:cubicBezTo>
                  <a:pt x="424186" y="2381507"/>
                  <a:pt x="441739" y="2398656"/>
                  <a:pt x="454156" y="2419350"/>
                </a:cubicBezTo>
                <a:cubicBezTo>
                  <a:pt x="460506" y="2429933"/>
                  <a:pt x="466128" y="2440989"/>
                  <a:pt x="473206" y="2451100"/>
                </a:cubicBezTo>
                <a:cubicBezTo>
                  <a:pt x="481384" y="2462782"/>
                  <a:pt x="503470" y="2486229"/>
                  <a:pt x="511306" y="2501900"/>
                </a:cubicBezTo>
                <a:cubicBezTo>
                  <a:pt x="535548" y="2550384"/>
                  <a:pt x="490642" y="2484931"/>
                  <a:pt x="536706" y="2546350"/>
                </a:cubicBezTo>
                <a:cubicBezTo>
                  <a:pt x="545844" y="2582902"/>
                  <a:pt x="546975" y="2592288"/>
                  <a:pt x="568456" y="2635250"/>
                </a:cubicBezTo>
                <a:cubicBezTo>
                  <a:pt x="572689" y="2643717"/>
                  <a:pt x="577640" y="2651861"/>
                  <a:pt x="581156" y="2660650"/>
                </a:cubicBezTo>
                <a:cubicBezTo>
                  <a:pt x="586128" y="2673079"/>
                  <a:pt x="593856" y="2698750"/>
                  <a:pt x="593856" y="2698750"/>
                </a:cubicBezTo>
                <a:cubicBezTo>
                  <a:pt x="595973" y="2717800"/>
                  <a:pt x="597673" y="2736901"/>
                  <a:pt x="600206" y="2755900"/>
                </a:cubicBezTo>
                <a:cubicBezTo>
                  <a:pt x="601908" y="2768662"/>
                  <a:pt x="604735" y="2781254"/>
                  <a:pt x="606556" y="2794000"/>
                </a:cubicBezTo>
                <a:cubicBezTo>
                  <a:pt x="608969" y="2810894"/>
                  <a:pt x="610789" y="2827867"/>
                  <a:pt x="612906" y="2844800"/>
                </a:cubicBezTo>
                <a:cubicBezTo>
                  <a:pt x="621095" y="3033143"/>
                  <a:pt x="619256" y="2942121"/>
                  <a:pt x="619256" y="31178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571472" y="5143512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10800000">
            <a:off x="1000100" y="5214950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4348" y="5357826"/>
            <a:ext cx="31357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값은 메모리에 다른 곳에 생성되고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그 시작 주소를 저장하는 데이터 형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크기를 알 수 없다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rot="10800000">
            <a:off x="3929058" y="5143512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43372" y="5357826"/>
            <a:ext cx="356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자바에서 제공하는 데이터 형을 조합하여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새로운 이름의 데이터 형을 만드는 것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2316660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작성순서</a:t>
            </a:r>
            <a:endParaRPr lang="en-US" altLang="ko-KR" dirty="0" smtClean="0"/>
          </a:p>
          <a:p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1.</a:t>
            </a:r>
            <a:r>
              <a:rPr lang="ko-KR" altLang="en-US" sz="1600" dirty="0" smtClean="0"/>
              <a:t>대상선정</a:t>
            </a:r>
            <a:r>
              <a:rPr lang="en-US" altLang="ko-KR" sz="1600" dirty="0" smtClean="0"/>
              <a:t>)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2.</a:t>
            </a:r>
            <a:r>
              <a:rPr lang="ko-KR" altLang="en-US" sz="1600" dirty="0" smtClean="0"/>
              <a:t>추상화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객체모델링 </a:t>
            </a:r>
            <a:r>
              <a:rPr lang="en-US" altLang="ko-KR" sz="1600" dirty="0" smtClean="0"/>
              <a:t>))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3.</a:t>
            </a:r>
            <a:r>
              <a:rPr lang="ko-KR" altLang="en-US" sz="1600" dirty="0" smtClean="0"/>
              <a:t>클래스 작성</a:t>
            </a:r>
            <a:r>
              <a:rPr lang="en-US" altLang="ko-KR" sz="1600" dirty="0" smtClean="0"/>
              <a:t>)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4.</a:t>
            </a:r>
            <a:r>
              <a:rPr lang="ko-KR" altLang="en-US" sz="1600" dirty="0" smtClean="0"/>
              <a:t>객체 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객체화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5.</a:t>
            </a:r>
            <a:r>
              <a:rPr lang="ko-KR" altLang="en-US" sz="1600" dirty="0" smtClean="0"/>
              <a:t>객체 사용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 rot="5400000">
            <a:off x="1321571" y="1893083"/>
            <a:ext cx="307183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642918"/>
            <a:ext cx="1357322" cy="232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4500562" y="714356"/>
            <a:ext cx="1428760" cy="23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29323" y="704144"/>
            <a:ext cx="1357322" cy="21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자유형 10"/>
          <p:cNvSpPr/>
          <p:nvPr/>
        </p:nvSpPr>
        <p:spPr>
          <a:xfrm>
            <a:off x="1528763" y="513831"/>
            <a:ext cx="1724025" cy="324369"/>
          </a:xfrm>
          <a:custGeom>
            <a:avLst/>
            <a:gdLst>
              <a:gd name="connsiteX0" fmla="*/ 0 w 1724025"/>
              <a:gd name="connsiteY0" fmla="*/ 324369 h 324369"/>
              <a:gd name="connsiteX1" fmla="*/ 9525 w 1724025"/>
              <a:gd name="connsiteY1" fmla="*/ 305319 h 324369"/>
              <a:gd name="connsiteX2" fmla="*/ 57150 w 1724025"/>
              <a:gd name="connsiteY2" fmla="*/ 276744 h 324369"/>
              <a:gd name="connsiteX3" fmla="*/ 90487 w 1724025"/>
              <a:gd name="connsiteY3" fmla="*/ 252932 h 324369"/>
              <a:gd name="connsiteX4" fmla="*/ 119062 w 1724025"/>
              <a:gd name="connsiteY4" fmla="*/ 229119 h 324369"/>
              <a:gd name="connsiteX5" fmla="*/ 157162 w 1724025"/>
              <a:gd name="connsiteY5" fmla="*/ 210069 h 324369"/>
              <a:gd name="connsiteX6" fmla="*/ 171450 w 1724025"/>
              <a:gd name="connsiteY6" fmla="*/ 200544 h 324369"/>
              <a:gd name="connsiteX7" fmla="*/ 204787 w 1724025"/>
              <a:gd name="connsiteY7" fmla="*/ 186257 h 324369"/>
              <a:gd name="connsiteX8" fmla="*/ 219075 w 1724025"/>
              <a:gd name="connsiteY8" fmla="*/ 176732 h 324369"/>
              <a:gd name="connsiteX9" fmla="*/ 233362 w 1724025"/>
              <a:gd name="connsiteY9" fmla="*/ 171969 h 324369"/>
              <a:gd name="connsiteX10" fmla="*/ 266700 w 1724025"/>
              <a:gd name="connsiteY10" fmla="*/ 143394 h 324369"/>
              <a:gd name="connsiteX11" fmla="*/ 314325 w 1724025"/>
              <a:gd name="connsiteY11" fmla="*/ 119582 h 324369"/>
              <a:gd name="connsiteX12" fmla="*/ 328612 w 1724025"/>
              <a:gd name="connsiteY12" fmla="*/ 110057 h 324369"/>
              <a:gd name="connsiteX13" fmla="*/ 347662 w 1724025"/>
              <a:gd name="connsiteY13" fmla="*/ 105294 h 324369"/>
              <a:gd name="connsiteX14" fmla="*/ 361950 w 1724025"/>
              <a:gd name="connsiteY14" fmla="*/ 100532 h 324369"/>
              <a:gd name="connsiteX15" fmla="*/ 400050 w 1724025"/>
              <a:gd name="connsiteY15" fmla="*/ 81482 h 324369"/>
              <a:gd name="connsiteX16" fmla="*/ 438150 w 1724025"/>
              <a:gd name="connsiteY16" fmla="*/ 62432 h 324369"/>
              <a:gd name="connsiteX17" fmla="*/ 466725 w 1724025"/>
              <a:gd name="connsiteY17" fmla="*/ 57669 h 324369"/>
              <a:gd name="connsiteX18" fmla="*/ 509587 w 1724025"/>
              <a:gd name="connsiteY18" fmla="*/ 43382 h 324369"/>
              <a:gd name="connsiteX19" fmla="*/ 523875 w 1724025"/>
              <a:gd name="connsiteY19" fmla="*/ 38619 h 324369"/>
              <a:gd name="connsiteX20" fmla="*/ 542925 w 1724025"/>
              <a:gd name="connsiteY20" fmla="*/ 33857 h 324369"/>
              <a:gd name="connsiteX21" fmla="*/ 590550 w 1724025"/>
              <a:gd name="connsiteY21" fmla="*/ 19569 h 324369"/>
              <a:gd name="connsiteX22" fmla="*/ 723900 w 1724025"/>
              <a:gd name="connsiteY22" fmla="*/ 519 h 324369"/>
              <a:gd name="connsiteX23" fmla="*/ 1528762 w 1724025"/>
              <a:gd name="connsiteY23" fmla="*/ 10044 h 324369"/>
              <a:gd name="connsiteX24" fmla="*/ 1609725 w 1724025"/>
              <a:gd name="connsiteY24" fmla="*/ 19569 h 324369"/>
              <a:gd name="connsiteX25" fmla="*/ 1638300 w 1724025"/>
              <a:gd name="connsiteY25" fmla="*/ 29094 h 324369"/>
              <a:gd name="connsiteX26" fmla="*/ 1652587 w 1724025"/>
              <a:gd name="connsiteY26" fmla="*/ 33857 h 324369"/>
              <a:gd name="connsiteX27" fmla="*/ 1671637 w 1724025"/>
              <a:gd name="connsiteY27" fmla="*/ 62432 h 324369"/>
              <a:gd name="connsiteX28" fmla="*/ 1681162 w 1724025"/>
              <a:gd name="connsiteY28" fmla="*/ 76719 h 324369"/>
              <a:gd name="connsiteX29" fmla="*/ 1709737 w 1724025"/>
              <a:gd name="connsiteY29" fmla="*/ 95769 h 324369"/>
              <a:gd name="connsiteX30" fmla="*/ 1724025 w 1724025"/>
              <a:gd name="connsiteY30" fmla="*/ 100532 h 3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724025" h="324369">
                <a:moveTo>
                  <a:pt x="0" y="324369"/>
                </a:moveTo>
                <a:cubicBezTo>
                  <a:pt x="3175" y="318019"/>
                  <a:pt x="4505" y="310339"/>
                  <a:pt x="9525" y="305319"/>
                </a:cubicBezTo>
                <a:cubicBezTo>
                  <a:pt x="30108" y="284736"/>
                  <a:pt x="36481" y="289897"/>
                  <a:pt x="57150" y="276744"/>
                </a:cubicBezTo>
                <a:cubicBezTo>
                  <a:pt x="68671" y="269412"/>
                  <a:pt x="79663" y="261258"/>
                  <a:pt x="90487" y="252932"/>
                </a:cubicBezTo>
                <a:cubicBezTo>
                  <a:pt x="100315" y="245372"/>
                  <a:pt x="108632" y="235824"/>
                  <a:pt x="119062" y="229119"/>
                </a:cubicBezTo>
                <a:cubicBezTo>
                  <a:pt x="131006" y="221441"/>
                  <a:pt x="144697" y="216868"/>
                  <a:pt x="157162" y="210069"/>
                </a:cubicBezTo>
                <a:cubicBezTo>
                  <a:pt x="162187" y="207328"/>
                  <a:pt x="166480" y="203384"/>
                  <a:pt x="171450" y="200544"/>
                </a:cubicBezTo>
                <a:cubicBezTo>
                  <a:pt x="187929" y="191127"/>
                  <a:pt x="188757" y="191600"/>
                  <a:pt x="204787" y="186257"/>
                </a:cubicBezTo>
                <a:cubicBezTo>
                  <a:pt x="209550" y="183082"/>
                  <a:pt x="213955" y="179292"/>
                  <a:pt x="219075" y="176732"/>
                </a:cubicBezTo>
                <a:cubicBezTo>
                  <a:pt x="223565" y="174487"/>
                  <a:pt x="229185" y="174754"/>
                  <a:pt x="233362" y="171969"/>
                </a:cubicBezTo>
                <a:cubicBezTo>
                  <a:pt x="284016" y="138200"/>
                  <a:pt x="206019" y="178069"/>
                  <a:pt x="266700" y="143394"/>
                </a:cubicBezTo>
                <a:cubicBezTo>
                  <a:pt x="282110" y="134588"/>
                  <a:pt x="299557" y="129427"/>
                  <a:pt x="314325" y="119582"/>
                </a:cubicBezTo>
                <a:cubicBezTo>
                  <a:pt x="319087" y="116407"/>
                  <a:pt x="323351" y="112312"/>
                  <a:pt x="328612" y="110057"/>
                </a:cubicBezTo>
                <a:cubicBezTo>
                  <a:pt x="334628" y="107479"/>
                  <a:pt x="341368" y="107092"/>
                  <a:pt x="347662" y="105294"/>
                </a:cubicBezTo>
                <a:cubicBezTo>
                  <a:pt x="352489" y="103915"/>
                  <a:pt x="357187" y="102119"/>
                  <a:pt x="361950" y="100532"/>
                </a:cubicBezTo>
                <a:cubicBezTo>
                  <a:pt x="406882" y="66832"/>
                  <a:pt x="356275" y="100938"/>
                  <a:pt x="400050" y="81482"/>
                </a:cubicBezTo>
                <a:cubicBezTo>
                  <a:pt x="426592" y="69685"/>
                  <a:pt x="415934" y="67369"/>
                  <a:pt x="438150" y="62432"/>
                </a:cubicBezTo>
                <a:cubicBezTo>
                  <a:pt x="447576" y="60337"/>
                  <a:pt x="457395" y="60157"/>
                  <a:pt x="466725" y="57669"/>
                </a:cubicBezTo>
                <a:cubicBezTo>
                  <a:pt x="481277" y="53789"/>
                  <a:pt x="495300" y="48144"/>
                  <a:pt x="509587" y="43382"/>
                </a:cubicBezTo>
                <a:cubicBezTo>
                  <a:pt x="514350" y="41794"/>
                  <a:pt x="519005" y="39836"/>
                  <a:pt x="523875" y="38619"/>
                </a:cubicBezTo>
                <a:lnTo>
                  <a:pt x="542925" y="33857"/>
                </a:lnTo>
                <a:cubicBezTo>
                  <a:pt x="568150" y="17040"/>
                  <a:pt x="548413" y="27230"/>
                  <a:pt x="590550" y="19569"/>
                </a:cubicBezTo>
                <a:cubicBezTo>
                  <a:pt x="698180" y="0"/>
                  <a:pt x="624225" y="8187"/>
                  <a:pt x="723900" y="519"/>
                </a:cubicBezTo>
                <a:lnTo>
                  <a:pt x="1528762" y="10044"/>
                </a:lnTo>
                <a:cubicBezTo>
                  <a:pt x="1548438" y="10370"/>
                  <a:pt x="1586452" y="13222"/>
                  <a:pt x="1609725" y="19569"/>
                </a:cubicBezTo>
                <a:cubicBezTo>
                  <a:pt x="1619411" y="22211"/>
                  <a:pt x="1628775" y="25919"/>
                  <a:pt x="1638300" y="29094"/>
                </a:cubicBezTo>
                <a:lnTo>
                  <a:pt x="1652587" y="33857"/>
                </a:lnTo>
                <a:lnTo>
                  <a:pt x="1671637" y="62432"/>
                </a:lnTo>
                <a:cubicBezTo>
                  <a:pt x="1674812" y="67194"/>
                  <a:pt x="1676400" y="73544"/>
                  <a:pt x="1681162" y="76719"/>
                </a:cubicBezTo>
                <a:cubicBezTo>
                  <a:pt x="1690687" y="83069"/>
                  <a:pt x="1698877" y="92149"/>
                  <a:pt x="1709737" y="95769"/>
                </a:cubicBezTo>
                <a:lnTo>
                  <a:pt x="1724025" y="100532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333750" y="955941"/>
            <a:ext cx="3463659" cy="182297"/>
          </a:xfrm>
          <a:custGeom>
            <a:avLst/>
            <a:gdLst>
              <a:gd name="connsiteX0" fmla="*/ 0 w 3463659"/>
              <a:gd name="connsiteY0" fmla="*/ 34659 h 182297"/>
              <a:gd name="connsiteX1" fmla="*/ 23813 w 3463659"/>
              <a:gd name="connsiteY1" fmla="*/ 39422 h 182297"/>
              <a:gd name="connsiteX2" fmla="*/ 61913 w 3463659"/>
              <a:gd name="connsiteY2" fmla="*/ 58472 h 182297"/>
              <a:gd name="connsiteX3" fmla="*/ 104775 w 3463659"/>
              <a:gd name="connsiteY3" fmla="*/ 67997 h 182297"/>
              <a:gd name="connsiteX4" fmla="*/ 176213 w 3463659"/>
              <a:gd name="connsiteY4" fmla="*/ 87047 h 182297"/>
              <a:gd name="connsiteX5" fmla="*/ 195263 w 3463659"/>
              <a:gd name="connsiteY5" fmla="*/ 96572 h 182297"/>
              <a:gd name="connsiteX6" fmla="*/ 238125 w 3463659"/>
              <a:gd name="connsiteY6" fmla="*/ 115622 h 182297"/>
              <a:gd name="connsiteX7" fmla="*/ 271463 w 3463659"/>
              <a:gd name="connsiteY7" fmla="*/ 134672 h 182297"/>
              <a:gd name="connsiteX8" fmla="*/ 304800 w 3463659"/>
              <a:gd name="connsiteY8" fmla="*/ 144197 h 182297"/>
              <a:gd name="connsiteX9" fmla="*/ 319088 w 3463659"/>
              <a:gd name="connsiteY9" fmla="*/ 153722 h 182297"/>
              <a:gd name="connsiteX10" fmla="*/ 366713 w 3463659"/>
              <a:gd name="connsiteY10" fmla="*/ 163247 h 182297"/>
              <a:gd name="connsiteX11" fmla="*/ 390525 w 3463659"/>
              <a:gd name="connsiteY11" fmla="*/ 168009 h 182297"/>
              <a:gd name="connsiteX12" fmla="*/ 438150 w 3463659"/>
              <a:gd name="connsiteY12" fmla="*/ 172772 h 182297"/>
              <a:gd name="connsiteX13" fmla="*/ 533400 w 3463659"/>
              <a:gd name="connsiteY13" fmla="*/ 182297 h 182297"/>
              <a:gd name="connsiteX14" fmla="*/ 2052638 w 3463659"/>
              <a:gd name="connsiteY14" fmla="*/ 177534 h 182297"/>
              <a:gd name="connsiteX15" fmla="*/ 2400300 w 3463659"/>
              <a:gd name="connsiteY15" fmla="*/ 172772 h 182297"/>
              <a:gd name="connsiteX16" fmla="*/ 2443163 w 3463659"/>
              <a:gd name="connsiteY16" fmla="*/ 168009 h 182297"/>
              <a:gd name="connsiteX17" fmla="*/ 2624138 w 3463659"/>
              <a:gd name="connsiteY17" fmla="*/ 148959 h 182297"/>
              <a:gd name="connsiteX18" fmla="*/ 2657475 w 3463659"/>
              <a:gd name="connsiteY18" fmla="*/ 144197 h 182297"/>
              <a:gd name="connsiteX19" fmla="*/ 3124200 w 3463659"/>
              <a:gd name="connsiteY19" fmla="*/ 139434 h 182297"/>
              <a:gd name="connsiteX20" fmla="*/ 3195638 w 3463659"/>
              <a:gd name="connsiteY20" fmla="*/ 129909 h 182297"/>
              <a:gd name="connsiteX21" fmla="*/ 3214688 w 3463659"/>
              <a:gd name="connsiteY21" fmla="*/ 125147 h 182297"/>
              <a:gd name="connsiteX22" fmla="*/ 3238500 w 3463659"/>
              <a:gd name="connsiteY22" fmla="*/ 120384 h 182297"/>
              <a:gd name="connsiteX23" fmla="*/ 3257550 w 3463659"/>
              <a:gd name="connsiteY23" fmla="*/ 110859 h 182297"/>
              <a:gd name="connsiteX24" fmla="*/ 3281363 w 3463659"/>
              <a:gd name="connsiteY24" fmla="*/ 106097 h 182297"/>
              <a:gd name="connsiteX25" fmla="*/ 3328988 w 3463659"/>
              <a:gd name="connsiteY25" fmla="*/ 87047 h 182297"/>
              <a:gd name="connsiteX26" fmla="*/ 3348038 w 3463659"/>
              <a:gd name="connsiteY26" fmla="*/ 77522 h 182297"/>
              <a:gd name="connsiteX27" fmla="*/ 3381375 w 3463659"/>
              <a:gd name="connsiteY27" fmla="*/ 67997 h 182297"/>
              <a:gd name="connsiteX28" fmla="*/ 3395663 w 3463659"/>
              <a:gd name="connsiteY28" fmla="*/ 58472 h 182297"/>
              <a:gd name="connsiteX29" fmla="*/ 3433763 w 3463659"/>
              <a:gd name="connsiteY29" fmla="*/ 34659 h 182297"/>
              <a:gd name="connsiteX30" fmla="*/ 3448050 w 3463659"/>
              <a:gd name="connsiteY30" fmla="*/ 15609 h 182297"/>
              <a:gd name="connsiteX31" fmla="*/ 3462338 w 3463659"/>
              <a:gd name="connsiteY31" fmla="*/ 1322 h 18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463659" h="182297">
                <a:moveTo>
                  <a:pt x="0" y="34659"/>
                </a:moveTo>
                <a:cubicBezTo>
                  <a:pt x="7938" y="36247"/>
                  <a:pt x="16258" y="36516"/>
                  <a:pt x="23813" y="39422"/>
                </a:cubicBezTo>
                <a:cubicBezTo>
                  <a:pt x="37066" y="44519"/>
                  <a:pt x="48138" y="55029"/>
                  <a:pt x="61913" y="58472"/>
                </a:cubicBezTo>
                <a:cubicBezTo>
                  <a:pt x="88816" y="65197"/>
                  <a:pt x="74545" y="61950"/>
                  <a:pt x="104775" y="67997"/>
                </a:cubicBezTo>
                <a:cubicBezTo>
                  <a:pt x="163806" y="97511"/>
                  <a:pt x="99010" y="69231"/>
                  <a:pt x="176213" y="87047"/>
                </a:cubicBezTo>
                <a:cubicBezTo>
                  <a:pt x="183131" y="88643"/>
                  <a:pt x="188775" y="93689"/>
                  <a:pt x="195263" y="96572"/>
                </a:cubicBezTo>
                <a:cubicBezTo>
                  <a:pt x="218226" y="106778"/>
                  <a:pt x="217608" y="103898"/>
                  <a:pt x="238125" y="115622"/>
                </a:cubicBezTo>
                <a:cubicBezTo>
                  <a:pt x="262037" y="129286"/>
                  <a:pt x="242683" y="122338"/>
                  <a:pt x="271463" y="134672"/>
                </a:cubicBezTo>
                <a:cubicBezTo>
                  <a:pt x="281024" y="138770"/>
                  <a:pt x="295139" y="141781"/>
                  <a:pt x="304800" y="144197"/>
                </a:cubicBezTo>
                <a:cubicBezTo>
                  <a:pt x="309563" y="147372"/>
                  <a:pt x="313968" y="151162"/>
                  <a:pt x="319088" y="153722"/>
                </a:cubicBezTo>
                <a:cubicBezTo>
                  <a:pt x="332778" y="160567"/>
                  <a:pt x="353555" y="161054"/>
                  <a:pt x="366713" y="163247"/>
                </a:cubicBezTo>
                <a:cubicBezTo>
                  <a:pt x="374697" y="164578"/>
                  <a:pt x="382502" y="166939"/>
                  <a:pt x="390525" y="168009"/>
                </a:cubicBezTo>
                <a:cubicBezTo>
                  <a:pt x="406339" y="170118"/>
                  <a:pt x="422293" y="171010"/>
                  <a:pt x="438150" y="172772"/>
                </a:cubicBezTo>
                <a:cubicBezTo>
                  <a:pt x="523735" y="182281"/>
                  <a:pt x="420904" y="172921"/>
                  <a:pt x="533400" y="182297"/>
                </a:cubicBezTo>
                <a:lnTo>
                  <a:pt x="2052638" y="177534"/>
                </a:lnTo>
                <a:lnTo>
                  <a:pt x="2400300" y="172772"/>
                </a:lnTo>
                <a:cubicBezTo>
                  <a:pt x="2414671" y="172421"/>
                  <a:pt x="2428852" y="169372"/>
                  <a:pt x="2443163" y="168009"/>
                </a:cubicBezTo>
                <a:cubicBezTo>
                  <a:pt x="2528486" y="159883"/>
                  <a:pt x="2510083" y="165251"/>
                  <a:pt x="2624138" y="148959"/>
                </a:cubicBezTo>
                <a:cubicBezTo>
                  <a:pt x="2635250" y="147372"/>
                  <a:pt x="2646252" y="144411"/>
                  <a:pt x="2657475" y="144197"/>
                </a:cubicBezTo>
                <a:lnTo>
                  <a:pt x="3124200" y="139434"/>
                </a:lnTo>
                <a:cubicBezTo>
                  <a:pt x="3152808" y="136256"/>
                  <a:pt x="3168905" y="135256"/>
                  <a:pt x="3195638" y="129909"/>
                </a:cubicBezTo>
                <a:cubicBezTo>
                  <a:pt x="3202056" y="128625"/>
                  <a:pt x="3208298" y="126567"/>
                  <a:pt x="3214688" y="125147"/>
                </a:cubicBezTo>
                <a:cubicBezTo>
                  <a:pt x="3222590" y="123391"/>
                  <a:pt x="3230563" y="121972"/>
                  <a:pt x="3238500" y="120384"/>
                </a:cubicBezTo>
                <a:cubicBezTo>
                  <a:pt x="3244850" y="117209"/>
                  <a:pt x="3250815" y="113104"/>
                  <a:pt x="3257550" y="110859"/>
                </a:cubicBezTo>
                <a:cubicBezTo>
                  <a:pt x="3265229" y="108299"/>
                  <a:pt x="3273847" y="109103"/>
                  <a:pt x="3281363" y="106097"/>
                </a:cubicBezTo>
                <a:cubicBezTo>
                  <a:pt x="3342871" y="81494"/>
                  <a:pt x="3269204" y="99002"/>
                  <a:pt x="3328988" y="87047"/>
                </a:cubicBezTo>
                <a:cubicBezTo>
                  <a:pt x="3335338" y="83872"/>
                  <a:pt x="3341513" y="80319"/>
                  <a:pt x="3348038" y="77522"/>
                </a:cubicBezTo>
                <a:cubicBezTo>
                  <a:pt x="3357609" y="73420"/>
                  <a:pt x="3371700" y="70415"/>
                  <a:pt x="3381375" y="67997"/>
                </a:cubicBezTo>
                <a:cubicBezTo>
                  <a:pt x="3386138" y="64822"/>
                  <a:pt x="3390693" y="61312"/>
                  <a:pt x="3395663" y="58472"/>
                </a:cubicBezTo>
                <a:cubicBezTo>
                  <a:pt x="3413268" y="48412"/>
                  <a:pt x="3418586" y="49836"/>
                  <a:pt x="3433763" y="34659"/>
                </a:cubicBezTo>
                <a:cubicBezTo>
                  <a:pt x="3439376" y="29046"/>
                  <a:pt x="3442437" y="21222"/>
                  <a:pt x="3448050" y="15609"/>
                </a:cubicBezTo>
                <a:cubicBezTo>
                  <a:pt x="3463659" y="0"/>
                  <a:pt x="3462338" y="13251"/>
                  <a:pt x="3462338" y="132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4421960" y="1075732"/>
            <a:ext cx="88128" cy="386356"/>
          </a:xfrm>
          <a:custGeom>
            <a:avLst/>
            <a:gdLst>
              <a:gd name="connsiteX0" fmla="*/ 59553 w 88128"/>
              <a:gd name="connsiteY0" fmla="*/ 593 h 386356"/>
              <a:gd name="connsiteX1" fmla="*/ 30978 w 88128"/>
              <a:gd name="connsiteY1" fmla="*/ 5356 h 386356"/>
              <a:gd name="connsiteX2" fmla="*/ 11928 w 88128"/>
              <a:gd name="connsiteY2" fmla="*/ 52981 h 386356"/>
              <a:gd name="connsiteX3" fmla="*/ 7165 w 88128"/>
              <a:gd name="connsiteY3" fmla="*/ 67268 h 386356"/>
              <a:gd name="connsiteX4" fmla="*/ 16690 w 88128"/>
              <a:gd name="connsiteY4" fmla="*/ 238718 h 386356"/>
              <a:gd name="connsiteX5" fmla="*/ 26215 w 88128"/>
              <a:gd name="connsiteY5" fmla="*/ 267293 h 386356"/>
              <a:gd name="connsiteX6" fmla="*/ 40503 w 88128"/>
              <a:gd name="connsiteY6" fmla="*/ 291106 h 386356"/>
              <a:gd name="connsiteX7" fmla="*/ 59553 w 88128"/>
              <a:gd name="connsiteY7" fmla="*/ 333968 h 386356"/>
              <a:gd name="connsiteX8" fmla="*/ 64315 w 88128"/>
              <a:gd name="connsiteY8" fmla="*/ 348256 h 386356"/>
              <a:gd name="connsiteX9" fmla="*/ 83365 w 88128"/>
              <a:gd name="connsiteY9" fmla="*/ 381593 h 386356"/>
              <a:gd name="connsiteX10" fmla="*/ 88128 w 88128"/>
              <a:gd name="connsiteY10" fmla="*/ 386356 h 38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128" h="386356">
                <a:moveTo>
                  <a:pt x="59553" y="593"/>
                </a:moveTo>
                <a:cubicBezTo>
                  <a:pt x="50028" y="2181"/>
                  <a:pt x="39013" y="0"/>
                  <a:pt x="30978" y="5356"/>
                </a:cubicBezTo>
                <a:cubicBezTo>
                  <a:pt x="15803" y="15473"/>
                  <a:pt x="15639" y="38138"/>
                  <a:pt x="11928" y="52981"/>
                </a:cubicBezTo>
                <a:cubicBezTo>
                  <a:pt x="10710" y="57851"/>
                  <a:pt x="8753" y="62506"/>
                  <a:pt x="7165" y="67268"/>
                </a:cubicBezTo>
                <a:cubicBezTo>
                  <a:pt x="9045" y="127421"/>
                  <a:pt x="0" y="183083"/>
                  <a:pt x="16690" y="238718"/>
                </a:cubicBezTo>
                <a:cubicBezTo>
                  <a:pt x="19575" y="248335"/>
                  <a:pt x="22060" y="258153"/>
                  <a:pt x="26215" y="267293"/>
                </a:cubicBezTo>
                <a:cubicBezTo>
                  <a:pt x="30046" y="275720"/>
                  <a:pt x="36672" y="282679"/>
                  <a:pt x="40503" y="291106"/>
                </a:cubicBezTo>
                <a:cubicBezTo>
                  <a:pt x="64792" y="344542"/>
                  <a:pt x="37074" y="300250"/>
                  <a:pt x="59553" y="333968"/>
                </a:cubicBezTo>
                <a:cubicBezTo>
                  <a:pt x="61140" y="338731"/>
                  <a:pt x="62338" y="343642"/>
                  <a:pt x="64315" y="348256"/>
                </a:cubicBezTo>
                <a:cubicBezTo>
                  <a:pt x="69588" y="360560"/>
                  <a:pt x="75393" y="370965"/>
                  <a:pt x="83365" y="381593"/>
                </a:cubicBezTo>
                <a:cubicBezTo>
                  <a:pt x="84712" y="383389"/>
                  <a:pt x="86540" y="384768"/>
                  <a:pt x="88128" y="38635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29124" y="1357298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공통특징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추상화 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객체모델링 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cxnSp>
        <p:nvCxnSpPr>
          <p:cNvPr id="16" name="직선 연결선 15"/>
          <p:cNvCxnSpPr/>
          <p:nvPr/>
        </p:nvCxnSpPr>
        <p:spPr>
          <a:xfrm rot="5400000">
            <a:off x="4429124" y="185657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714876" y="1714488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714876" y="2142322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57752" y="1571612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명사적 특징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눈에 보이는 특징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 </a:t>
            </a:r>
            <a:r>
              <a:rPr lang="ko-KR" altLang="en-US" sz="1200" dirty="0" smtClean="0"/>
              <a:t>뚜껑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색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몸체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929190" y="2008993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동사적 특징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동작에 대한 특징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쓴다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357554" y="2143116"/>
            <a:ext cx="16676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MakerPen</a:t>
            </a:r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변수</a:t>
            </a:r>
            <a:endParaRPr lang="en-US" altLang="ko-KR" sz="1600" dirty="0" smtClean="0"/>
          </a:p>
          <a:p>
            <a:r>
              <a:rPr lang="en-US" altLang="ko-KR" sz="1600" dirty="0" smtClean="0"/>
              <a:t> method</a:t>
            </a:r>
          </a:p>
          <a:p>
            <a:r>
              <a:rPr lang="en-US" altLang="ko-KR" sz="1600" dirty="0" smtClean="0"/>
              <a:t>}</a:t>
            </a:r>
          </a:p>
        </p:txBody>
      </p:sp>
      <p:sp>
        <p:nvSpPr>
          <p:cNvPr id="24" name="자유형 23"/>
          <p:cNvSpPr/>
          <p:nvPr/>
        </p:nvSpPr>
        <p:spPr>
          <a:xfrm>
            <a:off x="3962400" y="1770062"/>
            <a:ext cx="985838" cy="803776"/>
          </a:xfrm>
          <a:custGeom>
            <a:avLst/>
            <a:gdLst>
              <a:gd name="connsiteX0" fmla="*/ 985838 w 985838"/>
              <a:gd name="connsiteY0" fmla="*/ 6351 h 803776"/>
              <a:gd name="connsiteX1" fmla="*/ 971550 w 985838"/>
              <a:gd name="connsiteY1" fmla="*/ 1588 h 803776"/>
              <a:gd name="connsiteX2" fmla="*/ 957263 w 985838"/>
              <a:gd name="connsiteY2" fmla="*/ 15876 h 803776"/>
              <a:gd name="connsiteX3" fmla="*/ 942975 w 985838"/>
              <a:gd name="connsiteY3" fmla="*/ 20638 h 803776"/>
              <a:gd name="connsiteX4" fmla="*/ 914400 w 985838"/>
              <a:gd name="connsiteY4" fmla="*/ 44451 h 803776"/>
              <a:gd name="connsiteX5" fmla="*/ 900113 w 985838"/>
              <a:gd name="connsiteY5" fmla="*/ 49213 h 803776"/>
              <a:gd name="connsiteX6" fmla="*/ 866775 w 985838"/>
              <a:gd name="connsiteY6" fmla="*/ 73026 h 803776"/>
              <a:gd name="connsiteX7" fmla="*/ 852488 w 985838"/>
              <a:gd name="connsiteY7" fmla="*/ 87313 h 803776"/>
              <a:gd name="connsiteX8" fmla="*/ 819150 w 985838"/>
              <a:gd name="connsiteY8" fmla="*/ 111126 h 803776"/>
              <a:gd name="connsiteX9" fmla="*/ 809625 w 985838"/>
              <a:gd name="connsiteY9" fmla="*/ 125413 h 803776"/>
              <a:gd name="connsiteX10" fmla="*/ 795338 w 985838"/>
              <a:gd name="connsiteY10" fmla="*/ 139701 h 803776"/>
              <a:gd name="connsiteX11" fmla="*/ 771525 w 985838"/>
              <a:gd name="connsiteY11" fmla="*/ 168276 h 803776"/>
              <a:gd name="connsiteX12" fmla="*/ 747713 w 985838"/>
              <a:gd name="connsiteY12" fmla="*/ 196851 h 803776"/>
              <a:gd name="connsiteX13" fmla="*/ 733425 w 985838"/>
              <a:gd name="connsiteY13" fmla="*/ 215901 h 803776"/>
              <a:gd name="connsiteX14" fmla="*/ 719138 w 985838"/>
              <a:gd name="connsiteY14" fmla="*/ 230188 h 803776"/>
              <a:gd name="connsiteX15" fmla="*/ 714375 w 985838"/>
              <a:gd name="connsiteY15" fmla="*/ 249238 h 803776"/>
              <a:gd name="connsiteX16" fmla="*/ 700088 w 985838"/>
              <a:gd name="connsiteY16" fmla="*/ 268288 h 803776"/>
              <a:gd name="connsiteX17" fmla="*/ 681038 w 985838"/>
              <a:gd name="connsiteY17" fmla="*/ 296863 h 803776"/>
              <a:gd name="connsiteX18" fmla="*/ 671513 w 985838"/>
              <a:gd name="connsiteY18" fmla="*/ 311151 h 803776"/>
              <a:gd name="connsiteX19" fmla="*/ 661988 w 985838"/>
              <a:gd name="connsiteY19" fmla="*/ 330201 h 803776"/>
              <a:gd name="connsiteX20" fmla="*/ 642938 w 985838"/>
              <a:gd name="connsiteY20" fmla="*/ 358776 h 803776"/>
              <a:gd name="connsiteX21" fmla="*/ 633413 w 985838"/>
              <a:gd name="connsiteY21" fmla="*/ 387351 h 803776"/>
              <a:gd name="connsiteX22" fmla="*/ 604838 w 985838"/>
              <a:gd name="connsiteY22" fmla="*/ 430213 h 803776"/>
              <a:gd name="connsiteX23" fmla="*/ 595313 w 985838"/>
              <a:gd name="connsiteY23" fmla="*/ 444501 h 803776"/>
              <a:gd name="connsiteX24" fmla="*/ 581025 w 985838"/>
              <a:gd name="connsiteY24" fmla="*/ 477838 h 803776"/>
              <a:gd name="connsiteX25" fmla="*/ 561975 w 985838"/>
              <a:gd name="connsiteY25" fmla="*/ 506413 h 803776"/>
              <a:gd name="connsiteX26" fmla="*/ 542925 w 985838"/>
              <a:gd name="connsiteY26" fmla="*/ 534988 h 803776"/>
              <a:gd name="connsiteX27" fmla="*/ 533400 w 985838"/>
              <a:gd name="connsiteY27" fmla="*/ 549276 h 803776"/>
              <a:gd name="connsiteX28" fmla="*/ 523875 w 985838"/>
              <a:gd name="connsiteY28" fmla="*/ 568326 h 803776"/>
              <a:gd name="connsiteX29" fmla="*/ 509588 w 985838"/>
              <a:gd name="connsiteY29" fmla="*/ 577851 h 803776"/>
              <a:gd name="connsiteX30" fmla="*/ 490538 w 985838"/>
              <a:gd name="connsiteY30" fmla="*/ 606426 h 803776"/>
              <a:gd name="connsiteX31" fmla="*/ 485775 w 985838"/>
              <a:gd name="connsiteY31" fmla="*/ 620713 h 803776"/>
              <a:gd name="connsiteX32" fmla="*/ 471488 w 985838"/>
              <a:gd name="connsiteY32" fmla="*/ 635001 h 803776"/>
              <a:gd name="connsiteX33" fmla="*/ 452438 w 985838"/>
              <a:gd name="connsiteY33" fmla="*/ 663576 h 803776"/>
              <a:gd name="connsiteX34" fmla="*/ 438150 w 985838"/>
              <a:gd name="connsiteY34" fmla="*/ 673101 h 803776"/>
              <a:gd name="connsiteX35" fmla="*/ 395288 w 985838"/>
              <a:gd name="connsiteY35" fmla="*/ 706438 h 803776"/>
              <a:gd name="connsiteX36" fmla="*/ 381000 w 985838"/>
              <a:gd name="connsiteY36" fmla="*/ 715963 h 803776"/>
              <a:gd name="connsiteX37" fmla="*/ 361950 w 985838"/>
              <a:gd name="connsiteY37" fmla="*/ 730251 h 803776"/>
              <a:gd name="connsiteX38" fmla="*/ 347663 w 985838"/>
              <a:gd name="connsiteY38" fmla="*/ 735013 h 803776"/>
              <a:gd name="connsiteX39" fmla="*/ 304800 w 985838"/>
              <a:gd name="connsiteY39" fmla="*/ 754063 h 803776"/>
              <a:gd name="connsiteX40" fmla="*/ 290513 w 985838"/>
              <a:gd name="connsiteY40" fmla="*/ 758826 h 803776"/>
              <a:gd name="connsiteX41" fmla="*/ 271463 w 985838"/>
              <a:gd name="connsiteY41" fmla="*/ 763588 h 803776"/>
              <a:gd name="connsiteX42" fmla="*/ 219075 w 985838"/>
              <a:gd name="connsiteY42" fmla="*/ 773113 h 803776"/>
              <a:gd name="connsiteX43" fmla="*/ 176213 w 985838"/>
              <a:gd name="connsiteY43" fmla="*/ 777876 h 803776"/>
              <a:gd name="connsiteX44" fmla="*/ 95250 w 985838"/>
              <a:gd name="connsiteY44" fmla="*/ 792163 h 803776"/>
              <a:gd name="connsiteX45" fmla="*/ 0 w 985838"/>
              <a:gd name="connsiteY45" fmla="*/ 801688 h 80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85838" h="803776">
                <a:moveTo>
                  <a:pt x="985838" y="6351"/>
                </a:moveTo>
                <a:cubicBezTo>
                  <a:pt x="981075" y="4763"/>
                  <a:pt x="976313" y="0"/>
                  <a:pt x="971550" y="1588"/>
                </a:cubicBezTo>
                <a:cubicBezTo>
                  <a:pt x="965160" y="3718"/>
                  <a:pt x="962867" y="12140"/>
                  <a:pt x="957263" y="15876"/>
                </a:cubicBezTo>
                <a:cubicBezTo>
                  <a:pt x="953086" y="18661"/>
                  <a:pt x="947738" y="19051"/>
                  <a:pt x="942975" y="20638"/>
                </a:cubicBezTo>
                <a:cubicBezTo>
                  <a:pt x="932441" y="31173"/>
                  <a:pt x="927663" y="37820"/>
                  <a:pt x="914400" y="44451"/>
                </a:cubicBezTo>
                <a:cubicBezTo>
                  <a:pt x="909910" y="46696"/>
                  <a:pt x="904875" y="47626"/>
                  <a:pt x="900113" y="49213"/>
                </a:cubicBezTo>
                <a:cubicBezTo>
                  <a:pt x="862964" y="86362"/>
                  <a:pt x="910654" y="41684"/>
                  <a:pt x="866775" y="73026"/>
                </a:cubicBezTo>
                <a:cubicBezTo>
                  <a:pt x="861295" y="76941"/>
                  <a:pt x="857662" y="83001"/>
                  <a:pt x="852488" y="87313"/>
                </a:cubicBezTo>
                <a:cubicBezTo>
                  <a:pt x="836258" y="100838"/>
                  <a:pt x="836313" y="93963"/>
                  <a:pt x="819150" y="111126"/>
                </a:cubicBezTo>
                <a:cubicBezTo>
                  <a:pt x="815103" y="115173"/>
                  <a:pt x="813289" y="121016"/>
                  <a:pt x="809625" y="125413"/>
                </a:cubicBezTo>
                <a:cubicBezTo>
                  <a:pt x="805313" y="130587"/>
                  <a:pt x="799650" y="134527"/>
                  <a:pt x="795338" y="139701"/>
                </a:cubicBezTo>
                <a:cubicBezTo>
                  <a:pt x="762193" y="179476"/>
                  <a:pt x="813259" y="126542"/>
                  <a:pt x="771525" y="168276"/>
                </a:cubicBezTo>
                <a:cubicBezTo>
                  <a:pt x="762430" y="195563"/>
                  <a:pt x="773662" y="170902"/>
                  <a:pt x="747713" y="196851"/>
                </a:cubicBezTo>
                <a:cubicBezTo>
                  <a:pt x="742100" y="202464"/>
                  <a:pt x="738591" y="209874"/>
                  <a:pt x="733425" y="215901"/>
                </a:cubicBezTo>
                <a:cubicBezTo>
                  <a:pt x="729042" y="221015"/>
                  <a:pt x="723900" y="225426"/>
                  <a:pt x="719138" y="230188"/>
                </a:cubicBezTo>
                <a:cubicBezTo>
                  <a:pt x="717550" y="236538"/>
                  <a:pt x="717302" y="243384"/>
                  <a:pt x="714375" y="249238"/>
                </a:cubicBezTo>
                <a:cubicBezTo>
                  <a:pt x="710825" y="256337"/>
                  <a:pt x="704640" y="261785"/>
                  <a:pt x="700088" y="268288"/>
                </a:cubicBezTo>
                <a:cubicBezTo>
                  <a:pt x="693523" y="277666"/>
                  <a:pt x="687388" y="287338"/>
                  <a:pt x="681038" y="296863"/>
                </a:cubicBezTo>
                <a:cubicBezTo>
                  <a:pt x="677863" y="301626"/>
                  <a:pt x="674073" y="306031"/>
                  <a:pt x="671513" y="311151"/>
                </a:cubicBezTo>
                <a:cubicBezTo>
                  <a:pt x="668338" y="317501"/>
                  <a:pt x="665641" y="324113"/>
                  <a:pt x="661988" y="330201"/>
                </a:cubicBezTo>
                <a:cubicBezTo>
                  <a:pt x="656098" y="340017"/>
                  <a:pt x="646558" y="347916"/>
                  <a:pt x="642938" y="358776"/>
                </a:cubicBezTo>
                <a:cubicBezTo>
                  <a:pt x="639763" y="368301"/>
                  <a:pt x="638982" y="378997"/>
                  <a:pt x="633413" y="387351"/>
                </a:cubicBezTo>
                <a:lnTo>
                  <a:pt x="604838" y="430213"/>
                </a:lnTo>
                <a:cubicBezTo>
                  <a:pt x="601663" y="434976"/>
                  <a:pt x="597123" y="439071"/>
                  <a:pt x="595313" y="444501"/>
                </a:cubicBezTo>
                <a:cubicBezTo>
                  <a:pt x="590386" y="459280"/>
                  <a:pt x="589852" y="463127"/>
                  <a:pt x="581025" y="477838"/>
                </a:cubicBezTo>
                <a:cubicBezTo>
                  <a:pt x="575135" y="487654"/>
                  <a:pt x="568325" y="496888"/>
                  <a:pt x="561975" y="506413"/>
                </a:cubicBezTo>
                <a:lnTo>
                  <a:pt x="542925" y="534988"/>
                </a:lnTo>
                <a:cubicBezTo>
                  <a:pt x="539750" y="539751"/>
                  <a:pt x="535960" y="544156"/>
                  <a:pt x="533400" y="549276"/>
                </a:cubicBezTo>
                <a:cubicBezTo>
                  <a:pt x="530225" y="555626"/>
                  <a:pt x="528420" y="562872"/>
                  <a:pt x="523875" y="568326"/>
                </a:cubicBezTo>
                <a:cubicBezTo>
                  <a:pt x="520211" y="572723"/>
                  <a:pt x="514350" y="574676"/>
                  <a:pt x="509588" y="577851"/>
                </a:cubicBezTo>
                <a:cubicBezTo>
                  <a:pt x="498263" y="611822"/>
                  <a:pt x="514321" y="570752"/>
                  <a:pt x="490538" y="606426"/>
                </a:cubicBezTo>
                <a:cubicBezTo>
                  <a:pt x="487753" y="610603"/>
                  <a:pt x="488560" y="616536"/>
                  <a:pt x="485775" y="620713"/>
                </a:cubicBezTo>
                <a:cubicBezTo>
                  <a:pt x="482039" y="626317"/>
                  <a:pt x="475623" y="629685"/>
                  <a:pt x="471488" y="635001"/>
                </a:cubicBezTo>
                <a:cubicBezTo>
                  <a:pt x="464460" y="644037"/>
                  <a:pt x="461963" y="657226"/>
                  <a:pt x="452438" y="663576"/>
                </a:cubicBezTo>
                <a:cubicBezTo>
                  <a:pt x="447675" y="666751"/>
                  <a:pt x="442428" y="669298"/>
                  <a:pt x="438150" y="673101"/>
                </a:cubicBezTo>
                <a:cubicBezTo>
                  <a:pt x="399600" y="707367"/>
                  <a:pt x="424749" y="696618"/>
                  <a:pt x="395288" y="706438"/>
                </a:cubicBezTo>
                <a:cubicBezTo>
                  <a:pt x="390525" y="709613"/>
                  <a:pt x="385658" y="712636"/>
                  <a:pt x="381000" y="715963"/>
                </a:cubicBezTo>
                <a:cubicBezTo>
                  <a:pt x="374541" y="720577"/>
                  <a:pt x="368842" y="726313"/>
                  <a:pt x="361950" y="730251"/>
                </a:cubicBezTo>
                <a:cubicBezTo>
                  <a:pt x="357592" y="732742"/>
                  <a:pt x="352425" y="733426"/>
                  <a:pt x="347663" y="735013"/>
                </a:cubicBezTo>
                <a:cubicBezTo>
                  <a:pt x="325020" y="750108"/>
                  <a:pt x="338807" y="742727"/>
                  <a:pt x="304800" y="754063"/>
                </a:cubicBezTo>
                <a:cubicBezTo>
                  <a:pt x="300038" y="755651"/>
                  <a:pt x="295383" y="757609"/>
                  <a:pt x="290513" y="758826"/>
                </a:cubicBezTo>
                <a:cubicBezTo>
                  <a:pt x="284163" y="760413"/>
                  <a:pt x="277853" y="762168"/>
                  <a:pt x="271463" y="763588"/>
                </a:cubicBezTo>
                <a:cubicBezTo>
                  <a:pt x="257982" y="766584"/>
                  <a:pt x="232015" y="771388"/>
                  <a:pt x="219075" y="773113"/>
                </a:cubicBezTo>
                <a:cubicBezTo>
                  <a:pt x="204826" y="775013"/>
                  <a:pt x="190500" y="776288"/>
                  <a:pt x="176213" y="777876"/>
                </a:cubicBezTo>
                <a:cubicBezTo>
                  <a:pt x="117105" y="794764"/>
                  <a:pt x="168773" y="782138"/>
                  <a:pt x="95250" y="792163"/>
                </a:cubicBezTo>
                <a:cubicBezTo>
                  <a:pt x="10086" y="803776"/>
                  <a:pt x="67597" y="801688"/>
                  <a:pt x="0" y="80168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300538" y="2219325"/>
            <a:ext cx="823912" cy="623888"/>
          </a:xfrm>
          <a:custGeom>
            <a:avLst/>
            <a:gdLst>
              <a:gd name="connsiteX0" fmla="*/ 823912 w 823912"/>
              <a:gd name="connsiteY0" fmla="*/ 4763 h 623888"/>
              <a:gd name="connsiteX1" fmla="*/ 804862 w 823912"/>
              <a:gd name="connsiteY1" fmla="*/ 0 h 623888"/>
              <a:gd name="connsiteX2" fmla="*/ 790575 w 823912"/>
              <a:gd name="connsiteY2" fmla="*/ 4763 h 623888"/>
              <a:gd name="connsiteX3" fmla="*/ 762000 w 823912"/>
              <a:gd name="connsiteY3" fmla="*/ 9525 h 623888"/>
              <a:gd name="connsiteX4" fmla="*/ 719137 w 823912"/>
              <a:gd name="connsiteY4" fmla="*/ 28575 h 623888"/>
              <a:gd name="connsiteX5" fmla="*/ 700087 w 823912"/>
              <a:gd name="connsiteY5" fmla="*/ 42863 h 623888"/>
              <a:gd name="connsiteX6" fmla="*/ 661987 w 823912"/>
              <a:gd name="connsiteY6" fmla="*/ 66675 h 623888"/>
              <a:gd name="connsiteX7" fmla="*/ 623887 w 823912"/>
              <a:gd name="connsiteY7" fmla="*/ 104775 h 623888"/>
              <a:gd name="connsiteX8" fmla="*/ 585787 w 823912"/>
              <a:gd name="connsiteY8" fmla="*/ 147638 h 623888"/>
              <a:gd name="connsiteX9" fmla="*/ 571500 w 823912"/>
              <a:gd name="connsiteY9" fmla="*/ 166688 h 623888"/>
              <a:gd name="connsiteX10" fmla="*/ 547687 w 823912"/>
              <a:gd name="connsiteY10" fmla="*/ 228600 h 623888"/>
              <a:gd name="connsiteX11" fmla="*/ 538162 w 823912"/>
              <a:gd name="connsiteY11" fmla="*/ 242888 h 623888"/>
              <a:gd name="connsiteX12" fmla="*/ 523875 w 823912"/>
              <a:gd name="connsiteY12" fmla="*/ 276225 h 623888"/>
              <a:gd name="connsiteX13" fmla="*/ 514350 w 823912"/>
              <a:gd name="connsiteY13" fmla="*/ 290513 h 623888"/>
              <a:gd name="connsiteX14" fmla="*/ 504825 w 823912"/>
              <a:gd name="connsiteY14" fmla="*/ 328613 h 623888"/>
              <a:gd name="connsiteX15" fmla="*/ 495300 w 823912"/>
              <a:gd name="connsiteY15" fmla="*/ 342900 h 623888"/>
              <a:gd name="connsiteX16" fmla="*/ 471487 w 823912"/>
              <a:gd name="connsiteY16" fmla="*/ 376238 h 623888"/>
              <a:gd name="connsiteX17" fmla="*/ 461962 w 823912"/>
              <a:gd name="connsiteY17" fmla="*/ 395288 h 623888"/>
              <a:gd name="connsiteX18" fmla="*/ 452437 w 823912"/>
              <a:gd name="connsiteY18" fmla="*/ 409575 h 623888"/>
              <a:gd name="connsiteX19" fmla="*/ 438150 w 823912"/>
              <a:gd name="connsiteY19" fmla="*/ 433388 h 623888"/>
              <a:gd name="connsiteX20" fmla="*/ 419100 w 823912"/>
              <a:gd name="connsiteY20" fmla="*/ 452438 h 623888"/>
              <a:gd name="connsiteX21" fmla="*/ 409575 w 823912"/>
              <a:gd name="connsiteY21" fmla="*/ 466725 h 623888"/>
              <a:gd name="connsiteX22" fmla="*/ 361950 w 823912"/>
              <a:gd name="connsiteY22" fmla="*/ 509588 h 623888"/>
              <a:gd name="connsiteX23" fmla="*/ 309562 w 823912"/>
              <a:gd name="connsiteY23" fmla="*/ 547688 h 623888"/>
              <a:gd name="connsiteX24" fmla="*/ 295275 w 823912"/>
              <a:gd name="connsiteY24" fmla="*/ 552450 h 623888"/>
              <a:gd name="connsiteX25" fmla="*/ 280987 w 823912"/>
              <a:gd name="connsiteY25" fmla="*/ 561975 h 623888"/>
              <a:gd name="connsiteX26" fmla="*/ 261937 w 823912"/>
              <a:gd name="connsiteY26" fmla="*/ 576263 h 623888"/>
              <a:gd name="connsiteX27" fmla="*/ 242887 w 823912"/>
              <a:gd name="connsiteY27" fmla="*/ 581025 h 623888"/>
              <a:gd name="connsiteX28" fmla="*/ 228600 w 823912"/>
              <a:gd name="connsiteY28" fmla="*/ 590550 h 623888"/>
              <a:gd name="connsiteX29" fmla="*/ 200025 w 823912"/>
              <a:gd name="connsiteY29" fmla="*/ 600075 h 623888"/>
              <a:gd name="connsiteX30" fmla="*/ 185737 w 823912"/>
              <a:gd name="connsiteY30" fmla="*/ 604838 h 623888"/>
              <a:gd name="connsiteX31" fmla="*/ 152400 w 823912"/>
              <a:gd name="connsiteY31" fmla="*/ 609600 h 623888"/>
              <a:gd name="connsiteX32" fmla="*/ 80962 w 823912"/>
              <a:gd name="connsiteY32" fmla="*/ 619125 h 623888"/>
              <a:gd name="connsiteX33" fmla="*/ 0 w 823912"/>
              <a:gd name="connsiteY33" fmla="*/ 623888 h 62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23912" h="623888">
                <a:moveTo>
                  <a:pt x="823912" y="4763"/>
                </a:moveTo>
                <a:cubicBezTo>
                  <a:pt x="817562" y="3175"/>
                  <a:pt x="811407" y="0"/>
                  <a:pt x="804862" y="0"/>
                </a:cubicBezTo>
                <a:cubicBezTo>
                  <a:pt x="799842" y="0"/>
                  <a:pt x="795475" y="3674"/>
                  <a:pt x="790575" y="4763"/>
                </a:cubicBezTo>
                <a:cubicBezTo>
                  <a:pt x="781149" y="6858"/>
                  <a:pt x="771525" y="7938"/>
                  <a:pt x="762000" y="9525"/>
                </a:cubicBezTo>
                <a:cubicBezTo>
                  <a:pt x="749455" y="14543"/>
                  <a:pt x="731002" y="21159"/>
                  <a:pt x="719137" y="28575"/>
                </a:cubicBezTo>
                <a:cubicBezTo>
                  <a:pt x="712406" y="32782"/>
                  <a:pt x="706818" y="38656"/>
                  <a:pt x="700087" y="42863"/>
                </a:cubicBezTo>
                <a:cubicBezTo>
                  <a:pt x="675370" y="58311"/>
                  <a:pt x="685115" y="45475"/>
                  <a:pt x="661987" y="66675"/>
                </a:cubicBezTo>
                <a:cubicBezTo>
                  <a:pt x="648747" y="78811"/>
                  <a:pt x="638255" y="93998"/>
                  <a:pt x="623887" y="104775"/>
                </a:cubicBezTo>
                <a:cubicBezTo>
                  <a:pt x="591034" y="129415"/>
                  <a:pt x="615939" y="107434"/>
                  <a:pt x="585787" y="147638"/>
                </a:cubicBezTo>
                <a:cubicBezTo>
                  <a:pt x="581025" y="153988"/>
                  <a:pt x="575301" y="159720"/>
                  <a:pt x="571500" y="166688"/>
                </a:cubicBezTo>
                <a:cubicBezTo>
                  <a:pt x="546214" y="213045"/>
                  <a:pt x="566884" y="185407"/>
                  <a:pt x="547687" y="228600"/>
                </a:cubicBezTo>
                <a:cubicBezTo>
                  <a:pt x="545362" y="233831"/>
                  <a:pt x="541002" y="237918"/>
                  <a:pt x="538162" y="242888"/>
                </a:cubicBezTo>
                <a:cubicBezTo>
                  <a:pt x="498521" y="312260"/>
                  <a:pt x="550589" y="222796"/>
                  <a:pt x="523875" y="276225"/>
                </a:cubicBezTo>
                <a:cubicBezTo>
                  <a:pt x="521315" y="281345"/>
                  <a:pt x="517525" y="285750"/>
                  <a:pt x="514350" y="290513"/>
                </a:cubicBezTo>
                <a:cubicBezTo>
                  <a:pt x="512540" y="299564"/>
                  <a:pt x="509705" y="318854"/>
                  <a:pt x="504825" y="328613"/>
                </a:cubicBezTo>
                <a:cubicBezTo>
                  <a:pt x="502265" y="333732"/>
                  <a:pt x="498627" y="338243"/>
                  <a:pt x="495300" y="342900"/>
                </a:cubicBezTo>
                <a:cubicBezTo>
                  <a:pt x="487994" y="353128"/>
                  <a:pt x="477903" y="365009"/>
                  <a:pt x="471487" y="376238"/>
                </a:cubicBezTo>
                <a:cubicBezTo>
                  <a:pt x="467965" y="382402"/>
                  <a:pt x="465484" y="389124"/>
                  <a:pt x="461962" y="395288"/>
                </a:cubicBezTo>
                <a:cubicBezTo>
                  <a:pt x="459122" y="400258"/>
                  <a:pt x="455470" y="404721"/>
                  <a:pt x="452437" y="409575"/>
                </a:cubicBezTo>
                <a:cubicBezTo>
                  <a:pt x="447531" y="417425"/>
                  <a:pt x="443833" y="426081"/>
                  <a:pt x="438150" y="433388"/>
                </a:cubicBezTo>
                <a:cubicBezTo>
                  <a:pt x="432637" y="440477"/>
                  <a:pt x="424944" y="445620"/>
                  <a:pt x="419100" y="452438"/>
                </a:cubicBezTo>
                <a:cubicBezTo>
                  <a:pt x="415375" y="456784"/>
                  <a:pt x="413404" y="462471"/>
                  <a:pt x="409575" y="466725"/>
                </a:cubicBezTo>
                <a:cubicBezTo>
                  <a:pt x="366358" y="514743"/>
                  <a:pt x="391437" y="487473"/>
                  <a:pt x="361950" y="509588"/>
                </a:cubicBezTo>
                <a:cubicBezTo>
                  <a:pt x="351577" y="517368"/>
                  <a:pt x="321393" y="543745"/>
                  <a:pt x="309562" y="547688"/>
                </a:cubicBezTo>
                <a:lnTo>
                  <a:pt x="295275" y="552450"/>
                </a:lnTo>
                <a:cubicBezTo>
                  <a:pt x="290512" y="555625"/>
                  <a:pt x="285645" y="558648"/>
                  <a:pt x="280987" y="561975"/>
                </a:cubicBezTo>
                <a:cubicBezTo>
                  <a:pt x="274528" y="566589"/>
                  <a:pt x="269037" y="572713"/>
                  <a:pt x="261937" y="576263"/>
                </a:cubicBezTo>
                <a:cubicBezTo>
                  <a:pt x="256083" y="579190"/>
                  <a:pt x="249237" y="579438"/>
                  <a:pt x="242887" y="581025"/>
                </a:cubicBezTo>
                <a:cubicBezTo>
                  <a:pt x="238125" y="584200"/>
                  <a:pt x="233830" y="588225"/>
                  <a:pt x="228600" y="590550"/>
                </a:cubicBezTo>
                <a:cubicBezTo>
                  <a:pt x="219425" y="594628"/>
                  <a:pt x="209550" y="596900"/>
                  <a:pt x="200025" y="600075"/>
                </a:cubicBezTo>
                <a:cubicBezTo>
                  <a:pt x="195262" y="601663"/>
                  <a:pt x="190707" y="604128"/>
                  <a:pt x="185737" y="604838"/>
                </a:cubicBezTo>
                <a:lnTo>
                  <a:pt x="152400" y="609600"/>
                </a:lnTo>
                <a:cubicBezTo>
                  <a:pt x="118166" y="614867"/>
                  <a:pt x="120737" y="616065"/>
                  <a:pt x="80962" y="619125"/>
                </a:cubicBezTo>
                <a:cubicBezTo>
                  <a:pt x="54008" y="621198"/>
                  <a:pt x="0" y="623888"/>
                  <a:pt x="0" y="62388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2671763" y="1323975"/>
            <a:ext cx="1681162" cy="214313"/>
          </a:xfrm>
          <a:custGeom>
            <a:avLst/>
            <a:gdLst>
              <a:gd name="connsiteX0" fmla="*/ 0 w 1681162"/>
              <a:gd name="connsiteY0" fmla="*/ 66675 h 214313"/>
              <a:gd name="connsiteX1" fmla="*/ 14287 w 1681162"/>
              <a:gd name="connsiteY1" fmla="*/ 38100 h 214313"/>
              <a:gd name="connsiteX2" fmla="*/ 28575 w 1681162"/>
              <a:gd name="connsiteY2" fmla="*/ 28575 h 214313"/>
              <a:gd name="connsiteX3" fmla="*/ 90487 w 1681162"/>
              <a:gd name="connsiteY3" fmla="*/ 14288 h 214313"/>
              <a:gd name="connsiteX4" fmla="*/ 161925 w 1681162"/>
              <a:gd name="connsiteY4" fmla="*/ 9525 h 214313"/>
              <a:gd name="connsiteX5" fmla="*/ 176212 w 1681162"/>
              <a:gd name="connsiteY5" fmla="*/ 0 h 214313"/>
              <a:gd name="connsiteX6" fmla="*/ 309562 w 1681162"/>
              <a:gd name="connsiteY6" fmla="*/ 9525 h 214313"/>
              <a:gd name="connsiteX7" fmla="*/ 333375 w 1681162"/>
              <a:gd name="connsiteY7" fmla="*/ 19050 h 214313"/>
              <a:gd name="connsiteX8" fmla="*/ 347662 w 1681162"/>
              <a:gd name="connsiteY8" fmla="*/ 23813 h 214313"/>
              <a:gd name="connsiteX9" fmla="*/ 381000 w 1681162"/>
              <a:gd name="connsiteY9" fmla="*/ 38100 h 214313"/>
              <a:gd name="connsiteX10" fmla="*/ 414337 w 1681162"/>
              <a:gd name="connsiteY10" fmla="*/ 42863 h 214313"/>
              <a:gd name="connsiteX11" fmla="*/ 433387 w 1681162"/>
              <a:gd name="connsiteY11" fmla="*/ 47625 h 214313"/>
              <a:gd name="connsiteX12" fmla="*/ 481012 w 1681162"/>
              <a:gd name="connsiteY12" fmla="*/ 66675 h 214313"/>
              <a:gd name="connsiteX13" fmla="*/ 504825 w 1681162"/>
              <a:gd name="connsiteY13" fmla="*/ 80963 h 214313"/>
              <a:gd name="connsiteX14" fmla="*/ 528637 w 1681162"/>
              <a:gd name="connsiteY14" fmla="*/ 90488 h 214313"/>
              <a:gd name="connsiteX15" fmla="*/ 547687 w 1681162"/>
              <a:gd name="connsiteY15" fmla="*/ 100013 h 214313"/>
              <a:gd name="connsiteX16" fmla="*/ 561975 w 1681162"/>
              <a:gd name="connsiteY16" fmla="*/ 104775 h 214313"/>
              <a:gd name="connsiteX17" fmla="*/ 590550 w 1681162"/>
              <a:gd name="connsiteY17" fmla="*/ 119063 h 214313"/>
              <a:gd name="connsiteX18" fmla="*/ 628650 w 1681162"/>
              <a:gd name="connsiteY18" fmla="*/ 128588 h 214313"/>
              <a:gd name="connsiteX19" fmla="*/ 690562 w 1681162"/>
              <a:gd name="connsiteY19" fmla="*/ 147638 h 214313"/>
              <a:gd name="connsiteX20" fmla="*/ 733425 w 1681162"/>
              <a:gd name="connsiteY20" fmla="*/ 152400 h 214313"/>
              <a:gd name="connsiteX21" fmla="*/ 757237 w 1681162"/>
              <a:gd name="connsiteY21" fmla="*/ 161925 h 214313"/>
              <a:gd name="connsiteX22" fmla="*/ 857250 w 1681162"/>
              <a:gd name="connsiteY22" fmla="*/ 171450 h 214313"/>
              <a:gd name="connsiteX23" fmla="*/ 895350 w 1681162"/>
              <a:gd name="connsiteY23" fmla="*/ 176213 h 214313"/>
              <a:gd name="connsiteX24" fmla="*/ 928687 w 1681162"/>
              <a:gd name="connsiteY24" fmla="*/ 185738 h 214313"/>
              <a:gd name="connsiteX25" fmla="*/ 966787 w 1681162"/>
              <a:gd name="connsiteY25" fmla="*/ 190500 h 214313"/>
              <a:gd name="connsiteX26" fmla="*/ 1000125 w 1681162"/>
              <a:gd name="connsiteY26" fmla="*/ 195263 h 214313"/>
              <a:gd name="connsiteX27" fmla="*/ 1038225 w 1681162"/>
              <a:gd name="connsiteY27" fmla="*/ 200025 h 214313"/>
              <a:gd name="connsiteX28" fmla="*/ 1100137 w 1681162"/>
              <a:gd name="connsiteY28" fmla="*/ 209550 h 214313"/>
              <a:gd name="connsiteX29" fmla="*/ 1123950 w 1681162"/>
              <a:gd name="connsiteY29" fmla="*/ 214313 h 214313"/>
              <a:gd name="connsiteX30" fmla="*/ 1681162 w 1681162"/>
              <a:gd name="connsiteY30" fmla="*/ 214313 h 21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81162" h="214313">
                <a:moveTo>
                  <a:pt x="0" y="66675"/>
                </a:moveTo>
                <a:cubicBezTo>
                  <a:pt x="3873" y="55055"/>
                  <a:pt x="5055" y="47332"/>
                  <a:pt x="14287" y="38100"/>
                </a:cubicBezTo>
                <a:cubicBezTo>
                  <a:pt x="18334" y="34053"/>
                  <a:pt x="23455" y="31135"/>
                  <a:pt x="28575" y="28575"/>
                </a:cubicBezTo>
                <a:cubicBezTo>
                  <a:pt x="52764" y="16480"/>
                  <a:pt x="61131" y="16841"/>
                  <a:pt x="90487" y="14288"/>
                </a:cubicBezTo>
                <a:cubicBezTo>
                  <a:pt x="114263" y="12221"/>
                  <a:pt x="138112" y="11113"/>
                  <a:pt x="161925" y="9525"/>
                </a:cubicBezTo>
                <a:cubicBezTo>
                  <a:pt x="166687" y="6350"/>
                  <a:pt x="170488" y="0"/>
                  <a:pt x="176212" y="0"/>
                </a:cubicBezTo>
                <a:cubicBezTo>
                  <a:pt x="220775" y="0"/>
                  <a:pt x="265323" y="4163"/>
                  <a:pt x="309562" y="9525"/>
                </a:cubicBezTo>
                <a:cubicBezTo>
                  <a:pt x="318049" y="10554"/>
                  <a:pt x="325370" y="16048"/>
                  <a:pt x="333375" y="19050"/>
                </a:cubicBezTo>
                <a:cubicBezTo>
                  <a:pt x="338075" y="20813"/>
                  <a:pt x="343001" y="21949"/>
                  <a:pt x="347662" y="23813"/>
                </a:cubicBezTo>
                <a:cubicBezTo>
                  <a:pt x="358887" y="28303"/>
                  <a:pt x="369375" y="34779"/>
                  <a:pt x="381000" y="38100"/>
                </a:cubicBezTo>
                <a:cubicBezTo>
                  <a:pt x="391793" y="41184"/>
                  <a:pt x="403293" y="40855"/>
                  <a:pt x="414337" y="42863"/>
                </a:cubicBezTo>
                <a:cubicBezTo>
                  <a:pt x="420777" y="44034"/>
                  <a:pt x="427037" y="46038"/>
                  <a:pt x="433387" y="47625"/>
                </a:cubicBezTo>
                <a:cubicBezTo>
                  <a:pt x="501755" y="88646"/>
                  <a:pt x="415232" y="40363"/>
                  <a:pt x="481012" y="66675"/>
                </a:cubicBezTo>
                <a:cubicBezTo>
                  <a:pt x="489607" y="70113"/>
                  <a:pt x="496545" y="76823"/>
                  <a:pt x="504825" y="80963"/>
                </a:cubicBezTo>
                <a:cubicBezTo>
                  <a:pt x="512471" y="84786"/>
                  <a:pt x="520825" y="87016"/>
                  <a:pt x="528637" y="90488"/>
                </a:cubicBezTo>
                <a:cubicBezTo>
                  <a:pt x="535125" y="93371"/>
                  <a:pt x="541161" y="97216"/>
                  <a:pt x="547687" y="100013"/>
                </a:cubicBezTo>
                <a:cubicBezTo>
                  <a:pt x="552301" y="101990"/>
                  <a:pt x="557387" y="102736"/>
                  <a:pt x="561975" y="104775"/>
                </a:cubicBezTo>
                <a:cubicBezTo>
                  <a:pt x="571707" y="109100"/>
                  <a:pt x="580819" y="114738"/>
                  <a:pt x="590550" y="119063"/>
                </a:cubicBezTo>
                <a:cubicBezTo>
                  <a:pt x="606757" y="126266"/>
                  <a:pt x="609202" y="123031"/>
                  <a:pt x="628650" y="128588"/>
                </a:cubicBezTo>
                <a:cubicBezTo>
                  <a:pt x="638951" y="131531"/>
                  <a:pt x="673752" y="145052"/>
                  <a:pt x="690562" y="147638"/>
                </a:cubicBezTo>
                <a:cubicBezTo>
                  <a:pt x="704770" y="149824"/>
                  <a:pt x="719137" y="150813"/>
                  <a:pt x="733425" y="152400"/>
                </a:cubicBezTo>
                <a:cubicBezTo>
                  <a:pt x="741362" y="155575"/>
                  <a:pt x="748989" y="159676"/>
                  <a:pt x="757237" y="161925"/>
                </a:cubicBezTo>
                <a:cubicBezTo>
                  <a:pt x="783186" y="169002"/>
                  <a:pt x="840847" y="170024"/>
                  <a:pt x="857250" y="171450"/>
                </a:cubicBezTo>
                <a:cubicBezTo>
                  <a:pt x="870001" y="172559"/>
                  <a:pt x="882650" y="174625"/>
                  <a:pt x="895350" y="176213"/>
                </a:cubicBezTo>
                <a:cubicBezTo>
                  <a:pt x="906462" y="179388"/>
                  <a:pt x="917354" y="183472"/>
                  <a:pt x="928687" y="185738"/>
                </a:cubicBezTo>
                <a:cubicBezTo>
                  <a:pt x="941237" y="188248"/>
                  <a:pt x="954100" y="188808"/>
                  <a:pt x="966787" y="190500"/>
                </a:cubicBezTo>
                <a:lnTo>
                  <a:pt x="1000125" y="195263"/>
                </a:lnTo>
                <a:lnTo>
                  <a:pt x="1038225" y="200025"/>
                </a:lnTo>
                <a:cubicBezTo>
                  <a:pt x="1058262" y="202697"/>
                  <a:pt x="1080154" y="205917"/>
                  <a:pt x="1100137" y="209550"/>
                </a:cubicBezTo>
                <a:cubicBezTo>
                  <a:pt x="1108101" y="210998"/>
                  <a:pt x="1115855" y="214247"/>
                  <a:pt x="1123950" y="214313"/>
                </a:cubicBezTo>
                <a:lnTo>
                  <a:pt x="1681162" y="214313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2005013" y="1890713"/>
            <a:ext cx="1343025" cy="409800"/>
          </a:xfrm>
          <a:custGeom>
            <a:avLst/>
            <a:gdLst>
              <a:gd name="connsiteX0" fmla="*/ 0 w 1343025"/>
              <a:gd name="connsiteY0" fmla="*/ 0 h 409800"/>
              <a:gd name="connsiteX1" fmla="*/ 147637 w 1343025"/>
              <a:gd name="connsiteY1" fmla="*/ 4762 h 409800"/>
              <a:gd name="connsiteX2" fmla="*/ 214312 w 1343025"/>
              <a:gd name="connsiteY2" fmla="*/ 19050 h 409800"/>
              <a:gd name="connsiteX3" fmla="*/ 304800 w 1343025"/>
              <a:gd name="connsiteY3" fmla="*/ 28575 h 409800"/>
              <a:gd name="connsiteX4" fmla="*/ 338137 w 1343025"/>
              <a:gd name="connsiteY4" fmla="*/ 42862 h 409800"/>
              <a:gd name="connsiteX5" fmla="*/ 385762 w 1343025"/>
              <a:gd name="connsiteY5" fmla="*/ 47625 h 409800"/>
              <a:gd name="connsiteX6" fmla="*/ 404812 w 1343025"/>
              <a:gd name="connsiteY6" fmla="*/ 61912 h 409800"/>
              <a:gd name="connsiteX7" fmla="*/ 428625 w 1343025"/>
              <a:gd name="connsiteY7" fmla="*/ 66675 h 409800"/>
              <a:gd name="connsiteX8" fmla="*/ 442912 w 1343025"/>
              <a:gd name="connsiteY8" fmla="*/ 71437 h 409800"/>
              <a:gd name="connsiteX9" fmla="*/ 485775 w 1343025"/>
              <a:gd name="connsiteY9" fmla="*/ 90487 h 409800"/>
              <a:gd name="connsiteX10" fmla="*/ 542925 w 1343025"/>
              <a:gd name="connsiteY10" fmla="*/ 109537 h 409800"/>
              <a:gd name="connsiteX11" fmla="*/ 619125 w 1343025"/>
              <a:gd name="connsiteY11" fmla="*/ 142875 h 409800"/>
              <a:gd name="connsiteX12" fmla="*/ 657225 w 1343025"/>
              <a:gd name="connsiteY12" fmla="*/ 157162 h 409800"/>
              <a:gd name="connsiteX13" fmla="*/ 671512 w 1343025"/>
              <a:gd name="connsiteY13" fmla="*/ 166687 h 409800"/>
              <a:gd name="connsiteX14" fmla="*/ 704850 w 1343025"/>
              <a:gd name="connsiteY14" fmla="*/ 185737 h 409800"/>
              <a:gd name="connsiteX15" fmla="*/ 738187 w 1343025"/>
              <a:gd name="connsiteY15" fmla="*/ 204787 h 409800"/>
              <a:gd name="connsiteX16" fmla="*/ 752475 w 1343025"/>
              <a:gd name="connsiteY16" fmla="*/ 214312 h 409800"/>
              <a:gd name="connsiteX17" fmla="*/ 771525 w 1343025"/>
              <a:gd name="connsiteY17" fmla="*/ 228600 h 409800"/>
              <a:gd name="connsiteX18" fmla="*/ 790575 w 1343025"/>
              <a:gd name="connsiteY18" fmla="*/ 238125 h 409800"/>
              <a:gd name="connsiteX19" fmla="*/ 804862 w 1343025"/>
              <a:gd name="connsiteY19" fmla="*/ 247650 h 409800"/>
              <a:gd name="connsiteX20" fmla="*/ 833437 w 1343025"/>
              <a:gd name="connsiteY20" fmla="*/ 257175 h 409800"/>
              <a:gd name="connsiteX21" fmla="*/ 871537 w 1343025"/>
              <a:gd name="connsiteY21" fmla="*/ 276225 h 409800"/>
              <a:gd name="connsiteX22" fmla="*/ 895350 w 1343025"/>
              <a:gd name="connsiteY22" fmla="*/ 290512 h 409800"/>
              <a:gd name="connsiteX23" fmla="*/ 923925 w 1343025"/>
              <a:gd name="connsiteY23" fmla="*/ 295275 h 409800"/>
              <a:gd name="connsiteX24" fmla="*/ 962025 w 1343025"/>
              <a:gd name="connsiteY24" fmla="*/ 314325 h 409800"/>
              <a:gd name="connsiteX25" fmla="*/ 976312 w 1343025"/>
              <a:gd name="connsiteY25" fmla="*/ 323850 h 409800"/>
              <a:gd name="connsiteX26" fmla="*/ 1028700 w 1343025"/>
              <a:gd name="connsiteY26" fmla="*/ 342900 h 409800"/>
              <a:gd name="connsiteX27" fmla="*/ 1057275 w 1343025"/>
              <a:gd name="connsiteY27" fmla="*/ 352425 h 409800"/>
              <a:gd name="connsiteX28" fmla="*/ 1076325 w 1343025"/>
              <a:gd name="connsiteY28" fmla="*/ 357187 h 409800"/>
              <a:gd name="connsiteX29" fmla="*/ 1104900 w 1343025"/>
              <a:gd name="connsiteY29" fmla="*/ 366712 h 409800"/>
              <a:gd name="connsiteX30" fmla="*/ 1128712 w 1343025"/>
              <a:gd name="connsiteY30" fmla="*/ 371475 h 409800"/>
              <a:gd name="connsiteX31" fmla="*/ 1157287 w 1343025"/>
              <a:gd name="connsiteY31" fmla="*/ 381000 h 409800"/>
              <a:gd name="connsiteX32" fmla="*/ 1238250 w 1343025"/>
              <a:gd name="connsiteY32" fmla="*/ 395287 h 409800"/>
              <a:gd name="connsiteX33" fmla="*/ 1290637 w 1343025"/>
              <a:gd name="connsiteY33" fmla="*/ 400050 h 409800"/>
              <a:gd name="connsiteX34" fmla="*/ 1338262 w 1343025"/>
              <a:gd name="connsiteY34" fmla="*/ 409575 h 409800"/>
              <a:gd name="connsiteX35" fmla="*/ 1343025 w 1343025"/>
              <a:gd name="connsiteY35" fmla="*/ 409575 h 4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43025" h="409800">
                <a:moveTo>
                  <a:pt x="0" y="0"/>
                </a:moveTo>
                <a:cubicBezTo>
                  <a:pt x="49212" y="1587"/>
                  <a:pt x="98524" y="1254"/>
                  <a:pt x="147637" y="4762"/>
                </a:cubicBezTo>
                <a:cubicBezTo>
                  <a:pt x="298722" y="15553"/>
                  <a:pt x="156669" y="8569"/>
                  <a:pt x="214312" y="19050"/>
                </a:cubicBezTo>
                <a:cubicBezTo>
                  <a:pt x="235113" y="22832"/>
                  <a:pt x="287204" y="26975"/>
                  <a:pt x="304800" y="28575"/>
                </a:cubicBezTo>
                <a:cubicBezTo>
                  <a:pt x="315912" y="33337"/>
                  <a:pt x="326369" y="40093"/>
                  <a:pt x="338137" y="42862"/>
                </a:cubicBezTo>
                <a:cubicBezTo>
                  <a:pt x="353667" y="46516"/>
                  <a:pt x="370422" y="43242"/>
                  <a:pt x="385762" y="47625"/>
                </a:cubicBezTo>
                <a:cubicBezTo>
                  <a:pt x="393394" y="49806"/>
                  <a:pt x="397559" y="58688"/>
                  <a:pt x="404812" y="61912"/>
                </a:cubicBezTo>
                <a:cubicBezTo>
                  <a:pt x="412209" y="65200"/>
                  <a:pt x="420772" y="64712"/>
                  <a:pt x="428625" y="66675"/>
                </a:cubicBezTo>
                <a:cubicBezTo>
                  <a:pt x="433495" y="67893"/>
                  <a:pt x="438150" y="69850"/>
                  <a:pt x="442912" y="71437"/>
                </a:cubicBezTo>
                <a:cubicBezTo>
                  <a:pt x="472018" y="90840"/>
                  <a:pt x="440432" y="71594"/>
                  <a:pt x="485775" y="90487"/>
                </a:cubicBezTo>
                <a:cubicBezTo>
                  <a:pt x="535391" y="111161"/>
                  <a:pt x="492598" y="101150"/>
                  <a:pt x="542925" y="109537"/>
                </a:cubicBezTo>
                <a:cubicBezTo>
                  <a:pt x="572463" y="124306"/>
                  <a:pt x="584620" y="131374"/>
                  <a:pt x="619125" y="142875"/>
                </a:cubicBezTo>
                <a:cubicBezTo>
                  <a:pt x="631491" y="146997"/>
                  <a:pt x="645834" y="151467"/>
                  <a:pt x="657225" y="157162"/>
                </a:cubicBezTo>
                <a:cubicBezTo>
                  <a:pt x="662344" y="159722"/>
                  <a:pt x="666542" y="163847"/>
                  <a:pt x="671512" y="166687"/>
                </a:cubicBezTo>
                <a:cubicBezTo>
                  <a:pt x="699414" y="182631"/>
                  <a:pt x="681646" y="169162"/>
                  <a:pt x="704850" y="185737"/>
                </a:cubicBezTo>
                <a:cubicBezTo>
                  <a:pt x="730079" y="203758"/>
                  <a:pt x="715001" y="197059"/>
                  <a:pt x="738187" y="204787"/>
                </a:cubicBezTo>
                <a:cubicBezTo>
                  <a:pt x="742950" y="207962"/>
                  <a:pt x="747817" y="210985"/>
                  <a:pt x="752475" y="214312"/>
                </a:cubicBezTo>
                <a:cubicBezTo>
                  <a:pt x="758934" y="218926"/>
                  <a:pt x="764794" y="224393"/>
                  <a:pt x="771525" y="228600"/>
                </a:cubicBezTo>
                <a:cubicBezTo>
                  <a:pt x="777545" y="232363"/>
                  <a:pt x="784411" y="234603"/>
                  <a:pt x="790575" y="238125"/>
                </a:cubicBezTo>
                <a:cubicBezTo>
                  <a:pt x="795545" y="240965"/>
                  <a:pt x="799632" y="245325"/>
                  <a:pt x="804862" y="247650"/>
                </a:cubicBezTo>
                <a:cubicBezTo>
                  <a:pt x="814037" y="251728"/>
                  <a:pt x="824457" y="252685"/>
                  <a:pt x="833437" y="257175"/>
                </a:cubicBezTo>
                <a:cubicBezTo>
                  <a:pt x="846137" y="263525"/>
                  <a:pt x="859361" y="268920"/>
                  <a:pt x="871537" y="276225"/>
                </a:cubicBezTo>
                <a:cubicBezTo>
                  <a:pt x="879475" y="280987"/>
                  <a:pt x="886651" y="287349"/>
                  <a:pt x="895350" y="290512"/>
                </a:cubicBezTo>
                <a:cubicBezTo>
                  <a:pt x="904425" y="293812"/>
                  <a:pt x="914400" y="293687"/>
                  <a:pt x="923925" y="295275"/>
                </a:cubicBezTo>
                <a:cubicBezTo>
                  <a:pt x="951022" y="322372"/>
                  <a:pt x="923091" y="299724"/>
                  <a:pt x="962025" y="314325"/>
                </a:cubicBezTo>
                <a:cubicBezTo>
                  <a:pt x="967384" y="316335"/>
                  <a:pt x="971193" y="321290"/>
                  <a:pt x="976312" y="323850"/>
                </a:cubicBezTo>
                <a:cubicBezTo>
                  <a:pt x="989564" y="330476"/>
                  <a:pt x="1015365" y="338455"/>
                  <a:pt x="1028700" y="342900"/>
                </a:cubicBezTo>
                <a:cubicBezTo>
                  <a:pt x="1038225" y="346075"/>
                  <a:pt x="1047534" y="349990"/>
                  <a:pt x="1057275" y="352425"/>
                </a:cubicBezTo>
                <a:cubicBezTo>
                  <a:pt x="1063625" y="354012"/>
                  <a:pt x="1070056" y="355306"/>
                  <a:pt x="1076325" y="357187"/>
                </a:cubicBezTo>
                <a:cubicBezTo>
                  <a:pt x="1085942" y="360072"/>
                  <a:pt x="1095055" y="364743"/>
                  <a:pt x="1104900" y="366712"/>
                </a:cubicBezTo>
                <a:cubicBezTo>
                  <a:pt x="1112837" y="368300"/>
                  <a:pt x="1120903" y="369345"/>
                  <a:pt x="1128712" y="371475"/>
                </a:cubicBezTo>
                <a:cubicBezTo>
                  <a:pt x="1138398" y="374117"/>
                  <a:pt x="1147442" y="379031"/>
                  <a:pt x="1157287" y="381000"/>
                </a:cubicBezTo>
                <a:cubicBezTo>
                  <a:pt x="1185814" y="386705"/>
                  <a:pt x="1207050" y="391217"/>
                  <a:pt x="1238250" y="395287"/>
                </a:cubicBezTo>
                <a:cubicBezTo>
                  <a:pt x="1255637" y="397555"/>
                  <a:pt x="1273175" y="398462"/>
                  <a:pt x="1290637" y="400050"/>
                </a:cubicBezTo>
                <a:cubicBezTo>
                  <a:pt x="1313775" y="405834"/>
                  <a:pt x="1311020" y="405683"/>
                  <a:pt x="1338262" y="409575"/>
                </a:cubicBezTo>
                <a:cubicBezTo>
                  <a:pt x="1339834" y="409800"/>
                  <a:pt x="1341437" y="409575"/>
                  <a:pt x="1343025" y="4095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1662113" y="2414588"/>
            <a:ext cx="1781175" cy="1009650"/>
          </a:xfrm>
          <a:custGeom>
            <a:avLst/>
            <a:gdLst>
              <a:gd name="connsiteX0" fmla="*/ 0 w 1781175"/>
              <a:gd name="connsiteY0" fmla="*/ 0 h 1009650"/>
              <a:gd name="connsiteX1" fmla="*/ 76200 w 1781175"/>
              <a:gd name="connsiteY1" fmla="*/ 9525 h 1009650"/>
              <a:gd name="connsiteX2" fmla="*/ 114300 w 1781175"/>
              <a:gd name="connsiteY2" fmla="*/ 42862 h 1009650"/>
              <a:gd name="connsiteX3" fmla="*/ 166687 w 1781175"/>
              <a:gd name="connsiteY3" fmla="*/ 76200 h 1009650"/>
              <a:gd name="connsiteX4" fmla="*/ 185737 w 1781175"/>
              <a:gd name="connsiteY4" fmla="*/ 90487 h 1009650"/>
              <a:gd name="connsiteX5" fmla="*/ 223837 w 1781175"/>
              <a:gd name="connsiteY5" fmla="*/ 128587 h 1009650"/>
              <a:gd name="connsiteX6" fmla="*/ 271462 w 1781175"/>
              <a:gd name="connsiteY6" fmla="*/ 166687 h 1009650"/>
              <a:gd name="connsiteX7" fmla="*/ 295275 w 1781175"/>
              <a:gd name="connsiteY7" fmla="*/ 185737 h 1009650"/>
              <a:gd name="connsiteX8" fmla="*/ 314325 w 1781175"/>
              <a:gd name="connsiteY8" fmla="*/ 200025 h 1009650"/>
              <a:gd name="connsiteX9" fmla="*/ 328612 w 1781175"/>
              <a:gd name="connsiteY9" fmla="*/ 209550 h 1009650"/>
              <a:gd name="connsiteX10" fmla="*/ 357187 w 1781175"/>
              <a:gd name="connsiteY10" fmla="*/ 238125 h 1009650"/>
              <a:gd name="connsiteX11" fmla="*/ 376237 w 1781175"/>
              <a:gd name="connsiteY11" fmla="*/ 247650 h 1009650"/>
              <a:gd name="connsiteX12" fmla="*/ 395287 w 1781175"/>
              <a:gd name="connsiteY12" fmla="*/ 261937 h 1009650"/>
              <a:gd name="connsiteX13" fmla="*/ 409575 w 1781175"/>
              <a:gd name="connsiteY13" fmla="*/ 266700 h 1009650"/>
              <a:gd name="connsiteX14" fmla="*/ 423862 w 1781175"/>
              <a:gd name="connsiteY14" fmla="*/ 276225 h 1009650"/>
              <a:gd name="connsiteX15" fmla="*/ 442912 w 1781175"/>
              <a:gd name="connsiteY15" fmla="*/ 285750 h 1009650"/>
              <a:gd name="connsiteX16" fmla="*/ 485775 w 1781175"/>
              <a:gd name="connsiteY16" fmla="*/ 314325 h 1009650"/>
              <a:gd name="connsiteX17" fmla="*/ 500062 w 1781175"/>
              <a:gd name="connsiteY17" fmla="*/ 323850 h 1009650"/>
              <a:gd name="connsiteX18" fmla="*/ 523875 w 1781175"/>
              <a:gd name="connsiteY18" fmla="*/ 338137 h 1009650"/>
              <a:gd name="connsiteX19" fmla="*/ 595312 w 1781175"/>
              <a:gd name="connsiteY19" fmla="*/ 390525 h 1009650"/>
              <a:gd name="connsiteX20" fmla="*/ 614362 w 1781175"/>
              <a:gd name="connsiteY20" fmla="*/ 400050 h 1009650"/>
              <a:gd name="connsiteX21" fmla="*/ 657225 w 1781175"/>
              <a:gd name="connsiteY21" fmla="*/ 419100 h 1009650"/>
              <a:gd name="connsiteX22" fmla="*/ 671512 w 1781175"/>
              <a:gd name="connsiteY22" fmla="*/ 428625 h 1009650"/>
              <a:gd name="connsiteX23" fmla="*/ 719137 w 1781175"/>
              <a:gd name="connsiteY23" fmla="*/ 452437 h 1009650"/>
              <a:gd name="connsiteX24" fmla="*/ 742950 w 1781175"/>
              <a:gd name="connsiteY24" fmla="*/ 466725 h 1009650"/>
              <a:gd name="connsiteX25" fmla="*/ 762000 w 1781175"/>
              <a:gd name="connsiteY25" fmla="*/ 481012 h 1009650"/>
              <a:gd name="connsiteX26" fmla="*/ 776287 w 1781175"/>
              <a:gd name="connsiteY26" fmla="*/ 485775 h 1009650"/>
              <a:gd name="connsiteX27" fmla="*/ 800100 w 1781175"/>
              <a:gd name="connsiteY27" fmla="*/ 500062 h 1009650"/>
              <a:gd name="connsiteX28" fmla="*/ 819150 w 1781175"/>
              <a:gd name="connsiteY28" fmla="*/ 509587 h 1009650"/>
              <a:gd name="connsiteX29" fmla="*/ 866775 w 1781175"/>
              <a:gd name="connsiteY29" fmla="*/ 542925 h 1009650"/>
              <a:gd name="connsiteX30" fmla="*/ 890587 w 1781175"/>
              <a:gd name="connsiteY30" fmla="*/ 552450 h 1009650"/>
              <a:gd name="connsiteX31" fmla="*/ 904875 w 1781175"/>
              <a:gd name="connsiteY31" fmla="*/ 561975 h 1009650"/>
              <a:gd name="connsiteX32" fmla="*/ 923925 w 1781175"/>
              <a:gd name="connsiteY32" fmla="*/ 571500 h 1009650"/>
              <a:gd name="connsiteX33" fmla="*/ 952500 w 1781175"/>
              <a:gd name="connsiteY33" fmla="*/ 595312 h 1009650"/>
              <a:gd name="connsiteX34" fmla="*/ 1004887 w 1781175"/>
              <a:gd name="connsiteY34" fmla="*/ 623887 h 1009650"/>
              <a:gd name="connsiteX35" fmla="*/ 1019175 w 1781175"/>
              <a:gd name="connsiteY35" fmla="*/ 638175 h 1009650"/>
              <a:gd name="connsiteX36" fmla="*/ 1042987 w 1781175"/>
              <a:gd name="connsiteY36" fmla="*/ 647700 h 1009650"/>
              <a:gd name="connsiteX37" fmla="*/ 1057275 w 1781175"/>
              <a:gd name="connsiteY37" fmla="*/ 657225 h 1009650"/>
              <a:gd name="connsiteX38" fmla="*/ 1066800 w 1781175"/>
              <a:gd name="connsiteY38" fmla="*/ 671512 h 1009650"/>
              <a:gd name="connsiteX39" fmla="*/ 1081087 w 1781175"/>
              <a:gd name="connsiteY39" fmla="*/ 676275 h 1009650"/>
              <a:gd name="connsiteX40" fmla="*/ 1095375 w 1781175"/>
              <a:gd name="connsiteY40" fmla="*/ 685800 h 1009650"/>
              <a:gd name="connsiteX41" fmla="*/ 1138237 w 1781175"/>
              <a:gd name="connsiteY41" fmla="*/ 719137 h 1009650"/>
              <a:gd name="connsiteX42" fmla="*/ 1200150 w 1781175"/>
              <a:gd name="connsiteY42" fmla="*/ 752475 h 1009650"/>
              <a:gd name="connsiteX43" fmla="*/ 1233487 w 1781175"/>
              <a:gd name="connsiteY43" fmla="*/ 771525 h 1009650"/>
              <a:gd name="connsiteX44" fmla="*/ 1247775 w 1781175"/>
              <a:gd name="connsiteY44" fmla="*/ 776287 h 1009650"/>
              <a:gd name="connsiteX45" fmla="*/ 1285875 w 1781175"/>
              <a:gd name="connsiteY45" fmla="*/ 795337 h 1009650"/>
              <a:gd name="connsiteX46" fmla="*/ 1309687 w 1781175"/>
              <a:gd name="connsiteY46" fmla="*/ 814387 h 1009650"/>
              <a:gd name="connsiteX47" fmla="*/ 1328737 w 1781175"/>
              <a:gd name="connsiteY47" fmla="*/ 819150 h 1009650"/>
              <a:gd name="connsiteX48" fmla="*/ 1347787 w 1781175"/>
              <a:gd name="connsiteY48" fmla="*/ 828675 h 1009650"/>
              <a:gd name="connsiteX49" fmla="*/ 1381125 w 1781175"/>
              <a:gd name="connsiteY49" fmla="*/ 838200 h 1009650"/>
              <a:gd name="connsiteX50" fmla="*/ 1400175 w 1781175"/>
              <a:gd name="connsiteY50" fmla="*/ 847725 h 1009650"/>
              <a:gd name="connsiteX51" fmla="*/ 1433512 w 1781175"/>
              <a:gd name="connsiteY51" fmla="*/ 857250 h 1009650"/>
              <a:gd name="connsiteX52" fmla="*/ 1447800 w 1781175"/>
              <a:gd name="connsiteY52" fmla="*/ 871537 h 1009650"/>
              <a:gd name="connsiteX53" fmla="*/ 1500187 w 1781175"/>
              <a:gd name="connsiteY53" fmla="*/ 890587 h 1009650"/>
              <a:gd name="connsiteX54" fmla="*/ 1519237 w 1781175"/>
              <a:gd name="connsiteY54" fmla="*/ 900112 h 1009650"/>
              <a:gd name="connsiteX55" fmla="*/ 1547812 w 1781175"/>
              <a:gd name="connsiteY55" fmla="*/ 909637 h 1009650"/>
              <a:gd name="connsiteX56" fmla="*/ 1595437 w 1781175"/>
              <a:gd name="connsiteY56" fmla="*/ 933450 h 1009650"/>
              <a:gd name="connsiteX57" fmla="*/ 1624012 w 1781175"/>
              <a:gd name="connsiteY57" fmla="*/ 942975 h 1009650"/>
              <a:gd name="connsiteX58" fmla="*/ 1643062 w 1781175"/>
              <a:gd name="connsiteY58" fmla="*/ 952500 h 1009650"/>
              <a:gd name="connsiteX59" fmla="*/ 1662112 w 1781175"/>
              <a:gd name="connsiteY59" fmla="*/ 966787 h 1009650"/>
              <a:gd name="connsiteX60" fmla="*/ 1690687 w 1781175"/>
              <a:gd name="connsiteY60" fmla="*/ 971550 h 1009650"/>
              <a:gd name="connsiteX61" fmla="*/ 1714500 w 1781175"/>
              <a:gd name="connsiteY61" fmla="*/ 985837 h 1009650"/>
              <a:gd name="connsiteX62" fmla="*/ 1743075 w 1781175"/>
              <a:gd name="connsiteY62" fmla="*/ 995362 h 1009650"/>
              <a:gd name="connsiteX63" fmla="*/ 1757362 w 1781175"/>
              <a:gd name="connsiteY63" fmla="*/ 1000125 h 1009650"/>
              <a:gd name="connsiteX64" fmla="*/ 1771650 w 1781175"/>
              <a:gd name="connsiteY64" fmla="*/ 1004887 h 1009650"/>
              <a:gd name="connsiteX65" fmla="*/ 1781175 w 1781175"/>
              <a:gd name="connsiteY65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781175" h="1009650">
                <a:moveTo>
                  <a:pt x="0" y="0"/>
                </a:moveTo>
                <a:cubicBezTo>
                  <a:pt x="25400" y="3175"/>
                  <a:pt x="51367" y="3317"/>
                  <a:pt x="76200" y="9525"/>
                </a:cubicBezTo>
                <a:cubicBezTo>
                  <a:pt x="86177" y="12019"/>
                  <a:pt x="108031" y="37638"/>
                  <a:pt x="114300" y="42862"/>
                </a:cubicBezTo>
                <a:cubicBezTo>
                  <a:pt x="149396" y="72109"/>
                  <a:pt x="139560" y="67156"/>
                  <a:pt x="166687" y="76200"/>
                </a:cubicBezTo>
                <a:cubicBezTo>
                  <a:pt x="173037" y="80962"/>
                  <a:pt x="179886" y="85124"/>
                  <a:pt x="185737" y="90487"/>
                </a:cubicBezTo>
                <a:cubicBezTo>
                  <a:pt x="198977" y="102623"/>
                  <a:pt x="209812" y="117367"/>
                  <a:pt x="223837" y="128587"/>
                </a:cubicBezTo>
                <a:lnTo>
                  <a:pt x="271462" y="166687"/>
                </a:lnTo>
                <a:cubicBezTo>
                  <a:pt x="279400" y="173037"/>
                  <a:pt x="287251" y="179496"/>
                  <a:pt x="295275" y="185737"/>
                </a:cubicBezTo>
                <a:cubicBezTo>
                  <a:pt x="301541" y="190610"/>
                  <a:pt x="307721" y="195622"/>
                  <a:pt x="314325" y="200025"/>
                </a:cubicBezTo>
                <a:cubicBezTo>
                  <a:pt x="319087" y="203200"/>
                  <a:pt x="324334" y="205747"/>
                  <a:pt x="328612" y="209550"/>
                </a:cubicBezTo>
                <a:cubicBezTo>
                  <a:pt x="338680" y="218499"/>
                  <a:pt x="346668" y="229710"/>
                  <a:pt x="357187" y="238125"/>
                </a:cubicBezTo>
                <a:cubicBezTo>
                  <a:pt x="362731" y="242560"/>
                  <a:pt x="370217" y="243887"/>
                  <a:pt x="376237" y="247650"/>
                </a:cubicBezTo>
                <a:cubicBezTo>
                  <a:pt x="382968" y="251857"/>
                  <a:pt x="388395" y="257999"/>
                  <a:pt x="395287" y="261937"/>
                </a:cubicBezTo>
                <a:cubicBezTo>
                  <a:pt x="399646" y="264428"/>
                  <a:pt x="405085" y="264455"/>
                  <a:pt x="409575" y="266700"/>
                </a:cubicBezTo>
                <a:cubicBezTo>
                  <a:pt x="414694" y="269260"/>
                  <a:pt x="418892" y="273385"/>
                  <a:pt x="423862" y="276225"/>
                </a:cubicBezTo>
                <a:cubicBezTo>
                  <a:pt x="430026" y="279747"/>
                  <a:pt x="436866" y="282029"/>
                  <a:pt x="442912" y="285750"/>
                </a:cubicBezTo>
                <a:cubicBezTo>
                  <a:pt x="457536" y="294750"/>
                  <a:pt x="471487" y="304800"/>
                  <a:pt x="485775" y="314325"/>
                </a:cubicBezTo>
                <a:cubicBezTo>
                  <a:pt x="490537" y="317500"/>
                  <a:pt x="495154" y="320905"/>
                  <a:pt x="500062" y="323850"/>
                </a:cubicBezTo>
                <a:cubicBezTo>
                  <a:pt x="508000" y="328612"/>
                  <a:pt x="516410" y="332663"/>
                  <a:pt x="523875" y="338137"/>
                </a:cubicBezTo>
                <a:cubicBezTo>
                  <a:pt x="576648" y="376836"/>
                  <a:pt x="555015" y="368137"/>
                  <a:pt x="595312" y="390525"/>
                </a:cubicBezTo>
                <a:cubicBezTo>
                  <a:pt x="601518" y="393973"/>
                  <a:pt x="607874" y="397167"/>
                  <a:pt x="614362" y="400050"/>
                </a:cubicBezTo>
                <a:cubicBezTo>
                  <a:pt x="637325" y="410256"/>
                  <a:pt x="636708" y="407376"/>
                  <a:pt x="657225" y="419100"/>
                </a:cubicBezTo>
                <a:cubicBezTo>
                  <a:pt x="662195" y="421940"/>
                  <a:pt x="666472" y="425911"/>
                  <a:pt x="671512" y="428625"/>
                </a:cubicBezTo>
                <a:cubicBezTo>
                  <a:pt x="687139" y="437040"/>
                  <a:pt x="703918" y="443305"/>
                  <a:pt x="719137" y="452437"/>
                </a:cubicBezTo>
                <a:cubicBezTo>
                  <a:pt x="727075" y="457200"/>
                  <a:pt x="735248" y="461590"/>
                  <a:pt x="742950" y="466725"/>
                </a:cubicBezTo>
                <a:cubicBezTo>
                  <a:pt x="749554" y="471128"/>
                  <a:pt x="755108" y="477074"/>
                  <a:pt x="762000" y="481012"/>
                </a:cubicBezTo>
                <a:cubicBezTo>
                  <a:pt x="766359" y="483503"/>
                  <a:pt x="771797" y="483530"/>
                  <a:pt x="776287" y="485775"/>
                </a:cubicBezTo>
                <a:cubicBezTo>
                  <a:pt x="784566" y="489915"/>
                  <a:pt x="792008" y="495567"/>
                  <a:pt x="800100" y="500062"/>
                </a:cubicBezTo>
                <a:cubicBezTo>
                  <a:pt x="806306" y="503510"/>
                  <a:pt x="813243" y="505649"/>
                  <a:pt x="819150" y="509587"/>
                </a:cubicBezTo>
                <a:cubicBezTo>
                  <a:pt x="853593" y="532549"/>
                  <a:pt x="831147" y="525111"/>
                  <a:pt x="866775" y="542925"/>
                </a:cubicBezTo>
                <a:cubicBezTo>
                  <a:pt x="874421" y="546748"/>
                  <a:pt x="882941" y="548627"/>
                  <a:pt x="890587" y="552450"/>
                </a:cubicBezTo>
                <a:cubicBezTo>
                  <a:pt x="895707" y="555010"/>
                  <a:pt x="899905" y="559135"/>
                  <a:pt x="904875" y="561975"/>
                </a:cubicBezTo>
                <a:cubicBezTo>
                  <a:pt x="911039" y="565497"/>
                  <a:pt x="917761" y="567978"/>
                  <a:pt x="923925" y="571500"/>
                </a:cubicBezTo>
                <a:cubicBezTo>
                  <a:pt x="951412" y="587207"/>
                  <a:pt x="925226" y="574100"/>
                  <a:pt x="952500" y="595312"/>
                </a:cubicBezTo>
                <a:cubicBezTo>
                  <a:pt x="977693" y="614906"/>
                  <a:pt x="978284" y="613246"/>
                  <a:pt x="1004887" y="623887"/>
                </a:cubicBezTo>
                <a:cubicBezTo>
                  <a:pt x="1009650" y="628650"/>
                  <a:pt x="1013463" y="634605"/>
                  <a:pt x="1019175" y="638175"/>
                </a:cubicBezTo>
                <a:cubicBezTo>
                  <a:pt x="1026424" y="642706"/>
                  <a:pt x="1035341" y="643877"/>
                  <a:pt x="1042987" y="647700"/>
                </a:cubicBezTo>
                <a:cubicBezTo>
                  <a:pt x="1048107" y="650260"/>
                  <a:pt x="1052512" y="654050"/>
                  <a:pt x="1057275" y="657225"/>
                </a:cubicBezTo>
                <a:cubicBezTo>
                  <a:pt x="1060450" y="661987"/>
                  <a:pt x="1062331" y="667936"/>
                  <a:pt x="1066800" y="671512"/>
                </a:cubicBezTo>
                <a:cubicBezTo>
                  <a:pt x="1070720" y="674648"/>
                  <a:pt x="1076597" y="674030"/>
                  <a:pt x="1081087" y="676275"/>
                </a:cubicBezTo>
                <a:cubicBezTo>
                  <a:pt x="1086207" y="678835"/>
                  <a:pt x="1090796" y="682366"/>
                  <a:pt x="1095375" y="685800"/>
                </a:cubicBezTo>
                <a:cubicBezTo>
                  <a:pt x="1109855" y="696660"/>
                  <a:pt x="1122716" y="709825"/>
                  <a:pt x="1138237" y="719137"/>
                </a:cubicBezTo>
                <a:cubicBezTo>
                  <a:pt x="1199424" y="755850"/>
                  <a:pt x="1115119" y="706094"/>
                  <a:pt x="1200150" y="752475"/>
                </a:cubicBezTo>
                <a:cubicBezTo>
                  <a:pt x="1229376" y="768416"/>
                  <a:pt x="1198115" y="756366"/>
                  <a:pt x="1233487" y="771525"/>
                </a:cubicBezTo>
                <a:cubicBezTo>
                  <a:pt x="1238101" y="773502"/>
                  <a:pt x="1243285" y="774042"/>
                  <a:pt x="1247775" y="776287"/>
                </a:cubicBezTo>
                <a:cubicBezTo>
                  <a:pt x="1292763" y="798781"/>
                  <a:pt x="1253655" y="784599"/>
                  <a:pt x="1285875" y="795337"/>
                </a:cubicBezTo>
                <a:cubicBezTo>
                  <a:pt x="1293812" y="801687"/>
                  <a:pt x="1300801" y="809450"/>
                  <a:pt x="1309687" y="814387"/>
                </a:cubicBezTo>
                <a:cubicBezTo>
                  <a:pt x="1315409" y="817566"/>
                  <a:pt x="1322608" y="816852"/>
                  <a:pt x="1328737" y="819150"/>
                </a:cubicBezTo>
                <a:cubicBezTo>
                  <a:pt x="1335384" y="821643"/>
                  <a:pt x="1341139" y="826182"/>
                  <a:pt x="1347787" y="828675"/>
                </a:cubicBezTo>
                <a:cubicBezTo>
                  <a:pt x="1380022" y="840763"/>
                  <a:pt x="1354250" y="826682"/>
                  <a:pt x="1381125" y="838200"/>
                </a:cubicBezTo>
                <a:cubicBezTo>
                  <a:pt x="1387650" y="840997"/>
                  <a:pt x="1393649" y="844928"/>
                  <a:pt x="1400175" y="847725"/>
                </a:cubicBezTo>
                <a:cubicBezTo>
                  <a:pt x="1409736" y="851823"/>
                  <a:pt x="1423851" y="854834"/>
                  <a:pt x="1433512" y="857250"/>
                </a:cubicBezTo>
                <a:cubicBezTo>
                  <a:pt x="1438275" y="862012"/>
                  <a:pt x="1442196" y="867801"/>
                  <a:pt x="1447800" y="871537"/>
                </a:cubicBezTo>
                <a:cubicBezTo>
                  <a:pt x="1470826" y="886888"/>
                  <a:pt x="1475653" y="885681"/>
                  <a:pt x="1500187" y="890587"/>
                </a:cubicBezTo>
                <a:cubicBezTo>
                  <a:pt x="1506537" y="893762"/>
                  <a:pt x="1512645" y="897475"/>
                  <a:pt x="1519237" y="900112"/>
                </a:cubicBezTo>
                <a:cubicBezTo>
                  <a:pt x="1528559" y="903841"/>
                  <a:pt x="1538614" y="905613"/>
                  <a:pt x="1547812" y="909637"/>
                </a:cubicBezTo>
                <a:cubicBezTo>
                  <a:pt x="1564073" y="916751"/>
                  <a:pt x="1578599" y="927837"/>
                  <a:pt x="1595437" y="933450"/>
                </a:cubicBezTo>
                <a:cubicBezTo>
                  <a:pt x="1604962" y="936625"/>
                  <a:pt x="1615032" y="938485"/>
                  <a:pt x="1624012" y="942975"/>
                </a:cubicBezTo>
                <a:cubicBezTo>
                  <a:pt x="1630362" y="946150"/>
                  <a:pt x="1637042" y="948737"/>
                  <a:pt x="1643062" y="952500"/>
                </a:cubicBezTo>
                <a:cubicBezTo>
                  <a:pt x="1649793" y="956707"/>
                  <a:pt x="1654742" y="963839"/>
                  <a:pt x="1662112" y="966787"/>
                </a:cubicBezTo>
                <a:cubicBezTo>
                  <a:pt x="1671078" y="970373"/>
                  <a:pt x="1681162" y="969962"/>
                  <a:pt x="1690687" y="971550"/>
                </a:cubicBezTo>
                <a:cubicBezTo>
                  <a:pt x="1698625" y="976312"/>
                  <a:pt x="1706073" y="982007"/>
                  <a:pt x="1714500" y="985837"/>
                </a:cubicBezTo>
                <a:cubicBezTo>
                  <a:pt x="1723640" y="989992"/>
                  <a:pt x="1733550" y="992187"/>
                  <a:pt x="1743075" y="995362"/>
                </a:cubicBezTo>
                <a:lnTo>
                  <a:pt x="1757362" y="1000125"/>
                </a:lnTo>
                <a:cubicBezTo>
                  <a:pt x="1762125" y="1001713"/>
                  <a:pt x="1767160" y="1002642"/>
                  <a:pt x="1771650" y="1004887"/>
                </a:cubicBezTo>
                <a:lnTo>
                  <a:pt x="1781175" y="100965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286116" y="3286124"/>
            <a:ext cx="300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=new </a:t>
            </a:r>
            <a:r>
              <a:rPr lang="ko-KR" altLang="en-US" sz="1400" dirty="0" err="1" smtClean="0"/>
              <a:t>클래스명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MarkerPen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black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MakerPen</a:t>
            </a:r>
            <a:r>
              <a:rPr lang="en-US" altLang="ko-KR" sz="1400" dirty="0" smtClean="0"/>
              <a:t>();</a:t>
            </a:r>
            <a:endParaRPr lang="en-US" altLang="ko-KR" sz="1400" dirty="0"/>
          </a:p>
        </p:txBody>
      </p:sp>
      <p:sp>
        <p:nvSpPr>
          <p:cNvPr id="30" name="자유형 29"/>
          <p:cNvSpPr/>
          <p:nvPr/>
        </p:nvSpPr>
        <p:spPr>
          <a:xfrm>
            <a:off x="1557338" y="2914650"/>
            <a:ext cx="1790700" cy="1081088"/>
          </a:xfrm>
          <a:custGeom>
            <a:avLst/>
            <a:gdLst>
              <a:gd name="connsiteX0" fmla="*/ 0 w 1790700"/>
              <a:gd name="connsiteY0" fmla="*/ 0 h 1081088"/>
              <a:gd name="connsiteX1" fmla="*/ 61912 w 1790700"/>
              <a:gd name="connsiteY1" fmla="*/ 4763 h 1081088"/>
              <a:gd name="connsiteX2" fmla="*/ 85725 w 1790700"/>
              <a:gd name="connsiteY2" fmla="*/ 14288 h 1081088"/>
              <a:gd name="connsiteX3" fmla="*/ 100012 w 1790700"/>
              <a:gd name="connsiteY3" fmla="*/ 19050 h 1081088"/>
              <a:gd name="connsiteX4" fmla="*/ 123825 w 1790700"/>
              <a:gd name="connsiteY4" fmla="*/ 33338 h 1081088"/>
              <a:gd name="connsiteX5" fmla="*/ 157162 w 1790700"/>
              <a:gd name="connsiteY5" fmla="*/ 42863 h 1081088"/>
              <a:gd name="connsiteX6" fmla="*/ 180975 w 1790700"/>
              <a:gd name="connsiteY6" fmla="*/ 57150 h 1081088"/>
              <a:gd name="connsiteX7" fmla="*/ 200025 w 1790700"/>
              <a:gd name="connsiteY7" fmla="*/ 71438 h 1081088"/>
              <a:gd name="connsiteX8" fmla="*/ 223837 w 1790700"/>
              <a:gd name="connsiteY8" fmla="*/ 80963 h 1081088"/>
              <a:gd name="connsiteX9" fmla="*/ 257175 w 1790700"/>
              <a:gd name="connsiteY9" fmla="*/ 109538 h 1081088"/>
              <a:gd name="connsiteX10" fmla="*/ 271462 w 1790700"/>
              <a:gd name="connsiteY10" fmla="*/ 119063 h 1081088"/>
              <a:gd name="connsiteX11" fmla="*/ 347662 w 1790700"/>
              <a:gd name="connsiteY11" fmla="*/ 204788 h 1081088"/>
              <a:gd name="connsiteX12" fmla="*/ 361950 w 1790700"/>
              <a:gd name="connsiteY12" fmla="*/ 223838 h 1081088"/>
              <a:gd name="connsiteX13" fmla="*/ 381000 w 1790700"/>
              <a:gd name="connsiteY13" fmla="*/ 242888 h 1081088"/>
              <a:gd name="connsiteX14" fmla="*/ 400050 w 1790700"/>
              <a:gd name="connsiteY14" fmla="*/ 271463 h 1081088"/>
              <a:gd name="connsiteX15" fmla="*/ 414337 w 1790700"/>
              <a:gd name="connsiteY15" fmla="*/ 285750 h 1081088"/>
              <a:gd name="connsiteX16" fmla="*/ 452437 w 1790700"/>
              <a:gd name="connsiteY16" fmla="*/ 333375 h 1081088"/>
              <a:gd name="connsiteX17" fmla="*/ 476250 w 1790700"/>
              <a:gd name="connsiteY17" fmla="*/ 352425 h 1081088"/>
              <a:gd name="connsiteX18" fmla="*/ 490537 w 1790700"/>
              <a:gd name="connsiteY18" fmla="*/ 366713 h 1081088"/>
              <a:gd name="connsiteX19" fmla="*/ 509587 w 1790700"/>
              <a:gd name="connsiteY19" fmla="*/ 381000 h 1081088"/>
              <a:gd name="connsiteX20" fmla="*/ 523875 w 1790700"/>
              <a:gd name="connsiteY20" fmla="*/ 395288 h 1081088"/>
              <a:gd name="connsiteX21" fmla="*/ 542925 w 1790700"/>
              <a:gd name="connsiteY21" fmla="*/ 409575 h 1081088"/>
              <a:gd name="connsiteX22" fmla="*/ 566737 w 1790700"/>
              <a:gd name="connsiteY22" fmla="*/ 438150 h 1081088"/>
              <a:gd name="connsiteX23" fmla="*/ 585787 w 1790700"/>
              <a:gd name="connsiteY23" fmla="*/ 452438 h 1081088"/>
              <a:gd name="connsiteX24" fmla="*/ 595312 w 1790700"/>
              <a:gd name="connsiteY24" fmla="*/ 466725 h 1081088"/>
              <a:gd name="connsiteX25" fmla="*/ 614362 w 1790700"/>
              <a:gd name="connsiteY25" fmla="*/ 485775 h 1081088"/>
              <a:gd name="connsiteX26" fmla="*/ 642937 w 1790700"/>
              <a:gd name="connsiteY26" fmla="*/ 509588 h 1081088"/>
              <a:gd name="connsiteX27" fmla="*/ 657225 w 1790700"/>
              <a:gd name="connsiteY27" fmla="*/ 523875 h 1081088"/>
              <a:gd name="connsiteX28" fmla="*/ 704850 w 1790700"/>
              <a:gd name="connsiteY28" fmla="*/ 561975 h 1081088"/>
              <a:gd name="connsiteX29" fmla="*/ 723900 w 1790700"/>
              <a:gd name="connsiteY29" fmla="*/ 581025 h 1081088"/>
              <a:gd name="connsiteX30" fmla="*/ 752475 w 1790700"/>
              <a:gd name="connsiteY30" fmla="*/ 600075 h 1081088"/>
              <a:gd name="connsiteX31" fmla="*/ 776287 w 1790700"/>
              <a:gd name="connsiteY31" fmla="*/ 619125 h 1081088"/>
              <a:gd name="connsiteX32" fmla="*/ 819150 w 1790700"/>
              <a:gd name="connsiteY32" fmla="*/ 647700 h 1081088"/>
              <a:gd name="connsiteX33" fmla="*/ 838200 w 1790700"/>
              <a:gd name="connsiteY33" fmla="*/ 666750 h 1081088"/>
              <a:gd name="connsiteX34" fmla="*/ 857250 w 1790700"/>
              <a:gd name="connsiteY34" fmla="*/ 676275 h 1081088"/>
              <a:gd name="connsiteX35" fmla="*/ 881062 w 1790700"/>
              <a:gd name="connsiteY35" fmla="*/ 695325 h 1081088"/>
              <a:gd name="connsiteX36" fmla="*/ 914400 w 1790700"/>
              <a:gd name="connsiteY36" fmla="*/ 719138 h 1081088"/>
              <a:gd name="connsiteX37" fmla="*/ 928687 w 1790700"/>
              <a:gd name="connsiteY37" fmla="*/ 733425 h 1081088"/>
              <a:gd name="connsiteX38" fmla="*/ 947737 w 1790700"/>
              <a:gd name="connsiteY38" fmla="*/ 742950 h 1081088"/>
              <a:gd name="connsiteX39" fmla="*/ 962025 w 1790700"/>
              <a:gd name="connsiteY39" fmla="*/ 757238 h 1081088"/>
              <a:gd name="connsiteX40" fmla="*/ 1009650 w 1790700"/>
              <a:gd name="connsiteY40" fmla="*/ 785813 h 1081088"/>
              <a:gd name="connsiteX41" fmla="*/ 1023937 w 1790700"/>
              <a:gd name="connsiteY41" fmla="*/ 790575 h 1081088"/>
              <a:gd name="connsiteX42" fmla="*/ 1047750 w 1790700"/>
              <a:gd name="connsiteY42" fmla="*/ 804863 h 1081088"/>
              <a:gd name="connsiteX43" fmla="*/ 1085850 w 1790700"/>
              <a:gd name="connsiteY43" fmla="*/ 823913 h 1081088"/>
              <a:gd name="connsiteX44" fmla="*/ 1138237 w 1790700"/>
              <a:gd name="connsiteY44" fmla="*/ 852488 h 1081088"/>
              <a:gd name="connsiteX45" fmla="*/ 1152525 w 1790700"/>
              <a:gd name="connsiteY45" fmla="*/ 862013 h 1081088"/>
              <a:gd name="connsiteX46" fmla="*/ 1195387 w 1790700"/>
              <a:gd name="connsiteY46" fmla="*/ 876300 h 1081088"/>
              <a:gd name="connsiteX47" fmla="*/ 1219200 w 1790700"/>
              <a:gd name="connsiteY47" fmla="*/ 890588 h 1081088"/>
              <a:gd name="connsiteX48" fmla="*/ 1257300 w 1790700"/>
              <a:gd name="connsiteY48" fmla="*/ 900113 h 1081088"/>
              <a:gd name="connsiteX49" fmla="*/ 1300162 w 1790700"/>
              <a:gd name="connsiteY49" fmla="*/ 923925 h 1081088"/>
              <a:gd name="connsiteX50" fmla="*/ 1319212 w 1790700"/>
              <a:gd name="connsiteY50" fmla="*/ 928688 h 1081088"/>
              <a:gd name="connsiteX51" fmla="*/ 1333500 w 1790700"/>
              <a:gd name="connsiteY51" fmla="*/ 933450 h 1081088"/>
              <a:gd name="connsiteX52" fmla="*/ 1366837 w 1790700"/>
              <a:gd name="connsiteY52" fmla="*/ 947738 h 1081088"/>
              <a:gd name="connsiteX53" fmla="*/ 1409700 w 1790700"/>
              <a:gd name="connsiteY53" fmla="*/ 966788 h 1081088"/>
              <a:gd name="connsiteX54" fmla="*/ 1423987 w 1790700"/>
              <a:gd name="connsiteY54" fmla="*/ 976313 h 1081088"/>
              <a:gd name="connsiteX55" fmla="*/ 1476375 w 1790700"/>
              <a:gd name="connsiteY55" fmla="*/ 990600 h 1081088"/>
              <a:gd name="connsiteX56" fmla="*/ 1495425 w 1790700"/>
              <a:gd name="connsiteY56" fmla="*/ 1000125 h 1081088"/>
              <a:gd name="connsiteX57" fmla="*/ 1543050 w 1790700"/>
              <a:gd name="connsiteY57" fmla="*/ 1014413 h 1081088"/>
              <a:gd name="connsiteX58" fmla="*/ 1566862 w 1790700"/>
              <a:gd name="connsiteY58" fmla="*/ 1023938 h 1081088"/>
              <a:gd name="connsiteX59" fmla="*/ 1604962 w 1790700"/>
              <a:gd name="connsiteY59" fmla="*/ 1033463 h 1081088"/>
              <a:gd name="connsiteX60" fmla="*/ 1647825 w 1790700"/>
              <a:gd name="connsiteY60" fmla="*/ 1042988 h 1081088"/>
              <a:gd name="connsiteX61" fmla="*/ 1685925 w 1790700"/>
              <a:gd name="connsiteY61" fmla="*/ 1057275 h 1081088"/>
              <a:gd name="connsiteX62" fmla="*/ 1752600 w 1790700"/>
              <a:gd name="connsiteY62" fmla="*/ 1066800 h 1081088"/>
              <a:gd name="connsiteX63" fmla="*/ 1790700 w 1790700"/>
              <a:gd name="connsiteY63" fmla="*/ 1081088 h 108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790700" h="1081088">
                <a:moveTo>
                  <a:pt x="0" y="0"/>
                </a:moveTo>
                <a:cubicBezTo>
                  <a:pt x="20637" y="1588"/>
                  <a:pt x="41495" y="1360"/>
                  <a:pt x="61912" y="4763"/>
                </a:cubicBezTo>
                <a:cubicBezTo>
                  <a:pt x="70345" y="6169"/>
                  <a:pt x="77720" y="11286"/>
                  <a:pt x="85725" y="14288"/>
                </a:cubicBezTo>
                <a:cubicBezTo>
                  <a:pt x="90425" y="16051"/>
                  <a:pt x="95522" y="16805"/>
                  <a:pt x="100012" y="19050"/>
                </a:cubicBezTo>
                <a:cubicBezTo>
                  <a:pt x="108292" y="23190"/>
                  <a:pt x="115280" y="29778"/>
                  <a:pt x="123825" y="33338"/>
                </a:cubicBezTo>
                <a:cubicBezTo>
                  <a:pt x="134493" y="37783"/>
                  <a:pt x="146050" y="39688"/>
                  <a:pt x="157162" y="42863"/>
                </a:cubicBezTo>
                <a:cubicBezTo>
                  <a:pt x="165100" y="47625"/>
                  <a:pt x="173273" y="52015"/>
                  <a:pt x="180975" y="57150"/>
                </a:cubicBezTo>
                <a:cubicBezTo>
                  <a:pt x="187580" y="61553"/>
                  <a:pt x="193086" y="67583"/>
                  <a:pt x="200025" y="71438"/>
                </a:cubicBezTo>
                <a:cubicBezTo>
                  <a:pt x="207498" y="75590"/>
                  <a:pt x="215900" y="77788"/>
                  <a:pt x="223837" y="80963"/>
                </a:cubicBezTo>
                <a:cubicBezTo>
                  <a:pt x="241145" y="98270"/>
                  <a:pt x="235793" y="94264"/>
                  <a:pt x="257175" y="109538"/>
                </a:cubicBezTo>
                <a:cubicBezTo>
                  <a:pt x="261832" y="112865"/>
                  <a:pt x="267227" y="115213"/>
                  <a:pt x="271462" y="119063"/>
                </a:cubicBezTo>
                <a:cubicBezTo>
                  <a:pt x="308097" y="152368"/>
                  <a:pt x="316272" y="164838"/>
                  <a:pt x="347662" y="204788"/>
                </a:cubicBezTo>
                <a:cubicBezTo>
                  <a:pt x="352566" y="211029"/>
                  <a:pt x="356337" y="218225"/>
                  <a:pt x="361950" y="223838"/>
                </a:cubicBezTo>
                <a:cubicBezTo>
                  <a:pt x="368300" y="230188"/>
                  <a:pt x="375390" y="235876"/>
                  <a:pt x="381000" y="242888"/>
                </a:cubicBezTo>
                <a:cubicBezTo>
                  <a:pt x="388151" y="251827"/>
                  <a:pt x="391955" y="263368"/>
                  <a:pt x="400050" y="271463"/>
                </a:cubicBezTo>
                <a:cubicBezTo>
                  <a:pt x="404812" y="276225"/>
                  <a:pt x="409987" y="280609"/>
                  <a:pt x="414337" y="285750"/>
                </a:cubicBezTo>
                <a:cubicBezTo>
                  <a:pt x="427469" y="301270"/>
                  <a:pt x="436562" y="320675"/>
                  <a:pt x="452437" y="333375"/>
                </a:cubicBezTo>
                <a:cubicBezTo>
                  <a:pt x="460375" y="339725"/>
                  <a:pt x="468600" y="345731"/>
                  <a:pt x="476250" y="352425"/>
                </a:cubicBezTo>
                <a:cubicBezTo>
                  <a:pt x="481319" y="356860"/>
                  <a:pt x="485423" y="362330"/>
                  <a:pt x="490537" y="366713"/>
                </a:cubicBezTo>
                <a:cubicBezTo>
                  <a:pt x="496563" y="371879"/>
                  <a:pt x="503560" y="375834"/>
                  <a:pt x="509587" y="381000"/>
                </a:cubicBezTo>
                <a:cubicBezTo>
                  <a:pt x="514701" y="385383"/>
                  <a:pt x="518761" y="390905"/>
                  <a:pt x="523875" y="395288"/>
                </a:cubicBezTo>
                <a:cubicBezTo>
                  <a:pt x="529902" y="400454"/>
                  <a:pt x="536899" y="404409"/>
                  <a:pt x="542925" y="409575"/>
                </a:cubicBezTo>
                <a:cubicBezTo>
                  <a:pt x="597532" y="456381"/>
                  <a:pt x="522651" y="394064"/>
                  <a:pt x="566737" y="438150"/>
                </a:cubicBezTo>
                <a:cubicBezTo>
                  <a:pt x="572350" y="443763"/>
                  <a:pt x="580174" y="446825"/>
                  <a:pt x="585787" y="452438"/>
                </a:cubicBezTo>
                <a:cubicBezTo>
                  <a:pt x="589834" y="456485"/>
                  <a:pt x="591587" y="462379"/>
                  <a:pt x="595312" y="466725"/>
                </a:cubicBezTo>
                <a:cubicBezTo>
                  <a:pt x="601156" y="473543"/>
                  <a:pt x="607687" y="479767"/>
                  <a:pt x="614362" y="485775"/>
                </a:cubicBezTo>
                <a:cubicBezTo>
                  <a:pt x="623578" y="494069"/>
                  <a:pt x="633670" y="501351"/>
                  <a:pt x="642937" y="509588"/>
                </a:cubicBezTo>
                <a:cubicBezTo>
                  <a:pt x="647971" y="514063"/>
                  <a:pt x="652111" y="519492"/>
                  <a:pt x="657225" y="523875"/>
                </a:cubicBezTo>
                <a:cubicBezTo>
                  <a:pt x="724054" y="581156"/>
                  <a:pt x="611039" y="477546"/>
                  <a:pt x="704850" y="561975"/>
                </a:cubicBezTo>
                <a:cubicBezTo>
                  <a:pt x="711525" y="567982"/>
                  <a:pt x="716888" y="575415"/>
                  <a:pt x="723900" y="581025"/>
                </a:cubicBezTo>
                <a:cubicBezTo>
                  <a:pt x="732839" y="588176"/>
                  <a:pt x="743217" y="593342"/>
                  <a:pt x="752475" y="600075"/>
                </a:cubicBezTo>
                <a:cubicBezTo>
                  <a:pt x="760696" y="606054"/>
                  <a:pt x="768016" y="613217"/>
                  <a:pt x="776287" y="619125"/>
                </a:cubicBezTo>
                <a:cubicBezTo>
                  <a:pt x="790260" y="629106"/>
                  <a:pt x="807008" y="635558"/>
                  <a:pt x="819150" y="647700"/>
                </a:cubicBezTo>
                <a:cubicBezTo>
                  <a:pt x="825500" y="654050"/>
                  <a:pt x="831016" y="661362"/>
                  <a:pt x="838200" y="666750"/>
                </a:cubicBezTo>
                <a:cubicBezTo>
                  <a:pt x="843880" y="671010"/>
                  <a:pt x="851343" y="672337"/>
                  <a:pt x="857250" y="676275"/>
                </a:cubicBezTo>
                <a:cubicBezTo>
                  <a:pt x="865708" y="681913"/>
                  <a:pt x="872930" y="689226"/>
                  <a:pt x="881062" y="695325"/>
                </a:cubicBezTo>
                <a:cubicBezTo>
                  <a:pt x="901172" y="710407"/>
                  <a:pt x="891857" y="699815"/>
                  <a:pt x="914400" y="719138"/>
                </a:cubicBezTo>
                <a:cubicBezTo>
                  <a:pt x="919514" y="723521"/>
                  <a:pt x="923207" y="729510"/>
                  <a:pt x="928687" y="733425"/>
                </a:cubicBezTo>
                <a:cubicBezTo>
                  <a:pt x="934464" y="737551"/>
                  <a:pt x="941960" y="738823"/>
                  <a:pt x="947737" y="742950"/>
                </a:cubicBezTo>
                <a:cubicBezTo>
                  <a:pt x="953218" y="746865"/>
                  <a:pt x="956487" y="753404"/>
                  <a:pt x="962025" y="757238"/>
                </a:cubicBezTo>
                <a:cubicBezTo>
                  <a:pt x="977246" y="767776"/>
                  <a:pt x="992087" y="779959"/>
                  <a:pt x="1009650" y="785813"/>
                </a:cubicBezTo>
                <a:cubicBezTo>
                  <a:pt x="1014412" y="787400"/>
                  <a:pt x="1019447" y="788330"/>
                  <a:pt x="1023937" y="790575"/>
                </a:cubicBezTo>
                <a:cubicBezTo>
                  <a:pt x="1032217" y="794715"/>
                  <a:pt x="1039600" y="800474"/>
                  <a:pt x="1047750" y="804863"/>
                </a:cubicBezTo>
                <a:cubicBezTo>
                  <a:pt x="1060252" y="811595"/>
                  <a:pt x="1074036" y="816037"/>
                  <a:pt x="1085850" y="823913"/>
                </a:cubicBezTo>
                <a:cubicBezTo>
                  <a:pt x="1149207" y="866151"/>
                  <a:pt x="1083133" y="824936"/>
                  <a:pt x="1138237" y="852488"/>
                </a:cubicBezTo>
                <a:cubicBezTo>
                  <a:pt x="1143357" y="855048"/>
                  <a:pt x="1147405" y="859453"/>
                  <a:pt x="1152525" y="862013"/>
                </a:cubicBezTo>
                <a:cubicBezTo>
                  <a:pt x="1170461" y="870981"/>
                  <a:pt x="1177196" y="871753"/>
                  <a:pt x="1195387" y="876300"/>
                </a:cubicBezTo>
                <a:cubicBezTo>
                  <a:pt x="1203325" y="881063"/>
                  <a:pt x="1210560" y="887265"/>
                  <a:pt x="1219200" y="890588"/>
                </a:cubicBezTo>
                <a:cubicBezTo>
                  <a:pt x="1231418" y="895287"/>
                  <a:pt x="1257300" y="900113"/>
                  <a:pt x="1257300" y="900113"/>
                </a:cubicBezTo>
                <a:cubicBezTo>
                  <a:pt x="1273658" y="911019"/>
                  <a:pt x="1279100" y="915500"/>
                  <a:pt x="1300162" y="923925"/>
                </a:cubicBezTo>
                <a:cubicBezTo>
                  <a:pt x="1306239" y="926356"/>
                  <a:pt x="1312918" y="926890"/>
                  <a:pt x="1319212" y="928688"/>
                </a:cubicBezTo>
                <a:cubicBezTo>
                  <a:pt x="1324039" y="930067"/>
                  <a:pt x="1328737" y="931863"/>
                  <a:pt x="1333500" y="933450"/>
                </a:cubicBezTo>
                <a:cubicBezTo>
                  <a:pt x="1385496" y="968115"/>
                  <a:pt x="1305339" y="916989"/>
                  <a:pt x="1366837" y="947738"/>
                </a:cubicBezTo>
                <a:cubicBezTo>
                  <a:pt x="1413634" y="971136"/>
                  <a:pt x="1356411" y="956129"/>
                  <a:pt x="1409700" y="966788"/>
                </a:cubicBezTo>
                <a:cubicBezTo>
                  <a:pt x="1414462" y="969963"/>
                  <a:pt x="1418608" y="974357"/>
                  <a:pt x="1423987" y="976313"/>
                </a:cubicBezTo>
                <a:cubicBezTo>
                  <a:pt x="1439978" y="982128"/>
                  <a:pt x="1460014" y="983589"/>
                  <a:pt x="1476375" y="990600"/>
                </a:cubicBezTo>
                <a:cubicBezTo>
                  <a:pt x="1482901" y="993397"/>
                  <a:pt x="1488833" y="997488"/>
                  <a:pt x="1495425" y="1000125"/>
                </a:cubicBezTo>
                <a:cubicBezTo>
                  <a:pt x="1550625" y="1022205"/>
                  <a:pt x="1500950" y="1000379"/>
                  <a:pt x="1543050" y="1014413"/>
                </a:cubicBezTo>
                <a:cubicBezTo>
                  <a:pt x="1551160" y="1017116"/>
                  <a:pt x="1558691" y="1021424"/>
                  <a:pt x="1566862" y="1023938"/>
                </a:cubicBezTo>
                <a:cubicBezTo>
                  <a:pt x="1579374" y="1027788"/>
                  <a:pt x="1592206" y="1030520"/>
                  <a:pt x="1604962" y="1033463"/>
                </a:cubicBezTo>
                <a:cubicBezTo>
                  <a:pt x="1617242" y="1036297"/>
                  <a:pt x="1635437" y="1038859"/>
                  <a:pt x="1647825" y="1042988"/>
                </a:cubicBezTo>
                <a:cubicBezTo>
                  <a:pt x="1660957" y="1047366"/>
                  <a:pt x="1672536" y="1053928"/>
                  <a:pt x="1685925" y="1057275"/>
                </a:cubicBezTo>
                <a:cubicBezTo>
                  <a:pt x="1710194" y="1063342"/>
                  <a:pt x="1725914" y="1063835"/>
                  <a:pt x="1752600" y="1066800"/>
                </a:cubicBezTo>
                <a:cubicBezTo>
                  <a:pt x="1784543" y="1077448"/>
                  <a:pt x="1772195" y="1071834"/>
                  <a:pt x="1790700" y="108108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357554" y="3975091"/>
            <a:ext cx="24465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변수사용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값 설정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값 얻기</a:t>
            </a:r>
            <a:endParaRPr lang="en-US" altLang="ko-KR" sz="1400" dirty="0" smtClean="0"/>
          </a:p>
          <a:p>
            <a:r>
              <a:rPr lang="en-US" altLang="ko-KR" sz="1400" dirty="0" smtClean="0"/>
              <a:t>  black.</a:t>
            </a:r>
            <a:r>
              <a:rPr lang="ko-KR" altLang="en-US" sz="1400" dirty="0" smtClean="0"/>
              <a:t>뚜껑</a:t>
            </a:r>
            <a:r>
              <a:rPr lang="en-US" altLang="ko-KR" sz="1400" dirty="0" smtClean="0"/>
              <a:t>=1;</a:t>
            </a:r>
            <a:endParaRPr lang="en-US" altLang="ko-KR" sz="1400" dirty="0"/>
          </a:p>
          <a:p>
            <a:r>
              <a:rPr lang="en-US" altLang="ko-KR" sz="1400" dirty="0" smtClean="0"/>
              <a:t>-method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일 사용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black.</a:t>
            </a:r>
            <a:r>
              <a:rPr lang="ko-KR" altLang="en-US" sz="1400" dirty="0" smtClean="0"/>
              <a:t>쓴다</a:t>
            </a:r>
            <a:r>
              <a:rPr lang="en-US" altLang="ko-KR" sz="1400" dirty="0" smtClean="0"/>
              <a:t>();</a:t>
            </a:r>
            <a:endParaRPr lang="en-US" altLang="ko-KR" sz="1400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5357826"/>
            <a:ext cx="3143272" cy="114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285720" y="5072074"/>
            <a:ext cx="4477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*class diagram  : UML (Unified Modeling Language 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85728"/>
            <a:ext cx="65213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*Class Diagram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클래스의 구조와 관계를 손쉽게 파악하기 위해 도식화 한 </a:t>
            </a:r>
            <a:r>
              <a:rPr lang="en-US" altLang="ko-KR" sz="1600" dirty="0" smtClean="0"/>
              <a:t>diagram.</a:t>
            </a:r>
          </a:p>
          <a:p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714348" y="1285860"/>
            <a:ext cx="114300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4348" y="1643050"/>
            <a:ext cx="114300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348" y="2000240"/>
            <a:ext cx="114300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5" idx="3"/>
          </p:cNvCxnSpPr>
          <p:nvPr/>
        </p:nvCxnSpPr>
        <p:spPr>
          <a:xfrm rot="10800000" flipV="1">
            <a:off x="1857356" y="1285859"/>
            <a:ext cx="428628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5984" y="114298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클래스명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0800000" flipV="1">
            <a:off x="1857356" y="1607330"/>
            <a:ext cx="428628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5984" y="146445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변수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10800000" flipV="1">
            <a:off x="1857357" y="2035959"/>
            <a:ext cx="428628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5985" y="1893084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method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29058" y="1142984"/>
            <a:ext cx="1241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+ : public</a:t>
            </a:r>
          </a:p>
          <a:p>
            <a:r>
              <a:rPr lang="en-US" altLang="ko-KR" sz="1400" dirty="0" smtClean="0"/>
              <a:t># : protected</a:t>
            </a:r>
          </a:p>
          <a:p>
            <a:r>
              <a:rPr lang="en-US" altLang="ko-KR" sz="1400" dirty="0" smtClean="0"/>
              <a:t>~ : default</a:t>
            </a:r>
          </a:p>
          <a:p>
            <a:r>
              <a:rPr lang="en-US" altLang="ko-KR" sz="1400" dirty="0" smtClean="0"/>
              <a:t>- : private</a:t>
            </a:r>
            <a:endParaRPr lang="ko-KR" altLang="en-US" sz="14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3857620" y="2285992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14876" y="21431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관</a:t>
            </a:r>
            <a:r>
              <a:rPr lang="ko-KR" altLang="en-US" sz="1400" dirty="0"/>
              <a:t>계</a:t>
            </a:r>
          </a:p>
        </p:txBody>
      </p:sp>
      <p:cxnSp>
        <p:nvCxnSpPr>
          <p:cNvPr id="19" name="직선 연결선 18"/>
          <p:cNvCxnSpPr/>
          <p:nvPr/>
        </p:nvCxnSpPr>
        <p:spPr>
          <a:xfrm rot="5400000" flipH="1" flipV="1">
            <a:off x="4205386" y="2581168"/>
            <a:ext cx="306189" cy="158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69321" y="242886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상속관계</a:t>
            </a:r>
            <a:endParaRPr lang="ko-KR" altLang="en-US" sz="1400" dirty="0"/>
          </a:p>
        </p:txBody>
      </p:sp>
      <p:cxnSp>
        <p:nvCxnSpPr>
          <p:cNvPr id="22" name="직선 연결선 21"/>
          <p:cNvCxnSpPr/>
          <p:nvPr/>
        </p:nvCxnSpPr>
        <p:spPr>
          <a:xfrm rot="5400000" flipH="1" flipV="1">
            <a:off x="4205386" y="3081235"/>
            <a:ext cx="306189" cy="1588"/>
          </a:xfrm>
          <a:prstGeom prst="line">
            <a:avLst/>
          </a:prstGeom>
          <a:ln cap="flat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이등변 삼각형 22"/>
          <p:cNvSpPr/>
          <p:nvPr/>
        </p:nvSpPr>
        <p:spPr>
          <a:xfrm>
            <a:off x="4286248" y="2786058"/>
            <a:ext cx="142876" cy="14287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714876" y="28354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구현관계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28596" y="3286124"/>
            <a:ext cx="214314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+ Test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8596" y="3643314"/>
            <a:ext cx="2143140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+ age 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year 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#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</a:rPr>
              <a:t> 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28596" y="4357694"/>
            <a:ext cx="2143140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+ test() : void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+ temp(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</a:rPr>
              <a:t>) 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+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foo</a:t>
            </a:r>
            <a:r>
              <a:rPr lang="en-US" altLang="ko-KR" sz="1200" dirty="0" smtClean="0">
                <a:solidFill>
                  <a:schemeClr val="tx1"/>
                </a:solidFill>
              </a:rPr>
              <a:t>(String,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</a:rPr>
              <a:t>) 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+ static main(String[]) : void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57554" y="3429000"/>
            <a:ext cx="349454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</a:t>
            </a:r>
            <a:r>
              <a:rPr lang="en-US" altLang="ko-KR" sz="1400" dirty="0" smtClean="0"/>
              <a:t>ublic class Test{</a:t>
            </a:r>
          </a:p>
          <a:p>
            <a:r>
              <a:rPr lang="en-US" altLang="ko-KR" sz="1400" dirty="0" smtClean="0"/>
              <a:t>   public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age;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private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year;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protected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public void test(){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}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public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temp(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){</a:t>
            </a:r>
          </a:p>
          <a:p>
            <a:r>
              <a:rPr lang="en-US" altLang="ko-KR" sz="1400" dirty="0" smtClean="0"/>
              <a:t>   }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public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foo</a:t>
            </a:r>
            <a:r>
              <a:rPr lang="en-US" altLang="ko-KR" sz="1400" dirty="0" smtClean="0"/>
              <a:t>( String name,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day ){</a:t>
            </a:r>
          </a:p>
          <a:p>
            <a:r>
              <a:rPr lang="en-US" altLang="ko-KR" sz="1400" dirty="0" smtClean="0"/>
              <a:t>   }</a:t>
            </a:r>
            <a:endParaRPr lang="en-US" altLang="ko-KR" sz="1400" dirty="0"/>
          </a:p>
          <a:p>
            <a:r>
              <a:rPr lang="en-US" altLang="ko-KR" sz="1400" dirty="0" smtClean="0"/>
              <a:t>   public static void main 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(){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}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cxnSp>
        <p:nvCxnSpPr>
          <p:cNvPr id="30" name="직선 화살표 연결선 29"/>
          <p:cNvCxnSpPr/>
          <p:nvPr/>
        </p:nvCxnSpPr>
        <p:spPr>
          <a:xfrm rot="10800000">
            <a:off x="2357422" y="3429000"/>
            <a:ext cx="107157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왼쪽 중괄호 30"/>
          <p:cNvSpPr/>
          <p:nvPr/>
        </p:nvSpPr>
        <p:spPr>
          <a:xfrm>
            <a:off x="3571868" y="3714752"/>
            <a:ext cx="45719" cy="6429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1" idx="1"/>
          </p:cNvCxnSpPr>
          <p:nvPr/>
        </p:nvCxnSpPr>
        <p:spPr>
          <a:xfrm rot="10800000">
            <a:off x="2357422" y="3929067"/>
            <a:ext cx="1214446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왼쪽 중괄호 33"/>
          <p:cNvSpPr/>
          <p:nvPr/>
        </p:nvSpPr>
        <p:spPr>
          <a:xfrm>
            <a:off x="3571868" y="4572008"/>
            <a:ext cx="71438" cy="17145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/>
          <p:nvPr/>
        </p:nvCxnSpPr>
        <p:spPr>
          <a:xfrm rot="10800000">
            <a:off x="2500298" y="4714884"/>
            <a:ext cx="1071570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290"/>
            <a:ext cx="3143272" cy="114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rot="10800000">
            <a:off x="3428992" y="642918"/>
            <a:ext cx="100013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7686" y="500042"/>
            <a:ext cx="458330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/>
              <a:t>UseMarker</a:t>
            </a:r>
            <a:r>
              <a:rPr lang="ko-KR" altLang="en-US" sz="1050" dirty="0" smtClean="0"/>
              <a:t>에서</a:t>
            </a:r>
            <a:endParaRPr lang="en-US" altLang="ko-KR" sz="1050" dirty="0" smtClean="0"/>
          </a:p>
          <a:p>
            <a:r>
              <a:rPr lang="en-US" altLang="ko-KR" sz="1050" dirty="0" smtClean="0"/>
              <a:t>Maker</a:t>
            </a:r>
            <a:r>
              <a:rPr lang="ko-KR" altLang="en-US" sz="1050" dirty="0" smtClean="0"/>
              <a:t>을 생성하여 변수에 값을 </a:t>
            </a:r>
            <a:r>
              <a:rPr lang="ko-KR" altLang="en-US" sz="1050" dirty="0" smtClean="0"/>
              <a:t>직</a:t>
            </a:r>
            <a:r>
              <a:rPr lang="ko-KR" altLang="en-US" sz="1050" dirty="0" smtClean="0"/>
              <a:t>접</a:t>
            </a:r>
            <a:r>
              <a:rPr lang="ko-KR" altLang="en-US" sz="1050" dirty="0" smtClean="0"/>
              <a:t>넣으면 </a:t>
            </a:r>
            <a:r>
              <a:rPr lang="ko-KR" altLang="en-US" sz="1050" dirty="0" smtClean="0"/>
              <a:t>보안에 취약하기</a:t>
            </a:r>
            <a:endParaRPr lang="en-US" altLang="ko-KR" sz="1050" dirty="0" smtClean="0"/>
          </a:p>
          <a:p>
            <a:r>
              <a:rPr lang="ko-KR" altLang="en-US" sz="1050" dirty="0" smtClean="0"/>
              <a:t>때문에 </a:t>
            </a:r>
            <a:r>
              <a:rPr lang="en-US" altLang="ko-KR" sz="1050" dirty="0" smtClean="0"/>
              <a:t>Marker</a:t>
            </a:r>
            <a:r>
              <a:rPr lang="ko-KR" altLang="en-US" sz="1050" dirty="0" smtClean="0"/>
              <a:t>의 </a:t>
            </a:r>
            <a:r>
              <a:rPr lang="en-US" altLang="ko-KR" sz="1050" dirty="0" smtClean="0"/>
              <a:t>instance </a:t>
            </a:r>
            <a:r>
              <a:rPr lang="ko-KR" altLang="en-US" sz="1050" dirty="0" smtClean="0"/>
              <a:t>변수는 </a:t>
            </a:r>
            <a:r>
              <a:rPr lang="en-US" altLang="ko-KR" sz="1050" dirty="0" smtClean="0"/>
              <a:t>private </a:t>
            </a:r>
            <a:r>
              <a:rPr lang="ko-KR" altLang="en-US" sz="1050" dirty="0" smtClean="0"/>
              <a:t>접근 지정자를 가진다</a:t>
            </a:r>
            <a:r>
              <a:rPr lang="en-US" altLang="ko-KR" sz="1050" dirty="0" smtClean="0"/>
              <a:t>.</a:t>
            </a:r>
          </a:p>
          <a:p>
            <a:pPr>
              <a:buFont typeface="Symbol"/>
              <a:buChar char="Þ"/>
            </a:pPr>
            <a:r>
              <a:rPr lang="ko-KR" altLang="en-US" sz="1050" dirty="0" smtClean="0"/>
              <a:t>클래스 외부에서 값을 넣을 수 가 없네</a:t>
            </a:r>
            <a:r>
              <a:rPr lang="en-US" altLang="ko-KR" sz="1050" dirty="0" smtClean="0"/>
              <a:t>!!!!</a:t>
            </a:r>
          </a:p>
          <a:p>
            <a:pPr>
              <a:buFont typeface="Symbol"/>
              <a:buChar char="Þ"/>
            </a:pPr>
            <a:r>
              <a:rPr lang="en-US" altLang="ko-KR" sz="1050" dirty="0" smtClean="0"/>
              <a:t> </a:t>
            </a:r>
            <a:r>
              <a:rPr lang="ko-KR" altLang="en-US" sz="1050" dirty="0" smtClean="0"/>
              <a:t>클래스외부에서 </a:t>
            </a:r>
            <a:r>
              <a:rPr lang="ko-KR" altLang="en-US" sz="1050" dirty="0" err="1" smtClean="0"/>
              <a:t>호출가능한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method</a:t>
            </a:r>
            <a:r>
              <a:rPr lang="ko-KR" altLang="en-US" sz="1050" dirty="0" smtClean="0"/>
              <a:t>를 정의하여 </a:t>
            </a:r>
            <a:r>
              <a:rPr lang="en-US" altLang="ko-KR" sz="1050" dirty="0" smtClean="0"/>
              <a:t>instance variable</a:t>
            </a:r>
            <a:r>
              <a:rPr lang="ko-KR" altLang="en-US" sz="1050" dirty="0" smtClean="0"/>
              <a:t>의</a:t>
            </a:r>
            <a:endParaRPr lang="en-US" altLang="ko-KR" sz="1050" dirty="0" smtClean="0"/>
          </a:p>
          <a:p>
            <a:r>
              <a:rPr lang="en-US" altLang="ko-KR" sz="1050" dirty="0" smtClean="0"/>
              <a:t>   </a:t>
            </a:r>
            <a:r>
              <a:rPr lang="ko-KR" altLang="en-US" sz="1050" dirty="0" smtClean="0"/>
              <a:t>값을 바꿔주자</a:t>
            </a:r>
            <a:r>
              <a:rPr lang="en-US" altLang="ko-KR" sz="1050" dirty="0" smtClean="0"/>
              <a:t>!!!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571472" y="1928802"/>
            <a:ext cx="3870740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*setter method</a:t>
            </a:r>
          </a:p>
          <a:p>
            <a:r>
              <a:rPr lang="en-US" altLang="ko-KR" sz="1600" dirty="0" smtClean="0"/>
              <a:t> - instance variable</a:t>
            </a:r>
            <a:r>
              <a:rPr lang="ko-KR" altLang="en-US" sz="1600" dirty="0" smtClean="0"/>
              <a:t>에 값을 설정하는 일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작성규칙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public void set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매개변수 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      this.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=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   }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나이를 설정하는 </a:t>
            </a:r>
            <a:r>
              <a:rPr lang="en-US" altLang="ko-KR" sz="1600" dirty="0" smtClean="0"/>
              <a:t>setter method </a:t>
            </a:r>
            <a:r>
              <a:rPr lang="ko-KR" altLang="en-US" sz="1600" dirty="0" smtClean="0"/>
              <a:t>작성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public void </a:t>
            </a:r>
            <a:r>
              <a:rPr lang="en-US" altLang="ko-KR" sz="1600" dirty="0" err="1" smtClean="0"/>
              <a:t>setAge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age ){</a:t>
            </a:r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this.age</a:t>
            </a:r>
            <a:r>
              <a:rPr lang="en-US" altLang="ko-KR" sz="1600" dirty="0" smtClean="0"/>
              <a:t>=age;</a:t>
            </a:r>
          </a:p>
          <a:p>
            <a:r>
              <a:rPr lang="en-US" altLang="ko-KR" sz="1600" dirty="0" smtClean="0"/>
              <a:t>   }</a:t>
            </a:r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2786050" y="350043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00562" y="2071678"/>
            <a:ext cx="3829766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*getter method</a:t>
            </a:r>
          </a:p>
          <a:p>
            <a:r>
              <a:rPr lang="en-US" altLang="ko-KR" sz="1600" dirty="0" smtClean="0"/>
              <a:t> - instance variable</a:t>
            </a:r>
            <a:r>
              <a:rPr lang="ko-KR" altLang="en-US" sz="1600" dirty="0" smtClean="0"/>
              <a:t>에 값을 얻는 일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작성규칙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public </a:t>
            </a:r>
            <a:r>
              <a:rPr lang="ko-KR" altLang="en-US" sz="1600" dirty="0" smtClean="0"/>
              <a:t>반환형</a:t>
            </a:r>
            <a:r>
              <a:rPr lang="en-US" altLang="ko-KR" sz="1600" dirty="0" smtClean="0"/>
              <a:t> get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     return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   }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나이를 반환하는 </a:t>
            </a:r>
            <a:r>
              <a:rPr lang="en-US" altLang="ko-KR" sz="1600" dirty="0" smtClean="0"/>
              <a:t>getter method </a:t>
            </a:r>
            <a:r>
              <a:rPr lang="ko-KR" altLang="en-US" sz="1600" dirty="0" smtClean="0"/>
              <a:t>작성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public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getAge</a:t>
            </a:r>
            <a:r>
              <a:rPr lang="en-US" altLang="ko-KR" sz="1600" dirty="0" smtClean="0"/>
              <a:t>(  ){</a:t>
            </a:r>
          </a:p>
          <a:p>
            <a:r>
              <a:rPr lang="en-US" altLang="ko-KR" sz="1600" dirty="0" smtClean="0"/>
              <a:t>     return age;</a:t>
            </a:r>
          </a:p>
          <a:p>
            <a:r>
              <a:rPr lang="en-US" altLang="ko-KR" sz="1600" dirty="0" smtClean="0"/>
              <a:t>   }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919665"/>
            <a:ext cx="3357586" cy="1938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1428736"/>
            <a:ext cx="96840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 </a:t>
            </a:r>
            <a:r>
              <a:rPr lang="en-US" altLang="ko-KR" dirty="0" smtClean="0"/>
              <a:t>- instance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: class field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자동초기화가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객체마다 생성되고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사용된다</a:t>
            </a:r>
            <a:r>
              <a:rPr lang="en-US" altLang="ko-KR" dirty="0" smtClean="0"/>
              <a:t>.	</a:t>
            </a:r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객체가 </a:t>
            </a:r>
            <a:r>
              <a:rPr lang="ko-KR" altLang="en-US" dirty="0" err="1" smtClean="0"/>
              <a:t>생성될때</a:t>
            </a:r>
            <a:r>
              <a:rPr lang="ko-KR" altLang="en-US" dirty="0" smtClean="0"/>
              <a:t> 만들어지고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객체가 </a:t>
            </a:r>
            <a:r>
              <a:rPr lang="ko-KR" altLang="en-US" dirty="0" err="1" smtClean="0"/>
              <a:t>소멸될때</a:t>
            </a:r>
            <a:r>
              <a:rPr lang="ko-KR" altLang="en-US" dirty="0" smtClean="0"/>
              <a:t> 사라진다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	</a:t>
            </a:r>
            <a:r>
              <a:rPr lang="ko-KR" altLang="en-US" dirty="0" err="1" smtClean="0"/>
              <a:t>접근지정자로</a:t>
            </a:r>
            <a:r>
              <a:rPr lang="ko-KR" altLang="en-US" dirty="0" smtClean="0"/>
              <a:t> 클래스 외부에서 사용될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- static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: class field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자동초기화가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하나의 변수가 생성되고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객체가 함께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프로그램이 실행 </a:t>
            </a:r>
            <a:r>
              <a:rPr lang="ko-KR" altLang="en-US" dirty="0" err="1" smtClean="0"/>
              <a:t>될때</a:t>
            </a:r>
            <a:r>
              <a:rPr lang="ko-KR" altLang="en-US" dirty="0" smtClean="0"/>
              <a:t> 만들어지고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프로그램이 종료되면 사라진다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	</a:t>
            </a:r>
            <a:r>
              <a:rPr lang="ko-KR" altLang="en-US" dirty="0" err="1" smtClean="0"/>
              <a:t>접근지정자로</a:t>
            </a:r>
            <a:r>
              <a:rPr lang="ko-KR" altLang="en-US" dirty="0" smtClean="0"/>
              <a:t> 클래스 외부에서 사용될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- local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: method</a:t>
            </a:r>
            <a:r>
              <a:rPr lang="ko-KR" altLang="en-US" dirty="0" smtClean="0"/>
              <a:t>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자동초기화가 </a:t>
            </a:r>
            <a:r>
              <a:rPr lang="ko-KR" altLang="en-US" dirty="0" err="1" smtClean="0"/>
              <a:t>안된다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           method</a:t>
            </a:r>
            <a:r>
              <a:rPr lang="ko-KR" altLang="en-US" dirty="0" smtClean="0"/>
              <a:t>호출 시 변수가 생성되고</a:t>
            </a:r>
            <a:r>
              <a:rPr lang="en-US" altLang="ko-KR" dirty="0" smtClean="0"/>
              <a:t>, method </a:t>
            </a:r>
            <a:r>
              <a:rPr lang="ko-KR" altLang="en-US" dirty="0" smtClean="0"/>
              <a:t>호출이 끝나면 변수가 사라진다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	      method </a:t>
            </a:r>
            <a:r>
              <a:rPr lang="ko-KR" altLang="en-US" dirty="0" smtClean="0"/>
              <a:t>내부에서만 사용된다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995</Words>
  <Application>Microsoft Office PowerPoint</Application>
  <PresentationFormat>화면 슬라이드 쇼(4:3)</PresentationFormat>
  <Paragraphs>244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55</cp:revision>
  <dcterms:created xsi:type="dcterms:W3CDTF">2023-06-19T02:10:51Z</dcterms:created>
  <dcterms:modified xsi:type="dcterms:W3CDTF">2023-06-20T01:16:57Z</dcterms:modified>
</cp:coreProperties>
</file>