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613" autoAdjust="0"/>
    <p:restoredTop sz="94444" autoAdjust="0"/>
  </p:normalViewPr>
  <p:slideViewPr>
    <p:cSldViewPr>
      <p:cViewPr>
        <p:scale>
          <a:sx n="200" d="100"/>
          <a:sy n="200" d="100"/>
        </p:scale>
        <p:origin x="-96" y="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35F66-8CA6-408C-955C-F42F0D71A394}" type="datetimeFigureOut">
              <a:rPr lang="ko-KR" altLang="en-US" smtClean="0"/>
              <a:pPr/>
              <a:t>2023-06-21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5BF9-B5D7-4B80-BC5A-C039239AE9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35F66-8CA6-408C-955C-F42F0D71A394}" type="datetimeFigureOut">
              <a:rPr lang="ko-KR" altLang="en-US" smtClean="0"/>
              <a:pPr/>
              <a:t>2023-06-21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5BF9-B5D7-4B80-BC5A-C039239AE9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35F66-8CA6-408C-955C-F42F0D71A394}" type="datetimeFigureOut">
              <a:rPr lang="ko-KR" altLang="en-US" smtClean="0"/>
              <a:pPr/>
              <a:t>2023-06-21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5BF9-B5D7-4B80-BC5A-C039239AE9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35F66-8CA6-408C-955C-F42F0D71A394}" type="datetimeFigureOut">
              <a:rPr lang="ko-KR" altLang="en-US" smtClean="0"/>
              <a:pPr/>
              <a:t>2023-06-21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5BF9-B5D7-4B80-BC5A-C039239AE9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35F66-8CA6-408C-955C-F42F0D71A394}" type="datetimeFigureOut">
              <a:rPr lang="ko-KR" altLang="en-US" smtClean="0"/>
              <a:pPr/>
              <a:t>2023-06-21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5BF9-B5D7-4B80-BC5A-C039239AE9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35F66-8CA6-408C-955C-F42F0D71A394}" type="datetimeFigureOut">
              <a:rPr lang="ko-KR" altLang="en-US" smtClean="0"/>
              <a:pPr/>
              <a:t>2023-06-21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5BF9-B5D7-4B80-BC5A-C039239AE9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35F66-8CA6-408C-955C-F42F0D71A394}" type="datetimeFigureOut">
              <a:rPr lang="ko-KR" altLang="en-US" smtClean="0"/>
              <a:pPr/>
              <a:t>2023-06-21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5BF9-B5D7-4B80-BC5A-C039239AE9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35F66-8CA6-408C-955C-F42F0D71A394}" type="datetimeFigureOut">
              <a:rPr lang="ko-KR" altLang="en-US" smtClean="0"/>
              <a:pPr/>
              <a:t>2023-06-21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5BF9-B5D7-4B80-BC5A-C039239AE9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35F66-8CA6-408C-955C-F42F0D71A394}" type="datetimeFigureOut">
              <a:rPr lang="ko-KR" altLang="en-US" smtClean="0"/>
              <a:pPr/>
              <a:t>2023-06-21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5BF9-B5D7-4B80-BC5A-C039239AE9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35F66-8CA6-408C-955C-F42F0D71A394}" type="datetimeFigureOut">
              <a:rPr lang="ko-KR" altLang="en-US" smtClean="0"/>
              <a:pPr/>
              <a:t>2023-06-21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5BF9-B5D7-4B80-BC5A-C039239AE9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35F66-8CA6-408C-955C-F42F0D71A394}" type="datetimeFigureOut">
              <a:rPr lang="ko-KR" altLang="en-US" smtClean="0"/>
              <a:pPr/>
              <a:t>2023-06-21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5BF9-B5D7-4B80-BC5A-C039239AE9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35F66-8CA6-408C-955C-F42F0D71A394}" type="datetimeFigureOut">
              <a:rPr lang="ko-KR" altLang="en-US" smtClean="0"/>
              <a:pPr/>
              <a:t>2023-06-21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B5BF9-B5D7-4B80-BC5A-C039239AE9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13692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</a:t>
            </a:r>
            <a:r>
              <a:rPr lang="ko-KR" altLang="en-US" sz="1600" dirty="0" smtClean="0"/>
              <a:t>대상선정</a:t>
            </a:r>
            <a:endParaRPr lang="en-US" altLang="ko-KR" sz="1600" dirty="0" smtClean="0"/>
          </a:p>
          <a:p>
            <a:r>
              <a:rPr lang="en-US" altLang="ko-KR" sz="1600" dirty="0" smtClean="0"/>
              <a:t>2.</a:t>
            </a:r>
            <a:r>
              <a:rPr lang="ko-KR" altLang="en-US" sz="1600" dirty="0" smtClean="0"/>
              <a:t>추상화</a:t>
            </a:r>
            <a:endParaRPr lang="en-US" altLang="ko-KR" sz="1600" dirty="0" smtClean="0"/>
          </a:p>
          <a:p>
            <a:r>
              <a:rPr lang="en-US" altLang="ko-KR" sz="1600" dirty="0" smtClean="0"/>
              <a:t>3.</a:t>
            </a:r>
            <a:r>
              <a:rPr lang="ko-KR" altLang="en-US" sz="1600" dirty="0" smtClean="0"/>
              <a:t>클래스작성</a:t>
            </a:r>
            <a:endParaRPr lang="en-US" altLang="ko-KR" sz="1600" dirty="0" smtClean="0"/>
          </a:p>
          <a:p>
            <a:r>
              <a:rPr lang="en-US" altLang="ko-KR" sz="1600" dirty="0" smtClean="0"/>
              <a:t>4.</a:t>
            </a:r>
            <a:r>
              <a:rPr lang="ko-KR" altLang="en-US" sz="1600" dirty="0" smtClean="0"/>
              <a:t>객체생성</a:t>
            </a:r>
            <a:endParaRPr lang="en-US" altLang="ko-KR" sz="1600" dirty="0" smtClean="0"/>
          </a:p>
          <a:p>
            <a:r>
              <a:rPr lang="en-US" altLang="ko-KR" sz="1600" dirty="0" smtClean="0"/>
              <a:t>5.</a:t>
            </a:r>
            <a:r>
              <a:rPr lang="ko-KR" altLang="en-US" sz="1600" dirty="0" smtClean="0"/>
              <a:t>사용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85728"/>
            <a:ext cx="703530" cy="72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283054"/>
            <a:ext cx="714380" cy="741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357166"/>
            <a:ext cx="892078" cy="733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직선 화살표 연결선 8"/>
          <p:cNvCxnSpPr/>
          <p:nvPr/>
        </p:nvCxnSpPr>
        <p:spPr>
          <a:xfrm>
            <a:off x="1357290" y="357166"/>
            <a:ext cx="121444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자유형 9"/>
          <p:cNvSpPr/>
          <p:nvPr/>
        </p:nvSpPr>
        <p:spPr>
          <a:xfrm>
            <a:off x="2838450" y="1108342"/>
            <a:ext cx="2024063" cy="158483"/>
          </a:xfrm>
          <a:custGeom>
            <a:avLst/>
            <a:gdLst>
              <a:gd name="connsiteX0" fmla="*/ 0 w 2024063"/>
              <a:gd name="connsiteY0" fmla="*/ 1321 h 158483"/>
              <a:gd name="connsiteX1" fmla="*/ 9525 w 2024063"/>
              <a:gd name="connsiteY1" fmla="*/ 20371 h 158483"/>
              <a:gd name="connsiteX2" fmla="*/ 52388 w 2024063"/>
              <a:gd name="connsiteY2" fmla="*/ 53708 h 158483"/>
              <a:gd name="connsiteX3" fmla="*/ 80963 w 2024063"/>
              <a:gd name="connsiteY3" fmla="*/ 63233 h 158483"/>
              <a:gd name="connsiteX4" fmla="*/ 95250 w 2024063"/>
              <a:gd name="connsiteY4" fmla="*/ 72758 h 158483"/>
              <a:gd name="connsiteX5" fmla="*/ 142875 w 2024063"/>
              <a:gd name="connsiteY5" fmla="*/ 91808 h 158483"/>
              <a:gd name="connsiteX6" fmla="*/ 157163 w 2024063"/>
              <a:gd name="connsiteY6" fmla="*/ 101333 h 158483"/>
              <a:gd name="connsiteX7" fmla="*/ 190500 w 2024063"/>
              <a:gd name="connsiteY7" fmla="*/ 106096 h 158483"/>
              <a:gd name="connsiteX8" fmla="*/ 214313 w 2024063"/>
              <a:gd name="connsiteY8" fmla="*/ 115621 h 158483"/>
              <a:gd name="connsiteX9" fmla="*/ 252413 w 2024063"/>
              <a:gd name="connsiteY9" fmla="*/ 120383 h 158483"/>
              <a:gd name="connsiteX10" fmla="*/ 323850 w 2024063"/>
              <a:gd name="connsiteY10" fmla="*/ 129908 h 158483"/>
              <a:gd name="connsiteX11" fmla="*/ 361950 w 2024063"/>
              <a:gd name="connsiteY11" fmla="*/ 134671 h 158483"/>
              <a:gd name="connsiteX12" fmla="*/ 404813 w 2024063"/>
              <a:gd name="connsiteY12" fmla="*/ 139433 h 158483"/>
              <a:gd name="connsiteX13" fmla="*/ 471488 w 2024063"/>
              <a:gd name="connsiteY13" fmla="*/ 148958 h 158483"/>
              <a:gd name="connsiteX14" fmla="*/ 647700 w 2024063"/>
              <a:gd name="connsiteY14" fmla="*/ 158483 h 158483"/>
              <a:gd name="connsiteX15" fmla="*/ 1552575 w 2024063"/>
              <a:gd name="connsiteY15" fmla="*/ 153721 h 158483"/>
              <a:gd name="connsiteX16" fmla="*/ 1614488 w 2024063"/>
              <a:gd name="connsiteY16" fmla="*/ 139433 h 158483"/>
              <a:gd name="connsiteX17" fmla="*/ 1662113 w 2024063"/>
              <a:gd name="connsiteY17" fmla="*/ 134671 h 158483"/>
              <a:gd name="connsiteX18" fmla="*/ 1685925 w 2024063"/>
              <a:gd name="connsiteY18" fmla="*/ 125146 h 158483"/>
              <a:gd name="connsiteX19" fmla="*/ 1709738 w 2024063"/>
              <a:gd name="connsiteY19" fmla="*/ 120383 h 158483"/>
              <a:gd name="connsiteX20" fmla="*/ 1747838 w 2024063"/>
              <a:gd name="connsiteY20" fmla="*/ 110858 h 158483"/>
              <a:gd name="connsiteX21" fmla="*/ 1795463 w 2024063"/>
              <a:gd name="connsiteY21" fmla="*/ 101333 h 158483"/>
              <a:gd name="connsiteX22" fmla="*/ 1819275 w 2024063"/>
              <a:gd name="connsiteY22" fmla="*/ 91808 h 158483"/>
              <a:gd name="connsiteX23" fmla="*/ 1833563 w 2024063"/>
              <a:gd name="connsiteY23" fmla="*/ 82283 h 158483"/>
              <a:gd name="connsiteX24" fmla="*/ 1866900 w 2024063"/>
              <a:gd name="connsiteY24" fmla="*/ 72758 h 158483"/>
              <a:gd name="connsiteX25" fmla="*/ 1914525 w 2024063"/>
              <a:gd name="connsiteY25" fmla="*/ 63233 h 158483"/>
              <a:gd name="connsiteX26" fmla="*/ 1957388 w 2024063"/>
              <a:gd name="connsiteY26" fmla="*/ 48946 h 158483"/>
              <a:gd name="connsiteX27" fmla="*/ 1995488 w 2024063"/>
              <a:gd name="connsiteY27" fmla="*/ 25133 h 158483"/>
              <a:gd name="connsiteX28" fmla="*/ 2009775 w 2024063"/>
              <a:gd name="connsiteY28" fmla="*/ 15608 h 158483"/>
              <a:gd name="connsiteX29" fmla="*/ 2024063 w 2024063"/>
              <a:gd name="connsiteY29" fmla="*/ 1321 h 15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024063" h="158483">
                <a:moveTo>
                  <a:pt x="0" y="1321"/>
                </a:moveTo>
                <a:cubicBezTo>
                  <a:pt x="3175" y="7671"/>
                  <a:pt x="5398" y="14594"/>
                  <a:pt x="9525" y="20371"/>
                </a:cubicBezTo>
                <a:cubicBezTo>
                  <a:pt x="17229" y="31156"/>
                  <a:pt x="43158" y="50631"/>
                  <a:pt x="52388" y="53708"/>
                </a:cubicBezTo>
                <a:lnTo>
                  <a:pt x="80963" y="63233"/>
                </a:lnTo>
                <a:cubicBezTo>
                  <a:pt x="85725" y="66408"/>
                  <a:pt x="90053" y="70359"/>
                  <a:pt x="95250" y="72758"/>
                </a:cubicBezTo>
                <a:cubicBezTo>
                  <a:pt x="110774" y="79923"/>
                  <a:pt x="128649" y="82324"/>
                  <a:pt x="142875" y="91808"/>
                </a:cubicBezTo>
                <a:cubicBezTo>
                  <a:pt x="147638" y="94983"/>
                  <a:pt x="151680" y="99688"/>
                  <a:pt x="157163" y="101333"/>
                </a:cubicBezTo>
                <a:cubicBezTo>
                  <a:pt x="167915" y="104559"/>
                  <a:pt x="179388" y="104508"/>
                  <a:pt x="190500" y="106096"/>
                </a:cubicBezTo>
                <a:cubicBezTo>
                  <a:pt x="198438" y="109271"/>
                  <a:pt x="205983" y="113699"/>
                  <a:pt x="214313" y="115621"/>
                </a:cubicBezTo>
                <a:cubicBezTo>
                  <a:pt x="226784" y="118499"/>
                  <a:pt x="239763" y="118437"/>
                  <a:pt x="252413" y="120383"/>
                </a:cubicBezTo>
                <a:cubicBezTo>
                  <a:pt x="341855" y="134143"/>
                  <a:pt x="169651" y="112775"/>
                  <a:pt x="323850" y="129908"/>
                </a:cubicBezTo>
                <a:cubicBezTo>
                  <a:pt x="336571" y="131321"/>
                  <a:pt x="349239" y="133176"/>
                  <a:pt x="361950" y="134671"/>
                </a:cubicBezTo>
                <a:lnTo>
                  <a:pt x="404813" y="139433"/>
                </a:lnTo>
                <a:cubicBezTo>
                  <a:pt x="427075" y="142337"/>
                  <a:pt x="449070" y="147746"/>
                  <a:pt x="471488" y="148958"/>
                </a:cubicBezTo>
                <a:lnTo>
                  <a:pt x="647700" y="158483"/>
                </a:lnTo>
                <a:lnTo>
                  <a:pt x="1552575" y="153721"/>
                </a:lnTo>
                <a:cubicBezTo>
                  <a:pt x="1573751" y="153304"/>
                  <a:pt x="1593621" y="143062"/>
                  <a:pt x="1614488" y="139433"/>
                </a:cubicBezTo>
                <a:cubicBezTo>
                  <a:pt x="1630206" y="136699"/>
                  <a:pt x="1646238" y="136258"/>
                  <a:pt x="1662113" y="134671"/>
                </a:cubicBezTo>
                <a:cubicBezTo>
                  <a:pt x="1670050" y="131496"/>
                  <a:pt x="1677737" y="127603"/>
                  <a:pt x="1685925" y="125146"/>
                </a:cubicBezTo>
                <a:cubicBezTo>
                  <a:pt x="1693678" y="122820"/>
                  <a:pt x="1701850" y="122203"/>
                  <a:pt x="1709738" y="120383"/>
                </a:cubicBezTo>
                <a:cubicBezTo>
                  <a:pt x="1722494" y="117439"/>
                  <a:pt x="1735001" y="113425"/>
                  <a:pt x="1747838" y="110858"/>
                </a:cubicBezTo>
                <a:cubicBezTo>
                  <a:pt x="1763713" y="107683"/>
                  <a:pt x="1780432" y="107346"/>
                  <a:pt x="1795463" y="101333"/>
                </a:cubicBezTo>
                <a:cubicBezTo>
                  <a:pt x="1803400" y="98158"/>
                  <a:pt x="1811629" y="95631"/>
                  <a:pt x="1819275" y="91808"/>
                </a:cubicBezTo>
                <a:cubicBezTo>
                  <a:pt x="1824395" y="89248"/>
                  <a:pt x="1828248" y="84409"/>
                  <a:pt x="1833563" y="82283"/>
                </a:cubicBezTo>
                <a:cubicBezTo>
                  <a:pt x="1844293" y="77991"/>
                  <a:pt x="1855830" y="76079"/>
                  <a:pt x="1866900" y="72758"/>
                </a:cubicBezTo>
                <a:cubicBezTo>
                  <a:pt x="1897122" y="63692"/>
                  <a:pt x="1864401" y="70394"/>
                  <a:pt x="1914525" y="63233"/>
                </a:cubicBezTo>
                <a:cubicBezTo>
                  <a:pt x="1962407" y="39292"/>
                  <a:pt x="1901994" y="67410"/>
                  <a:pt x="1957388" y="48946"/>
                </a:cubicBezTo>
                <a:cubicBezTo>
                  <a:pt x="1974171" y="43352"/>
                  <a:pt x="1981231" y="35317"/>
                  <a:pt x="1995488" y="25133"/>
                </a:cubicBezTo>
                <a:cubicBezTo>
                  <a:pt x="2000145" y="21806"/>
                  <a:pt x="2005013" y="18783"/>
                  <a:pt x="2009775" y="15608"/>
                </a:cubicBezTo>
                <a:cubicBezTo>
                  <a:pt x="2020181" y="0"/>
                  <a:pt x="2013576" y="1321"/>
                  <a:pt x="2024063" y="132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rot="5400000">
            <a:off x="3607587" y="1321579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28992" y="1571612"/>
            <a:ext cx="42066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사람  명사적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</a:t>
            </a:r>
            <a:r>
              <a:rPr lang="ko-KR" altLang="en-US" sz="1400" dirty="0" smtClean="0"/>
              <a:t>눈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코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입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귀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목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눈썹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목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몸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팔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다리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손가락</a:t>
            </a:r>
            <a:r>
              <a:rPr lang="en-US" altLang="ko-KR" sz="1400" dirty="0" smtClean="0"/>
              <a:t>,,,,,,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</a:t>
            </a:r>
            <a:r>
              <a:rPr lang="ko-KR" altLang="en-US" sz="1400" dirty="0" smtClean="0"/>
              <a:t>동사적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</a:t>
            </a:r>
            <a:r>
              <a:rPr lang="ko-KR" altLang="en-US" sz="1400" dirty="0" err="1" smtClean="0"/>
              <a:t>먹는일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자는일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공부하는 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걷는 일</a:t>
            </a:r>
            <a:r>
              <a:rPr lang="en-US" altLang="ko-KR" sz="1400" dirty="0" smtClean="0"/>
              <a:t>, ,,,,,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214414" y="642918"/>
            <a:ext cx="2214578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929058" y="1714488"/>
            <a:ext cx="71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929058" y="2143116"/>
            <a:ext cx="71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rot="5400000">
            <a:off x="3714744" y="1928802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rot="16200000" flipH="1">
            <a:off x="1285852" y="1071546"/>
            <a:ext cx="1643074" cy="1357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3372" y="2500306"/>
            <a:ext cx="2952741" cy="1890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2357422" y="2571744"/>
            <a:ext cx="17850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</a:t>
            </a:r>
            <a:r>
              <a:rPr lang="en-US" altLang="ko-KR" sz="1400" dirty="0" smtClean="0"/>
              <a:t>ublic class Person{</a:t>
            </a:r>
          </a:p>
          <a:p>
            <a:r>
              <a:rPr lang="en-US" altLang="ko-KR" sz="1400" dirty="0" smtClean="0"/>
              <a:t> .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8" name="오른쪽 중괄호 27"/>
          <p:cNvSpPr/>
          <p:nvPr/>
        </p:nvSpPr>
        <p:spPr>
          <a:xfrm>
            <a:off x="1285852" y="1071546"/>
            <a:ext cx="45719" cy="500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14348" y="3214686"/>
            <a:ext cx="27542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</a:t>
            </a:r>
            <a:r>
              <a:rPr lang="en-US" altLang="ko-KR" sz="1400" dirty="0" smtClean="0"/>
              <a:t>ublic class </a:t>
            </a:r>
            <a:r>
              <a:rPr lang="en-US" altLang="ko-KR" sz="1400" dirty="0" err="1" smtClean="0"/>
              <a:t>UsePerson</a:t>
            </a:r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객체생성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객체가 제공하는 기능을 사용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31" name="자유형 30"/>
          <p:cNvSpPr/>
          <p:nvPr/>
        </p:nvSpPr>
        <p:spPr>
          <a:xfrm>
            <a:off x="316209" y="1319213"/>
            <a:ext cx="1183831" cy="2263121"/>
          </a:xfrm>
          <a:custGeom>
            <a:avLst/>
            <a:gdLst>
              <a:gd name="connsiteX0" fmla="*/ 1012529 w 1183831"/>
              <a:gd name="connsiteY0" fmla="*/ 0 h 2263121"/>
              <a:gd name="connsiteX1" fmla="*/ 1050629 w 1183831"/>
              <a:gd name="connsiteY1" fmla="*/ 4762 h 2263121"/>
              <a:gd name="connsiteX2" fmla="*/ 1074441 w 1183831"/>
              <a:gd name="connsiteY2" fmla="*/ 33337 h 2263121"/>
              <a:gd name="connsiteX3" fmla="*/ 1103016 w 1183831"/>
              <a:gd name="connsiteY3" fmla="*/ 76200 h 2263121"/>
              <a:gd name="connsiteX4" fmla="*/ 1122066 w 1183831"/>
              <a:gd name="connsiteY4" fmla="*/ 104775 h 2263121"/>
              <a:gd name="connsiteX5" fmla="*/ 1155404 w 1183831"/>
              <a:gd name="connsiteY5" fmla="*/ 171450 h 2263121"/>
              <a:gd name="connsiteX6" fmla="*/ 1160166 w 1183831"/>
              <a:gd name="connsiteY6" fmla="*/ 200025 h 2263121"/>
              <a:gd name="connsiteX7" fmla="*/ 1169691 w 1183831"/>
              <a:gd name="connsiteY7" fmla="*/ 223837 h 2263121"/>
              <a:gd name="connsiteX8" fmla="*/ 1179216 w 1183831"/>
              <a:gd name="connsiteY8" fmla="*/ 338137 h 2263121"/>
              <a:gd name="connsiteX9" fmla="*/ 1169691 w 1183831"/>
              <a:gd name="connsiteY9" fmla="*/ 481012 h 2263121"/>
              <a:gd name="connsiteX10" fmla="*/ 1136354 w 1183831"/>
              <a:gd name="connsiteY10" fmla="*/ 552450 h 2263121"/>
              <a:gd name="connsiteX11" fmla="*/ 1112541 w 1183831"/>
              <a:gd name="connsiteY11" fmla="*/ 595312 h 2263121"/>
              <a:gd name="connsiteX12" fmla="*/ 1088729 w 1183831"/>
              <a:gd name="connsiteY12" fmla="*/ 623887 h 2263121"/>
              <a:gd name="connsiteX13" fmla="*/ 1012529 w 1183831"/>
              <a:gd name="connsiteY13" fmla="*/ 723900 h 2263121"/>
              <a:gd name="connsiteX14" fmla="*/ 983954 w 1183831"/>
              <a:gd name="connsiteY14" fmla="*/ 766762 h 2263121"/>
              <a:gd name="connsiteX15" fmla="*/ 941091 w 1183831"/>
              <a:gd name="connsiteY15" fmla="*/ 809625 h 2263121"/>
              <a:gd name="connsiteX16" fmla="*/ 874416 w 1183831"/>
              <a:gd name="connsiteY16" fmla="*/ 881062 h 2263121"/>
              <a:gd name="connsiteX17" fmla="*/ 836316 w 1183831"/>
              <a:gd name="connsiteY17" fmla="*/ 914400 h 2263121"/>
              <a:gd name="connsiteX18" fmla="*/ 798216 w 1183831"/>
              <a:gd name="connsiteY18" fmla="*/ 957262 h 2263121"/>
              <a:gd name="connsiteX19" fmla="*/ 669629 w 1183831"/>
              <a:gd name="connsiteY19" fmla="*/ 1062037 h 2263121"/>
              <a:gd name="connsiteX20" fmla="*/ 636291 w 1183831"/>
              <a:gd name="connsiteY20" fmla="*/ 1095375 h 2263121"/>
              <a:gd name="connsiteX21" fmla="*/ 588666 w 1183831"/>
              <a:gd name="connsiteY21" fmla="*/ 1133475 h 2263121"/>
              <a:gd name="connsiteX22" fmla="*/ 550566 w 1183831"/>
              <a:gd name="connsiteY22" fmla="*/ 1171575 h 2263121"/>
              <a:gd name="connsiteX23" fmla="*/ 512466 w 1183831"/>
              <a:gd name="connsiteY23" fmla="*/ 1200150 h 2263121"/>
              <a:gd name="connsiteX24" fmla="*/ 441029 w 1183831"/>
              <a:gd name="connsiteY24" fmla="*/ 1266825 h 2263121"/>
              <a:gd name="connsiteX25" fmla="*/ 402929 w 1183831"/>
              <a:gd name="connsiteY25" fmla="*/ 1295400 h 2263121"/>
              <a:gd name="connsiteX26" fmla="*/ 312441 w 1183831"/>
              <a:gd name="connsiteY26" fmla="*/ 1385887 h 2263121"/>
              <a:gd name="connsiteX27" fmla="*/ 288629 w 1183831"/>
              <a:gd name="connsiteY27" fmla="*/ 1409700 h 2263121"/>
              <a:gd name="connsiteX28" fmla="*/ 202904 w 1183831"/>
              <a:gd name="connsiteY28" fmla="*/ 1490662 h 2263121"/>
              <a:gd name="connsiteX29" fmla="*/ 183854 w 1183831"/>
              <a:gd name="connsiteY29" fmla="*/ 1514475 h 2263121"/>
              <a:gd name="connsiteX30" fmla="*/ 174329 w 1183831"/>
              <a:gd name="connsiteY30" fmla="*/ 1538287 h 2263121"/>
              <a:gd name="connsiteX31" fmla="*/ 140991 w 1183831"/>
              <a:gd name="connsiteY31" fmla="*/ 1581150 h 2263121"/>
              <a:gd name="connsiteX32" fmla="*/ 98129 w 1183831"/>
              <a:gd name="connsiteY32" fmla="*/ 1628775 h 2263121"/>
              <a:gd name="connsiteX33" fmla="*/ 55266 w 1183831"/>
              <a:gd name="connsiteY33" fmla="*/ 1704975 h 2263121"/>
              <a:gd name="connsiteX34" fmla="*/ 36216 w 1183831"/>
              <a:gd name="connsiteY34" fmla="*/ 1733550 h 2263121"/>
              <a:gd name="connsiteX35" fmla="*/ 26691 w 1183831"/>
              <a:gd name="connsiteY35" fmla="*/ 1757362 h 2263121"/>
              <a:gd name="connsiteX36" fmla="*/ 7641 w 1183831"/>
              <a:gd name="connsiteY36" fmla="*/ 1800225 h 2263121"/>
              <a:gd name="connsiteX37" fmla="*/ 12404 w 1183831"/>
              <a:gd name="connsiteY37" fmla="*/ 1971675 h 2263121"/>
              <a:gd name="connsiteX38" fmla="*/ 17166 w 1183831"/>
              <a:gd name="connsiteY38" fmla="*/ 1985962 h 2263121"/>
              <a:gd name="connsiteX39" fmla="*/ 36216 w 1183831"/>
              <a:gd name="connsiteY39" fmla="*/ 2014537 h 2263121"/>
              <a:gd name="connsiteX40" fmla="*/ 45741 w 1183831"/>
              <a:gd name="connsiteY40" fmla="*/ 2028825 h 2263121"/>
              <a:gd name="connsiteX41" fmla="*/ 64791 w 1183831"/>
              <a:gd name="connsiteY41" fmla="*/ 2062162 h 2263121"/>
              <a:gd name="connsiteX42" fmla="*/ 79079 w 1183831"/>
              <a:gd name="connsiteY42" fmla="*/ 2071687 h 2263121"/>
              <a:gd name="connsiteX43" fmla="*/ 88604 w 1183831"/>
              <a:gd name="connsiteY43" fmla="*/ 2085975 h 2263121"/>
              <a:gd name="connsiteX44" fmla="*/ 121941 w 1183831"/>
              <a:gd name="connsiteY44" fmla="*/ 2105025 h 2263121"/>
              <a:gd name="connsiteX45" fmla="*/ 136229 w 1183831"/>
              <a:gd name="connsiteY45" fmla="*/ 2119312 h 2263121"/>
              <a:gd name="connsiteX46" fmla="*/ 169566 w 1183831"/>
              <a:gd name="connsiteY46" fmla="*/ 2133600 h 2263121"/>
              <a:gd name="connsiteX47" fmla="*/ 183854 w 1183831"/>
              <a:gd name="connsiteY47" fmla="*/ 2143125 h 2263121"/>
              <a:gd name="connsiteX48" fmla="*/ 212429 w 1183831"/>
              <a:gd name="connsiteY48" fmla="*/ 2152650 h 2263121"/>
              <a:gd name="connsiteX49" fmla="*/ 226716 w 1183831"/>
              <a:gd name="connsiteY49" fmla="*/ 2166937 h 2263121"/>
              <a:gd name="connsiteX50" fmla="*/ 283866 w 1183831"/>
              <a:gd name="connsiteY50" fmla="*/ 2190750 h 2263121"/>
              <a:gd name="connsiteX51" fmla="*/ 321966 w 1183831"/>
              <a:gd name="connsiteY51" fmla="*/ 2205037 h 2263121"/>
              <a:gd name="connsiteX52" fmla="*/ 345779 w 1183831"/>
              <a:gd name="connsiteY52" fmla="*/ 2209800 h 2263121"/>
              <a:gd name="connsiteX53" fmla="*/ 374354 w 1183831"/>
              <a:gd name="connsiteY53" fmla="*/ 2224087 h 2263121"/>
              <a:gd name="connsiteX54" fmla="*/ 388641 w 1183831"/>
              <a:gd name="connsiteY54" fmla="*/ 2228850 h 2263121"/>
              <a:gd name="connsiteX55" fmla="*/ 412454 w 1183831"/>
              <a:gd name="connsiteY55" fmla="*/ 2238375 h 2263121"/>
              <a:gd name="connsiteX56" fmla="*/ 431504 w 1183831"/>
              <a:gd name="connsiteY56" fmla="*/ 2247900 h 2263121"/>
              <a:gd name="connsiteX57" fmla="*/ 488654 w 1183831"/>
              <a:gd name="connsiteY57" fmla="*/ 2252662 h 2263121"/>
              <a:gd name="connsiteX58" fmla="*/ 550566 w 1183831"/>
              <a:gd name="connsiteY58" fmla="*/ 2262187 h 226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183831" h="2263121">
                <a:moveTo>
                  <a:pt x="1012529" y="0"/>
                </a:moveTo>
                <a:cubicBezTo>
                  <a:pt x="1025229" y="1587"/>
                  <a:pt x="1038601" y="388"/>
                  <a:pt x="1050629" y="4762"/>
                </a:cubicBezTo>
                <a:cubicBezTo>
                  <a:pt x="1059611" y="8028"/>
                  <a:pt x="1069127" y="26252"/>
                  <a:pt x="1074441" y="33337"/>
                </a:cubicBezTo>
                <a:cubicBezTo>
                  <a:pt x="1123942" y="99339"/>
                  <a:pt x="1070775" y="22465"/>
                  <a:pt x="1103016" y="76200"/>
                </a:cubicBezTo>
                <a:cubicBezTo>
                  <a:pt x="1108906" y="86016"/>
                  <a:pt x="1116549" y="94744"/>
                  <a:pt x="1122066" y="104775"/>
                </a:cubicBezTo>
                <a:cubicBezTo>
                  <a:pt x="1134041" y="126547"/>
                  <a:pt x="1155404" y="171450"/>
                  <a:pt x="1155404" y="171450"/>
                </a:cubicBezTo>
                <a:cubicBezTo>
                  <a:pt x="1156991" y="180975"/>
                  <a:pt x="1157625" y="190709"/>
                  <a:pt x="1160166" y="200025"/>
                </a:cubicBezTo>
                <a:cubicBezTo>
                  <a:pt x="1162415" y="208273"/>
                  <a:pt x="1168014" y="215454"/>
                  <a:pt x="1169691" y="223837"/>
                </a:cubicBezTo>
                <a:cubicBezTo>
                  <a:pt x="1172795" y="239355"/>
                  <a:pt x="1178731" y="331353"/>
                  <a:pt x="1179216" y="338137"/>
                </a:cubicBezTo>
                <a:cubicBezTo>
                  <a:pt x="1178256" y="363091"/>
                  <a:pt x="1183831" y="438594"/>
                  <a:pt x="1169691" y="481012"/>
                </a:cubicBezTo>
                <a:cubicBezTo>
                  <a:pt x="1162508" y="502561"/>
                  <a:pt x="1145443" y="536091"/>
                  <a:pt x="1136354" y="552450"/>
                </a:cubicBezTo>
                <a:cubicBezTo>
                  <a:pt x="1128416" y="566737"/>
                  <a:pt x="1121607" y="581713"/>
                  <a:pt x="1112541" y="595312"/>
                </a:cubicBezTo>
                <a:cubicBezTo>
                  <a:pt x="1105663" y="605628"/>
                  <a:pt x="1096341" y="614100"/>
                  <a:pt x="1088729" y="623887"/>
                </a:cubicBezTo>
                <a:cubicBezTo>
                  <a:pt x="1062998" y="656970"/>
                  <a:pt x="1035777" y="689028"/>
                  <a:pt x="1012529" y="723900"/>
                </a:cubicBezTo>
                <a:cubicBezTo>
                  <a:pt x="1003004" y="738187"/>
                  <a:pt x="994947" y="753571"/>
                  <a:pt x="983954" y="766762"/>
                </a:cubicBezTo>
                <a:cubicBezTo>
                  <a:pt x="971019" y="782284"/>
                  <a:pt x="954911" y="794884"/>
                  <a:pt x="941091" y="809625"/>
                </a:cubicBezTo>
                <a:cubicBezTo>
                  <a:pt x="888759" y="865445"/>
                  <a:pt x="937675" y="821756"/>
                  <a:pt x="874416" y="881062"/>
                </a:cubicBezTo>
                <a:cubicBezTo>
                  <a:pt x="862105" y="892604"/>
                  <a:pt x="848249" y="902467"/>
                  <a:pt x="836316" y="914400"/>
                </a:cubicBezTo>
                <a:cubicBezTo>
                  <a:pt x="822799" y="927917"/>
                  <a:pt x="812006" y="944024"/>
                  <a:pt x="798216" y="957262"/>
                </a:cubicBezTo>
                <a:cubicBezTo>
                  <a:pt x="627411" y="1121235"/>
                  <a:pt x="787288" y="965142"/>
                  <a:pt x="669629" y="1062037"/>
                </a:cubicBezTo>
                <a:cubicBezTo>
                  <a:pt x="657498" y="1072028"/>
                  <a:pt x="648075" y="1084977"/>
                  <a:pt x="636291" y="1095375"/>
                </a:cubicBezTo>
                <a:cubicBezTo>
                  <a:pt x="621047" y="1108826"/>
                  <a:pt x="603861" y="1119969"/>
                  <a:pt x="588666" y="1133475"/>
                </a:cubicBezTo>
                <a:cubicBezTo>
                  <a:pt x="575242" y="1145407"/>
                  <a:pt x="564083" y="1159748"/>
                  <a:pt x="550566" y="1171575"/>
                </a:cubicBezTo>
                <a:cubicBezTo>
                  <a:pt x="538619" y="1182029"/>
                  <a:pt x="524413" y="1189696"/>
                  <a:pt x="512466" y="1200150"/>
                </a:cubicBezTo>
                <a:cubicBezTo>
                  <a:pt x="427190" y="1274766"/>
                  <a:pt x="518012" y="1205238"/>
                  <a:pt x="441029" y="1266825"/>
                </a:cubicBezTo>
                <a:cubicBezTo>
                  <a:pt x="428633" y="1276742"/>
                  <a:pt x="414701" y="1284749"/>
                  <a:pt x="402929" y="1295400"/>
                </a:cubicBezTo>
                <a:lnTo>
                  <a:pt x="312441" y="1385887"/>
                </a:lnTo>
                <a:cubicBezTo>
                  <a:pt x="304504" y="1393825"/>
                  <a:pt x="297152" y="1402395"/>
                  <a:pt x="288629" y="1409700"/>
                </a:cubicBezTo>
                <a:cubicBezTo>
                  <a:pt x="260202" y="1434066"/>
                  <a:pt x="225717" y="1462145"/>
                  <a:pt x="202904" y="1490662"/>
                </a:cubicBezTo>
                <a:cubicBezTo>
                  <a:pt x="196554" y="1498600"/>
                  <a:pt x="189084" y="1505759"/>
                  <a:pt x="183854" y="1514475"/>
                </a:cubicBezTo>
                <a:cubicBezTo>
                  <a:pt x="179456" y="1521806"/>
                  <a:pt x="178952" y="1531096"/>
                  <a:pt x="174329" y="1538287"/>
                </a:cubicBezTo>
                <a:cubicBezTo>
                  <a:pt x="164541" y="1553513"/>
                  <a:pt x="152846" y="1567472"/>
                  <a:pt x="140991" y="1581150"/>
                </a:cubicBezTo>
                <a:cubicBezTo>
                  <a:pt x="121219" y="1603964"/>
                  <a:pt x="112004" y="1605651"/>
                  <a:pt x="98129" y="1628775"/>
                </a:cubicBezTo>
                <a:cubicBezTo>
                  <a:pt x="83135" y="1653765"/>
                  <a:pt x="71431" y="1680727"/>
                  <a:pt x="55266" y="1704975"/>
                </a:cubicBezTo>
                <a:cubicBezTo>
                  <a:pt x="48916" y="1714500"/>
                  <a:pt x="41698" y="1723500"/>
                  <a:pt x="36216" y="1733550"/>
                </a:cubicBezTo>
                <a:cubicBezTo>
                  <a:pt x="32122" y="1741055"/>
                  <a:pt x="30163" y="1749550"/>
                  <a:pt x="26691" y="1757362"/>
                </a:cubicBezTo>
                <a:cubicBezTo>
                  <a:pt x="0" y="1817416"/>
                  <a:pt x="35870" y="1729652"/>
                  <a:pt x="7641" y="1800225"/>
                </a:cubicBezTo>
                <a:cubicBezTo>
                  <a:pt x="9229" y="1857375"/>
                  <a:pt x="9476" y="1914578"/>
                  <a:pt x="12404" y="1971675"/>
                </a:cubicBezTo>
                <a:cubicBezTo>
                  <a:pt x="12661" y="1976688"/>
                  <a:pt x="14728" y="1981574"/>
                  <a:pt x="17166" y="1985962"/>
                </a:cubicBezTo>
                <a:cubicBezTo>
                  <a:pt x="22725" y="1995969"/>
                  <a:pt x="29866" y="2005012"/>
                  <a:pt x="36216" y="2014537"/>
                </a:cubicBezTo>
                <a:cubicBezTo>
                  <a:pt x="39391" y="2019300"/>
                  <a:pt x="43181" y="2023705"/>
                  <a:pt x="45741" y="2028825"/>
                </a:cubicBezTo>
                <a:cubicBezTo>
                  <a:pt x="49477" y="2036296"/>
                  <a:pt x="58059" y="2055430"/>
                  <a:pt x="64791" y="2062162"/>
                </a:cubicBezTo>
                <a:cubicBezTo>
                  <a:pt x="68839" y="2066209"/>
                  <a:pt x="74316" y="2068512"/>
                  <a:pt x="79079" y="2071687"/>
                </a:cubicBezTo>
                <a:cubicBezTo>
                  <a:pt x="82254" y="2076450"/>
                  <a:pt x="84557" y="2081928"/>
                  <a:pt x="88604" y="2085975"/>
                </a:cubicBezTo>
                <a:cubicBezTo>
                  <a:pt x="103019" y="2100390"/>
                  <a:pt x="105596" y="2099576"/>
                  <a:pt x="121941" y="2105025"/>
                </a:cubicBezTo>
                <a:cubicBezTo>
                  <a:pt x="126704" y="2109787"/>
                  <a:pt x="130748" y="2115397"/>
                  <a:pt x="136229" y="2119312"/>
                </a:cubicBezTo>
                <a:cubicBezTo>
                  <a:pt x="159351" y="2135827"/>
                  <a:pt x="148839" y="2123236"/>
                  <a:pt x="169566" y="2133600"/>
                </a:cubicBezTo>
                <a:cubicBezTo>
                  <a:pt x="174686" y="2136160"/>
                  <a:pt x="178623" y="2140800"/>
                  <a:pt x="183854" y="2143125"/>
                </a:cubicBezTo>
                <a:cubicBezTo>
                  <a:pt x="193029" y="2147203"/>
                  <a:pt x="212429" y="2152650"/>
                  <a:pt x="212429" y="2152650"/>
                </a:cubicBezTo>
                <a:cubicBezTo>
                  <a:pt x="217191" y="2157412"/>
                  <a:pt x="221112" y="2163201"/>
                  <a:pt x="226716" y="2166937"/>
                </a:cubicBezTo>
                <a:cubicBezTo>
                  <a:pt x="247720" y="2180940"/>
                  <a:pt x="260793" y="2182360"/>
                  <a:pt x="283866" y="2190750"/>
                </a:cubicBezTo>
                <a:cubicBezTo>
                  <a:pt x="293485" y="2194248"/>
                  <a:pt x="310640" y="2202205"/>
                  <a:pt x="321966" y="2205037"/>
                </a:cubicBezTo>
                <a:cubicBezTo>
                  <a:pt x="329819" y="2207000"/>
                  <a:pt x="337841" y="2208212"/>
                  <a:pt x="345779" y="2209800"/>
                </a:cubicBezTo>
                <a:cubicBezTo>
                  <a:pt x="355304" y="2214562"/>
                  <a:pt x="364623" y="2219762"/>
                  <a:pt x="374354" y="2224087"/>
                </a:cubicBezTo>
                <a:cubicBezTo>
                  <a:pt x="378941" y="2226126"/>
                  <a:pt x="383941" y="2227087"/>
                  <a:pt x="388641" y="2228850"/>
                </a:cubicBezTo>
                <a:cubicBezTo>
                  <a:pt x="396646" y="2231852"/>
                  <a:pt x="404642" y="2234903"/>
                  <a:pt x="412454" y="2238375"/>
                </a:cubicBezTo>
                <a:cubicBezTo>
                  <a:pt x="418942" y="2241258"/>
                  <a:pt x="424526" y="2246592"/>
                  <a:pt x="431504" y="2247900"/>
                </a:cubicBezTo>
                <a:cubicBezTo>
                  <a:pt x="450293" y="2251423"/>
                  <a:pt x="469604" y="2251075"/>
                  <a:pt x="488654" y="2252662"/>
                </a:cubicBezTo>
                <a:cubicBezTo>
                  <a:pt x="540949" y="2263121"/>
                  <a:pt x="520090" y="2262187"/>
                  <a:pt x="550566" y="226218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왼쪽 중괄호 31"/>
          <p:cNvSpPr/>
          <p:nvPr/>
        </p:nvSpPr>
        <p:spPr>
          <a:xfrm>
            <a:off x="4143372" y="4143380"/>
            <a:ext cx="45719" cy="2143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3800475" y="4252913"/>
            <a:ext cx="357188" cy="195262"/>
          </a:xfrm>
          <a:custGeom>
            <a:avLst/>
            <a:gdLst>
              <a:gd name="connsiteX0" fmla="*/ 0 w 357188"/>
              <a:gd name="connsiteY0" fmla="*/ 195262 h 195262"/>
              <a:gd name="connsiteX1" fmla="*/ 4763 w 357188"/>
              <a:gd name="connsiteY1" fmla="*/ 176212 h 195262"/>
              <a:gd name="connsiteX2" fmla="*/ 23813 w 357188"/>
              <a:gd name="connsiteY2" fmla="*/ 147637 h 195262"/>
              <a:gd name="connsiteX3" fmla="*/ 57150 w 357188"/>
              <a:gd name="connsiteY3" fmla="*/ 128587 h 195262"/>
              <a:gd name="connsiteX4" fmla="*/ 95250 w 357188"/>
              <a:gd name="connsiteY4" fmla="*/ 104775 h 195262"/>
              <a:gd name="connsiteX5" fmla="*/ 123825 w 357188"/>
              <a:gd name="connsiteY5" fmla="*/ 85725 h 195262"/>
              <a:gd name="connsiteX6" fmla="*/ 152400 w 357188"/>
              <a:gd name="connsiteY6" fmla="*/ 76200 h 195262"/>
              <a:gd name="connsiteX7" fmla="*/ 166688 w 357188"/>
              <a:gd name="connsiteY7" fmla="*/ 71437 h 195262"/>
              <a:gd name="connsiteX8" fmla="*/ 185738 w 357188"/>
              <a:gd name="connsiteY8" fmla="*/ 61912 h 195262"/>
              <a:gd name="connsiteX9" fmla="*/ 219075 w 357188"/>
              <a:gd name="connsiteY9" fmla="*/ 42862 h 195262"/>
              <a:gd name="connsiteX10" fmla="*/ 247650 w 357188"/>
              <a:gd name="connsiteY10" fmla="*/ 38100 h 195262"/>
              <a:gd name="connsiteX11" fmla="*/ 314325 w 357188"/>
              <a:gd name="connsiteY11" fmla="*/ 19050 h 195262"/>
              <a:gd name="connsiteX12" fmla="*/ 342900 w 357188"/>
              <a:gd name="connsiteY12" fmla="*/ 9525 h 195262"/>
              <a:gd name="connsiteX13" fmla="*/ 357188 w 357188"/>
              <a:gd name="connsiteY13" fmla="*/ 0 h 19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7188" h="195262">
                <a:moveTo>
                  <a:pt x="0" y="195262"/>
                </a:moveTo>
                <a:cubicBezTo>
                  <a:pt x="1588" y="188912"/>
                  <a:pt x="1836" y="182066"/>
                  <a:pt x="4763" y="176212"/>
                </a:cubicBezTo>
                <a:cubicBezTo>
                  <a:pt x="9883" y="165973"/>
                  <a:pt x="13574" y="152757"/>
                  <a:pt x="23813" y="147637"/>
                </a:cubicBezTo>
                <a:cubicBezTo>
                  <a:pt x="39635" y="139726"/>
                  <a:pt x="43685" y="138685"/>
                  <a:pt x="57150" y="128587"/>
                </a:cubicBezTo>
                <a:cubicBezTo>
                  <a:pt x="88210" y="105292"/>
                  <a:pt x="69677" y="113299"/>
                  <a:pt x="95250" y="104775"/>
                </a:cubicBezTo>
                <a:cubicBezTo>
                  <a:pt x="104775" y="98425"/>
                  <a:pt x="112965" y="89345"/>
                  <a:pt x="123825" y="85725"/>
                </a:cubicBezTo>
                <a:lnTo>
                  <a:pt x="152400" y="76200"/>
                </a:lnTo>
                <a:cubicBezTo>
                  <a:pt x="157163" y="74612"/>
                  <a:pt x="162198" y="73682"/>
                  <a:pt x="166688" y="71437"/>
                </a:cubicBezTo>
                <a:cubicBezTo>
                  <a:pt x="173038" y="68262"/>
                  <a:pt x="179574" y="65434"/>
                  <a:pt x="185738" y="61912"/>
                </a:cubicBezTo>
                <a:cubicBezTo>
                  <a:pt x="198661" y="54527"/>
                  <a:pt x="203925" y="47407"/>
                  <a:pt x="219075" y="42862"/>
                </a:cubicBezTo>
                <a:cubicBezTo>
                  <a:pt x="228324" y="40087"/>
                  <a:pt x="238125" y="39687"/>
                  <a:pt x="247650" y="38100"/>
                </a:cubicBezTo>
                <a:cubicBezTo>
                  <a:pt x="300330" y="11760"/>
                  <a:pt x="216069" y="51802"/>
                  <a:pt x="314325" y="19050"/>
                </a:cubicBezTo>
                <a:lnTo>
                  <a:pt x="342900" y="9525"/>
                </a:lnTo>
                <a:lnTo>
                  <a:pt x="357188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143240" y="4429132"/>
            <a:ext cx="3517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Method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Overloading</a:t>
            </a:r>
          </a:p>
          <a:p>
            <a:r>
              <a:rPr lang="en-US" altLang="ko-KR" sz="1400" dirty="0" smtClean="0"/>
              <a:t>eat</a:t>
            </a:r>
            <a:r>
              <a:rPr lang="ko-KR" altLang="en-US" sz="1400" dirty="0" smtClean="0"/>
              <a:t>이라는 이름의 </a:t>
            </a:r>
            <a:r>
              <a:rPr lang="en-US" altLang="ko-KR" sz="1400" dirty="0" smtClean="0"/>
              <a:t>method</a:t>
            </a:r>
            <a:r>
              <a:rPr lang="ko-KR" altLang="en-US" sz="1400" dirty="0" smtClean="0"/>
              <a:t>를 다르게 사용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36" name="직선 화살표 연결선 35"/>
          <p:cNvCxnSpPr/>
          <p:nvPr/>
        </p:nvCxnSpPr>
        <p:spPr>
          <a:xfrm rot="10800000" flipV="1">
            <a:off x="4786314" y="3857628"/>
            <a:ext cx="92869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rot="10800000">
            <a:off x="5143504" y="4286256"/>
            <a:ext cx="64294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15008" y="3714752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집에서 </a:t>
            </a:r>
            <a:r>
              <a:rPr lang="ko-KR" altLang="en-US" sz="1100" dirty="0" err="1" smtClean="0"/>
              <a:t>밥먹기</a:t>
            </a:r>
            <a:endParaRPr lang="ko-KR" alt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5715008" y="431039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밖</a:t>
            </a:r>
            <a:r>
              <a:rPr lang="ko-KR" altLang="en-US" sz="1100" dirty="0" smtClean="0"/>
              <a:t>에서 사먹기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142852"/>
            <a:ext cx="6973384" cy="5786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*Polymorphism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객체 </a:t>
            </a:r>
            <a:r>
              <a:rPr lang="ko-KR" altLang="en-US" sz="1600" dirty="0" err="1" smtClean="0"/>
              <a:t>다형성</a:t>
            </a:r>
            <a:r>
              <a:rPr lang="en-US" altLang="ko-KR" sz="1600" dirty="0" smtClean="0"/>
              <a:t>, method </a:t>
            </a:r>
            <a:r>
              <a:rPr lang="ko-KR" altLang="en-US" sz="1600" dirty="0" err="1" smtClean="0"/>
              <a:t>다형성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두가지를</a:t>
            </a:r>
            <a:r>
              <a:rPr lang="ko-KR" altLang="en-US" sz="1600" dirty="0" smtClean="0"/>
              <a:t> 제공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*method overload( method </a:t>
            </a:r>
            <a:r>
              <a:rPr lang="en-US" altLang="ko-KR" sz="1600" b="1" dirty="0" smtClean="0"/>
              <a:t>overloading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하나의 클래스 안에서 같은 이름의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를 여러 개 정의하는 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java</a:t>
            </a:r>
            <a:r>
              <a:rPr lang="ko-KR" altLang="en-US" sz="1600" dirty="0" smtClean="0"/>
              <a:t>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 안에서 같은 이름의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를 하나만 정의할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- </a:t>
            </a:r>
            <a:r>
              <a:rPr lang="ko-KR" altLang="en-US" sz="1600" dirty="0" smtClean="0"/>
              <a:t>장점 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편의성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- </a:t>
            </a:r>
            <a:r>
              <a:rPr lang="ko-KR" altLang="en-US" sz="1600" dirty="0" smtClean="0"/>
              <a:t>규칙 </a:t>
            </a:r>
            <a:r>
              <a:rPr lang="en-US" altLang="ko-KR" sz="1600" dirty="0" smtClean="0"/>
              <a:t>) – </a:t>
            </a:r>
            <a:r>
              <a:rPr lang="ko-KR" altLang="en-US" sz="1600" dirty="0" smtClean="0"/>
              <a:t>어떤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를 호출 하는 가</a:t>
            </a:r>
            <a:r>
              <a:rPr lang="en-US" altLang="ko-KR" sz="1600" dirty="0" smtClean="0"/>
              <a:t>?</a:t>
            </a:r>
            <a:r>
              <a:rPr lang="ko-KR" altLang="en-US" sz="1600" dirty="0" smtClean="0"/>
              <a:t>를 알 수 있도록 만들어야 한다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err="1" smtClean="0"/>
              <a:t>접근지정자는</a:t>
            </a:r>
            <a:r>
              <a:rPr lang="ko-KR" altLang="en-US" sz="1600" dirty="0" smtClean="0"/>
              <a:t> 달라도 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반환형 달라도 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method</a:t>
            </a:r>
            <a:r>
              <a:rPr lang="ko-KR" altLang="en-US" sz="1600" dirty="0" smtClean="0"/>
              <a:t>명은 같고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매개변수는 반드시 달라야 한다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public void test(){  }</a:t>
            </a:r>
          </a:p>
          <a:p>
            <a:r>
              <a:rPr lang="en-US" altLang="ko-KR" sz="1600" dirty="0" smtClean="0"/>
              <a:t>     public void test(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){  }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public void test(long l ) { }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public void test( </a:t>
            </a:r>
            <a:r>
              <a:rPr lang="en-US" altLang="ko-KR" sz="1600" b="1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paramA</a:t>
            </a:r>
            <a:r>
              <a:rPr lang="en-US" altLang="ko-KR" sz="1600" dirty="0" smtClean="0"/>
              <a:t>, </a:t>
            </a:r>
            <a:r>
              <a:rPr lang="en-US" altLang="ko-KR" sz="1600" b="1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paramB</a:t>
            </a:r>
            <a:r>
              <a:rPr lang="en-US" altLang="ko-KR" sz="1600" dirty="0" smtClean="0"/>
              <a:t> ){ }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public void test(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j ){   }</a:t>
            </a:r>
            <a:br>
              <a:rPr lang="en-US" altLang="ko-KR" sz="1600" dirty="0" smtClean="0"/>
            </a:b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728769" y="769917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0800000">
            <a:off x="2143108" y="857232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14546" y="928670"/>
            <a:ext cx="3919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Overload (Overloading), Override (Overriding)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214942" y="4929198"/>
            <a:ext cx="131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test(10,20);</a:t>
            </a:r>
            <a:endParaRPr lang="ko-KR" altLang="en-US" dirty="0"/>
          </a:p>
        </p:txBody>
      </p:sp>
      <p:sp>
        <p:nvSpPr>
          <p:cNvPr id="16" name="자유형 15"/>
          <p:cNvSpPr/>
          <p:nvPr/>
        </p:nvSpPr>
        <p:spPr>
          <a:xfrm>
            <a:off x="3824288" y="4705350"/>
            <a:ext cx="1700212" cy="423863"/>
          </a:xfrm>
          <a:custGeom>
            <a:avLst/>
            <a:gdLst>
              <a:gd name="connsiteX0" fmla="*/ 1700212 w 1700212"/>
              <a:gd name="connsiteY0" fmla="*/ 328613 h 423863"/>
              <a:gd name="connsiteX1" fmla="*/ 1666875 w 1700212"/>
              <a:gd name="connsiteY1" fmla="*/ 285750 h 423863"/>
              <a:gd name="connsiteX2" fmla="*/ 1657350 w 1700212"/>
              <a:gd name="connsiteY2" fmla="*/ 261938 h 423863"/>
              <a:gd name="connsiteX3" fmla="*/ 1638300 w 1700212"/>
              <a:gd name="connsiteY3" fmla="*/ 238125 h 423863"/>
              <a:gd name="connsiteX4" fmla="*/ 1619250 w 1700212"/>
              <a:gd name="connsiteY4" fmla="*/ 209550 h 423863"/>
              <a:gd name="connsiteX5" fmla="*/ 1595437 w 1700212"/>
              <a:gd name="connsiteY5" fmla="*/ 190500 h 423863"/>
              <a:gd name="connsiteX6" fmla="*/ 1528762 w 1700212"/>
              <a:gd name="connsiteY6" fmla="*/ 138113 h 423863"/>
              <a:gd name="connsiteX7" fmla="*/ 1500187 w 1700212"/>
              <a:gd name="connsiteY7" fmla="*/ 114300 h 423863"/>
              <a:gd name="connsiteX8" fmla="*/ 1419225 w 1700212"/>
              <a:gd name="connsiteY8" fmla="*/ 76200 h 423863"/>
              <a:gd name="connsiteX9" fmla="*/ 1385887 w 1700212"/>
              <a:gd name="connsiteY9" fmla="*/ 66675 h 423863"/>
              <a:gd name="connsiteX10" fmla="*/ 1309687 w 1700212"/>
              <a:gd name="connsiteY10" fmla="*/ 28575 h 423863"/>
              <a:gd name="connsiteX11" fmla="*/ 1281112 w 1700212"/>
              <a:gd name="connsiteY11" fmla="*/ 23813 h 423863"/>
              <a:gd name="connsiteX12" fmla="*/ 1238250 w 1700212"/>
              <a:gd name="connsiteY12" fmla="*/ 14288 h 423863"/>
              <a:gd name="connsiteX13" fmla="*/ 1143000 w 1700212"/>
              <a:gd name="connsiteY13" fmla="*/ 0 h 423863"/>
              <a:gd name="connsiteX14" fmla="*/ 661987 w 1700212"/>
              <a:gd name="connsiteY14" fmla="*/ 4763 h 423863"/>
              <a:gd name="connsiteX15" fmla="*/ 604837 w 1700212"/>
              <a:gd name="connsiteY15" fmla="*/ 23813 h 423863"/>
              <a:gd name="connsiteX16" fmla="*/ 581025 w 1700212"/>
              <a:gd name="connsiteY16" fmla="*/ 28575 h 423863"/>
              <a:gd name="connsiteX17" fmla="*/ 561975 w 1700212"/>
              <a:gd name="connsiteY17" fmla="*/ 42863 h 423863"/>
              <a:gd name="connsiteX18" fmla="*/ 504825 w 1700212"/>
              <a:gd name="connsiteY18" fmla="*/ 57150 h 423863"/>
              <a:gd name="connsiteX19" fmla="*/ 457200 w 1700212"/>
              <a:gd name="connsiteY19" fmla="*/ 85725 h 423863"/>
              <a:gd name="connsiteX20" fmla="*/ 400050 w 1700212"/>
              <a:gd name="connsiteY20" fmla="*/ 114300 h 423863"/>
              <a:gd name="connsiteX21" fmla="*/ 376237 w 1700212"/>
              <a:gd name="connsiteY21" fmla="*/ 133350 h 423863"/>
              <a:gd name="connsiteX22" fmla="*/ 361950 w 1700212"/>
              <a:gd name="connsiteY22" fmla="*/ 138113 h 423863"/>
              <a:gd name="connsiteX23" fmla="*/ 333375 w 1700212"/>
              <a:gd name="connsiteY23" fmla="*/ 157163 h 423863"/>
              <a:gd name="connsiteX24" fmla="*/ 314325 w 1700212"/>
              <a:gd name="connsiteY24" fmla="*/ 166688 h 423863"/>
              <a:gd name="connsiteX25" fmla="*/ 300037 w 1700212"/>
              <a:gd name="connsiteY25" fmla="*/ 176213 h 423863"/>
              <a:gd name="connsiteX26" fmla="*/ 285750 w 1700212"/>
              <a:gd name="connsiteY26" fmla="*/ 180975 h 423863"/>
              <a:gd name="connsiteX27" fmla="*/ 233362 w 1700212"/>
              <a:gd name="connsiteY27" fmla="*/ 228600 h 423863"/>
              <a:gd name="connsiteX28" fmla="*/ 200025 w 1700212"/>
              <a:gd name="connsiteY28" fmla="*/ 252413 h 423863"/>
              <a:gd name="connsiteX29" fmla="*/ 166687 w 1700212"/>
              <a:gd name="connsiteY29" fmla="*/ 276225 h 423863"/>
              <a:gd name="connsiteX30" fmla="*/ 152400 w 1700212"/>
              <a:gd name="connsiteY30" fmla="*/ 290513 h 423863"/>
              <a:gd name="connsiteX31" fmla="*/ 133350 w 1700212"/>
              <a:gd name="connsiteY31" fmla="*/ 304800 h 423863"/>
              <a:gd name="connsiteX32" fmla="*/ 114300 w 1700212"/>
              <a:gd name="connsiteY32" fmla="*/ 323850 h 423863"/>
              <a:gd name="connsiteX33" fmla="*/ 95250 w 1700212"/>
              <a:gd name="connsiteY33" fmla="*/ 338138 h 423863"/>
              <a:gd name="connsiteX34" fmla="*/ 76200 w 1700212"/>
              <a:gd name="connsiteY34" fmla="*/ 357188 h 423863"/>
              <a:gd name="connsiteX35" fmla="*/ 47625 w 1700212"/>
              <a:gd name="connsiteY35" fmla="*/ 376238 h 423863"/>
              <a:gd name="connsiteX36" fmla="*/ 0 w 1700212"/>
              <a:gd name="connsiteY36" fmla="*/ 423863 h 423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00212" h="423863">
                <a:moveTo>
                  <a:pt x="1700212" y="328613"/>
                </a:moveTo>
                <a:cubicBezTo>
                  <a:pt x="1683193" y="311593"/>
                  <a:pt x="1680546" y="310813"/>
                  <a:pt x="1666875" y="285750"/>
                </a:cubicBezTo>
                <a:cubicBezTo>
                  <a:pt x="1662781" y="278245"/>
                  <a:pt x="1661748" y="269269"/>
                  <a:pt x="1657350" y="261938"/>
                </a:cubicBezTo>
                <a:cubicBezTo>
                  <a:pt x="1652120" y="253222"/>
                  <a:pt x="1644279" y="246346"/>
                  <a:pt x="1638300" y="238125"/>
                </a:cubicBezTo>
                <a:cubicBezTo>
                  <a:pt x="1631567" y="228867"/>
                  <a:pt x="1626908" y="218059"/>
                  <a:pt x="1619250" y="209550"/>
                </a:cubicBezTo>
                <a:cubicBezTo>
                  <a:pt x="1612450" y="201994"/>
                  <a:pt x="1602993" y="197300"/>
                  <a:pt x="1595437" y="190500"/>
                </a:cubicBezTo>
                <a:cubicBezTo>
                  <a:pt x="1524253" y="126436"/>
                  <a:pt x="1634857" y="215916"/>
                  <a:pt x="1528762" y="138113"/>
                </a:cubicBezTo>
                <a:cubicBezTo>
                  <a:pt x="1518763" y="130781"/>
                  <a:pt x="1510617" y="121005"/>
                  <a:pt x="1500187" y="114300"/>
                </a:cubicBezTo>
                <a:cubicBezTo>
                  <a:pt x="1489029" y="107127"/>
                  <a:pt x="1429997" y="80240"/>
                  <a:pt x="1419225" y="76200"/>
                </a:cubicBezTo>
                <a:cubicBezTo>
                  <a:pt x="1408404" y="72142"/>
                  <a:pt x="1396771" y="70562"/>
                  <a:pt x="1385887" y="66675"/>
                </a:cubicBezTo>
                <a:cubicBezTo>
                  <a:pt x="1274674" y="26957"/>
                  <a:pt x="1448091" y="83936"/>
                  <a:pt x="1309687" y="28575"/>
                </a:cubicBezTo>
                <a:cubicBezTo>
                  <a:pt x="1300721" y="24989"/>
                  <a:pt x="1290581" y="25707"/>
                  <a:pt x="1281112" y="23813"/>
                </a:cubicBezTo>
                <a:cubicBezTo>
                  <a:pt x="1266760" y="20943"/>
                  <a:pt x="1252673" y="16775"/>
                  <a:pt x="1238250" y="14288"/>
                </a:cubicBezTo>
                <a:cubicBezTo>
                  <a:pt x="1206612" y="8833"/>
                  <a:pt x="1143000" y="0"/>
                  <a:pt x="1143000" y="0"/>
                </a:cubicBezTo>
                <a:lnTo>
                  <a:pt x="661987" y="4763"/>
                </a:lnTo>
                <a:cubicBezTo>
                  <a:pt x="618816" y="5951"/>
                  <a:pt x="634611" y="13889"/>
                  <a:pt x="604837" y="23813"/>
                </a:cubicBezTo>
                <a:cubicBezTo>
                  <a:pt x="597158" y="26373"/>
                  <a:pt x="588962" y="26988"/>
                  <a:pt x="581025" y="28575"/>
                </a:cubicBezTo>
                <a:cubicBezTo>
                  <a:pt x="574675" y="33338"/>
                  <a:pt x="569345" y="39915"/>
                  <a:pt x="561975" y="42863"/>
                </a:cubicBezTo>
                <a:cubicBezTo>
                  <a:pt x="494195" y="69975"/>
                  <a:pt x="573028" y="23049"/>
                  <a:pt x="504825" y="57150"/>
                </a:cubicBezTo>
                <a:cubicBezTo>
                  <a:pt x="488266" y="65429"/>
                  <a:pt x="473759" y="77446"/>
                  <a:pt x="457200" y="85725"/>
                </a:cubicBezTo>
                <a:cubicBezTo>
                  <a:pt x="438150" y="95250"/>
                  <a:pt x="416682" y="100995"/>
                  <a:pt x="400050" y="114300"/>
                </a:cubicBezTo>
                <a:cubicBezTo>
                  <a:pt x="392112" y="120650"/>
                  <a:pt x="384857" y="127962"/>
                  <a:pt x="376237" y="133350"/>
                </a:cubicBezTo>
                <a:cubicBezTo>
                  <a:pt x="371980" y="136011"/>
                  <a:pt x="366338" y="135675"/>
                  <a:pt x="361950" y="138113"/>
                </a:cubicBezTo>
                <a:cubicBezTo>
                  <a:pt x="351943" y="143673"/>
                  <a:pt x="343614" y="152043"/>
                  <a:pt x="333375" y="157163"/>
                </a:cubicBezTo>
                <a:cubicBezTo>
                  <a:pt x="327025" y="160338"/>
                  <a:pt x="320489" y="163166"/>
                  <a:pt x="314325" y="166688"/>
                </a:cubicBezTo>
                <a:cubicBezTo>
                  <a:pt x="309355" y="169528"/>
                  <a:pt x="305157" y="173653"/>
                  <a:pt x="300037" y="176213"/>
                </a:cubicBezTo>
                <a:cubicBezTo>
                  <a:pt x="295547" y="178458"/>
                  <a:pt x="290512" y="179388"/>
                  <a:pt x="285750" y="180975"/>
                </a:cubicBezTo>
                <a:cubicBezTo>
                  <a:pt x="259523" y="220317"/>
                  <a:pt x="301811" y="160146"/>
                  <a:pt x="233362" y="228600"/>
                </a:cubicBezTo>
                <a:cubicBezTo>
                  <a:pt x="214055" y="247908"/>
                  <a:pt x="225099" y="239876"/>
                  <a:pt x="200025" y="252413"/>
                </a:cubicBezTo>
                <a:cubicBezTo>
                  <a:pt x="180742" y="281336"/>
                  <a:pt x="203305" y="253338"/>
                  <a:pt x="166687" y="276225"/>
                </a:cubicBezTo>
                <a:cubicBezTo>
                  <a:pt x="160976" y="279795"/>
                  <a:pt x="157514" y="286130"/>
                  <a:pt x="152400" y="290513"/>
                </a:cubicBezTo>
                <a:cubicBezTo>
                  <a:pt x="146374" y="295679"/>
                  <a:pt x="139324" y="299573"/>
                  <a:pt x="133350" y="304800"/>
                </a:cubicBezTo>
                <a:cubicBezTo>
                  <a:pt x="126592" y="310713"/>
                  <a:pt x="121058" y="317936"/>
                  <a:pt x="114300" y="323850"/>
                </a:cubicBezTo>
                <a:cubicBezTo>
                  <a:pt x="108326" y="329077"/>
                  <a:pt x="101224" y="332911"/>
                  <a:pt x="95250" y="338138"/>
                </a:cubicBezTo>
                <a:cubicBezTo>
                  <a:pt x="88492" y="344052"/>
                  <a:pt x="83212" y="351578"/>
                  <a:pt x="76200" y="357188"/>
                </a:cubicBezTo>
                <a:cubicBezTo>
                  <a:pt x="67261" y="364339"/>
                  <a:pt x="55720" y="368143"/>
                  <a:pt x="47625" y="376238"/>
                </a:cubicBezTo>
                <a:lnTo>
                  <a:pt x="0" y="423863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2902409" y="5279368"/>
            <a:ext cx="3026904" cy="611845"/>
          </a:xfrm>
          <a:custGeom>
            <a:avLst/>
            <a:gdLst>
              <a:gd name="connsiteX0" fmla="*/ 3026904 w 3026904"/>
              <a:gd name="connsiteY0" fmla="*/ 7007 h 611845"/>
              <a:gd name="connsiteX1" fmla="*/ 3012616 w 3026904"/>
              <a:gd name="connsiteY1" fmla="*/ 2245 h 611845"/>
              <a:gd name="connsiteX2" fmla="*/ 2998329 w 3026904"/>
              <a:gd name="connsiteY2" fmla="*/ 21295 h 611845"/>
              <a:gd name="connsiteX3" fmla="*/ 2979279 w 3026904"/>
              <a:gd name="connsiteY3" fmla="*/ 49870 h 611845"/>
              <a:gd name="connsiteX4" fmla="*/ 2941179 w 3026904"/>
              <a:gd name="connsiteY4" fmla="*/ 83207 h 611845"/>
              <a:gd name="connsiteX5" fmla="*/ 2917366 w 3026904"/>
              <a:gd name="connsiteY5" fmla="*/ 111782 h 611845"/>
              <a:gd name="connsiteX6" fmla="*/ 2879266 w 3026904"/>
              <a:gd name="connsiteY6" fmla="*/ 135595 h 611845"/>
              <a:gd name="connsiteX7" fmla="*/ 2855454 w 3026904"/>
              <a:gd name="connsiteY7" fmla="*/ 154645 h 611845"/>
              <a:gd name="connsiteX8" fmla="*/ 2788779 w 3026904"/>
              <a:gd name="connsiteY8" fmla="*/ 192745 h 611845"/>
              <a:gd name="connsiteX9" fmla="*/ 2755441 w 3026904"/>
              <a:gd name="connsiteY9" fmla="*/ 211795 h 611845"/>
              <a:gd name="connsiteX10" fmla="*/ 2707816 w 3026904"/>
              <a:gd name="connsiteY10" fmla="*/ 235607 h 611845"/>
              <a:gd name="connsiteX11" fmla="*/ 2679241 w 3026904"/>
              <a:gd name="connsiteY11" fmla="*/ 254657 h 611845"/>
              <a:gd name="connsiteX12" fmla="*/ 2631616 w 3026904"/>
              <a:gd name="connsiteY12" fmla="*/ 278470 h 611845"/>
              <a:gd name="connsiteX13" fmla="*/ 2560179 w 3026904"/>
              <a:gd name="connsiteY13" fmla="*/ 321332 h 611845"/>
              <a:gd name="connsiteX14" fmla="*/ 2526841 w 3026904"/>
              <a:gd name="connsiteY14" fmla="*/ 345145 h 611845"/>
              <a:gd name="connsiteX15" fmla="*/ 2493504 w 3026904"/>
              <a:gd name="connsiteY15" fmla="*/ 354670 h 611845"/>
              <a:gd name="connsiteX16" fmla="*/ 2460166 w 3026904"/>
              <a:gd name="connsiteY16" fmla="*/ 368957 h 611845"/>
              <a:gd name="connsiteX17" fmla="*/ 2426829 w 3026904"/>
              <a:gd name="connsiteY17" fmla="*/ 378482 h 611845"/>
              <a:gd name="connsiteX18" fmla="*/ 2393491 w 3026904"/>
              <a:gd name="connsiteY18" fmla="*/ 397532 h 611845"/>
              <a:gd name="connsiteX19" fmla="*/ 2336341 w 3026904"/>
              <a:gd name="connsiteY19" fmla="*/ 421345 h 611845"/>
              <a:gd name="connsiteX20" fmla="*/ 2317291 w 3026904"/>
              <a:gd name="connsiteY20" fmla="*/ 430870 h 611845"/>
              <a:gd name="connsiteX21" fmla="*/ 2293479 w 3026904"/>
              <a:gd name="connsiteY21" fmla="*/ 435632 h 611845"/>
              <a:gd name="connsiteX22" fmla="*/ 2264904 w 3026904"/>
              <a:gd name="connsiteY22" fmla="*/ 449920 h 611845"/>
              <a:gd name="connsiteX23" fmla="*/ 2198229 w 3026904"/>
              <a:gd name="connsiteY23" fmla="*/ 483257 h 611845"/>
              <a:gd name="connsiteX24" fmla="*/ 2160129 w 3026904"/>
              <a:gd name="connsiteY24" fmla="*/ 492782 h 611845"/>
              <a:gd name="connsiteX25" fmla="*/ 2122029 w 3026904"/>
              <a:gd name="connsiteY25" fmla="*/ 507070 h 611845"/>
              <a:gd name="connsiteX26" fmla="*/ 2064879 w 3026904"/>
              <a:gd name="connsiteY26" fmla="*/ 516595 h 611845"/>
              <a:gd name="connsiteX27" fmla="*/ 2031541 w 3026904"/>
              <a:gd name="connsiteY27" fmla="*/ 530882 h 611845"/>
              <a:gd name="connsiteX28" fmla="*/ 1931529 w 3026904"/>
              <a:gd name="connsiteY28" fmla="*/ 540407 h 611845"/>
              <a:gd name="connsiteX29" fmla="*/ 1836279 w 3026904"/>
              <a:gd name="connsiteY29" fmla="*/ 554695 h 611845"/>
              <a:gd name="connsiteX30" fmla="*/ 1698166 w 3026904"/>
              <a:gd name="connsiteY30" fmla="*/ 573745 h 611845"/>
              <a:gd name="connsiteX31" fmla="*/ 1655304 w 3026904"/>
              <a:gd name="connsiteY31" fmla="*/ 578507 h 611845"/>
              <a:gd name="connsiteX32" fmla="*/ 1598154 w 3026904"/>
              <a:gd name="connsiteY32" fmla="*/ 588032 h 611845"/>
              <a:gd name="connsiteX33" fmla="*/ 1541004 w 3026904"/>
              <a:gd name="connsiteY33" fmla="*/ 597557 h 611845"/>
              <a:gd name="connsiteX34" fmla="*/ 1517191 w 3026904"/>
              <a:gd name="connsiteY34" fmla="*/ 602320 h 611845"/>
              <a:gd name="connsiteX35" fmla="*/ 1040941 w 3026904"/>
              <a:gd name="connsiteY35" fmla="*/ 611845 h 611845"/>
              <a:gd name="connsiteX36" fmla="*/ 383716 w 3026904"/>
              <a:gd name="connsiteY36" fmla="*/ 607082 h 611845"/>
              <a:gd name="connsiteX37" fmla="*/ 364666 w 3026904"/>
              <a:gd name="connsiteY37" fmla="*/ 597557 h 611845"/>
              <a:gd name="connsiteX38" fmla="*/ 350379 w 3026904"/>
              <a:gd name="connsiteY38" fmla="*/ 592795 h 611845"/>
              <a:gd name="connsiteX39" fmla="*/ 288466 w 3026904"/>
              <a:gd name="connsiteY39" fmla="*/ 549932 h 611845"/>
              <a:gd name="connsiteX40" fmla="*/ 269416 w 3026904"/>
              <a:gd name="connsiteY40" fmla="*/ 530882 h 611845"/>
              <a:gd name="connsiteX41" fmla="*/ 245604 w 3026904"/>
              <a:gd name="connsiteY41" fmla="*/ 511832 h 611845"/>
              <a:gd name="connsiteX42" fmla="*/ 207504 w 3026904"/>
              <a:gd name="connsiteY42" fmla="*/ 488020 h 611845"/>
              <a:gd name="connsiteX43" fmla="*/ 188454 w 3026904"/>
              <a:gd name="connsiteY43" fmla="*/ 468970 h 611845"/>
              <a:gd name="connsiteX44" fmla="*/ 169404 w 3026904"/>
              <a:gd name="connsiteY44" fmla="*/ 454682 h 611845"/>
              <a:gd name="connsiteX45" fmla="*/ 155116 w 3026904"/>
              <a:gd name="connsiteY45" fmla="*/ 435632 h 611845"/>
              <a:gd name="connsiteX46" fmla="*/ 117016 w 3026904"/>
              <a:gd name="connsiteY46" fmla="*/ 416582 h 611845"/>
              <a:gd name="connsiteX47" fmla="*/ 78916 w 3026904"/>
              <a:gd name="connsiteY47" fmla="*/ 388007 h 611845"/>
              <a:gd name="connsiteX48" fmla="*/ 64629 w 3026904"/>
              <a:gd name="connsiteY48" fmla="*/ 383245 h 611845"/>
              <a:gd name="connsiteX49" fmla="*/ 36054 w 3026904"/>
              <a:gd name="connsiteY49" fmla="*/ 359432 h 611845"/>
              <a:gd name="connsiteX50" fmla="*/ 12241 w 3026904"/>
              <a:gd name="connsiteY50" fmla="*/ 340382 h 611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026904" h="611845">
                <a:moveTo>
                  <a:pt x="3026904" y="7007"/>
                </a:moveTo>
                <a:cubicBezTo>
                  <a:pt x="3022141" y="5420"/>
                  <a:pt x="3017106" y="0"/>
                  <a:pt x="3012616" y="2245"/>
                </a:cubicBezTo>
                <a:cubicBezTo>
                  <a:pt x="3005517" y="5795"/>
                  <a:pt x="3002881" y="14792"/>
                  <a:pt x="2998329" y="21295"/>
                </a:cubicBezTo>
                <a:cubicBezTo>
                  <a:pt x="2991764" y="30673"/>
                  <a:pt x="2988437" y="43002"/>
                  <a:pt x="2979279" y="49870"/>
                </a:cubicBezTo>
                <a:cubicBezTo>
                  <a:pt x="2961764" y="63006"/>
                  <a:pt x="2955977" y="65943"/>
                  <a:pt x="2941179" y="83207"/>
                </a:cubicBezTo>
                <a:cubicBezTo>
                  <a:pt x="2922445" y="105063"/>
                  <a:pt x="2942141" y="91136"/>
                  <a:pt x="2917366" y="111782"/>
                </a:cubicBezTo>
                <a:cubicBezTo>
                  <a:pt x="2909540" y="118303"/>
                  <a:pt x="2885081" y="131525"/>
                  <a:pt x="2879266" y="135595"/>
                </a:cubicBezTo>
                <a:cubicBezTo>
                  <a:pt x="2870939" y="141424"/>
                  <a:pt x="2864048" y="149217"/>
                  <a:pt x="2855454" y="154645"/>
                </a:cubicBezTo>
                <a:cubicBezTo>
                  <a:pt x="2833811" y="168314"/>
                  <a:pt x="2811004" y="180045"/>
                  <a:pt x="2788779" y="192745"/>
                </a:cubicBezTo>
                <a:cubicBezTo>
                  <a:pt x="2777666" y="199095"/>
                  <a:pt x="2766889" y="206071"/>
                  <a:pt x="2755441" y="211795"/>
                </a:cubicBezTo>
                <a:cubicBezTo>
                  <a:pt x="2739566" y="219732"/>
                  <a:pt x="2723285" y="226906"/>
                  <a:pt x="2707816" y="235607"/>
                </a:cubicBezTo>
                <a:cubicBezTo>
                  <a:pt x="2697839" y="241219"/>
                  <a:pt x="2689218" y="249045"/>
                  <a:pt x="2679241" y="254657"/>
                </a:cubicBezTo>
                <a:cubicBezTo>
                  <a:pt x="2663772" y="263359"/>
                  <a:pt x="2647102" y="269798"/>
                  <a:pt x="2631616" y="278470"/>
                </a:cubicBezTo>
                <a:cubicBezTo>
                  <a:pt x="2607387" y="292038"/>
                  <a:pt x="2582776" y="305191"/>
                  <a:pt x="2560179" y="321332"/>
                </a:cubicBezTo>
                <a:cubicBezTo>
                  <a:pt x="2549066" y="329270"/>
                  <a:pt x="2539056" y="339038"/>
                  <a:pt x="2526841" y="345145"/>
                </a:cubicBezTo>
                <a:cubicBezTo>
                  <a:pt x="2516504" y="350314"/>
                  <a:pt x="2504388" y="350783"/>
                  <a:pt x="2493504" y="354670"/>
                </a:cubicBezTo>
                <a:cubicBezTo>
                  <a:pt x="2482118" y="358736"/>
                  <a:pt x="2471552" y="364891"/>
                  <a:pt x="2460166" y="368957"/>
                </a:cubicBezTo>
                <a:cubicBezTo>
                  <a:pt x="2449282" y="372844"/>
                  <a:pt x="2437452" y="373929"/>
                  <a:pt x="2426829" y="378482"/>
                </a:cubicBezTo>
                <a:cubicBezTo>
                  <a:pt x="2415065" y="383524"/>
                  <a:pt x="2405058" y="392053"/>
                  <a:pt x="2393491" y="397532"/>
                </a:cubicBezTo>
                <a:cubicBezTo>
                  <a:pt x="2374840" y="406367"/>
                  <a:pt x="2354800" y="412116"/>
                  <a:pt x="2336341" y="421345"/>
                </a:cubicBezTo>
                <a:cubicBezTo>
                  <a:pt x="2329991" y="424520"/>
                  <a:pt x="2324026" y="428625"/>
                  <a:pt x="2317291" y="430870"/>
                </a:cubicBezTo>
                <a:cubicBezTo>
                  <a:pt x="2309612" y="433430"/>
                  <a:pt x="2301416" y="434045"/>
                  <a:pt x="2293479" y="435632"/>
                </a:cubicBezTo>
                <a:cubicBezTo>
                  <a:pt x="2283954" y="440395"/>
                  <a:pt x="2274280" y="444871"/>
                  <a:pt x="2264904" y="449920"/>
                </a:cubicBezTo>
                <a:cubicBezTo>
                  <a:pt x="2236193" y="465380"/>
                  <a:pt x="2229044" y="472986"/>
                  <a:pt x="2198229" y="483257"/>
                </a:cubicBezTo>
                <a:cubicBezTo>
                  <a:pt x="2185810" y="487397"/>
                  <a:pt x="2172624" y="488877"/>
                  <a:pt x="2160129" y="492782"/>
                </a:cubicBezTo>
                <a:cubicBezTo>
                  <a:pt x="2147183" y="496828"/>
                  <a:pt x="2134993" y="503081"/>
                  <a:pt x="2122029" y="507070"/>
                </a:cubicBezTo>
                <a:cubicBezTo>
                  <a:pt x="2109965" y="510782"/>
                  <a:pt x="2074672" y="515196"/>
                  <a:pt x="2064879" y="516595"/>
                </a:cubicBezTo>
                <a:cubicBezTo>
                  <a:pt x="2053766" y="521357"/>
                  <a:pt x="2043166" y="527561"/>
                  <a:pt x="2031541" y="530882"/>
                </a:cubicBezTo>
                <a:cubicBezTo>
                  <a:pt x="2013070" y="536159"/>
                  <a:pt x="1936108" y="540080"/>
                  <a:pt x="1931529" y="540407"/>
                </a:cubicBezTo>
                <a:cubicBezTo>
                  <a:pt x="1829370" y="557433"/>
                  <a:pt x="1915004" y="543959"/>
                  <a:pt x="1836279" y="554695"/>
                </a:cubicBezTo>
                <a:lnTo>
                  <a:pt x="1698166" y="573745"/>
                </a:lnTo>
                <a:cubicBezTo>
                  <a:pt x="1683879" y="575332"/>
                  <a:pt x="1669535" y="576474"/>
                  <a:pt x="1655304" y="578507"/>
                </a:cubicBezTo>
                <a:cubicBezTo>
                  <a:pt x="1636185" y="581238"/>
                  <a:pt x="1617204" y="584857"/>
                  <a:pt x="1598154" y="588032"/>
                </a:cubicBezTo>
                <a:cubicBezTo>
                  <a:pt x="1579104" y="591207"/>
                  <a:pt x="1559942" y="593769"/>
                  <a:pt x="1541004" y="597557"/>
                </a:cubicBezTo>
                <a:cubicBezTo>
                  <a:pt x="1533066" y="599145"/>
                  <a:pt x="1525277" y="601935"/>
                  <a:pt x="1517191" y="602320"/>
                </a:cubicBezTo>
                <a:cubicBezTo>
                  <a:pt x="1420181" y="606940"/>
                  <a:pt x="1094694" y="610992"/>
                  <a:pt x="1040941" y="611845"/>
                </a:cubicBezTo>
                <a:lnTo>
                  <a:pt x="383716" y="607082"/>
                </a:lnTo>
                <a:cubicBezTo>
                  <a:pt x="376618" y="606932"/>
                  <a:pt x="371192" y="600354"/>
                  <a:pt x="364666" y="597557"/>
                </a:cubicBezTo>
                <a:cubicBezTo>
                  <a:pt x="360052" y="595580"/>
                  <a:pt x="355141" y="594382"/>
                  <a:pt x="350379" y="592795"/>
                </a:cubicBezTo>
                <a:cubicBezTo>
                  <a:pt x="297496" y="539912"/>
                  <a:pt x="360677" y="598072"/>
                  <a:pt x="288466" y="549932"/>
                </a:cubicBezTo>
                <a:cubicBezTo>
                  <a:pt x="280994" y="544951"/>
                  <a:pt x="276128" y="536848"/>
                  <a:pt x="269416" y="530882"/>
                </a:cubicBezTo>
                <a:cubicBezTo>
                  <a:pt x="261819" y="524129"/>
                  <a:pt x="253931" y="517661"/>
                  <a:pt x="245604" y="511832"/>
                </a:cubicBezTo>
                <a:cubicBezTo>
                  <a:pt x="241701" y="509100"/>
                  <a:pt x="214147" y="493714"/>
                  <a:pt x="207504" y="488020"/>
                </a:cubicBezTo>
                <a:cubicBezTo>
                  <a:pt x="200686" y="482176"/>
                  <a:pt x="195212" y="474884"/>
                  <a:pt x="188454" y="468970"/>
                </a:cubicBezTo>
                <a:cubicBezTo>
                  <a:pt x="182480" y="463743"/>
                  <a:pt x="175017" y="460295"/>
                  <a:pt x="169404" y="454682"/>
                </a:cubicBezTo>
                <a:cubicBezTo>
                  <a:pt x="163791" y="449069"/>
                  <a:pt x="160729" y="441245"/>
                  <a:pt x="155116" y="435632"/>
                </a:cubicBezTo>
                <a:cubicBezTo>
                  <a:pt x="144081" y="424597"/>
                  <a:pt x="130661" y="423405"/>
                  <a:pt x="117016" y="416582"/>
                </a:cubicBezTo>
                <a:cubicBezTo>
                  <a:pt x="102308" y="409228"/>
                  <a:pt x="92925" y="396763"/>
                  <a:pt x="78916" y="388007"/>
                </a:cubicBezTo>
                <a:cubicBezTo>
                  <a:pt x="74659" y="385346"/>
                  <a:pt x="69391" y="384832"/>
                  <a:pt x="64629" y="383245"/>
                </a:cubicBezTo>
                <a:cubicBezTo>
                  <a:pt x="29154" y="359596"/>
                  <a:pt x="72724" y="389991"/>
                  <a:pt x="36054" y="359432"/>
                </a:cubicBezTo>
                <a:cubicBezTo>
                  <a:pt x="0" y="329386"/>
                  <a:pt x="39957" y="368098"/>
                  <a:pt x="12241" y="34038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642910" y="5429264"/>
            <a:ext cx="314327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714348" y="5429264"/>
            <a:ext cx="3000396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43306" y="5335801"/>
            <a:ext cx="578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error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48173"/>
            <a:ext cx="13692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</a:t>
            </a:r>
            <a:r>
              <a:rPr lang="ko-KR" altLang="en-US" sz="1600" dirty="0" smtClean="0"/>
              <a:t>대상선정</a:t>
            </a:r>
            <a:endParaRPr lang="en-US" altLang="ko-KR" sz="1600" dirty="0" smtClean="0"/>
          </a:p>
          <a:p>
            <a:r>
              <a:rPr lang="en-US" altLang="ko-KR" sz="1600" dirty="0" smtClean="0"/>
              <a:t>2.</a:t>
            </a:r>
            <a:r>
              <a:rPr lang="ko-KR" altLang="en-US" sz="1600" dirty="0" smtClean="0"/>
              <a:t>추상화</a:t>
            </a:r>
            <a:endParaRPr lang="en-US" altLang="ko-KR" sz="1600" dirty="0" smtClean="0"/>
          </a:p>
          <a:p>
            <a:r>
              <a:rPr lang="en-US" altLang="ko-KR" sz="1600" dirty="0" smtClean="0"/>
              <a:t>3.</a:t>
            </a:r>
            <a:r>
              <a:rPr lang="ko-KR" altLang="en-US" sz="1600" dirty="0" smtClean="0"/>
              <a:t>클래스작성</a:t>
            </a:r>
            <a:endParaRPr lang="en-US" altLang="ko-KR" sz="1600" dirty="0" smtClean="0"/>
          </a:p>
          <a:p>
            <a:r>
              <a:rPr lang="en-US" altLang="ko-KR" sz="1600" dirty="0" smtClean="0"/>
              <a:t>4.</a:t>
            </a:r>
            <a:r>
              <a:rPr lang="ko-KR" altLang="en-US" sz="1600" dirty="0" smtClean="0"/>
              <a:t>객체생성</a:t>
            </a:r>
            <a:endParaRPr lang="en-US" altLang="ko-KR" sz="1600" dirty="0" smtClean="0"/>
          </a:p>
          <a:p>
            <a:r>
              <a:rPr lang="en-US" altLang="ko-KR" sz="1600" dirty="0" smtClean="0"/>
              <a:t>5.</a:t>
            </a:r>
            <a:r>
              <a:rPr lang="ko-KR" altLang="en-US" sz="1600" dirty="0" smtClean="0"/>
              <a:t>사용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14290"/>
            <a:ext cx="857256" cy="681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214290"/>
            <a:ext cx="705078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48" y="142852"/>
            <a:ext cx="887926" cy="73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285720" y="2143116"/>
            <a:ext cx="8379217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*Constructor(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</a:p>
          <a:p>
            <a:r>
              <a:rPr lang="en-US" altLang="ko-KR" sz="1600" dirty="0" smtClean="0"/>
              <a:t>  - </a:t>
            </a:r>
            <a:r>
              <a:rPr lang="ko-KR" altLang="en-US" sz="1600" dirty="0" smtClean="0"/>
              <a:t>객체가 생성될 때 기본적으로 가지고 있어야 할 값 또는 실행될 코드를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 설정하는 </a:t>
            </a:r>
            <a:r>
              <a:rPr lang="en-US" altLang="ko-KR" sz="1600" dirty="0" smtClean="0"/>
              <a:t>method </a:t>
            </a:r>
            <a:r>
              <a:rPr lang="ko-KR" altLang="en-US" sz="1600" dirty="0" smtClean="0"/>
              <a:t>일종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직접 호출이 되지 않는다</a:t>
            </a:r>
            <a:r>
              <a:rPr lang="en-US" altLang="ko-KR" sz="1600" dirty="0" smtClean="0"/>
              <a:t>. ( new</a:t>
            </a:r>
            <a:r>
              <a:rPr lang="ko-KR" altLang="en-US" sz="1600" dirty="0" smtClean="0"/>
              <a:t>에 의해서만 호출된다</a:t>
            </a:r>
            <a:r>
              <a:rPr lang="en-US" altLang="ko-KR" sz="1600" dirty="0" smtClean="0"/>
              <a:t>. 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상속이 되지 않는다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클래스의 이름과 동일하게 만들어지며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반환형이 없다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this</a:t>
            </a:r>
            <a:r>
              <a:rPr lang="ko-KR" altLang="en-US" sz="1600" dirty="0" smtClean="0"/>
              <a:t>나</a:t>
            </a:r>
            <a:r>
              <a:rPr lang="en-US" altLang="ko-KR" sz="1600" dirty="0" smtClean="0"/>
              <a:t> super</a:t>
            </a:r>
            <a:r>
              <a:rPr lang="ko-KR" altLang="en-US" sz="1600" dirty="0" smtClean="0"/>
              <a:t>로 </a:t>
            </a:r>
            <a:r>
              <a:rPr lang="ko-KR" altLang="en-US" sz="1600" dirty="0" err="1" smtClean="0"/>
              <a:t>생성자를</a:t>
            </a:r>
            <a:r>
              <a:rPr lang="ko-KR" altLang="en-US" sz="1600" dirty="0" smtClean="0"/>
              <a:t> 호출 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생성자는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Overload</a:t>
            </a:r>
            <a:r>
              <a:rPr lang="ko-KR" altLang="en-US" sz="1600" dirty="0" smtClean="0"/>
              <a:t>가 가능</a:t>
            </a:r>
            <a:r>
              <a:rPr lang="en-US" altLang="ko-KR" sz="1600" dirty="0" smtClean="0"/>
              <a:t>. ( </a:t>
            </a:r>
            <a:r>
              <a:rPr lang="ko-KR" altLang="en-US" sz="1600" dirty="0" smtClean="0"/>
              <a:t>객체생성을 다양하게 할 수 있다</a:t>
            </a:r>
            <a:r>
              <a:rPr lang="en-US" altLang="ko-KR" sz="1600" dirty="0" smtClean="0"/>
              <a:t>. )</a:t>
            </a:r>
          </a:p>
          <a:p>
            <a:r>
              <a:rPr lang="en-US" altLang="ko-KR" sz="1600" dirty="0" smtClean="0"/>
              <a:t>  - </a:t>
            </a:r>
            <a:r>
              <a:rPr lang="ko-KR" altLang="en-US" sz="1600" dirty="0" smtClean="0"/>
              <a:t>개발자가 </a:t>
            </a:r>
            <a:r>
              <a:rPr lang="ko-KR" altLang="en-US" sz="1600" dirty="0" err="1" smtClean="0"/>
              <a:t>생성자를</a:t>
            </a:r>
            <a:r>
              <a:rPr lang="ko-KR" altLang="en-US" sz="1600" dirty="0" smtClean="0"/>
              <a:t> 하나도 정의하지 않으면 </a:t>
            </a:r>
            <a:r>
              <a:rPr lang="en-US" altLang="ko-KR" sz="1600" dirty="0" smtClean="0"/>
              <a:t>compiler</a:t>
            </a:r>
            <a:r>
              <a:rPr lang="ko-KR" altLang="en-US" sz="1600" dirty="0" smtClean="0"/>
              <a:t>가 매개변수 없는 기본 생성자를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생성해준다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개발자가 </a:t>
            </a:r>
            <a:r>
              <a:rPr lang="ko-KR" altLang="en-US" sz="1600" dirty="0" err="1" smtClean="0"/>
              <a:t>생성자를</a:t>
            </a:r>
            <a:r>
              <a:rPr lang="ko-KR" altLang="en-US" sz="1600" dirty="0" smtClean="0"/>
              <a:t> 정의하면 </a:t>
            </a:r>
            <a:r>
              <a:rPr lang="en-US" altLang="ko-KR" sz="1600" dirty="0" smtClean="0"/>
              <a:t>compiler</a:t>
            </a:r>
            <a:r>
              <a:rPr lang="ko-KR" altLang="en-US" sz="1600" dirty="0" smtClean="0"/>
              <a:t>는 기본생성자를 생성하지 않는다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작성법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</a:t>
            </a:r>
            <a:r>
              <a:rPr lang="ko-KR" altLang="en-US" sz="1600" dirty="0" err="1" smtClean="0"/>
              <a:t>접근지정자</a:t>
            </a:r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클래스명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매개변수</a:t>
            </a:r>
            <a:r>
              <a:rPr lang="en-US" altLang="ko-KR" sz="1600" dirty="0" smtClean="0"/>
              <a:t>,,,, ){</a:t>
            </a:r>
          </a:p>
          <a:p>
            <a:r>
              <a:rPr lang="en-US" altLang="ko-KR" sz="1600" dirty="0" smtClean="0"/>
              <a:t>     </a:t>
            </a:r>
            <a:endParaRPr lang="en-US" altLang="ko-KR" sz="1600" dirty="0"/>
          </a:p>
          <a:p>
            <a:r>
              <a:rPr lang="en-US" altLang="ko-KR" sz="1600" dirty="0" smtClean="0"/>
              <a:t>    }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143108" y="1357298"/>
            <a:ext cx="343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클래스명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객체명</a:t>
            </a:r>
            <a:r>
              <a:rPr lang="en-US" altLang="ko-KR" dirty="0" smtClean="0"/>
              <a:t>=new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 rot="16200000" flipV="1">
            <a:off x="1107257" y="5393545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14414" y="5357826"/>
            <a:ext cx="65265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public - </a:t>
            </a:r>
            <a:r>
              <a:rPr lang="ko-KR" altLang="en-US" sz="1400" dirty="0" smtClean="0"/>
              <a:t>클래스 외부에서 객체 생성 가능</a:t>
            </a:r>
            <a:endParaRPr lang="en-US" altLang="ko-KR" sz="1400" dirty="0" smtClean="0"/>
          </a:p>
          <a:p>
            <a:r>
              <a:rPr lang="en-US" altLang="ko-KR" sz="1400" dirty="0"/>
              <a:t>p</a:t>
            </a:r>
            <a:r>
              <a:rPr lang="en-US" altLang="ko-KR" sz="1400" dirty="0" smtClean="0"/>
              <a:t>rotected – </a:t>
            </a:r>
            <a:r>
              <a:rPr lang="ko-KR" altLang="en-US" sz="1400" dirty="0" smtClean="0"/>
              <a:t>같은 패키지의 다른 클래스에서 객체생성 가능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패키지가 다르면 자식 클래스만 객체생성 가능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d</a:t>
            </a:r>
            <a:r>
              <a:rPr lang="en-US" altLang="ko-KR" sz="1400" dirty="0" smtClean="0"/>
              <a:t>efault -  </a:t>
            </a:r>
            <a:r>
              <a:rPr lang="ko-KR" altLang="en-US" sz="1400" dirty="0" smtClean="0"/>
              <a:t>같은 패키지의 다른 클래스에서 객체생성 가능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</a:t>
            </a:r>
            <a:r>
              <a:rPr lang="ko-KR" altLang="en-US" sz="1400" dirty="0" smtClean="0"/>
              <a:t>패키지가 다르다면 객체생성 불가능</a:t>
            </a:r>
            <a:endParaRPr lang="en-US" altLang="ko-KR" sz="1400" dirty="0" smtClean="0"/>
          </a:p>
          <a:p>
            <a:r>
              <a:rPr lang="en-US" altLang="ko-KR" sz="1400" dirty="0"/>
              <a:t>p</a:t>
            </a:r>
            <a:r>
              <a:rPr lang="en-US" altLang="ko-KR" sz="1400" dirty="0" smtClean="0"/>
              <a:t>rivate – </a:t>
            </a:r>
            <a:r>
              <a:rPr lang="ko-KR" altLang="en-US" sz="1400" dirty="0" err="1" smtClean="0"/>
              <a:t>클래스안에서만</a:t>
            </a:r>
            <a:r>
              <a:rPr lang="ko-KR" altLang="en-US" sz="1400" dirty="0" smtClean="0"/>
              <a:t> 객체생성 가능</a:t>
            </a:r>
            <a:r>
              <a:rPr lang="en-US" altLang="ko-KR" sz="1400" dirty="0" smtClean="0"/>
              <a:t>. ( singleton pattern</a:t>
            </a:r>
            <a:r>
              <a:rPr lang="ko-KR" altLang="en-US" sz="1400" dirty="0" smtClean="0"/>
              <a:t>으로 객체를 생성 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3214686"/>
            <a:ext cx="4972058" cy="318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/>
          <p:nvPr/>
        </p:nvCxnSpPr>
        <p:spPr>
          <a:xfrm flipV="1">
            <a:off x="1357290" y="4330021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5720" y="4687211"/>
            <a:ext cx="15039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객체가 생성되면</a:t>
            </a:r>
            <a:endParaRPr lang="en-US" altLang="ko-KR" sz="1400" dirty="0" smtClean="0"/>
          </a:p>
          <a:p>
            <a:r>
              <a:rPr lang="ko-KR" altLang="en-US" sz="1400" dirty="0" smtClean="0"/>
              <a:t>뚜껑</a:t>
            </a:r>
            <a:r>
              <a:rPr lang="en-US" altLang="ko-KR" sz="1400" dirty="0" smtClean="0"/>
              <a:t>1,</a:t>
            </a:r>
          </a:p>
          <a:p>
            <a:r>
              <a:rPr lang="ko-KR" altLang="en-US" sz="1400" dirty="0" smtClean="0"/>
              <a:t>몸체</a:t>
            </a:r>
            <a:r>
              <a:rPr lang="en-US" altLang="ko-KR" sz="1400" dirty="0" smtClean="0"/>
              <a:t>1,</a:t>
            </a:r>
          </a:p>
          <a:p>
            <a:r>
              <a:rPr lang="ko-KR" altLang="en-US" sz="1400" dirty="0" smtClean="0"/>
              <a:t>검은색인 값으로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마카펜</a:t>
            </a:r>
            <a:r>
              <a:rPr lang="ko-KR" altLang="en-US" sz="1400" dirty="0" smtClean="0"/>
              <a:t> 객체를 </a:t>
            </a:r>
            <a:endParaRPr lang="en-US" altLang="ko-KR" sz="1400" dirty="0" smtClean="0"/>
          </a:p>
          <a:p>
            <a:r>
              <a:rPr lang="ko-KR" altLang="en-US" sz="1400" dirty="0" smtClean="0"/>
              <a:t>생성하는 일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00034" y="214290"/>
            <a:ext cx="12217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class Test{</a:t>
            </a:r>
          </a:p>
          <a:p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928794" y="64291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50189" y="214290"/>
            <a:ext cx="1221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class Test{</a:t>
            </a:r>
          </a:p>
          <a:p>
            <a:r>
              <a:rPr lang="en-US" altLang="ko-KR" dirty="0" smtClean="0"/>
              <a:t>  Test(){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}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0034" y="1428736"/>
            <a:ext cx="1933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ublic class Test{</a:t>
            </a:r>
          </a:p>
          <a:p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571736" y="1871481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1693" y="1442853"/>
            <a:ext cx="19334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ublic class Test{</a:t>
            </a:r>
          </a:p>
          <a:p>
            <a:r>
              <a:rPr lang="en-US" altLang="ko-KR" dirty="0" smtClean="0"/>
              <a:t>  public Test(){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}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rot="10800000" flipV="1">
            <a:off x="3857620" y="642918"/>
            <a:ext cx="228601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10800000" flipV="1">
            <a:off x="4643438" y="642918"/>
            <a:ext cx="1500198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43636" y="500042"/>
            <a:ext cx="234711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컴파일을 수행하면 </a:t>
            </a:r>
            <a:endParaRPr lang="en-US" altLang="ko-KR" sz="1400" dirty="0" smtClean="0"/>
          </a:p>
          <a:p>
            <a:r>
              <a:rPr lang="ko-KR" altLang="en-US" sz="1400" dirty="0" smtClean="0"/>
              <a:t>클래스의 </a:t>
            </a:r>
            <a:r>
              <a:rPr lang="ko-KR" altLang="en-US" sz="1400" dirty="0" err="1" smtClean="0"/>
              <a:t>접근지정자와</a:t>
            </a:r>
            <a:endParaRPr lang="en-US" altLang="ko-KR" sz="1400" dirty="0" smtClean="0"/>
          </a:p>
          <a:p>
            <a:r>
              <a:rPr lang="ko-KR" altLang="en-US" sz="1400" dirty="0" smtClean="0"/>
              <a:t>동일한 접근 지정자를 가진</a:t>
            </a:r>
            <a:endParaRPr lang="en-US" altLang="ko-KR" sz="1400" dirty="0" smtClean="0"/>
          </a:p>
          <a:p>
            <a:r>
              <a:rPr lang="ko-KR" altLang="en-US" sz="1400" dirty="0" smtClean="0"/>
              <a:t>생성자가 만들어지는데 </a:t>
            </a:r>
            <a:endParaRPr lang="en-US" altLang="ko-KR" sz="1400" dirty="0" smtClean="0"/>
          </a:p>
          <a:p>
            <a:r>
              <a:rPr lang="en-US" altLang="ko-KR" sz="1400" b="1" dirty="0" smtClean="0"/>
              <a:t>Default Constructor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rot="10800000">
            <a:off x="3571868" y="4572008"/>
            <a:ext cx="121444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86314" y="4357694"/>
            <a:ext cx="194316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객체가 생성되면</a:t>
            </a:r>
            <a:endParaRPr lang="en-US" altLang="ko-KR" sz="1400" dirty="0" smtClean="0"/>
          </a:p>
          <a:p>
            <a:r>
              <a:rPr lang="ko-KR" altLang="en-US" sz="1400" dirty="0" smtClean="0"/>
              <a:t>입력된 값으로</a:t>
            </a:r>
            <a:endParaRPr lang="en-US" altLang="ko-KR" sz="1400" dirty="0" smtClean="0"/>
          </a:p>
          <a:p>
            <a:r>
              <a:rPr lang="ko-KR" altLang="en-US" sz="1400" dirty="0" smtClean="0"/>
              <a:t>뚜껑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몸체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색을 가지는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마카펜</a:t>
            </a:r>
            <a:r>
              <a:rPr lang="ko-KR" altLang="en-US" sz="1400" dirty="0" smtClean="0"/>
              <a:t> 객체를 </a:t>
            </a:r>
            <a:endParaRPr lang="en-US" altLang="ko-KR" sz="1400" dirty="0" smtClean="0"/>
          </a:p>
          <a:p>
            <a:r>
              <a:rPr lang="ko-KR" altLang="en-US" sz="1400" dirty="0" smtClean="0"/>
              <a:t>생성하는 일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786314" y="5572140"/>
            <a:ext cx="329801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//</a:t>
            </a:r>
            <a:r>
              <a:rPr lang="ko-KR" altLang="en-US" sz="1400" dirty="0" smtClean="0"/>
              <a:t>생</a:t>
            </a:r>
            <a:r>
              <a:rPr lang="ko-KR" altLang="en-US" sz="1400" dirty="0" smtClean="0"/>
              <a:t>성</a:t>
            </a:r>
            <a:endParaRPr lang="en-US" altLang="ko-KR" sz="1400" dirty="0" smtClean="0"/>
          </a:p>
          <a:p>
            <a:r>
              <a:rPr lang="en-US" altLang="ko-KR" sz="1400" dirty="0" smtClean="0"/>
              <a:t>Marker m=new Marker(); // </a:t>
            </a:r>
            <a:r>
              <a:rPr lang="ko-KR" altLang="en-US" sz="1400" dirty="0" smtClean="0"/>
              <a:t>뚜</a:t>
            </a:r>
            <a:r>
              <a:rPr lang="en-US" altLang="ko-KR" sz="1400" dirty="0" smtClean="0"/>
              <a:t>1,</a:t>
            </a:r>
            <a:r>
              <a:rPr lang="ko-KR" altLang="en-US" sz="1400" dirty="0" smtClean="0"/>
              <a:t>몸</a:t>
            </a:r>
            <a:r>
              <a:rPr lang="en-US" altLang="ko-KR" sz="1400" dirty="0" smtClean="0"/>
              <a:t>1,</a:t>
            </a:r>
            <a:r>
              <a:rPr lang="ko-KR" altLang="en-US" sz="1400" dirty="0" smtClean="0"/>
              <a:t>검</a:t>
            </a:r>
            <a:endParaRPr lang="en-US" altLang="ko-KR" sz="1400" dirty="0" smtClean="0"/>
          </a:p>
          <a:p>
            <a:r>
              <a:rPr lang="en-US" altLang="ko-KR" sz="1400" dirty="0" err="1" smtClean="0"/>
              <a:t>m.write</a:t>
            </a:r>
            <a:r>
              <a:rPr lang="en-US" altLang="ko-KR" sz="1400" dirty="0" smtClean="0"/>
              <a:t>(“</a:t>
            </a:r>
            <a:r>
              <a:rPr lang="ko-KR" altLang="en-US" sz="1400" dirty="0" smtClean="0"/>
              <a:t>쓴다</a:t>
            </a:r>
            <a:r>
              <a:rPr lang="en-US" altLang="ko-KR" sz="1400" dirty="0" smtClean="0"/>
              <a:t>”);</a:t>
            </a:r>
          </a:p>
          <a:p>
            <a:r>
              <a:rPr lang="en-US" altLang="ko-KR" sz="1400" dirty="0" smtClean="0"/>
              <a:t>//</a:t>
            </a:r>
            <a:r>
              <a:rPr lang="ko-KR" altLang="en-US" sz="1400" dirty="0" smtClean="0"/>
              <a:t>뚜껑을 잃어버림</a:t>
            </a:r>
            <a:endParaRPr lang="en-US" altLang="ko-KR" sz="1400" dirty="0" smtClean="0"/>
          </a:p>
          <a:p>
            <a:r>
              <a:rPr lang="en-US" altLang="ko-KR" sz="1400" dirty="0" err="1" smtClean="0"/>
              <a:t>m.setCap</a:t>
            </a:r>
            <a:r>
              <a:rPr lang="en-US" altLang="ko-KR" sz="1400" dirty="0" smtClean="0"/>
              <a:t>(0);// </a:t>
            </a:r>
            <a:r>
              <a:rPr lang="ko-KR" altLang="en-US" sz="1400" dirty="0" smtClean="0"/>
              <a:t>뚜</a:t>
            </a:r>
            <a:r>
              <a:rPr lang="en-US" altLang="ko-KR" sz="1400" dirty="0" smtClean="0"/>
              <a:t>0, </a:t>
            </a:r>
            <a:r>
              <a:rPr lang="ko-KR" altLang="en-US" sz="1400" dirty="0" smtClean="0"/>
              <a:t>몸</a:t>
            </a:r>
            <a:r>
              <a:rPr lang="en-US" altLang="ko-KR" sz="1400" dirty="0" smtClean="0"/>
              <a:t>1,</a:t>
            </a:r>
            <a:r>
              <a:rPr lang="ko-KR" altLang="en-US" sz="1400" dirty="0" smtClean="0"/>
              <a:t>검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428604"/>
            <a:ext cx="4095749" cy="2595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직선 화살표 연결선 5"/>
          <p:cNvCxnSpPr/>
          <p:nvPr/>
        </p:nvCxnSpPr>
        <p:spPr>
          <a:xfrm flipV="1">
            <a:off x="1071538" y="1142984"/>
            <a:ext cx="71438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500174"/>
            <a:ext cx="171072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기본생성자</a:t>
            </a:r>
            <a:endParaRPr lang="en-US" altLang="ko-KR" sz="1400" dirty="0" smtClean="0"/>
          </a:p>
          <a:p>
            <a:r>
              <a:rPr lang="ko-KR" altLang="en-US" sz="1400" dirty="0" smtClean="0"/>
              <a:t>눈 </a:t>
            </a:r>
            <a:r>
              <a:rPr lang="en-US" altLang="ko-KR" sz="1400" dirty="0" smtClean="0"/>
              <a:t>2,</a:t>
            </a:r>
            <a:r>
              <a:rPr lang="ko-KR" altLang="en-US" sz="1400" dirty="0" smtClean="0"/>
              <a:t>코 </a:t>
            </a:r>
            <a:r>
              <a:rPr lang="en-US" altLang="ko-KR" sz="1400" dirty="0" smtClean="0"/>
              <a:t>1, </a:t>
            </a:r>
            <a:r>
              <a:rPr lang="ko-KR" altLang="en-US" sz="1400" dirty="0" smtClean="0"/>
              <a:t>입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개인</a:t>
            </a:r>
            <a:endParaRPr lang="en-US" altLang="ko-KR" sz="1400" dirty="0" smtClean="0"/>
          </a:p>
          <a:p>
            <a:r>
              <a:rPr lang="ko-KR" altLang="en-US" sz="1400" dirty="0" smtClean="0"/>
              <a:t>사람 객체를 </a:t>
            </a:r>
            <a:endParaRPr lang="en-US" altLang="ko-KR" sz="1400" dirty="0" smtClean="0"/>
          </a:p>
          <a:p>
            <a:r>
              <a:rPr lang="ko-KR" altLang="en-US" sz="1400" dirty="0" smtClean="0"/>
              <a:t>생성할 때 사용</a:t>
            </a:r>
            <a:endParaRPr lang="en-US" altLang="ko-KR" sz="1400" dirty="0" smtClean="0"/>
          </a:p>
          <a:p>
            <a:endParaRPr lang="en-US" altLang="ko-KR" sz="1400" dirty="0" smtClean="0"/>
          </a:p>
        </p:txBody>
      </p:sp>
      <p:cxnSp>
        <p:nvCxnSpPr>
          <p:cNvPr id="9" name="직선 화살표 연결선 8"/>
          <p:cNvCxnSpPr/>
          <p:nvPr/>
        </p:nvCxnSpPr>
        <p:spPr>
          <a:xfrm rot="10800000">
            <a:off x="2857488" y="1285860"/>
            <a:ext cx="142876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32845" y="1545069"/>
            <a:ext cx="213231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생성자의 </a:t>
            </a:r>
            <a:r>
              <a:rPr lang="en-US" altLang="ko-KR" sz="1400" dirty="0" smtClean="0"/>
              <a:t>Overload</a:t>
            </a:r>
          </a:p>
          <a:p>
            <a:r>
              <a:rPr lang="ko-KR" altLang="en-US" sz="1400" dirty="0" smtClean="0"/>
              <a:t>눈 </a:t>
            </a:r>
            <a:r>
              <a:rPr lang="en-US" altLang="ko-KR" sz="1400" dirty="0" smtClean="0"/>
              <a:t>2,</a:t>
            </a:r>
            <a:r>
              <a:rPr lang="ko-KR" altLang="en-US" sz="1400" dirty="0" smtClean="0"/>
              <a:t>코 </a:t>
            </a:r>
            <a:r>
              <a:rPr lang="en-US" altLang="ko-KR" sz="1400" dirty="0" smtClean="0"/>
              <a:t>1, </a:t>
            </a:r>
            <a:r>
              <a:rPr lang="ko-KR" altLang="en-US" sz="1400" dirty="0" smtClean="0"/>
              <a:t>입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개가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아닌</a:t>
            </a:r>
            <a:endParaRPr lang="en-US" altLang="ko-KR" sz="1400" dirty="0" smtClean="0"/>
          </a:p>
          <a:p>
            <a:r>
              <a:rPr lang="ko-KR" altLang="en-US" sz="1400" dirty="0" smtClean="0"/>
              <a:t>사람 객체를 </a:t>
            </a:r>
            <a:endParaRPr lang="en-US" altLang="ko-KR" sz="1400" dirty="0" smtClean="0"/>
          </a:p>
          <a:p>
            <a:r>
              <a:rPr lang="ko-KR" altLang="en-US" sz="1400" dirty="0" smtClean="0"/>
              <a:t>생성할 때 사용</a:t>
            </a:r>
            <a:endParaRPr lang="en-US" altLang="ko-KR" sz="1400" dirty="0" smtClean="0"/>
          </a:p>
          <a:p>
            <a:endParaRPr lang="en-US" altLang="ko-KR" sz="1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558</Words>
  <Application>Microsoft Office PowerPoint</Application>
  <PresentationFormat>화면 슬라이드 쇼(4:3)</PresentationFormat>
  <Paragraphs>115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38</cp:revision>
  <dcterms:created xsi:type="dcterms:W3CDTF">2023-06-20T01:16:57Z</dcterms:created>
  <dcterms:modified xsi:type="dcterms:W3CDTF">2023-06-21T00:32:07Z</dcterms:modified>
</cp:coreProperties>
</file>