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516" autoAdjust="0"/>
    <p:restoredTop sz="94660"/>
  </p:normalViewPr>
  <p:slideViewPr>
    <p:cSldViewPr>
      <p:cViewPr>
        <p:scale>
          <a:sx n="200" d="100"/>
          <a:sy n="200" d="100"/>
        </p:scale>
        <p:origin x="-78" y="3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DA64-9ECD-41CC-92CC-BF6BA727FE0F}" type="datetimeFigureOut">
              <a:rPr lang="ko-KR" altLang="en-US" smtClean="0"/>
              <a:pPr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8FD-D7CB-47E5-A154-90F06EF415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DA64-9ECD-41CC-92CC-BF6BA727FE0F}" type="datetimeFigureOut">
              <a:rPr lang="ko-KR" altLang="en-US" smtClean="0"/>
              <a:pPr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8FD-D7CB-47E5-A154-90F06EF415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DA64-9ECD-41CC-92CC-BF6BA727FE0F}" type="datetimeFigureOut">
              <a:rPr lang="ko-KR" altLang="en-US" smtClean="0"/>
              <a:pPr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8FD-D7CB-47E5-A154-90F06EF415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DA64-9ECD-41CC-92CC-BF6BA727FE0F}" type="datetimeFigureOut">
              <a:rPr lang="ko-KR" altLang="en-US" smtClean="0"/>
              <a:pPr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8FD-D7CB-47E5-A154-90F06EF415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DA64-9ECD-41CC-92CC-BF6BA727FE0F}" type="datetimeFigureOut">
              <a:rPr lang="ko-KR" altLang="en-US" smtClean="0"/>
              <a:pPr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8FD-D7CB-47E5-A154-90F06EF415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DA64-9ECD-41CC-92CC-BF6BA727FE0F}" type="datetimeFigureOut">
              <a:rPr lang="ko-KR" altLang="en-US" smtClean="0"/>
              <a:pPr/>
              <a:t>2023-06-22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8FD-D7CB-47E5-A154-90F06EF415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DA64-9ECD-41CC-92CC-BF6BA727FE0F}" type="datetimeFigureOut">
              <a:rPr lang="ko-KR" altLang="en-US" smtClean="0"/>
              <a:pPr/>
              <a:t>2023-06-22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8FD-D7CB-47E5-A154-90F06EF415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DA64-9ECD-41CC-92CC-BF6BA727FE0F}" type="datetimeFigureOut">
              <a:rPr lang="ko-KR" altLang="en-US" smtClean="0"/>
              <a:pPr/>
              <a:t>2023-06-22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8FD-D7CB-47E5-A154-90F06EF415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DA64-9ECD-41CC-92CC-BF6BA727FE0F}" type="datetimeFigureOut">
              <a:rPr lang="ko-KR" altLang="en-US" smtClean="0"/>
              <a:pPr/>
              <a:t>2023-06-22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8FD-D7CB-47E5-A154-90F06EF415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DA64-9ECD-41CC-92CC-BF6BA727FE0F}" type="datetimeFigureOut">
              <a:rPr lang="ko-KR" altLang="en-US" smtClean="0"/>
              <a:pPr/>
              <a:t>2023-06-22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8FD-D7CB-47E5-A154-90F06EF415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DA64-9ECD-41CC-92CC-BF6BA727FE0F}" type="datetimeFigureOut">
              <a:rPr lang="ko-KR" altLang="en-US" smtClean="0"/>
              <a:pPr/>
              <a:t>2023-06-22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8FD-D7CB-47E5-A154-90F06EF415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3DA64-9ECD-41CC-92CC-BF6BA727FE0F}" type="datetimeFigureOut">
              <a:rPr lang="ko-KR" altLang="en-US" smtClean="0"/>
              <a:pPr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AA8FD-D7CB-47E5-A154-90F06EF415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2735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*memory =&gt; </a:t>
            </a:r>
            <a:r>
              <a:rPr lang="ko-KR" altLang="en-US" sz="1600" dirty="0" smtClean="0"/>
              <a:t>저장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변수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1428728" y="1142984"/>
            <a:ext cx="1714512" cy="192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00430" y="1142984"/>
            <a:ext cx="1714512" cy="192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00694" y="1142984"/>
            <a:ext cx="1714512" cy="192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71604" y="3143248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method</a:t>
            </a:r>
            <a:r>
              <a:rPr lang="ko-KR" altLang="en-US" sz="1400" dirty="0" smtClean="0"/>
              <a:t>영</a:t>
            </a:r>
            <a:r>
              <a:rPr lang="ko-KR" altLang="en-US" sz="1400" dirty="0"/>
              <a:t>역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06183" y="3143248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</a:t>
            </a:r>
            <a:r>
              <a:rPr lang="en-US" altLang="ko-KR" sz="1400" dirty="0" smtClean="0"/>
              <a:t>tack</a:t>
            </a:r>
            <a:r>
              <a:rPr lang="ko-KR" altLang="en-US" sz="1400" dirty="0" smtClean="0"/>
              <a:t>영역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462264" y="3143248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heap</a:t>
            </a:r>
            <a:r>
              <a:rPr lang="ko-KR" altLang="en-US" sz="1400" dirty="0" smtClean="0"/>
              <a:t>영역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1000100" y="785794"/>
            <a:ext cx="6500858" cy="314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00166" y="500042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JVM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785918" y="4643446"/>
            <a:ext cx="54184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</a:t>
            </a:r>
            <a:r>
              <a:rPr lang="en-US" altLang="ko-KR" sz="1400" dirty="0" smtClean="0"/>
              <a:t>ethod</a:t>
            </a:r>
            <a:r>
              <a:rPr lang="ko-KR" altLang="en-US" sz="1400" dirty="0" smtClean="0"/>
              <a:t>영역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실행되는 코드가 적재</a:t>
            </a:r>
            <a:r>
              <a:rPr lang="en-US" altLang="ko-KR" sz="1400" dirty="0" smtClean="0"/>
              <a:t>, static </a:t>
            </a:r>
            <a:r>
              <a:rPr lang="ko-KR" altLang="en-US" sz="1400" dirty="0" smtClean="0"/>
              <a:t>변수가 들어가는 영역</a:t>
            </a:r>
            <a:endParaRPr lang="en-US" altLang="ko-KR" sz="1400" dirty="0" smtClean="0"/>
          </a:p>
          <a:p>
            <a:r>
              <a:rPr lang="en-US" altLang="ko-KR" sz="1400" dirty="0" smtClean="0"/>
              <a:t>stack </a:t>
            </a:r>
            <a:r>
              <a:rPr lang="ko-KR" altLang="en-US" sz="1400" dirty="0" smtClean="0"/>
              <a:t>영역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지역변수</a:t>
            </a:r>
            <a:endParaRPr lang="en-US" altLang="ko-KR" sz="1400" dirty="0" smtClean="0"/>
          </a:p>
          <a:p>
            <a:r>
              <a:rPr lang="en-US" altLang="ko-KR" sz="1400" dirty="0" smtClean="0"/>
              <a:t>heap</a:t>
            </a:r>
            <a:r>
              <a:rPr lang="ko-KR" altLang="en-US" sz="1400" dirty="0" smtClean="0"/>
              <a:t>영역 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instance </a:t>
            </a:r>
            <a:r>
              <a:rPr lang="ko-KR" altLang="en-US" sz="1400" dirty="0" smtClean="0"/>
              <a:t>변수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428728" y="4000504"/>
            <a:ext cx="109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Test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406" y="4643446"/>
            <a:ext cx="325249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class Test{</a:t>
            </a:r>
          </a:p>
          <a:p>
            <a:r>
              <a:rPr lang="en-US" altLang="ko-KR" sz="1400" dirty="0" smtClean="0"/>
              <a:t> static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j;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){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k=0;  </a:t>
            </a:r>
          </a:p>
          <a:p>
            <a:r>
              <a:rPr lang="en-US" altLang="ko-KR" sz="1400" dirty="0" smtClean="0"/>
              <a:t>   Test t=new Test();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endParaRPr lang="en-US" altLang="ko-KR" sz="1400" dirty="0"/>
          </a:p>
          <a:p>
            <a:r>
              <a:rPr lang="en-US" altLang="ko-KR" sz="1400" dirty="0" smtClean="0"/>
              <a:t>  }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28728" y="1214422"/>
            <a:ext cx="18357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실행되는 클래스와</a:t>
            </a:r>
            <a:endParaRPr lang="en-US" altLang="ko-KR" sz="1100" dirty="0" smtClean="0"/>
          </a:p>
          <a:p>
            <a:r>
              <a:rPr lang="ko-KR" altLang="en-US" sz="1100" dirty="0" err="1" smtClean="0"/>
              <a:t>관련있는</a:t>
            </a:r>
            <a:r>
              <a:rPr lang="ko-KR" altLang="en-US" sz="1100" dirty="0" smtClean="0"/>
              <a:t> 클래스들을 적</a:t>
            </a:r>
            <a:r>
              <a:rPr lang="ko-KR" altLang="en-US" sz="1100" dirty="0"/>
              <a:t>재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571604" y="1857364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71670" y="1857364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14744" y="2714620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args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14810" y="2714620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*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14744" y="2500306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14810" y="2500306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오른쪽 중괄호 23"/>
          <p:cNvSpPr/>
          <p:nvPr/>
        </p:nvSpPr>
        <p:spPr>
          <a:xfrm>
            <a:off x="4786314" y="2285992"/>
            <a:ext cx="45719" cy="6429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rot="16200000" flipV="1">
            <a:off x="4500562" y="3071810"/>
            <a:ext cx="78581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2273" y="3406975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method</a:t>
            </a:r>
            <a:r>
              <a:rPr lang="ko-KR" altLang="en-US" sz="1400" dirty="0" smtClean="0"/>
              <a:t>명 </a:t>
            </a:r>
            <a:r>
              <a:rPr lang="en-US" altLang="ko-KR" sz="1400" dirty="0" smtClean="0"/>
              <a:t>frame</a:t>
            </a:r>
          </a:p>
          <a:p>
            <a:r>
              <a:rPr lang="en-US" altLang="ko-KR" sz="1400" dirty="0"/>
              <a:t>m</a:t>
            </a:r>
            <a:r>
              <a:rPr lang="en-US" altLang="ko-KR" sz="1400" dirty="0" smtClean="0"/>
              <a:t>ain frame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3714744" y="2285992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14810" y="2285992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15008" y="2714620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j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15074" y="2714620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4591050" y="2447925"/>
            <a:ext cx="1124828" cy="285750"/>
          </a:xfrm>
          <a:custGeom>
            <a:avLst/>
            <a:gdLst>
              <a:gd name="connsiteX0" fmla="*/ 1123950 w 1124828"/>
              <a:gd name="connsiteY0" fmla="*/ 285750 h 285750"/>
              <a:gd name="connsiteX1" fmla="*/ 1119188 w 1124828"/>
              <a:gd name="connsiteY1" fmla="*/ 209550 h 285750"/>
              <a:gd name="connsiteX2" fmla="*/ 1100138 w 1124828"/>
              <a:gd name="connsiteY2" fmla="*/ 180975 h 285750"/>
              <a:gd name="connsiteX3" fmla="*/ 1090613 w 1124828"/>
              <a:gd name="connsiteY3" fmla="*/ 166688 h 285750"/>
              <a:gd name="connsiteX4" fmla="*/ 1076325 w 1124828"/>
              <a:gd name="connsiteY4" fmla="*/ 147638 h 285750"/>
              <a:gd name="connsiteX5" fmla="*/ 1009650 w 1124828"/>
              <a:gd name="connsiteY5" fmla="*/ 90488 h 285750"/>
              <a:gd name="connsiteX6" fmla="*/ 995363 w 1124828"/>
              <a:gd name="connsiteY6" fmla="*/ 80963 h 285750"/>
              <a:gd name="connsiteX7" fmla="*/ 981075 w 1124828"/>
              <a:gd name="connsiteY7" fmla="*/ 76200 h 285750"/>
              <a:gd name="connsiteX8" fmla="*/ 947738 w 1124828"/>
              <a:gd name="connsiteY8" fmla="*/ 61913 h 285750"/>
              <a:gd name="connsiteX9" fmla="*/ 919163 w 1124828"/>
              <a:gd name="connsiteY9" fmla="*/ 47625 h 285750"/>
              <a:gd name="connsiteX10" fmla="*/ 885825 w 1124828"/>
              <a:gd name="connsiteY10" fmla="*/ 33338 h 285750"/>
              <a:gd name="connsiteX11" fmla="*/ 866775 w 1124828"/>
              <a:gd name="connsiteY11" fmla="*/ 28575 h 285750"/>
              <a:gd name="connsiteX12" fmla="*/ 838200 w 1124828"/>
              <a:gd name="connsiteY12" fmla="*/ 19050 h 285750"/>
              <a:gd name="connsiteX13" fmla="*/ 819150 w 1124828"/>
              <a:gd name="connsiteY13" fmla="*/ 14288 h 285750"/>
              <a:gd name="connsiteX14" fmla="*/ 781050 w 1124828"/>
              <a:gd name="connsiteY14" fmla="*/ 0 h 285750"/>
              <a:gd name="connsiteX15" fmla="*/ 447675 w 1124828"/>
              <a:gd name="connsiteY15" fmla="*/ 4763 h 285750"/>
              <a:gd name="connsiteX16" fmla="*/ 366713 w 1124828"/>
              <a:gd name="connsiteY16" fmla="*/ 19050 h 285750"/>
              <a:gd name="connsiteX17" fmla="*/ 338138 w 1124828"/>
              <a:gd name="connsiteY17" fmla="*/ 28575 h 285750"/>
              <a:gd name="connsiteX18" fmla="*/ 300038 w 1124828"/>
              <a:gd name="connsiteY18" fmla="*/ 38100 h 285750"/>
              <a:gd name="connsiteX19" fmla="*/ 271463 w 1124828"/>
              <a:gd name="connsiteY19" fmla="*/ 47625 h 285750"/>
              <a:gd name="connsiteX20" fmla="*/ 252413 w 1124828"/>
              <a:gd name="connsiteY20" fmla="*/ 52388 h 285750"/>
              <a:gd name="connsiteX21" fmla="*/ 209550 w 1124828"/>
              <a:gd name="connsiteY21" fmla="*/ 66675 h 285750"/>
              <a:gd name="connsiteX22" fmla="*/ 171450 w 1124828"/>
              <a:gd name="connsiteY22" fmla="*/ 80963 h 285750"/>
              <a:gd name="connsiteX23" fmla="*/ 147638 w 1124828"/>
              <a:gd name="connsiteY23" fmla="*/ 90488 h 285750"/>
              <a:gd name="connsiteX24" fmla="*/ 119063 w 1124828"/>
              <a:gd name="connsiteY24" fmla="*/ 100013 h 285750"/>
              <a:gd name="connsiteX25" fmla="*/ 76200 w 1124828"/>
              <a:gd name="connsiteY25" fmla="*/ 123825 h 285750"/>
              <a:gd name="connsiteX26" fmla="*/ 61913 w 1124828"/>
              <a:gd name="connsiteY26" fmla="*/ 133350 h 285750"/>
              <a:gd name="connsiteX27" fmla="*/ 33338 w 1124828"/>
              <a:gd name="connsiteY27" fmla="*/ 142875 h 285750"/>
              <a:gd name="connsiteX28" fmla="*/ 19050 w 1124828"/>
              <a:gd name="connsiteY28" fmla="*/ 152400 h 285750"/>
              <a:gd name="connsiteX29" fmla="*/ 0 w 1124828"/>
              <a:gd name="connsiteY29" fmla="*/ 16192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24828" h="285750">
                <a:moveTo>
                  <a:pt x="1123950" y="285750"/>
                </a:moveTo>
                <a:cubicBezTo>
                  <a:pt x="1122363" y="260350"/>
                  <a:pt x="1124828" y="234367"/>
                  <a:pt x="1119188" y="209550"/>
                </a:cubicBezTo>
                <a:cubicBezTo>
                  <a:pt x="1116651" y="198387"/>
                  <a:pt x="1106488" y="190500"/>
                  <a:pt x="1100138" y="180975"/>
                </a:cubicBezTo>
                <a:cubicBezTo>
                  <a:pt x="1096963" y="176213"/>
                  <a:pt x="1094047" y="171267"/>
                  <a:pt x="1090613" y="166688"/>
                </a:cubicBezTo>
                <a:cubicBezTo>
                  <a:pt x="1085850" y="160338"/>
                  <a:pt x="1081635" y="153538"/>
                  <a:pt x="1076325" y="147638"/>
                </a:cubicBezTo>
                <a:cubicBezTo>
                  <a:pt x="1054249" y="123109"/>
                  <a:pt x="1037638" y="109147"/>
                  <a:pt x="1009650" y="90488"/>
                </a:cubicBezTo>
                <a:cubicBezTo>
                  <a:pt x="1004888" y="87313"/>
                  <a:pt x="1000482" y="83523"/>
                  <a:pt x="995363" y="80963"/>
                </a:cubicBezTo>
                <a:cubicBezTo>
                  <a:pt x="990873" y="78718"/>
                  <a:pt x="985565" y="78445"/>
                  <a:pt x="981075" y="76200"/>
                </a:cubicBezTo>
                <a:cubicBezTo>
                  <a:pt x="948188" y="59756"/>
                  <a:pt x="987383" y="71823"/>
                  <a:pt x="947738" y="61913"/>
                </a:cubicBezTo>
                <a:cubicBezTo>
                  <a:pt x="920281" y="43609"/>
                  <a:pt x="946766" y="59456"/>
                  <a:pt x="919163" y="47625"/>
                </a:cubicBezTo>
                <a:cubicBezTo>
                  <a:pt x="893758" y="36737"/>
                  <a:pt x="908167" y="39721"/>
                  <a:pt x="885825" y="33338"/>
                </a:cubicBezTo>
                <a:cubicBezTo>
                  <a:pt x="879531" y="31540"/>
                  <a:pt x="873044" y="30456"/>
                  <a:pt x="866775" y="28575"/>
                </a:cubicBezTo>
                <a:cubicBezTo>
                  <a:pt x="857158" y="25690"/>
                  <a:pt x="847941" y="21485"/>
                  <a:pt x="838200" y="19050"/>
                </a:cubicBezTo>
                <a:cubicBezTo>
                  <a:pt x="831850" y="17463"/>
                  <a:pt x="825444" y="16086"/>
                  <a:pt x="819150" y="14288"/>
                </a:cubicBezTo>
                <a:cubicBezTo>
                  <a:pt x="806094" y="10558"/>
                  <a:pt x="793615" y="5026"/>
                  <a:pt x="781050" y="0"/>
                </a:cubicBezTo>
                <a:lnTo>
                  <a:pt x="447675" y="4763"/>
                </a:lnTo>
                <a:cubicBezTo>
                  <a:pt x="434717" y="5100"/>
                  <a:pt x="372839" y="17008"/>
                  <a:pt x="366713" y="19050"/>
                </a:cubicBezTo>
                <a:cubicBezTo>
                  <a:pt x="357188" y="22225"/>
                  <a:pt x="347878" y="26140"/>
                  <a:pt x="338138" y="28575"/>
                </a:cubicBezTo>
                <a:cubicBezTo>
                  <a:pt x="325438" y="31750"/>
                  <a:pt x="312457" y="33960"/>
                  <a:pt x="300038" y="38100"/>
                </a:cubicBezTo>
                <a:cubicBezTo>
                  <a:pt x="290513" y="41275"/>
                  <a:pt x="281203" y="45190"/>
                  <a:pt x="271463" y="47625"/>
                </a:cubicBezTo>
                <a:cubicBezTo>
                  <a:pt x="265113" y="49213"/>
                  <a:pt x="258542" y="50090"/>
                  <a:pt x="252413" y="52388"/>
                </a:cubicBezTo>
                <a:cubicBezTo>
                  <a:pt x="207350" y="69287"/>
                  <a:pt x="261729" y="56240"/>
                  <a:pt x="209550" y="66675"/>
                </a:cubicBezTo>
                <a:cubicBezTo>
                  <a:pt x="182854" y="84473"/>
                  <a:pt x="208900" y="69728"/>
                  <a:pt x="171450" y="80963"/>
                </a:cubicBezTo>
                <a:cubicBezTo>
                  <a:pt x="163262" y="83420"/>
                  <a:pt x="155672" y="87566"/>
                  <a:pt x="147638" y="90488"/>
                </a:cubicBezTo>
                <a:cubicBezTo>
                  <a:pt x="138202" y="93919"/>
                  <a:pt x="127417" y="94444"/>
                  <a:pt x="119063" y="100013"/>
                </a:cubicBezTo>
                <a:cubicBezTo>
                  <a:pt x="86311" y="121848"/>
                  <a:pt x="101348" y="115443"/>
                  <a:pt x="76200" y="123825"/>
                </a:cubicBezTo>
                <a:cubicBezTo>
                  <a:pt x="71438" y="127000"/>
                  <a:pt x="67143" y="131025"/>
                  <a:pt x="61913" y="133350"/>
                </a:cubicBezTo>
                <a:cubicBezTo>
                  <a:pt x="52738" y="137428"/>
                  <a:pt x="33338" y="142875"/>
                  <a:pt x="33338" y="142875"/>
                </a:cubicBezTo>
                <a:cubicBezTo>
                  <a:pt x="28575" y="146050"/>
                  <a:pt x="24020" y="149560"/>
                  <a:pt x="19050" y="152400"/>
                </a:cubicBezTo>
                <a:cubicBezTo>
                  <a:pt x="12886" y="155922"/>
                  <a:pt x="0" y="161925"/>
                  <a:pt x="0" y="16192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72132" y="250030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4214810" y="2285992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5272597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2. method</a:t>
            </a:r>
            <a:r>
              <a:rPr lang="ko-KR" altLang="en-US" sz="1600" dirty="0" smtClean="0"/>
              <a:t>호출하여 클래스가 제공하는 기능을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String 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AbcdE</a:t>
            </a:r>
            <a:r>
              <a:rPr lang="en-US" altLang="ko-KR" sz="1600" dirty="0" smtClean="0"/>
              <a:t>”;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문자열의 길이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leng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str.length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모두 대문자로 얻기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String s =</a:t>
            </a:r>
            <a:r>
              <a:rPr lang="en-US" altLang="ko-KR" sz="1600" dirty="0" err="1" smtClean="0"/>
              <a:t>str.toUpperCase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모두 소문자로 얻기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String s= </a:t>
            </a:r>
            <a:r>
              <a:rPr lang="en-US" altLang="ko-KR" sz="1600" dirty="0" err="1" smtClean="0"/>
              <a:t>str.toLowerCase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문자열에서 특정 문자열의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인덱스를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 얻기 </a:t>
            </a:r>
            <a:r>
              <a:rPr lang="en-US" altLang="ko-KR" sz="1600" dirty="0" smtClean="0"/>
              <a:t>( L =&gt; R )</a:t>
            </a:r>
          </a:p>
          <a:p>
            <a:r>
              <a:rPr lang="en-US" altLang="ko-KR" sz="1600" dirty="0" smtClean="0"/>
              <a:t>   String 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AbcdE</a:t>
            </a:r>
            <a:r>
              <a:rPr lang="en-US" altLang="ko-KR" sz="1600" dirty="0" smtClean="0"/>
              <a:t>”;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int</a:t>
            </a:r>
            <a:r>
              <a:rPr lang="ko-KR" altLang="en-US" sz="1600" dirty="0"/>
              <a:t> </a:t>
            </a:r>
            <a:r>
              <a:rPr lang="en-US" altLang="ko-KR" sz="1600" dirty="0" err="1" smtClean="0"/>
              <a:t>idx</a:t>
            </a:r>
            <a:r>
              <a:rPr lang="en-US" altLang="ko-KR" sz="1600" dirty="0" smtClean="0"/>
              <a:t>  = </a:t>
            </a:r>
            <a:r>
              <a:rPr lang="en-US" altLang="ko-KR" sz="1600" dirty="0" err="1" smtClean="0"/>
              <a:t>str.indexOf</a:t>
            </a:r>
            <a:r>
              <a:rPr lang="en-US" altLang="ko-KR" sz="1600" dirty="0" smtClean="0"/>
              <a:t>(“c”); //2</a:t>
            </a:r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idx</a:t>
            </a:r>
            <a:r>
              <a:rPr lang="en-US" altLang="ko-KR" sz="1600" dirty="0" smtClean="0"/>
              <a:t>  = </a:t>
            </a:r>
            <a:r>
              <a:rPr lang="en-US" altLang="ko-KR" sz="1600" dirty="0" err="1" smtClean="0"/>
              <a:t>str.indexOf</a:t>
            </a:r>
            <a:r>
              <a:rPr lang="en-US" altLang="ko-KR" sz="1600" dirty="0" smtClean="0"/>
              <a:t>(“</a:t>
            </a:r>
            <a:r>
              <a:rPr lang="en-US" altLang="ko-KR" sz="1600" dirty="0" err="1" smtClean="0"/>
              <a:t>bcd</a:t>
            </a:r>
            <a:r>
              <a:rPr lang="en-US" altLang="ko-KR" sz="1600" dirty="0" smtClean="0"/>
              <a:t>”); //1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idx</a:t>
            </a:r>
            <a:r>
              <a:rPr lang="en-US" altLang="ko-KR" sz="1600" dirty="0" smtClean="0"/>
              <a:t>  = </a:t>
            </a:r>
            <a:r>
              <a:rPr lang="en-US" altLang="ko-KR" sz="1600" dirty="0" err="1" smtClean="0"/>
              <a:t>str.indexOf</a:t>
            </a:r>
            <a:r>
              <a:rPr lang="en-US" altLang="ko-KR" sz="1600" dirty="0" smtClean="0"/>
              <a:t>(“k”); //-1 //</a:t>
            </a:r>
            <a:r>
              <a:rPr lang="ko-KR" altLang="en-US" sz="1600" dirty="0" smtClean="0"/>
              <a:t>존재하지 않으면 </a:t>
            </a:r>
            <a:r>
              <a:rPr lang="en-US" altLang="ko-KR" sz="1600" dirty="0" smtClean="0"/>
              <a:t>–1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문자열에서 특정문자열의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인덱스를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얻기 </a:t>
            </a:r>
            <a:r>
              <a:rPr lang="en-US" altLang="ko-KR" sz="1600" dirty="0" smtClean="0"/>
              <a:t>( R =&gt; L )</a:t>
            </a:r>
          </a:p>
          <a:p>
            <a:r>
              <a:rPr lang="en-US" altLang="ko-KR" sz="1600" dirty="0" smtClean="0"/>
              <a:t>   String 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Abdebkk</a:t>
            </a:r>
            <a:r>
              <a:rPr lang="en-US" altLang="ko-KR" sz="1600" dirty="0" smtClean="0"/>
              <a:t>”;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idx</a:t>
            </a:r>
            <a:r>
              <a:rPr lang="en-US" altLang="ko-KR" sz="1600" dirty="0" smtClean="0"/>
              <a:t> =</a:t>
            </a:r>
            <a:r>
              <a:rPr lang="en-US" altLang="ko-KR" sz="1600" dirty="0" err="1" smtClean="0"/>
              <a:t>str.lastIndexOf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”);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643042" y="364331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785918" y="364331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73482" y="365206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016358" y="364331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143108" y="365206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10800000">
            <a:off x="2428860" y="3786190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61747" y="3643314"/>
            <a:ext cx="3016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문자열의 아래에는 문자열과 대응되는</a:t>
            </a:r>
            <a:endParaRPr lang="en-US" altLang="ko-KR" sz="1200" dirty="0" smtClean="0"/>
          </a:p>
          <a:p>
            <a:r>
              <a:rPr lang="en-US" altLang="ko-KR" sz="1200" dirty="0" smtClean="0"/>
              <a:t>0</a:t>
            </a:r>
            <a:r>
              <a:rPr lang="ko-KR" altLang="en-US" sz="1200" dirty="0" smtClean="0"/>
              <a:t>번 </a:t>
            </a:r>
            <a:r>
              <a:rPr lang="ko-KR" altLang="en-US" sz="1200" dirty="0" err="1" smtClean="0"/>
              <a:t>부터</a:t>
            </a:r>
            <a:r>
              <a:rPr lang="ko-KR" altLang="en-US" sz="1200" dirty="0" smtClean="0"/>
              <a:t> 시작하는 </a:t>
            </a:r>
            <a:r>
              <a:rPr lang="en-US" altLang="ko-KR" sz="1200" dirty="0" smtClean="0"/>
              <a:t>String index</a:t>
            </a:r>
            <a:r>
              <a:rPr lang="ko-KR" altLang="en-US" sz="1200" dirty="0" smtClean="0"/>
              <a:t>가 존재함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571604" y="4000504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57290" y="3857628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300508" y="385762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785918" y="579520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587730" y="57864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928794" y="57864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016358" y="57864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143108" y="57864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230672" y="57864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357422" y="57864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rot="10800000">
            <a:off x="1571604" y="6143644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57290" y="6000768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3174" y="600076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5086714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String 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Abcdef</a:t>
            </a:r>
            <a:r>
              <a:rPr lang="en-US" altLang="ko-KR" sz="1600" dirty="0" smtClean="0"/>
              <a:t>”;</a:t>
            </a:r>
          </a:p>
          <a:p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특정인덱스의 문자 얻기</a:t>
            </a:r>
            <a:endParaRPr lang="en-US" altLang="ko-KR" sz="1600" dirty="0" smtClean="0"/>
          </a:p>
          <a:p>
            <a:r>
              <a:rPr lang="en-US" altLang="ko-KR" sz="1600" dirty="0" smtClean="0"/>
              <a:t>  char c=</a:t>
            </a:r>
            <a:r>
              <a:rPr lang="en-US" altLang="ko-KR" sz="1600" dirty="0" err="1" smtClean="0"/>
              <a:t>str.charAt</a:t>
            </a:r>
            <a:r>
              <a:rPr lang="en-US" altLang="ko-KR" sz="1600" dirty="0" smtClean="0"/>
              <a:t>( 4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문자열의 자식 문자열 얻기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String str1= </a:t>
            </a:r>
            <a:r>
              <a:rPr lang="en-US" altLang="ko-KR" sz="1600" dirty="0" err="1" smtClean="0"/>
              <a:t>str.substring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시작인덱스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끝인덱스</a:t>
            </a:r>
            <a:r>
              <a:rPr lang="en-US" altLang="ko-KR" sz="1600" b="1" dirty="0" smtClean="0"/>
              <a:t>+1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String 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Abcdef</a:t>
            </a:r>
            <a:r>
              <a:rPr lang="en-US" altLang="ko-KR" sz="1600" dirty="0" smtClean="0"/>
              <a:t>”;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 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   </a:t>
            </a:r>
            <a:r>
              <a:rPr lang="en-US" altLang="ko-KR" sz="1600" dirty="0" err="1" smtClean="0"/>
              <a:t>str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cde</a:t>
            </a:r>
            <a:r>
              <a:rPr lang="ko-KR" altLang="en-US" sz="1600" dirty="0" smtClean="0"/>
              <a:t>를 자르고 싶다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</a:t>
            </a:r>
            <a:r>
              <a:rPr lang="en-US" altLang="ko-KR" sz="1600" dirty="0" err="1" smtClean="0"/>
              <a:t>str.substring</a:t>
            </a:r>
            <a:r>
              <a:rPr lang="en-US" altLang="ko-KR" sz="1600" dirty="0" smtClean="0"/>
              <a:t>( 3,5+1 )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</a:t>
            </a:r>
            <a:r>
              <a:rPr lang="en-US" altLang="ko-KR" sz="1600" dirty="0" err="1" smtClean="0"/>
              <a:t>cdef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문자열의 앞뒤공백 자르기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String 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=“   A BC   “;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String 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str.trim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문자열이 같은지 비교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str.equals</a:t>
            </a:r>
            <a:r>
              <a:rPr lang="en-US" altLang="ko-KR" sz="1600" dirty="0" smtClean="0"/>
              <a:t>( “</a:t>
            </a:r>
            <a:r>
              <a:rPr lang="ko-KR" altLang="en-US" sz="1600" dirty="0" smtClean="0"/>
              <a:t>비교할 문자열</a:t>
            </a:r>
            <a:r>
              <a:rPr lang="en-US" altLang="ko-KR" sz="1600" dirty="0" smtClean="0"/>
              <a:t>”)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571604" y="50720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444854" y="4984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659168" y="4984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802044" y="4984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873482" y="4984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000232" y="5000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516424" y="4984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14" name="자유형 13"/>
          <p:cNvSpPr/>
          <p:nvPr/>
        </p:nvSpPr>
        <p:spPr>
          <a:xfrm>
            <a:off x="1095375" y="322352"/>
            <a:ext cx="1733550" cy="1130211"/>
          </a:xfrm>
          <a:custGeom>
            <a:avLst/>
            <a:gdLst>
              <a:gd name="connsiteX0" fmla="*/ 1223963 w 1733550"/>
              <a:gd name="connsiteY0" fmla="*/ 825411 h 1130211"/>
              <a:gd name="connsiteX1" fmla="*/ 1209675 w 1733550"/>
              <a:gd name="connsiteY1" fmla="*/ 815886 h 1130211"/>
              <a:gd name="connsiteX2" fmla="*/ 1204913 w 1733550"/>
              <a:gd name="connsiteY2" fmla="*/ 796836 h 1130211"/>
              <a:gd name="connsiteX3" fmla="*/ 1195388 w 1733550"/>
              <a:gd name="connsiteY3" fmla="*/ 777786 h 1130211"/>
              <a:gd name="connsiteX4" fmla="*/ 1176338 w 1733550"/>
              <a:gd name="connsiteY4" fmla="*/ 758736 h 1130211"/>
              <a:gd name="connsiteX5" fmla="*/ 1166813 w 1733550"/>
              <a:gd name="connsiteY5" fmla="*/ 739686 h 1130211"/>
              <a:gd name="connsiteX6" fmla="*/ 1152525 w 1733550"/>
              <a:gd name="connsiteY6" fmla="*/ 725398 h 1130211"/>
              <a:gd name="connsiteX7" fmla="*/ 1143000 w 1733550"/>
              <a:gd name="connsiteY7" fmla="*/ 706348 h 1130211"/>
              <a:gd name="connsiteX8" fmla="*/ 1128713 w 1733550"/>
              <a:gd name="connsiteY8" fmla="*/ 687298 h 1130211"/>
              <a:gd name="connsiteX9" fmla="*/ 1104900 w 1733550"/>
              <a:gd name="connsiteY9" fmla="*/ 653961 h 1130211"/>
              <a:gd name="connsiteX10" fmla="*/ 1085850 w 1733550"/>
              <a:gd name="connsiteY10" fmla="*/ 630148 h 1130211"/>
              <a:gd name="connsiteX11" fmla="*/ 1081088 w 1733550"/>
              <a:gd name="connsiteY11" fmla="*/ 615861 h 1130211"/>
              <a:gd name="connsiteX12" fmla="*/ 1066800 w 1733550"/>
              <a:gd name="connsiteY12" fmla="*/ 601573 h 1130211"/>
              <a:gd name="connsiteX13" fmla="*/ 1057275 w 1733550"/>
              <a:gd name="connsiteY13" fmla="*/ 587286 h 1130211"/>
              <a:gd name="connsiteX14" fmla="*/ 1042988 w 1733550"/>
              <a:gd name="connsiteY14" fmla="*/ 568236 h 1130211"/>
              <a:gd name="connsiteX15" fmla="*/ 1023938 w 1733550"/>
              <a:gd name="connsiteY15" fmla="*/ 539661 h 1130211"/>
              <a:gd name="connsiteX16" fmla="*/ 1014413 w 1733550"/>
              <a:gd name="connsiteY16" fmla="*/ 525373 h 1130211"/>
              <a:gd name="connsiteX17" fmla="*/ 985838 w 1733550"/>
              <a:gd name="connsiteY17" fmla="*/ 487273 h 1130211"/>
              <a:gd name="connsiteX18" fmla="*/ 976313 w 1733550"/>
              <a:gd name="connsiteY18" fmla="*/ 463461 h 1130211"/>
              <a:gd name="connsiteX19" fmla="*/ 966788 w 1733550"/>
              <a:gd name="connsiteY19" fmla="*/ 449173 h 1130211"/>
              <a:gd name="connsiteX20" fmla="*/ 957263 w 1733550"/>
              <a:gd name="connsiteY20" fmla="*/ 415836 h 1130211"/>
              <a:gd name="connsiteX21" fmla="*/ 942975 w 1733550"/>
              <a:gd name="connsiteY21" fmla="*/ 377736 h 1130211"/>
              <a:gd name="connsiteX22" fmla="*/ 938213 w 1733550"/>
              <a:gd name="connsiteY22" fmla="*/ 358686 h 1130211"/>
              <a:gd name="connsiteX23" fmla="*/ 942975 w 1733550"/>
              <a:gd name="connsiteY23" fmla="*/ 134848 h 1130211"/>
              <a:gd name="connsiteX24" fmla="*/ 962025 w 1733550"/>
              <a:gd name="connsiteY24" fmla="*/ 91986 h 1130211"/>
              <a:gd name="connsiteX25" fmla="*/ 985838 w 1733550"/>
              <a:gd name="connsiteY25" fmla="*/ 63411 h 1130211"/>
              <a:gd name="connsiteX26" fmla="*/ 1004888 w 1733550"/>
              <a:gd name="connsiteY26" fmla="*/ 53886 h 1130211"/>
              <a:gd name="connsiteX27" fmla="*/ 1019175 w 1733550"/>
              <a:gd name="connsiteY27" fmla="*/ 44361 h 1130211"/>
              <a:gd name="connsiteX28" fmla="*/ 1062038 w 1733550"/>
              <a:gd name="connsiteY28" fmla="*/ 34836 h 1130211"/>
              <a:gd name="connsiteX29" fmla="*/ 1147763 w 1733550"/>
              <a:gd name="connsiteY29" fmla="*/ 25311 h 1130211"/>
              <a:gd name="connsiteX30" fmla="*/ 1423988 w 1733550"/>
              <a:gd name="connsiteY30" fmla="*/ 30073 h 1130211"/>
              <a:gd name="connsiteX31" fmla="*/ 1438275 w 1733550"/>
              <a:gd name="connsiteY31" fmla="*/ 34836 h 1130211"/>
              <a:gd name="connsiteX32" fmla="*/ 1476375 w 1733550"/>
              <a:gd name="connsiteY32" fmla="*/ 39598 h 1130211"/>
              <a:gd name="connsiteX33" fmla="*/ 1490663 w 1733550"/>
              <a:gd name="connsiteY33" fmla="*/ 49123 h 1130211"/>
              <a:gd name="connsiteX34" fmla="*/ 1519238 w 1733550"/>
              <a:gd name="connsiteY34" fmla="*/ 58648 h 1130211"/>
              <a:gd name="connsiteX35" fmla="*/ 1557338 w 1733550"/>
              <a:gd name="connsiteY35" fmla="*/ 87223 h 1130211"/>
              <a:gd name="connsiteX36" fmla="*/ 1590675 w 1733550"/>
              <a:gd name="connsiteY36" fmla="*/ 120561 h 1130211"/>
              <a:gd name="connsiteX37" fmla="*/ 1638300 w 1733550"/>
              <a:gd name="connsiteY37" fmla="*/ 163423 h 1130211"/>
              <a:gd name="connsiteX38" fmla="*/ 1666875 w 1733550"/>
              <a:gd name="connsiteY38" fmla="*/ 201523 h 1130211"/>
              <a:gd name="connsiteX39" fmla="*/ 1681163 w 1733550"/>
              <a:gd name="connsiteY39" fmla="*/ 239623 h 1130211"/>
              <a:gd name="connsiteX40" fmla="*/ 1690688 w 1733550"/>
              <a:gd name="connsiteY40" fmla="*/ 253911 h 1130211"/>
              <a:gd name="connsiteX41" fmla="*/ 1700213 w 1733550"/>
              <a:gd name="connsiteY41" fmla="*/ 272961 h 1130211"/>
              <a:gd name="connsiteX42" fmla="*/ 1704975 w 1733550"/>
              <a:gd name="connsiteY42" fmla="*/ 292011 h 1130211"/>
              <a:gd name="connsiteX43" fmla="*/ 1709738 w 1733550"/>
              <a:gd name="connsiteY43" fmla="*/ 330111 h 1130211"/>
              <a:gd name="connsiteX44" fmla="*/ 1719263 w 1733550"/>
              <a:gd name="connsiteY44" fmla="*/ 349161 h 1130211"/>
              <a:gd name="connsiteX45" fmla="*/ 1724025 w 1733550"/>
              <a:gd name="connsiteY45" fmla="*/ 377736 h 1130211"/>
              <a:gd name="connsiteX46" fmla="*/ 1728788 w 1733550"/>
              <a:gd name="connsiteY46" fmla="*/ 392023 h 1130211"/>
              <a:gd name="connsiteX47" fmla="*/ 1733550 w 1733550"/>
              <a:gd name="connsiteY47" fmla="*/ 463461 h 1130211"/>
              <a:gd name="connsiteX48" fmla="*/ 1728788 w 1733550"/>
              <a:gd name="connsiteY48" fmla="*/ 668248 h 1130211"/>
              <a:gd name="connsiteX49" fmla="*/ 1719263 w 1733550"/>
              <a:gd name="connsiteY49" fmla="*/ 692061 h 1130211"/>
              <a:gd name="connsiteX50" fmla="*/ 1700213 w 1733550"/>
              <a:gd name="connsiteY50" fmla="*/ 739686 h 1130211"/>
              <a:gd name="connsiteX51" fmla="*/ 1695450 w 1733550"/>
              <a:gd name="connsiteY51" fmla="*/ 768261 h 1130211"/>
              <a:gd name="connsiteX52" fmla="*/ 1681163 w 1733550"/>
              <a:gd name="connsiteY52" fmla="*/ 792073 h 1130211"/>
              <a:gd name="connsiteX53" fmla="*/ 1671638 w 1733550"/>
              <a:gd name="connsiteY53" fmla="*/ 815886 h 1130211"/>
              <a:gd name="connsiteX54" fmla="*/ 1657350 w 1733550"/>
              <a:gd name="connsiteY54" fmla="*/ 844461 h 1130211"/>
              <a:gd name="connsiteX55" fmla="*/ 1647825 w 1733550"/>
              <a:gd name="connsiteY55" fmla="*/ 858748 h 1130211"/>
              <a:gd name="connsiteX56" fmla="*/ 1638300 w 1733550"/>
              <a:gd name="connsiteY56" fmla="*/ 882561 h 1130211"/>
              <a:gd name="connsiteX57" fmla="*/ 1628775 w 1733550"/>
              <a:gd name="connsiteY57" fmla="*/ 911136 h 1130211"/>
              <a:gd name="connsiteX58" fmla="*/ 1604963 w 1733550"/>
              <a:gd name="connsiteY58" fmla="*/ 958761 h 1130211"/>
              <a:gd name="connsiteX59" fmla="*/ 1590675 w 1733550"/>
              <a:gd name="connsiteY59" fmla="*/ 973048 h 1130211"/>
              <a:gd name="connsiteX60" fmla="*/ 1547813 w 1733550"/>
              <a:gd name="connsiteY60" fmla="*/ 1025436 h 1130211"/>
              <a:gd name="connsiteX61" fmla="*/ 1533525 w 1733550"/>
              <a:gd name="connsiteY61" fmla="*/ 1039723 h 1130211"/>
              <a:gd name="connsiteX62" fmla="*/ 1495425 w 1733550"/>
              <a:gd name="connsiteY62" fmla="*/ 1063536 h 1130211"/>
              <a:gd name="connsiteX63" fmla="*/ 1476375 w 1733550"/>
              <a:gd name="connsiteY63" fmla="*/ 1068298 h 1130211"/>
              <a:gd name="connsiteX64" fmla="*/ 1428750 w 1733550"/>
              <a:gd name="connsiteY64" fmla="*/ 1082586 h 1130211"/>
              <a:gd name="connsiteX65" fmla="*/ 1385888 w 1733550"/>
              <a:gd name="connsiteY65" fmla="*/ 1096873 h 1130211"/>
              <a:gd name="connsiteX66" fmla="*/ 1323975 w 1733550"/>
              <a:gd name="connsiteY66" fmla="*/ 1106398 h 1130211"/>
              <a:gd name="connsiteX67" fmla="*/ 1228725 w 1733550"/>
              <a:gd name="connsiteY67" fmla="*/ 1111161 h 1130211"/>
              <a:gd name="connsiteX68" fmla="*/ 1147763 w 1733550"/>
              <a:gd name="connsiteY68" fmla="*/ 1125448 h 1130211"/>
              <a:gd name="connsiteX69" fmla="*/ 1023938 w 1733550"/>
              <a:gd name="connsiteY69" fmla="*/ 1130211 h 1130211"/>
              <a:gd name="connsiteX70" fmla="*/ 219075 w 1733550"/>
              <a:gd name="connsiteY70" fmla="*/ 1125448 h 1130211"/>
              <a:gd name="connsiteX71" fmla="*/ 204788 w 1733550"/>
              <a:gd name="connsiteY71" fmla="*/ 1120686 h 1130211"/>
              <a:gd name="connsiteX72" fmla="*/ 166688 w 1733550"/>
              <a:gd name="connsiteY72" fmla="*/ 1111161 h 1130211"/>
              <a:gd name="connsiteX73" fmla="*/ 147638 w 1733550"/>
              <a:gd name="connsiteY73" fmla="*/ 1106398 h 1130211"/>
              <a:gd name="connsiteX74" fmla="*/ 128588 w 1733550"/>
              <a:gd name="connsiteY74" fmla="*/ 1096873 h 1130211"/>
              <a:gd name="connsiteX75" fmla="*/ 100013 w 1733550"/>
              <a:gd name="connsiteY75" fmla="*/ 1087348 h 1130211"/>
              <a:gd name="connsiteX76" fmla="*/ 71438 w 1733550"/>
              <a:gd name="connsiteY76" fmla="*/ 1073061 h 1130211"/>
              <a:gd name="connsiteX77" fmla="*/ 57150 w 1733550"/>
              <a:gd name="connsiteY77" fmla="*/ 1063536 h 1130211"/>
              <a:gd name="connsiteX78" fmla="*/ 42863 w 1733550"/>
              <a:gd name="connsiteY78" fmla="*/ 1058773 h 1130211"/>
              <a:gd name="connsiteX79" fmla="*/ 14288 w 1733550"/>
              <a:gd name="connsiteY79" fmla="*/ 1039723 h 1130211"/>
              <a:gd name="connsiteX80" fmla="*/ 0 w 1733550"/>
              <a:gd name="connsiteY80" fmla="*/ 1020673 h 113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733550" h="1130211">
                <a:moveTo>
                  <a:pt x="1223963" y="825411"/>
                </a:moveTo>
                <a:cubicBezTo>
                  <a:pt x="1219200" y="822236"/>
                  <a:pt x="1212850" y="820649"/>
                  <a:pt x="1209675" y="815886"/>
                </a:cubicBezTo>
                <a:cubicBezTo>
                  <a:pt x="1206044" y="810440"/>
                  <a:pt x="1207211" y="802965"/>
                  <a:pt x="1204913" y="796836"/>
                </a:cubicBezTo>
                <a:cubicBezTo>
                  <a:pt x="1202420" y="790188"/>
                  <a:pt x="1199648" y="783466"/>
                  <a:pt x="1195388" y="777786"/>
                </a:cubicBezTo>
                <a:cubicBezTo>
                  <a:pt x="1190000" y="770602"/>
                  <a:pt x="1181726" y="765920"/>
                  <a:pt x="1176338" y="758736"/>
                </a:cubicBezTo>
                <a:cubicBezTo>
                  <a:pt x="1172078" y="753056"/>
                  <a:pt x="1170940" y="745463"/>
                  <a:pt x="1166813" y="739686"/>
                </a:cubicBezTo>
                <a:cubicBezTo>
                  <a:pt x="1162898" y="734205"/>
                  <a:pt x="1156440" y="730879"/>
                  <a:pt x="1152525" y="725398"/>
                </a:cubicBezTo>
                <a:cubicBezTo>
                  <a:pt x="1148398" y="719621"/>
                  <a:pt x="1146763" y="712368"/>
                  <a:pt x="1143000" y="706348"/>
                </a:cubicBezTo>
                <a:cubicBezTo>
                  <a:pt x="1138793" y="699617"/>
                  <a:pt x="1133327" y="693757"/>
                  <a:pt x="1128713" y="687298"/>
                </a:cubicBezTo>
                <a:cubicBezTo>
                  <a:pt x="1093923" y="638591"/>
                  <a:pt x="1151554" y="716164"/>
                  <a:pt x="1104900" y="653961"/>
                </a:cubicBezTo>
                <a:cubicBezTo>
                  <a:pt x="1092931" y="618050"/>
                  <a:pt x="1110469" y="660921"/>
                  <a:pt x="1085850" y="630148"/>
                </a:cubicBezTo>
                <a:cubicBezTo>
                  <a:pt x="1082714" y="626228"/>
                  <a:pt x="1083873" y="620038"/>
                  <a:pt x="1081088" y="615861"/>
                </a:cubicBezTo>
                <a:cubicBezTo>
                  <a:pt x="1077352" y="610257"/>
                  <a:pt x="1071112" y="606747"/>
                  <a:pt x="1066800" y="601573"/>
                </a:cubicBezTo>
                <a:cubicBezTo>
                  <a:pt x="1063136" y="597176"/>
                  <a:pt x="1060602" y="591944"/>
                  <a:pt x="1057275" y="587286"/>
                </a:cubicBezTo>
                <a:cubicBezTo>
                  <a:pt x="1052661" y="580827"/>
                  <a:pt x="1047540" y="574739"/>
                  <a:pt x="1042988" y="568236"/>
                </a:cubicBezTo>
                <a:cubicBezTo>
                  <a:pt x="1036423" y="558858"/>
                  <a:pt x="1030288" y="549186"/>
                  <a:pt x="1023938" y="539661"/>
                </a:cubicBezTo>
                <a:cubicBezTo>
                  <a:pt x="1020763" y="534898"/>
                  <a:pt x="1017847" y="529952"/>
                  <a:pt x="1014413" y="525373"/>
                </a:cubicBezTo>
                <a:cubicBezTo>
                  <a:pt x="1004888" y="512673"/>
                  <a:pt x="991734" y="502013"/>
                  <a:pt x="985838" y="487273"/>
                </a:cubicBezTo>
                <a:cubicBezTo>
                  <a:pt x="982663" y="479336"/>
                  <a:pt x="980136" y="471107"/>
                  <a:pt x="976313" y="463461"/>
                </a:cubicBezTo>
                <a:cubicBezTo>
                  <a:pt x="973753" y="458341"/>
                  <a:pt x="969348" y="454293"/>
                  <a:pt x="966788" y="449173"/>
                </a:cubicBezTo>
                <a:cubicBezTo>
                  <a:pt x="962979" y="441555"/>
                  <a:pt x="959300" y="422965"/>
                  <a:pt x="957263" y="415836"/>
                </a:cubicBezTo>
                <a:cubicBezTo>
                  <a:pt x="950577" y="392434"/>
                  <a:pt x="953036" y="407919"/>
                  <a:pt x="942975" y="377736"/>
                </a:cubicBezTo>
                <a:cubicBezTo>
                  <a:pt x="940905" y="371526"/>
                  <a:pt x="939800" y="365036"/>
                  <a:pt x="938213" y="358686"/>
                </a:cubicBezTo>
                <a:cubicBezTo>
                  <a:pt x="939800" y="284073"/>
                  <a:pt x="940107" y="209422"/>
                  <a:pt x="942975" y="134848"/>
                </a:cubicBezTo>
                <a:cubicBezTo>
                  <a:pt x="943953" y="109431"/>
                  <a:pt x="948120" y="111454"/>
                  <a:pt x="962025" y="91986"/>
                </a:cubicBezTo>
                <a:cubicBezTo>
                  <a:pt x="970729" y="79801"/>
                  <a:pt x="972865" y="72677"/>
                  <a:pt x="985838" y="63411"/>
                </a:cubicBezTo>
                <a:cubicBezTo>
                  <a:pt x="991615" y="59285"/>
                  <a:pt x="998724" y="57408"/>
                  <a:pt x="1004888" y="53886"/>
                </a:cubicBezTo>
                <a:cubicBezTo>
                  <a:pt x="1009858" y="51046"/>
                  <a:pt x="1013914" y="46616"/>
                  <a:pt x="1019175" y="44361"/>
                </a:cubicBezTo>
                <a:cubicBezTo>
                  <a:pt x="1025435" y="41678"/>
                  <a:pt x="1057336" y="35881"/>
                  <a:pt x="1062038" y="34836"/>
                </a:cubicBezTo>
                <a:cubicBezTo>
                  <a:pt x="1110203" y="24133"/>
                  <a:pt x="1049033" y="32362"/>
                  <a:pt x="1147763" y="25311"/>
                </a:cubicBezTo>
                <a:cubicBezTo>
                  <a:pt x="1248998" y="0"/>
                  <a:pt x="1173862" y="16908"/>
                  <a:pt x="1423988" y="30073"/>
                </a:cubicBezTo>
                <a:cubicBezTo>
                  <a:pt x="1429001" y="30337"/>
                  <a:pt x="1433336" y="33938"/>
                  <a:pt x="1438275" y="34836"/>
                </a:cubicBezTo>
                <a:cubicBezTo>
                  <a:pt x="1450867" y="37126"/>
                  <a:pt x="1463675" y="38011"/>
                  <a:pt x="1476375" y="39598"/>
                </a:cubicBezTo>
                <a:cubicBezTo>
                  <a:pt x="1481138" y="42773"/>
                  <a:pt x="1485432" y="46798"/>
                  <a:pt x="1490663" y="49123"/>
                </a:cubicBezTo>
                <a:cubicBezTo>
                  <a:pt x="1499838" y="53201"/>
                  <a:pt x="1519238" y="58648"/>
                  <a:pt x="1519238" y="58648"/>
                </a:cubicBezTo>
                <a:cubicBezTo>
                  <a:pt x="1531938" y="68173"/>
                  <a:pt x="1546113" y="75998"/>
                  <a:pt x="1557338" y="87223"/>
                </a:cubicBezTo>
                <a:cubicBezTo>
                  <a:pt x="1568450" y="98336"/>
                  <a:pt x="1578102" y="111132"/>
                  <a:pt x="1590675" y="120561"/>
                </a:cubicBezTo>
                <a:cubicBezTo>
                  <a:pt x="1607071" y="132858"/>
                  <a:pt x="1626904" y="146329"/>
                  <a:pt x="1638300" y="163423"/>
                </a:cubicBezTo>
                <a:cubicBezTo>
                  <a:pt x="1653463" y="186169"/>
                  <a:pt x="1644249" y="173241"/>
                  <a:pt x="1666875" y="201523"/>
                </a:cubicBezTo>
                <a:cubicBezTo>
                  <a:pt x="1670997" y="213888"/>
                  <a:pt x="1675469" y="228235"/>
                  <a:pt x="1681163" y="239623"/>
                </a:cubicBezTo>
                <a:cubicBezTo>
                  <a:pt x="1683723" y="244743"/>
                  <a:pt x="1687848" y="248941"/>
                  <a:pt x="1690688" y="253911"/>
                </a:cubicBezTo>
                <a:cubicBezTo>
                  <a:pt x="1694210" y="260075"/>
                  <a:pt x="1697038" y="266611"/>
                  <a:pt x="1700213" y="272961"/>
                </a:cubicBezTo>
                <a:cubicBezTo>
                  <a:pt x="1701800" y="279311"/>
                  <a:pt x="1703899" y="285555"/>
                  <a:pt x="1704975" y="292011"/>
                </a:cubicBezTo>
                <a:cubicBezTo>
                  <a:pt x="1707079" y="304636"/>
                  <a:pt x="1706634" y="317694"/>
                  <a:pt x="1709738" y="330111"/>
                </a:cubicBezTo>
                <a:cubicBezTo>
                  <a:pt x="1711460" y="336999"/>
                  <a:pt x="1716088" y="342811"/>
                  <a:pt x="1719263" y="349161"/>
                </a:cubicBezTo>
                <a:cubicBezTo>
                  <a:pt x="1720850" y="358686"/>
                  <a:pt x="1721930" y="368310"/>
                  <a:pt x="1724025" y="377736"/>
                </a:cubicBezTo>
                <a:cubicBezTo>
                  <a:pt x="1725114" y="382636"/>
                  <a:pt x="1728234" y="387034"/>
                  <a:pt x="1728788" y="392023"/>
                </a:cubicBezTo>
                <a:cubicBezTo>
                  <a:pt x="1731424" y="415743"/>
                  <a:pt x="1731963" y="439648"/>
                  <a:pt x="1733550" y="463461"/>
                </a:cubicBezTo>
                <a:cubicBezTo>
                  <a:pt x="1731963" y="531723"/>
                  <a:pt x="1733047" y="600100"/>
                  <a:pt x="1728788" y="668248"/>
                </a:cubicBezTo>
                <a:cubicBezTo>
                  <a:pt x="1728255" y="676780"/>
                  <a:pt x="1721512" y="683813"/>
                  <a:pt x="1719263" y="692061"/>
                </a:cubicBezTo>
                <a:cubicBezTo>
                  <a:pt x="1707128" y="736555"/>
                  <a:pt x="1725281" y="706261"/>
                  <a:pt x="1700213" y="739686"/>
                </a:cubicBezTo>
                <a:cubicBezTo>
                  <a:pt x="1698625" y="749211"/>
                  <a:pt x="1698750" y="759186"/>
                  <a:pt x="1695450" y="768261"/>
                </a:cubicBezTo>
                <a:cubicBezTo>
                  <a:pt x="1692287" y="776960"/>
                  <a:pt x="1685303" y="783794"/>
                  <a:pt x="1681163" y="792073"/>
                </a:cubicBezTo>
                <a:cubicBezTo>
                  <a:pt x="1677340" y="799720"/>
                  <a:pt x="1675176" y="808103"/>
                  <a:pt x="1671638" y="815886"/>
                </a:cubicBezTo>
                <a:cubicBezTo>
                  <a:pt x="1667231" y="825581"/>
                  <a:pt x="1662522" y="835152"/>
                  <a:pt x="1657350" y="844461"/>
                </a:cubicBezTo>
                <a:cubicBezTo>
                  <a:pt x="1654570" y="849464"/>
                  <a:pt x="1650385" y="853629"/>
                  <a:pt x="1647825" y="858748"/>
                </a:cubicBezTo>
                <a:cubicBezTo>
                  <a:pt x="1644002" y="866395"/>
                  <a:pt x="1641222" y="874527"/>
                  <a:pt x="1638300" y="882561"/>
                </a:cubicBezTo>
                <a:cubicBezTo>
                  <a:pt x="1634869" y="891997"/>
                  <a:pt x="1633265" y="902156"/>
                  <a:pt x="1628775" y="911136"/>
                </a:cubicBezTo>
                <a:cubicBezTo>
                  <a:pt x="1620838" y="927011"/>
                  <a:pt x="1617514" y="946211"/>
                  <a:pt x="1604963" y="958761"/>
                </a:cubicBezTo>
                <a:lnTo>
                  <a:pt x="1590675" y="973048"/>
                </a:lnTo>
                <a:cubicBezTo>
                  <a:pt x="1574122" y="1006153"/>
                  <a:pt x="1586169" y="987080"/>
                  <a:pt x="1547813" y="1025436"/>
                </a:cubicBezTo>
                <a:cubicBezTo>
                  <a:pt x="1543050" y="1030199"/>
                  <a:pt x="1538913" y="1035682"/>
                  <a:pt x="1533525" y="1039723"/>
                </a:cubicBezTo>
                <a:cubicBezTo>
                  <a:pt x="1518541" y="1050961"/>
                  <a:pt x="1512858" y="1056999"/>
                  <a:pt x="1495425" y="1063536"/>
                </a:cubicBezTo>
                <a:cubicBezTo>
                  <a:pt x="1489296" y="1065834"/>
                  <a:pt x="1482725" y="1066711"/>
                  <a:pt x="1476375" y="1068298"/>
                </a:cubicBezTo>
                <a:cubicBezTo>
                  <a:pt x="1437479" y="1087746"/>
                  <a:pt x="1479573" y="1069033"/>
                  <a:pt x="1428750" y="1082586"/>
                </a:cubicBezTo>
                <a:cubicBezTo>
                  <a:pt x="1414198" y="1086466"/>
                  <a:pt x="1400743" y="1094397"/>
                  <a:pt x="1385888" y="1096873"/>
                </a:cubicBezTo>
                <a:cubicBezTo>
                  <a:pt x="1373641" y="1098914"/>
                  <a:pt x="1335020" y="1105580"/>
                  <a:pt x="1323975" y="1106398"/>
                </a:cubicBezTo>
                <a:cubicBezTo>
                  <a:pt x="1292272" y="1108746"/>
                  <a:pt x="1260475" y="1109573"/>
                  <a:pt x="1228725" y="1111161"/>
                </a:cubicBezTo>
                <a:cubicBezTo>
                  <a:pt x="1189759" y="1126748"/>
                  <a:pt x="1207630" y="1122297"/>
                  <a:pt x="1147763" y="1125448"/>
                </a:cubicBezTo>
                <a:cubicBezTo>
                  <a:pt x="1106515" y="1127619"/>
                  <a:pt x="1065213" y="1128623"/>
                  <a:pt x="1023938" y="1130211"/>
                </a:cubicBezTo>
                <a:lnTo>
                  <a:pt x="219075" y="1125448"/>
                </a:lnTo>
                <a:cubicBezTo>
                  <a:pt x="214055" y="1125390"/>
                  <a:pt x="209631" y="1122007"/>
                  <a:pt x="204788" y="1120686"/>
                </a:cubicBezTo>
                <a:cubicBezTo>
                  <a:pt x="192158" y="1117242"/>
                  <a:pt x="179388" y="1114336"/>
                  <a:pt x="166688" y="1111161"/>
                </a:cubicBezTo>
                <a:cubicBezTo>
                  <a:pt x="160338" y="1109573"/>
                  <a:pt x="153492" y="1109325"/>
                  <a:pt x="147638" y="1106398"/>
                </a:cubicBezTo>
                <a:cubicBezTo>
                  <a:pt x="141288" y="1103223"/>
                  <a:pt x="135180" y="1099510"/>
                  <a:pt x="128588" y="1096873"/>
                </a:cubicBezTo>
                <a:cubicBezTo>
                  <a:pt x="119266" y="1093144"/>
                  <a:pt x="108367" y="1092917"/>
                  <a:pt x="100013" y="1087348"/>
                </a:cubicBezTo>
                <a:cubicBezTo>
                  <a:pt x="81548" y="1075039"/>
                  <a:pt x="91155" y="1079633"/>
                  <a:pt x="71438" y="1073061"/>
                </a:cubicBezTo>
                <a:cubicBezTo>
                  <a:pt x="66675" y="1069886"/>
                  <a:pt x="62270" y="1066096"/>
                  <a:pt x="57150" y="1063536"/>
                </a:cubicBezTo>
                <a:cubicBezTo>
                  <a:pt x="52660" y="1061291"/>
                  <a:pt x="47251" y="1061211"/>
                  <a:pt x="42863" y="1058773"/>
                </a:cubicBezTo>
                <a:cubicBezTo>
                  <a:pt x="32856" y="1053213"/>
                  <a:pt x="14288" y="1039723"/>
                  <a:pt x="14288" y="1039723"/>
                </a:cubicBezTo>
                <a:cubicBezTo>
                  <a:pt x="3518" y="1023568"/>
                  <a:pt x="8810" y="1029483"/>
                  <a:pt x="0" y="102067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500166" y="300912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373416" y="300037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587730" y="300037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730606" y="300037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02044" y="300037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928794" y="300196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 rot="10800000" flipV="1">
            <a:off x="2714612" y="3000372"/>
            <a:ext cx="57150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24861" y="2794811"/>
            <a:ext cx="3018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시작주소만 넣었는데 알아서 끝까지 출력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2143108" y="2786058"/>
            <a:ext cx="45719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071670" y="300037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1643042" y="4214818"/>
            <a:ext cx="45719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579593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특</a:t>
            </a:r>
            <a:r>
              <a:rPr lang="ko-KR" altLang="en-US" sz="1600" dirty="0"/>
              <a:t>정</a:t>
            </a:r>
            <a:r>
              <a:rPr lang="ko-KR" altLang="en-US" sz="1600" dirty="0" smtClean="0"/>
              <a:t> 문자열로 시작했는지</a:t>
            </a:r>
            <a:r>
              <a:rPr lang="en-US" altLang="ko-KR" sz="1600" dirty="0" smtClean="0"/>
              <a:t>?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boolean</a:t>
            </a:r>
            <a:r>
              <a:rPr lang="en-US" altLang="ko-KR" sz="1600" dirty="0" smtClean="0"/>
              <a:t> flag= </a:t>
            </a:r>
            <a:r>
              <a:rPr lang="en-US" altLang="ko-KR" sz="1600" dirty="0" err="1" smtClean="0"/>
              <a:t>str.startsWith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시작문자열</a:t>
            </a:r>
            <a:r>
              <a:rPr lang="en-US" altLang="ko-KR" sz="1600" dirty="0" smtClean="0"/>
              <a:t>”)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특정 문자열로 끝났는지</a:t>
            </a:r>
            <a:r>
              <a:rPr lang="en-US" altLang="ko-KR" sz="1600" dirty="0" smtClean="0"/>
              <a:t>?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boolean</a:t>
            </a:r>
            <a:r>
              <a:rPr lang="en-US" altLang="ko-KR" sz="1600" dirty="0" smtClean="0"/>
              <a:t> flag=</a:t>
            </a:r>
            <a:r>
              <a:rPr lang="en-US" altLang="ko-KR" sz="1600" dirty="0" err="1" smtClean="0"/>
              <a:t>str.endsWith</a:t>
            </a:r>
            <a:r>
              <a:rPr lang="en-US" altLang="ko-KR" sz="1600" dirty="0" smtClean="0"/>
              <a:t>(“</a:t>
            </a:r>
            <a:r>
              <a:rPr lang="ko-KR" altLang="en-US" sz="1600" dirty="0" err="1" smtClean="0"/>
              <a:t>끝문자열</a:t>
            </a:r>
            <a:r>
              <a:rPr lang="en-US" altLang="ko-KR" sz="1600" dirty="0" smtClean="0"/>
              <a:t>”);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특정 문자열을 담고 있는가</a:t>
            </a:r>
            <a:r>
              <a:rPr lang="en-US" altLang="ko-KR" sz="1600" dirty="0" smtClean="0"/>
              <a:t>?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boolean</a:t>
            </a:r>
            <a:r>
              <a:rPr lang="en-US" altLang="ko-KR" sz="1600" dirty="0" smtClean="0"/>
              <a:t> flag= </a:t>
            </a:r>
            <a:r>
              <a:rPr lang="en-US" altLang="ko-KR" sz="1600" dirty="0" err="1" smtClean="0"/>
              <a:t>str.contains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”)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문자열 붙이기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String s = </a:t>
            </a:r>
            <a:r>
              <a:rPr lang="en-US" altLang="ko-KR" sz="1600" dirty="0" err="1" smtClean="0"/>
              <a:t>str.concat</a:t>
            </a:r>
            <a:r>
              <a:rPr lang="en-US" altLang="ko-KR" sz="1600" dirty="0" smtClean="0"/>
              <a:t>(“</a:t>
            </a:r>
            <a:r>
              <a:rPr lang="ko-KR" altLang="en-US" sz="1600" dirty="0" err="1" smtClean="0"/>
              <a:t>붙일문자열</a:t>
            </a:r>
            <a:r>
              <a:rPr lang="en-US" altLang="ko-KR" sz="1600" dirty="0" smtClean="0"/>
              <a:t>”)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문자열의 치환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String s=  </a:t>
            </a:r>
            <a:r>
              <a:rPr lang="en-US" altLang="ko-KR" sz="1600" dirty="0" err="1" smtClean="0"/>
              <a:t>str.replaceAll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찾을 문자열</a:t>
            </a:r>
            <a:r>
              <a:rPr lang="en-US" altLang="ko-KR" sz="1600" dirty="0" smtClean="0"/>
              <a:t>”,”</a:t>
            </a:r>
            <a:r>
              <a:rPr lang="ko-KR" altLang="en-US" sz="1600" dirty="0" err="1" smtClean="0"/>
              <a:t>치환할문자열</a:t>
            </a:r>
            <a:r>
              <a:rPr lang="en-US" altLang="ko-KR" sz="1600" dirty="0" smtClean="0"/>
              <a:t>”)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 Method</a:t>
            </a:r>
            <a:r>
              <a:rPr lang="ko-KR" altLang="en-US" sz="1600" dirty="0" smtClean="0"/>
              <a:t>의 반환형이 객체라면 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을 사용하여 계속 연결하여 호출할 수 있다</a:t>
            </a:r>
            <a:r>
              <a:rPr lang="en-US" altLang="ko-KR" sz="1600" dirty="0" smtClean="0"/>
              <a:t>. </a:t>
            </a:r>
            <a:r>
              <a:rPr lang="en-US" altLang="ko-KR" sz="1600" b="1" dirty="0" smtClean="0"/>
              <a:t>Method chain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str.replaceAll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찾을 문자열</a:t>
            </a:r>
            <a:r>
              <a:rPr lang="en-US" altLang="ko-KR" sz="1600" dirty="0" smtClean="0"/>
              <a:t>”,”</a:t>
            </a:r>
            <a:r>
              <a:rPr lang="ko-KR" altLang="en-US" sz="1600" dirty="0" err="1" smtClean="0"/>
              <a:t>치환할문자열</a:t>
            </a:r>
            <a:r>
              <a:rPr lang="en-US" altLang="ko-KR" sz="1600" dirty="0" smtClean="0"/>
              <a:t>”)</a:t>
            </a:r>
            <a:r>
              <a:rPr lang="en-US" altLang="ko-KR" sz="1600" b="1" dirty="0" smtClean="0"/>
              <a:t>.</a:t>
            </a:r>
            <a:r>
              <a:rPr lang="en-US" altLang="ko-KR" sz="1600" dirty="0" smtClean="0"/>
              <a:t>method()</a:t>
            </a:r>
            <a:r>
              <a:rPr lang="en-US" altLang="ko-KR" sz="1600" b="1" dirty="0" smtClean="0"/>
              <a:t>.</a:t>
            </a:r>
            <a:r>
              <a:rPr lang="en-US" altLang="ko-KR" sz="1600" dirty="0" smtClean="0"/>
              <a:t>method</a:t>
            </a:r>
            <a:r>
              <a:rPr lang="en-US" altLang="ko-KR" sz="1600" dirty="0" smtClean="0"/>
              <a:t>()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문자열이 비었는지</a:t>
            </a:r>
            <a:r>
              <a:rPr lang="en-US" altLang="ko-KR" sz="1600" dirty="0" smtClean="0"/>
              <a:t>? =&gt; </a:t>
            </a:r>
            <a:r>
              <a:rPr lang="ko-KR" altLang="en-US" sz="1600" dirty="0" smtClean="0"/>
              <a:t>사용할 수 없다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객체가 생성이 안 된 경우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 String s=null; // null – </a:t>
            </a:r>
            <a:r>
              <a:rPr lang="ko-KR" altLang="en-US" sz="1600" dirty="0" err="1" smtClean="0"/>
              <a:t>참조형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데이터형이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heap</a:t>
            </a:r>
            <a:r>
              <a:rPr lang="ko-KR" altLang="en-US" sz="1600" dirty="0" smtClean="0"/>
              <a:t>의 주소를 가지지 않았습니다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    s != null</a:t>
            </a:r>
            <a:endParaRPr lang="en-US" altLang="ko-KR" sz="1600" dirty="0" smtClean="0"/>
          </a:p>
          <a:p>
            <a:r>
              <a:rPr lang="en-US" altLang="ko-KR" sz="1600" dirty="0" smtClean="0"/>
              <a:t>  - </a:t>
            </a:r>
            <a:r>
              <a:rPr lang="ko-KR" altLang="en-US" sz="1600" dirty="0" smtClean="0"/>
              <a:t>값을 가지고 있는 않은 경우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    String s=“”; //String s=new String(“”);</a:t>
            </a:r>
          </a:p>
          <a:p>
            <a:r>
              <a:rPr lang="en-US" altLang="ko-KR" sz="1600" dirty="0" smtClean="0"/>
              <a:t>       </a:t>
            </a:r>
            <a:r>
              <a:rPr lang="en-US" altLang="ko-KR" sz="1600" dirty="0" err="1" smtClean="0"/>
              <a:t>str.isEmpty</a:t>
            </a:r>
            <a:r>
              <a:rPr lang="en-US" altLang="ko-KR" sz="1600" dirty="0" smtClean="0"/>
              <a:t>() = </a:t>
            </a:r>
            <a:r>
              <a:rPr lang="en-US" altLang="ko-KR" sz="1600" dirty="0" smtClean="0"/>
              <a:t>“”</a:t>
            </a:r>
            <a:r>
              <a:rPr lang="ko-KR" altLang="en-US" sz="1600" dirty="0" smtClean="0"/>
              <a:t>면 </a:t>
            </a:r>
            <a:r>
              <a:rPr lang="en-US" altLang="ko-KR" sz="1600" dirty="0" smtClean="0"/>
              <a:t>true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428596" y="4407107"/>
            <a:ext cx="38576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43042" y="440710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값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500034" y="4641858"/>
            <a:ext cx="47149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0344" y="469285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값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728" y="357166"/>
            <a:ext cx="1714512" cy="2928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00430" y="357166"/>
            <a:ext cx="1714512" cy="192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00694" y="357166"/>
            <a:ext cx="1714512" cy="192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71604" y="3273982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method</a:t>
            </a:r>
            <a:r>
              <a:rPr lang="ko-KR" altLang="en-US" sz="1400" dirty="0" smtClean="0"/>
              <a:t>영</a:t>
            </a:r>
            <a:r>
              <a:rPr lang="ko-KR" altLang="en-US" sz="1400" dirty="0"/>
              <a:t>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06183" y="2357430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</a:t>
            </a:r>
            <a:r>
              <a:rPr lang="en-US" altLang="ko-KR" sz="1400" dirty="0" smtClean="0"/>
              <a:t>tack</a:t>
            </a:r>
            <a:r>
              <a:rPr lang="ko-KR" altLang="en-US" sz="1400" dirty="0" smtClean="0"/>
              <a:t>영역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462264" y="2357430"/>
            <a:ext cx="20970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heap</a:t>
            </a:r>
            <a:r>
              <a:rPr lang="ko-KR" altLang="en-US" sz="1400" dirty="0" smtClean="0"/>
              <a:t>영역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객체</a:t>
            </a:r>
            <a:r>
              <a:rPr lang="en-US" altLang="ko-KR" sz="1400" dirty="0" smtClean="0"/>
              <a:t>- new</a:t>
            </a:r>
            <a:r>
              <a:rPr lang="ko-KR" altLang="en-US" sz="1400" dirty="0" smtClean="0"/>
              <a:t>로 의해 생성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428728" y="428604"/>
            <a:ext cx="18357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실행되는 클래스와</a:t>
            </a:r>
            <a:endParaRPr lang="en-US" altLang="ko-KR" sz="1100" dirty="0" smtClean="0"/>
          </a:p>
          <a:p>
            <a:r>
              <a:rPr lang="ko-KR" altLang="en-US" sz="1100" dirty="0" err="1" smtClean="0"/>
              <a:t>관련있는</a:t>
            </a:r>
            <a:r>
              <a:rPr lang="ko-KR" altLang="en-US" sz="1100" dirty="0" smtClean="0"/>
              <a:t> 클래스들을 적</a:t>
            </a:r>
            <a:r>
              <a:rPr lang="ko-KR" altLang="en-US" sz="1100" dirty="0"/>
              <a:t>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71604" y="857232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71670" y="857232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57290" y="1285860"/>
            <a:ext cx="230725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/>
          </a:p>
          <a:p>
            <a:r>
              <a:rPr lang="en-US" altLang="ko-KR" sz="1100" dirty="0" smtClean="0"/>
              <a:t>main(  ) </a:t>
            </a:r>
            <a:r>
              <a:rPr lang="ko-KR" altLang="en-US" sz="1100" dirty="0" smtClean="0"/>
              <a:t>호출</a:t>
            </a:r>
            <a:r>
              <a:rPr lang="en-US" altLang="ko-KR" sz="1100" dirty="0" smtClean="0"/>
              <a:t>{</a:t>
            </a:r>
          </a:p>
          <a:p>
            <a:r>
              <a:rPr lang="en-US" altLang="ko-KR" sz="1100" dirty="0" err="1" smtClean="0"/>
              <a:t>println</a:t>
            </a:r>
            <a:r>
              <a:rPr lang="en-US" altLang="ko-KR" sz="1100" dirty="0" smtClean="0"/>
              <a:t>( 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 )</a:t>
            </a:r>
            <a:r>
              <a:rPr lang="ko-KR" altLang="en-US" sz="1100" dirty="0" smtClean="0"/>
              <a:t>실행</a:t>
            </a:r>
            <a:endParaRPr lang="en-US" altLang="ko-KR" sz="1100" dirty="0"/>
          </a:p>
          <a:p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TestClass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tc</a:t>
            </a:r>
            <a:r>
              <a:rPr lang="en-US" altLang="ko-KR" sz="1100" dirty="0" smtClean="0"/>
              <a:t>=new </a:t>
            </a:r>
            <a:r>
              <a:rPr lang="en-US" altLang="ko-KR" sz="1100" dirty="0" err="1" smtClean="0"/>
              <a:t>TestClass</a:t>
            </a:r>
            <a:r>
              <a:rPr lang="en-US" altLang="ko-KR" sz="1100" dirty="0" smtClean="0"/>
              <a:t>();</a:t>
            </a:r>
          </a:p>
          <a:p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TestClass</a:t>
            </a:r>
            <a:r>
              <a:rPr lang="en-US" altLang="ko-KR" sz="1100" dirty="0" smtClean="0"/>
              <a:t> tc2=new </a:t>
            </a:r>
            <a:r>
              <a:rPr lang="en-US" altLang="ko-KR" sz="1100" dirty="0" err="1" smtClean="0"/>
              <a:t>TestClass</a:t>
            </a:r>
            <a:r>
              <a:rPr lang="en-US" altLang="ko-KR" sz="1100" dirty="0" smtClean="0"/>
              <a:t>();</a:t>
            </a:r>
          </a:p>
          <a:p>
            <a:r>
              <a:rPr lang="en-US" altLang="ko-KR" sz="1100" dirty="0"/>
              <a:t> </a:t>
            </a:r>
            <a:r>
              <a:rPr lang="en-US" altLang="ko-KR" sz="1100" b="1" dirty="0" err="1" smtClean="0"/>
              <a:t>tc</a:t>
            </a:r>
            <a:r>
              <a:rPr lang="en-US" altLang="ko-KR" sz="1100" dirty="0" err="1" smtClean="0"/>
              <a:t>.k</a:t>
            </a:r>
            <a:r>
              <a:rPr lang="en-US" altLang="ko-KR" sz="1100" dirty="0" smtClean="0"/>
              <a:t>=100;</a:t>
            </a:r>
          </a:p>
          <a:p>
            <a:r>
              <a:rPr lang="en-US" altLang="ko-KR" sz="1100" dirty="0" smtClean="0"/>
              <a:t> </a:t>
            </a:r>
            <a:r>
              <a:rPr lang="en-US" altLang="ko-KR" sz="1100" b="1" dirty="0" err="1" smtClean="0"/>
              <a:t>tc</a:t>
            </a:r>
            <a:r>
              <a:rPr lang="en-US" altLang="ko-KR" sz="1100" dirty="0" err="1" smtClean="0"/>
              <a:t>.j</a:t>
            </a:r>
            <a:r>
              <a:rPr lang="en-US" altLang="ko-KR" sz="1100" dirty="0" smtClean="0"/>
              <a:t>=50;</a:t>
            </a:r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}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1571604" y="1142984"/>
            <a:ext cx="42862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000232" y="1142984"/>
            <a:ext cx="42862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ccc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28860" y="1142984"/>
            <a:ext cx="42862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333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1494184" y="1228725"/>
            <a:ext cx="584863" cy="423863"/>
          </a:xfrm>
          <a:custGeom>
            <a:avLst/>
            <a:gdLst>
              <a:gd name="connsiteX0" fmla="*/ 63154 w 584863"/>
              <a:gd name="connsiteY0" fmla="*/ 0 h 423863"/>
              <a:gd name="connsiteX1" fmla="*/ 34579 w 584863"/>
              <a:gd name="connsiteY1" fmla="*/ 9525 h 423863"/>
              <a:gd name="connsiteX2" fmla="*/ 10766 w 584863"/>
              <a:gd name="connsiteY2" fmla="*/ 38100 h 423863"/>
              <a:gd name="connsiteX3" fmla="*/ 1241 w 584863"/>
              <a:gd name="connsiteY3" fmla="*/ 85725 h 423863"/>
              <a:gd name="connsiteX4" fmla="*/ 6004 w 584863"/>
              <a:gd name="connsiteY4" fmla="*/ 180975 h 423863"/>
              <a:gd name="connsiteX5" fmla="*/ 39341 w 584863"/>
              <a:gd name="connsiteY5" fmla="*/ 219075 h 423863"/>
              <a:gd name="connsiteX6" fmla="*/ 406054 w 584863"/>
              <a:gd name="connsiteY6" fmla="*/ 223838 h 423863"/>
              <a:gd name="connsiteX7" fmla="*/ 463204 w 584863"/>
              <a:gd name="connsiteY7" fmla="*/ 233363 h 423863"/>
              <a:gd name="connsiteX8" fmla="*/ 496541 w 584863"/>
              <a:gd name="connsiteY8" fmla="*/ 247650 h 423863"/>
              <a:gd name="connsiteX9" fmla="*/ 525116 w 584863"/>
              <a:gd name="connsiteY9" fmla="*/ 266700 h 423863"/>
              <a:gd name="connsiteX10" fmla="*/ 539404 w 584863"/>
              <a:gd name="connsiteY10" fmla="*/ 276225 h 423863"/>
              <a:gd name="connsiteX11" fmla="*/ 553691 w 584863"/>
              <a:gd name="connsiteY11" fmla="*/ 290513 h 423863"/>
              <a:gd name="connsiteX12" fmla="*/ 567979 w 584863"/>
              <a:gd name="connsiteY12" fmla="*/ 323850 h 423863"/>
              <a:gd name="connsiteX13" fmla="*/ 572741 w 584863"/>
              <a:gd name="connsiteY13" fmla="*/ 342900 h 423863"/>
              <a:gd name="connsiteX14" fmla="*/ 582266 w 584863"/>
              <a:gd name="connsiteY14" fmla="*/ 357188 h 423863"/>
              <a:gd name="connsiteX15" fmla="*/ 582266 w 584863"/>
              <a:gd name="connsiteY15" fmla="*/ 423863 h 42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4863" h="423863">
                <a:moveTo>
                  <a:pt x="63154" y="0"/>
                </a:moveTo>
                <a:cubicBezTo>
                  <a:pt x="53629" y="3175"/>
                  <a:pt x="43356" y="4649"/>
                  <a:pt x="34579" y="9525"/>
                </a:cubicBezTo>
                <a:cubicBezTo>
                  <a:pt x="24873" y="14918"/>
                  <a:pt x="16695" y="29207"/>
                  <a:pt x="10766" y="38100"/>
                </a:cubicBezTo>
                <a:cubicBezTo>
                  <a:pt x="7591" y="53975"/>
                  <a:pt x="432" y="69556"/>
                  <a:pt x="1241" y="85725"/>
                </a:cubicBezTo>
                <a:cubicBezTo>
                  <a:pt x="2829" y="117475"/>
                  <a:pt x="0" y="149757"/>
                  <a:pt x="6004" y="180975"/>
                </a:cubicBezTo>
                <a:cubicBezTo>
                  <a:pt x="6496" y="183532"/>
                  <a:pt x="26395" y="218590"/>
                  <a:pt x="39341" y="219075"/>
                </a:cubicBezTo>
                <a:cubicBezTo>
                  <a:pt x="161503" y="223656"/>
                  <a:pt x="283816" y="222250"/>
                  <a:pt x="406054" y="223838"/>
                </a:cubicBezTo>
                <a:cubicBezTo>
                  <a:pt x="425104" y="227013"/>
                  <a:pt x="447135" y="222650"/>
                  <a:pt x="463204" y="233363"/>
                </a:cubicBezTo>
                <a:cubicBezTo>
                  <a:pt x="482937" y="246519"/>
                  <a:pt x="471938" y="241500"/>
                  <a:pt x="496541" y="247650"/>
                </a:cubicBezTo>
                <a:lnTo>
                  <a:pt x="525116" y="266700"/>
                </a:lnTo>
                <a:cubicBezTo>
                  <a:pt x="529879" y="269875"/>
                  <a:pt x="535357" y="272177"/>
                  <a:pt x="539404" y="276225"/>
                </a:cubicBezTo>
                <a:lnTo>
                  <a:pt x="553691" y="290513"/>
                </a:lnTo>
                <a:cubicBezTo>
                  <a:pt x="567368" y="345214"/>
                  <a:pt x="548243" y="277797"/>
                  <a:pt x="567979" y="323850"/>
                </a:cubicBezTo>
                <a:cubicBezTo>
                  <a:pt x="570557" y="329866"/>
                  <a:pt x="570163" y="336884"/>
                  <a:pt x="572741" y="342900"/>
                </a:cubicBezTo>
                <a:cubicBezTo>
                  <a:pt x="574996" y="348161"/>
                  <a:pt x="581597" y="351503"/>
                  <a:pt x="582266" y="357188"/>
                </a:cubicBezTo>
                <a:cubicBezTo>
                  <a:pt x="584863" y="379261"/>
                  <a:pt x="582266" y="401638"/>
                  <a:pt x="582266" y="42386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142976" y="3559734"/>
            <a:ext cx="228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Test </a:t>
            </a:r>
            <a:r>
              <a:rPr lang="en-US" altLang="ko-KR" dirty="0" err="1" smtClean="0"/>
              <a:t>aa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ccc</a:t>
            </a:r>
            <a:r>
              <a:rPr lang="en-US" altLang="ko-KR" dirty="0" smtClean="0"/>
              <a:t> 333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714744" y="1928802"/>
            <a:ext cx="42862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args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43372" y="1928802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</a:t>
            </a:r>
            <a:r>
              <a:rPr lang="ko-KR" altLang="en-US" sz="1000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36" name="자유형 35"/>
          <p:cNvSpPr/>
          <p:nvPr/>
        </p:nvSpPr>
        <p:spPr>
          <a:xfrm>
            <a:off x="1518823" y="1247775"/>
            <a:ext cx="2857915" cy="766763"/>
          </a:xfrm>
          <a:custGeom>
            <a:avLst/>
            <a:gdLst>
              <a:gd name="connsiteX0" fmla="*/ 28990 w 2857915"/>
              <a:gd name="connsiteY0" fmla="*/ 0 h 766763"/>
              <a:gd name="connsiteX1" fmla="*/ 5177 w 2857915"/>
              <a:gd name="connsiteY1" fmla="*/ 28575 h 766763"/>
              <a:gd name="connsiteX2" fmla="*/ 415 w 2857915"/>
              <a:gd name="connsiteY2" fmla="*/ 61913 h 766763"/>
              <a:gd name="connsiteX3" fmla="*/ 5177 w 2857915"/>
              <a:gd name="connsiteY3" fmla="*/ 133350 h 766763"/>
              <a:gd name="connsiteX4" fmla="*/ 19465 w 2857915"/>
              <a:gd name="connsiteY4" fmla="*/ 147638 h 766763"/>
              <a:gd name="connsiteX5" fmla="*/ 67090 w 2857915"/>
              <a:gd name="connsiteY5" fmla="*/ 161925 h 766763"/>
              <a:gd name="connsiteX6" fmla="*/ 133765 w 2857915"/>
              <a:gd name="connsiteY6" fmla="*/ 176213 h 766763"/>
              <a:gd name="connsiteX7" fmla="*/ 200440 w 2857915"/>
              <a:gd name="connsiteY7" fmla="*/ 180975 h 766763"/>
              <a:gd name="connsiteX8" fmla="*/ 233777 w 2857915"/>
              <a:gd name="connsiteY8" fmla="*/ 190500 h 766763"/>
              <a:gd name="connsiteX9" fmla="*/ 309977 w 2857915"/>
              <a:gd name="connsiteY9" fmla="*/ 195263 h 766763"/>
              <a:gd name="connsiteX10" fmla="*/ 343315 w 2857915"/>
              <a:gd name="connsiteY10" fmla="*/ 200025 h 766763"/>
              <a:gd name="connsiteX11" fmla="*/ 390940 w 2857915"/>
              <a:gd name="connsiteY11" fmla="*/ 209550 h 766763"/>
              <a:gd name="connsiteX12" fmla="*/ 414752 w 2857915"/>
              <a:gd name="connsiteY12" fmla="*/ 219075 h 766763"/>
              <a:gd name="connsiteX13" fmla="*/ 433802 w 2857915"/>
              <a:gd name="connsiteY13" fmla="*/ 233363 h 766763"/>
              <a:gd name="connsiteX14" fmla="*/ 448090 w 2857915"/>
              <a:gd name="connsiteY14" fmla="*/ 242888 h 766763"/>
              <a:gd name="connsiteX15" fmla="*/ 467140 w 2857915"/>
              <a:gd name="connsiteY15" fmla="*/ 280988 h 766763"/>
              <a:gd name="connsiteX16" fmla="*/ 481427 w 2857915"/>
              <a:gd name="connsiteY16" fmla="*/ 309563 h 766763"/>
              <a:gd name="connsiteX17" fmla="*/ 486190 w 2857915"/>
              <a:gd name="connsiteY17" fmla="*/ 328613 h 766763"/>
              <a:gd name="connsiteX18" fmla="*/ 490952 w 2857915"/>
              <a:gd name="connsiteY18" fmla="*/ 342900 h 766763"/>
              <a:gd name="connsiteX19" fmla="*/ 500477 w 2857915"/>
              <a:gd name="connsiteY19" fmla="*/ 395288 h 766763"/>
              <a:gd name="connsiteX20" fmla="*/ 510002 w 2857915"/>
              <a:gd name="connsiteY20" fmla="*/ 419100 h 766763"/>
              <a:gd name="connsiteX21" fmla="*/ 529052 w 2857915"/>
              <a:gd name="connsiteY21" fmla="*/ 452438 h 766763"/>
              <a:gd name="connsiteX22" fmla="*/ 543340 w 2857915"/>
              <a:gd name="connsiteY22" fmla="*/ 457200 h 766763"/>
              <a:gd name="connsiteX23" fmla="*/ 567152 w 2857915"/>
              <a:gd name="connsiteY23" fmla="*/ 466725 h 766763"/>
              <a:gd name="connsiteX24" fmla="*/ 648115 w 2857915"/>
              <a:gd name="connsiteY24" fmla="*/ 476250 h 766763"/>
              <a:gd name="connsiteX25" fmla="*/ 1548227 w 2857915"/>
              <a:gd name="connsiteY25" fmla="*/ 481013 h 766763"/>
              <a:gd name="connsiteX26" fmla="*/ 1605377 w 2857915"/>
              <a:gd name="connsiteY26" fmla="*/ 490538 h 766763"/>
              <a:gd name="connsiteX27" fmla="*/ 1686340 w 2857915"/>
              <a:gd name="connsiteY27" fmla="*/ 495300 h 766763"/>
              <a:gd name="connsiteX28" fmla="*/ 1700627 w 2857915"/>
              <a:gd name="connsiteY28" fmla="*/ 504825 h 766763"/>
              <a:gd name="connsiteX29" fmla="*/ 1814927 w 2857915"/>
              <a:gd name="connsiteY29" fmla="*/ 514350 h 766763"/>
              <a:gd name="connsiteX30" fmla="*/ 1881602 w 2857915"/>
              <a:gd name="connsiteY30" fmla="*/ 528638 h 766763"/>
              <a:gd name="connsiteX31" fmla="*/ 1910177 w 2857915"/>
              <a:gd name="connsiteY31" fmla="*/ 533400 h 766763"/>
              <a:gd name="connsiteX32" fmla="*/ 1972090 w 2857915"/>
              <a:gd name="connsiteY32" fmla="*/ 547688 h 766763"/>
              <a:gd name="connsiteX33" fmla="*/ 1986377 w 2857915"/>
              <a:gd name="connsiteY33" fmla="*/ 552450 h 766763"/>
              <a:gd name="connsiteX34" fmla="*/ 2053052 w 2857915"/>
              <a:gd name="connsiteY34" fmla="*/ 561975 h 766763"/>
              <a:gd name="connsiteX35" fmla="*/ 2091152 w 2857915"/>
              <a:gd name="connsiteY35" fmla="*/ 571500 h 766763"/>
              <a:gd name="connsiteX36" fmla="*/ 2143540 w 2857915"/>
              <a:gd name="connsiteY36" fmla="*/ 595313 h 766763"/>
              <a:gd name="connsiteX37" fmla="*/ 2167352 w 2857915"/>
              <a:gd name="connsiteY37" fmla="*/ 604838 h 766763"/>
              <a:gd name="connsiteX38" fmla="*/ 2200690 w 2857915"/>
              <a:gd name="connsiteY38" fmla="*/ 609600 h 766763"/>
              <a:gd name="connsiteX39" fmla="*/ 2295940 w 2857915"/>
              <a:gd name="connsiteY39" fmla="*/ 628650 h 766763"/>
              <a:gd name="connsiteX40" fmla="*/ 2334040 w 2857915"/>
              <a:gd name="connsiteY40" fmla="*/ 638175 h 766763"/>
              <a:gd name="connsiteX41" fmla="*/ 2362615 w 2857915"/>
              <a:gd name="connsiteY41" fmla="*/ 647700 h 766763"/>
              <a:gd name="connsiteX42" fmla="*/ 2376902 w 2857915"/>
              <a:gd name="connsiteY42" fmla="*/ 652463 h 766763"/>
              <a:gd name="connsiteX43" fmla="*/ 2429290 w 2857915"/>
              <a:gd name="connsiteY43" fmla="*/ 661988 h 766763"/>
              <a:gd name="connsiteX44" fmla="*/ 2453102 w 2857915"/>
              <a:gd name="connsiteY44" fmla="*/ 666750 h 766763"/>
              <a:gd name="connsiteX45" fmla="*/ 2505490 w 2857915"/>
              <a:gd name="connsiteY45" fmla="*/ 671513 h 766763"/>
              <a:gd name="connsiteX46" fmla="*/ 2576927 w 2857915"/>
              <a:gd name="connsiteY46" fmla="*/ 695325 h 766763"/>
              <a:gd name="connsiteX47" fmla="*/ 2595977 w 2857915"/>
              <a:gd name="connsiteY47" fmla="*/ 700088 h 766763"/>
              <a:gd name="connsiteX48" fmla="*/ 2615027 w 2857915"/>
              <a:gd name="connsiteY48" fmla="*/ 709613 h 766763"/>
              <a:gd name="connsiteX49" fmla="*/ 2705515 w 2857915"/>
              <a:gd name="connsiteY49" fmla="*/ 723900 h 766763"/>
              <a:gd name="connsiteX50" fmla="*/ 2724565 w 2857915"/>
              <a:gd name="connsiteY50" fmla="*/ 728663 h 766763"/>
              <a:gd name="connsiteX51" fmla="*/ 2757902 w 2857915"/>
              <a:gd name="connsiteY51" fmla="*/ 733425 h 766763"/>
              <a:gd name="connsiteX52" fmla="*/ 2772190 w 2857915"/>
              <a:gd name="connsiteY52" fmla="*/ 742950 h 766763"/>
              <a:gd name="connsiteX53" fmla="*/ 2791240 w 2857915"/>
              <a:gd name="connsiteY53" fmla="*/ 747713 h 766763"/>
              <a:gd name="connsiteX54" fmla="*/ 2819815 w 2857915"/>
              <a:gd name="connsiteY54" fmla="*/ 757238 h 766763"/>
              <a:gd name="connsiteX55" fmla="*/ 2857915 w 2857915"/>
              <a:gd name="connsiteY55" fmla="*/ 766763 h 76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857915" h="766763">
                <a:moveTo>
                  <a:pt x="28990" y="0"/>
                </a:moveTo>
                <a:cubicBezTo>
                  <a:pt x="22917" y="6073"/>
                  <a:pt x="8018" y="19104"/>
                  <a:pt x="5177" y="28575"/>
                </a:cubicBezTo>
                <a:cubicBezTo>
                  <a:pt x="1951" y="39327"/>
                  <a:pt x="2002" y="50800"/>
                  <a:pt x="415" y="61913"/>
                </a:cubicBezTo>
                <a:cubicBezTo>
                  <a:pt x="2002" y="85725"/>
                  <a:pt x="0" y="110053"/>
                  <a:pt x="5177" y="133350"/>
                </a:cubicBezTo>
                <a:cubicBezTo>
                  <a:pt x="6638" y="139925"/>
                  <a:pt x="13984" y="143723"/>
                  <a:pt x="19465" y="147638"/>
                </a:cubicBezTo>
                <a:cubicBezTo>
                  <a:pt x="36318" y="159676"/>
                  <a:pt x="46248" y="158452"/>
                  <a:pt x="67090" y="161925"/>
                </a:cubicBezTo>
                <a:cubicBezTo>
                  <a:pt x="95614" y="180941"/>
                  <a:pt x="76758" y="171652"/>
                  <a:pt x="133765" y="176213"/>
                </a:cubicBezTo>
                <a:lnTo>
                  <a:pt x="200440" y="180975"/>
                </a:lnTo>
                <a:cubicBezTo>
                  <a:pt x="211552" y="184150"/>
                  <a:pt x="222317" y="189005"/>
                  <a:pt x="233777" y="190500"/>
                </a:cubicBezTo>
                <a:cubicBezTo>
                  <a:pt x="259013" y="193792"/>
                  <a:pt x="284623" y="193058"/>
                  <a:pt x="309977" y="195263"/>
                </a:cubicBezTo>
                <a:cubicBezTo>
                  <a:pt x="321160" y="196235"/>
                  <a:pt x="332220" y="198318"/>
                  <a:pt x="343315" y="200025"/>
                </a:cubicBezTo>
                <a:cubicBezTo>
                  <a:pt x="356370" y="202033"/>
                  <a:pt x="377418" y="205043"/>
                  <a:pt x="390940" y="209550"/>
                </a:cubicBezTo>
                <a:cubicBezTo>
                  <a:pt x="399050" y="212253"/>
                  <a:pt x="407279" y="214923"/>
                  <a:pt x="414752" y="219075"/>
                </a:cubicBezTo>
                <a:cubicBezTo>
                  <a:pt x="421691" y="222930"/>
                  <a:pt x="427343" y="228749"/>
                  <a:pt x="433802" y="233363"/>
                </a:cubicBezTo>
                <a:cubicBezTo>
                  <a:pt x="438460" y="236690"/>
                  <a:pt x="443327" y="239713"/>
                  <a:pt x="448090" y="242888"/>
                </a:cubicBezTo>
                <a:cubicBezTo>
                  <a:pt x="458828" y="275105"/>
                  <a:pt x="444646" y="236001"/>
                  <a:pt x="467140" y="280988"/>
                </a:cubicBezTo>
                <a:cubicBezTo>
                  <a:pt x="486860" y="320428"/>
                  <a:pt x="454125" y="268609"/>
                  <a:pt x="481427" y="309563"/>
                </a:cubicBezTo>
                <a:cubicBezTo>
                  <a:pt x="483015" y="315913"/>
                  <a:pt x="484392" y="322319"/>
                  <a:pt x="486190" y="328613"/>
                </a:cubicBezTo>
                <a:cubicBezTo>
                  <a:pt x="487569" y="333440"/>
                  <a:pt x="489863" y="338000"/>
                  <a:pt x="490952" y="342900"/>
                </a:cubicBezTo>
                <a:cubicBezTo>
                  <a:pt x="493532" y="354509"/>
                  <a:pt x="496767" y="382922"/>
                  <a:pt x="500477" y="395288"/>
                </a:cubicBezTo>
                <a:cubicBezTo>
                  <a:pt x="502933" y="403476"/>
                  <a:pt x="506530" y="411288"/>
                  <a:pt x="510002" y="419100"/>
                </a:cubicBezTo>
                <a:cubicBezTo>
                  <a:pt x="511941" y="423463"/>
                  <a:pt x="523769" y="448212"/>
                  <a:pt x="529052" y="452438"/>
                </a:cubicBezTo>
                <a:cubicBezTo>
                  <a:pt x="532972" y="455574"/>
                  <a:pt x="538639" y="455437"/>
                  <a:pt x="543340" y="457200"/>
                </a:cubicBezTo>
                <a:cubicBezTo>
                  <a:pt x="551345" y="460202"/>
                  <a:pt x="558741" y="465196"/>
                  <a:pt x="567152" y="466725"/>
                </a:cubicBezTo>
                <a:cubicBezTo>
                  <a:pt x="593887" y="471586"/>
                  <a:pt x="620944" y="475854"/>
                  <a:pt x="648115" y="476250"/>
                </a:cubicBezTo>
                <a:lnTo>
                  <a:pt x="1548227" y="481013"/>
                </a:lnTo>
                <a:cubicBezTo>
                  <a:pt x="1573923" y="489577"/>
                  <a:pt x="1563909" y="487348"/>
                  <a:pt x="1605377" y="490538"/>
                </a:cubicBezTo>
                <a:cubicBezTo>
                  <a:pt x="1632332" y="492611"/>
                  <a:pt x="1659352" y="493713"/>
                  <a:pt x="1686340" y="495300"/>
                </a:cubicBezTo>
                <a:cubicBezTo>
                  <a:pt x="1691102" y="498475"/>
                  <a:pt x="1695074" y="503437"/>
                  <a:pt x="1700627" y="504825"/>
                </a:cubicBezTo>
                <a:cubicBezTo>
                  <a:pt x="1716773" y="508862"/>
                  <a:pt x="1812876" y="514213"/>
                  <a:pt x="1814927" y="514350"/>
                </a:cubicBezTo>
                <a:cubicBezTo>
                  <a:pt x="1837152" y="519113"/>
                  <a:pt x="1859182" y="524902"/>
                  <a:pt x="1881602" y="528638"/>
                </a:cubicBezTo>
                <a:cubicBezTo>
                  <a:pt x="1891127" y="530225"/>
                  <a:pt x="1900728" y="531411"/>
                  <a:pt x="1910177" y="533400"/>
                </a:cubicBezTo>
                <a:cubicBezTo>
                  <a:pt x="1930903" y="537763"/>
                  <a:pt x="1951542" y="542551"/>
                  <a:pt x="1972090" y="547688"/>
                </a:cubicBezTo>
                <a:cubicBezTo>
                  <a:pt x="1976960" y="548906"/>
                  <a:pt x="1981433" y="551578"/>
                  <a:pt x="1986377" y="552450"/>
                </a:cubicBezTo>
                <a:cubicBezTo>
                  <a:pt x="2008486" y="556351"/>
                  <a:pt x="2030963" y="557959"/>
                  <a:pt x="2053052" y="561975"/>
                </a:cubicBezTo>
                <a:cubicBezTo>
                  <a:pt x="2065932" y="564317"/>
                  <a:pt x="2091152" y="571500"/>
                  <a:pt x="2091152" y="571500"/>
                </a:cubicBezTo>
                <a:cubicBezTo>
                  <a:pt x="2135057" y="597843"/>
                  <a:pt x="2093729" y="575388"/>
                  <a:pt x="2143540" y="595313"/>
                </a:cubicBezTo>
                <a:cubicBezTo>
                  <a:pt x="2151477" y="598488"/>
                  <a:pt x="2159058" y="602765"/>
                  <a:pt x="2167352" y="604838"/>
                </a:cubicBezTo>
                <a:cubicBezTo>
                  <a:pt x="2178242" y="607560"/>
                  <a:pt x="2189577" y="608013"/>
                  <a:pt x="2200690" y="609600"/>
                </a:cubicBezTo>
                <a:cubicBezTo>
                  <a:pt x="2259374" y="629161"/>
                  <a:pt x="2199625" y="611138"/>
                  <a:pt x="2295940" y="628650"/>
                </a:cubicBezTo>
                <a:cubicBezTo>
                  <a:pt x="2308820" y="630992"/>
                  <a:pt x="2321621" y="634035"/>
                  <a:pt x="2334040" y="638175"/>
                </a:cubicBezTo>
                <a:lnTo>
                  <a:pt x="2362615" y="647700"/>
                </a:lnTo>
                <a:cubicBezTo>
                  <a:pt x="2367377" y="649288"/>
                  <a:pt x="2371979" y="651479"/>
                  <a:pt x="2376902" y="652463"/>
                </a:cubicBezTo>
                <a:cubicBezTo>
                  <a:pt x="2435735" y="664228"/>
                  <a:pt x="2362250" y="649799"/>
                  <a:pt x="2429290" y="661988"/>
                </a:cubicBezTo>
                <a:cubicBezTo>
                  <a:pt x="2437254" y="663436"/>
                  <a:pt x="2445070" y="665746"/>
                  <a:pt x="2453102" y="666750"/>
                </a:cubicBezTo>
                <a:cubicBezTo>
                  <a:pt x="2470501" y="668925"/>
                  <a:pt x="2488027" y="669925"/>
                  <a:pt x="2505490" y="671513"/>
                </a:cubicBezTo>
                <a:cubicBezTo>
                  <a:pt x="2529302" y="679450"/>
                  <a:pt x="2552576" y="689237"/>
                  <a:pt x="2576927" y="695325"/>
                </a:cubicBezTo>
                <a:cubicBezTo>
                  <a:pt x="2583277" y="696913"/>
                  <a:pt x="2589848" y="697790"/>
                  <a:pt x="2595977" y="700088"/>
                </a:cubicBezTo>
                <a:cubicBezTo>
                  <a:pt x="2602624" y="702581"/>
                  <a:pt x="2608241" y="707525"/>
                  <a:pt x="2615027" y="709613"/>
                </a:cubicBezTo>
                <a:cubicBezTo>
                  <a:pt x="2649417" y="720194"/>
                  <a:pt x="2669539" y="720303"/>
                  <a:pt x="2705515" y="723900"/>
                </a:cubicBezTo>
                <a:cubicBezTo>
                  <a:pt x="2711865" y="725488"/>
                  <a:pt x="2718125" y="727492"/>
                  <a:pt x="2724565" y="728663"/>
                </a:cubicBezTo>
                <a:cubicBezTo>
                  <a:pt x="2735609" y="730671"/>
                  <a:pt x="2747150" y="730200"/>
                  <a:pt x="2757902" y="733425"/>
                </a:cubicBezTo>
                <a:cubicBezTo>
                  <a:pt x="2763385" y="735070"/>
                  <a:pt x="2766929" y="740695"/>
                  <a:pt x="2772190" y="742950"/>
                </a:cubicBezTo>
                <a:cubicBezTo>
                  <a:pt x="2778206" y="745528"/>
                  <a:pt x="2784971" y="745832"/>
                  <a:pt x="2791240" y="747713"/>
                </a:cubicBezTo>
                <a:cubicBezTo>
                  <a:pt x="2800857" y="750598"/>
                  <a:pt x="2810161" y="754480"/>
                  <a:pt x="2819815" y="757238"/>
                </a:cubicBezTo>
                <a:cubicBezTo>
                  <a:pt x="2832402" y="760834"/>
                  <a:pt x="2857915" y="766763"/>
                  <a:pt x="2857915" y="76676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중괄호 36"/>
          <p:cNvSpPr/>
          <p:nvPr/>
        </p:nvSpPr>
        <p:spPr>
          <a:xfrm>
            <a:off x="4857752" y="1500174"/>
            <a:ext cx="71438" cy="6429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/>
          <p:nvPr/>
        </p:nvCxnSpPr>
        <p:spPr>
          <a:xfrm rot="16200000" flipV="1">
            <a:off x="4822033" y="2321711"/>
            <a:ext cx="64294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46587" y="2764033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main frame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664155" y="3189273"/>
            <a:ext cx="31790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println</a:t>
            </a:r>
            <a:r>
              <a:rPr lang="en-US" altLang="ko-KR" sz="1400" dirty="0" smtClean="0"/>
              <a:t> frame</a:t>
            </a:r>
          </a:p>
          <a:p>
            <a:r>
              <a:rPr lang="en-US" altLang="ko-KR" sz="1400" dirty="0" smtClean="0"/>
              <a:t>Method</a:t>
            </a:r>
            <a:r>
              <a:rPr lang="ko-KR" altLang="en-US" sz="1400" dirty="0" smtClean="0"/>
              <a:t>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호출되면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매개변수가 </a:t>
            </a:r>
            <a:endParaRPr lang="en-US" altLang="ko-KR" sz="1400" dirty="0" smtClean="0"/>
          </a:p>
          <a:p>
            <a:r>
              <a:rPr lang="en-US" altLang="ko-KR" sz="1400" dirty="0" smtClean="0"/>
              <a:t>stack </a:t>
            </a:r>
            <a:r>
              <a:rPr lang="ko-KR" altLang="en-US" sz="1400" dirty="0" smtClean="0"/>
              <a:t>영역에 생성되고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호출이 끝나면</a:t>
            </a:r>
            <a:endParaRPr lang="en-US" altLang="ko-KR" sz="1400" dirty="0" smtClean="0"/>
          </a:p>
          <a:p>
            <a:r>
              <a:rPr lang="ko-KR" altLang="en-US" sz="1400" dirty="0" smtClean="0"/>
              <a:t>사라진다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5715008" y="2000240"/>
            <a:ext cx="42862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j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143636" y="2000240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50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15008" y="1785926"/>
            <a:ext cx="42862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143636" y="1785926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714744" y="1714488"/>
            <a:ext cx="42862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43372" y="1714488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자유형 59"/>
          <p:cNvSpPr/>
          <p:nvPr/>
        </p:nvSpPr>
        <p:spPr>
          <a:xfrm>
            <a:off x="4624388" y="1562100"/>
            <a:ext cx="1085850" cy="228600"/>
          </a:xfrm>
          <a:custGeom>
            <a:avLst/>
            <a:gdLst>
              <a:gd name="connsiteX0" fmla="*/ 1085850 w 1085850"/>
              <a:gd name="connsiteY0" fmla="*/ 228600 h 228600"/>
              <a:gd name="connsiteX1" fmla="*/ 1066800 w 1085850"/>
              <a:gd name="connsiteY1" fmla="*/ 185738 h 228600"/>
              <a:gd name="connsiteX2" fmla="*/ 1052512 w 1085850"/>
              <a:gd name="connsiteY2" fmla="*/ 171450 h 228600"/>
              <a:gd name="connsiteX3" fmla="*/ 1042987 w 1085850"/>
              <a:gd name="connsiteY3" fmla="*/ 157163 h 228600"/>
              <a:gd name="connsiteX4" fmla="*/ 1028700 w 1085850"/>
              <a:gd name="connsiteY4" fmla="*/ 147638 h 228600"/>
              <a:gd name="connsiteX5" fmla="*/ 1014412 w 1085850"/>
              <a:gd name="connsiteY5" fmla="*/ 128588 h 228600"/>
              <a:gd name="connsiteX6" fmla="*/ 1000125 w 1085850"/>
              <a:gd name="connsiteY6" fmla="*/ 119063 h 228600"/>
              <a:gd name="connsiteX7" fmla="*/ 981075 w 1085850"/>
              <a:gd name="connsiteY7" fmla="*/ 104775 h 228600"/>
              <a:gd name="connsiteX8" fmla="*/ 966787 w 1085850"/>
              <a:gd name="connsiteY8" fmla="*/ 95250 h 228600"/>
              <a:gd name="connsiteX9" fmla="*/ 952500 w 1085850"/>
              <a:gd name="connsiteY9" fmla="*/ 80963 h 228600"/>
              <a:gd name="connsiteX10" fmla="*/ 914400 w 1085850"/>
              <a:gd name="connsiteY10" fmla="*/ 66675 h 228600"/>
              <a:gd name="connsiteX11" fmla="*/ 885825 w 1085850"/>
              <a:gd name="connsiteY11" fmla="*/ 52388 h 228600"/>
              <a:gd name="connsiteX12" fmla="*/ 847725 w 1085850"/>
              <a:gd name="connsiteY12" fmla="*/ 42863 h 228600"/>
              <a:gd name="connsiteX13" fmla="*/ 795337 w 1085850"/>
              <a:gd name="connsiteY13" fmla="*/ 23813 h 228600"/>
              <a:gd name="connsiteX14" fmla="*/ 766762 w 1085850"/>
              <a:gd name="connsiteY14" fmla="*/ 14288 h 228600"/>
              <a:gd name="connsiteX15" fmla="*/ 747712 w 1085850"/>
              <a:gd name="connsiteY15" fmla="*/ 9525 h 228600"/>
              <a:gd name="connsiteX16" fmla="*/ 733425 w 1085850"/>
              <a:gd name="connsiteY16" fmla="*/ 4763 h 228600"/>
              <a:gd name="connsiteX17" fmla="*/ 690562 w 1085850"/>
              <a:gd name="connsiteY17" fmla="*/ 0 h 228600"/>
              <a:gd name="connsiteX18" fmla="*/ 500062 w 1085850"/>
              <a:gd name="connsiteY18" fmla="*/ 4763 h 228600"/>
              <a:gd name="connsiteX19" fmla="*/ 476250 w 1085850"/>
              <a:gd name="connsiteY19" fmla="*/ 9525 h 228600"/>
              <a:gd name="connsiteX20" fmla="*/ 433387 w 1085850"/>
              <a:gd name="connsiteY20" fmla="*/ 14288 h 228600"/>
              <a:gd name="connsiteX21" fmla="*/ 414337 w 1085850"/>
              <a:gd name="connsiteY21" fmla="*/ 19050 h 228600"/>
              <a:gd name="connsiteX22" fmla="*/ 400050 w 1085850"/>
              <a:gd name="connsiteY22" fmla="*/ 23813 h 228600"/>
              <a:gd name="connsiteX23" fmla="*/ 376237 w 1085850"/>
              <a:gd name="connsiteY23" fmla="*/ 28575 h 228600"/>
              <a:gd name="connsiteX24" fmla="*/ 342900 w 1085850"/>
              <a:gd name="connsiteY24" fmla="*/ 38100 h 228600"/>
              <a:gd name="connsiteX25" fmla="*/ 323850 w 1085850"/>
              <a:gd name="connsiteY25" fmla="*/ 42863 h 228600"/>
              <a:gd name="connsiteX26" fmla="*/ 295275 w 1085850"/>
              <a:gd name="connsiteY26" fmla="*/ 52388 h 228600"/>
              <a:gd name="connsiteX27" fmla="*/ 276225 w 1085850"/>
              <a:gd name="connsiteY27" fmla="*/ 61913 h 228600"/>
              <a:gd name="connsiteX28" fmla="*/ 257175 w 1085850"/>
              <a:gd name="connsiteY28" fmla="*/ 66675 h 228600"/>
              <a:gd name="connsiteX29" fmla="*/ 219075 w 1085850"/>
              <a:gd name="connsiteY29" fmla="*/ 76200 h 228600"/>
              <a:gd name="connsiteX30" fmla="*/ 185737 w 1085850"/>
              <a:gd name="connsiteY30" fmla="*/ 90488 h 228600"/>
              <a:gd name="connsiteX31" fmla="*/ 171450 w 1085850"/>
              <a:gd name="connsiteY31" fmla="*/ 100013 h 228600"/>
              <a:gd name="connsiteX32" fmla="*/ 142875 w 1085850"/>
              <a:gd name="connsiteY32" fmla="*/ 109538 h 228600"/>
              <a:gd name="connsiteX33" fmla="*/ 114300 w 1085850"/>
              <a:gd name="connsiteY33" fmla="*/ 123825 h 228600"/>
              <a:gd name="connsiteX34" fmla="*/ 95250 w 1085850"/>
              <a:gd name="connsiteY34" fmla="*/ 142875 h 228600"/>
              <a:gd name="connsiteX35" fmla="*/ 66675 w 1085850"/>
              <a:gd name="connsiteY35" fmla="*/ 152400 h 228600"/>
              <a:gd name="connsiteX36" fmla="*/ 38100 w 1085850"/>
              <a:gd name="connsiteY36" fmla="*/ 176213 h 228600"/>
              <a:gd name="connsiteX37" fmla="*/ 23812 w 1085850"/>
              <a:gd name="connsiteY37" fmla="*/ 180975 h 228600"/>
              <a:gd name="connsiteX38" fmla="*/ 0 w 1085850"/>
              <a:gd name="connsiteY38" fmla="*/ 200025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85850" h="228600">
                <a:moveTo>
                  <a:pt x="1085850" y="228600"/>
                </a:moveTo>
                <a:cubicBezTo>
                  <a:pt x="1078928" y="207833"/>
                  <a:pt x="1079379" y="200832"/>
                  <a:pt x="1066800" y="185738"/>
                </a:cubicBezTo>
                <a:cubicBezTo>
                  <a:pt x="1062488" y="180564"/>
                  <a:pt x="1056824" y="176624"/>
                  <a:pt x="1052512" y="171450"/>
                </a:cubicBezTo>
                <a:cubicBezTo>
                  <a:pt x="1048848" y="167053"/>
                  <a:pt x="1047034" y="161210"/>
                  <a:pt x="1042987" y="157163"/>
                </a:cubicBezTo>
                <a:cubicBezTo>
                  <a:pt x="1038940" y="153116"/>
                  <a:pt x="1032747" y="151685"/>
                  <a:pt x="1028700" y="147638"/>
                </a:cubicBezTo>
                <a:cubicBezTo>
                  <a:pt x="1023087" y="142025"/>
                  <a:pt x="1020025" y="134201"/>
                  <a:pt x="1014412" y="128588"/>
                </a:cubicBezTo>
                <a:cubicBezTo>
                  <a:pt x="1010365" y="124541"/>
                  <a:pt x="1004782" y="122390"/>
                  <a:pt x="1000125" y="119063"/>
                </a:cubicBezTo>
                <a:cubicBezTo>
                  <a:pt x="993666" y="114449"/>
                  <a:pt x="987534" y="109389"/>
                  <a:pt x="981075" y="104775"/>
                </a:cubicBezTo>
                <a:cubicBezTo>
                  <a:pt x="976417" y="101448"/>
                  <a:pt x="971184" y="98914"/>
                  <a:pt x="966787" y="95250"/>
                </a:cubicBezTo>
                <a:cubicBezTo>
                  <a:pt x="961613" y="90938"/>
                  <a:pt x="957980" y="84878"/>
                  <a:pt x="952500" y="80963"/>
                </a:cubicBezTo>
                <a:cubicBezTo>
                  <a:pt x="939090" y="71385"/>
                  <a:pt x="929740" y="70510"/>
                  <a:pt x="914400" y="66675"/>
                </a:cubicBezTo>
                <a:cubicBezTo>
                  <a:pt x="899393" y="56671"/>
                  <a:pt x="902510" y="56938"/>
                  <a:pt x="885825" y="52388"/>
                </a:cubicBezTo>
                <a:cubicBezTo>
                  <a:pt x="873195" y="48944"/>
                  <a:pt x="847725" y="42863"/>
                  <a:pt x="847725" y="42863"/>
                </a:cubicBezTo>
                <a:cubicBezTo>
                  <a:pt x="815518" y="26759"/>
                  <a:pt x="840092" y="37584"/>
                  <a:pt x="795337" y="23813"/>
                </a:cubicBezTo>
                <a:cubicBezTo>
                  <a:pt x="785741" y="20860"/>
                  <a:pt x="776502" y="16723"/>
                  <a:pt x="766762" y="14288"/>
                </a:cubicBezTo>
                <a:cubicBezTo>
                  <a:pt x="760412" y="12700"/>
                  <a:pt x="754006" y="11323"/>
                  <a:pt x="747712" y="9525"/>
                </a:cubicBezTo>
                <a:cubicBezTo>
                  <a:pt x="742885" y="8146"/>
                  <a:pt x="738377" y="5588"/>
                  <a:pt x="733425" y="4763"/>
                </a:cubicBezTo>
                <a:cubicBezTo>
                  <a:pt x="719245" y="2400"/>
                  <a:pt x="704850" y="1588"/>
                  <a:pt x="690562" y="0"/>
                </a:cubicBezTo>
                <a:lnTo>
                  <a:pt x="500062" y="4763"/>
                </a:lnTo>
                <a:cubicBezTo>
                  <a:pt x="491975" y="5122"/>
                  <a:pt x="484263" y="8380"/>
                  <a:pt x="476250" y="9525"/>
                </a:cubicBezTo>
                <a:cubicBezTo>
                  <a:pt x="462019" y="11558"/>
                  <a:pt x="447675" y="12700"/>
                  <a:pt x="433387" y="14288"/>
                </a:cubicBezTo>
                <a:cubicBezTo>
                  <a:pt x="427037" y="15875"/>
                  <a:pt x="420631" y="17252"/>
                  <a:pt x="414337" y="19050"/>
                </a:cubicBezTo>
                <a:cubicBezTo>
                  <a:pt x="409510" y="20429"/>
                  <a:pt x="404920" y="22595"/>
                  <a:pt x="400050" y="23813"/>
                </a:cubicBezTo>
                <a:cubicBezTo>
                  <a:pt x="392197" y="25776"/>
                  <a:pt x="384139" y="26819"/>
                  <a:pt x="376237" y="28575"/>
                </a:cubicBezTo>
                <a:cubicBezTo>
                  <a:pt x="342761" y="36014"/>
                  <a:pt x="370725" y="30150"/>
                  <a:pt x="342900" y="38100"/>
                </a:cubicBezTo>
                <a:cubicBezTo>
                  <a:pt x="336606" y="39898"/>
                  <a:pt x="330119" y="40982"/>
                  <a:pt x="323850" y="42863"/>
                </a:cubicBezTo>
                <a:cubicBezTo>
                  <a:pt x="314233" y="45748"/>
                  <a:pt x="304255" y="47898"/>
                  <a:pt x="295275" y="52388"/>
                </a:cubicBezTo>
                <a:cubicBezTo>
                  <a:pt x="288925" y="55563"/>
                  <a:pt x="282873" y="59420"/>
                  <a:pt x="276225" y="61913"/>
                </a:cubicBezTo>
                <a:cubicBezTo>
                  <a:pt x="270096" y="64211"/>
                  <a:pt x="263469" y="64877"/>
                  <a:pt x="257175" y="66675"/>
                </a:cubicBezTo>
                <a:cubicBezTo>
                  <a:pt x="222999" y="76440"/>
                  <a:pt x="267495" y="66517"/>
                  <a:pt x="219075" y="76200"/>
                </a:cubicBezTo>
                <a:cubicBezTo>
                  <a:pt x="183202" y="100115"/>
                  <a:pt x="228795" y="72034"/>
                  <a:pt x="185737" y="90488"/>
                </a:cubicBezTo>
                <a:cubicBezTo>
                  <a:pt x="180476" y="92743"/>
                  <a:pt x="176680" y="97688"/>
                  <a:pt x="171450" y="100013"/>
                </a:cubicBezTo>
                <a:cubicBezTo>
                  <a:pt x="162275" y="104091"/>
                  <a:pt x="151229" y="103969"/>
                  <a:pt x="142875" y="109538"/>
                </a:cubicBezTo>
                <a:cubicBezTo>
                  <a:pt x="124410" y="121847"/>
                  <a:pt x="134017" y="117253"/>
                  <a:pt x="114300" y="123825"/>
                </a:cubicBezTo>
                <a:cubicBezTo>
                  <a:pt x="107950" y="130175"/>
                  <a:pt x="102951" y="138255"/>
                  <a:pt x="95250" y="142875"/>
                </a:cubicBezTo>
                <a:cubicBezTo>
                  <a:pt x="86641" y="148041"/>
                  <a:pt x="66675" y="152400"/>
                  <a:pt x="66675" y="152400"/>
                </a:cubicBezTo>
                <a:cubicBezTo>
                  <a:pt x="56144" y="162931"/>
                  <a:pt x="51359" y="169584"/>
                  <a:pt x="38100" y="176213"/>
                </a:cubicBezTo>
                <a:cubicBezTo>
                  <a:pt x="33610" y="178458"/>
                  <a:pt x="28575" y="179388"/>
                  <a:pt x="23812" y="180975"/>
                </a:cubicBezTo>
                <a:cubicBezTo>
                  <a:pt x="5789" y="192991"/>
                  <a:pt x="13572" y="186453"/>
                  <a:pt x="0" y="20002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500694" y="1549587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</a:t>
            </a:r>
            <a:r>
              <a:rPr lang="ko-KR" altLang="en-US" sz="1400" dirty="0" smtClean="0"/>
              <a:t>번지</a:t>
            </a:r>
            <a:endParaRPr lang="ko-KR" altLang="en-US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5715008" y="1379323"/>
            <a:ext cx="42862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j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143636" y="1379323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715008" y="1165009"/>
            <a:ext cx="42862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143636" y="1165009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500694" y="928670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번지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714744" y="1500174"/>
            <a:ext cx="42862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tc2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143372" y="1500174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자유형 68"/>
          <p:cNvSpPr/>
          <p:nvPr/>
        </p:nvSpPr>
        <p:spPr>
          <a:xfrm>
            <a:off x="4633913" y="1028700"/>
            <a:ext cx="1085850" cy="528638"/>
          </a:xfrm>
          <a:custGeom>
            <a:avLst/>
            <a:gdLst>
              <a:gd name="connsiteX0" fmla="*/ 1085850 w 1085850"/>
              <a:gd name="connsiteY0" fmla="*/ 152400 h 528638"/>
              <a:gd name="connsiteX1" fmla="*/ 1081087 w 1085850"/>
              <a:gd name="connsiteY1" fmla="*/ 109538 h 528638"/>
              <a:gd name="connsiteX2" fmla="*/ 1076325 w 1085850"/>
              <a:gd name="connsiteY2" fmla="*/ 85725 h 528638"/>
              <a:gd name="connsiteX3" fmla="*/ 1057275 w 1085850"/>
              <a:gd name="connsiteY3" fmla="*/ 76200 h 528638"/>
              <a:gd name="connsiteX4" fmla="*/ 1042987 w 1085850"/>
              <a:gd name="connsiteY4" fmla="*/ 57150 h 528638"/>
              <a:gd name="connsiteX5" fmla="*/ 1023937 w 1085850"/>
              <a:gd name="connsiteY5" fmla="*/ 47625 h 528638"/>
              <a:gd name="connsiteX6" fmla="*/ 1004887 w 1085850"/>
              <a:gd name="connsiteY6" fmla="*/ 33338 h 528638"/>
              <a:gd name="connsiteX7" fmla="*/ 966787 w 1085850"/>
              <a:gd name="connsiteY7" fmla="*/ 14288 h 528638"/>
              <a:gd name="connsiteX8" fmla="*/ 942975 w 1085850"/>
              <a:gd name="connsiteY8" fmla="*/ 0 h 528638"/>
              <a:gd name="connsiteX9" fmla="*/ 709612 w 1085850"/>
              <a:gd name="connsiteY9" fmla="*/ 4763 h 528638"/>
              <a:gd name="connsiteX10" fmla="*/ 676275 w 1085850"/>
              <a:gd name="connsiteY10" fmla="*/ 9525 h 528638"/>
              <a:gd name="connsiteX11" fmla="*/ 661987 w 1085850"/>
              <a:gd name="connsiteY11" fmla="*/ 19050 h 528638"/>
              <a:gd name="connsiteX12" fmla="*/ 581025 w 1085850"/>
              <a:gd name="connsiteY12" fmla="*/ 42863 h 528638"/>
              <a:gd name="connsiteX13" fmla="*/ 547687 w 1085850"/>
              <a:gd name="connsiteY13" fmla="*/ 57150 h 528638"/>
              <a:gd name="connsiteX14" fmla="*/ 528637 w 1085850"/>
              <a:gd name="connsiteY14" fmla="*/ 61913 h 528638"/>
              <a:gd name="connsiteX15" fmla="*/ 485775 w 1085850"/>
              <a:gd name="connsiteY15" fmla="*/ 80963 h 528638"/>
              <a:gd name="connsiteX16" fmla="*/ 466725 w 1085850"/>
              <a:gd name="connsiteY16" fmla="*/ 95250 h 528638"/>
              <a:gd name="connsiteX17" fmla="*/ 442912 w 1085850"/>
              <a:gd name="connsiteY17" fmla="*/ 104775 h 528638"/>
              <a:gd name="connsiteX18" fmla="*/ 409575 w 1085850"/>
              <a:gd name="connsiteY18" fmla="*/ 133350 h 528638"/>
              <a:gd name="connsiteX19" fmla="*/ 361950 w 1085850"/>
              <a:gd name="connsiteY19" fmla="*/ 166688 h 528638"/>
              <a:gd name="connsiteX20" fmla="*/ 342900 w 1085850"/>
              <a:gd name="connsiteY20" fmla="*/ 180975 h 528638"/>
              <a:gd name="connsiteX21" fmla="*/ 314325 w 1085850"/>
              <a:gd name="connsiteY21" fmla="*/ 195263 h 528638"/>
              <a:gd name="connsiteX22" fmla="*/ 285750 w 1085850"/>
              <a:gd name="connsiteY22" fmla="*/ 228600 h 528638"/>
              <a:gd name="connsiteX23" fmla="*/ 271462 w 1085850"/>
              <a:gd name="connsiteY23" fmla="*/ 238125 h 528638"/>
              <a:gd name="connsiteX24" fmla="*/ 223837 w 1085850"/>
              <a:gd name="connsiteY24" fmla="*/ 285750 h 528638"/>
              <a:gd name="connsiteX25" fmla="*/ 204787 w 1085850"/>
              <a:gd name="connsiteY25" fmla="*/ 304800 h 528638"/>
              <a:gd name="connsiteX26" fmla="*/ 185737 w 1085850"/>
              <a:gd name="connsiteY26" fmla="*/ 314325 h 528638"/>
              <a:gd name="connsiteX27" fmla="*/ 152400 w 1085850"/>
              <a:gd name="connsiteY27" fmla="*/ 347663 h 528638"/>
              <a:gd name="connsiteX28" fmla="*/ 138112 w 1085850"/>
              <a:gd name="connsiteY28" fmla="*/ 366713 h 528638"/>
              <a:gd name="connsiteX29" fmla="*/ 123825 w 1085850"/>
              <a:gd name="connsiteY29" fmla="*/ 376238 h 528638"/>
              <a:gd name="connsiteX30" fmla="*/ 109537 w 1085850"/>
              <a:gd name="connsiteY30" fmla="*/ 395288 h 528638"/>
              <a:gd name="connsiteX31" fmla="*/ 80962 w 1085850"/>
              <a:gd name="connsiteY31" fmla="*/ 419100 h 528638"/>
              <a:gd name="connsiteX32" fmla="*/ 71437 w 1085850"/>
              <a:gd name="connsiteY32" fmla="*/ 433388 h 528638"/>
              <a:gd name="connsiteX33" fmla="*/ 38100 w 1085850"/>
              <a:gd name="connsiteY33" fmla="*/ 466725 h 528638"/>
              <a:gd name="connsiteX34" fmla="*/ 14287 w 1085850"/>
              <a:gd name="connsiteY34" fmla="*/ 495300 h 528638"/>
              <a:gd name="connsiteX35" fmla="*/ 4762 w 1085850"/>
              <a:gd name="connsiteY35" fmla="*/ 514350 h 528638"/>
              <a:gd name="connsiteX36" fmla="*/ 0 w 1085850"/>
              <a:gd name="connsiteY36" fmla="*/ 528638 h 52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85850" h="528638">
                <a:moveTo>
                  <a:pt x="1085850" y="152400"/>
                </a:moveTo>
                <a:cubicBezTo>
                  <a:pt x="1084262" y="138113"/>
                  <a:pt x="1083120" y="123769"/>
                  <a:pt x="1081087" y="109538"/>
                </a:cubicBezTo>
                <a:cubicBezTo>
                  <a:pt x="1079942" y="101525"/>
                  <a:pt x="1081030" y="92312"/>
                  <a:pt x="1076325" y="85725"/>
                </a:cubicBezTo>
                <a:cubicBezTo>
                  <a:pt x="1072199" y="79948"/>
                  <a:pt x="1063625" y="79375"/>
                  <a:pt x="1057275" y="76200"/>
                </a:cubicBezTo>
                <a:cubicBezTo>
                  <a:pt x="1052512" y="69850"/>
                  <a:pt x="1049014" y="62316"/>
                  <a:pt x="1042987" y="57150"/>
                </a:cubicBezTo>
                <a:cubicBezTo>
                  <a:pt x="1037597" y="52530"/>
                  <a:pt x="1029957" y="51388"/>
                  <a:pt x="1023937" y="47625"/>
                </a:cubicBezTo>
                <a:cubicBezTo>
                  <a:pt x="1017206" y="43418"/>
                  <a:pt x="1011743" y="37337"/>
                  <a:pt x="1004887" y="33338"/>
                </a:cubicBezTo>
                <a:cubicBezTo>
                  <a:pt x="992622" y="26184"/>
                  <a:pt x="978962" y="21594"/>
                  <a:pt x="966787" y="14288"/>
                </a:cubicBezTo>
                <a:lnTo>
                  <a:pt x="942975" y="0"/>
                </a:lnTo>
                <a:lnTo>
                  <a:pt x="709612" y="4763"/>
                </a:lnTo>
                <a:cubicBezTo>
                  <a:pt x="698394" y="5164"/>
                  <a:pt x="687027" y="6300"/>
                  <a:pt x="676275" y="9525"/>
                </a:cubicBezTo>
                <a:cubicBezTo>
                  <a:pt x="670792" y="11170"/>
                  <a:pt x="667302" y="16924"/>
                  <a:pt x="661987" y="19050"/>
                </a:cubicBezTo>
                <a:cubicBezTo>
                  <a:pt x="590015" y="47839"/>
                  <a:pt x="627407" y="31268"/>
                  <a:pt x="581025" y="42863"/>
                </a:cubicBezTo>
                <a:cubicBezTo>
                  <a:pt x="557366" y="48778"/>
                  <a:pt x="574955" y="46924"/>
                  <a:pt x="547687" y="57150"/>
                </a:cubicBezTo>
                <a:cubicBezTo>
                  <a:pt x="541558" y="59448"/>
                  <a:pt x="534987" y="60325"/>
                  <a:pt x="528637" y="61913"/>
                </a:cubicBezTo>
                <a:cubicBezTo>
                  <a:pt x="478325" y="99645"/>
                  <a:pt x="542647" y="55686"/>
                  <a:pt x="485775" y="80963"/>
                </a:cubicBezTo>
                <a:cubicBezTo>
                  <a:pt x="478522" y="84187"/>
                  <a:pt x="473664" y="91395"/>
                  <a:pt x="466725" y="95250"/>
                </a:cubicBezTo>
                <a:cubicBezTo>
                  <a:pt x="459252" y="99402"/>
                  <a:pt x="450385" y="100623"/>
                  <a:pt x="442912" y="104775"/>
                </a:cubicBezTo>
                <a:cubicBezTo>
                  <a:pt x="415386" y="120067"/>
                  <a:pt x="432095" y="116027"/>
                  <a:pt x="409575" y="133350"/>
                </a:cubicBezTo>
                <a:cubicBezTo>
                  <a:pt x="394216" y="145165"/>
                  <a:pt x="377453" y="155061"/>
                  <a:pt x="361950" y="166688"/>
                </a:cubicBezTo>
                <a:cubicBezTo>
                  <a:pt x="355600" y="171450"/>
                  <a:pt x="349706" y="176891"/>
                  <a:pt x="342900" y="180975"/>
                </a:cubicBezTo>
                <a:cubicBezTo>
                  <a:pt x="333768" y="186454"/>
                  <a:pt x="323850" y="190500"/>
                  <a:pt x="314325" y="195263"/>
                </a:cubicBezTo>
                <a:cubicBezTo>
                  <a:pt x="303090" y="212114"/>
                  <a:pt x="303714" y="213203"/>
                  <a:pt x="285750" y="228600"/>
                </a:cubicBezTo>
                <a:cubicBezTo>
                  <a:pt x="281404" y="232325"/>
                  <a:pt x="275740" y="234322"/>
                  <a:pt x="271462" y="238125"/>
                </a:cubicBezTo>
                <a:lnTo>
                  <a:pt x="223837" y="285750"/>
                </a:lnTo>
                <a:cubicBezTo>
                  <a:pt x="217487" y="292100"/>
                  <a:pt x="212819" y="300784"/>
                  <a:pt x="204787" y="304800"/>
                </a:cubicBezTo>
                <a:lnTo>
                  <a:pt x="185737" y="314325"/>
                </a:lnTo>
                <a:cubicBezTo>
                  <a:pt x="174625" y="325438"/>
                  <a:pt x="161829" y="335091"/>
                  <a:pt x="152400" y="347663"/>
                </a:cubicBezTo>
                <a:cubicBezTo>
                  <a:pt x="147637" y="354013"/>
                  <a:pt x="143725" y="361100"/>
                  <a:pt x="138112" y="366713"/>
                </a:cubicBezTo>
                <a:cubicBezTo>
                  <a:pt x="134065" y="370760"/>
                  <a:pt x="127872" y="372191"/>
                  <a:pt x="123825" y="376238"/>
                </a:cubicBezTo>
                <a:cubicBezTo>
                  <a:pt x="118212" y="381851"/>
                  <a:pt x="115150" y="389675"/>
                  <a:pt x="109537" y="395288"/>
                </a:cubicBezTo>
                <a:cubicBezTo>
                  <a:pt x="72080" y="432745"/>
                  <a:pt x="119968" y="372294"/>
                  <a:pt x="80962" y="419100"/>
                </a:cubicBezTo>
                <a:cubicBezTo>
                  <a:pt x="77298" y="423497"/>
                  <a:pt x="75266" y="429133"/>
                  <a:pt x="71437" y="433388"/>
                </a:cubicBezTo>
                <a:cubicBezTo>
                  <a:pt x="60924" y="445069"/>
                  <a:pt x="46817" y="453649"/>
                  <a:pt x="38100" y="466725"/>
                </a:cubicBezTo>
                <a:cubicBezTo>
                  <a:pt x="24839" y="486617"/>
                  <a:pt x="32623" y="476966"/>
                  <a:pt x="14287" y="495300"/>
                </a:cubicBezTo>
                <a:cubicBezTo>
                  <a:pt x="11112" y="501650"/>
                  <a:pt x="7559" y="507824"/>
                  <a:pt x="4762" y="514350"/>
                </a:cubicBezTo>
                <a:cubicBezTo>
                  <a:pt x="2785" y="518964"/>
                  <a:pt x="0" y="528638"/>
                  <a:pt x="0" y="52863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/>
          <p:cNvCxnSpPr/>
          <p:nvPr/>
        </p:nvCxnSpPr>
        <p:spPr>
          <a:xfrm rot="5400000" flipH="1" flipV="1">
            <a:off x="3178959" y="2107397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214678" y="271462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객체명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320740"/>
            <a:ext cx="6647974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*Call by Value 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값 복사</a:t>
            </a:r>
            <a:endParaRPr lang="en-US" altLang="ko-KR" sz="1600" dirty="0" smtClean="0"/>
          </a:p>
          <a:p>
            <a:r>
              <a:rPr lang="en-US" altLang="ko-KR" sz="1600" dirty="0" smtClean="0"/>
              <a:t> - method</a:t>
            </a:r>
            <a:r>
              <a:rPr lang="ko-KR" altLang="en-US" sz="1600" dirty="0" smtClean="0"/>
              <a:t>의 매개변수가 기본형을 가진다면 값이 복사되어 전달된다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public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class Test{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public void swap(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j){</a:t>
            </a:r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temp=0;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temp=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=j;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j=temp;</a:t>
            </a:r>
          </a:p>
          <a:p>
            <a:r>
              <a:rPr lang="en-US" altLang="ko-KR" sz="1600" dirty="0" smtClean="0"/>
              <a:t>      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 “swap :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=“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 “ , j= “+ j );// 6, 2023</a:t>
            </a:r>
            <a:r>
              <a:rPr lang="en-US" altLang="ko-KR" sz="1600" dirty="0"/>
              <a:t>	</a:t>
            </a:r>
          </a:p>
          <a:p>
            <a:r>
              <a:rPr lang="en-US" altLang="ko-KR" sz="1600" dirty="0" smtClean="0"/>
              <a:t>    }</a:t>
            </a:r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public static void main(String[]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Test t=new Test();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=2023;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j=6;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 “swap</a:t>
            </a:r>
            <a:r>
              <a:rPr lang="ko-KR" altLang="en-US" sz="1600" dirty="0" smtClean="0"/>
              <a:t>전</a:t>
            </a:r>
            <a:r>
              <a:rPr lang="en-US" altLang="ko-KR" sz="1600" dirty="0" smtClean="0"/>
              <a:t> :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=“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 “ , j= “+ j ); // 2023, 6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dirty="0" err="1" smtClean="0"/>
              <a:t>t.swap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, j );</a:t>
            </a:r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 “swap</a:t>
            </a:r>
            <a:r>
              <a:rPr lang="ko-KR" altLang="en-US" sz="1600" dirty="0"/>
              <a:t>후</a:t>
            </a:r>
            <a:r>
              <a:rPr lang="en-US" altLang="ko-KR" sz="1600" dirty="0" smtClean="0"/>
              <a:t> :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=“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 “ , j= “+ j );//2023, 6</a:t>
            </a:r>
          </a:p>
          <a:p>
            <a:r>
              <a:rPr lang="en-US" altLang="ko-KR" sz="1600" dirty="0" smtClean="0"/>
              <a:t> 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}</a:t>
            </a:r>
            <a:endParaRPr lang="en-US" altLang="ko-KR" sz="1600" dirty="0"/>
          </a:p>
          <a:p>
            <a:endParaRPr lang="en-US" altLang="ko-KR" sz="1600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 rot="5400000">
            <a:off x="285720" y="4572008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 6"/>
          <p:cNvSpPr/>
          <p:nvPr/>
        </p:nvSpPr>
        <p:spPr>
          <a:xfrm>
            <a:off x="1973067" y="1657350"/>
            <a:ext cx="3697301" cy="3536950"/>
          </a:xfrm>
          <a:custGeom>
            <a:avLst/>
            <a:gdLst>
              <a:gd name="connsiteX0" fmla="*/ 39883 w 3697301"/>
              <a:gd name="connsiteY0" fmla="*/ 3536950 h 3536950"/>
              <a:gd name="connsiteX1" fmla="*/ 128783 w 3697301"/>
              <a:gd name="connsiteY1" fmla="*/ 3517900 h 3536950"/>
              <a:gd name="connsiteX2" fmla="*/ 357383 w 3697301"/>
              <a:gd name="connsiteY2" fmla="*/ 3505200 h 3536950"/>
              <a:gd name="connsiteX3" fmla="*/ 2637033 w 3697301"/>
              <a:gd name="connsiteY3" fmla="*/ 3492500 h 3536950"/>
              <a:gd name="connsiteX4" fmla="*/ 2719583 w 3697301"/>
              <a:gd name="connsiteY4" fmla="*/ 3479800 h 3536950"/>
              <a:gd name="connsiteX5" fmla="*/ 2929133 w 3697301"/>
              <a:gd name="connsiteY5" fmla="*/ 3460750 h 3536950"/>
              <a:gd name="connsiteX6" fmla="*/ 3208533 w 3697301"/>
              <a:gd name="connsiteY6" fmla="*/ 3454400 h 3536950"/>
              <a:gd name="connsiteX7" fmla="*/ 3291083 w 3697301"/>
              <a:gd name="connsiteY7" fmla="*/ 3441700 h 3536950"/>
              <a:gd name="connsiteX8" fmla="*/ 3367283 w 3697301"/>
              <a:gd name="connsiteY8" fmla="*/ 3429000 h 3536950"/>
              <a:gd name="connsiteX9" fmla="*/ 3449833 w 3697301"/>
              <a:gd name="connsiteY9" fmla="*/ 3409950 h 3536950"/>
              <a:gd name="connsiteX10" fmla="*/ 3481583 w 3697301"/>
              <a:gd name="connsiteY10" fmla="*/ 3359150 h 3536950"/>
              <a:gd name="connsiteX11" fmla="*/ 3500633 w 3697301"/>
              <a:gd name="connsiteY11" fmla="*/ 3327400 h 3536950"/>
              <a:gd name="connsiteX12" fmla="*/ 3519683 w 3697301"/>
              <a:gd name="connsiteY12" fmla="*/ 3282950 h 3536950"/>
              <a:gd name="connsiteX13" fmla="*/ 3526033 w 3697301"/>
              <a:gd name="connsiteY13" fmla="*/ 3263900 h 3536950"/>
              <a:gd name="connsiteX14" fmla="*/ 3545083 w 3697301"/>
              <a:gd name="connsiteY14" fmla="*/ 3238500 h 3536950"/>
              <a:gd name="connsiteX15" fmla="*/ 3570483 w 3697301"/>
              <a:gd name="connsiteY15" fmla="*/ 3181350 h 3536950"/>
              <a:gd name="connsiteX16" fmla="*/ 3576833 w 3697301"/>
              <a:gd name="connsiteY16" fmla="*/ 3149600 h 3536950"/>
              <a:gd name="connsiteX17" fmla="*/ 3589533 w 3697301"/>
              <a:gd name="connsiteY17" fmla="*/ 3105150 h 3536950"/>
              <a:gd name="connsiteX18" fmla="*/ 3595883 w 3697301"/>
              <a:gd name="connsiteY18" fmla="*/ 3086100 h 3536950"/>
              <a:gd name="connsiteX19" fmla="*/ 3602233 w 3697301"/>
              <a:gd name="connsiteY19" fmla="*/ 3048000 h 3536950"/>
              <a:gd name="connsiteX20" fmla="*/ 3627633 w 3697301"/>
              <a:gd name="connsiteY20" fmla="*/ 2990850 h 3536950"/>
              <a:gd name="connsiteX21" fmla="*/ 3640333 w 3697301"/>
              <a:gd name="connsiteY21" fmla="*/ 2844800 h 3536950"/>
              <a:gd name="connsiteX22" fmla="*/ 3659383 w 3697301"/>
              <a:gd name="connsiteY22" fmla="*/ 2781300 h 3536950"/>
              <a:gd name="connsiteX23" fmla="*/ 3672083 w 3697301"/>
              <a:gd name="connsiteY23" fmla="*/ 2698750 h 3536950"/>
              <a:gd name="connsiteX24" fmla="*/ 3691133 w 3697301"/>
              <a:gd name="connsiteY24" fmla="*/ 2609850 h 3536950"/>
              <a:gd name="connsiteX25" fmla="*/ 3684783 w 3697301"/>
              <a:gd name="connsiteY25" fmla="*/ 2228850 h 3536950"/>
              <a:gd name="connsiteX26" fmla="*/ 3678433 w 3697301"/>
              <a:gd name="connsiteY26" fmla="*/ 2190750 h 3536950"/>
              <a:gd name="connsiteX27" fmla="*/ 3672083 w 3697301"/>
              <a:gd name="connsiteY27" fmla="*/ 2146300 h 3536950"/>
              <a:gd name="connsiteX28" fmla="*/ 3653033 w 3697301"/>
              <a:gd name="connsiteY28" fmla="*/ 2063750 h 3536950"/>
              <a:gd name="connsiteX29" fmla="*/ 3646683 w 3697301"/>
              <a:gd name="connsiteY29" fmla="*/ 2025650 h 3536950"/>
              <a:gd name="connsiteX30" fmla="*/ 3614933 w 3697301"/>
              <a:gd name="connsiteY30" fmla="*/ 1943100 h 3536950"/>
              <a:gd name="connsiteX31" fmla="*/ 3608583 w 3697301"/>
              <a:gd name="connsiteY31" fmla="*/ 1905000 h 3536950"/>
              <a:gd name="connsiteX32" fmla="*/ 3583183 w 3697301"/>
              <a:gd name="connsiteY32" fmla="*/ 1816100 h 3536950"/>
              <a:gd name="connsiteX33" fmla="*/ 3576833 w 3697301"/>
              <a:gd name="connsiteY33" fmla="*/ 1771650 h 3536950"/>
              <a:gd name="connsiteX34" fmla="*/ 3557783 w 3697301"/>
              <a:gd name="connsiteY34" fmla="*/ 1727200 h 3536950"/>
              <a:gd name="connsiteX35" fmla="*/ 3545083 w 3697301"/>
              <a:gd name="connsiteY35" fmla="*/ 1682750 h 3536950"/>
              <a:gd name="connsiteX36" fmla="*/ 3526033 w 3697301"/>
              <a:gd name="connsiteY36" fmla="*/ 1631950 h 3536950"/>
              <a:gd name="connsiteX37" fmla="*/ 3500633 w 3697301"/>
              <a:gd name="connsiteY37" fmla="*/ 1549400 h 3536950"/>
              <a:gd name="connsiteX38" fmla="*/ 3487933 w 3697301"/>
              <a:gd name="connsiteY38" fmla="*/ 1498600 h 3536950"/>
              <a:gd name="connsiteX39" fmla="*/ 3481583 w 3697301"/>
              <a:gd name="connsiteY39" fmla="*/ 1460500 h 3536950"/>
              <a:gd name="connsiteX40" fmla="*/ 3462533 w 3697301"/>
              <a:gd name="connsiteY40" fmla="*/ 1422400 h 3536950"/>
              <a:gd name="connsiteX41" fmla="*/ 3456183 w 3697301"/>
              <a:gd name="connsiteY41" fmla="*/ 1397000 h 3536950"/>
              <a:gd name="connsiteX42" fmla="*/ 3437133 w 3697301"/>
              <a:gd name="connsiteY42" fmla="*/ 1352550 h 3536950"/>
              <a:gd name="connsiteX43" fmla="*/ 3424433 w 3697301"/>
              <a:gd name="connsiteY43" fmla="*/ 1314450 h 3536950"/>
              <a:gd name="connsiteX44" fmla="*/ 3418083 w 3697301"/>
              <a:gd name="connsiteY44" fmla="*/ 1289050 h 3536950"/>
              <a:gd name="connsiteX45" fmla="*/ 3399033 w 3697301"/>
              <a:gd name="connsiteY45" fmla="*/ 1250950 h 3536950"/>
              <a:gd name="connsiteX46" fmla="*/ 3373633 w 3697301"/>
              <a:gd name="connsiteY46" fmla="*/ 1181100 h 3536950"/>
              <a:gd name="connsiteX47" fmla="*/ 3329183 w 3697301"/>
              <a:gd name="connsiteY47" fmla="*/ 1092200 h 3536950"/>
              <a:gd name="connsiteX48" fmla="*/ 3316483 w 3697301"/>
              <a:gd name="connsiteY48" fmla="*/ 1054100 h 3536950"/>
              <a:gd name="connsiteX49" fmla="*/ 3265683 w 3697301"/>
              <a:gd name="connsiteY49" fmla="*/ 971550 h 3536950"/>
              <a:gd name="connsiteX50" fmla="*/ 3252983 w 3697301"/>
              <a:gd name="connsiteY50" fmla="*/ 939800 h 3536950"/>
              <a:gd name="connsiteX51" fmla="*/ 3214883 w 3697301"/>
              <a:gd name="connsiteY51" fmla="*/ 882650 h 3536950"/>
              <a:gd name="connsiteX52" fmla="*/ 3202183 w 3697301"/>
              <a:gd name="connsiteY52" fmla="*/ 850900 h 3536950"/>
              <a:gd name="connsiteX53" fmla="*/ 3145033 w 3697301"/>
              <a:gd name="connsiteY53" fmla="*/ 781050 h 3536950"/>
              <a:gd name="connsiteX54" fmla="*/ 3132333 w 3697301"/>
              <a:gd name="connsiteY54" fmla="*/ 755650 h 3536950"/>
              <a:gd name="connsiteX55" fmla="*/ 3081533 w 3697301"/>
              <a:gd name="connsiteY55" fmla="*/ 698500 h 3536950"/>
              <a:gd name="connsiteX56" fmla="*/ 3030733 w 3697301"/>
              <a:gd name="connsiteY56" fmla="*/ 635000 h 3536950"/>
              <a:gd name="connsiteX57" fmla="*/ 3005333 w 3697301"/>
              <a:gd name="connsiteY57" fmla="*/ 603250 h 3536950"/>
              <a:gd name="connsiteX58" fmla="*/ 2967233 w 3697301"/>
              <a:gd name="connsiteY58" fmla="*/ 565150 h 3536950"/>
              <a:gd name="connsiteX59" fmla="*/ 2948183 w 3697301"/>
              <a:gd name="connsiteY59" fmla="*/ 539750 h 3536950"/>
              <a:gd name="connsiteX60" fmla="*/ 2929133 w 3697301"/>
              <a:gd name="connsiteY60" fmla="*/ 527050 h 3536950"/>
              <a:gd name="connsiteX61" fmla="*/ 2891033 w 3697301"/>
              <a:gd name="connsiteY61" fmla="*/ 488950 h 3536950"/>
              <a:gd name="connsiteX62" fmla="*/ 2859283 w 3697301"/>
              <a:gd name="connsiteY62" fmla="*/ 444500 h 3536950"/>
              <a:gd name="connsiteX63" fmla="*/ 2827533 w 3697301"/>
              <a:gd name="connsiteY63" fmla="*/ 412750 h 3536950"/>
              <a:gd name="connsiteX64" fmla="*/ 2776733 w 3697301"/>
              <a:gd name="connsiteY64" fmla="*/ 374650 h 3536950"/>
              <a:gd name="connsiteX65" fmla="*/ 2744983 w 3697301"/>
              <a:gd name="connsiteY65" fmla="*/ 349250 h 3536950"/>
              <a:gd name="connsiteX66" fmla="*/ 2725933 w 3697301"/>
              <a:gd name="connsiteY66" fmla="*/ 323850 h 3536950"/>
              <a:gd name="connsiteX67" fmla="*/ 2700533 w 3697301"/>
              <a:gd name="connsiteY67" fmla="*/ 317500 h 3536950"/>
              <a:gd name="connsiteX68" fmla="*/ 2681483 w 3697301"/>
              <a:gd name="connsiteY68" fmla="*/ 298450 h 3536950"/>
              <a:gd name="connsiteX69" fmla="*/ 2668783 w 3697301"/>
              <a:gd name="connsiteY69" fmla="*/ 279400 h 3536950"/>
              <a:gd name="connsiteX70" fmla="*/ 2630683 w 3697301"/>
              <a:gd name="connsiteY70" fmla="*/ 254000 h 3536950"/>
              <a:gd name="connsiteX71" fmla="*/ 2611633 w 3697301"/>
              <a:gd name="connsiteY71" fmla="*/ 241300 h 3536950"/>
              <a:gd name="connsiteX72" fmla="*/ 2573533 w 3697301"/>
              <a:gd name="connsiteY72" fmla="*/ 215900 h 3536950"/>
              <a:gd name="connsiteX73" fmla="*/ 2497333 w 3697301"/>
              <a:gd name="connsiteY73" fmla="*/ 165100 h 3536950"/>
              <a:gd name="connsiteX74" fmla="*/ 2446533 w 3697301"/>
              <a:gd name="connsiteY74" fmla="*/ 133350 h 3536950"/>
              <a:gd name="connsiteX75" fmla="*/ 2389383 w 3697301"/>
              <a:gd name="connsiteY75" fmla="*/ 101600 h 3536950"/>
              <a:gd name="connsiteX76" fmla="*/ 2357633 w 3697301"/>
              <a:gd name="connsiteY76" fmla="*/ 88900 h 3536950"/>
              <a:gd name="connsiteX77" fmla="*/ 2332233 w 3697301"/>
              <a:gd name="connsiteY77" fmla="*/ 76200 h 3536950"/>
              <a:gd name="connsiteX78" fmla="*/ 2313183 w 3697301"/>
              <a:gd name="connsiteY78" fmla="*/ 69850 h 3536950"/>
              <a:gd name="connsiteX79" fmla="*/ 2294133 w 3697301"/>
              <a:gd name="connsiteY79" fmla="*/ 57150 h 3536950"/>
              <a:gd name="connsiteX80" fmla="*/ 2268733 w 3697301"/>
              <a:gd name="connsiteY80" fmla="*/ 50800 h 3536950"/>
              <a:gd name="connsiteX81" fmla="*/ 2217933 w 3697301"/>
              <a:gd name="connsiteY81" fmla="*/ 31750 h 3536950"/>
              <a:gd name="connsiteX82" fmla="*/ 2186183 w 3697301"/>
              <a:gd name="connsiteY82" fmla="*/ 25400 h 3536950"/>
              <a:gd name="connsiteX83" fmla="*/ 2148083 w 3697301"/>
              <a:gd name="connsiteY83" fmla="*/ 12700 h 3536950"/>
              <a:gd name="connsiteX84" fmla="*/ 2090933 w 3697301"/>
              <a:gd name="connsiteY84" fmla="*/ 0 h 3536950"/>
              <a:gd name="connsiteX85" fmla="*/ 1417833 w 3697301"/>
              <a:gd name="connsiteY85" fmla="*/ 6350 h 3536950"/>
              <a:gd name="connsiteX86" fmla="*/ 1360683 w 3697301"/>
              <a:gd name="connsiteY86" fmla="*/ 19050 h 3536950"/>
              <a:gd name="connsiteX87" fmla="*/ 1335283 w 3697301"/>
              <a:gd name="connsiteY87" fmla="*/ 31750 h 3536950"/>
              <a:gd name="connsiteX88" fmla="*/ 1284483 w 3697301"/>
              <a:gd name="connsiteY88" fmla="*/ 38100 h 3536950"/>
              <a:gd name="connsiteX89" fmla="*/ 1246383 w 3697301"/>
              <a:gd name="connsiteY89" fmla="*/ 57150 h 3536950"/>
              <a:gd name="connsiteX90" fmla="*/ 1163833 w 3697301"/>
              <a:gd name="connsiteY90" fmla="*/ 76200 h 3536950"/>
              <a:gd name="connsiteX91" fmla="*/ 1106683 w 3697301"/>
              <a:gd name="connsiteY91" fmla="*/ 95250 h 3536950"/>
              <a:gd name="connsiteX92" fmla="*/ 1087633 w 3697301"/>
              <a:gd name="connsiteY92" fmla="*/ 107950 h 3536950"/>
              <a:gd name="connsiteX93" fmla="*/ 1062233 w 3697301"/>
              <a:gd name="connsiteY93" fmla="*/ 114300 h 3536950"/>
              <a:gd name="connsiteX94" fmla="*/ 1024133 w 3697301"/>
              <a:gd name="connsiteY94" fmla="*/ 127000 h 3536950"/>
              <a:gd name="connsiteX95" fmla="*/ 1005083 w 3697301"/>
              <a:gd name="connsiteY95" fmla="*/ 133350 h 3536950"/>
              <a:gd name="connsiteX96" fmla="*/ 947933 w 3697301"/>
              <a:gd name="connsiteY96" fmla="*/ 158750 h 3536950"/>
              <a:gd name="connsiteX97" fmla="*/ 909833 w 3697301"/>
              <a:gd name="connsiteY97" fmla="*/ 177800 h 3536950"/>
              <a:gd name="connsiteX98" fmla="*/ 890783 w 3697301"/>
              <a:gd name="connsiteY98" fmla="*/ 190500 h 3536950"/>
              <a:gd name="connsiteX99" fmla="*/ 871733 w 3697301"/>
              <a:gd name="connsiteY99" fmla="*/ 196850 h 3536950"/>
              <a:gd name="connsiteX100" fmla="*/ 852683 w 3697301"/>
              <a:gd name="connsiteY100" fmla="*/ 209550 h 3536950"/>
              <a:gd name="connsiteX101" fmla="*/ 839983 w 3697301"/>
              <a:gd name="connsiteY101" fmla="*/ 215900 h 35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697301" h="3536950">
                <a:moveTo>
                  <a:pt x="39883" y="3536950"/>
                </a:moveTo>
                <a:cubicBezTo>
                  <a:pt x="102252" y="3516160"/>
                  <a:pt x="54400" y="3529343"/>
                  <a:pt x="128783" y="3517900"/>
                </a:cubicBezTo>
                <a:cubicBezTo>
                  <a:pt x="249527" y="3499324"/>
                  <a:pt x="0" y="3507949"/>
                  <a:pt x="357383" y="3505200"/>
                </a:cubicBezTo>
                <a:lnTo>
                  <a:pt x="2637033" y="3492500"/>
                </a:lnTo>
                <a:cubicBezTo>
                  <a:pt x="2821198" y="3469479"/>
                  <a:pt x="2593525" y="3499193"/>
                  <a:pt x="2719583" y="3479800"/>
                </a:cubicBezTo>
                <a:cubicBezTo>
                  <a:pt x="2777317" y="3470918"/>
                  <a:pt x="2895663" y="3462205"/>
                  <a:pt x="2929133" y="3460750"/>
                </a:cubicBezTo>
                <a:cubicBezTo>
                  <a:pt x="3022202" y="3456704"/>
                  <a:pt x="3115400" y="3456517"/>
                  <a:pt x="3208533" y="3454400"/>
                </a:cubicBezTo>
                <a:cubicBezTo>
                  <a:pt x="3261408" y="3441181"/>
                  <a:pt x="3205756" y="3453890"/>
                  <a:pt x="3291083" y="3441700"/>
                </a:cubicBezTo>
                <a:cubicBezTo>
                  <a:pt x="3316575" y="3438058"/>
                  <a:pt x="3342301" y="3435245"/>
                  <a:pt x="3367283" y="3429000"/>
                </a:cubicBezTo>
                <a:cubicBezTo>
                  <a:pt x="3428554" y="3413682"/>
                  <a:pt x="3400967" y="3419723"/>
                  <a:pt x="3449833" y="3409950"/>
                </a:cubicBezTo>
                <a:cubicBezTo>
                  <a:pt x="3484517" y="3386827"/>
                  <a:pt x="3458584" y="3409747"/>
                  <a:pt x="3481583" y="3359150"/>
                </a:cubicBezTo>
                <a:cubicBezTo>
                  <a:pt x="3486690" y="3347914"/>
                  <a:pt x="3495113" y="3338439"/>
                  <a:pt x="3500633" y="3327400"/>
                </a:cubicBezTo>
                <a:cubicBezTo>
                  <a:pt x="3507842" y="3312982"/>
                  <a:pt x="3513696" y="3297917"/>
                  <a:pt x="3519683" y="3282950"/>
                </a:cubicBezTo>
                <a:cubicBezTo>
                  <a:pt x="3522169" y="3276735"/>
                  <a:pt x="3522712" y="3269712"/>
                  <a:pt x="3526033" y="3263900"/>
                </a:cubicBezTo>
                <a:cubicBezTo>
                  <a:pt x="3531284" y="3254711"/>
                  <a:pt x="3538733" y="3246967"/>
                  <a:pt x="3545083" y="3238500"/>
                </a:cubicBezTo>
                <a:cubicBezTo>
                  <a:pt x="3563001" y="3130994"/>
                  <a:pt x="3535290" y="3251735"/>
                  <a:pt x="3570483" y="3181350"/>
                </a:cubicBezTo>
                <a:cubicBezTo>
                  <a:pt x="3575310" y="3171697"/>
                  <a:pt x="3574215" y="3160071"/>
                  <a:pt x="3576833" y="3149600"/>
                </a:cubicBezTo>
                <a:cubicBezTo>
                  <a:pt x="3580570" y="3134651"/>
                  <a:pt x="3585105" y="3119910"/>
                  <a:pt x="3589533" y="3105150"/>
                </a:cubicBezTo>
                <a:cubicBezTo>
                  <a:pt x="3591456" y="3098739"/>
                  <a:pt x="3594431" y="3092634"/>
                  <a:pt x="3595883" y="3086100"/>
                </a:cubicBezTo>
                <a:cubicBezTo>
                  <a:pt x="3598676" y="3073531"/>
                  <a:pt x="3599440" y="3060569"/>
                  <a:pt x="3602233" y="3048000"/>
                </a:cubicBezTo>
                <a:cubicBezTo>
                  <a:pt x="3606569" y="3028488"/>
                  <a:pt x="3619387" y="3007342"/>
                  <a:pt x="3627633" y="2990850"/>
                </a:cubicBezTo>
                <a:cubicBezTo>
                  <a:pt x="3628239" y="2982974"/>
                  <a:pt x="3636922" y="2861855"/>
                  <a:pt x="3640333" y="2844800"/>
                </a:cubicBezTo>
                <a:cubicBezTo>
                  <a:pt x="3644667" y="2823130"/>
                  <a:pt x="3654023" y="2802739"/>
                  <a:pt x="3659383" y="2781300"/>
                </a:cubicBezTo>
                <a:cubicBezTo>
                  <a:pt x="3666363" y="2753381"/>
                  <a:pt x="3666041" y="2726948"/>
                  <a:pt x="3672083" y="2698750"/>
                </a:cubicBezTo>
                <a:cubicBezTo>
                  <a:pt x="3697301" y="2581068"/>
                  <a:pt x="3674439" y="2726706"/>
                  <a:pt x="3691133" y="2609850"/>
                </a:cubicBezTo>
                <a:cubicBezTo>
                  <a:pt x="3689016" y="2482850"/>
                  <a:pt x="3688630" y="2355809"/>
                  <a:pt x="3684783" y="2228850"/>
                </a:cubicBezTo>
                <a:cubicBezTo>
                  <a:pt x="3684393" y="2215981"/>
                  <a:pt x="3680391" y="2203475"/>
                  <a:pt x="3678433" y="2190750"/>
                </a:cubicBezTo>
                <a:cubicBezTo>
                  <a:pt x="3676157" y="2175957"/>
                  <a:pt x="3674061" y="2161136"/>
                  <a:pt x="3672083" y="2146300"/>
                </a:cubicBezTo>
                <a:cubicBezTo>
                  <a:pt x="3663543" y="2082248"/>
                  <a:pt x="3672589" y="2112641"/>
                  <a:pt x="3653033" y="2063750"/>
                </a:cubicBezTo>
                <a:cubicBezTo>
                  <a:pt x="3650916" y="2051050"/>
                  <a:pt x="3650469" y="2037956"/>
                  <a:pt x="3646683" y="2025650"/>
                </a:cubicBezTo>
                <a:cubicBezTo>
                  <a:pt x="3621206" y="1942849"/>
                  <a:pt x="3633689" y="2018123"/>
                  <a:pt x="3614933" y="1943100"/>
                </a:cubicBezTo>
                <a:cubicBezTo>
                  <a:pt x="3611810" y="1930609"/>
                  <a:pt x="3611971" y="1917422"/>
                  <a:pt x="3608583" y="1905000"/>
                </a:cubicBezTo>
                <a:cubicBezTo>
                  <a:pt x="3579103" y="1796908"/>
                  <a:pt x="3614675" y="1984057"/>
                  <a:pt x="3583183" y="1816100"/>
                </a:cubicBezTo>
                <a:cubicBezTo>
                  <a:pt x="3580425" y="1801389"/>
                  <a:pt x="3580945" y="1786041"/>
                  <a:pt x="3576833" y="1771650"/>
                </a:cubicBezTo>
                <a:cubicBezTo>
                  <a:pt x="3572404" y="1756150"/>
                  <a:pt x="3563205" y="1742381"/>
                  <a:pt x="3557783" y="1727200"/>
                </a:cubicBezTo>
                <a:cubicBezTo>
                  <a:pt x="3552600" y="1712688"/>
                  <a:pt x="3549956" y="1697369"/>
                  <a:pt x="3545083" y="1682750"/>
                </a:cubicBezTo>
                <a:cubicBezTo>
                  <a:pt x="3539364" y="1665593"/>
                  <a:pt x="3532383" y="1648883"/>
                  <a:pt x="3526033" y="1631950"/>
                </a:cubicBezTo>
                <a:cubicBezTo>
                  <a:pt x="3512751" y="1552261"/>
                  <a:pt x="3530115" y="1637847"/>
                  <a:pt x="3500633" y="1549400"/>
                </a:cubicBezTo>
                <a:cubicBezTo>
                  <a:pt x="3495113" y="1532841"/>
                  <a:pt x="3491590" y="1515667"/>
                  <a:pt x="3487933" y="1498600"/>
                </a:cubicBezTo>
                <a:cubicBezTo>
                  <a:pt x="3485235" y="1486011"/>
                  <a:pt x="3485654" y="1472714"/>
                  <a:pt x="3481583" y="1460500"/>
                </a:cubicBezTo>
                <a:cubicBezTo>
                  <a:pt x="3477093" y="1447030"/>
                  <a:pt x="3467806" y="1435583"/>
                  <a:pt x="3462533" y="1422400"/>
                </a:cubicBezTo>
                <a:cubicBezTo>
                  <a:pt x="3459292" y="1414297"/>
                  <a:pt x="3459165" y="1405202"/>
                  <a:pt x="3456183" y="1397000"/>
                </a:cubicBezTo>
                <a:cubicBezTo>
                  <a:pt x="3450674" y="1381850"/>
                  <a:pt x="3442920" y="1367596"/>
                  <a:pt x="3437133" y="1352550"/>
                </a:cubicBezTo>
                <a:cubicBezTo>
                  <a:pt x="3432327" y="1340055"/>
                  <a:pt x="3428280" y="1327272"/>
                  <a:pt x="3424433" y="1314450"/>
                </a:cubicBezTo>
                <a:cubicBezTo>
                  <a:pt x="3421925" y="1306091"/>
                  <a:pt x="3421324" y="1297153"/>
                  <a:pt x="3418083" y="1289050"/>
                </a:cubicBezTo>
                <a:cubicBezTo>
                  <a:pt x="3412810" y="1275867"/>
                  <a:pt x="3405383" y="1263650"/>
                  <a:pt x="3399033" y="1250950"/>
                </a:cubicBezTo>
                <a:cubicBezTo>
                  <a:pt x="3385361" y="1182590"/>
                  <a:pt x="3403479" y="1258699"/>
                  <a:pt x="3373633" y="1181100"/>
                </a:cubicBezTo>
                <a:cubicBezTo>
                  <a:pt x="3342654" y="1100555"/>
                  <a:pt x="3385578" y="1171152"/>
                  <a:pt x="3329183" y="1092200"/>
                </a:cubicBezTo>
                <a:cubicBezTo>
                  <a:pt x="3324950" y="1079500"/>
                  <a:pt x="3322093" y="1066255"/>
                  <a:pt x="3316483" y="1054100"/>
                </a:cubicBezTo>
                <a:cubicBezTo>
                  <a:pt x="3285745" y="987501"/>
                  <a:pt x="3298550" y="1031807"/>
                  <a:pt x="3265683" y="971550"/>
                </a:cubicBezTo>
                <a:cubicBezTo>
                  <a:pt x="3260225" y="961543"/>
                  <a:pt x="3258081" y="949995"/>
                  <a:pt x="3252983" y="939800"/>
                </a:cubicBezTo>
                <a:cubicBezTo>
                  <a:pt x="3197325" y="828484"/>
                  <a:pt x="3268060" y="978369"/>
                  <a:pt x="3214883" y="882650"/>
                </a:cubicBezTo>
                <a:cubicBezTo>
                  <a:pt x="3209347" y="872686"/>
                  <a:pt x="3208641" y="860293"/>
                  <a:pt x="3202183" y="850900"/>
                </a:cubicBezTo>
                <a:cubicBezTo>
                  <a:pt x="3185140" y="826110"/>
                  <a:pt x="3158487" y="807957"/>
                  <a:pt x="3145033" y="781050"/>
                </a:cubicBezTo>
                <a:cubicBezTo>
                  <a:pt x="3140800" y="772583"/>
                  <a:pt x="3137584" y="763526"/>
                  <a:pt x="3132333" y="755650"/>
                </a:cubicBezTo>
                <a:cubicBezTo>
                  <a:pt x="3104314" y="713621"/>
                  <a:pt x="3112223" y="734304"/>
                  <a:pt x="3081533" y="698500"/>
                </a:cubicBezTo>
                <a:cubicBezTo>
                  <a:pt x="3063892" y="677919"/>
                  <a:pt x="3047666" y="656167"/>
                  <a:pt x="3030733" y="635000"/>
                </a:cubicBezTo>
                <a:cubicBezTo>
                  <a:pt x="3022266" y="624417"/>
                  <a:pt x="3014917" y="612834"/>
                  <a:pt x="3005333" y="603250"/>
                </a:cubicBezTo>
                <a:cubicBezTo>
                  <a:pt x="2992633" y="590550"/>
                  <a:pt x="2979248" y="578500"/>
                  <a:pt x="2967233" y="565150"/>
                </a:cubicBezTo>
                <a:cubicBezTo>
                  <a:pt x="2960153" y="557283"/>
                  <a:pt x="2955667" y="547234"/>
                  <a:pt x="2948183" y="539750"/>
                </a:cubicBezTo>
                <a:cubicBezTo>
                  <a:pt x="2942787" y="534354"/>
                  <a:pt x="2934529" y="532446"/>
                  <a:pt x="2929133" y="527050"/>
                </a:cubicBezTo>
                <a:cubicBezTo>
                  <a:pt x="2881875" y="479792"/>
                  <a:pt x="2935928" y="518880"/>
                  <a:pt x="2891033" y="488950"/>
                </a:cubicBezTo>
                <a:cubicBezTo>
                  <a:pt x="2881929" y="475293"/>
                  <a:pt x="2869785" y="456315"/>
                  <a:pt x="2859283" y="444500"/>
                </a:cubicBezTo>
                <a:cubicBezTo>
                  <a:pt x="2849339" y="433313"/>
                  <a:pt x="2838959" y="422418"/>
                  <a:pt x="2827533" y="412750"/>
                </a:cubicBezTo>
                <a:cubicBezTo>
                  <a:pt x="2811375" y="399078"/>
                  <a:pt x="2793510" y="387556"/>
                  <a:pt x="2776733" y="374650"/>
                </a:cubicBezTo>
                <a:cubicBezTo>
                  <a:pt x="2765990" y="366386"/>
                  <a:pt x="2753115" y="360093"/>
                  <a:pt x="2744983" y="349250"/>
                </a:cubicBezTo>
                <a:cubicBezTo>
                  <a:pt x="2738633" y="340783"/>
                  <a:pt x="2734545" y="330001"/>
                  <a:pt x="2725933" y="323850"/>
                </a:cubicBezTo>
                <a:cubicBezTo>
                  <a:pt x="2718831" y="318777"/>
                  <a:pt x="2709000" y="319617"/>
                  <a:pt x="2700533" y="317500"/>
                </a:cubicBezTo>
                <a:cubicBezTo>
                  <a:pt x="2694183" y="311150"/>
                  <a:pt x="2687232" y="305349"/>
                  <a:pt x="2681483" y="298450"/>
                </a:cubicBezTo>
                <a:cubicBezTo>
                  <a:pt x="2676597" y="292587"/>
                  <a:pt x="2674526" y="284426"/>
                  <a:pt x="2668783" y="279400"/>
                </a:cubicBezTo>
                <a:cubicBezTo>
                  <a:pt x="2657296" y="269349"/>
                  <a:pt x="2643383" y="262467"/>
                  <a:pt x="2630683" y="254000"/>
                </a:cubicBezTo>
                <a:lnTo>
                  <a:pt x="2611633" y="241300"/>
                </a:lnTo>
                <a:cubicBezTo>
                  <a:pt x="2598933" y="232833"/>
                  <a:pt x="2585581" y="225271"/>
                  <a:pt x="2573533" y="215900"/>
                </a:cubicBezTo>
                <a:cubicBezTo>
                  <a:pt x="2511099" y="167341"/>
                  <a:pt x="2539278" y="179082"/>
                  <a:pt x="2497333" y="165100"/>
                </a:cubicBezTo>
                <a:cubicBezTo>
                  <a:pt x="2448768" y="128676"/>
                  <a:pt x="2495345" y="161243"/>
                  <a:pt x="2446533" y="133350"/>
                </a:cubicBezTo>
                <a:cubicBezTo>
                  <a:pt x="2399911" y="106709"/>
                  <a:pt x="2463627" y="135347"/>
                  <a:pt x="2389383" y="101600"/>
                </a:cubicBezTo>
                <a:cubicBezTo>
                  <a:pt x="2379006" y="96883"/>
                  <a:pt x="2368049" y="93529"/>
                  <a:pt x="2357633" y="88900"/>
                </a:cubicBezTo>
                <a:cubicBezTo>
                  <a:pt x="2348983" y="85055"/>
                  <a:pt x="2340934" y="79929"/>
                  <a:pt x="2332233" y="76200"/>
                </a:cubicBezTo>
                <a:cubicBezTo>
                  <a:pt x="2326081" y="73563"/>
                  <a:pt x="2319170" y="72843"/>
                  <a:pt x="2313183" y="69850"/>
                </a:cubicBezTo>
                <a:cubicBezTo>
                  <a:pt x="2306357" y="66437"/>
                  <a:pt x="2301148" y="60156"/>
                  <a:pt x="2294133" y="57150"/>
                </a:cubicBezTo>
                <a:cubicBezTo>
                  <a:pt x="2286111" y="53712"/>
                  <a:pt x="2277012" y="53560"/>
                  <a:pt x="2268733" y="50800"/>
                </a:cubicBezTo>
                <a:cubicBezTo>
                  <a:pt x="2251252" y="44973"/>
                  <a:pt x="2235768" y="36209"/>
                  <a:pt x="2217933" y="31750"/>
                </a:cubicBezTo>
                <a:cubicBezTo>
                  <a:pt x="2207462" y="29132"/>
                  <a:pt x="2196596" y="28240"/>
                  <a:pt x="2186183" y="25400"/>
                </a:cubicBezTo>
                <a:cubicBezTo>
                  <a:pt x="2173268" y="21878"/>
                  <a:pt x="2160905" y="16547"/>
                  <a:pt x="2148083" y="12700"/>
                </a:cubicBezTo>
                <a:cubicBezTo>
                  <a:pt x="2130148" y="7319"/>
                  <a:pt x="2109060" y="3625"/>
                  <a:pt x="2090933" y="0"/>
                </a:cubicBezTo>
                <a:lnTo>
                  <a:pt x="1417833" y="6350"/>
                </a:lnTo>
                <a:cubicBezTo>
                  <a:pt x="1413607" y="6426"/>
                  <a:pt x="1367378" y="16539"/>
                  <a:pt x="1360683" y="19050"/>
                </a:cubicBezTo>
                <a:cubicBezTo>
                  <a:pt x="1351820" y="22374"/>
                  <a:pt x="1344466" y="29454"/>
                  <a:pt x="1335283" y="31750"/>
                </a:cubicBezTo>
                <a:cubicBezTo>
                  <a:pt x="1318727" y="35889"/>
                  <a:pt x="1301416" y="35983"/>
                  <a:pt x="1284483" y="38100"/>
                </a:cubicBezTo>
                <a:cubicBezTo>
                  <a:pt x="1271783" y="44450"/>
                  <a:pt x="1259755" y="52374"/>
                  <a:pt x="1246383" y="57150"/>
                </a:cubicBezTo>
                <a:cubicBezTo>
                  <a:pt x="1226888" y="64113"/>
                  <a:pt x="1186867" y="71593"/>
                  <a:pt x="1163833" y="76200"/>
                </a:cubicBezTo>
                <a:cubicBezTo>
                  <a:pt x="1078397" y="118918"/>
                  <a:pt x="1205160" y="58321"/>
                  <a:pt x="1106683" y="95250"/>
                </a:cubicBezTo>
                <a:cubicBezTo>
                  <a:pt x="1099537" y="97930"/>
                  <a:pt x="1094648" y="104944"/>
                  <a:pt x="1087633" y="107950"/>
                </a:cubicBezTo>
                <a:cubicBezTo>
                  <a:pt x="1079611" y="111388"/>
                  <a:pt x="1070592" y="111792"/>
                  <a:pt x="1062233" y="114300"/>
                </a:cubicBezTo>
                <a:cubicBezTo>
                  <a:pt x="1049411" y="118147"/>
                  <a:pt x="1036833" y="122767"/>
                  <a:pt x="1024133" y="127000"/>
                </a:cubicBezTo>
                <a:cubicBezTo>
                  <a:pt x="1017783" y="129117"/>
                  <a:pt x="1010823" y="129906"/>
                  <a:pt x="1005083" y="133350"/>
                </a:cubicBezTo>
                <a:cubicBezTo>
                  <a:pt x="965849" y="156890"/>
                  <a:pt x="985307" y="149407"/>
                  <a:pt x="947933" y="158750"/>
                </a:cubicBezTo>
                <a:cubicBezTo>
                  <a:pt x="893338" y="195146"/>
                  <a:pt x="962413" y="151510"/>
                  <a:pt x="909833" y="177800"/>
                </a:cubicBezTo>
                <a:cubicBezTo>
                  <a:pt x="903007" y="181213"/>
                  <a:pt x="897609" y="187087"/>
                  <a:pt x="890783" y="190500"/>
                </a:cubicBezTo>
                <a:cubicBezTo>
                  <a:pt x="884796" y="193493"/>
                  <a:pt x="877720" y="193857"/>
                  <a:pt x="871733" y="196850"/>
                </a:cubicBezTo>
                <a:cubicBezTo>
                  <a:pt x="864907" y="200263"/>
                  <a:pt x="859227" y="205623"/>
                  <a:pt x="852683" y="209550"/>
                </a:cubicBezTo>
                <a:cubicBezTo>
                  <a:pt x="848624" y="211985"/>
                  <a:pt x="844216" y="213783"/>
                  <a:pt x="839983" y="2159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rot="5400000">
            <a:off x="-32" y="2714620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자유형 9"/>
          <p:cNvSpPr/>
          <p:nvPr/>
        </p:nvSpPr>
        <p:spPr>
          <a:xfrm>
            <a:off x="254000" y="3364454"/>
            <a:ext cx="609714" cy="1874965"/>
          </a:xfrm>
          <a:custGeom>
            <a:avLst/>
            <a:gdLst>
              <a:gd name="connsiteX0" fmla="*/ 254000 w 609714"/>
              <a:gd name="connsiteY0" fmla="*/ 274096 h 1874965"/>
              <a:gd name="connsiteX1" fmla="*/ 400050 w 609714"/>
              <a:gd name="connsiteY1" fmla="*/ 267746 h 1874965"/>
              <a:gd name="connsiteX2" fmla="*/ 444500 w 609714"/>
              <a:gd name="connsiteY2" fmla="*/ 223296 h 1874965"/>
              <a:gd name="connsiteX3" fmla="*/ 457200 w 609714"/>
              <a:gd name="connsiteY3" fmla="*/ 204246 h 1874965"/>
              <a:gd name="connsiteX4" fmla="*/ 476250 w 609714"/>
              <a:gd name="connsiteY4" fmla="*/ 140746 h 1874965"/>
              <a:gd name="connsiteX5" fmla="*/ 482600 w 609714"/>
              <a:gd name="connsiteY5" fmla="*/ 121696 h 1874965"/>
              <a:gd name="connsiteX6" fmla="*/ 476250 w 609714"/>
              <a:gd name="connsiteY6" fmla="*/ 45496 h 1874965"/>
              <a:gd name="connsiteX7" fmla="*/ 419100 w 609714"/>
              <a:gd name="connsiteY7" fmla="*/ 13746 h 1874965"/>
              <a:gd name="connsiteX8" fmla="*/ 387350 w 609714"/>
              <a:gd name="connsiteY8" fmla="*/ 1046 h 1874965"/>
              <a:gd name="connsiteX9" fmla="*/ 228600 w 609714"/>
              <a:gd name="connsiteY9" fmla="*/ 13746 h 1874965"/>
              <a:gd name="connsiteX10" fmla="*/ 209550 w 609714"/>
              <a:gd name="connsiteY10" fmla="*/ 20096 h 1874965"/>
              <a:gd name="connsiteX11" fmla="*/ 196850 w 609714"/>
              <a:gd name="connsiteY11" fmla="*/ 39146 h 1874965"/>
              <a:gd name="connsiteX12" fmla="*/ 196850 w 609714"/>
              <a:gd name="connsiteY12" fmla="*/ 147096 h 1874965"/>
              <a:gd name="connsiteX13" fmla="*/ 228600 w 609714"/>
              <a:gd name="connsiteY13" fmla="*/ 210596 h 1874965"/>
              <a:gd name="connsiteX14" fmla="*/ 260350 w 609714"/>
              <a:gd name="connsiteY14" fmla="*/ 242346 h 1874965"/>
              <a:gd name="connsiteX15" fmla="*/ 285750 w 609714"/>
              <a:gd name="connsiteY15" fmla="*/ 280446 h 1874965"/>
              <a:gd name="connsiteX16" fmla="*/ 247650 w 609714"/>
              <a:gd name="connsiteY16" fmla="*/ 293146 h 1874965"/>
              <a:gd name="connsiteX17" fmla="*/ 203200 w 609714"/>
              <a:gd name="connsiteY17" fmla="*/ 305846 h 1874965"/>
              <a:gd name="connsiteX18" fmla="*/ 158750 w 609714"/>
              <a:gd name="connsiteY18" fmla="*/ 331246 h 1874965"/>
              <a:gd name="connsiteX19" fmla="*/ 120650 w 609714"/>
              <a:gd name="connsiteY19" fmla="*/ 350296 h 1874965"/>
              <a:gd name="connsiteX20" fmla="*/ 82550 w 609714"/>
              <a:gd name="connsiteY20" fmla="*/ 394746 h 1874965"/>
              <a:gd name="connsiteX21" fmla="*/ 69850 w 609714"/>
              <a:gd name="connsiteY21" fmla="*/ 413796 h 1874965"/>
              <a:gd name="connsiteX22" fmla="*/ 57150 w 609714"/>
              <a:gd name="connsiteY22" fmla="*/ 451896 h 1874965"/>
              <a:gd name="connsiteX23" fmla="*/ 44450 w 609714"/>
              <a:gd name="connsiteY23" fmla="*/ 496346 h 1874965"/>
              <a:gd name="connsiteX24" fmla="*/ 31750 w 609714"/>
              <a:gd name="connsiteY24" fmla="*/ 547146 h 1874965"/>
              <a:gd name="connsiteX25" fmla="*/ 25400 w 609714"/>
              <a:gd name="connsiteY25" fmla="*/ 623346 h 1874965"/>
              <a:gd name="connsiteX26" fmla="*/ 19050 w 609714"/>
              <a:gd name="connsiteY26" fmla="*/ 667796 h 1874965"/>
              <a:gd name="connsiteX27" fmla="*/ 12700 w 609714"/>
              <a:gd name="connsiteY27" fmla="*/ 769396 h 1874965"/>
              <a:gd name="connsiteX28" fmla="*/ 6350 w 609714"/>
              <a:gd name="connsiteY28" fmla="*/ 807496 h 1874965"/>
              <a:gd name="connsiteX29" fmla="*/ 0 w 609714"/>
              <a:gd name="connsiteY29" fmla="*/ 851946 h 1874965"/>
              <a:gd name="connsiteX30" fmla="*/ 6350 w 609714"/>
              <a:gd name="connsiteY30" fmla="*/ 1156746 h 1874965"/>
              <a:gd name="connsiteX31" fmla="*/ 19050 w 609714"/>
              <a:gd name="connsiteY31" fmla="*/ 1220246 h 1874965"/>
              <a:gd name="connsiteX32" fmla="*/ 31750 w 609714"/>
              <a:gd name="connsiteY32" fmla="*/ 1328196 h 1874965"/>
              <a:gd name="connsiteX33" fmla="*/ 44450 w 609714"/>
              <a:gd name="connsiteY33" fmla="*/ 1372646 h 1874965"/>
              <a:gd name="connsiteX34" fmla="*/ 63500 w 609714"/>
              <a:gd name="connsiteY34" fmla="*/ 1429796 h 1874965"/>
              <a:gd name="connsiteX35" fmla="*/ 76200 w 609714"/>
              <a:gd name="connsiteY35" fmla="*/ 1480596 h 1874965"/>
              <a:gd name="connsiteX36" fmla="*/ 88900 w 609714"/>
              <a:gd name="connsiteY36" fmla="*/ 1499646 h 1874965"/>
              <a:gd name="connsiteX37" fmla="*/ 101600 w 609714"/>
              <a:gd name="connsiteY37" fmla="*/ 1537746 h 1874965"/>
              <a:gd name="connsiteX38" fmla="*/ 114300 w 609714"/>
              <a:gd name="connsiteY38" fmla="*/ 1556796 h 1874965"/>
              <a:gd name="connsiteX39" fmla="*/ 120650 w 609714"/>
              <a:gd name="connsiteY39" fmla="*/ 1575846 h 1874965"/>
              <a:gd name="connsiteX40" fmla="*/ 133350 w 609714"/>
              <a:gd name="connsiteY40" fmla="*/ 1594896 h 1874965"/>
              <a:gd name="connsiteX41" fmla="*/ 139700 w 609714"/>
              <a:gd name="connsiteY41" fmla="*/ 1613946 h 1874965"/>
              <a:gd name="connsiteX42" fmla="*/ 177800 w 609714"/>
              <a:gd name="connsiteY42" fmla="*/ 1645696 h 1874965"/>
              <a:gd name="connsiteX43" fmla="*/ 190500 w 609714"/>
              <a:gd name="connsiteY43" fmla="*/ 1664746 h 1874965"/>
              <a:gd name="connsiteX44" fmla="*/ 228600 w 609714"/>
              <a:gd name="connsiteY44" fmla="*/ 1690146 h 1874965"/>
              <a:gd name="connsiteX45" fmla="*/ 273050 w 609714"/>
              <a:gd name="connsiteY45" fmla="*/ 1715546 h 1874965"/>
              <a:gd name="connsiteX46" fmla="*/ 304800 w 609714"/>
              <a:gd name="connsiteY46" fmla="*/ 1747296 h 1874965"/>
              <a:gd name="connsiteX47" fmla="*/ 323850 w 609714"/>
              <a:gd name="connsiteY47" fmla="*/ 1766346 h 1874965"/>
              <a:gd name="connsiteX48" fmla="*/ 349250 w 609714"/>
              <a:gd name="connsiteY48" fmla="*/ 1779046 h 1874965"/>
              <a:gd name="connsiteX49" fmla="*/ 412750 w 609714"/>
              <a:gd name="connsiteY49" fmla="*/ 1817146 h 1874965"/>
              <a:gd name="connsiteX50" fmla="*/ 438150 w 609714"/>
              <a:gd name="connsiteY50" fmla="*/ 1823496 h 1874965"/>
              <a:gd name="connsiteX51" fmla="*/ 457200 w 609714"/>
              <a:gd name="connsiteY51" fmla="*/ 1829846 h 1874965"/>
              <a:gd name="connsiteX52" fmla="*/ 482600 w 609714"/>
              <a:gd name="connsiteY52" fmla="*/ 1836196 h 1874965"/>
              <a:gd name="connsiteX53" fmla="*/ 539750 w 609714"/>
              <a:gd name="connsiteY53" fmla="*/ 1855246 h 1874965"/>
              <a:gd name="connsiteX54" fmla="*/ 565150 w 609714"/>
              <a:gd name="connsiteY54" fmla="*/ 1861596 h 1874965"/>
              <a:gd name="connsiteX55" fmla="*/ 609600 w 609714"/>
              <a:gd name="connsiteY55" fmla="*/ 1874296 h 1874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09714" h="1874965">
                <a:moveTo>
                  <a:pt x="254000" y="274096"/>
                </a:moveTo>
                <a:cubicBezTo>
                  <a:pt x="302683" y="271979"/>
                  <a:pt x="352966" y="280302"/>
                  <a:pt x="400050" y="267746"/>
                </a:cubicBezTo>
                <a:cubicBezTo>
                  <a:pt x="420296" y="262347"/>
                  <a:pt x="432877" y="240731"/>
                  <a:pt x="444500" y="223296"/>
                </a:cubicBezTo>
                <a:cubicBezTo>
                  <a:pt x="448733" y="216946"/>
                  <a:pt x="454100" y="211220"/>
                  <a:pt x="457200" y="204246"/>
                </a:cubicBezTo>
                <a:cubicBezTo>
                  <a:pt x="469272" y="177083"/>
                  <a:pt x="468862" y="166605"/>
                  <a:pt x="476250" y="140746"/>
                </a:cubicBezTo>
                <a:cubicBezTo>
                  <a:pt x="478089" y="134310"/>
                  <a:pt x="480483" y="128046"/>
                  <a:pt x="482600" y="121696"/>
                </a:cubicBezTo>
                <a:cubicBezTo>
                  <a:pt x="480483" y="96296"/>
                  <a:pt x="486466" y="68847"/>
                  <a:pt x="476250" y="45496"/>
                </a:cubicBezTo>
                <a:cubicBezTo>
                  <a:pt x="467917" y="26448"/>
                  <a:pt x="437134" y="20509"/>
                  <a:pt x="419100" y="13746"/>
                </a:cubicBezTo>
                <a:cubicBezTo>
                  <a:pt x="408427" y="9744"/>
                  <a:pt x="397933" y="5279"/>
                  <a:pt x="387350" y="1046"/>
                </a:cubicBezTo>
                <a:cubicBezTo>
                  <a:pt x="321550" y="4336"/>
                  <a:pt x="283585" y="0"/>
                  <a:pt x="228600" y="13746"/>
                </a:cubicBezTo>
                <a:cubicBezTo>
                  <a:pt x="222106" y="15369"/>
                  <a:pt x="215900" y="17979"/>
                  <a:pt x="209550" y="20096"/>
                </a:cubicBezTo>
                <a:cubicBezTo>
                  <a:pt x="205317" y="26446"/>
                  <a:pt x="200263" y="32320"/>
                  <a:pt x="196850" y="39146"/>
                </a:cubicBezTo>
                <a:cubicBezTo>
                  <a:pt x="180373" y="72100"/>
                  <a:pt x="193273" y="114902"/>
                  <a:pt x="196850" y="147096"/>
                </a:cubicBezTo>
                <a:cubicBezTo>
                  <a:pt x="200201" y="177252"/>
                  <a:pt x="210079" y="182815"/>
                  <a:pt x="228600" y="210596"/>
                </a:cubicBezTo>
                <a:cubicBezTo>
                  <a:pt x="245533" y="235996"/>
                  <a:pt x="234950" y="225413"/>
                  <a:pt x="260350" y="242346"/>
                </a:cubicBezTo>
                <a:cubicBezTo>
                  <a:pt x="268817" y="255046"/>
                  <a:pt x="300230" y="275619"/>
                  <a:pt x="285750" y="280446"/>
                </a:cubicBezTo>
                <a:cubicBezTo>
                  <a:pt x="273050" y="284679"/>
                  <a:pt x="260637" y="289899"/>
                  <a:pt x="247650" y="293146"/>
                </a:cubicBezTo>
                <a:cubicBezTo>
                  <a:pt x="239512" y="295181"/>
                  <a:pt x="212310" y="301291"/>
                  <a:pt x="203200" y="305846"/>
                </a:cubicBezTo>
                <a:cubicBezTo>
                  <a:pt x="139427" y="337732"/>
                  <a:pt x="236678" y="297848"/>
                  <a:pt x="158750" y="331246"/>
                </a:cubicBezTo>
                <a:cubicBezTo>
                  <a:pt x="135165" y="341354"/>
                  <a:pt x="142185" y="332350"/>
                  <a:pt x="120650" y="350296"/>
                </a:cubicBezTo>
                <a:cubicBezTo>
                  <a:pt x="104360" y="363871"/>
                  <a:pt x="94916" y="377434"/>
                  <a:pt x="82550" y="394746"/>
                </a:cubicBezTo>
                <a:cubicBezTo>
                  <a:pt x="78114" y="400956"/>
                  <a:pt x="72950" y="406822"/>
                  <a:pt x="69850" y="413796"/>
                </a:cubicBezTo>
                <a:cubicBezTo>
                  <a:pt x="64413" y="426029"/>
                  <a:pt x="61383" y="439196"/>
                  <a:pt x="57150" y="451896"/>
                </a:cubicBezTo>
                <a:cubicBezTo>
                  <a:pt x="41925" y="497571"/>
                  <a:pt x="60397" y="440532"/>
                  <a:pt x="44450" y="496346"/>
                </a:cubicBezTo>
                <a:cubicBezTo>
                  <a:pt x="31433" y="541907"/>
                  <a:pt x="44660" y="482595"/>
                  <a:pt x="31750" y="547146"/>
                </a:cubicBezTo>
                <a:cubicBezTo>
                  <a:pt x="29633" y="572546"/>
                  <a:pt x="28068" y="597998"/>
                  <a:pt x="25400" y="623346"/>
                </a:cubicBezTo>
                <a:cubicBezTo>
                  <a:pt x="23833" y="638231"/>
                  <a:pt x="20347" y="652885"/>
                  <a:pt x="19050" y="667796"/>
                </a:cubicBezTo>
                <a:cubicBezTo>
                  <a:pt x="16110" y="701601"/>
                  <a:pt x="15772" y="735603"/>
                  <a:pt x="12700" y="769396"/>
                </a:cubicBezTo>
                <a:cubicBezTo>
                  <a:pt x="11534" y="782218"/>
                  <a:pt x="8308" y="794771"/>
                  <a:pt x="6350" y="807496"/>
                </a:cubicBezTo>
                <a:cubicBezTo>
                  <a:pt x="4074" y="822289"/>
                  <a:pt x="2117" y="837129"/>
                  <a:pt x="0" y="851946"/>
                </a:cubicBezTo>
                <a:cubicBezTo>
                  <a:pt x="2117" y="953546"/>
                  <a:pt x="1101" y="1055260"/>
                  <a:pt x="6350" y="1156746"/>
                </a:cubicBezTo>
                <a:cubicBezTo>
                  <a:pt x="7465" y="1178303"/>
                  <a:pt x="19050" y="1220246"/>
                  <a:pt x="19050" y="1220246"/>
                </a:cubicBezTo>
                <a:cubicBezTo>
                  <a:pt x="23481" y="1268983"/>
                  <a:pt x="23255" y="1285723"/>
                  <a:pt x="31750" y="1328196"/>
                </a:cubicBezTo>
                <a:cubicBezTo>
                  <a:pt x="43628" y="1387585"/>
                  <a:pt x="32346" y="1324229"/>
                  <a:pt x="44450" y="1372646"/>
                </a:cubicBezTo>
                <a:cubicBezTo>
                  <a:pt x="56760" y="1421885"/>
                  <a:pt x="42374" y="1387545"/>
                  <a:pt x="63500" y="1429796"/>
                </a:cubicBezTo>
                <a:cubicBezTo>
                  <a:pt x="65915" y="1441872"/>
                  <a:pt x="69691" y="1467579"/>
                  <a:pt x="76200" y="1480596"/>
                </a:cubicBezTo>
                <a:cubicBezTo>
                  <a:pt x="79613" y="1487422"/>
                  <a:pt x="85800" y="1492672"/>
                  <a:pt x="88900" y="1499646"/>
                </a:cubicBezTo>
                <a:cubicBezTo>
                  <a:pt x="94337" y="1511879"/>
                  <a:pt x="94174" y="1526607"/>
                  <a:pt x="101600" y="1537746"/>
                </a:cubicBezTo>
                <a:cubicBezTo>
                  <a:pt x="105833" y="1544096"/>
                  <a:pt x="110887" y="1549970"/>
                  <a:pt x="114300" y="1556796"/>
                </a:cubicBezTo>
                <a:cubicBezTo>
                  <a:pt x="117293" y="1562783"/>
                  <a:pt x="117657" y="1569859"/>
                  <a:pt x="120650" y="1575846"/>
                </a:cubicBezTo>
                <a:cubicBezTo>
                  <a:pt x="124063" y="1582672"/>
                  <a:pt x="129937" y="1588070"/>
                  <a:pt x="133350" y="1594896"/>
                </a:cubicBezTo>
                <a:cubicBezTo>
                  <a:pt x="136343" y="1600883"/>
                  <a:pt x="135987" y="1608377"/>
                  <a:pt x="139700" y="1613946"/>
                </a:cubicBezTo>
                <a:cubicBezTo>
                  <a:pt x="149479" y="1628614"/>
                  <a:pt x="163743" y="1636325"/>
                  <a:pt x="177800" y="1645696"/>
                </a:cubicBezTo>
                <a:cubicBezTo>
                  <a:pt x="182033" y="1652046"/>
                  <a:pt x="184757" y="1659720"/>
                  <a:pt x="190500" y="1664746"/>
                </a:cubicBezTo>
                <a:cubicBezTo>
                  <a:pt x="201987" y="1674797"/>
                  <a:pt x="215900" y="1681679"/>
                  <a:pt x="228600" y="1690146"/>
                </a:cubicBezTo>
                <a:cubicBezTo>
                  <a:pt x="255526" y="1708097"/>
                  <a:pt x="240824" y="1699433"/>
                  <a:pt x="273050" y="1715546"/>
                </a:cubicBezTo>
                <a:cubicBezTo>
                  <a:pt x="296333" y="1750471"/>
                  <a:pt x="273050" y="1720838"/>
                  <a:pt x="304800" y="1747296"/>
                </a:cubicBezTo>
                <a:cubicBezTo>
                  <a:pt x="311699" y="1753045"/>
                  <a:pt x="316542" y="1761126"/>
                  <a:pt x="323850" y="1766346"/>
                </a:cubicBezTo>
                <a:cubicBezTo>
                  <a:pt x="331553" y="1771848"/>
                  <a:pt x="341133" y="1774176"/>
                  <a:pt x="349250" y="1779046"/>
                </a:cubicBezTo>
                <a:cubicBezTo>
                  <a:pt x="373866" y="1793815"/>
                  <a:pt x="386945" y="1807469"/>
                  <a:pt x="412750" y="1817146"/>
                </a:cubicBezTo>
                <a:cubicBezTo>
                  <a:pt x="420922" y="1820210"/>
                  <a:pt x="429759" y="1821098"/>
                  <a:pt x="438150" y="1823496"/>
                </a:cubicBezTo>
                <a:cubicBezTo>
                  <a:pt x="444586" y="1825335"/>
                  <a:pt x="450764" y="1828007"/>
                  <a:pt x="457200" y="1829846"/>
                </a:cubicBezTo>
                <a:cubicBezTo>
                  <a:pt x="465591" y="1832244"/>
                  <a:pt x="474259" y="1833629"/>
                  <a:pt x="482600" y="1836196"/>
                </a:cubicBezTo>
                <a:cubicBezTo>
                  <a:pt x="501792" y="1842101"/>
                  <a:pt x="520269" y="1850376"/>
                  <a:pt x="539750" y="1855246"/>
                </a:cubicBezTo>
                <a:cubicBezTo>
                  <a:pt x="548217" y="1857363"/>
                  <a:pt x="556791" y="1859088"/>
                  <a:pt x="565150" y="1861596"/>
                </a:cubicBezTo>
                <a:cubicBezTo>
                  <a:pt x="609714" y="1874965"/>
                  <a:pt x="589158" y="1874296"/>
                  <a:pt x="609600" y="187429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rot="16200000" flipH="1">
            <a:off x="678629" y="5464983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320740"/>
            <a:ext cx="6647974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*Call by Reference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주소 전달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주소는 유일</a:t>
            </a:r>
            <a:r>
              <a:rPr lang="en-US" altLang="ko-KR" sz="1600" dirty="0"/>
              <a:t>)</a:t>
            </a:r>
            <a:endParaRPr lang="en-US" altLang="ko-KR" sz="1600" dirty="0" smtClean="0"/>
          </a:p>
          <a:p>
            <a:r>
              <a:rPr lang="en-US" altLang="ko-KR" sz="1600" dirty="0" smtClean="0"/>
              <a:t> - method</a:t>
            </a:r>
            <a:r>
              <a:rPr lang="ko-KR" altLang="en-US" sz="1600" dirty="0" smtClean="0"/>
              <a:t>의 매개변수가 참조형을 가진다면 주소가 그대로 전달된다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public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class Test{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j;</a:t>
            </a:r>
            <a:endParaRPr lang="en-US" altLang="ko-KR" sz="1600" dirty="0"/>
          </a:p>
          <a:p>
            <a:r>
              <a:rPr lang="en-US" altLang="ko-KR" sz="1600" dirty="0" smtClean="0"/>
              <a:t>    public void swap( Test t ){</a:t>
            </a:r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temp=0;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temp=</a:t>
            </a:r>
            <a:r>
              <a:rPr lang="en-US" altLang="ko-KR" sz="1600" dirty="0" err="1" smtClean="0"/>
              <a:t>t.i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t.i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t.j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t.j</a:t>
            </a:r>
            <a:r>
              <a:rPr lang="en-US" altLang="ko-KR" sz="1600" dirty="0" smtClean="0"/>
              <a:t>=temp;</a:t>
            </a:r>
          </a:p>
          <a:p>
            <a:r>
              <a:rPr lang="en-US" altLang="ko-KR" sz="1600" dirty="0" smtClean="0"/>
              <a:t>      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 “swap :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=“ </a:t>
            </a:r>
            <a:r>
              <a:rPr lang="en-US" altLang="ko-KR" sz="1600" dirty="0" err="1" smtClean="0"/>
              <a:t>t.i</a:t>
            </a:r>
            <a:r>
              <a:rPr lang="en-US" altLang="ko-KR" sz="1600" dirty="0" smtClean="0"/>
              <a:t>+ “ , j= “+ </a:t>
            </a:r>
            <a:r>
              <a:rPr lang="en-US" altLang="ko-KR" sz="1600" dirty="0" err="1" smtClean="0"/>
              <a:t>t.j</a:t>
            </a:r>
            <a:r>
              <a:rPr lang="en-US" altLang="ko-KR" sz="1600" dirty="0" smtClean="0"/>
              <a:t> );// 6, 2023</a:t>
            </a:r>
            <a:r>
              <a:rPr lang="en-US" altLang="ko-KR" sz="1600" dirty="0"/>
              <a:t>	</a:t>
            </a:r>
          </a:p>
          <a:p>
            <a:r>
              <a:rPr lang="en-US" altLang="ko-KR" sz="1600" dirty="0" smtClean="0"/>
              <a:t>    }</a:t>
            </a:r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public static void main(String[]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Test t=new Test();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dirty="0" err="1" smtClean="0"/>
              <a:t>t.i</a:t>
            </a:r>
            <a:r>
              <a:rPr lang="en-US" altLang="ko-KR" sz="1600" dirty="0" smtClean="0"/>
              <a:t>=2023;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dirty="0" err="1" smtClean="0"/>
              <a:t>t.j</a:t>
            </a:r>
            <a:r>
              <a:rPr lang="en-US" altLang="ko-KR" sz="1600" dirty="0" smtClean="0"/>
              <a:t>=6;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 “swap</a:t>
            </a:r>
            <a:r>
              <a:rPr lang="ko-KR" altLang="en-US" sz="1600" dirty="0" smtClean="0"/>
              <a:t>전</a:t>
            </a:r>
            <a:r>
              <a:rPr lang="en-US" altLang="ko-KR" sz="1600" dirty="0" smtClean="0"/>
              <a:t> :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=“+</a:t>
            </a:r>
            <a:r>
              <a:rPr lang="en-US" altLang="ko-KR" sz="1600" dirty="0" err="1" smtClean="0"/>
              <a:t>t.i</a:t>
            </a:r>
            <a:r>
              <a:rPr lang="en-US" altLang="ko-KR" sz="1600" dirty="0" smtClean="0"/>
              <a:t>+ “ , j= “+ </a:t>
            </a:r>
            <a:r>
              <a:rPr lang="en-US" altLang="ko-KR" sz="1600" dirty="0" err="1" smtClean="0"/>
              <a:t>t.j</a:t>
            </a:r>
            <a:r>
              <a:rPr lang="en-US" altLang="ko-KR" sz="1600" dirty="0" smtClean="0"/>
              <a:t> ); // 2023, 6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dirty="0" err="1" smtClean="0"/>
              <a:t>t.swap</a:t>
            </a:r>
            <a:r>
              <a:rPr lang="en-US" altLang="ko-KR" sz="1600" dirty="0" smtClean="0"/>
              <a:t>( t );</a:t>
            </a:r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 “swap</a:t>
            </a:r>
            <a:r>
              <a:rPr lang="ko-KR" altLang="en-US" sz="1600" dirty="0"/>
              <a:t>후</a:t>
            </a:r>
            <a:r>
              <a:rPr lang="en-US" altLang="ko-KR" sz="1600" dirty="0" smtClean="0"/>
              <a:t> :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=“+</a:t>
            </a:r>
            <a:r>
              <a:rPr lang="en-US" altLang="ko-KR" sz="1600" dirty="0" err="1" smtClean="0"/>
              <a:t>t.i</a:t>
            </a:r>
            <a:r>
              <a:rPr lang="en-US" altLang="ko-KR" sz="1600" dirty="0" smtClean="0"/>
              <a:t>+ “ , j= “+ </a:t>
            </a:r>
            <a:r>
              <a:rPr lang="en-US" altLang="ko-KR" sz="1600" dirty="0" err="1" smtClean="0"/>
              <a:t>t.j</a:t>
            </a:r>
            <a:r>
              <a:rPr lang="en-US" altLang="ko-KR" sz="1600" dirty="0" smtClean="0"/>
              <a:t> );//6, 2023</a:t>
            </a:r>
          </a:p>
          <a:p>
            <a:r>
              <a:rPr lang="en-US" altLang="ko-KR" sz="1600" dirty="0" smtClean="0"/>
              <a:t> 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}</a:t>
            </a:r>
            <a:endParaRPr lang="en-US" altLang="ko-KR" sz="1600" dirty="0"/>
          </a:p>
          <a:p>
            <a:endParaRPr lang="en-US" altLang="ko-KR" sz="1600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 rot="5400000">
            <a:off x="285720" y="4786322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 6"/>
          <p:cNvSpPr/>
          <p:nvPr/>
        </p:nvSpPr>
        <p:spPr>
          <a:xfrm>
            <a:off x="1879600" y="1689100"/>
            <a:ext cx="5062099" cy="3779117"/>
          </a:xfrm>
          <a:custGeom>
            <a:avLst/>
            <a:gdLst>
              <a:gd name="connsiteX0" fmla="*/ 0 w 5062099"/>
              <a:gd name="connsiteY0" fmla="*/ 3765550 h 3779117"/>
              <a:gd name="connsiteX1" fmla="*/ 1282700 w 5062099"/>
              <a:gd name="connsiteY1" fmla="*/ 3765550 h 3779117"/>
              <a:gd name="connsiteX2" fmla="*/ 1320800 w 5062099"/>
              <a:gd name="connsiteY2" fmla="*/ 3759200 h 3779117"/>
              <a:gd name="connsiteX3" fmla="*/ 1562100 w 5062099"/>
              <a:gd name="connsiteY3" fmla="*/ 3752850 h 3779117"/>
              <a:gd name="connsiteX4" fmla="*/ 1581150 w 5062099"/>
              <a:gd name="connsiteY4" fmla="*/ 3746500 h 3779117"/>
              <a:gd name="connsiteX5" fmla="*/ 1606550 w 5062099"/>
              <a:gd name="connsiteY5" fmla="*/ 3733800 h 3779117"/>
              <a:gd name="connsiteX6" fmla="*/ 1708150 w 5062099"/>
              <a:gd name="connsiteY6" fmla="*/ 3727450 h 3779117"/>
              <a:gd name="connsiteX7" fmla="*/ 3911600 w 5062099"/>
              <a:gd name="connsiteY7" fmla="*/ 3721100 h 3779117"/>
              <a:gd name="connsiteX8" fmla="*/ 4286250 w 5062099"/>
              <a:gd name="connsiteY8" fmla="*/ 3695700 h 3779117"/>
              <a:gd name="connsiteX9" fmla="*/ 4337050 w 5062099"/>
              <a:gd name="connsiteY9" fmla="*/ 3689350 h 3779117"/>
              <a:gd name="connsiteX10" fmla="*/ 4445000 w 5062099"/>
              <a:gd name="connsiteY10" fmla="*/ 3670300 h 3779117"/>
              <a:gd name="connsiteX11" fmla="*/ 4495800 w 5062099"/>
              <a:gd name="connsiteY11" fmla="*/ 3663950 h 3779117"/>
              <a:gd name="connsiteX12" fmla="*/ 4559300 w 5062099"/>
              <a:gd name="connsiteY12" fmla="*/ 3657600 h 3779117"/>
              <a:gd name="connsiteX13" fmla="*/ 4622800 w 5062099"/>
              <a:gd name="connsiteY13" fmla="*/ 3644900 h 3779117"/>
              <a:gd name="connsiteX14" fmla="*/ 4692650 w 5062099"/>
              <a:gd name="connsiteY14" fmla="*/ 3632200 h 3779117"/>
              <a:gd name="connsiteX15" fmla="*/ 4781550 w 5062099"/>
              <a:gd name="connsiteY15" fmla="*/ 3606800 h 3779117"/>
              <a:gd name="connsiteX16" fmla="*/ 4832350 w 5062099"/>
              <a:gd name="connsiteY16" fmla="*/ 3587750 h 3779117"/>
              <a:gd name="connsiteX17" fmla="*/ 4876800 w 5062099"/>
              <a:gd name="connsiteY17" fmla="*/ 3575050 h 3779117"/>
              <a:gd name="connsiteX18" fmla="*/ 4933950 w 5062099"/>
              <a:gd name="connsiteY18" fmla="*/ 3556000 h 3779117"/>
              <a:gd name="connsiteX19" fmla="*/ 4965700 w 5062099"/>
              <a:gd name="connsiteY19" fmla="*/ 3549650 h 3779117"/>
              <a:gd name="connsiteX20" fmla="*/ 4991100 w 5062099"/>
              <a:gd name="connsiteY20" fmla="*/ 3543300 h 3779117"/>
              <a:gd name="connsiteX21" fmla="*/ 5035550 w 5062099"/>
              <a:gd name="connsiteY21" fmla="*/ 3498850 h 3779117"/>
              <a:gd name="connsiteX22" fmla="*/ 5041900 w 5062099"/>
              <a:gd name="connsiteY22" fmla="*/ 3479800 h 3779117"/>
              <a:gd name="connsiteX23" fmla="*/ 5060950 w 5062099"/>
              <a:gd name="connsiteY23" fmla="*/ 3384550 h 3779117"/>
              <a:gd name="connsiteX24" fmla="*/ 5054600 w 5062099"/>
              <a:gd name="connsiteY24" fmla="*/ 3130550 h 3779117"/>
              <a:gd name="connsiteX25" fmla="*/ 5035550 w 5062099"/>
              <a:gd name="connsiteY25" fmla="*/ 3098800 h 3779117"/>
              <a:gd name="connsiteX26" fmla="*/ 5010150 w 5062099"/>
              <a:gd name="connsiteY26" fmla="*/ 3022600 h 3779117"/>
              <a:gd name="connsiteX27" fmla="*/ 5003800 w 5062099"/>
              <a:gd name="connsiteY27" fmla="*/ 2959100 h 3779117"/>
              <a:gd name="connsiteX28" fmla="*/ 4991100 w 5062099"/>
              <a:gd name="connsiteY28" fmla="*/ 2927350 h 3779117"/>
              <a:gd name="connsiteX29" fmla="*/ 4984750 w 5062099"/>
              <a:gd name="connsiteY29" fmla="*/ 2908300 h 3779117"/>
              <a:gd name="connsiteX30" fmla="*/ 4972050 w 5062099"/>
              <a:gd name="connsiteY30" fmla="*/ 2882900 h 3779117"/>
              <a:gd name="connsiteX31" fmla="*/ 4953000 w 5062099"/>
              <a:gd name="connsiteY31" fmla="*/ 2832100 h 3779117"/>
              <a:gd name="connsiteX32" fmla="*/ 4946650 w 5062099"/>
              <a:gd name="connsiteY32" fmla="*/ 2762250 h 3779117"/>
              <a:gd name="connsiteX33" fmla="*/ 4927600 w 5062099"/>
              <a:gd name="connsiteY33" fmla="*/ 2711450 h 3779117"/>
              <a:gd name="connsiteX34" fmla="*/ 4914900 w 5062099"/>
              <a:gd name="connsiteY34" fmla="*/ 2647950 h 3779117"/>
              <a:gd name="connsiteX35" fmla="*/ 4902200 w 5062099"/>
              <a:gd name="connsiteY35" fmla="*/ 2628900 h 3779117"/>
              <a:gd name="connsiteX36" fmla="*/ 4895850 w 5062099"/>
              <a:gd name="connsiteY36" fmla="*/ 2603500 h 3779117"/>
              <a:gd name="connsiteX37" fmla="*/ 4883150 w 5062099"/>
              <a:gd name="connsiteY37" fmla="*/ 2489200 h 3779117"/>
              <a:gd name="connsiteX38" fmla="*/ 4870450 w 5062099"/>
              <a:gd name="connsiteY38" fmla="*/ 2470150 h 3779117"/>
              <a:gd name="connsiteX39" fmla="*/ 4864100 w 5062099"/>
              <a:gd name="connsiteY39" fmla="*/ 2432050 h 3779117"/>
              <a:gd name="connsiteX40" fmla="*/ 4851400 w 5062099"/>
              <a:gd name="connsiteY40" fmla="*/ 2406650 h 3779117"/>
              <a:gd name="connsiteX41" fmla="*/ 4838700 w 5062099"/>
              <a:gd name="connsiteY41" fmla="*/ 2362200 h 3779117"/>
              <a:gd name="connsiteX42" fmla="*/ 4826000 w 5062099"/>
              <a:gd name="connsiteY42" fmla="*/ 2298700 h 3779117"/>
              <a:gd name="connsiteX43" fmla="*/ 4806950 w 5062099"/>
              <a:gd name="connsiteY43" fmla="*/ 2247900 h 3779117"/>
              <a:gd name="connsiteX44" fmla="*/ 4800600 w 5062099"/>
              <a:gd name="connsiteY44" fmla="*/ 2216150 h 3779117"/>
              <a:gd name="connsiteX45" fmla="*/ 4762500 w 5062099"/>
              <a:gd name="connsiteY45" fmla="*/ 2146300 h 3779117"/>
              <a:gd name="connsiteX46" fmla="*/ 4724400 w 5062099"/>
              <a:gd name="connsiteY46" fmla="*/ 2038350 h 3779117"/>
              <a:gd name="connsiteX47" fmla="*/ 4705350 w 5062099"/>
              <a:gd name="connsiteY47" fmla="*/ 2000250 h 3779117"/>
              <a:gd name="connsiteX48" fmla="*/ 4692650 w 5062099"/>
              <a:gd name="connsiteY48" fmla="*/ 1962150 h 3779117"/>
              <a:gd name="connsiteX49" fmla="*/ 4679950 w 5062099"/>
              <a:gd name="connsiteY49" fmla="*/ 1930400 h 3779117"/>
              <a:gd name="connsiteX50" fmla="*/ 4673600 w 5062099"/>
              <a:gd name="connsiteY50" fmla="*/ 1911350 h 3779117"/>
              <a:gd name="connsiteX51" fmla="*/ 4660900 w 5062099"/>
              <a:gd name="connsiteY51" fmla="*/ 1892300 h 3779117"/>
              <a:gd name="connsiteX52" fmla="*/ 4629150 w 5062099"/>
              <a:gd name="connsiteY52" fmla="*/ 1790700 h 3779117"/>
              <a:gd name="connsiteX53" fmla="*/ 4616450 w 5062099"/>
              <a:gd name="connsiteY53" fmla="*/ 1746250 h 3779117"/>
              <a:gd name="connsiteX54" fmla="*/ 4603750 w 5062099"/>
              <a:gd name="connsiteY54" fmla="*/ 1708150 h 3779117"/>
              <a:gd name="connsiteX55" fmla="*/ 4597400 w 5062099"/>
              <a:gd name="connsiteY55" fmla="*/ 1682750 h 3779117"/>
              <a:gd name="connsiteX56" fmla="*/ 4565650 w 5062099"/>
              <a:gd name="connsiteY56" fmla="*/ 1606550 h 3779117"/>
              <a:gd name="connsiteX57" fmla="*/ 4540250 w 5062099"/>
              <a:gd name="connsiteY57" fmla="*/ 1524000 h 3779117"/>
              <a:gd name="connsiteX58" fmla="*/ 4533900 w 5062099"/>
              <a:gd name="connsiteY58" fmla="*/ 1498600 h 3779117"/>
              <a:gd name="connsiteX59" fmla="*/ 4521200 w 5062099"/>
              <a:gd name="connsiteY59" fmla="*/ 1441450 h 3779117"/>
              <a:gd name="connsiteX60" fmla="*/ 4502150 w 5062099"/>
              <a:gd name="connsiteY60" fmla="*/ 1397000 h 3779117"/>
              <a:gd name="connsiteX61" fmla="*/ 4495800 w 5062099"/>
              <a:gd name="connsiteY61" fmla="*/ 1371600 h 3779117"/>
              <a:gd name="connsiteX62" fmla="*/ 4445000 w 5062099"/>
              <a:gd name="connsiteY62" fmla="*/ 1206500 h 3779117"/>
              <a:gd name="connsiteX63" fmla="*/ 4425950 w 5062099"/>
              <a:gd name="connsiteY63" fmla="*/ 1162050 h 3779117"/>
              <a:gd name="connsiteX64" fmla="*/ 4406900 w 5062099"/>
              <a:gd name="connsiteY64" fmla="*/ 1104900 h 3779117"/>
              <a:gd name="connsiteX65" fmla="*/ 4375150 w 5062099"/>
              <a:gd name="connsiteY65" fmla="*/ 1047750 h 3779117"/>
              <a:gd name="connsiteX66" fmla="*/ 4362450 w 5062099"/>
              <a:gd name="connsiteY66" fmla="*/ 1009650 h 3779117"/>
              <a:gd name="connsiteX67" fmla="*/ 4337050 w 5062099"/>
              <a:gd name="connsiteY67" fmla="*/ 958850 h 3779117"/>
              <a:gd name="connsiteX68" fmla="*/ 4330700 w 5062099"/>
              <a:gd name="connsiteY68" fmla="*/ 939800 h 3779117"/>
              <a:gd name="connsiteX69" fmla="*/ 4318000 w 5062099"/>
              <a:gd name="connsiteY69" fmla="*/ 895350 h 3779117"/>
              <a:gd name="connsiteX70" fmla="*/ 4292600 w 5062099"/>
              <a:gd name="connsiteY70" fmla="*/ 863600 h 3779117"/>
              <a:gd name="connsiteX71" fmla="*/ 4279900 w 5062099"/>
              <a:gd name="connsiteY71" fmla="*/ 831850 h 3779117"/>
              <a:gd name="connsiteX72" fmla="*/ 4260850 w 5062099"/>
              <a:gd name="connsiteY72" fmla="*/ 812800 h 3779117"/>
              <a:gd name="connsiteX73" fmla="*/ 4216400 w 5062099"/>
              <a:gd name="connsiteY73" fmla="*/ 742950 h 3779117"/>
              <a:gd name="connsiteX74" fmla="*/ 4184650 w 5062099"/>
              <a:gd name="connsiteY74" fmla="*/ 711200 h 3779117"/>
              <a:gd name="connsiteX75" fmla="*/ 4140200 w 5062099"/>
              <a:gd name="connsiteY75" fmla="*/ 660400 h 3779117"/>
              <a:gd name="connsiteX76" fmla="*/ 4102100 w 5062099"/>
              <a:gd name="connsiteY76" fmla="*/ 628650 h 3779117"/>
              <a:gd name="connsiteX77" fmla="*/ 4083050 w 5062099"/>
              <a:gd name="connsiteY77" fmla="*/ 603250 h 3779117"/>
              <a:gd name="connsiteX78" fmla="*/ 3962400 w 5062099"/>
              <a:gd name="connsiteY78" fmla="*/ 514350 h 3779117"/>
              <a:gd name="connsiteX79" fmla="*/ 3930650 w 5062099"/>
              <a:gd name="connsiteY79" fmla="*/ 495300 h 3779117"/>
              <a:gd name="connsiteX80" fmla="*/ 3879850 w 5062099"/>
              <a:gd name="connsiteY80" fmla="*/ 469900 h 3779117"/>
              <a:gd name="connsiteX81" fmla="*/ 3860800 w 5062099"/>
              <a:gd name="connsiteY81" fmla="*/ 450850 h 3779117"/>
              <a:gd name="connsiteX82" fmla="*/ 3829050 w 5062099"/>
              <a:gd name="connsiteY82" fmla="*/ 444500 h 3779117"/>
              <a:gd name="connsiteX83" fmla="*/ 3778250 w 5062099"/>
              <a:gd name="connsiteY83" fmla="*/ 412750 h 3779117"/>
              <a:gd name="connsiteX84" fmla="*/ 3759200 w 5062099"/>
              <a:gd name="connsiteY84" fmla="*/ 400050 h 3779117"/>
              <a:gd name="connsiteX85" fmla="*/ 3714750 w 5062099"/>
              <a:gd name="connsiteY85" fmla="*/ 374650 h 3779117"/>
              <a:gd name="connsiteX86" fmla="*/ 3676650 w 5062099"/>
              <a:gd name="connsiteY86" fmla="*/ 349250 h 3779117"/>
              <a:gd name="connsiteX87" fmla="*/ 3606800 w 5062099"/>
              <a:gd name="connsiteY87" fmla="*/ 323850 h 3779117"/>
              <a:gd name="connsiteX88" fmla="*/ 3562350 w 5062099"/>
              <a:gd name="connsiteY88" fmla="*/ 304800 h 3779117"/>
              <a:gd name="connsiteX89" fmla="*/ 3524250 w 5062099"/>
              <a:gd name="connsiteY89" fmla="*/ 292100 h 3779117"/>
              <a:gd name="connsiteX90" fmla="*/ 3460750 w 5062099"/>
              <a:gd name="connsiteY90" fmla="*/ 260350 h 3779117"/>
              <a:gd name="connsiteX91" fmla="*/ 3429000 w 5062099"/>
              <a:gd name="connsiteY91" fmla="*/ 247650 h 3779117"/>
              <a:gd name="connsiteX92" fmla="*/ 3403600 w 5062099"/>
              <a:gd name="connsiteY92" fmla="*/ 234950 h 3779117"/>
              <a:gd name="connsiteX93" fmla="*/ 3346450 w 5062099"/>
              <a:gd name="connsiteY93" fmla="*/ 222250 h 3779117"/>
              <a:gd name="connsiteX94" fmla="*/ 3282950 w 5062099"/>
              <a:gd name="connsiteY94" fmla="*/ 190500 h 3779117"/>
              <a:gd name="connsiteX95" fmla="*/ 3251200 w 5062099"/>
              <a:gd name="connsiteY95" fmla="*/ 184150 h 3779117"/>
              <a:gd name="connsiteX96" fmla="*/ 3200400 w 5062099"/>
              <a:gd name="connsiteY96" fmla="*/ 171450 h 3779117"/>
              <a:gd name="connsiteX97" fmla="*/ 3168650 w 5062099"/>
              <a:gd name="connsiteY97" fmla="*/ 158750 h 3779117"/>
              <a:gd name="connsiteX98" fmla="*/ 3079750 w 5062099"/>
              <a:gd name="connsiteY98" fmla="*/ 139700 h 3779117"/>
              <a:gd name="connsiteX99" fmla="*/ 3009900 w 5062099"/>
              <a:gd name="connsiteY99" fmla="*/ 114300 h 3779117"/>
              <a:gd name="connsiteX100" fmla="*/ 2946400 w 5062099"/>
              <a:gd name="connsiteY100" fmla="*/ 101600 h 3779117"/>
              <a:gd name="connsiteX101" fmla="*/ 2870200 w 5062099"/>
              <a:gd name="connsiteY101" fmla="*/ 82550 h 3779117"/>
              <a:gd name="connsiteX102" fmla="*/ 2819400 w 5062099"/>
              <a:gd name="connsiteY102" fmla="*/ 63500 h 3779117"/>
              <a:gd name="connsiteX103" fmla="*/ 2736850 w 5062099"/>
              <a:gd name="connsiteY103" fmla="*/ 38100 h 3779117"/>
              <a:gd name="connsiteX104" fmla="*/ 2603500 w 5062099"/>
              <a:gd name="connsiteY104" fmla="*/ 25400 h 3779117"/>
              <a:gd name="connsiteX105" fmla="*/ 2584450 w 5062099"/>
              <a:gd name="connsiteY105" fmla="*/ 12700 h 3779117"/>
              <a:gd name="connsiteX106" fmla="*/ 2514600 w 5062099"/>
              <a:gd name="connsiteY106" fmla="*/ 6350 h 3779117"/>
              <a:gd name="connsiteX107" fmla="*/ 2482850 w 5062099"/>
              <a:gd name="connsiteY107" fmla="*/ 0 h 3779117"/>
              <a:gd name="connsiteX108" fmla="*/ 1536700 w 5062099"/>
              <a:gd name="connsiteY108" fmla="*/ 12700 h 3779117"/>
              <a:gd name="connsiteX109" fmla="*/ 1454150 w 5062099"/>
              <a:gd name="connsiteY109" fmla="*/ 25400 h 3779117"/>
              <a:gd name="connsiteX110" fmla="*/ 1397000 w 5062099"/>
              <a:gd name="connsiteY110" fmla="*/ 31750 h 3779117"/>
              <a:gd name="connsiteX111" fmla="*/ 1295400 w 5062099"/>
              <a:gd name="connsiteY111" fmla="*/ 44450 h 3779117"/>
              <a:gd name="connsiteX112" fmla="*/ 1250950 w 5062099"/>
              <a:gd name="connsiteY112" fmla="*/ 57150 h 3779117"/>
              <a:gd name="connsiteX113" fmla="*/ 1130300 w 5062099"/>
              <a:gd name="connsiteY113" fmla="*/ 69850 h 3779117"/>
              <a:gd name="connsiteX114" fmla="*/ 1092200 w 5062099"/>
              <a:gd name="connsiteY114" fmla="*/ 82550 h 3779117"/>
              <a:gd name="connsiteX115" fmla="*/ 1066800 w 5062099"/>
              <a:gd name="connsiteY115" fmla="*/ 88900 h 3779117"/>
              <a:gd name="connsiteX116" fmla="*/ 1009650 w 5062099"/>
              <a:gd name="connsiteY116" fmla="*/ 107950 h 3779117"/>
              <a:gd name="connsiteX117" fmla="*/ 990600 w 5062099"/>
              <a:gd name="connsiteY117" fmla="*/ 114300 h 3779117"/>
              <a:gd name="connsiteX118" fmla="*/ 958850 w 5062099"/>
              <a:gd name="connsiteY118" fmla="*/ 120650 h 3779117"/>
              <a:gd name="connsiteX119" fmla="*/ 889000 w 5062099"/>
              <a:gd name="connsiteY119" fmla="*/ 152400 h 3779117"/>
              <a:gd name="connsiteX120" fmla="*/ 850900 w 5062099"/>
              <a:gd name="connsiteY120" fmla="*/ 165100 h 3779117"/>
              <a:gd name="connsiteX121" fmla="*/ 825500 w 5062099"/>
              <a:gd name="connsiteY121" fmla="*/ 184150 h 3779117"/>
              <a:gd name="connsiteX122" fmla="*/ 800100 w 5062099"/>
              <a:gd name="connsiteY122" fmla="*/ 190500 h 3779117"/>
              <a:gd name="connsiteX123" fmla="*/ 742950 w 5062099"/>
              <a:gd name="connsiteY123" fmla="*/ 215900 h 3779117"/>
              <a:gd name="connsiteX124" fmla="*/ 704850 w 5062099"/>
              <a:gd name="connsiteY124" fmla="*/ 228600 h 3779117"/>
              <a:gd name="connsiteX125" fmla="*/ 654050 w 5062099"/>
              <a:gd name="connsiteY125" fmla="*/ 254000 h 3779117"/>
              <a:gd name="connsiteX126" fmla="*/ 622300 w 5062099"/>
              <a:gd name="connsiteY126" fmla="*/ 266700 h 3779117"/>
              <a:gd name="connsiteX127" fmla="*/ 603250 w 5062099"/>
              <a:gd name="connsiteY127" fmla="*/ 279400 h 3779117"/>
              <a:gd name="connsiteX128" fmla="*/ 565150 w 5062099"/>
              <a:gd name="connsiteY128" fmla="*/ 292100 h 3779117"/>
              <a:gd name="connsiteX129" fmla="*/ 533400 w 5062099"/>
              <a:gd name="connsiteY129" fmla="*/ 311150 h 3779117"/>
              <a:gd name="connsiteX130" fmla="*/ 514350 w 5062099"/>
              <a:gd name="connsiteY130" fmla="*/ 323850 h 3779117"/>
              <a:gd name="connsiteX131" fmla="*/ 488950 w 5062099"/>
              <a:gd name="connsiteY131" fmla="*/ 336550 h 3779117"/>
              <a:gd name="connsiteX132" fmla="*/ 450850 w 5062099"/>
              <a:gd name="connsiteY132" fmla="*/ 361950 h 3779117"/>
              <a:gd name="connsiteX133" fmla="*/ 419100 w 5062099"/>
              <a:gd name="connsiteY133" fmla="*/ 374650 h 3779117"/>
              <a:gd name="connsiteX134" fmla="*/ 361950 w 5062099"/>
              <a:gd name="connsiteY134" fmla="*/ 400050 h 3779117"/>
              <a:gd name="connsiteX135" fmla="*/ 342900 w 5062099"/>
              <a:gd name="connsiteY135" fmla="*/ 412750 h 3779117"/>
              <a:gd name="connsiteX136" fmla="*/ 317500 w 5062099"/>
              <a:gd name="connsiteY136" fmla="*/ 419100 h 3779117"/>
              <a:gd name="connsiteX137" fmla="*/ 317500 w 5062099"/>
              <a:gd name="connsiteY137" fmla="*/ 425450 h 3779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5062099" h="3779117">
                <a:moveTo>
                  <a:pt x="0" y="3765550"/>
                </a:moveTo>
                <a:cubicBezTo>
                  <a:pt x="556251" y="3779117"/>
                  <a:pt x="349369" y="3776728"/>
                  <a:pt x="1282700" y="3765550"/>
                </a:cubicBezTo>
                <a:cubicBezTo>
                  <a:pt x="1295574" y="3765396"/>
                  <a:pt x="1307938" y="3759785"/>
                  <a:pt x="1320800" y="3759200"/>
                </a:cubicBezTo>
                <a:cubicBezTo>
                  <a:pt x="1401178" y="3755546"/>
                  <a:pt x="1481667" y="3754967"/>
                  <a:pt x="1562100" y="3752850"/>
                </a:cubicBezTo>
                <a:cubicBezTo>
                  <a:pt x="1568450" y="3750733"/>
                  <a:pt x="1574998" y="3749137"/>
                  <a:pt x="1581150" y="3746500"/>
                </a:cubicBezTo>
                <a:cubicBezTo>
                  <a:pt x="1589851" y="3742771"/>
                  <a:pt x="1597189" y="3735204"/>
                  <a:pt x="1606550" y="3733800"/>
                </a:cubicBezTo>
                <a:cubicBezTo>
                  <a:pt x="1640107" y="3728766"/>
                  <a:pt x="1674218" y="3727637"/>
                  <a:pt x="1708150" y="3727450"/>
                </a:cubicBezTo>
                <a:lnTo>
                  <a:pt x="3911600" y="3721100"/>
                </a:lnTo>
                <a:cubicBezTo>
                  <a:pt x="4107122" y="3686596"/>
                  <a:pt x="3983021" y="3702920"/>
                  <a:pt x="4286250" y="3695700"/>
                </a:cubicBezTo>
                <a:cubicBezTo>
                  <a:pt x="4303183" y="3693583"/>
                  <a:pt x="4320217" y="3692155"/>
                  <a:pt x="4337050" y="3689350"/>
                </a:cubicBezTo>
                <a:cubicBezTo>
                  <a:pt x="4466281" y="3667811"/>
                  <a:pt x="4343781" y="3683796"/>
                  <a:pt x="4445000" y="3670300"/>
                </a:cubicBezTo>
                <a:lnTo>
                  <a:pt x="4495800" y="3663950"/>
                </a:lnTo>
                <a:cubicBezTo>
                  <a:pt x="4516942" y="3661601"/>
                  <a:pt x="4538263" y="3660756"/>
                  <a:pt x="4559300" y="3657600"/>
                </a:cubicBezTo>
                <a:cubicBezTo>
                  <a:pt x="4580647" y="3654398"/>
                  <a:pt x="4601508" y="3648449"/>
                  <a:pt x="4622800" y="3644900"/>
                </a:cubicBezTo>
                <a:cubicBezTo>
                  <a:pt x="4671546" y="3636776"/>
                  <a:pt x="4648275" y="3641075"/>
                  <a:pt x="4692650" y="3632200"/>
                </a:cubicBezTo>
                <a:cubicBezTo>
                  <a:pt x="4800610" y="3585932"/>
                  <a:pt x="4674948" y="3635227"/>
                  <a:pt x="4781550" y="3606800"/>
                </a:cubicBezTo>
                <a:cubicBezTo>
                  <a:pt x="4799024" y="3602140"/>
                  <a:pt x="4815193" y="3593469"/>
                  <a:pt x="4832350" y="3587750"/>
                </a:cubicBezTo>
                <a:cubicBezTo>
                  <a:pt x="4846969" y="3582877"/>
                  <a:pt x="4862092" y="3579646"/>
                  <a:pt x="4876800" y="3575050"/>
                </a:cubicBezTo>
                <a:cubicBezTo>
                  <a:pt x="4895966" y="3569060"/>
                  <a:pt x="4914642" y="3561517"/>
                  <a:pt x="4933950" y="3556000"/>
                </a:cubicBezTo>
                <a:cubicBezTo>
                  <a:pt x="4944328" y="3553035"/>
                  <a:pt x="4955164" y="3551991"/>
                  <a:pt x="4965700" y="3549650"/>
                </a:cubicBezTo>
                <a:cubicBezTo>
                  <a:pt x="4974219" y="3547757"/>
                  <a:pt x="4982633" y="3545417"/>
                  <a:pt x="4991100" y="3543300"/>
                </a:cubicBezTo>
                <a:cubicBezTo>
                  <a:pt x="5014383" y="3525838"/>
                  <a:pt x="5020733" y="3524779"/>
                  <a:pt x="5035550" y="3498850"/>
                </a:cubicBezTo>
                <a:cubicBezTo>
                  <a:pt x="5038871" y="3493038"/>
                  <a:pt x="5040139" y="3486258"/>
                  <a:pt x="5041900" y="3479800"/>
                </a:cubicBezTo>
                <a:cubicBezTo>
                  <a:pt x="5056597" y="3425911"/>
                  <a:pt x="5053532" y="3436477"/>
                  <a:pt x="5060950" y="3384550"/>
                </a:cubicBezTo>
                <a:cubicBezTo>
                  <a:pt x="5058833" y="3299883"/>
                  <a:pt x="5062099" y="3214911"/>
                  <a:pt x="5054600" y="3130550"/>
                </a:cubicBezTo>
                <a:cubicBezTo>
                  <a:pt x="5053507" y="3118256"/>
                  <a:pt x="5039981" y="3110320"/>
                  <a:pt x="5035550" y="3098800"/>
                </a:cubicBezTo>
                <a:cubicBezTo>
                  <a:pt x="4985564" y="2968836"/>
                  <a:pt x="5049632" y="3101564"/>
                  <a:pt x="5010150" y="3022600"/>
                </a:cubicBezTo>
                <a:cubicBezTo>
                  <a:pt x="5008033" y="3001433"/>
                  <a:pt x="5007972" y="2979959"/>
                  <a:pt x="5003800" y="2959100"/>
                </a:cubicBezTo>
                <a:cubicBezTo>
                  <a:pt x="5001565" y="2947923"/>
                  <a:pt x="4995102" y="2938023"/>
                  <a:pt x="4991100" y="2927350"/>
                </a:cubicBezTo>
                <a:cubicBezTo>
                  <a:pt x="4988750" y="2921083"/>
                  <a:pt x="4987387" y="2914452"/>
                  <a:pt x="4984750" y="2908300"/>
                </a:cubicBezTo>
                <a:cubicBezTo>
                  <a:pt x="4981021" y="2899599"/>
                  <a:pt x="4975691" y="2891638"/>
                  <a:pt x="4972050" y="2882900"/>
                </a:cubicBezTo>
                <a:cubicBezTo>
                  <a:pt x="4965094" y="2866206"/>
                  <a:pt x="4959350" y="2849033"/>
                  <a:pt x="4953000" y="2832100"/>
                </a:cubicBezTo>
                <a:cubicBezTo>
                  <a:pt x="4950883" y="2808817"/>
                  <a:pt x="4949956" y="2785394"/>
                  <a:pt x="4946650" y="2762250"/>
                </a:cubicBezTo>
                <a:cubicBezTo>
                  <a:pt x="4945544" y="2754508"/>
                  <a:pt x="4927717" y="2711744"/>
                  <a:pt x="4927600" y="2711450"/>
                </a:cubicBezTo>
                <a:cubicBezTo>
                  <a:pt x="4926167" y="2702855"/>
                  <a:pt x="4920067" y="2660006"/>
                  <a:pt x="4914900" y="2647950"/>
                </a:cubicBezTo>
                <a:cubicBezTo>
                  <a:pt x="4911894" y="2640935"/>
                  <a:pt x="4906433" y="2635250"/>
                  <a:pt x="4902200" y="2628900"/>
                </a:cubicBezTo>
                <a:cubicBezTo>
                  <a:pt x="4900083" y="2620433"/>
                  <a:pt x="4896814" y="2612174"/>
                  <a:pt x="4895850" y="2603500"/>
                </a:cubicBezTo>
                <a:cubicBezTo>
                  <a:pt x="4895186" y="2597520"/>
                  <a:pt x="4894853" y="2516506"/>
                  <a:pt x="4883150" y="2489200"/>
                </a:cubicBezTo>
                <a:cubicBezTo>
                  <a:pt x="4880144" y="2482185"/>
                  <a:pt x="4874683" y="2476500"/>
                  <a:pt x="4870450" y="2470150"/>
                </a:cubicBezTo>
                <a:cubicBezTo>
                  <a:pt x="4868333" y="2457450"/>
                  <a:pt x="4867800" y="2444382"/>
                  <a:pt x="4864100" y="2432050"/>
                </a:cubicBezTo>
                <a:cubicBezTo>
                  <a:pt x="4861380" y="2422983"/>
                  <a:pt x="4855129" y="2415351"/>
                  <a:pt x="4851400" y="2406650"/>
                </a:cubicBezTo>
                <a:cubicBezTo>
                  <a:pt x="4846640" y="2395544"/>
                  <a:pt x="4841002" y="2372941"/>
                  <a:pt x="4838700" y="2362200"/>
                </a:cubicBezTo>
                <a:cubicBezTo>
                  <a:pt x="4834177" y="2341093"/>
                  <a:pt x="4830854" y="2319733"/>
                  <a:pt x="4826000" y="2298700"/>
                </a:cubicBezTo>
                <a:cubicBezTo>
                  <a:pt x="4821887" y="2280877"/>
                  <a:pt x="4812188" y="2265361"/>
                  <a:pt x="4806950" y="2247900"/>
                </a:cubicBezTo>
                <a:cubicBezTo>
                  <a:pt x="4803849" y="2237562"/>
                  <a:pt x="4804013" y="2226389"/>
                  <a:pt x="4800600" y="2216150"/>
                </a:cubicBezTo>
                <a:cubicBezTo>
                  <a:pt x="4786669" y="2174356"/>
                  <a:pt x="4785124" y="2176466"/>
                  <a:pt x="4762500" y="2146300"/>
                </a:cubicBezTo>
                <a:cubicBezTo>
                  <a:pt x="4753441" y="2119122"/>
                  <a:pt x="4738552" y="2069485"/>
                  <a:pt x="4724400" y="2038350"/>
                </a:cubicBezTo>
                <a:cubicBezTo>
                  <a:pt x="4718524" y="2025424"/>
                  <a:pt x="4710811" y="2013357"/>
                  <a:pt x="4705350" y="2000250"/>
                </a:cubicBezTo>
                <a:cubicBezTo>
                  <a:pt x="4700201" y="1987893"/>
                  <a:pt x="4697622" y="1974579"/>
                  <a:pt x="4692650" y="1962150"/>
                </a:cubicBezTo>
                <a:cubicBezTo>
                  <a:pt x="4688417" y="1951567"/>
                  <a:pt x="4683952" y="1941073"/>
                  <a:pt x="4679950" y="1930400"/>
                </a:cubicBezTo>
                <a:cubicBezTo>
                  <a:pt x="4677600" y="1924133"/>
                  <a:pt x="4676593" y="1917337"/>
                  <a:pt x="4673600" y="1911350"/>
                </a:cubicBezTo>
                <a:cubicBezTo>
                  <a:pt x="4670187" y="1904524"/>
                  <a:pt x="4665133" y="1898650"/>
                  <a:pt x="4660900" y="1892300"/>
                </a:cubicBezTo>
                <a:cubicBezTo>
                  <a:pt x="4646221" y="1833582"/>
                  <a:pt x="4662942" y="1897707"/>
                  <a:pt x="4629150" y="1790700"/>
                </a:cubicBezTo>
                <a:cubicBezTo>
                  <a:pt x="4624510" y="1776006"/>
                  <a:pt x="4620982" y="1760978"/>
                  <a:pt x="4616450" y="1746250"/>
                </a:cubicBezTo>
                <a:cubicBezTo>
                  <a:pt x="4612513" y="1733455"/>
                  <a:pt x="4607597" y="1720972"/>
                  <a:pt x="4603750" y="1708150"/>
                </a:cubicBezTo>
                <a:cubicBezTo>
                  <a:pt x="4601242" y="1699791"/>
                  <a:pt x="4600464" y="1690922"/>
                  <a:pt x="4597400" y="1682750"/>
                </a:cubicBezTo>
                <a:cubicBezTo>
                  <a:pt x="4587738" y="1656985"/>
                  <a:pt x="4572324" y="1633245"/>
                  <a:pt x="4565650" y="1606550"/>
                </a:cubicBezTo>
                <a:cubicBezTo>
                  <a:pt x="4535499" y="1485944"/>
                  <a:pt x="4569024" y="1610321"/>
                  <a:pt x="4540250" y="1524000"/>
                </a:cubicBezTo>
                <a:cubicBezTo>
                  <a:pt x="4537490" y="1515721"/>
                  <a:pt x="4535862" y="1507104"/>
                  <a:pt x="4533900" y="1498600"/>
                </a:cubicBezTo>
                <a:cubicBezTo>
                  <a:pt x="4529512" y="1479585"/>
                  <a:pt x="4527021" y="1460076"/>
                  <a:pt x="4521200" y="1441450"/>
                </a:cubicBezTo>
                <a:cubicBezTo>
                  <a:pt x="4516392" y="1426064"/>
                  <a:pt x="4507659" y="1412150"/>
                  <a:pt x="4502150" y="1397000"/>
                </a:cubicBezTo>
                <a:cubicBezTo>
                  <a:pt x="4499168" y="1388798"/>
                  <a:pt x="4498136" y="1380009"/>
                  <a:pt x="4495800" y="1371600"/>
                </a:cubicBezTo>
                <a:cubicBezTo>
                  <a:pt x="4486923" y="1339643"/>
                  <a:pt x="4459402" y="1240104"/>
                  <a:pt x="4445000" y="1206500"/>
                </a:cubicBezTo>
                <a:cubicBezTo>
                  <a:pt x="4438650" y="1191683"/>
                  <a:pt x="4431610" y="1177144"/>
                  <a:pt x="4425950" y="1162050"/>
                </a:cubicBezTo>
                <a:cubicBezTo>
                  <a:pt x="4418899" y="1143248"/>
                  <a:pt x="4418948" y="1120964"/>
                  <a:pt x="4406900" y="1104900"/>
                </a:cubicBezTo>
                <a:cubicBezTo>
                  <a:pt x="4383736" y="1074014"/>
                  <a:pt x="4388846" y="1085413"/>
                  <a:pt x="4375150" y="1047750"/>
                </a:cubicBezTo>
                <a:cubicBezTo>
                  <a:pt x="4370575" y="1035169"/>
                  <a:pt x="4367723" y="1021955"/>
                  <a:pt x="4362450" y="1009650"/>
                </a:cubicBezTo>
                <a:cubicBezTo>
                  <a:pt x="4354992" y="992249"/>
                  <a:pt x="4343037" y="976811"/>
                  <a:pt x="4337050" y="958850"/>
                </a:cubicBezTo>
                <a:cubicBezTo>
                  <a:pt x="4334933" y="952500"/>
                  <a:pt x="4332623" y="946211"/>
                  <a:pt x="4330700" y="939800"/>
                </a:cubicBezTo>
                <a:cubicBezTo>
                  <a:pt x="4326272" y="925040"/>
                  <a:pt x="4324891" y="909133"/>
                  <a:pt x="4318000" y="895350"/>
                </a:cubicBezTo>
                <a:cubicBezTo>
                  <a:pt x="4311939" y="883228"/>
                  <a:pt x="4299573" y="875222"/>
                  <a:pt x="4292600" y="863600"/>
                </a:cubicBezTo>
                <a:cubicBezTo>
                  <a:pt x="4286735" y="853826"/>
                  <a:pt x="4285941" y="841516"/>
                  <a:pt x="4279900" y="831850"/>
                </a:cubicBezTo>
                <a:cubicBezTo>
                  <a:pt x="4275140" y="824235"/>
                  <a:pt x="4266238" y="819984"/>
                  <a:pt x="4260850" y="812800"/>
                </a:cubicBezTo>
                <a:cubicBezTo>
                  <a:pt x="4246156" y="793208"/>
                  <a:pt x="4233548" y="760098"/>
                  <a:pt x="4216400" y="742950"/>
                </a:cubicBezTo>
                <a:cubicBezTo>
                  <a:pt x="4205817" y="732367"/>
                  <a:pt x="4194594" y="722387"/>
                  <a:pt x="4184650" y="711200"/>
                </a:cubicBezTo>
                <a:cubicBezTo>
                  <a:pt x="4147043" y="668892"/>
                  <a:pt x="4185951" y="701576"/>
                  <a:pt x="4140200" y="660400"/>
                </a:cubicBezTo>
                <a:cubicBezTo>
                  <a:pt x="4127912" y="649341"/>
                  <a:pt x="4113790" y="640340"/>
                  <a:pt x="4102100" y="628650"/>
                </a:cubicBezTo>
                <a:cubicBezTo>
                  <a:pt x="4094616" y="621166"/>
                  <a:pt x="4090827" y="610428"/>
                  <a:pt x="4083050" y="603250"/>
                </a:cubicBezTo>
                <a:cubicBezTo>
                  <a:pt x="4045432" y="568526"/>
                  <a:pt x="4005142" y="541827"/>
                  <a:pt x="3962400" y="514350"/>
                </a:cubicBezTo>
                <a:cubicBezTo>
                  <a:pt x="3952018" y="507676"/>
                  <a:pt x="3941689" y="500820"/>
                  <a:pt x="3930650" y="495300"/>
                </a:cubicBezTo>
                <a:cubicBezTo>
                  <a:pt x="3913717" y="486833"/>
                  <a:pt x="3893237" y="483287"/>
                  <a:pt x="3879850" y="469900"/>
                </a:cubicBezTo>
                <a:cubicBezTo>
                  <a:pt x="3873500" y="463550"/>
                  <a:pt x="3868832" y="454866"/>
                  <a:pt x="3860800" y="450850"/>
                </a:cubicBezTo>
                <a:cubicBezTo>
                  <a:pt x="3851147" y="446023"/>
                  <a:pt x="3839633" y="446617"/>
                  <a:pt x="3829050" y="444500"/>
                </a:cubicBezTo>
                <a:cubicBezTo>
                  <a:pt x="3795623" y="411073"/>
                  <a:pt x="3826356" y="436803"/>
                  <a:pt x="3778250" y="412750"/>
                </a:cubicBezTo>
                <a:cubicBezTo>
                  <a:pt x="3771424" y="409337"/>
                  <a:pt x="3765744" y="403977"/>
                  <a:pt x="3759200" y="400050"/>
                </a:cubicBezTo>
                <a:cubicBezTo>
                  <a:pt x="3744567" y="391270"/>
                  <a:pt x="3729284" y="383594"/>
                  <a:pt x="3714750" y="374650"/>
                </a:cubicBezTo>
                <a:cubicBezTo>
                  <a:pt x="3701751" y="366650"/>
                  <a:pt x="3690050" y="356559"/>
                  <a:pt x="3676650" y="349250"/>
                </a:cubicBezTo>
                <a:cubicBezTo>
                  <a:pt x="3659145" y="339702"/>
                  <a:pt x="3624386" y="330614"/>
                  <a:pt x="3606800" y="323850"/>
                </a:cubicBezTo>
                <a:cubicBezTo>
                  <a:pt x="3591754" y="318063"/>
                  <a:pt x="3577396" y="310587"/>
                  <a:pt x="3562350" y="304800"/>
                </a:cubicBezTo>
                <a:cubicBezTo>
                  <a:pt x="3549855" y="299994"/>
                  <a:pt x="3536515" y="297466"/>
                  <a:pt x="3524250" y="292100"/>
                </a:cubicBezTo>
                <a:cubicBezTo>
                  <a:pt x="3502569" y="282615"/>
                  <a:pt x="3482722" y="269139"/>
                  <a:pt x="3460750" y="260350"/>
                </a:cubicBezTo>
                <a:cubicBezTo>
                  <a:pt x="3450167" y="256117"/>
                  <a:pt x="3439416" y="252279"/>
                  <a:pt x="3429000" y="247650"/>
                </a:cubicBezTo>
                <a:cubicBezTo>
                  <a:pt x="3420350" y="243805"/>
                  <a:pt x="3412647" y="237734"/>
                  <a:pt x="3403600" y="234950"/>
                </a:cubicBezTo>
                <a:cubicBezTo>
                  <a:pt x="3384948" y="229211"/>
                  <a:pt x="3365214" y="227611"/>
                  <a:pt x="3346450" y="222250"/>
                </a:cubicBezTo>
                <a:cubicBezTo>
                  <a:pt x="3279338" y="203075"/>
                  <a:pt x="3350355" y="217462"/>
                  <a:pt x="3282950" y="190500"/>
                </a:cubicBezTo>
                <a:cubicBezTo>
                  <a:pt x="3272929" y="186492"/>
                  <a:pt x="3261717" y="186577"/>
                  <a:pt x="3251200" y="184150"/>
                </a:cubicBezTo>
                <a:cubicBezTo>
                  <a:pt x="3234193" y="180225"/>
                  <a:pt x="3217083" y="176583"/>
                  <a:pt x="3200400" y="171450"/>
                </a:cubicBezTo>
                <a:cubicBezTo>
                  <a:pt x="3189505" y="168098"/>
                  <a:pt x="3179464" y="162355"/>
                  <a:pt x="3168650" y="158750"/>
                </a:cubicBezTo>
                <a:cubicBezTo>
                  <a:pt x="3124519" y="144040"/>
                  <a:pt x="3125167" y="146188"/>
                  <a:pt x="3079750" y="139700"/>
                </a:cubicBezTo>
                <a:cubicBezTo>
                  <a:pt x="3058709" y="131283"/>
                  <a:pt x="3031639" y="119735"/>
                  <a:pt x="3009900" y="114300"/>
                </a:cubicBezTo>
                <a:cubicBezTo>
                  <a:pt x="2988959" y="109065"/>
                  <a:pt x="2967341" y="106835"/>
                  <a:pt x="2946400" y="101600"/>
                </a:cubicBezTo>
                <a:cubicBezTo>
                  <a:pt x="2845771" y="76443"/>
                  <a:pt x="2969896" y="99166"/>
                  <a:pt x="2870200" y="82550"/>
                </a:cubicBezTo>
                <a:cubicBezTo>
                  <a:pt x="2827616" y="61258"/>
                  <a:pt x="2862629" y="76469"/>
                  <a:pt x="2819400" y="63500"/>
                </a:cubicBezTo>
                <a:cubicBezTo>
                  <a:pt x="2794535" y="56041"/>
                  <a:pt x="2762109" y="42836"/>
                  <a:pt x="2736850" y="38100"/>
                </a:cubicBezTo>
                <a:cubicBezTo>
                  <a:pt x="2714855" y="33976"/>
                  <a:pt x="2618367" y="26639"/>
                  <a:pt x="2603500" y="25400"/>
                </a:cubicBezTo>
                <a:cubicBezTo>
                  <a:pt x="2597150" y="21167"/>
                  <a:pt x="2591912" y="14299"/>
                  <a:pt x="2584450" y="12700"/>
                </a:cubicBezTo>
                <a:cubicBezTo>
                  <a:pt x="2561590" y="7801"/>
                  <a:pt x="2537799" y="9250"/>
                  <a:pt x="2514600" y="6350"/>
                </a:cubicBezTo>
                <a:cubicBezTo>
                  <a:pt x="2503890" y="5011"/>
                  <a:pt x="2493433" y="2117"/>
                  <a:pt x="2482850" y="0"/>
                </a:cubicBezTo>
                <a:lnTo>
                  <a:pt x="1536700" y="12700"/>
                </a:lnTo>
                <a:cubicBezTo>
                  <a:pt x="1438688" y="21223"/>
                  <a:pt x="1525720" y="15176"/>
                  <a:pt x="1454150" y="25400"/>
                </a:cubicBezTo>
                <a:cubicBezTo>
                  <a:pt x="1435175" y="28111"/>
                  <a:pt x="1416050" y="29633"/>
                  <a:pt x="1397000" y="31750"/>
                </a:cubicBezTo>
                <a:cubicBezTo>
                  <a:pt x="1343143" y="49702"/>
                  <a:pt x="1420188" y="25732"/>
                  <a:pt x="1295400" y="44450"/>
                </a:cubicBezTo>
                <a:cubicBezTo>
                  <a:pt x="1280161" y="46736"/>
                  <a:pt x="1266060" y="54128"/>
                  <a:pt x="1250950" y="57150"/>
                </a:cubicBezTo>
                <a:cubicBezTo>
                  <a:pt x="1227825" y="61775"/>
                  <a:pt x="1147447" y="68291"/>
                  <a:pt x="1130300" y="69850"/>
                </a:cubicBezTo>
                <a:cubicBezTo>
                  <a:pt x="1117600" y="74083"/>
                  <a:pt x="1105187" y="79303"/>
                  <a:pt x="1092200" y="82550"/>
                </a:cubicBezTo>
                <a:cubicBezTo>
                  <a:pt x="1083733" y="84667"/>
                  <a:pt x="1075159" y="86392"/>
                  <a:pt x="1066800" y="88900"/>
                </a:cubicBezTo>
                <a:lnTo>
                  <a:pt x="1009650" y="107950"/>
                </a:lnTo>
                <a:cubicBezTo>
                  <a:pt x="1003300" y="110067"/>
                  <a:pt x="997164" y="112987"/>
                  <a:pt x="990600" y="114300"/>
                </a:cubicBezTo>
                <a:cubicBezTo>
                  <a:pt x="980017" y="116417"/>
                  <a:pt x="969188" y="117549"/>
                  <a:pt x="958850" y="120650"/>
                </a:cubicBezTo>
                <a:cubicBezTo>
                  <a:pt x="924738" y="130884"/>
                  <a:pt x="923815" y="137894"/>
                  <a:pt x="889000" y="152400"/>
                </a:cubicBezTo>
                <a:cubicBezTo>
                  <a:pt x="876643" y="157549"/>
                  <a:pt x="850900" y="165100"/>
                  <a:pt x="850900" y="165100"/>
                </a:cubicBezTo>
                <a:cubicBezTo>
                  <a:pt x="842433" y="171450"/>
                  <a:pt x="834966" y="179417"/>
                  <a:pt x="825500" y="184150"/>
                </a:cubicBezTo>
                <a:cubicBezTo>
                  <a:pt x="817694" y="188053"/>
                  <a:pt x="808379" y="187740"/>
                  <a:pt x="800100" y="190500"/>
                </a:cubicBezTo>
                <a:cubicBezTo>
                  <a:pt x="735807" y="211931"/>
                  <a:pt x="798272" y="193771"/>
                  <a:pt x="742950" y="215900"/>
                </a:cubicBezTo>
                <a:cubicBezTo>
                  <a:pt x="730521" y="220872"/>
                  <a:pt x="717155" y="223327"/>
                  <a:pt x="704850" y="228600"/>
                </a:cubicBezTo>
                <a:cubicBezTo>
                  <a:pt x="687449" y="236058"/>
                  <a:pt x="671628" y="246969"/>
                  <a:pt x="654050" y="254000"/>
                </a:cubicBezTo>
                <a:cubicBezTo>
                  <a:pt x="643467" y="258233"/>
                  <a:pt x="632495" y="261602"/>
                  <a:pt x="622300" y="266700"/>
                </a:cubicBezTo>
                <a:cubicBezTo>
                  <a:pt x="615474" y="270113"/>
                  <a:pt x="610224" y="276300"/>
                  <a:pt x="603250" y="279400"/>
                </a:cubicBezTo>
                <a:cubicBezTo>
                  <a:pt x="591017" y="284837"/>
                  <a:pt x="576629" y="285212"/>
                  <a:pt x="565150" y="292100"/>
                </a:cubicBezTo>
                <a:cubicBezTo>
                  <a:pt x="554567" y="298450"/>
                  <a:pt x="543866" y="304609"/>
                  <a:pt x="533400" y="311150"/>
                </a:cubicBezTo>
                <a:cubicBezTo>
                  <a:pt x="526928" y="315195"/>
                  <a:pt x="520976" y="320064"/>
                  <a:pt x="514350" y="323850"/>
                </a:cubicBezTo>
                <a:cubicBezTo>
                  <a:pt x="506131" y="328546"/>
                  <a:pt x="497067" y="331680"/>
                  <a:pt x="488950" y="336550"/>
                </a:cubicBezTo>
                <a:cubicBezTo>
                  <a:pt x="475862" y="344403"/>
                  <a:pt x="464250" y="354641"/>
                  <a:pt x="450850" y="361950"/>
                </a:cubicBezTo>
                <a:cubicBezTo>
                  <a:pt x="440843" y="367408"/>
                  <a:pt x="429064" y="369114"/>
                  <a:pt x="419100" y="374650"/>
                </a:cubicBezTo>
                <a:cubicBezTo>
                  <a:pt x="366453" y="403898"/>
                  <a:pt x="423059" y="387828"/>
                  <a:pt x="361950" y="400050"/>
                </a:cubicBezTo>
                <a:cubicBezTo>
                  <a:pt x="355600" y="404283"/>
                  <a:pt x="349915" y="409744"/>
                  <a:pt x="342900" y="412750"/>
                </a:cubicBezTo>
                <a:cubicBezTo>
                  <a:pt x="334878" y="416188"/>
                  <a:pt x="325306" y="415197"/>
                  <a:pt x="317500" y="419100"/>
                </a:cubicBezTo>
                <a:cubicBezTo>
                  <a:pt x="315607" y="420047"/>
                  <a:pt x="317500" y="423333"/>
                  <a:pt x="317500" y="4254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rot="5400000">
            <a:off x="107125" y="2964653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자유형 9"/>
          <p:cNvSpPr/>
          <p:nvPr/>
        </p:nvSpPr>
        <p:spPr>
          <a:xfrm>
            <a:off x="254000" y="3581400"/>
            <a:ext cx="615950" cy="1765300"/>
          </a:xfrm>
          <a:custGeom>
            <a:avLst/>
            <a:gdLst>
              <a:gd name="connsiteX0" fmla="*/ 323850 w 615950"/>
              <a:gd name="connsiteY0" fmla="*/ 260350 h 1765300"/>
              <a:gd name="connsiteX1" fmla="*/ 400050 w 615950"/>
              <a:gd name="connsiteY1" fmla="*/ 254000 h 1765300"/>
              <a:gd name="connsiteX2" fmla="*/ 425450 w 615950"/>
              <a:gd name="connsiteY2" fmla="*/ 247650 h 1765300"/>
              <a:gd name="connsiteX3" fmla="*/ 476250 w 615950"/>
              <a:gd name="connsiteY3" fmla="*/ 190500 h 1765300"/>
              <a:gd name="connsiteX4" fmla="*/ 488950 w 615950"/>
              <a:gd name="connsiteY4" fmla="*/ 146050 h 1765300"/>
              <a:gd name="connsiteX5" fmla="*/ 469900 w 615950"/>
              <a:gd name="connsiteY5" fmla="*/ 44450 h 1765300"/>
              <a:gd name="connsiteX6" fmla="*/ 431800 w 615950"/>
              <a:gd name="connsiteY6" fmla="*/ 12700 h 1765300"/>
              <a:gd name="connsiteX7" fmla="*/ 393700 w 615950"/>
              <a:gd name="connsiteY7" fmla="*/ 0 h 1765300"/>
              <a:gd name="connsiteX8" fmla="*/ 298450 w 615950"/>
              <a:gd name="connsiteY8" fmla="*/ 12700 h 1765300"/>
              <a:gd name="connsiteX9" fmla="*/ 279400 w 615950"/>
              <a:gd name="connsiteY9" fmla="*/ 25400 h 1765300"/>
              <a:gd name="connsiteX10" fmla="*/ 247650 w 615950"/>
              <a:gd name="connsiteY10" fmla="*/ 63500 h 1765300"/>
              <a:gd name="connsiteX11" fmla="*/ 254000 w 615950"/>
              <a:gd name="connsiteY11" fmla="*/ 196850 h 1765300"/>
              <a:gd name="connsiteX12" fmla="*/ 260350 w 615950"/>
              <a:gd name="connsiteY12" fmla="*/ 215900 h 1765300"/>
              <a:gd name="connsiteX13" fmla="*/ 298450 w 615950"/>
              <a:gd name="connsiteY13" fmla="*/ 234950 h 1765300"/>
              <a:gd name="connsiteX14" fmla="*/ 317500 w 615950"/>
              <a:gd name="connsiteY14" fmla="*/ 254000 h 1765300"/>
              <a:gd name="connsiteX15" fmla="*/ 336550 w 615950"/>
              <a:gd name="connsiteY15" fmla="*/ 266700 h 1765300"/>
              <a:gd name="connsiteX16" fmla="*/ 292100 w 615950"/>
              <a:gd name="connsiteY16" fmla="*/ 273050 h 1765300"/>
              <a:gd name="connsiteX17" fmla="*/ 260350 w 615950"/>
              <a:gd name="connsiteY17" fmla="*/ 279400 h 1765300"/>
              <a:gd name="connsiteX18" fmla="*/ 222250 w 615950"/>
              <a:gd name="connsiteY18" fmla="*/ 298450 h 1765300"/>
              <a:gd name="connsiteX19" fmla="*/ 184150 w 615950"/>
              <a:gd name="connsiteY19" fmla="*/ 317500 h 1765300"/>
              <a:gd name="connsiteX20" fmla="*/ 158750 w 615950"/>
              <a:gd name="connsiteY20" fmla="*/ 355600 h 1765300"/>
              <a:gd name="connsiteX21" fmla="*/ 133350 w 615950"/>
              <a:gd name="connsiteY21" fmla="*/ 400050 h 1765300"/>
              <a:gd name="connsiteX22" fmla="*/ 120650 w 615950"/>
              <a:gd name="connsiteY22" fmla="*/ 419100 h 1765300"/>
              <a:gd name="connsiteX23" fmla="*/ 101600 w 615950"/>
              <a:gd name="connsiteY23" fmla="*/ 463550 h 1765300"/>
              <a:gd name="connsiteX24" fmla="*/ 76200 w 615950"/>
              <a:gd name="connsiteY24" fmla="*/ 508000 h 1765300"/>
              <a:gd name="connsiteX25" fmla="*/ 57150 w 615950"/>
              <a:gd name="connsiteY25" fmla="*/ 571500 h 1765300"/>
              <a:gd name="connsiteX26" fmla="*/ 50800 w 615950"/>
              <a:gd name="connsiteY26" fmla="*/ 590550 h 1765300"/>
              <a:gd name="connsiteX27" fmla="*/ 44450 w 615950"/>
              <a:gd name="connsiteY27" fmla="*/ 622300 h 1765300"/>
              <a:gd name="connsiteX28" fmla="*/ 38100 w 615950"/>
              <a:gd name="connsiteY28" fmla="*/ 647700 h 1765300"/>
              <a:gd name="connsiteX29" fmla="*/ 19050 w 615950"/>
              <a:gd name="connsiteY29" fmla="*/ 736600 h 1765300"/>
              <a:gd name="connsiteX30" fmla="*/ 12700 w 615950"/>
              <a:gd name="connsiteY30" fmla="*/ 812800 h 1765300"/>
              <a:gd name="connsiteX31" fmla="*/ 6350 w 615950"/>
              <a:gd name="connsiteY31" fmla="*/ 857250 h 1765300"/>
              <a:gd name="connsiteX32" fmla="*/ 0 w 615950"/>
              <a:gd name="connsiteY32" fmla="*/ 946150 h 1765300"/>
              <a:gd name="connsiteX33" fmla="*/ 6350 w 615950"/>
              <a:gd name="connsiteY33" fmla="*/ 1289050 h 1765300"/>
              <a:gd name="connsiteX34" fmla="*/ 12700 w 615950"/>
              <a:gd name="connsiteY34" fmla="*/ 1308100 h 1765300"/>
              <a:gd name="connsiteX35" fmla="*/ 25400 w 615950"/>
              <a:gd name="connsiteY35" fmla="*/ 1352550 h 1765300"/>
              <a:gd name="connsiteX36" fmla="*/ 38100 w 615950"/>
              <a:gd name="connsiteY36" fmla="*/ 1371600 h 1765300"/>
              <a:gd name="connsiteX37" fmla="*/ 44450 w 615950"/>
              <a:gd name="connsiteY37" fmla="*/ 1403350 h 1765300"/>
              <a:gd name="connsiteX38" fmla="*/ 57150 w 615950"/>
              <a:gd name="connsiteY38" fmla="*/ 1422400 h 1765300"/>
              <a:gd name="connsiteX39" fmla="*/ 63500 w 615950"/>
              <a:gd name="connsiteY39" fmla="*/ 1441450 h 1765300"/>
              <a:gd name="connsiteX40" fmla="*/ 88900 w 615950"/>
              <a:gd name="connsiteY40" fmla="*/ 1479550 h 1765300"/>
              <a:gd name="connsiteX41" fmla="*/ 101600 w 615950"/>
              <a:gd name="connsiteY41" fmla="*/ 1498600 h 1765300"/>
              <a:gd name="connsiteX42" fmla="*/ 120650 w 615950"/>
              <a:gd name="connsiteY42" fmla="*/ 1517650 h 1765300"/>
              <a:gd name="connsiteX43" fmla="*/ 133350 w 615950"/>
              <a:gd name="connsiteY43" fmla="*/ 1536700 h 1765300"/>
              <a:gd name="connsiteX44" fmla="*/ 209550 w 615950"/>
              <a:gd name="connsiteY44" fmla="*/ 1600200 h 1765300"/>
              <a:gd name="connsiteX45" fmla="*/ 228600 w 615950"/>
              <a:gd name="connsiteY45" fmla="*/ 1606550 h 1765300"/>
              <a:gd name="connsiteX46" fmla="*/ 247650 w 615950"/>
              <a:gd name="connsiteY46" fmla="*/ 1625600 h 1765300"/>
              <a:gd name="connsiteX47" fmla="*/ 266700 w 615950"/>
              <a:gd name="connsiteY47" fmla="*/ 1631950 h 1765300"/>
              <a:gd name="connsiteX48" fmla="*/ 317500 w 615950"/>
              <a:gd name="connsiteY48" fmla="*/ 1657350 h 1765300"/>
              <a:gd name="connsiteX49" fmla="*/ 361950 w 615950"/>
              <a:gd name="connsiteY49" fmla="*/ 1682750 h 1765300"/>
              <a:gd name="connsiteX50" fmla="*/ 381000 w 615950"/>
              <a:gd name="connsiteY50" fmla="*/ 1695450 h 1765300"/>
              <a:gd name="connsiteX51" fmla="*/ 425450 w 615950"/>
              <a:gd name="connsiteY51" fmla="*/ 1708150 h 1765300"/>
              <a:gd name="connsiteX52" fmla="*/ 444500 w 615950"/>
              <a:gd name="connsiteY52" fmla="*/ 1720850 h 1765300"/>
              <a:gd name="connsiteX53" fmla="*/ 501650 w 615950"/>
              <a:gd name="connsiteY53" fmla="*/ 1739900 h 1765300"/>
              <a:gd name="connsiteX54" fmla="*/ 603250 w 615950"/>
              <a:gd name="connsiteY54" fmla="*/ 1765300 h 1765300"/>
              <a:gd name="connsiteX55" fmla="*/ 615950 w 615950"/>
              <a:gd name="connsiteY55" fmla="*/ 1765300 h 176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15950" h="1765300">
                <a:moveTo>
                  <a:pt x="323850" y="260350"/>
                </a:moveTo>
                <a:cubicBezTo>
                  <a:pt x="349250" y="258233"/>
                  <a:pt x="374759" y="257161"/>
                  <a:pt x="400050" y="254000"/>
                </a:cubicBezTo>
                <a:cubicBezTo>
                  <a:pt x="408710" y="252918"/>
                  <a:pt x="418300" y="252655"/>
                  <a:pt x="425450" y="247650"/>
                </a:cubicBezTo>
                <a:cubicBezTo>
                  <a:pt x="438396" y="238588"/>
                  <a:pt x="466569" y="209862"/>
                  <a:pt x="476250" y="190500"/>
                </a:cubicBezTo>
                <a:cubicBezTo>
                  <a:pt x="480805" y="181390"/>
                  <a:pt x="486915" y="154188"/>
                  <a:pt x="488950" y="146050"/>
                </a:cubicBezTo>
                <a:cubicBezTo>
                  <a:pt x="488128" y="137829"/>
                  <a:pt x="485010" y="59560"/>
                  <a:pt x="469900" y="44450"/>
                </a:cubicBezTo>
                <a:cubicBezTo>
                  <a:pt x="457937" y="32487"/>
                  <a:pt x="447713" y="19773"/>
                  <a:pt x="431800" y="12700"/>
                </a:cubicBezTo>
                <a:cubicBezTo>
                  <a:pt x="419567" y="7263"/>
                  <a:pt x="393700" y="0"/>
                  <a:pt x="393700" y="0"/>
                </a:cubicBezTo>
                <a:cubicBezTo>
                  <a:pt x="361950" y="4233"/>
                  <a:pt x="329718" y="5752"/>
                  <a:pt x="298450" y="12700"/>
                </a:cubicBezTo>
                <a:cubicBezTo>
                  <a:pt x="291000" y="14356"/>
                  <a:pt x="285263" y="20514"/>
                  <a:pt x="279400" y="25400"/>
                </a:cubicBezTo>
                <a:cubicBezTo>
                  <a:pt x="261065" y="40679"/>
                  <a:pt x="260137" y="44769"/>
                  <a:pt x="247650" y="63500"/>
                </a:cubicBezTo>
                <a:cubicBezTo>
                  <a:pt x="249767" y="107950"/>
                  <a:pt x="250304" y="152503"/>
                  <a:pt x="254000" y="196850"/>
                </a:cubicBezTo>
                <a:cubicBezTo>
                  <a:pt x="254556" y="203520"/>
                  <a:pt x="256169" y="210673"/>
                  <a:pt x="260350" y="215900"/>
                </a:cubicBezTo>
                <a:cubicBezTo>
                  <a:pt x="269302" y="227091"/>
                  <a:pt x="285901" y="230767"/>
                  <a:pt x="298450" y="234950"/>
                </a:cubicBezTo>
                <a:cubicBezTo>
                  <a:pt x="304800" y="241300"/>
                  <a:pt x="310601" y="248251"/>
                  <a:pt x="317500" y="254000"/>
                </a:cubicBezTo>
                <a:cubicBezTo>
                  <a:pt x="323363" y="258886"/>
                  <a:pt x="342655" y="262121"/>
                  <a:pt x="336550" y="266700"/>
                </a:cubicBezTo>
                <a:cubicBezTo>
                  <a:pt x="324576" y="275680"/>
                  <a:pt x="306863" y="270589"/>
                  <a:pt x="292100" y="273050"/>
                </a:cubicBezTo>
                <a:cubicBezTo>
                  <a:pt x="281454" y="274824"/>
                  <a:pt x="270933" y="277283"/>
                  <a:pt x="260350" y="279400"/>
                </a:cubicBezTo>
                <a:cubicBezTo>
                  <a:pt x="205755" y="315796"/>
                  <a:pt x="274830" y="272160"/>
                  <a:pt x="222250" y="298450"/>
                </a:cubicBezTo>
                <a:cubicBezTo>
                  <a:pt x="173011" y="323069"/>
                  <a:pt x="232033" y="301539"/>
                  <a:pt x="184150" y="317500"/>
                </a:cubicBezTo>
                <a:cubicBezTo>
                  <a:pt x="172991" y="350978"/>
                  <a:pt x="185176" y="323889"/>
                  <a:pt x="158750" y="355600"/>
                </a:cubicBezTo>
                <a:cubicBezTo>
                  <a:pt x="144686" y="372477"/>
                  <a:pt x="144642" y="380288"/>
                  <a:pt x="133350" y="400050"/>
                </a:cubicBezTo>
                <a:cubicBezTo>
                  <a:pt x="129564" y="406676"/>
                  <a:pt x="124883" y="412750"/>
                  <a:pt x="120650" y="419100"/>
                </a:cubicBezTo>
                <a:cubicBezTo>
                  <a:pt x="107434" y="471963"/>
                  <a:pt x="123526" y="419697"/>
                  <a:pt x="101600" y="463550"/>
                </a:cubicBezTo>
                <a:cubicBezTo>
                  <a:pt x="77358" y="512034"/>
                  <a:pt x="122264" y="446581"/>
                  <a:pt x="76200" y="508000"/>
                </a:cubicBezTo>
                <a:cubicBezTo>
                  <a:pt x="66603" y="546387"/>
                  <a:pt x="72610" y="525121"/>
                  <a:pt x="57150" y="571500"/>
                </a:cubicBezTo>
                <a:cubicBezTo>
                  <a:pt x="55033" y="577850"/>
                  <a:pt x="52113" y="583986"/>
                  <a:pt x="50800" y="590550"/>
                </a:cubicBezTo>
                <a:cubicBezTo>
                  <a:pt x="48683" y="601133"/>
                  <a:pt x="46791" y="611764"/>
                  <a:pt x="44450" y="622300"/>
                </a:cubicBezTo>
                <a:cubicBezTo>
                  <a:pt x="42557" y="630819"/>
                  <a:pt x="39535" y="639092"/>
                  <a:pt x="38100" y="647700"/>
                </a:cubicBezTo>
                <a:cubicBezTo>
                  <a:pt x="24749" y="727804"/>
                  <a:pt x="41336" y="669743"/>
                  <a:pt x="19050" y="736600"/>
                </a:cubicBezTo>
                <a:cubicBezTo>
                  <a:pt x="16933" y="762000"/>
                  <a:pt x="15368" y="787452"/>
                  <a:pt x="12700" y="812800"/>
                </a:cubicBezTo>
                <a:cubicBezTo>
                  <a:pt x="11133" y="827685"/>
                  <a:pt x="7769" y="842350"/>
                  <a:pt x="6350" y="857250"/>
                </a:cubicBezTo>
                <a:cubicBezTo>
                  <a:pt x="3533" y="886825"/>
                  <a:pt x="2117" y="916517"/>
                  <a:pt x="0" y="946150"/>
                </a:cubicBezTo>
                <a:cubicBezTo>
                  <a:pt x="2117" y="1060450"/>
                  <a:pt x="2341" y="1174801"/>
                  <a:pt x="6350" y="1289050"/>
                </a:cubicBezTo>
                <a:cubicBezTo>
                  <a:pt x="6585" y="1295739"/>
                  <a:pt x="10861" y="1301664"/>
                  <a:pt x="12700" y="1308100"/>
                </a:cubicBezTo>
                <a:cubicBezTo>
                  <a:pt x="15413" y="1317595"/>
                  <a:pt x="20325" y="1342400"/>
                  <a:pt x="25400" y="1352550"/>
                </a:cubicBezTo>
                <a:cubicBezTo>
                  <a:pt x="28813" y="1359376"/>
                  <a:pt x="33867" y="1365250"/>
                  <a:pt x="38100" y="1371600"/>
                </a:cubicBezTo>
                <a:cubicBezTo>
                  <a:pt x="40217" y="1382183"/>
                  <a:pt x="40660" y="1393244"/>
                  <a:pt x="44450" y="1403350"/>
                </a:cubicBezTo>
                <a:cubicBezTo>
                  <a:pt x="47130" y="1410496"/>
                  <a:pt x="53737" y="1415574"/>
                  <a:pt x="57150" y="1422400"/>
                </a:cubicBezTo>
                <a:cubicBezTo>
                  <a:pt x="60143" y="1428387"/>
                  <a:pt x="60249" y="1435599"/>
                  <a:pt x="63500" y="1441450"/>
                </a:cubicBezTo>
                <a:cubicBezTo>
                  <a:pt x="70913" y="1454793"/>
                  <a:pt x="80433" y="1466850"/>
                  <a:pt x="88900" y="1479550"/>
                </a:cubicBezTo>
                <a:cubicBezTo>
                  <a:pt x="93133" y="1485900"/>
                  <a:pt x="96204" y="1493204"/>
                  <a:pt x="101600" y="1498600"/>
                </a:cubicBezTo>
                <a:cubicBezTo>
                  <a:pt x="107950" y="1504950"/>
                  <a:pt x="114901" y="1510751"/>
                  <a:pt x="120650" y="1517650"/>
                </a:cubicBezTo>
                <a:cubicBezTo>
                  <a:pt x="125536" y="1523513"/>
                  <a:pt x="128280" y="1530996"/>
                  <a:pt x="133350" y="1536700"/>
                </a:cubicBezTo>
                <a:cubicBezTo>
                  <a:pt x="148242" y="1553454"/>
                  <a:pt x="185401" y="1592150"/>
                  <a:pt x="209550" y="1600200"/>
                </a:cubicBezTo>
                <a:lnTo>
                  <a:pt x="228600" y="1606550"/>
                </a:lnTo>
                <a:cubicBezTo>
                  <a:pt x="234950" y="1612900"/>
                  <a:pt x="240178" y="1620619"/>
                  <a:pt x="247650" y="1625600"/>
                </a:cubicBezTo>
                <a:cubicBezTo>
                  <a:pt x="253219" y="1629313"/>
                  <a:pt x="260606" y="1629180"/>
                  <a:pt x="266700" y="1631950"/>
                </a:cubicBezTo>
                <a:cubicBezTo>
                  <a:pt x="283935" y="1639784"/>
                  <a:pt x="301748" y="1646848"/>
                  <a:pt x="317500" y="1657350"/>
                </a:cubicBezTo>
                <a:cubicBezTo>
                  <a:pt x="363912" y="1688292"/>
                  <a:pt x="305554" y="1650524"/>
                  <a:pt x="361950" y="1682750"/>
                </a:cubicBezTo>
                <a:cubicBezTo>
                  <a:pt x="368576" y="1686536"/>
                  <a:pt x="374174" y="1692037"/>
                  <a:pt x="381000" y="1695450"/>
                </a:cubicBezTo>
                <a:cubicBezTo>
                  <a:pt x="390110" y="1700005"/>
                  <a:pt x="417312" y="1706115"/>
                  <a:pt x="425450" y="1708150"/>
                </a:cubicBezTo>
                <a:cubicBezTo>
                  <a:pt x="431800" y="1712383"/>
                  <a:pt x="437526" y="1717750"/>
                  <a:pt x="444500" y="1720850"/>
                </a:cubicBezTo>
                <a:lnTo>
                  <a:pt x="501650" y="1739900"/>
                </a:lnTo>
                <a:cubicBezTo>
                  <a:pt x="531715" y="1749922"/>
                  <a:pt x="572599" y="1765300"/>
                  <a:pt x="603250" y="1765300"/>
                </a:cubicBezTo>
                <a:lnTo>
                  <a:pt x="615950" y="176530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rot="5400000">
            <a:off x="607191" y="575073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5786" y="357166"/>
            <a:ext cx="2357454" cy="2928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00430" y="357166"/>
            <a:ext cx="1714512" cy="192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00694" y="357166"/>
            <a:ext cx="1714512" cy="192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71604" y="3273982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method</a:t>
            </a:r>
            <a:r>
              <a:rPr lang="ko-KR" altLang="en-US" sz="1400" dirty="0" smtClean="0"/>
              <a:t>영</a:t>
            </a:r>
            <a:r>
              <a:rPr lang="ko-KR" altLang="en-US" sz="1400" dirty="0"/>
              <a:t>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06183" y="2357430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</a:t>
            </a:r>
            <a:r>
              <a:rPr lang="en-US" altLang="ko-KR" sz="1400" dirty="0" smtClean="0"/>
              <a:t>tack</a:t>
            </a:r>
            <a:r>
              <a:rPr lang="ko-KR" altLang="en-US" sz="1400" dirty="0" smtClean="0"/>
              <a:t>영역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462264" y="2357430"/>
            <a:ext cx="20970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heap</a:t>
            </a:r>
            <a:r>
              <a:rPr lang="ko-KR" altLang="en-US" sz="1400" dirty="0" smtClean="0"/>
              <a:t>영역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객체</a:t>
            </a:r>
            <a:r>
              <a:rPr lang="en-US" altLang="ko-KR" sz="1400" dirty="0" smtClean="0"/>
              <a:t>- new</a:t>
            </a:r>
            <a:r>
              <a:rPr lang="ko-KR" altLang="en-US" sz="1400" dirty="0" smtClean="0"/>
              <a:t>로 의해 생성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857224" y="428604"/>
            <a:ext cx="2307251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/>
          </a:p>
          <a:p>
            <a:r>
              <a:rPr lang="en-US" altLang="ko-KR" sz="1100" dirty="0" smtClean="0"/>
              <a:t>main(  ) </a:t>
            </a:r>
            <a:r>
              <a:rPr lang="ko-KR" altLang="en-US" sz="1100" dirty="0" smtClean="0"/>
              <a:t>호출</a:t>
            </a:r>
            <a:r>
              <a:rPr lang="en-US" altLang="ko-KR" sz="1100" dirty="0" smtClean="0"/>
              <a:t>{</a:t>
            </a:r>
          </a:p>
          <a:p>
            <a:r>
              <a:rPr lang="en-US" altLang="ko-KR" sz="1100" dirty="0" err="1" smtClean="0"/>
              <a:t>CallByRef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cbr</a:t>
            </a:r>
            <a:r>
              <a:rPr lang="en-US" altLang="ko-KR" sz="1100" dirty="0" smtClean="0"/>
              <a:t>=new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CallByRef</a:t>
            </a:r>
            <a:r>
              <a:rPr lang="en-US" altLang="ko-KR" sz="1100" dirty="0" smtClean="0"/>
              <a:t>();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err="1" smtClean="0"/>
              <a:t>cbr.i</a:t>
            </a:r>
            <a:r>
              <a:rPr lang="en-US" altLang="ko-KR" sz="1100" dirty="0" smtClean="0"/>
              <a:t>=6;</a:t>
            </a:r>
          </a:p>
          <a:p>
            <a:r>
              <a:rPr lang="ko-KR" altLang="en-US" sz="1100" dirty="0"/>
              <a:t> </a:t>
            </a:r>
            <a:r>
              <a:rPr lang="en-US" altLang="ko-KR" sz="1100" dirty="0" err="1" smtClean="0"/>
              <a:t>cbr.j</a:t>
            </a:r>
            <a:r>
              <a:rPr lang="en-US" altLang="ko-KR" sz="1100" dirty="0" smtClean="0"/>
              <a:t>=21;</a:t>
            </a:r>
          </a:p>
          <a:p>
            <a:r>
              <a:rPr lang="en-US" altLang="ko-KR" sz="1100" dirty="0" smtClean="0"/>
              <a:t>  swap ( </a:t>
            </a:r>
            <a:r>
              <a:rPr lang="en-US" altLang="ko-KR" sz="1100" dirty="0" err="1" smtClean="0"/>
              <a:t>cbr</a:t>
            </a:r>
            <a:r>
              <a:rPr lang="en-US" altLang="ko-KR" sz="1100" dirty="0" smtClean="0"/>
              <a:t> );</a:t>
            </a:r>
            <a:endParaRPr lang="en-US" altLang="ko-KR" sz="1100" dirty="0"/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 smtClean="0"/>
              <a:t>S.o.p</a:t>
            </a:r>
            <a:r>
              <a:rPr lang="en-US" altLang="ko-KR" sz="1100" dirty="0" smtClean="0"/>
              <a:t>( </a:t>
            </a:r>
            <a:r>
              <a:rPr lang="en-US" altLang="ko-KR" sz="1100" dirty="0" err="1" smtClean="0"/>
              <a:t>c.i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c.j</a:t>
            </a:r>
            <a:r>
              <a:rPr lang="en-US" altLang="ko-KR" sz="1100" dirty="0" smtClean="0"/>
              <a:t> )// 21, 6</a:t>
            </a:r>
          </a:p>
          <a:p>
            <a:r>
              <a:rPr lang="en-US" altLang="ko-KR" sz="1100" dirty="0" smtClean="0"/>
              <a:t>}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public void swap( </a:t>
            </a:r>
            <a:r>
              <a:rPr lang="en-US" altLang="ko-KR" sz="1100" dirty="0" err="1" smtClean="0"/>
              <a:t>CallByRef</a:t>
            </a:r>
            <a:r>
              <a:rPr lang="en-US" altLang="ko-KR" sz="1100" dirty="0" smtClean="0"/>
              <a:t> </a:t>
            </a:r>
            <a:r>
              <a:rPr lang="en-US" altLang="ko-KR" sz="1100" b="1" dirty="0" smtClean="0"/>
              <a:t>c</a:t>
            </a:r>
            <a:r>
              <a:rPr lang="en-US" altLang="ko-KR" sz="1100" dirty="0" smtClean="0"/>
              <a:t>){</a:t>
            </a:r>
          </a:p>
          <a:p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temp=0;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temp=</a:t>
            </a:r>
            <a:r>
              <a:rPr lang="en-US" altLang="ko-KR" sz="1100" dirty="0" err="1" smtClean="0"/>
              <a:t>c.i</a:t>
            </a:r>
            <a:r>
              <a:rPr lang="en-US" altLang="ko-KR" sz="1100" dirty="0" smtClean="0"/>
              <a:t>;//</a:t>
            </a:r>
            <a:r>
              <a:rPr lang="en-US" altLang="ko-KR" sz="1100" b="1" dirty="0" smtClean="0"/>
              <a:t>1</a:t>
            </a:r>
            <a:endParaRPr lang="en-US" altLang="ko-KR" sz="1100" b="1" dirty="0"/>
          </a:p>
          <a:p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c.i</a:t>
            </a:r>
            <a:r>
              <a:rPr lang="en-US" altLang="ko-KR" sz="1100" dirty="0" smtClean="0"/>
              <a:t>=</a:t>
            </a:r>
            <a:r>
              <a:rPr lang="en-US" altLang="ko-KR" sz="1100" dirty="0" err="1" smtClean="0"/>
              <a:t>c.j</a:t>
            </a:r>
            <a:r>
              <a:rPr lang="en-US" altLang="ko-KR" sz="1100" dirty="0" smtClean="0"/>
              <a:t>; //2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err="1" smtClean="0"/>
              <a:t>c.j</a:t>
            </a:r>
            <a:r>
              <a:rPr lang="en-US" altLang="ko-KR" sz="1100" dirty="0" smtClean="0"/>
              <a:t>=temp//3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err="1" smtClean="0"/>
              <a:t>S.o.p</a:t>
            </a:r>
            <a:r>
              <a:rPr lang="en-US" altLang="ko-KR" sz="1100" dirty="0" smtClean="0"/>
              <a:t>( </a:t>
            </a:r>
            <a:r>
              <a:rPr lang="en-US" altLang="ko-KR" sz="1100" dirty="0" err="1" smtClean="0"/>
              <a:t>c.i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c.j</a:t>
            </a:r>
            <a:r>
              <a:rPr lang="en-US" altLang="ko-KR" sz="1100" dirty="0" smtClean="0"/>
              <a:t> )</a:t>
            </a:r>
          </a:p>
          <a:p>
            <a:r>
              <a:rPr lang="en-US" altLang="ko-KR" sz="1100" dirty="0" smtClean="0"/>
              <a:t>}// stack </a:t>
            </a:r>
            <a:r>
              <a:rPr lang="ko-KR" altLang="en-US" sz="1100" dirty="0" smtClean="0"/>
              <a:t>영역의 </a:t>
            </a:r>
            <a:r>
              <a:rPr lang="en-US" altLang="ko-KR" sz="1100" dirty="0" smtClean="0"/>
              <a:t>swap frame</a:t>
            </a:r>
            <a:r>
              <a:rPr lang="ko-KR" altLang="en-US" sz="1100" dirty="0" smtClean="0"/>
              <a:t>은 사라진다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1142976" y="3559734"/>
            <a:ext cx="228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Test </a:t>
            </a:r>
            <a:r>
              <a:rPr lang="en-US" altLang="ko-KR" dirty="0" err="1" smtClean="0"/>
              <a:t>aa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ccc</a:t>
            </a:r>
            <a:r>
              <a:rPr lang="en-US" altLang="ko-KR" dirty="0" smtClean="0"/>
              <a:t> 333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714744" y="1928802"/>
            <a:ext cx="42862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cbr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43372" y="1928802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오른쪽 중괄호 36"/>
          <p:cNvSpPr/>
          <p:nvPr/>
        </p:nvSpPr>
        <p:spPr>
          <a:xfrm>
            <a:off x="4857752" y="1857364"/>
            <a:ext cx="71438" cy="2857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/>
          <p:nvPr/>
        </p:nvCxnSpPr>
        <p:spPr>
          <a:xfrm rot="5400000" flipH="1" flipV="1">
            <a:off x="4572000" y="2428868"/>
            <a:ext cx="71438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86248" y="2714620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main frame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5715008" y="2000240"/>
            <a:ext cx="42862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143636" y="2000240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15008" y="1785926"/>
            <a:ext cx="42862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j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143636" y="1785926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00694" y="1549587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</a:t>
            </a:r>
            <a:r>
              <a:rPr lang="ko-KR" altLang="en-US" sz="1400" dirty="0" smtClean="0"/>
              <a:t>번지</a:t>
            </a:r>
            <a:endParaRPr lang="ko-KR" altLang="en-US" sz="1400" dirty="0"/>
          </a:p>
        </p:txBody>
      </p:sp>
      <p:sp>
        <p:nvSpPr>
          <p:cNvPr id="42" name="자유형 41"/>
          <p:cNvSpPr/>
          <p:nvPr/>
        </p:nvSpPr>
        <p:spPr>
          <a:xfrm>
            <a:off x="4495800" y="1576388"/>
            <a:ext cx="1204913" cy="409575"/>
          </a:xfrm>
          <a:custGeom>
            <a:avLst/>
            <a:gdLst>
              <a:gd name="connsiteX0" fmla="*/ 1204913 w 1204913"/>
              <a:gd name="connsiteY0" fmla="*/ 204787 h 409575"/>
              <a:gd name="connsiteX1" fmla="*/ 1195388 w 1204913"/>
              <a:gd name="connsiteY1" fmla="*/ 161925 h 409575"/>
              <a:gd name="connsiteX2" fmla="*/ 1185863 w 1204913"/>
              <a:gd name="connsiteY2" fmla="*/ 133350 h 409575"/>
              <a:gd name="connsiteX3" fmla="*/ 1176338 w 1204913"/>
              <a:gd name="connsiteY3" fmla="*/ 119062 h 409575"/>
              <a:gd name="connsiteX4" fmla="*/ 1162050 w 1204913"/>
              <a:gd name="connsiteY4" fmla="*/ 100012 h 409575"/>
              <a:gd name="connsiteX5" fmla="*/ 1133475 w 1204913"/>
              <a:gd name="connsiteY5" fmla="*/ 80962 h 409575"/>
              <a:gd name="connsiteX6" fmla="*/ 1119188 w 1204913"/>
              <a:gd name="connsiteY6" fmla="*/ 71437 h 409575"/>
              <a:gd name="connsiteX7" fmla="*/ 1100138 w 1204913"/>
              <a:gd name="connsiteY7" fmla="*/ 61912 h 409575"/>
              <a:gd name="connsiteX8" fmla="*/ 1085850 w 1204913"/>
              <a:gd name="connsiteY8" fmla="*/ 52387 h 409575"/>
              <a:gd name="connsiteX9" fmla="*/ 1071563 w 1204913"/>
              <a:gd name="connsiteY9" fmla="*/ 47625 h 409575"/>
              <a:gd name="connsiteX10" fmla="*/ 1047750 w 1204913"/>
              <a:gd name="connsiteY10" fmla="*/ 38100 h 409575"/>
              <a:gd name="connsiteX11" fmla="*/ 1033463 w 1204913"/>
              <a:gd name="connsiteY11" fmla="*/ 28575 h 409575"/>
              <a:gd name="connsiteX12" fmla="*/ 1014413 w 1204913"/>
              <a:gd name="connsiteY12" fmla="*/ 23812 h 409575"/>
              <a:gd name="connsiteX13" fmla="*/ 1000125 w 1204913"/>
              <a:gd name="connsiteY13" fmla="*/ 19050 h 409575"/>
              <a:gd name="connsiteX14" fmla="*/ 981075 w 1204913"/>
              <a:gd name="connsiteY14" fmla="*/ 14287 h 409575"/>
              <a:gd name="connsiteX15" fmla="*/ 904875 w 1204913"/>
              <a:gd name="connsiteY15" fmla="*/ 0 h 409575"/>
              <a:gd name="connsiteX16" fmla="*/ 704850 w 1204913"/>
              <a:gd name="connsiteY16" fmla="*/ 4762 h 409575"/>
              <a:gd name="connsiteX17" fmla="*/ 685800 w 1204913"/>
              <a:gd name="connsiteY17" fmla="*/ 9525 h 409575"/>
              <a:gd name="connsiteX18" fmla="*/ 657225 w 1204913"/>
              <a:gd name="connsiteY18" fmla="*/ 14287 h 409575"/>
              <a:gd name="connsiteX19" fmla="*/ 609600 w 1204913"/>
              <a:gd name="connsiteY19" fmla="*/ 23812 h 409575"/>
              <a:gd name="connsiteX20" fmla="*/ 590550 w 1204913"/>
              <a:gd name="connsiteY20" fmla="*/ 38100 h 409575"/>
              <a:gd name="connsiteX21" fmla="*/ 557213 w 1204913"/>
              <a:gd name="connsiteY21" fmla="*/ 47625 h 409575"/>
              <a:gd name="connsiteX22" fmla="*/ 523875 w 1204913"/>
              <a:gd name="connsiteY22" fmla="*/ 66675 h 409575"/>
              <a:gd name="connsiteX23" fmla="*/ 500063 w 1204913"/>
              <a:gd name="connsiteY23" fmla="*/ 80962 h 409575"/>
              <a:gd name="connsiteX24" fmla="*/ 481013 w 1204913"/>
              <a:gd name="connsiteY24" fmla="*/ 90487 h 409575"/>
              <a:gd name="connsiteX25" fmla="*/ 466725 w 1204913"/>
              <a:gd name="connsiteY25" fmla="*/ 100012 h 409575"/>
              <a:gd name="connsiteX26" fmla="*/ 447675 w 1204913"/>
              <a:gd name="connsiteY26" fmla="*/ 109537 h 409575"/>
              <a:gd name="connsiteX27" fmla="*/ 390525 w 1204913"/>
              <a:gd name="connsiteY27" fmla="*/ 152400 h 409575"/>
              <a:gd name="connsiteX28" fmla="*/ 371475 w 1204913"/>
              <a:gd name="connsiteY28" fmla="*/ 161925 h 409575"/>
              <a:gd name="connsiteX29" fmla="*/ 357188 w 1204913"/>
              <a:gd name="connsiteY29" fmla="*/ 171450 h 409575"/>
              <a:gd name="connsiteX30" fmla="*/ 338138 w 1204913"/>
              <a:gd name="connsiteY30" fmla="*/ 180975 h 409575"/>
              <a:gd name="connsiteX31" fmla="*/ 319088 w 1204913"/>
              <a:gd name="connsiteY31" fmla="*/ 195262 h 409575"/>
              <a:gd name="connsiteX32" fmla="*/ 290513 w 1204913"/>
              <a:gd name="connsiteY32" fmla="*/ 214312 h 409575"/>
              <a:gd name="connsiteX33" fmla="*/ 261938 w 1204913"/>
              <a:gd name="connsiteY33" fmla="*/ 238125 h 409575"/>
              <a:gd name="connsiteX34" fmla="*/ 247650 w 1204913"/>
              <a:gd name="connsiteY34" fmla="*/ 242887 h 409575"/>
              <a:gd name="connsiteX35" fmla="*/ 228600 w 1204913"/>
              <a:gd name="connsiteY35" fmla="*/ 252412 h 409575"/>
              <a:gd name="connsiteX36" fmla="*/ 195263 w 1204913"/>
              <a:gd name="connsiteY36" fmla="*/ 271462 h 409575"/>
              <a:gd name="connsiteX37" fmla="*/ 180975 w 1204913"/>
              <a:gd name="connsiteY37" fmla="*/ 280987 h 409575"/>
              <a:gd name="connsiteX38" fmla="*/ 147638 w 1204913"/>
              <a:gd name="connsiteY38" fmla="*/ 300037 h 409575"/>
              <a:gd name="connsiteX39" fmla="*/ 133350 w 1204913"/>
              <a:gd name="connsiteY39" fmla="*/ 314325 h 409575"/>
              <a:gd name="connsiteX40" fmla="*/ 119063 w 1204913"/>
              <a:gd name="connsiteY40" fmla="*/ 323850 h 409575"/>
              <a:gd name="connsiteX41" fmla="*/ 100013 w 1204913"/>
              <a:gd name="connsiteY41" fmla="*/ 333375 h 409575"/>
              <a:gd name="connsiteX42" fmla="*/ 47625 w 1204913"/>
              <a:gd name="connsiteY42" fmla="*/ 371475 h 409575"/>
              <a:gd name="connsiteX43" fmla="*/ 23813 w 1204913"/>
              <a:gd name="connsiteY43" fmla="*/ 395287 h 409575"/>
              <a:gd name="connsiteX44" fmla="*/ 0 w 1204913"/>
              <a:gd name="connsiteY44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204913" h="409575">
                <a:moveTo>
                  <a:pt x="1204913" y="204787"/>
                </a:moveTo>
                <a:cubicBezTo>
                  <a:pt x="1202196" y="191203"/>
                  <a:pt x="1199421" y="175367"/>
                  <a:pt x="1195388" y="161925"/>
                </a:cubicBezTo>
                <a:cubicBezTo>
                  <a:pt x="1192503" y="152308"/>
                  <a:pt x="1191432" y="141704"/>
                  <a:pt x="1185863" y="133350"/>
                </a:cubicBezTo>
                <a:cubicBezTo>
                  <a:pt x="1182688" y="128587"/>
                  <a:pt x="1179665" y="123720"/>
                  <a:pt x="1176338" y="119062"/>
                </a:cubicBezTo>
                <a:cubicBezTo>
                  <a:pt x="1171724" y="112603"/>
                  <a:pt x="1167983" y="105285"/>
                  <a:pt x="1162050" y="100012"/>
                </a:cubicBezTo>
                <a:cubicBezTo>
                  <a:pt x="1153494" y="92407"/>
                  <a:pt x="1143000" y="87312"/>
                  <a:pt x="1133475" y="80962"/>
                </a:cubicBezTo>
                <a:cubicBezTo>
                  <a:pt x="1128713" y="77787"/>
                  <a:pt x="1124307" y="73997"/>
                  <a:pt x="1119188" y="71437"/>
                </a:cubicBezTo>
                <a:cubicBezTo>
                  <a:pt x="1112838" y="68262"/>
                  <a:pt x="1106302" y="65434"/>
                  <a:pt x="1100138" y="61912"/>
                </a:cubicBezTo>
                <a:cubicBezTo>
                  <a:pt x="1095168" y="59072"/>
                  <a:pt x="1090970" y="54947"/>
                  <a:pt x="1085850" y="52387"/>
                </a:cubicBezTo>
                <a:cubicBezTo>
                  <a:pt x="1081360" y="50142"/>
                  <a:pt x="1076263" y="49388"/>
                  <a:pt x="1071563" y="47625"/>
                </a:cubicBezTo>
                <a:cubicBezTo>
                  <a:pt x="1063558" y="44623"/>
                  <a:pt x="1055397" y="41923"/>
                  <a:pt x="1047750" y="38100"/>
                </a:cubicBezTo>
                <a:cubicBezTo>
                  <a:pt x="1042631" y="35540"/>
                  <a:pt x="1038724" y="30830"/>
                  <a:pt x="1033463" y="28575"/>
                </a:cubicBezTo>
                <a:cubicBezTo>
                  <a:pt x="1027447" y="25997"/>
                  <a:pt x="1020707" y="25610"/>
                  <a:pt x="1014413" y="23812"/>
                </a:cubicBezTo>
                <a:cubicBezTo>
                  <a:pt x="1009586" y="22433"/>
                  <a:pt x="1004952" y="20429"/>
                  <a:pt x="1000125" y="19050"/>
                </a:cubicBezTo>
                <a:cubicBezTo>
                  <a:pt x="993831" y="17252"/>
                  <a:pt x="987475" y="15659"/>
                  <a:pt x="981075" y="14287"/>
                </a:cubicBezTo>
                <a:cubicBezTo>
                  <a:pt x="941109" y="5723"/>
                  <a:pt x="939203" y="5721"/>
                  <a:pt x="904875" y="0"/>
                </a:cubicBezTo>
                <a:lnTo>
                  <a:pt x="704850" y="4762"/>
                </a:lnTo>
                <a:cubicBezTo>
                  <a:pt x="698311" y="5046"/>
                  <a:pt x="692218" y="8241"/>
                  <a:pt x="685800" y="9525"/>
                </a:cubicBezTo>
                <a:cubicBezTo>
                  <a:pt x="676331" y="11419"/>
                  <a:pt x="666716" y="12508"/>
                  <a:pt x="657225" y="14287"/>
                </a:cubicBezTo>
                <a:cubicBezTo>
                  <a:pt x="641313" y="17270"/>
                  <a:pt x="609600" y="23812"/>
                  <a:pt x="609600" y="23812"/>
                </a:cubicBezTo>
                <a:cubicBezTo>
                  <a:pt x="603250" y="28575"/>
                  <a:pt x="597442" y="34162"/>
                  <a:pt x="590550" y="38100"/>
                </a:cubicBezTo>
                <a:cubicBezTo>
                  <a:pt x="585239" y="41135"/>
                  <a:pt x="561333" y="46595"/>
                  <a:pt x="557213" y="47625"/>
                </a:cubicBezTo>
                <a:cubicBezTo>
                  <a:pt x="511151" y="82171"/>
                  <a:pt x="560238" y="48494"/>
                  <a:pt x="523875" y="66675"/>
                </a:cubicBezTo>
                <a:cubicBezTo>
                  <a:pt x="515596" y="70815"/>
                  <a:pt x="508155" y="76467"/>
                  <a:pt x="500063" y="80962"/>
                </a:cubicBezTo>
                <a:cubicBezTo>
                  <a:pt x="493857" y="84410"/>
                  <a:pt x="487177" y="86965"/>
                  <a:pt x="481013" y="90487"/>
                </a:cubicBezTo>
                <a:cubicBezTo>
                  <a:pt x="476043" y="93327"/>
                  <a:pt x="471695" y="97172"/>
                  <a:pt x="466725" y="100012"/>
                </a:cubicBezTo>
                <a:cubicBezTo>
                  <a:pt x="460561" y="103534"/>
                  <a:pt x="453512" y="105496"/>
                  <a:pt x="447675" y="109537"/>
                </a:cubicBezTo>
                <a:cubicBezTo>
                  <a:pt x="439892" y="114925"/>
                  <a:pt x="407351" y="142785"/>
                  <a:pt x="390525" y="152400"/>
                </a:cubicBezTo>
                <a:cubicBezTo>
                  <a:pt x="384361" y="155922"/>
                  <a:pt x="377639" y="158403"/>
                  <a:pt x="371475" y="161925"/>
                </a:cubicBezTo>
                <a:cubicBezTo>
                  <a:pt x="366505" y="164765"/>
                  <a:pt x="362158" y="168610"/>
                  <a:pt x="357188" y="171450"/>
                </a:cubicBezTo>
                <a:cubicBezTo>
                  <a:pt x="351024" y="174972"/>
                  <a:pt x="344158" y="177212"/>
                  <a:pt x="338138" y="180975"/>
                </a:cubicBezTo>
                <a:cubicBezTo>
                  <a:pt x="331407" y="185182"/>
                  <a:pt x="325591" y="190710"/>
                  <a:pt x="319088" y="195262"/>
                </a:cubicBezTo>
                <a:cubicBezTo>
                  <a:pt x="309710" y="201827"/>
                  <a:pt x="298608" y="206217"/>
                  <a:pt x="290513" y="214312"/>
                </a:cubicBezTo>
                <a:cubicBezTo>
                  <a:pt x="279982" y="224843"/>
                  <a:pt x="275197" y="231496"/>
                  <a:pt x="261938" y="238125"/>
                </a:cubicBezTo>
                <a:cubicBezTo>
                  <a:pt x="257448" y="240370"/>
                  <a:pt x="252264" y="240910"/>
                  <a:pt x="247650" y="242887"/>
                </a:cubicBezTo>
                <a:cubicBezTo>
                  <a:pt x="241124" y="245684"/>
                  <a:pt x="234950" y="249237"/>
                  <a:pt x="228600" y="252412"/>
                </a:cubicBezTo>
                <a:cubicBezTo>
                  <a:pt x="201459" y="279555"/>
                  <a:pt x="228841" y="257072"/>
                  <a:pt x="195263" y="271462"/>
                </a:cubicBezTo>
                <a:cubicBezTo>
                  <a:pt x="190002" y="273717"/>
                  <a:pt x="185945" y="278147"/>
                  <a:pt x="180975" y="280987"/>
                </a:cubicBezTo>
                <a:cubicBezTo>
                  <a:pt x="166153" y="289457"/>
                  <a:pt x="160296" y="289488"/>
                  <a:pt x="147638" y="300037"/>
                </a:cubicBezTo>
                <a:cubicBezTo>
                  <a:pt x="142464" y="304349"/>
                  <a:pt x="138524" y="310013"/>
                  <a:pt x="133350" y="314325"/>
                </a:cubicBezTo>
                <a:cubicBezTo>
                  <a:pt x="128953" y="317989"/>
                  <a:pt x="124033" y="321010"/>
                  <a:pt x="119063" y="323850"/>
                </a:cubicBezTo>
                <a:cubicBezTo>
                  <a:pt x="112899" y="327372"/>
                  <a:pt x="105508" y="328879"/>
                  <a:pt x="100013" y="333375"/>
                </a:cubicBezTo>
                <a:cubicBezTo>
                  <a:pt x="49897" y="374378"/>
                  <a:pt x="86981" y="361635"/>
                  <a:pt x="47625" y="371475"/>
                </a:cubicBezTo>
                <a:cubicBezTo>
                  <a:pt x="9522" y="396878"/>
                  <a:pt x="55566" y="363535"/>
                  <a:pt x="23813" y="395287"/>
                </a:cubicBezTo>
                <a:cubicBezTo>
                  <a:pt x="18067" y="401032"/>
                  <a:pt x="7515" y="405817"/>
                  <a:pt x="0" y="40957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500166" y="1000108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</a:t>
            </a:r>
            <a:r>
              <a:rPr lang="ko-KR" altLang="en-US" sz="1000" dirty="0" smtClean="0"/>
              <a:t>번지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2071670" y="2214554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</a:t>
            </a:r>
            <a:r>
              <a:rPr lang="en-US" altLang="ko-KR" sz="1000" dirty="0" smtClean="0"/>
              <a:t>=10</a:t>
            </a:r>
            <a:r>
              <a:rPr lang="ko-KR" altLang="en-US" sz="1000" dirty="0" smtClean="0"/>
              <a:t>번지</a:t>
            </a:r>
            <a:endParaRPr lang="ko-KR" altLang="en-US" sz="1000" dirty="0"/>
          </a:p>
        </p:txBody>
      </p:sp>
      <p:sp>
        <p:nvSpPr>
          <p:cNvPr id="50" name="자유형 49"/>
          <p:cNvSpPr/>
          <p:nvPr/>
        </p:nvSpPr>
        <p:spPr>
          <a:xfrm>
            <a:off x="1616139" y="973975"/>
            <a:ext cx="731774" cy="1346951"/>
          </a:xfrm>
          <a:custGeom>
            <a:avLst/>
            <a:gdLst>
              <a:gd name="connsiteX0" fmla="*/ 93599 w 731774"/>
              <a:gd name="connsiteY0" fmla="*/ 7100 h 1346951"/>
              <a:gd name="connsiteX1" fmla="*/ 93599 w 731774"/>
              <a:gd name="connsiteY1" fmla="*/ 54725 h 1346951"/>
              <a:gd name="connsiteX2" fmla="*/ 84074 w 731774"/>
              <a:gd name="connsiteY2" fmla="*/ 211888 h 1346951"/>
              <a:gd name="connsiteX3" fmla="*/ 79311 w 731774"/>
              <a:gd name="connsiteY3" fmla="*/ 230938 h 1346951"/>
              <a:gd name="connsiteX4" fmla="*/ 69786 w 731774"/>
              <a:gd name="connsiteY4" fmla="*/ 245225 h 1346951"/>
              <a:gd name="connsiteX5" fmla="*/ 55499 w 731774"/>
              <a:gd name="connsiteY5" fmla="*/ 288088 h 1346951"/>
              <a:gd name="connsiteX6" fmla="*/ 50736 w 731774"/>
              <a:gd name="connsiteY6" fmla="*/ 321425 h 1346951"/>
              <a:gd name="connsiteX7" fmla="*/ 41211 w 731774"/>
              <a:gd name="connsiteY7" fmla="*/ 345238 h 1346951"/>
              <a:gd name="connsiteX8" fmla="*/ 22161 w 731774"/>
              <a:gd name="connsiteY8" fmla="*/ 397625 h 1346951"/>
              <a:gd name="connsiteX9" fmla="*/ 17399 w 731774"/>
              <a:gd name="connsiteY9" fmla="*/ 416675 h 1346951"/>
              <a:gd name="connsiteX10" fmla="*/ 3111 w 731774"/>
              <a:gd name="connsiteY10" fmla="*/ 464300 h 1346951"/>
              <a:gd name="connsiteX11" fmla="*/ 7874 w 731774"/>
              <a:gd name="connsiteY11" fmla="*/ 488113 h 1346951"/>
              <a:gd name="connsiteX12" fmla="*/ 26924 w 731774"/>
              <a:gd name="connsiteY12" fmla="*/ 502400 h 1346951"/>
              <a:gd name="connsiteX13" fmla="*/ 60261 w 731774"/>
              <a:gd name="connsiteY13" fmla="*/ 516688 h 1346951"/>
              <a:gd name="connsiteX14" fmla="*/ 84074 w 731774"/>
              <a:gd name="connsiteY14" fmla="*/ 521450 h 1346951"/>
              <a:gd name="connsiteX15" fmla="*/ 131699 w 731774"/>
              <a:gd name="connsiteY15" fmla="*/ 540500 h 1346951"/>
              <a:gd name="connsiteX16" fmla="*/ 145986 w 731774"/>
              <a:gd name="connsiteY16" fmla="*/ 545263 h 1346951"/>
              <a:gd name="connsiteX17" fmla="*/ 169799 w 731774"/>
              <a:gd name="connsiteY17" fmla="*/ 554788 h 1346951"/>
              <a:gd name="connsiteX18" fmla="*/ 203136 w 731774"/>
              <a:gd name="connsiteY18" fmla="*/ 564313 h 1346951"/>
              <a:gd name="connsiteX19" fmla="*/ 231711 w 731774"/>
              <a:gd name="connsiteY19" fmla="*/ 583363 h 1346951"/>
              <a:gd name="connsiteX20" fmla="*/ 250761 w 731774"/>
              <a:gd name="connsiteY20" fmla="*/ 588125 h 1346951"/>
              <a:gd name="connsiteX21" fmla="*/ 274574 w 731774"/>
              <a:gd name="connsiteY21" fmla="*/ 592888 h 1346951"/>
              <a:gd name="connsiteX22" fmla="*/ 336486 w 731774"/>
              <a:gd name="connsiteY22" fmla="*/ 616700 h 1346951"/>
              <a:gd name="connsiteX23" fmla="*/ 374586 w 731774"/>
              <a:gd name="connsiteY23" fmla="*/ 621463 h 1346951"/>
              <a:gd name="connsiteX24" fmla="*/ 431736 w 731774"/>
              <a:gd name="connsiteY24" fmla="*/ 635750 h 1346951"/>
              <a:gd name="connsiteX25" fmla="*/ 446024 w 731774"/>
              <a:gd name="connsiteY25" fmla="*/ 640513 h 1346951"/>
              <a:gd name="connsiteX26" fmla="*/ 469836 w 731774"/>
              <a:gd name="connsiteY26" fmla="*/ 650038 h 1346951"/>
              <a:gd name="connsiteX27" fmla="*/ 503174 w 731774"/>
              <a:gd name="connsiteY27" fmla="*/ 654800 h 1346951"/>
              <a:gd name="connsiteX28" fmla="*/ 526986 w 731774"/>
              <a:gd name="connsiteY28" fmla="*/ 664325 h 1346951"/>
              <a:gd name="connsiteX29" fmla="*/ 546036 w 731774"/>
              <a:gd name="connsiteY29" fmla="*/ 669088 h 1346951"/>
              <a:gd name="connsiteX30" fmla="*/ 574611 w 731774"/>
              <a:gd name="connsiteY30" fmla="*/ 688138 h 1346951"/>
              <a:gd name="connsiteX31" fmla="*/ 593661 w 731774"/>
              <a:gd name="connsiteY31" fmla="*/ 697663 h 1346951"/>
              <a:gd name="connsiteX32" fmla="*/ 626999 w 731774"/>
              <a:gd name="connsiteY32" fmla="*/ 716713 h 1346951"/>
              <a:gd name="connsiteX33" fmla="*/ 641286 w 731774"/>
              <a:gd name="connsiteY33" fmla="*/ 731000 h 1346951"/>
              <a:gd name="connsiteX34" fmla="*/ 650811 w 731774"/>
              <a:gd name="connsiteY34" fmla="*/ 745288 h 1346951"/>
              <a:gd name="connsiteX35" fmla="*/ 679386 w 731774"/>
              <a:gd name="connsiteY35" fmla="*/ 773863 h 1346951"/>
              <a:gd name="connsiteX36" fmla="*/ 688911 w 731774"/>
              <a:gd name="connsiteY36" fmla="*/ 792913 h 1346951"/>
              <a:gd name="connsiteX37" fmla="*/ 707961 w 731774"/>
              <a:gd name="connsiteY37" fmla="*/ 826250 h 1346951"/>
              <a:gd name="connsiteX38" fmla="*/ 712724 w 731774"/>
              <a:gd name="connsiteY38" fmla="*/ 840538 h 1346951"/>
              <a:gd name="connsiteX39" fmla="*/ 722249 w 731774"/>
              <a:gd name="connsiteY39" fmla="*/ 864350 h 1346951"/>
              <a:gd name="connsiteX40" fmla="*/ 731774 w 731774"/>
              <a:gd name="connsiteY40" fmla="*/ 1026275 h 1346951"/>
              <a:gd name="connsiteX41" fmla="*/ 727011 w 731774"/>
              <a:gd name="connsiteY41" fmla="*/ 1183438 h 1346951"/>
              <a:gd name="connsiteX42" fmla="*/ 717486 w 731774"/>
              <a:gd name="connsiteY42" fmla="*/ 1212013 h 1346951"/>
              <a:gd name="connsiteX43" fmla="*/ 707961 w 731774"/>
              <a:gd name="connsiteY43" fmla="*/ 1226300 h 1346951"/>
              <a:gd name="connsiteX44" fmla="*/ 693674 w 731774"/>
              <a:gd name="connsiteY44" fmla="*/ 1283450 h 1346951"/>
              <a:gd name="connsiteX45" fmla="*/ 684149 w 731774"/>
              <a:gd name="connsiteY45" fmla="*/ 1312025 h 1346951"/>
              <a:gd name="connsiteX46" fmla="*/ 674624 w 731774"/>
              <a:gd name="connsiteY46" fmla="*/ 1331075 h 1346951"/>
              <a:gd name="connsiteX47" fmla="*/ 669861 w 731774"/>
              <a:gd name="connsiteY47" fmla="*/ 1345363 h 1346951"/>
              <a:gd name="connsiteX48" fmla="*/ 665099 w 731774"/>
              <a:gd name="connsiteY48" fmla="*/ 1335838 h 134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731774" h="1346951">
                <a:moveTo>
                  <a:pt x="93599" y="7100"/>
                </a:moveTo>
                <a:cubicBezTo>
                  <a:pt x="82838" y="39380"/>
                  <a:pt x="93599" y="0"/>
                  <a:pt x="93599" y="54725"/>
                </a:cubicBezTo>
                <a:cubicBezTo>
                  <a:pt x="93599" y="136343"/>
                  <a:pt x="96638" y="155347"/>
                  <a:pt x="84074" y="211888"/>
                </a:cubicBezTo>
                <a:cubicBezTo>
                  <a:pt x="82654" y="218278"/>
                  <a:pt x="81889" y="224922"/>
                  <a:pt x="79311" y="230938"/>
                </a:cubicBezTo>
                <a:cubicBezTo>
                  <a:pt x="77056" y="236199"/>
                  <a:pt x="72961" y="240463"/>
                  <a:pt x="69786" y="245225"/>
                </a:cubicBezTo>
                <a:cubicBezTo>
                  <a:pt x="65024" y="259513"/>
                  <a:pt x="57629" y="273179"/>
                  <a:pt x="55499" y="288088"/>
                </a:cubicBezTo>
                <a:cubicBezTo>
                  <a:pt x="53911" y="299200"/>
                  <a:pt x="53459" y="310535"/>
                  <a:pt x="50736" y="321425"/>
                </a:cubicBezTo>
                <a:cubicBezTo>
                  <a:pt x="48662" y="329719"/>
                  <a:pt x="43725" y="337067"/>
                  <a:pt x="41211" y="345238"/>
                </a:cubicBezTo>
                <a:cubicBezTo>
                  <a:pt x="25621" y="395906"/>
                  <a:pt x="40992" y="369379"/>
                  <a:pt x="22161" y="397625"/>
                </a:cubicBezTo>
                <a:cubicBezTo>
                  <a:pt x="20574" y="403975"/>
                  <a:pt x="19280" y="410406"/>
                  <a:pt x="17399" y="416675"/>
                </a:cubicBezTo>
                <a:cubicBezTo>
                  <a:pt x="0" y="474674"/>
                  <a:pt x="14093" y="420376"/>
                  <a:pt x="3111" y="464300"/>
                </a:cubicBezTo>
                <a:cubicBezTo>
                  <a:pt x="4699" y="472238"/>
                  <a:pt x="3584" y="481249"/>
                  <a:pt x="7874" y="488113"/>
                </a:cubicBezTo>
                <a:cubicBezTo>
                  <a:pt x="12081" y="494844"/>
                  <a:pt x="20193" y="498193"/>
                  <a:pt x="26924" y="502400"/>
                </a:cubicBezTo>
                <a:cubicBezTo>
                  <a:pt x="36007" y="508077"/>
                  <a:pt x="49461" y="513988"/>
                  <a:pt x="60261" y="516688"/>
                </a:cubicBezTo>
                <a:cubicBezTo>
                  <a:pt x="68114" y="518651"/>
                  <a:pt x="76136" y="519863"/>
                  <a:pt x="84074" y="521450"/>
                </a:cubicBezTo>
                <a:cubicBezTo>
                  <a:pt x="99949" y="527800"/>
                  <a:pt x="115479" y="535092"/>
                  <a:pt x="131699" y="540500"/>
                </a:cubicBezTo>
                <a:cubicBezTo>
                  <a:pt x="136461" y="542088"/>
                  <a:pt x="141286" y="543500"/>
                  <a:pt x="145986" y="545263"/>
                </a:cubicBezTo>
                <a:cubicBezTo>
                  <a:pt x="153991" y="548265"/>
                  <a:pt x="161794" y="551786"/>
                  <a:pt x="169799" y="554788"/>
                </a:cubicBezTo>
                <a:cubicBezTo>
                  <a:pt x="183460" y="559911"/>
                  <a:pt x="188130" y="560561"/>
                  <a:pt x="203136" y="564313"/>
                </a:cubicBezTo>
                <a:cubicBezTo>
                  <a:pt x="212661" y="570663"/>
                  <a:pt x="220605" y="580587"/>
                  <a:pt x="231711" y="583363"/>
                </a:cubicBezTo>
                <a:cubicBezTo>
                  <a:pt x="238061" y="584950"/>
                  <a:pt x="244371" y="586705"/>
                  <a:pt x="250761" y="588125"/>
                </a:cubicBezTo>
                <a:cubicBezTo>
                  <a:pt x="258663" y="589881"/>
                  <a:pt x="266721" y="590925"/>
                  <a:pt x="274574" y="592888"/>
                </a:cubicBezTo>
                <a:cubicBezTo>
                  <a:pt x="291642" y="597155"/>
                  <a:pt x="329975" y="615886"/>
                  <a:pt x="336486" y="616700"/>
                </a:cubicBezTo>
                <a:lnTo>
                  <a:pt x="374586" y="621463"/>
                </a:lnTo>
                <a:cubicBezTo>
                  <a:pt x="408225" y="632674"/>
                  <a:pt x="368038" y="619825"/>
                  <a:pt x="431736" y="635750"/>
                </a:cubicBezTo>
                <a:cubicBezTo>
                  <a:pt x="436606" y="636968"/>
                  <a:pt x="441323" y="638750"/>
                  <a:pt x="446024" y="640513"/>
                </a:cubicBezTo>
                <a:cubicBezTo>
                  <a:pt x="454028" y="643515"/>
                  <a:pt x="461542" y="647965"/>
                  <a:pt x="469836" y="650038"/>
                </a:cubicBezTo>
                <a:cubicBezTo>
                  <a:pt x="480726" y="652760"/>
                  <a:pt x="492061" y="653213"/>
                  <a:pt x="503174" y="654800"/>
                </a:cubicBezTo>
                <a:cubicBezTo>
                  <a:pt x="511111" y="657975"/>
                  <a:pt x="518876" y="661622"/>
                  <a:pt x="526986" y="664325"/>
                </a:cubicBezTo>
                <a:cubicBezTo>
                  <a:pt x="533196" y="666395"/>
                  <a:pt x="540182" y="666161"/>
                  <a:pt x="546036" y="669088"/>
                </a:cubicBezTo>
                <a:cubicBezTo>
                  <a:pt x="556275" y="674208"/>
                  <a:pt x="564372" y="683018"/>
                  <a:pt x="574611" y="688138"/>
                </a:cubicBezTo>
                <a:cubicBezTo>
                  <a:pt x="580961" y="691313"/>
                  <a:pt x="587641" y="693900"/>
                  <a:pt x="593661" y="697663"/>
                </a:cubicBezTo>
                <a:cubicBezTo>
                  <a:pt x="626613" y="718258"/>
                  <a:pt x="598928" y="707355"/>
                  <a:pt x="626999" y="716713"/>
                </a:cubicBezTo>
                <a:cubicBezTo>
                  <a:pt x="631761" y="721475"/>
                  <a:pt x="636974" y="725826"/>
                  <a:pt x="641286" y="731000"/>
                </a:cubicBezTo>
                <a:cubicBezTo>
                  <a:pt x="644950" y="735397"/>
                  <a:pt x="647008" y="741010"/>
                  <a:pt x="650811" y="745288"/>
                </a:cubicBezTo>
                <a:cubicBezTo>
                  <a:pt x="659760" y="755356"/>
                  <a:pt x="673362" y="761815"/>
                  <a:pt x="679386" y="773863"/>
                </a:cubicBezTo>
                <a:cubicBezTo>
                  <a:pt x="682561" y="780213"/>
                  <a:pt x="685389" y="786749"/>
                  <a:pt x="688911" y="792913"/>
                </a:cubicBezTo>
                <a:cubicBezTo>
                  <a:pt x="702578" y="816830"/>
                  <a:pt x="695623" y="797462"/>
                  <a:pt x="707961" y="826250"/>
                </a:cubicBezTo>
                <a:cubicBezTo>
                  <a:pt x="709939" y="830864"/>
                  <a:pt x="710961" y="835837"/>
                  <a:pt x="712724" y="840538"/>
                </a:cubicBezTo>
                <a:cubicBezTo>
                  <a:pt x="715726" y="848542"/>
                  <a:pt x="719074" y="856413"/>
                  <a:pt x="722249" y="864350"/>
                </a:cubicBezTo>
                <a:cubicBezTo>
                  <a:pt x="729465" y="929300"/>
                  <a:pt x="731774" y="940893"/>
                  <a:pt x="731774" y="1026275"/>
                </a:cubicBezTo>
                <a:cubicBezTo>
                  <a:pt x="731774" y="1078687"/>
                  <a:pt x="731031" y="1131181"/>
                  <a:pt x="727011" y="1183438"/>
                </a:cubicBezTo>
                <a:cubicBezTo>
                  <a:pt x="726241" y="1193449"/>
                  <a:pt x="723055" y="1203659"/>
                  <a:pt x="717486" y="1212013"/>
                </a:cubicBezTo>
                <a:lnTo>
                  <a:pt x="707961" y="1226300"/>
                </a:lnTo>
                <a:cubicBezTo>
                  <a:pt x="699820" y="1291437"/>
                  <a:pt x="710309" y="1241863"/>
                  <a:pt x="693674" y="1283450"/>
                </a:cubicBezTo>
                <a:cubicBezTo>
                  <a:pt x="689945" y="1292772"/>
                  <a:pt x="688639" y="1303045"/>
                  <a:pt x="684149" y="1312025"/>
                </a:cubicBezTo>
                <a:cubicBezTo>
                  <a:pt x="680974" y="1318375"/>
                  <a:pt x="677421" y="1324550"/>
                  <a:pt x="674624" y="1331075"/>
                </a:cubicBezTo>
                <a:cubicBezTo>
                  <a:pt x="672646" y="1335689"/>
                  <a:pt x="674351" y="1343118"/>
                  <a:pt x="669861" y="1345363"/>
                </a:cubicBezTo>
                <a:cubicBezTo>
                  <a:pt x="666686" y="1346951"/>
                  <a:pt x="666686" y="1339013"/>
                  <a:pt x="665099" y="133583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714744" y="1500174"/>
            <a:ext cx="42862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143372" y="1500174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 flipV="1">
            <a:off x="2928926" y="1571612"/>
            <a:ext cx="71438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1857356" y="714356"/>
            <a:ext cx="1785950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자유형 75"/>
          <p:cNvSpPr/>
          <p:nvPr/>
        </p:nvSpPr>
        <p:spPr>
          <a:xfrm>
            <a:off x="4033568" y="1621952"/>
            <a:ext cx="314595" cy="397348"/>
          </a:xfrm>
          <a:custGeom>
            <a:avLst/>
            <a:gdLst>
              <a:gd name="connsiteX0" fmla="*/ 314595 w 314595"/>
              <a:gd name="connsiteY0" fmla="*/ 397348 h 397348"/>
              <a:gd name="connsiteX1" fmla="*/ 309832 w 314595"/>
              <a:gd name="connsiteY1" fmla="*/ 373536 h 397348"/>
              <a:gd name="connsiteX2" fmla="*/ 305070 w 314595"/>
              <a:gd name="connsiteY2" fmla="*/ 359248 h 397348"/>
              <a:gd name="connsiteX3" fmla="*/ 300307 w 314595"/>
              <a:gd name="connsiteY3" fmla="*/ 330673 h 397348"/>
              <a:gd name="connsiteX4" fmla="*/ 286020 w 314595"/>
              <a:gd name="connsiteY4" fmla="*/ 321148 h 397348"/>
              <a:gd name="connsiteX5" fmla="*/ 276495 w 314595"/>
              <a:gd name="connsiteY5" fmla="*/ 306861 h 397348"/>
              <a:gd name="connsiteX6" fmla="*/ 262207 w 314595"/>
              <a:gd name="connsiteY6" fmla="*/ 297336 h 397348"/>
              <a:gd name="connsiteX7" fmla="*/ 224107 w 314595"/>
              <a:gd name="connsiteY7" fmla="*/ 283048 h 397348"/>
              <a:gd name="connsiteX8" fmla="*/ 105045 w 314595"/>
              <a:gd name="connsiteY8" fmla="*/ 287811 h 397348"/>
              <a:gd name="connsiteX9" fmla="*/ 90757 w 314595"/>
              <a:gd name="connsiteY9" fmla="*/ 297336 h 397348"/>
              <a:gd name="connsiteX10" fmla="*/ 57420 w 314595"/>
              <a:gd name="connsiteY10" fmla="*/ 325911 h 397348"/>
              <a:gd name="connsiteX11" fmla="*/ 33607 w 314595"/>
              <a:gd name="connsiteY11" fmla="*/ 359248 h 397348"/>
              <a:gd name="connsiteX12" fmla="*/ 14557 w 314595"/>
              <a:gd name="connsiteY12" fmla="*/ 387823 h 397348"/>
              <a:gd name="connsiteX13" fmla="*/ 270 w 314595"/>
              <a:gd name="connsiteY13" fmla="*/ 354486 h 397348"/>
              <a:gd name="connsiteX14" fmla="*/ 9795 w 314595"/>
              <a:gd name="connsiteY14" fmla="*/ 254473 h 397348"/>
              <a:gd name="connsiteX15" fmla="*/ 14557 w 314595"/>
              <a:gd name="connsiteY15" fmla="*/ 240186 h 397348"/>
              <a:gd name="connsiteX16" fmla="*/ 24082 w 314595"/>
              <a:gd name="connsiteY16" fmla="*/ 225898 h 397348"/>
              <a:gd name="connsiteX17" fmla="*/ 47895 w 314595"/>
              <a:gd name="connsiteY17" fmla="*/ 197323 h 397348"/>
              <a:gd name="connsiteX18" fmla="*/ 76470 w 314595"/>
              <a:gd name="connsiteY18" fmla="*/ 159223 h 397348"/>
              <a:gd name="connsiteX19" fmla="*/ 90757 w 314595"/>
              <a:gd name="connsiteY19" fmla="*/ 149698 h 397348"/>
              <a:gd name="connsiteX20" fmla="*/ 114570 w 314595"/>
              <a:gd name="connsiteY20" fmla="*/ 111598 h 397348"/>
              <a:gd name="connsiteX21" fmla="*/ 147907 w 314595"/>
              <a:gd name="connsiteY21" fmla="*/ 87786 h 397348"/>
              <a:gd name="connsiteX22" fmla="*/ 162195 w 314595"/>
              <a:gd name="connsiteY22" fmla="*/ 78261 h 397348"/>
              <a:gd name="connsiteX23" fmla="*/ 209820 w 314595"/>
              <a:gd name="connsiteY23" fmla="*/ 35398 h 397348"/>
              <a:gd name="connsiteX24" fmla="*/ 228870 w 314595"/>
              <a:gd name="connsiteY24" fmla="*/ 16348 h 397348"/>
              <a:gd name="connsiteX25" fmla="*/ 247920 w 314595"/>
              <a:gd name="connsiteY25" fmla="*/ 2061 h 39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4595" h="397348">
                <a:moveTo>
                  <a:pt x="314595" y="397348"/>
                </a:moveTo>
                <a:cubicBezTo>
                  <a:pt x="313007" y="389411"/>
                  <a:pt x="311795" y="381389"/>
                  <a:pt x="309832" y="373536"/>
                </a:cubicBezTo>
                <a:cubicBezTo>
                  <a:pt x="308614" y="368666"/>
                  <a:pt x="306159" y="364149"/>
                  <a:pt x="305070" y="359248"/>
                </a:cubicBezTo>
                <a:cubicBezTo>
                  <a:pt x="302975" y="349822"/>
                  <a:pt x="304625" y="339310"/>
                  <a:pt x="300307" y="330673"/>
                </a:cubicBezTo>
                <a:cubicBezTo>
                  <a:pt x="297747" y="325554"/>
                  <a:pt x="290782" y="324323"/>
                  <a:pt x="286020" y="321148"/>
                </a:cubicBezTo>
                <a:cubicBezTo>
                  <a:pt x="282845" y="316386"/>
                  <a:pt x="280542" y="310908"/>
                  <a:pt x="276495" y="306861"/>
                </a:cubicBezTo>
                <a:cubicBezTo>
                  <a:pt x="272447" y="302814"/>
                  <a:pt x="267177" y="300176"/>
                  <a:pt x="262207" y="297336"/>
                </a:cubicBezTo>
                <a:cubicBezTo>
                  <a:pt x="242837" y="286267"/>
                  <a:pt x="244942" y="288257"/>
                  <a:pt x="224107" y="283048"/>
                </a:cubicBezTo>
                <a:cubicBezTo>
                  <a:pt x="184420" y="284636"/>
                  <a:pt x="144538" y="283579"/>
                  <a:pt x="105045" y="287811"/>
                </a:cubicBezTo>
                <a:cubicBezTo>
                  <a:pt x="99354" y="288421"/>
                  <a:pt x="95154" y="293672"/>
                  <a:pt x="90757" y="297336"/>
                </a:cubicBezTo>
                <a:cubicBezTo>
                  <a:pt x="31033" y="347105"/>
                  <a:pt x="128794" y="272379"/>
                  <a:pt x="57420" y="325911"/>
                </a:cubicBezTo>
                <a:cubicBezTo>
                  <a:pt x="36741" y="367269"/>
                  <a:pt x="60639" y="324493"/>
                  <a:pt x="33607" y="359248"/>
                </a:cubicBezTo>
                <a:cubicBezTo>
                  <a:pt x="26579" y="368284"/>
                  <a:pt x="14557" y="387823"/>
                  <a:pt x="14557" y="387823"/>
                </a:cubicBezTo>
                <a:cubicBezTo>
                  <a:pt x="13078" y="384865"/>
                  <a:pt x="0" y="360955"/>
                  <a:pt x="270" y="354486"/>
                </a:cubicBezTo>
                <a:cubicBezTo>
                  <a:pt x="1664" y="321027"/>
                  <a:pt x="5641" y="287703"/>
                  <a:pt x="9795" y="254473"/>
                </a:cubicBezTo>
                <a:cubicBezTo>
                  <a:pt x="10418" y="249492"/>
                  <a:pt x="12312" y="244676"/>
                  <a:pt x="14557" y="240186"/>
                </a:cubicBezTo>
                <a:cubicBezTo>
                  <a:pt x="17117" y="235066"/>
                  <a:pt x="21242" y="230868"/>
                  <a:pt x="24082" y="225898"/>
                </a:cubicBezTo>
                <a:cubicBezTo>
                  <a:pt x="38955" y="199869"/>
                  <a:pt x="25452" y="212285"/>
                  <a:pt x="47895" y="197323"/>
                </a:cubicBezTo>
                <a:cubicBezTo>
                  <a:pt x="59922" y="177278"/>
                  <a:pt x="59803" y="173113"/>
                  <a:pt x="76470" y="159223"/>
                </a:cubicBezTo>
                <a:cubicBezTo>
                  <a:pt x="80867" y="155559"/>
                  <a:pt x="86710" y="153745"/>
                  <a:pt x="90757" y="149698"/>
                </a:cubicBezTo>
                <a:cubicBezTo>
                  <a:pt x="115777" y="124678"/>
                  <a:pt x="95706" y="138008"/>
                  <a:pt x="114570" y="111598"/>
                </a:cubicBezTo>
                <a:cubicBezTo>
                  <a:pt x="126607" y="94747"/>
                  <a:pt x="130497" y="97734"/>
                  <a:pt x="147907" y="87786"/>
                </a:cubicBezTo>
                <a:cubicBezTo>
                  <a:pt x="152877" y="84946"/>
                  <a:pt x="157432" y="81436"/>
                  <a:pt x="162195" y="78261"/>
                </a:cubicBezTo>
                <a:cubicBezTo>
                  <a:pt x="188219" y="39223"/>
                  <a:pt x="145803" y="99415"/>
                  <a:pt x="209820" y="35398"/>
                </a:cubicBezTo>
                <a:cubicBezTo>
                  <a:pt x="216170" y="29048"/>
                  <a:pt x="221562" y="21568"/>
                  <a:pt x="228870" y="16348"/>
                </a:cubicBezTo>
                <a:cubicBezTo>
                  <a:pt x="251757" y="0"/>
                  <a:pt x="237212" y="23475"/>
                  <a:pt x="247920" y="206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714744" y="1285860"/>
            <a:ext cx="42862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temp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143372" y="1285860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자유형 78"/>
          <p:cNvSpPr/>
          <p:nvPr/>
        </p:nvSpPr>
        <p:spPr>
          <a:xfrm>
            <a:off x="6753225" y="1871663"/>
            <a:ext cx="80963" cy="266700"/>
          </a:xfrm>
          <a:custGeom>
            <a:avLst/>
            <a:gdLst>
              <a:gd name="connsiteX0" fmla="*/ 9525 w 80963"/>
              <a:gd name="connsiteY0" fmla="*/ 0 h 266700"/>
              <a:gd name="connsiteX1" fmla="*/ 38100 w 80963"/>
              <a:gd name="connsiteY1" fmla="*/ 4762 h 266700"/>
              <a:gd name="connsiteX2" fmla="*/ 47625 w 80963"/>
              <a:gd name="connsiteY2" fmla="*/ 19050 h 266700"/>
              <a:gd name="connsiteX3" fmla="*/ 61913 w 80963"/>
              <a:gd name="connsiteY3" fmla="*/ 33337 h 266700"/>
              <a:gd name="connsiteX4" fmla="*/ 80963 w 80963"/>
              <a:gd name="connsiteY4" fmla="*/ 80962 h 266700"/>
              <a:gd name="connsiteX5" fmla="*/ 76200 w 80963"/>
              <a:gd name="connsiteY5" fmla="*/ 180975 h 266700"/>
              <a:gd name="connsiteX6" fmla="*/ 71438 w 80963"/>
              <a:gd name="connsiteY6" fmla="*/ 195262 h 266700"/>
              <a:gd name="connsiteX7" fmla="*/ 52388 w 80963"/>
              <a:gd name="connsiteY7" fmla="*/ 223837 h 266700"/>
              <a:gd name="connsiteX8" fmla="*/ 23813 w 80963"/>
              <a:gd name="connsiteY8" fmla="*/ 247650 h 266700"/>
              <a:gd name="connsiteX9" fmla="*/ 0 w 80963"/>
              <a:gd name="connsiteY9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3" h="266700">
                <a:moveTo>
                  <a:pt x="9525" y="0"/>
                </a:moveTo>
                <a:cubicBezTo>
                  <a:pt x="19050" y="1587"/>
                  <a:pt x="29463" y="444"/>
                  <a:pt x="38100" y="4762"/>
                </a:cubicBezTo>
                <a:cubicBezTo>
                  <a:pt x="43220" y="7322"/>
                  <a:pt x="43961" y="14653"/>
                  <a:pt x="47625" y="19050"/>
                </a:cubicBezTo>
                <a:cubicBezTo>
                  <a:pt x="51937" y="24224"/>
                  <a:pt x="57150" y="28575"/>
                  <a:pt x="61913" y="33337"/>
                </a:cubicBezTo>
                <a:cubicBezTo>
                  <a:pt x="73683" y="68647"/>
                  <a:pt x="66948" y="52932"/>
                  <a:pt x="80963" y="80962"/>
                </a:cubicBezTo>
                <a:cubicBezTo>
                  <a:pt x="79375" y="114300"/>
                  <a:pt x="78972" y="147715"/>
                  <a:pt x="76200" y="180975"/>
                </a:cubicBezTo>
                <a:cubicBezTo>
                  <a:pt x="75783" y="185978"/>
                  <a:pt x="73876" y="190874"/>
                  <a:pt x="71438" y="195262"/>
                </a:cubicBezTo>
                <a:cubicBezTo>
                  <a:pt x="65879" y="205269"/>
                  <a:pt x="57508" y="213598"/>
                  <a:pt x="52388" y="223837"/>
                </a:cubicBezTo>
                <a:cubicBezTo>
                  <a:pt x="39936" y="248741"/>
                  <a:pt x="49750" y="241165"/>
                  <a:pt x="23813" y="247650"/>
                </a:cubicBezTo>
                <a:cubicBezTo>
                  <a:pt x="7015" y="264447"/>
                  <a:pt x="15549" y="258925"/>
                  <a:pt x="0" y="266700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 79"/>
          <p:cNvSpPr/>
          <p:nvPr/>
        </p:nvSpPr>
        <p:spPr>
          <a:xfrm>
            <a:off x="4665990" y="1408194"/>
            <a:ext cx="1706235" cy="887331"/>
          </a:xfrm>
          <a:custGeom>
            <a:avLst/>
            <a:gdLst>
              <a:gd name="connsiteX0" fmla="*/ 1706235 w 1706235"/>
              <a:gd name="connsiteY0" fmla="*/ 768269 h 887331"/>
              <a:gd name="connsiteX1" fmla="*/ 1691948 w 1706235"/>
              <a:gd name="connsiteY1" fmla="*/ 782556 h 887331"/>
              <a:gd name="connsiteX2" fmla="*/ 1682423 w 1706235"/>
              <a:gd name="connsiteY2" fmla="*/ 796844 h 887331"/>
              <a:gd name="connsiteX3" fmla="*/ 1668135 w 1706235"/>
              <a:gd name="connsiteY3" fmla="*/ 806369 h 887331"/>
              <a:gd name="connsiteX4" fmla="*/ 1644323 w 1706235"/>
              <a:gd name="connsiteY4" fmla="*/ 834944 h 887331"/>
              <a:gd name="connsiteX5" fmla="*/ 1630035 w 1706235"/>
              <a:gd name="connsiteY5" fmla="*/ 839706 h 887331"/>
              <a:gd name="connsiteX6" fmla="*/ 1610985 w 1706235"/>
              <a:gd name="connsiteY6" fmla="*/ 849231 h 887331"/>
              <a:gd name="connsiteX7" fmla="*/ 1582410 w 1706235"/>
              <a:gd name="connsiteY7" fmla="*/ 858756 h 887331"/>
              <a:gd name="connsiteX8" fmla="*/ 1563360 w 1706235"/>
              <a:gd name="connsiteY8" fmla="*/ 868281 h 887331"/>
              <a:gd name="connsiteX9" fmla="*/ 1482398 w 1706235"/>
              <a:gd name="connsiteY9" fmla="*/ 873044 h 887331"/>
              <a:gd name="connsiteX10" fmla="*/ 1372860 w 1706235"/>
              <a:gd name="connsiteY10" fmla="*/ 882569 h 887331"/>
              <a:gd name="connsiteX11" fmla="*/ 1310948 w 1706235"/>
              <a:gd name="connsiteY11" fmla="*/ 887331 h 887331"/>
              <a:gd name="connsiteX12" fmla="*/ 1196648 w 1706235"/>
              <a:gd name="connsiteY12" fmla="*/ 882569 h 887331"/>
              <a:gd name="connsiteX13" fmla="*/ 1020435 w 1706235"/>
              <a:gd name="connsiteY13" fmla="*/ 868281 h 887331"/>
              <a:gd name="connsiteX14" fmla="*/ 968048 w 1706235"/>
              <a:gd name="connsiteY14" fmla="*/ 858756 h 887331"/>
              <a:gd name="connsiteX15" fmla="*/ 920423 w 1706235"/>
              <a:gd name="connsiteY15" fmla="*/ 844469 h 887331"/>
              <a:gd name="connsiteX16" fmla="*/ 906135 w 1706235"/>
              <a:gd name="connsiteY16" fmla="*/ 834944 h 887331"/>
              <a:gd name="connsiteX17" fmla="*/ 863273 w 1706235"/>
              <a:gd name="connsiteY17" fmla="*/ 811131 h 887331"/>
              <a:gd name="connsiteX18" fmla="*/ 834698 w 1706235"/>
              <a:gd name="connsiteY18" fmla="*/ 777794 h 887331"/>
              <a:gd name="connsiteX19" fmla="*/ 825173 w 1706235"/>
              <a:gd name="connsiteY19" fmla="*/ 753981 h 887331"/>
              <a:gd name="connsiteX20" fmla="*/ 815648 w 1706235"/>
              <a:gd name="connsiteY20" fmla="*/ 739694 h 887331"/>
              <a:gd name="connsiteX21" fmla="*/ 806123 w 1706235"/>
              <a:gd name="connsiteY21" fmla="*/ 720644 h 887331"/>
              <a:gd name="connsiteX22" fmla="*/ 796598 w 1706235"/>
              <a:gd name="connsiteY22" fmla="*/ 696831 h 887331"/>
              <a:gd name="connsiteX23" fmla="*/ 787073 w 1706235"/>
              <a:gd name="connsiteY23" fmla="*/ 682544 h 887331"/>
              <a:gd name="connsiteX24" fmla="*/ 777548 w 1706235"/>
              <a:gd name="connsiteY24" fmla="*/ 653969 h 887331"/>
              <a:gd name="connsiteX25" fmla="*/ 768023 w 1706235"/>
              <a:gd name="connsiteY25" fmla="*/ 639681 h 887331"/>
              <a:gd name="connsiteX26" fmla="*/ 763260 w 1706235"/>
              <a:gd name="connsiteY26" fmla="*/ 625394 h 887331"/>
              <a:gd name="connsiteX27" fmla="*/ 753735 w 1706235"/>
              <a:gd name="connsiteY27" fmla="*/ 601581 h 887331"/>
              <a:gd name="connsiteX28" fmla="*/ 748973 w 1706235"/>
              <a:gd name="connsiteY28" fmla="*/ 587294 h 887331"/>
              <a:gd name="connsiteX29" fmla="*/ 739448 w 1706235"/>
              <a:gd name="connsiteY29" fmla="*/ 573006 h 887331"/>
              <a:gd name="connsiteX30" fmla="*/ 710873 w 1706235"/>
              <a:gd name="connsiteY30" fmla="*/ 515856 h 887331"/>
              <a:gd name="connsiteX31" fmla="*/ 701348 w 1706235"/>
              <a:gd name="connsiteY31" fmla="*/ 501569 h 887331"/>
              <a:gd name="connsiteX32" fmla="*/ 691823 w 1706235"/>
              <a:gd name="connsiteY32" fmla="*/ 487281 h 887331"/>
              <a:gd name="connsiteX33" fmla="*/ 672773 w 1706235"/>
              <a:gd name="connsiteY33" fmla="*/ 444419 h 887331"/>
              <a:gd name="connsiteX34" fmla="*/ 668010 w 1706235"/>
              <a:gd name="connsiteY34" fmla="*/ 430131 h 887331"/>
              <a:gd name="connsiteX35" fmla="*/ 648960 w 1706235"/>
              <a:gd name="connsiteY35" fmla="*/ 401556 h 887331"/>
              <a:gd name="connsiteX36" fmla="*/ 639435 w 1706235"/>
              <a:gd name="connsiteY36" fmla="*/ 387269 h 887331"/>
              <a:gd name="connsiteX37" fmla="*/ 629910 w 1706235"/>
              <a:gd name="connsiteY37" fmla="*/ 372981 h 887331"/>
              <a:gd name="connsiteX38" fmla="*/ 625148 w 1706235"/>
              <a:gd name="connsiteY38" fmla="*/ 358694 h 887331"/>
              <a:gd name="connsiteX39" fmla="*/ 615623 w 1706235"/>
              <a:gd name="connsiteY39" fmla="*/ 344406 h 887331"/>
              <a:gd name="connsiteX40" fmla="*/ 587048 w 1706235"/>
              <a:gd name="connsiteY40" fmla="*/ 311069 h 887331"/>
              <a:gd name="connsiteX41" fmla="*/ 563235 w 1706235"/>
              <a:gd name="connsiteY41" fmla="*/ 282494 h 887331"/>
              <a:gd name="connsiteX42" fmla="*/ 553710 w 1706235"/>
              <a:gd name="connsiteY42" fmla="*/ 268206 h 887331"/>
              <a:gd name="connsiteX43" fmla="*/ 539423 w 1706235"/>
              <a:gd name="connsiteY43" fmla="*/ 253919 h 887331"/>
              <a:gd name="connsiteX44" fmla="*/ 529898 w 1706235"/>
              <a:gd name="connsiteY44" fmla="*/ 234869 h 887331"/>
              <a:gd name="connsiteX45" fmla="*/ 515610 w 1706235"/>
              <a:gd name="connsiteY45" fmla="*/ 230106 h 887331"/>
              <a:gd name="connsiteX46" fmla="*/ 482273 w 1706235"/>
              <a:gd name="connsiteY46" fmla="*/ 192006 h 887331"/>
              <a:gd name="connsiteX47" fmla="*/ 453698 w 1706235"/>
              <a:gd name="connsiteY47" fmla="*/ 172956 h 887331"/>
              <a:gd name="connsiteX48" fmla="*/ 420360 w 1706235"/>
              <a:gd name="connsiteY48" fmla="*/ 144381 h 887331"/>
              <a:gd name="connsiteX49" fmla="*/ 406073 w 1706235"/>
              <a:gd name="connsiteY49" fmla="*/ 139619 h 887331"/>
              <a:gd name="connsiteX50" fmla="*/ 367973 w 1706235"/>
              <a:gd name="connsiteY50" fmla="*/ 120569 h 887331"/>
              <a:gd name="connsiteX51" fmla="*/ 353685 w 1706235"/>
              <a:gd name="connsiteY51" fmla="*/ 111044 h 887331"/>
              <a:gd name="connsiteX52" fmla="*/ 329873 w 1706235"/>
              <a:gd name="connsiteY52" fmla="*/ 106281 h 887331"/>
              <a:gd name="connsiteX53" fmla="*/ 291773 w 1706235"/>
              <a:gd name="connsiteY53" fmla="*/ 96756 h 887331"/>
              <a:gd name="connsiteX54" fmla="*/ 248910 w 1706235"/>
              <a:gd name="connsiteY54" fmla="*/ 82469 h 887331"/>
              <a:gd name="connsiteX55" fmla="*/ 234623 w 1706235"/>
              <a:gd name="connsiteY55" fmla="*/ 77706 h 887331"/>
              <a:gd name="connsiteX56" fmla="*/ 220335 w 1706235"/>
              <a:gd name="connsiteY56" fmla="*/ 68181 h 887331"/>
              <a:gd name="connsiteX57" fmla="*/ 196523 w 1706235"/>
              <a:gd name="connsiteY57" fmla="*/ 63419 h 887331"/>
              <a:gd name="connsiteX58" fmla="*/ 167948 w 1706235"/>
              <a:gd name="connsiteY58" fmla="*/ 49131 h 887331"/>
              <a:gd name="connsiteX59" fmla="*/ 144135 w 1706235"/>
              <a:gd name="connsiteY59" fmla="*/ 44369 h 887331"/>
              <a:gd name="connsiteX60" fmla="*/ 115560 w 1706235"/>
              <a:gd name="connsiteY60" fmla="*/ 34844 h 887331"/>
              <a:gd name="connsiteX61" fmla="*/ 101273 w 1706235"/>
              <a:gd name="connsiteY61" fmla="*/ 30081 h 887331"/>
              <a:gd name="connsiteX62" fmla="*/ 86985 w 1706235"/>
              <a:gd name="connsiteY62" fmla="*/ 25319 h 887331"/>
              <a:gd name="connsiteX63" fmla="*/ 44123 w 1706235"/>
              <a:gd name="connsiteY63" fmla="*/ 11031 h 887331"/>
              <a:gd name="connsiteX64" fmla="*/ 1260 w 1706235"/>
              <a:gd name="connsiteY64" fmla="*/ 1506 h 88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706235" h="887331">
                <a:moveTo>
                  <a:pt x="1706235" y="768269"/>
                </a:moveTo>
                <a:cubicBezTo>
                  <a:pt x="1701473" y="773031"/>
                  <a:pt x="1696260" y="777382"/>
                  <a:pt x="1691948" y="782556"/>
                </a:cubicBezTo>
                <a:cubicBezTo>
                  <a:pt x="1688284" y="786953"/>
                  <a:pt x="1686470" y="792797"/>
                  <a:pt x="1682423" y="796844"/>
                </a:cubicBezTo>
                <a:cubicBezTo>
                  <a:pt x="1678376" y="800891"/>
                  <a:pt x="1672898" y="803194"/>
                  <a:pt x="1668135" y="806369"/>
                </a:cubicBezTo>
                <a:cubicBezTo>
                  <a:pt x="1661108" y="816909"/>
                  <a:pt x="1655321" y="827612"/>
                  <a:pt x="1644323" y="834944"/>
                </a:cubicBezTo>
                <a:cubicBezTo>
                  <a:pt x="1640146" y="837729"/>
                  <a:pt x="1634649" y="837729"/>
                  <a:pt x="1630035" y="839706"/>
                </a:cubicBezTo>
                <a:cubicBezTo>
                  <a:pt x="1623509" y="842503"/>
                  <a:pt x="1617577" y="846594"/>
                  <a:pt x="1610985" y="849231"/>
                </a:cubicBezTo>
                <a:cubicBezTo>
                  <a:pt x="1601663" y="852960"/>
                  <a:pt x="1591390" y="854266"/>
                  <a:pt x="1582410" y="858756"/>
                </a:cubicBezTo>
                <a:cubicBezTo>
                  <a:pt x="1576060" y="861931"/>
                  <a:pt x="1570388" y="867277"/>
                  <a:pt x="1563360" y="868281"/>
                </a:cubicBezTo>
                <a:cubicBezTo>
                  <a:pt x="1536598" y="872104"/>
                  <a:pt x="1509385" y="871456"/>
                  <a:pt x="1482398" y="873044"/>
                </a:cubicBezTo>
                <a:cubicBezTo>
                  <a:pt x="1424620" y="882673"/>
                  <a:pt x="1470565" y="876055"/>
                  <a:pt x="1372860" y="882569"/>
                </a:cubicBezTo>
                <a:cubicBezTo>
                  <a:pt x="1352208" y="883946"/>
                  <a:pt x="1331585" y="885744"/>
                  <a:pt x="1310948" y="887331"/>
                </a:cubicBezTo>
                <a:lnTo>
                  <a:pt x="1196648" y="882569"/>
                </a:lnTo>
                <a:cubicBezTo>
                  <a:pt x="1129967" y="878795"/>
                  <a:pt x="1080973" y="876929"/>
                  <a:pt x="1020435" y="868281"/>
                </a:cubicBezTo>
                <a:cubicBezTo>
                  <a:pt x="1014670" y="867457"/>
                  <a:pt x="975515" y="860996"/>
                  <a:pt x="968048" y="858756"/>
                </a:cubicBezTo>
                <a:cubicBezTo>
                  <a:pt x="905405" y="839963"/>
                  <a:pt x="982267" y="856837"/>
                  <a:pt x="920423" y="844469"/>
                </a:cubicBezTo>
                <a:cubicBezTo>
                  <a:pt x="915660" y="841294"/>
                  <a:pt x="911255" y="837504"/>
                  <a:pt x="906135" y="834944"/>
                </a:cubicBezTo>
                <a:cubicBezTo>
                  <a:pt x="887449" y="825601"/>
                  <a:pt x="881291" y="835154"/>
                  <a:pt x="863273" y="811131"/>
                </a:cubicBezTo>
                <a:cubicBezTo>
                  <a:pt x="844944" y="786693"/>
                  <a:pt x="854598" y="797694"/>
                  <a:pt x="834698" y="777794"/>
                </a:cubicBezTo>
                <a:cubicBezTo>
                  <a:pt x="831523" y="769856"/>
                  <a:pt x="828996" y="761628"/>
                  <a:pt x="825173" y="753981"/>
                </a:cubicBezTo>
                <a:cubicBezTo>
                  <a:pt x="822613" y="748862"/>
                  <a:pt x="818488" y="744664"/>
                  <a:pt x="815648" y="739694"/>
                </a:cubicBezTo>
                <a:cubicBezTo>
                  <a:pt x="812126" y="733530"/>
                  <a:pt x="809006" y="727132"/>
                  <a:pt x="806123" y="720644"/>
                </a:cubicBezTo>
                <a:cubicBezTo>
                  <a:pt x="802651" y="712832"/>
                  <a:pt x="800421" y="704478"/>
                  <a:pt x="796598" y="696831"/>
                </a:cubicBezTo>
                <a:cubicBezTo>
                  <a:pt x="794038" y="691712"/>
                  <a:pt x="789398" y="687774"/>
                  <a:pt x="787073" y="682544"/>
                </a:cubicBezTo>
                <a:cubicBezTo>
                  <a:pt x="782995" y="673369"/>
                  <a:pt x="783117" y="662323"/>
                  <a:pt x="777548" y="653969"/>
                </a:cubicBezTo>
                <a:cubicBezTo>
                  <a:pt x="774373" y="649206"/>
                  <a:pt x="770583" y="644801"/>
                  <a:pt x="768023" y="639681"/>
                </a:cubicBezTo>
                <a:cubicBezTo>
                  <a:pt x="765778" y="635191"/>
                  <a:pt x="765023" y="630094"/>
                  <a:pt x="763260" y="625394"/>
                </a:cubicBezTo>
                <a:cubicBezTo>
                  <a:pt x="760258" y="617389"/>
                  <a:pt x="756737" y="609586"/>
                  <a:pt x="753735" y="601581"/>
                </a:cubicBezTo>
                <a:cubicBezTo>
                  <a:pt x="751972" y="596881"/>
                  <a:pt x="751218" y="591784"/>
                  <a:pt x="748973" y="587294"/>
                </a:cubicBezTo>
                <a:cubicBezTo>
                  <a:pt x="746413" y="582174"/>
                  <a:pt x="741773" y="578237"/>
                  <a:pt x="739448" y="573006"/>
                </a:cubicBezTo>
                <a:cubicBezTo>
                  <a:pt x="713160" y="513856"/>
                  <a:pt x="750478" y="575263"/>
                  <a:pt x="710873" y="515856"/>
                </a:cubicBezTo>
                <a:lnTo>
                  <a:pt x="701348" y="501569"/>
                </a:lnTo>
                <a:lnTo>
                  <a:pt x="691823" y="487281"/>
                </a:lnTo>
                <a:cubicBezTo>
                  <a:pt x="682734" y="450928"/>
                  <a:pt x="693370" y="485614"/>
                  <a:pt x="672773" y="444419"/>
                </a:cubicBezTo>
                <a:cubicBezTo>
                  <a:pt x="670528" y="439929"/>
                  <a:pt x="670448" y="434520"/>
                  <a:pt x="668010" y="430131"/>
                </a:cubicBezTo>
                <a:cubicBezTo>
                  <a:pt x="662451" y="420124"/>
                  <a:pt x="655310" y="411081"/>
                  <a:pt x="648960" y="401556"/>
                </a:cubicBezTo>
                <a:lnTo>
                  <a:pt x="639435" y="387269"/>
                </a:lnTo>
                <a:lnTo>
                  <a:pt x="629910" y="372981"/>
                </a:lnTo>
                <a:cubicBezTo>
                  <a:pt x="628323" y="368219"/>
                  <a:pt x="627393" y="363184"/>
                  <a:pt x="625148" y="358694"/>
                </a:cubicBezTo>
                <a:cubicBezTo>
                  <a:pt x="622588" y="353574"/>
                  <a:pt x="618950" y="349064"/>
                  <a:pt x="615623" y="344406"/>
                </a:cubicBezTo>
                <a:cubicBezTo>
                  <a:pt x="600351" y="323025"/>
                  <a:pt x="604354" y="328375"/>
                  <a:pt x="587048" y="311069"/>
                </a:cubicBezTo>
                <a:cubicBezTo>
                  <a:pt x="577951" y="283779"/>
                  <a:pt x="589185" y="308444"/>
                  <a:pt x="563235" y="282494"/>
                </a:cubicBezTo>
                <a:cubicBezTo>
                  <a:pt x="559188" y="278447"/>
                  <a:pt x="557374" y="272603"/>
                  <a:pt x="553710" y="268206"/>
                </a:cubicBezTo>
                <a:cubicBezTo>
                  <a:pt x="549398" y="263032"/>
                  <a:pt x="543338" y="259399"/>
                  <a:pt x="539423" y="253919"/>
                </a:cubicBezTo>
                <a:cubicBezTo>
                  <a:pt x="535297" y="248142"/>
                  <a:pt x="534918" y="239889"/>
                  <a:pt x="529898" y="234869"/>
                </a:cubicBezTo>
                <a:cubicBezTo>
                  <a:pt x="526348" y="231319"/>
                  <a:pt x="520373" y="231694"/>
                  <a:pt x="515610" y="230106"/>
                </a:cubicBezTo>
                <a:cubicBezTo>
                  <a:pt x="481482" y="178914"/>
                  <a:pt x="512036" y="216808"/>
                  <a:pt x="482273" y="192006"/>
                </a:cubicBezTo>
                <a:cubicBezTo>
                  <a:pt x="458490" y="172188"/>
                  <a:pt x="478805" y="181326"/>
                  <a:pt x="453698" y="172956"/>
                </a:cubicBezTo>
                <a:cubicBezTo>
                  <a:pt x="442440" y="161698"/>
                  <a:pt x="434613" y="152526"/>
                  <a:pt x="420360" y="144381"/>
                </a:cubicBezTo>
                <a:cubicBezTo>
                  <a:pt x="416002" y="141890"/>
                  <a:pt x="410643" y="141696"/>
                  <a:pt x="406073" y="139619"/>
                </a:cubicBezTo>
                <a:cubicBezTo>
                  <a:pt x="393147" y="133743"/>
                  <a:pt x="379787" y="128445"/>
                  <a:pt x="367973" y="120569"/>
                </a:cubicBezTo>
                <a:cubicBezTo>
                  <a:pt x="363210" y="117394"/>
                  <a:pt x="359044" y="113054"/>
                  <a:pt x="353685" y="111044"/>
                </a:cubicBezTo>
                <a:cubicBezTo>
                  <a:pt x="346106" y="108202"/>
                  <a:pt x="337760" y="108101"/>
                  <a:pt x="329873" y="106281"/>
                </a:cubicBezTo>
                <a:cubicBezTo>
                  <a:pt x="317117" y="103337"/>
                  <a:pt x="304192" y="100896"/>
                  <a:pt x="291773" y="96756"/>
                </a:cubicBezTo>
                <a:lnTo>
                  <a:pt x="248910" y="82469"/>
                </a:lnTo>
                <a:cubicBezTo>
                  <a:pt x="244148" y="80882"/>
                  <a:pt x="238800" y="80491"/>
                  <a:pt x="234623" y="77706"/>
                </a:cubicBezTo>
                <a:cubicBezTo>
                  <a:pt x="229860" y="74531"/>
                  <a:pt x="225695" y="70191"/>
                  <a:pt x="220335" y="68181"/>
                </a:cubicBezTo>
                <a:cubicBezTo>
                  <a:pt x="212756" y="65339"/>
                  <a:pt x="204376" y="65382"/>
                  <a:pt x="196523" y="63419"/>
                </a:cubicBezTo>
                <a:cubicBezTo>
                  <a:pt x="152158" y="52328"/>
                  <a:pt x="214512" y="66592"/>
                  <a:pt x="167948" y="49131"/>
                </a:cubicBezTo>
                <a:cubicBezTo>
                  <a:pt x="160369" y="46289"/>
                  <a:pt x="151945" y="46499"/>
                  <a:pt x="144135" y="44369"/>
                </a:cubicBezTo>
                <a:cubicBezTo>
                  <a:pt x="134449" y="41727"/>
                  <a:pt x="125085" y="38019"/>
                  <a:pt x="115560" y="34844"/>
                </a:cubicBezTo>
                <a:lnTo>
                  <a:pt x="101273" y="30081"/>
                </a:lnTo>
                <a:lnTo>
                  <a:pt x="86985" y="25319"/>
                </a:lnTo>
                <a:cubicBezTo>
                  <a:pt x="60607" y="7733"/>
                  <a:pt x="85187" y="21297"/>
                  <a:pt x="44123" y="11031"/>
                </a:cubicBezTo>
                <a:cubicBezTo>
                  <a:pt x="0" y="0"/>
                  <a:pt x="30820" y="1506"/>
                  <a:pt x="1260" y="1506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>
            <a:endCxn id="80" idx="21"/>
          </p:cNvCxnSpPr>
          <p:nvPr/>
        </p:nvCxnSpPr>
        <p:spPr>
          <a:xfrm rot="16200000" flipV="1">
            <a:off x="5014918" y="2586033"/>
            <a:ext cx="1014410" cy="100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072066" y="3214686"/>
            <a:ext cx="271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</a:t>
            </a:r>
            <a:r>
              <a:rPr lang="en-US" altLang="ko-KR" sz="1400" dirty="0" smtClean="0"/>
              <a:t>.10</a:t>
            </a:r>
            <a:r>
              <a:rPr lang="ko-KR" altLang="en-US" sz="1400" dirty="0" smtClean="0"/>
              <a:t>번지의 </a:t>
            </a:r>
            <a:r>
              <a:rPr lang="en-US" altLang="ko-KR" sz="1400" dirty="0" err="1" smtClean="0"/>
              <a:t>i</a:t>
            </a:r>
            <a:r>
              <a:rPr lang="ko-KR" altLang="en-US" sz="1400" dirty="0" smtClean="0"/>
              <a:t>의 값이 </a:t>
            </a:r>
            <a:r>
              <a:rPr lang="en-US" altLang="ko-KR" sz="1400" dirty="0" smtClean="0"/>
              <a:t>temp</a:t>
            </a:r>
            <a:r>
              <a:rPr lang="ko-KR" altLang="en-US" sz="1400" dirty="0" smtClean="0"/>
              <a:t>할당</a:t>
            </a:r>
            <a:endParaRPr lang="ko-KR" altLang="en-US" sz="1400" dirty="0"/>
          </a:p>
        </p:txBody>
      </p:sp>
      <p:cxnSp>
        <p:nvCxnSpPr>
          <p:cNvPr id="86" name="직선 화살표 연결선 85"/>
          <p:cNvCxnSpPr/>
          <p:nvPr/>
        </p:nvCxnSpPr>
        <p:spPr>
          <a:xfrm rot="10800000" flipV="1">
            <a:off x="6858016" y="1428736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857884" y="500042"/>
            <a:ext cx="2619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</a:t>
            </a:r>
            <a:r>
              <a:rPr lang="en-US" altLang="ko-KR" sz="1400" dirty="0" smtClean="0"/>
              <a:t>.t</a:t>
            </a:r>
            <a:r>
              <a:rPr lang="en-US" altLang="ko-KR" sz="1400" dirty="0" smtClean="0"/>
              <a:t>emp</a:t>
            </a:r>
            <a:r>
              <a:rPr lang="ko-KR" altLang="en-US" sz="1400" dirty="0" smtClean="0"/>
              <a:t>값이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번</a:t>
            </a:r>
            <a:r>
              <a:rPr lang="ko-KR" altLang="en-US" sz="1400" dirty="0" smtClean="0"/>
              <a:t>지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j</a:t>
            </a:r>
            <a:r>
              <a:rPr lang="ko-KR" altLang="en-US" sz="1400" dirty="0" smtClean="0"/>
              <a:t>에 </a:t>
            </a:r>
            <a:r>
              <a:rPr lang="ko-KR" altLang="en-US" sz="1400" dirty="0" smtClean="0"/>
              <a:t>할당</a:t>
            </a:r>
            <a:endParaRPr lang="ko-KR" altLang="en-US" sz="1400" dirty="0"/>
          </a:p>
        </p:txBody>
      </p:sp>
      <p:sp>
        <p:nvSpPr>
          <p:cNvPr id="88" name="자유형 87"/>
          <p:cNvSpPr/>
          <p:nvPr/>
        </p:nvSpPr>
        <p:spPr>
          <a:xfrm>
            <a:off x="4520618" y="1099871"/>
            <a:ext cx="1915289" cy="743217"/>
          </a:xfrm>
          <a:custGeom>
            <a:avLst/>
            <a:gdLst>
              <a:gd name="connsiteX0" fmla="*/ 8520 w 1915289"/>
              <a:gd name="connsiteY0" fmla="*/ 238392 h 743217"/>
              <a:gd name="connsiteX1" fmla="*/ 27570 w 1915289"/>
              <a:gd name="connsiteY1" fmla="*/ 209817 h 743217"/>
              <a:gd name="connsiteX2" fmla="*/ 41857 w 1915289"/>
              <a:gd name="connsiteY2" fmla="*/ 195529 h 743217"/>
              <a:gd name="connsiteX3" fmla="*/ 99007 w 1915289"/>
              <a:gd name="connsiteY3" fmla="*/ 157429 h 743217"/>
              <a:gd name="connsiteX4" fmla="*/ 118057 w 1915289"/>
              <a:gd name="connsiteY4" fmla="*/ 143142 h 743217"/>
              <a:gd name="connsiteX5" fmla="*/ 132345 w 1915289"/>
              <a:gd name="connsiteY5" fmla="*/ 128854 h 743217"/>
              <a:gd name="connsiteX6" fmla="*/ 151395 w 1915289"/>
              <a:gd name="connsiteY6" fmla="*/ 119329 h 743217"/>
              <a:gd name="connsiteX7" fmla="*/ 184732 w 1915289"/>
              <a:gd name="connsiteY7" fmla="*/ 105042 h 743217"/>
              <a:gd name="connsiteX8" fmla="*/ 256170 w 1915289"/>
              <a:gd name="connsiteY8" fmla="*/ 85992 h 743217"/>
              <a:gd name="connsiteX9" fmla="*/ 275220 w 1915289"/>
              <a:gd name="connsiteY9" fmla="*/ 76467 h 743217"/>
              <a:gd name="connsiteX10" fmla="*/ 303795 w 1915289"/>
              <a:gd name="connsiteY10" fmla="*/ 66942 h 743217"/>
              <a:gd name="connsiteX11" fmla="*/ 351420 w 1915289"/>
              <a:gd name="connsiteY11" fmla="*/ 62179 h 743217"/>
              <a:gd name="connsiteX12" fmla="*/ 1046745 w 1915289"/>
              <a:gd name="connsiteY12" fmla="*/ 62179 h 743217"/>
              <a:gd name="connsiteX13" fmla="*/ 1070557 w 1915289"/>
              <a:gd name="connsiteY13" fmla="*/ 71704 h 743217"/>
              <a:gd name="connsiteX14" fmla="*/ 1113420 w 1915289"/>
              <a:gd name="connsiteY14" fmla="*/ 81229 h 743217"/>
              <a:gd name="connsiteX15" fmla="*/ 1137232 w 1915289"/>
              <a:gd name="connsiteY15" fmla="*/ 90754 h 743217"/>
              <a:gd name="connsiteX16" fmla="*/ 1165807 w 1915289"/>
              <a:gd name="connsiteY16" fmla="*/ 95517 h 743217"/>
              <a:gd name="connsiteX17" fmla="*/ 1184857 w 1915289"/>
              <a:gd name="connsiteY17" fmla="*/ 100279 h 743217"/>
              <a:gd name="connsiteX18" fmla="*/ 1265820 w 1915289"/>
              <a:gd name="connsiteY18" fmla="*/ 133617 h 743217"/>
              <a:gd name="connsiteX19" fmla="*/ 1318207 w 1915289"/>
              <a:gd name="connsiteY19" fmla="*/ 147904 h 743217"/>
              <a:gd name="connsiteX20" fmla="*/ 1332495 w 1915289"/>
              <a:gd name="connsiteY20" fmla="*/ 152667 h 743217"/>
              <a:gd name="connsiteX21" fmla="*/ 1346782 w 1915289"/>
              <a:gd name="connsiteY21" fmla="*/ 157429 h 743217"/>
              <a:gd name="connsiteX22" fmla="*/ 1370595 w 1915289"/>
              <a:gd name="connsiteY22" fmla="*/ 166954 h 743217"/>
              <a:gd name="connsiteX23" fmla="*/ 1384882 w 1915289"/>
              <a:gd name="connsiteY23" fmla="*/ 176479 h 743217"/>
              <a:gd name="connsiteX24" fmla="*/ 1432507 w 1915289"/>
              <a:gd name="connsiteY24" fmla="*/ 195529 h 743217"/>
              <a:gd name="connsiteX25" fmla="*/ 1456320 w 1915289"/>
              <a:gd name="connsiteY25" fmla="*/ 209817 h 743217"/>
              <a:gd name="connsiteX26" fmla="*/ 1470607 w 1915289"/>
              <a:gd name="connsiteY26" fmla="*/ 219342 h 743217"/>
              <a:gd name="connsiteX27" fmla="*/ 1508707 w 1915289"/>
              <a:gd name="connsiteY27" fmla="*/ 238392 h 743217"/>
              <a:gd name="connsiteX28" fmla="*/ 1527757 w 1915289"/>
              <a:gd name="connsiteY28" fmla="*/ 252679 h 743217"/>
              <a:gd name="connsiteX29" fmla="*/ 1546807 w 1915289"/>
              <a:gd name="connsiteY29" fmla="*/ 262204 h 743217"/>
              <a:gd name="connsiteX30" fmla="*/ 1589670 w 1915289"/>
              <a:gd name="connsiteY30" fmla="*/ 290779 h 743217"/>
              <a:gd name="connsiteX31" fmla="*/ 1618245 w 1915289"/>
              <a:gd name="connsiteY31" fmla="*/ 309829 h 743217"/>
              <a:gd name="connsiteX32" fmla="*/ 1646820 w 1915289"/>
              <a:gd name="connsiteY32" fmla="*/ 338404 h 743217"/>
              <a:gd name="connsiteX33" fmla="*/ 1661107 w 1915289"/>
              <a:gd name="connsiteY33" fmla="*/ 352692 h 743217"/>
              <a:gd name="connsiteX34" fmla="*/ 1680157 w 1915289"/>
              <a:gd name="connsiteY34" fmla="*/ 362217 h 743217"/>
              <a:gd name="connsiteX35" fmla="*/ 1732545 w 1915289"/>
              <a:gd name="connsiteY35" fmla="*/ 414604 h 743217"/>
              <a:gd name="connsiteX36" fmla="*/ 1761120 w 1915289"/>
              <a:gd name="connsiteY36" fmla="*/ 438417 h 743217"/>
              <a:gd name="connsiteX37" fmla="*/ 1775407 w 1915289"/>
              <a:gd name="connsiteY37" fmla="*/ 452704 h 743217"/>
              <a:gd name="connsiteX38" fmla="*/ 1803982 w 1915289"/>
              <a:gd name="connsiteY38" fmla="*/ 476517 h 743217"/>
              <a:gd name="connsiteX39" fmla="*/ 1823032 w 1915289"/>
              <a:gd name="connsiteY39" fmla="*/ 505092 h 743217"/>
              <a:gd name="connsiteX40" fmla="*/ 1837320 w 1915289"/>
              <a:gd name="connsiteY40" fmla="*/ 528904 h 743217"/>
              <a:gd name="connsiteX41" fmla="*/ 1861132 w 1915289"/>
              <a:gd name="connsiteY41" fmla="*/ 562242 h 743217"/>
              <a:gd name="connsiteX42" fmla="*/ 1870657 w 1915289"/>
              <a:gd name="connsiteY42" fmla="*/ 590817 h 743217"/>
              <a:gd name="connsiteX43" fmla="*/ 1875420 w 1915289"/>
              <a:gd name="connsiteY43" fmla="*/ 605104 h 743217"/>
              <a:gd name="connsiteX44" fmla="*/ 1884945 w 1915289"/>
              <a:gd name="connsiteY44" fmla="*/ 619392 h 743217"/>
              <a:gd name="connsiteX45" fmla="*/ 1889707 w 1915289"/>
              <a:gd name="connsiteY45" fmla="*/ 657492 h 743217"/>
              <a:gd name="connsiteX46" fmla="*/ 1899232 w 1915289"/>
              <a:gd name="connsiteY46" fmla="*/ 686067 h 743217"/>
              <a:gd name="connsiteX47" fmla="*/ 1903995 w 1915289"/>
              <a:gd name="connsiteY47" fmla="*/ 705117 h 743217"/>
              <a:gd name="connsiteX48" fmla="*/ 1913520 w 1915289"/>
              <a:gd name="connsiteY48" fmla="*/ 743217 h 743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915289" h="743217">
                <a:moveTo>
                  <a:pt x="8520" y="238392"/>
                </a:moveTo>
                <a:cubicBezTo>
                  <a:pt x="54098" y="192811"/>
                  <a:pt x="0" y="251171"/>
                  <a:pt x="27570" y="209817"/>
                </a:cubicBezTo>
                <a:cubicBezTo>
                  <a:pt x="31306" y="204213"/>
                  <a:pt x="36683" y="199841"/>
                  <a:pt x="41857" y="195529"/>
                </a:cubicBezTo>
                <a:cubicBezTo>
                  <a:pt x="83477" y="160845"/>
                  <a:pt x="68992" y="167435"/>
                  <a:pt x="99007" y="157429"/>
                </a:cubicBezTo>
                <a:cubicBezTo>
                  <a:pt x="105357" y="152667"/>
                  <a:pt x="112030" y="148308"/>
                  <a:pt x="118057" y="143142"/>
                </a:cubicBezTo>
                <a:cubicBezTo>
                  <a:pt x="123171" y="138759"/>
                  <a:pt x="126864" y="132769"/>
                  <a:pt x="132345" y="128854"/>
                </a:cubicBezTo>
                <a:cubicBezTo>
                  <a:pt x="138122" y="124727"/>
                  <a:pt x="145231" y="122851"/>
                  <a:pt x="151395" y="119329"/>
                </a:cubicBezTo>
                <a:cubicBezTo>
                  <a:pt x="176975" y="104712"/>
                  <a:pt x="153443" y="112864"/>
                  <a:pt x="184732" y="105042"/>
                </a:cubicBezTo>
                <a:cubicBezTo>
                  <a:pt x="231996" y="76683"/>
                  <a:pt x="182494" y="101779"/>
                  <a:pt x="256170" y="85992"/>
                </a:cubicBezTo>
                <a:cubicBezTo>
                  <a:pt x="263112" y="84504"/>
                  <a:pt x="268628" y="79104"/>
                  <a:pt x="275220" y="76467"/>
                </a:cubicBezTo>
                <a:cubicBezTo>
                  <a:pt x="284542" y="72738"/>
                  <a:pt x="293927" y="68792"/>
                  <a:pt x="303795" y="66942"/>
                </a:cubicBezTo>
                <a:cubicBezTo>
                  <a:pt x="319476" y="64002"/>
                  <a:pt x="335545" y="63767"/>
                  <a:pt x="351420" y="62179"/>
                </a:cubicBezTo>
                <a:cubicBezTo>
                  <a:pt x="600134" y="0"/>
                  <a:pt x="408935" y="44338"/>
                  <a:pt x="1046745" y="62179"/>
                </a:cubicBezTo>
                <a:cubicBezTo>
                  <a:pt x="1055290" y="62418"/>
                  <a:pt x="1062553" y="68702"/>
                  <a:pt x="1070557" y="71704"/>
                </a:cubicBezTo>
                <a:cubicBezTo>
                  <a:pt x="1089318" y="78740"/>
                  <a:pt x="1088910" y="77144"/>
                  <a:pt x="1113420" y="81229"/>
                </a:cubicBezTo>
                <a:cubicBezTo>
                  <a:pt x="1121357" y="84404"/>
                  <a:pt x="1128984" y="88505"/>
                  <a:pt x="1137232" y="90754"/>
                </a:cubicBezTo>
                <a:cubicBezTo>
                  <a:pt x="1146548" y="93295"/>
                  <a:pt x="1156338" y="93623"/>
                  <a:pt x="1165807" y="95517"/>
                </a:cubicBezTo>
                <a:cubicBezTo>
                  <a:pt x="1172225" y="96801"/>
                  <a:pt x="1178507" y="98692"/>
                  <a:pt x="1184857" y="100279"/>
                </a:cubicBezTo>
                <a:cubicBezTo>
                  <a:pt x="1210141" y="112921"/>
                  <a:pt x="1239461" y="128346"/>
                  <a:pt x="1265820" y="133617"/>
                </a:cubicBezTo>
                <a:cubicBezTo>
                  <a:pt x="1299476" y="140348"/>
                  <a:pt x="1281955" y="135820"/>
                  <a:pt x="1318207" y="147904"/>
                </a:cubicBezTo>
                <a:lnTo>
                  <a:pt x="1332495" y="152667"/>
                </a:lnTo>
                <a:cubicBezTo>
                  <a:pt x="1337257" y="154254"/>
                  <a:pt x="1342121" y="155565"/>
                  <a:pt x="1346782" y="157429"/>
                </a:cubicBezTo>
                <a:cubicBezTo>
                  <a:pt x="1354720" y="160604"/>
                  <a:pt x="1362948" y="163131"/>
                  <a:pt x="1370595" y="166954"/>
                </a:cubicBezTo>
                <a:cubicBezTo>
                  <a:pt x="1375714" y="169514"/>
                  <a:pt x="1379685" y="174080"/>
                  <a:pt x="1384882" y="176479"/>
                </a:cubicBezTo>
                <a:cubicBezTo>
                  <a:pt x="1400406" y="183644"/>
                  <a:pt x="1417846" y="186732"/>
                  <a:pt x="1432507" y="195529"/>
                </a:cubicBezTo>
                <a:cubicBezTo>
                  <a:pt x="1440445" y="200292"/>
                  <a:pt x="1448470" y="204911"/>
                  <a:pt x="1456320" y="209817"/>
                </a:cubicBezTo>
                <a:cubicBezTo>
                  <a:pt x="1461174" y="212851"/>
                  <a:pt x="1465582" y="216601"/>
                  <a:pt x="1470607" y="219342"/>
                </a:cubicBezTo>
                <a:cubicBezTo>
                  <a:pt x="1483072" y="226141"/>
                  <a:pt x="1497348" y="229873"/>
                  <a:pt x="1508707" y="238392"/>
                </a:cubicBezTo>
                <a:cubicBezTo>
                  <a:pt x="1515057" y="243154"/>
                  <a:pt x="1521026" y="248472"/>
                  <a:pt x="1527757" y="252679"/>
                </a:cubicBezTo>
                <a:cubicBezTo>
                  <a:pt x="1533777" y="256442"/>
                  <a:pt x="1540601" y="258756"/>
                  <a:pt x="1546807" y="262204"/>
                </a:cubicBezTo>
                <a:cubicBezTo>
                  <a:pt x="1578681" y="279912"/>
                  <a:pt x="1562138" y="271507"/>
                  <a:pt x="1589670" y="290779"/>
                </a:cubicBezTo>
                <a:cubicBezTo>
                  <a:pt x="1599048" y="297344"/>
                  <a:pt x="1610150" y="301734"/>
                  <a:pt x="1618245" y="309829"/>
                </a:cubicBezTo>
                <a:lnTo>
                  <a:pt x="1646820" y="338404"/>
                </a:lnTo>
                <a:cubicBezTo>
                  <a:pt x="1651582" y="343167"/>
                  <a:pt x="1655083" y="349680"/>
                  <a:pt x="1661107" y="352692"/>
                </a:cubicBezTo>
                <a:lnTo>
                  <a:pt x="1680157" y="362217"/>
                </a:lnTo>
                <a:cubicBezTo>
                  <a:pt x="1712568" y="416233"/>
                  <a:pt x="1669966" y="352021"/>
                  <a:pt x="1732545" y="414604"/>
                </a:cubicBezTo>
                <a:cubicBezTo>
                  <a:pt x="1774274" y="456336"/>
                  <a:pt x="1721346" y="405272"/>
                  <a:pt x="1761120" y="438417"/>
                </a:cubicBezTo>
                <a:cubicBezTo>
                  <a:pt x="1766294" y="442729"/>
                  <a:pt x="1770233" y="448392"/>
                  <a:pt x="1775407" y="452704"/>
                </a:cubicBezTo>
                <a:cubicBezTo>
                  <a:pt x="1815181" y="485849"/>
                  <a:pt x="1762253" y="434785"/>
                  <a:pt x="1803982" y="476517"/>
                </a:cubicBezTo>
                <a:cubicBezTo>
                  <a:pt x="1813534" y="505169"/>
                  <a:pt x="1801628" y="476553"/>
                  <a:pt x="1823032" y="505092"/>
                </a:cubicBezTo>
                <a:cubicBezTo>
                  <a:pt x="1828586" y="512497"/>
                  <a:pt x="1832185" y="521202"/>
                  <a:pt x="1837320" y="528904"/>
                </a:cubicBezTo>
                <a:cubicBezTo>
                  <a:pt x="1839666" y="532423"/>
                  <a:pt x="1858292" y="555852"/>
                  <a:pt x="1861132" y="562242"/>
                </a:cubicBezTo>
                <a:cubicBezTo>
                  <a:pt x="1865210" y="571417"/>
                  <a:pt x="1867482" y="581292"/>
                  <a:pt x="1870657" y="590817"/>
                </a:cubicBezTo>
                <a:cubicBezTo>
                  <a:pt x="1872245" y="595579"/>
                  <a:pt x="1872635" y="600927"/>
                  <a:pt x="1875420" y="605104"/>
                </a:cubicBezTo>
                <a:lnTo>
                  <a:pt x="1884945" y="619392"/>
                </a:lnTo>
                <a:cubicBezTo>
                  <a:pt x="1886532" y="632092"/>
                  <a:pt x="1887025" y="644977"/>
                  <a:pt x="1889707" y="657492"/>
                </a:cubicBezTo>
                <a:cubicBezTo>
                  <a:pt x="1891811" y="667309"/>
                  <a:pt x="1896797" y="676327"/>
                  <a:pt x="1899232" y="686067"/>
                </a:cubicBezTo>
                <a:cubicBezTo>
                  <a:pt x="1900820" y="692417"/>
                  <a:pt x="1901925" y="698907"/>
                  <a:pt x="1903995" y="705117"/>
                </a:cubicBezTo>
                <a:cubicBezTo>
                  <a:pt x="1915289" y="738997"/>
                  <a:pt x="1913520" y="717235"/>
                  <a:pt x="1913520" y="743217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자유형 88"/>
          <p:cNvSpPr/>
          <p:nvPr/>
        </p:nvSpPr>
        <p:spPr>
          <a:xfrm>
            <a:off x="375706" y="1471613"/>
            <a:ext cx="672044" cy="1743075"/>
          </a:xfrm>
          <a:custGeom>
            <a:avLst/>
            <a:gdLst>
              <a:gd name="connsiteX0" fmla="*/ 619657 w 672044"/>
              <a:gd name="connsiteY0" fmla="*/ 1719262 h 1743075"/>
              <a:gd name="connsiteX1" fmla="*/ 595844 w 672044"/>
              <a:gd name="connsiteY1" fmla="*/ 1743075 h 1743075"/>
              <a:gd name="connsiteX2" fmla="*/ 572032 w 672044"/>
              <a:gd name="connsiteY2" fmla="*/ 1733550 h 1743075"/>
              <a:gd name="connsiteX3" fmla="*/ 557744 w 672044"/>
              <a:gd name="connsiteY3" fmla="*/ 1719262 h 1743075"/>
              <a:gd name="connsiteX4" fmla="*/ 538694 w 672044"/>
              <a:gd name="connsiteY4" fmla="*/ 1690687 h 1743075"/>
              <a:gd name="connsiteX5" fmla="*/ 533932 w 672044"/>
              <a:gd name="connsiteY5" fmla="*/ 1581150 h 1743075"/>
              <a:gd name="connsiteX6" fmla="*/ 576794 w 672044"/>
              <a:gd name="connsiteY6" fmla="*/ 1566862 h 1743075"/>
              <a:gd name="connsiteX7" fmla="*/ 614894 w 672044"/>
              <a:gd name="connsiteY7" fmla="*/ 1571625 h 1743075"/>
              <a:gd name="connsiteX8" fmla="*/ 629182 w 672044"/>
              <a:gd name="connsiteY8" fmla="*/ 1604962 h 1743075"/>
              <a:gd name="connsiteX9" fmla="*/ 605369 w 672044"/>
              <a:gd name="connsiteY9" fmla="*/ 1714500 h 1743075"/>
              <a:gd name="connsiteX10" fmla="*/ 591082 w 672044"/>
              <a:gd name="connsiteY10" fmla="*/ 1724025 h 1743075"/>
              <a:gd name="connsiteX11" fmla="*/ 462494 w 672044"/>
              <a:gd name="connsiteY11" fmla="*/ 1719262 h 1743075"/>
              <a:gd name="connsiteX12" fmla="*/ 405344 w 672044"/>
              <a:gd name="connsiteY12" fmla="*/ 1709737 h 1743075"/>
              <a:gd name="connsiteX13" fmla="*/ 362482 w 672044"/>
              <a:gd name="connsiteY13" fmla="*/ 1695450 h 1743075"/>
              <a:gd name="connsiteX14" fmla="*/ 319619 w 672044"/>
              <a:gd name="connsiteY14" fmla="*/ 1671637 h 1743075"/>
              <a:gd name="connsiteX15" fmla="*/ 300569 w 672044"/>
              <a:gd name="connsiteY15" fmla="*/ 1657350 h 1743075"/>
              <a:gd name="connsiteX16" fmla="*/ 262469 w 672044"/>
              <a:gd name="connsiteY16" fmla="*/ 1633537 h 1743075"/>
              <a:gd name="connsiteX17" fmla="*/ 238657 w 672044"/>
              <a:gd name="connsiteY17" fmla="*/ 1614487 h 1743075"/>
              <a:gd name="connsiteX18" fmla="*/ 210082 w 672044"/>
              <a:gd name="connsiteY18" fmla="*/ 1600200 h 1743075"/>
              <a:gd name="connsiteX19" fmla="*/ 167219 w 672044"/>
              <a:gd name="connsiteY19" fmla="*/ 1562100 h 1743075"/>
              <a:gd name="connsiteX20" fmla="*/ 152932 w 672044"/>
              <a:gd name="connsiteY20" fmla="*/ 1557337 h 1743075"/>
              <a:gd name="connsiteX21" fmla="*/ 110069 w 672044"/>
              <a:gd name="connsiteY21" fmla="*/ 1509712 h 1743075"/>
              <a:gd name="connsiteX22" fmla="*/ 95782 w 672044"/>
              <a:gd name="connsiteY22" fmla="*/ 1490662 h 1743075"/>
              <a:gd name="connsiteX23" fmla="*/ 81494 w 672044"/>
              <a:gd name="connsiteY23" fmla="*/ 1447800 h 1743075"/>
              <a:gd name="connsiteX24" fmla="*/ 67207 w 672044"/>
              <a:gd name="connsiteY24" fmla="*/ 1419225 h 1743075"/>
              <a:gd name="connsiteX25" fmla="*/ 57682 w 672044"/>
              <a:gd name="connsiteY25" fmla="*/ 1376362 h 1743075"/>
              <a:gd name="connsiteX26" fmla="*/ 48157 w 672044"/>
              <a:gd name="connsiteY26" fmla="*/ 1347787 h 1743075"/>
              <a:gd name="connsiteX27" fmla="*/ 43394 w 672044"/>
              <a:gd name="connsiteY27" fmla="*/ 1323975 h 1743075"/>
              <a:gd name="connsiteX28" fmla="*/ 33869 w 672044"/>
              <a:gd name="connsiteY28" fmla="*/ 1290637 h 1743075"/>
              <a:gd name="connsiteX29" fmla="*/ 24344 w 672044"/>
              <a:gd name="connsiteY29" fmla="*/ 1204912 h 1743075"/>
              <a:gd name="connsiteX30" fmla="*/ 19582 w 672044"/>
              <a:gd name="connsiteY30" fmla="*/ 1185862 h 1743075"/>
              <a:gd name="connsiteX31" fmla="*/ 24344 w 672044"/>
              <a:gd name="connsiteY31" fmla="*/ 723900 h 1743075"/>
              <a:gd name="connsiteX32" fmla="*/ 43394 w 672044"/>
              <a:gd name="connsiteY32" fmla="*/ 666750 h 1743075"/>
              <a:gd name="connsiteX33" fmla="*/ 62444 w 672044"/>
              <a:gd name="connsiteY33" fmla="*/ 590550 h 1743075"/>
              <a:gd name="connsiteX34" fmla="*/ 67207 w 672044"/>
              <a:gd name="connsiteY34" fmla="*/ 561975 h 1743075"/>
              <a:gd name="connsiteX35" fmla="*/ 91019 w 672044"/>
              <a:gd name="connsiteY35" fmla="*/ 514350 h 1743075"/>
              <a:gd name="connsiteX36" fmla="*/ 114832 w 672044"/>
              <a:gd name="connsiteY36" fmla="*/ 466725 h 1743075"/>
              <a:gd name="connsiteX37" fmla="*/ 129119 w 672044"/>
              <a:gd name="connsiteY37" fmla="*/ 428625 h 1743075"/>
              <a:gd name="connsiteX38" fmla="*/ 143407 w 672044"/>
              <a:gd name="connsiteY38" fmla="*/ 400050 h 1743075"/>
              <a:gd name="connsiteX39" fmla="*/ 162457 w 672044"/>
              <a:gd name="connsiteY39" fmla="*/ 352425 h 1743075"/>
              <a:gd name="connsiteX40" fmla="*/ 171982 w 672044"/>
              <a:gd name="connsiteY40" fmla="*/ 319087 h 1743075"/>
              <a:gd name="connsiteX41" fmla="*/ 181507 w 672044"/>
              <a:gd name="connsiteY41" fmla="*/ 295275 h 1743075"/>
              <a:gd name="connsiteX42" fmla="*/ 195794 w 672044"/>
              <a:gd name="connsiteY42" fmla="*/ 276225 h 1743075"/>
              <a:gd name="connsiteX43" fmla="*/ 214844 w 672044"/>
              <a:gd name="connsiteY43" fmla="*/ 242887 h 1743075"/>
              <a:gd name="connsiteX44" fmla="*/ 233894 w 672044"/>
              <a:gd name="connsiteY44" fmla="*/ 204787 h 1743075"/>
              <a:gd name="connsiteX45" fmla="*/ 252944 w 672044"/>
              <a:gd name="connsiteY45" fmla="*/ 171450 h 1743075"/>
              <a:gd name="connsiteX46" fmla="*/ 267232 w 672044"/>
              <a:gd name="connsiteY46" fmla="*/ 161925 h 1743075"/>
              <a:gd name="connsiteX47" fmla="*/ 276757 w 672044"/>
              <a:gd name="connsiteY47" fmla="*/ 147637 h 1743075"/>
              <a:gd name="connsiteX48" fmla="*/ 310094 w 672044"/>
              <a:gd name="connsiteY48" fmla="*/ 128587 h 1743075"/>
              <a:gd name="connsiteX49" fmla="*/ 343432 w 672044"/>
              <a:gd name="connsiteY49" fmla="*/ 104775 h 1743075"/>
              <a:gd name="connsiteX50" fmla="*/ 357719 w 672044"/>
              <a:gd name="connsiteY50" fmla="*/ 100012 h 1743075"/>
              <a:gd name="connsiteX51" fmla="*/ 405344 w 672044"/>
              <a:gd name="connsiteY51" fmla="*/ 76200 h 1743075"/>
              <a:gd name="connsiteX52" fmla="*/ 438682 w 672044"/>
              <a:gd name="connsiteY52" fmla="*/ 57150 h 1743075"/>
              <a:gd name="connsiteX53" fmla="*/ 462494 w 672044"/>
              <a:gd name="connsiteY53" fmla="*/ 52387 h 1743075"/>
              <a:gd name="connsiteX54" fmla="*/ 495832 w 672044"/>
              <a:gd name="connsiteY54" fmla="*/ 38100 h 1743075"/>
              <a:gd name="connsiteX55" fmla="*/ 514882 w 672044"/>
              <a:gd name="connsiteY55" fmla="*/ 33337 h 1743075"/>
              <a:gd name="connsiteX56" fmla="*/ 576794 w 672044"/>
              <a:gd name="connsiteY56" fmla="*/ 19050 h 1743075"/>
              <a:gd name="connsiteX57" fmla="*/ 624419 w 672044"/>
              <a:gd name="connsiteY57" fmla="*/ 4762 h 1743075"/>
              <a:gd name="connsiteX58" fmla="*/ 672044 w 672044"/>
              <a:gd name="connsiteY58" fmla="*/ 0 h 174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672044" h="1743075">
                <a:moveTo>
                  <a:pt x="619657" y="1719262"/>
                </a:moveTo>
                <a:cubicBezTo>
                  <a:pt x="615423" y="1725613"/>
                  <a:pt x="606428" y="1743075"/>
                  <a:pt x="595844" y="1743075"/>
                </a:cubicBezTo>
                <a:cubicBezTo>
                  <a:pt x="587295" y="1743075"/>
                  <a:pt x="579969" y="1736725"/>
                  <a:pt x="572032" y="1733550"/>
                </a:cubicBezTo>
                <a:cubicBezTo>
                  <a:pt x="567269" y="1728787"/>
                  <a:pt x="561879" y="1724579"/>
                  <a:pt x="557744" y="1719262"/>
                </a:cubicBezTo>
                <a:cubicBezTo>
                  <a:pt x="550716" y="1710226"/>
                  <a:pt x="538694" y="1690687"/>
                  <a:pt x="538694" y="1690687"/>
                </a:cubicBezTo>
                <a:cubicBezTo>
                  <a:pt x="523762" y="1645891"/>
                  <a:pt x="520120" y="1646757"/>
                  <a:pt x="533932" y="1581150"/>
                </a:cubicBezTo>
                <a:cubicBezTo>
                  <a:pt x="536367" y="1569583"/>
                  <a:pt x="576124" y="1566974"/>
                  <a:pt x="576794" y="1566862"/>
                </a:cubicBezTo>
                <a:cubicBezTo>
                  <a:pt x="589494" y="1568450"/>
                  <a:pt x="603446" y="1565901"/>
                  <a:pt x="614894" y="1571625"/>
                </a:cubicBezTo>
                <a:cubicBezTo>
                  <a:pt x="619601" y="1573978"/>
                  <a:pt x="627168" y="1598921"/>
                  <a:pt x="629182" y="1604962"/>
                </a:cubicBezTo>
                <a:cubicBezTo>
                  <a:pt x="627849" y="1627618"/>
                  <a:pt x="637678" y="1692960"/>
                  <a:pt x="605369" y="1714500"/>
                </a:cubicBezTo>
                <a:lnTo>
                  <a:pt x="591082" y="1724025"/>
                </a:lnTo>
                <a:cubicBezTo>
                  <a:pt x="548219" y="1722437"/>
                  <a:pt x="505316" y="1721709"/>
                  <a:pt x="462494" y="1719262"/>
                </a:cubicBezTo>
                <a:cubicBezTo>
                  <a:pt x="444136" y="1718213"/>
                  <a:pt x="423393" y="1715290"/>
                  <a:pt x="405344" y="1709737"/>
                </a:cubicBezTo>
                <a:cubicBezTo>
                  <a:pt x="390950" y="1705308"/>
                  <a:pt x="376129" y="1701819"/>
                  <a:pt x="362482" y="1695450"/>
                </a:cubicBezTo>
                <a:cubicBezTo>
                  <a:pt x="280591" y="1657234"/>
                  <a:pt x="366317" y="1687204"/>
                  <a:pt x="319619" y="1671637"/>
                </a:cubicBezTo>
                <a:cubicBezTo>
                  <a:pt x="313269" y="1666875"/>
                  <a:pt x="307173" y="1661753"/>
                  <a:pt x="300569" y="1657350"/>
                </a:cubicBezTo>
                <a:cubicBezTo>
                  <a:pt x="284454" y="1646607"/>
                  <a:pt x="276664" y="1644183"/>
                  <a:pt x="262469" y="1633537"/>
                </a:cubicBezTo>
                <a:cubicBezTo>
                  <a:pt x="254337" y="1627438"/>
                  <a:pt x="247233" y="1619944"/>
                  <a:pt x="238657" y="1614487"/>
                </a:cubicBezTo>
                <a:cubicBezTo>
                  <a:pt x="229673" y="1608770"/>
                  <a:pt x="219066" y="1605917"/>
                  <a:pt x="210082" y="1600200"/>
                </a:cubicBezTo>
                <a:cubicBezTo>
                  <a:pt x="135124" y="1552501"/>
                  <a:pt x="232445" y="1608692"/>
                  <a:pt x="167219" y="1562100"/>
                </a:cubicBezTo>
                <a:cubicBezTo>
                  <a:pt x="163134" y="1559182"/>
                  <a:pt x="157694" y="1558925"/>
                  <a:pt x="152932" y="1557337"/>
                </a:cubicBezTo>
                <a:cubicBezTo>
                  <a:pt x="103028" y="1507434"/>
                  <a:pt x="132871" y="1541636"/>
                  <a:pt x="110069" y="1509712"/>
                </a:cubicBezTo>
                <a:cubicBezTo>
                  <a:pt x="105456" y="1503253"/>
                  <a:pt x="99637" y="1497601"/>
                  <a:pt x="95782" y="1490662"/>
                </a:cubicBezTo>
                <a:cubicBezTo>
                  <a:pt x="76652" y="1456228"/>
                  <a:pt x="93823" y="1478623"/>
                  <a:pt x="81494" y="1447800"/>
                </a:cubicBezTo>
                <a:cubicBezTo>
                  <a:pt x="77539" y="1437912"/>
                  <a:pt x="71969" y="1428750"/>
                  <a:pt x="67207" y="1419225"/>
                </a:cubicBezTo>
                <a:cubicBezTo>
                  <a:pt x="64490" y="1405640"/>
                  <a:pt x="61715" y="1389806"/>
                  <a:pt x="57682" y="1376362"/>
                </a:cubicBezTo>
                <a:cubicBezTo>
                  <a:pt x="54797" y="1366745"/>
                  <a:pt x="50799" y="1357473"/>
                  <a:pt x="48157" y="1347787"/>
                </a:cubicBezTo>
                <a:cubicBezTo>
                  <a:pt x="46027" y="1339978"/>
                  <a:pt x="45357" y="1331828"/>
                  <a:pt x="43394" y="1323975"/>
                </a:cubicBezTo>
                <a:cubicBezTo>
                  <a:pt x="36598" y="1296791"/>
                  <a:pt x="39803" y="1323275"/>
                  <a:pt x="33869" y="1290637"/>
                </a:cubicBezTo>
                <a:cubicBezTo>
                  <a:pt x="25589" y="1245095"/>
                  <a:pt x="31746" y="1260429"/>
                  <a:pt x="24344" y="1204912"/>
                </a:cubicBezTo>
                <a:cubicBezTo>
                  <a:pt x="23479" y="1198424"/>
                  <a:pt x="21169" y="1192212"/>
                  <a:pt x="19582" y="1185862"/>
                </a:cubicBezTo>
                <a:cubicBezTo>
                  <a:pt x="0" y="1009646"/>
                  <a:pt x="8522" y="1103640"/>
                  <a:pt x="24344" y="723900"/>
                </a:cubicBezTo>
                <a:cubicBezTo>
                  <a:pt x="25366" y="699361"/>
                  <a:pt x="33560" y="686419"/>
                  <a:pt x="43394" y="666750"/>
                </a:cubicBezTo>
                <a:cubicBezTo>
                  <a:pt x="53274" y="577837"/>
                  <a:pt x="39314" y="665723"/>
                  <a:pt x="62444" y="590550"/>
                </a:cubicBezTo>
                <a:cubicBezTo>
                  <a:pt x="65284" y="581321"/>
                  <a:pt x="63816" y="571017"/>
                  <a:pt x="67207" y="561975"/>
                </a:cubicBezTo>
                <a:cubicBezTo>
                  <a:pt x="73439" y="545356"/>
                  <a:pt x="84027" y="530664"/>
                  <a:pt x="91019" y="514350"/>
                </a:cubicBezTo>
                <a:cubicBezTo>
                  <a:pt x="107562" y="475751"/>
                  <a:pt x="98600" y="491072"/>
                  <a:pt x="114832" y="466725"/>
                </a:cubicBezTo>
                <a:cubicBezTo>
                  <a:pt x="123611" y="431606"/>
                  <a:pt x="114177" y="463488"/>
                  <a:pt x="129119" y="428625"/>
                </a:cubicBezTo>
                <a:cubicBezTo>
                  <a:pt x="140949" y="401022"/>
                  <a:pt x="125103" y="427504"/>
                  <a:pt x="143407" y="400050"/>
                </a:cubicBezTo>
                <a:cubicBezTo>
                  <a:pt x="155177" y="364740"/>
                  <a:pt x="148442" y="380455"/>
                  <a:pt x="162457" y="352425"/>
                </a:cubicBezTo>
                <a:cubicBezTo>
                  <a:pt x="166211" y="337408"/>
                  <a:pt x="166856" y="332756"/>
                  <a:pt x="171982" y="319087"/>
                </a:cubicBezTo>
                <a:cubicBezTo>
                  <a:pt x="174984" y="311083"/>
                  <a:pt x="177355" y="302748"/>
                  <a:pt x="181507" y="295275"/>
                </a:cubicBezTo>
                <a:cubicBezTo>
                  <a:pt x="185362" y="288336"/>
                  <a:pt x="191032" y="282575"/>
                  <a:pt x="195794" y="276225"/>
                </a:cubicBezTo>
                <a:cubicBezTo>
                  <a:pt x="206310" y="244681"/>
                  <a:pt x="192419" y="281331"/>
                  <a:pt x="214844" y="242887"/>
                </a:cubicBezTo>
                <a:cubicBezTo>
                  <a:pt x="221998" y="230622"/>
                  <a:pt x="227544" y="217487"/>
                  <a:pt x="233894" y="204787"/>
                </a:cubicBezTo>
                <a:cubicBezTo>
                  <a:pt x="237630" y="197316"/>
                  <a:pt x="246212" y="178182"/>
                  <a:pt x="252944" y="171450"/>
                </a:cubicBezTo>
                <a:cubicBezTo>
                  <a:pt x="256992" y="167403"/>
                  <a:pt x="262469" y="165100"/>
                  <a:pt x="267232" y="161925"/>
                </a:cubicBezTo>
                <a:cubicBezTo>
                  <a:pt x="270407" y="157162"/>
                  <a:pt x="272710" y="151685"/>
                  <a:pt x="276757" y="147637"/>
                </a:cubicBezTo>
                <a:cubicBezTo>
                  <a:pt x="285496" y="138898"/>
                  <a:pt x="300133" y="134812"/>
                  <a:pt x="310094" y="128587"/>
                </a:cubicBezTo>
                <a:cubicBezTo>
                  <a:pt x="318727" y="123191"/>
                  <a:pt x="333354" y="109814"/>
                  <a:pt x="343432" y="104775"/>
                </a:cubicBezTo>
                <a:cubicBezTo>
                  <a:pt x="347922" y="102530"/>
                  <a:pt x="352957" y="101600"/>
                  <a:pt x="357719" y="100012"/>
                </a:cubicBezTo>
                <a:cubicBezTo>
                  <a:pt x="395181" y="71917"/>
                  <a:pt x="356110" y="98082"/>
                  <a:pt x="405344" y="76200"/>
                </a:cubicBezTo>
                <a:cubicBezTo>
                  <a:pt x="436701" y="62264"/>
                  <a:pt x="400668" y="69822"/>
                  <a:pt x="438682" y="57150"/>
                </a:cubicBezTo>
                <a:cubicBezTo>
                  <a:pt x="446361" y="54590"/>
                  <a:pt x="454641" y="54350"/>
                  <a:pt x="462494" y="52387"/>
                </a:cubicBezTo>
                <a:cubicBezTo>
                  <a:pt x="486153" y="46472"/>
                  <a:pt x="468564" y="48326"/>
                  <a:pt x="495832" y="38100"/>
                </a:cubicBezTo>
                <a:cubicBezTo>
                  <a:pt x="501961" y="35802"/>
                  <a:pt x="508492" y="34757"/>
                  <a:pt x="514882" y="33337"/>
                </a:cubicBezTo>
                <a:cubicBezTo>
                  <a:pt x="537556" y="28298"/>
                  <a:pt x="553442" y="26834"/>
                  <a:pt x="576794" y="19050"/>
                </a:cubicBezTo>
                <a:cubicBezTo>
                  <a:pt x="586731" y="15738"/>
                  <a:pt x="611827" y="6561"/>
                  <a:pt x="624419" y="4762"/>
                </a:cubicBezTo>
                <a:cubicBezTo>
                  <a:pt x="640213" y="2506"/>
                  <a:pt x="672044" y="0"/>
                  <a:pt x="672044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081854" y="1295384"/>
            <a:ext cx="179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</a:t>
            </a:r>
            <a:r>
              <a:rPr lang="en-US" altLang="ko-KR" sz="1400" dirty="0" smtClean="0"/>
              <a:t>.10</a:t>
            </a:r>
            <a:r>
              <a:rPr lang="ko-KR" altLang="en-US" sz="1400" dirty="0" smtClean="0"/>
              <a:t>번지의 </a:t>
            </a:r>
            <a:r>
              <a:rPr lang="en-US" altLang="ko-KR" sz="1400" dirty="0" smtClean="0"/>
              <a:t>j</a:t>
            </a:r>
            <a:r>
              <a:rPr lang="ko-KR" altLang="en-US" sz="1400" dirty="0" smtClean="0"/>
              <a:t>의 값이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10</a:t>
            </a:r>
            <a:r>
              <a:rPr lang="ko-KR" altLang="en-US" sz="1400" dirty="0" smtClean="0"/>
              <a:t>번</a:t>
            </a:r>
            <a:r>
              <a:rPr lang="ko-KR" altLang="en-US" sz="1400" dirty="0" smtClean="0"/>
              <a:t>지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i</a:t>
            </a:r>
            <a:r>
              <a:rPr lang="ko-KR" altLang="en-US" sz="1400" dirty="0" smtClean="0"/>
              <a:t>에 할당</a:t>
            </a:r>
            <a:endParaRPr lang="ko-KR" altLang="en-US" sz="1400" dirty="0"/>
          </a:p>
        </p:txBody>
      </p:sp>
      <p:cxnSp>
        <p:nvCxnSpPr>
          <p:cNvPr id="44" name="직선 화살표 연결선 43"/>
          <p:cNvCxnSpPr/>
          <p:nvPr/>
        </p:nvCxnSpPr>
        <p:spPr>
          <a:xfrm rot="5400000">
            <a:off x="5965041" y="964389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5786" y="357166"/>
            <a:ext cx="2357454" cy="2928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00430" y="357166"/>
            <a:ext cx="1714512" cy="192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00694" y="357166"/>
            <a:ext cx="1714512" cy="192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71604" y="3273982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method</a:t>
            </a:r>
            <a:r>
              <a:rPr lang="ko-KR" altLang="en-US" sz="1400" dirty="0" smtClean="0"/>
              <a:t>영</a:t>
            </a:r>
            <a:r>
              <a:rPr lang="ko-KR" altLang="en-US" sz="1400" dirty="0"/>
              <a:t>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06183" y="2357430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</a:t>
            </a:r>
            <a:r>
              <a:rPr lang="en-US" altLang="ko-KR" sz="1400" dirty="0" smtClean="0"/>
              <a:t>tack</a:t>
            </a:r>
            <a:r>
              <a:rPr lang="ko-KR" altLang="en-US" sz="1400" dirty="0" smtClean="0"/>
              <a:t>영역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462264" y="2357430"/>
            <a:ext cx="20970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heap</a:t>
            </a:r>
            <a:r>
              <a:rPr lang="ko-KR" altLang="en-US" sz="1400" dirty="0" smtClean="0"/>
              <a:t>영역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객체</a:t>
            </a:r>
            <a:r>
              <a:rPr lang="en-US" altLang="ko-KR" sz="1400" dirty="0" smtClean="0"/>
              <a:t>- new</a:t>
            </a:r>
            <a:r>
              <a:rPr lang="ko-KR" altLang="en-US" sz="1400" dirty="0" smtClean="0"/>
              <a:t>로 의해 생성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857224" y="428604"/>
            <a:ext cx="23072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/>
          </a:p>
          <a:p>
            <a:r>
              <a:rPr lang="en-US" altLang="ko-KR" sz="1100" dirty="0" smtClean="0"/>
              <a:t>main(  ) </a:t>
            </a:r>
            <a:r>
              <a:rPr lang="ko-KR" altLang="en-US" sz="1100" dirty="0" smtClean="0"/>
              <a:t>호출</a:t>
            </a:r>
            <a:r>
              <a:rPr lang="en-US" altLang="ko-KR" sz="1100" dirty="0" smtClean="0"/>
              <a:t>{</a:t>
            </a:r>
          </a:p>
          <a:p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TestThis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tt</a:t>
            </a:r>
            <a:r>
              <a:rPr lang="en-US" altLang="ko-KR" sz="1100" dirty="0" smtClean="0"/>
              <a:t>=new </a:t>
            </a:r>
            <a:r>
              <a:rPr lang="en-US" altLang="ko-KR" sz="1100" dirty="0" err="1" smtClean="0"/>
              <a:t>TestThis</a:t>
            </a:r>
            <a:r>
              <a:rPr lang="en-US" altLang="ko-KR" sz="1100" dirty="0" smtClean="0"/>
              <a:t>();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tt.setTemp</a:t>
            </a:r>
            <a:r>
              <a:rPr lang="en-US" altLang="ko-KR" sz="1100" dirty="0" smtClean="0"/>
              <a:t>( 200 );</a:t>
            </a:r>
            <a:endParaRPr lang="en-US" altLang="ko-KR" sz="1100" dirty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}</a:t>
            </a:r>
          </a:p>
          <a:p>
            <a:endParaRPr lang="en-US" altLang="ko-KR" sz="1100" dirty="0"/>
          </a:p>
          <a:p>
            <a:r>
              <a:rPr lang="en-US" altLang="ko-KR" sz="1100" dirty="0"/>
              <a:t>p</a:t>
            </a:r>
            <a:r>
              <a:rPr lang="en-US" altLang="ko-KR" sz="1100" dirty="0" smtClean="0"/>
              <a:t>ublic void </a:t>
            </a:r>
            <a:r>
              <a:rPr lang="en-US" altLang="ko-KR" sz="1100" dirty="0" err="1" smtClean="0"/>
              <a:t>setTemp</a:t>
            </a:r>
            <a:r>
              <a:rPr lang="en-US" altLang="ko-KR" sz="1100" dirty="0" smtClean="0"/>
              <a:t>(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temp){</a:t>
            </a:r>
          </a:p>
          <a:p>
            <a:r>
              <a:rPr lang="en-US" altLang="ko-KR" sz="1100" dirty="0" smtClean="0"/>
              <a:t>   temp=temp;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en-US" altLang="ko-KR" sz="1100" dirty="0" smtClean="0"/>
              <a:t>method </a:t>
            </a:r>
            <a:r>
              <a:rPr lang="ko-KR" altLang="en-US" sz="1100" dirty="0" smtClean="0"/>
              <a:t>영역과 가장 가까운  </a:t>
            </a:r>
            <a:r>
              <a:rPr lang="en-US" altLang="ko-KR" sz="1100" dirty="0" smtClean="0"/>
              <a:t>stack</a:t>
            </a:r>
            <a:r>
              <a:rPr lang="ko-KR" altLang="en-US" sz="1100" dirty="0" smtClean="0"/>
              <a:t>에 만들어진 변수를 사용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r>
              <a:rPr lang="en-US" altLang="ko-KR" sz="1100" dirty="0" smtClean="0"/>
              <a:t> }</a:t>
            </a:r>
          </a:p>
          <a:p>
            <a:endParaRPr lang="en-US" altLang="ko-KR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1142976" y="3559734"/>
            <a:ext cx="228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Test </a:t>
            </a:r>
            <a:r>
              <a:rPr lang="en-US" altLang="ko-KR" dirty="0" err="1" smtClean="0"/>
              <a:t>aa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ccc</a:t>
            </a:r>
            <a:r>
              <a:rPr lang="en-US" altLang="ko-KR" dirty="0" smtClean="0"/>
              <a:t> 333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714744" y="1928802"/>
            <a:ext cx="57150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86248" y="1928802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오른쪽 중괄호 36"/>
          <p:cNvSpPr/>
          <p:nvPr/>
        </p:nvSpPr>
        <p:spPr>
          <a:xfrm>
            <a:off x="4857752" y="1857364"/>
            <a:ext cx="71438" cy="2857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/>
          <p:nvPr/>
        </p:nvCxnSpPr>
        <p:spPr>
          <a:xfrm rot="5400000" flipH="1" flipV="1">
            <a:off x="4572000" y="2428868"/>
            <a:ext cx="71438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86248" y="2714620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main frame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5715008" y="2000240"/>
            <a:ext cx="57150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temp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286512" y="2000240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00694" y="1714488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</a:t>
            </a:r>
            <a:r>
              <a:rPr lang="ko-KR" altLang="en-US" sz="1400" dirty="0" smtClean="0"/>
              <a:t>번지</a:t>
            </a:r>
            <a:endParaRPr lang="ko-KR" altLang="en-US" sz="1400" dirty="0"/>
          </a:p>
        </p:txBody>
      </p:sp>
      <p:cxnSp>
        <p:nvCxnSpPr>
          <p:cNvPr id="83" name="직선 화살표 연결선 82"/>
          <p:cNvCxnSpPr/>
          <p:nvPr/>
        </p:nvCxnSpPr>
        <p:spPr>
          <a:xfrm rot="16200000" flipV="1">
            <a:off x="5014918" y="2586033"/>
            <a:ext cx="1014410" cy="100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072066" y="3214686"/>
            <a:ext cx="271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1.10</a:t>
            </a:r>
            <a:r>
              <a:rPr lang="ko-KR" altLang="en-US" sz="1400" dirty="0" smtClean="0"/>
              <a:t>번지의 </a:t>
            </a:r>
            <a:r>
              <a:rPr lang="en-US" altLang="ko-KR" sz="1400" dirty="0" err="1" smtClean="0"/>
              <a:t>i</a:t>
            </a:r>
            <a:r>
              <a:rPr lang="ko-KR" altLang="en-US" sz="1400" dirty="0" smtClean="0"/>
              <a:t>의 값이 </a:t>
            </a:r>
            <a:r>
              <a:rPr lang="en-US" altLang="ko-KR" sz="1400" dirty="0" smtClean="0"/>
              <a:t>temp</a:t>
            </a:r>
            <a:r>
              <a:rPr lang="ko-KR" altLang="en-US" sz="1400" dirty="0" smtClean="0"/>
              <a:t>할당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>
            <a:endCxn id="34" idx="1"/>
          </p:cNvCxnSpPr>
          <p:nvPr/>
        </p:nvCxnSpPr>
        <p:spPr>
          <a:xfrm>
            <a:off x="2000232" y="714356"/>
            <a:ext cx="1714512" cy="1321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714744" y="1500174"/>
            <a:ext cx="57150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temp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86248" y="1500174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자유형 57"/>
          <p:cNvSpPr/>
          <p:nvPr/>
        </p:nvSpPr>
        <p:spPr>
          <a:xfrm>
            <a:off x="4675141" y="1785938"/>
            <a:ext cx="1049384" cy="238125"/>
          </a:xfrm>
          <a:custGeom>
            <a:avLst/>
            <a:gdLst>
              <a:gd name="connsiteX0" fmla="*/ 1049384 w 1049384"/>
              <a:gd name="connsiteY0" fmla="*/ 238125 h 238125"/>
              <a:gd name="connsiteX1" fmla="*/ 1030334 w 1049384"/>
              <a:gd name="connsiteY1" fmla="*/ 223837 h 238125"/>
              <a:gd name="connsiteX2" fmla="*/ 1020809 w 1049384"/>
              <a:gd name="connsiteY2" fmla="*/ 200025 h 238125"/>
              <a:gd name="connsiteX3" fmla="*/ 1006522 w 1049384"/>
              <a:gd name="connsiteY3" fmla="*/ 180975 h 238125"/>
              <a:gd name="connsiteX4" fmla="*/ 987472 w 1049384"/>
              <a:gd name="connsiteY4" fmla="*/ 147637 h 238125"/>
              <a:gd name="connsiteX5" fmla="*/ 973184 w 1049384"/>
              <a:gd name="connsiteY5" fmla="*/ 138112 h 238125"/>
              <a:gd name="connsiteX6" fmla="*/ 968422 w 1049384"/>
              <a:gd name="connsiteY6" fmla="*/ 123825 h 238125"/>
              <a:gd name="connsiteX7" fmla="*/ 949372 w 1049384"/>
              <a:gd name="connsiteY7" fmla="*/ 109537 h 238125"/>
              <a:gd name="connsiteX8" fmla="*/ 935084 w 1049384"/>
              <a:gd name="connsiteY8" fmla="*/ 95250 h 238125"/>
              <a:gd name="connsiteX9" fmla="*/ 901747 w 1049384"/>
              <a:gd name="connsiteY9" fmla="*/ 66675 h 238125"/>
              <a:gd name="connsiteX10" fmla="*/ 868409 w 1049384"/>
              <a:gd name="connsiteY10" fmla="*/ 47625 h 238125"/>
              <a:gd name="connsiteX11" fmla="*/ 854122 w 1049384"/>
              <a:gd name="connsiteY11" fmla="*/ 38100 h 238125"/>
              <a:gd name="connsiteX12" fmla="*/ 801734 w 1049384"/>
              <a:gd name="connsiteY12" fmla="*/ 19050 h 238125"/>
              <a:gd name="connsiteX13" fmla="*/ 782684 w 1049384"/>
              <a:gd name="connsiteY13" fmla="*/ 14287 h 238125"/>
              <a:gd name="connsiteX14" fmla="*/ 758872 w 1049384"/>
              <a:gd name="connsiteY14" fmla="*/ 4762 h 238125"/>
              <a:gd name="connsiteX15" fmla="*/ 744584 w 1049384"/>
              <a:gd name="connsiteY15" fmla="*/ 0 h 238125"/>
              <a:gd name="connsiteX16" fmla="*/ 377872 w 1049384"/>
              <a:gd name="connsiteY16" fmla="*/ 4762 h 238125"/>
              <a:gd name="connsiteX17" fmla="*/ 344534 w 1049384"/>
              <a:gd name="connsiteY17" fmla="*/ 19050 h 238125"/>
              <a:gd name="connsiteX18" fmla="*/ 296909 w 1049384"/>
              <a:gd name="connsiteY18" fmla="*/ 28575 h 238125"/>
              <a:gd name="connsiteX19" fmla="*/ 249284 w 1049384"/>
              <a:gd name="connsiteY19" fmla="*/ 42862 h 238125"/>
              <a:gd name="connsiteX20" fmla="*/ 182609 w 1049384"/>
              <a:gd name="connsiteY20" fmla="*/ 66675 h 238125"/>
              <a:gd name="connsiteX21" fmla="*/ 144509 w 1049384"/>
              <a:gd name="connsiteY21" fmla="*/ 80962 h 238125"/>
              <a:gd name="connsiteX22" fmla="*/ 125459 w 1049384"/>
              <a:gd name="connsiteY22" fmla="*/ 90487 h 238125"/>
              <a:gd name="connsiteX23" fmla="*/ 111172 w 1049384"/>
              <a:gd name="connsiteY23" fmla="*/ 100012 h 238125"/>
              <a:gd name="connsiteX24" fmla="*/ 87359 w 1049384"/>
              <a:gd name="connsiteY24" fmla="*/ 109537 h 238125"/>
              <a:gd name="connsiteX25" fmla="*/ 58784 w 1049384"/>
              <a:gd name="connsiteY25" fmla="*/ 133350 h 238125"/>
              <a:gd name="connsiteX26" fmla="*/ 30209 w 1049384"/>
              <a:gd name="connsiteY26" fmla="*/ 152400 h 238125"/>
              <a:gd name="connsiteX27" fmla="*/ 1634 w 1049384"/>
              <a:gd name="connsiteY27" fmla="*/ 176212 h 238125"/>
              <a:gd name="connsiteX28" fmla="*/ 1634 w 1049384"/>
              <a:gd name="connsiteY28" fmla="*/ 185737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49384" h="238125">
                <a:moveTo>
                  <a:pt x="1049384" y="238125"/>
                </a:moveTo>
                <a:cubicBezTo>
                  <a:pt x="1043034" y="233362"/>
                  <a:pt x="1035097" y="230187"/>
                  <a:pt x="1030334" y="223837"/>
                </a:cubicBezTo>
                <a:cubicBezTo>
                  <a:pt x="1025205" y="216998"/>
                  <a:pt x="1024961" y="207498"/>
                  <a:pt x="1020809" y="200025"/>
                </a:cubicBezTo>
                <a:cubicBezTo>
                  <a:pt x="1016954" y="193086"/>
                  <a:pt x="1010729" y="187706"/>
                  <a:pt x="1006522" y="180975"/>
                </a:cubicBezTo>
                <a:cubicBezTo>
                  <a:pt x="1000298" y="171016"/>
                  <a:pt x="996210" y="156375"/>
                  <a:pt x="987472" y="147637"/>
                </a:cubicBezTo>
                <a:cubicBezTo>
                  <a:pt x="983425" y="143590"/>
                  <a:pt x="977947" y="141287"/>
                  <a:pt x="973184" y="138112"/>
                </a:cubicBezTo>
                <a:cubicBezTo>
                  <a:pt x="971597" y="133350"/>
                  <a:pt x="971636" y="127681"/>
                  <a:pt x="968422" y="123825"/>
                </a:cubicBezTo>
                <a:cubicBezTo>
                  <a:pt x="963341" y="117727"/>
                  <a:pt x="955399" y="114703"/>
                  <a:pt x="949372" y="109537"/>
                </a:cubicBezTo>
                <a:cubicBezTo>
                  <a:pt x="944258" y="105154"/>
                  <a:pt x="939519" y="100319"/>
                  <a:pt x="935084" y="95250"/>
                </a:cubicBezTo>
                <a:cubicBezTo>
                  <a:pt x="909961" y="66538"/>
                  <a:pt x="927128" y="75135"/>
                  <a:pt x="901747" y="66675"/>
                </a:cubicBezTo>
                <a:cubicBezTo>
                  <a:pt x="874603" y="39531"/>
                  <a:pt x="901989" y="62016"/>
                  <a:pt x="868409" y="47625"/>
                </a:cubicBezTo>
                <a:cubicBezTo>
                  <a:pt x="863148" y="45370"/>
                  <a:pt x="859241" y="40660"/>
                  <a:pt x="854122" y="38100"/>
                </a:cubicBezTo>
                <a:cubicBezTo>
                  <a:pt x="844654" y="33366"/>
                  <a:pt x="810625" y="21273"/>
                  <a:pt x="801734" y="19050"/>
                </a:cubicBezTo>
                <a:cubicBezTo>
                  <a:pt x="795384" y="17462"/>
                  <a:pt x="788894" y="16357"/>
                  <a:pt x="782684" y="14287"/>
                </a:cubicBezTo>
                <a:cubicBezTo>
                  <a:pt x="774574" y="11584"/>
                  <a:pt x="766877" y="7764"/>
                  <a:pt x="758872" y="4762"/>
                </a:cubicBezTo>
                <a:cubicBezTo>
                  <a:pt x="754171" y="2999"/>
                  <a:pt x="749347" y="1587"/>
                  <a:pt x="744584" y="0"/>
                </a:cubicBezTo>
                <a:lnTo>
                  <a:pt x="377872" y="4762"/>
                </a:lnTo>
                <a:cubicBezTo>
                  <a:pt x="365795" y="5337"/>
                  <a:pt x="356090" y="15494"/>
                  <a:pt x="344534" y="19050"/>
                </a:cubicBezTo>
                <a:cubicBezTo>
                  <a:pt x="313946" y="28462"/>
                  <a:pt x="322315" y="19047"/>
                  <a:pt x="296909" y="28575"/>
                </a:cubicBezTo>
                <a:cubicBezTo>
                  <a:pt x="252614" y="45186"/>
                  <a:pt x="307451" y="33168"/>
                  <a:pt x="249284" y="42862"/>
                </a:cubicBezTo>
                <a:cubicBezTo>
                  <a:pt x="148903" y="85884"/>
                  <a:pt x="281507" y="30712"/>
                  <a:pt x="182609" y="66675"/>
                </a:cubicBezTo>
                <a:cubicBezTo>
                  <a:pt x="127825" y="86596"/>
                  <a:pt x="197994" y="67592"/>
                  <a:pt x="144509" y="80962"/>
                </a:cubicBezTo>
                <a:cubicBezTo>
                  <a:pt x="138159" y="84137"/>
                  <a:pt x="131623" y="86965"/>
                  <a:pt x="125459" y="90487"/>
                </a:cubicBezTo>
                <a:cubicBezTo>
                  <a:pt x="120489" y="93327"/>
                  <a:pt x="116291" y="97452"/>
                  <a:pt x="111172" y="100012"/>
                </a:cubicBezTo>
                <a:cubicBezTo>
                  <a:pt x="103525" y="103835"/>
                  <a:pt x="95006" y="105714"/>
                  <a:pt x="87359" y="109537"/>
                </a:cubicBezTo>
                <a:cubicBezTo>
                  <a:pt x="66940" y="119747"/>
                  <a:pt x="77741" y="118606"/>
                  <a:pt x="58784" y="133350"/>
                </a:cubicBezTo>
                <a:cubicBezTo>
                  <a:pt x="49748" y="140378"/>
                  <a:pt x="39734" y="146050"/>
                  <a:pt x="30209" y="152400"/>
                </a:cubicBezTo>
                <a:cubicBezTo>
                  <a:pt x="20707" y="158735"/>
                  <a:pt x="7745" y="166028"/>
                  <a:pt x="1634" y="176212"/>
                </a:cubicBezTo>
                <a:cubicBezTo>
                  <a:pt x="0" y="178934"/>
                  <a:pt x="1634" y="182562"/>
                  <a:pt x="1634" y="1857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3000364" y="1643050"/>
            <a:ext cx="64294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자유형 61"/>
          <p:cNvSpPr/>
          <p:nvPr/>
        </p:nvSpPr>
        <p:spPr>
          <a:xfrm>
            <a:off x="666750" y="1266789"/>
            <a:ext cx="342900" cy="636559"/>
          </a:xfrm>
          <a:custGeom>
            <a:avLst/>
            <a:gdLst>
              <a:gd name="connsiteX0" fmla="*/ 342900 w 342900"/>
              <a:gd name="connsiteY0" fmla="*/ 19086 h 636559"/>
              <a:gd name="connsiteX1" fmla="*/ 190500 w 342900"/>
              <a:gd name="connsiteY1" fmla="*/ 23849 h 636559"/>
              <a:gd name="connsiteX2" fmla="*/ 157163 w 342900"/>
              <a:gd name="connsiteY2" fmla="*/ 33374 h 636559"/>
              <a:gd name="connsiteX3" fmla="*/ 123825 w 342900"/>
              <a:gd name="connsiteY3" fmla="*/ 47661 h 636559"/>
              <a:gd name="connsiteX4" fmla="*/ 90488 w 342900"/>
              <a:gd name="connsiteY4" fmla="*/ 71474 h 636559"/>
              <a:gd name="connsiteX5" fmla="*/ 76200 w 342900"/>
              <a:gd name="connsiteY5" fmla="*/ 85761 h 636559"/>
              <a:gd name="connsiteX6" fmla="*/ 61913 w 342900"/>
              <a:gd name="connsiteY6" fmla="*/ 95286 h 636559"/>
              <a:gd name="connsiteX7" fmla="*/ 28575 w 342900"/>
              <a:gd name="connsiteY7" fmla="*/ 133386 h 636559"/>
              <a:gd name="connsiteX8" fmla="*/ 19050 w 342900"/>
              <a:gd name="connsiteY8" fmla="*/ 147674 h 636559"/>
              <a:gd name="connsiteX9" fmla="*/ 9525 w 342900"/>
              <a:gd name="connsiteY9" fmla="*/ 176249 h 636559"/>
              <a:gd name="connsiteX10" fmla="*/ 4763 w 342900"/>
              <a:gd name="connsiteY10" fmla="*/ 233399 h 636559"/>
              <a:gd name="connsiteX11" fmla="*/ 0 w 342900"/>
              <a:gd name="connsiteY11" fmla="*/ 252449 h 636559"/>
              <a:gd name="connsiteX12" fmla="*/ 4763 w 342900"/>
              <a:gd name="connsiteY12" fmla="*/ 357224 h 636559"/>
              <a:gd name="connsiteX13" fmla="*/ 9525 w 342900"/>
              <a:gd name="connsiteY13" fmla="*/ 371511 h 636559"/>
              <a:gd name="connsiteX14" fmla="*/ 23813 w 342900"/>
              <a:gd name="connsiteY14" fmla="*/ 409611 h 636559"/>
              <a:gd name="connsiteX15" fmla="*/ 42863 w 342900"/>
              <a:gd name="connsiteY15" fmla="*/ 452474 h 636559"/>
              <a:gd name="connsiteX16" fmla="*/ 61913 w 342900"/>
              <a:gd name="connsiteY16" fmla="*/ 490574 h 636559"/>
              <a:gd name="connsiteX17" fmla="*/ 76200 w 342900"/>
              <a:gd name="connsiteY17" fmla="*/ 504861 h 636559"/>
              <a:gd name="connsiteX18" fmla="*/ 95250 w 342900"/>
              <a:gd name="connsiteY18" fmla="*/ 533436 h 636559"/>
              <a:gd name="connsiteX19" fmla="*/ 114300 w 342900"/>
              <a:gd name="connsiteY19" fmla="*/ 552486 h 636559"/>
              <a:gd name="connsiteX20" fmla="*/ 128588 w 342900"/>
              <a:gd name="connsiteY20" fmla="*/ 571536 h 636559"/>
              <a:gd name="connsiteX21" fmla="*/ 138113 w 342900"/>
              <a:gd name="connsiteY21" fmla="*/ 585824 h 636559"/>
              <a:gd name="connsiteX22" fmla="*/ 180975 w 342900"/>
              <a:gd name="connsiteY22" fmla="*/ 609636 h 636559"/>
              <a:gd name="connsiteX23" fmla="*/ 190500 w 342900"/>
              <a:gd name="connsiteY23" fmla="*/ 623924 h 636559"/>
              <a:gd name="connsiteX24" fmla="*/ 204788 w 342900"/>
              <a:gd name="connsiteY24" fmla="*/ 633449 h 63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42900" h="636559">
                <a:moveTo>
                  <a:pt x="342900" y="19086"/>
                </a:moveTo>
                <a:cubicBezTo>
                  <a:pt x="285639" y="0"/>
                  <a:pt x="326219" y="11511"/>
                  <a:pt x="190500" y="23849"/>
                </a:cubicBezTo>
                <a:cubicBezTo>
                  <a:pt x="185383" y="24314"/>
                  <a:pt x="163239" y="30770"/>
                  <a:pt x="157163" y="33374"/>
                </a:cubicBezTo>
                <a:cubicBezTo>
                  <a:pt x="115986" y="51022"/>
                  <a:pt x="157320" y="36498"/>
                  <a:pt x="123825" y="47661"/>
                </a:cubicBezTo>
                <a:cubicBezTo>
                  <a:pt x="104544" y="76583"/>
                  <a:pt x="127103" y="48590"/>
                  <a:pt x="90488" y="71474"/>
                </a:cubicBezTo>
                <a:cubicBezTo>
                  <a:pt x="84777" y="75044"/>
                  <a:pt x="81374" y="81449"/>
                  <a:pt x="76200" y="85761"/>
                </a:cubicBezTo>
                <a:cubicBezTo>
                  <a:pt x="71803" y="89425"/>
                  <a:pt x="66259" y="91561"/>
                  <a:pt x="61913" y="95286"/>
                </a:cubicBezTo>
                <a:cubicBezTo>
                  <a:pt x="46476" y="108518"/>
                  <a:pt x="40097" y="117255"/>
                  <a:pt x="28575" y="133386"/>
                </a:cubicBezTo>
                <a:cubicBezTo>
                  <a:pt x="25248" y="138044"/>
                  <a:pt x="21375" y="142443"/>
                  <a:pt x="19050" y="147674"/>
                </a:cubicBezTo>
                <a:cubicBezTo>
                  <a:pt x="14972" y="156849"/>
                  <a:pt x="12700" y="166724"/>
                  <a:pt x="9525" y="176249"/>
                </a:cubicBezTo>
                <a:cubicBezTo>
                  <a:pt x="7938" y="195299"/>
                  <a:pt x="7134" y="214431"/>
                  <a:pt x="4763" y="233399"/>
                </a:cubicBezTo>
                <a:cubicBezTo>
                  <a:pt x="3951" y="239894"/>
                  <a:pt x="0" y="245904"/>
                  <a:pt x="0" y="252449"/>
                </a:cubicBezTo>
                <a:cubicBezTo>
                  <a:pt x="0" y="287410"/>
                  <a:pt x="1975" y="322374"/>
                  <a:pt x="4763" y="357224"/>
                </a:cubicBezTo>
                <a:cubicBezTo>
                  <a:pt x="5163" y="362228"/>
                  <a:pt x="8307" y="366641"/>
                  <a:pt x="9525" y="371511"/>
                </a:cubicBezTo>
                <a:cubicBezTo>
                  <a:pt x="17764" y="404466"/>
                  <a:pt x="8134" y="386093"/>
                  <a:pt x="23813" y="409611"/>
                </a:cubicBezTo>
                <a:cubicBezTo>
                  <a:pt x="42712" y="466308"/>
                  <a:pt x="23457" y="416895"/>
                  <a:pt x="42863" y="452474"/>
                </a:cubicBezTo>
                <a:cubicBezTo>
                  <a:pt x="49662" y="464939"/>
                  <a:pt x="51873" y="480534"/>
                  <a:pt x="61913" y="490574"/>
                </a:cubicBezTo>
                <a:cubicBezTo>
                  <a:pt x="66675" y="495336"/>
                  <a:pt x="72065" y="499545"/>
                  <a:pt x="76200" y="504861"/>
                </a:cubicBezTo>
                <a:cubicBezTo>
                  <a:pt x="83228" y="513897"/>
                  <a:pt x="87155" y="525341"/>
                  <a:pt x="95250" y="533436"/>
                </a:cubicBezTo>
                <a:cubicBezTo>
                  <a:pt x="101600" y="539786"/>
                  <a:pt x="108386" y="545728"/>
                  <a:pt x="114300" y="552486"/>
                </a:cubicBezTo>
                <a:cubicBezTo>
                  <a:pt x="119527" y="558460"/>
                  <a:pt x="123974" y="565077"/>
                  <a:pt x="128588" y="571536"/>
                </a:cubicBezTo>
                <a:cubicBezTo>
                  <a:pt x="131915" y="576194"/>
                  <a:pt x="133805" y="582055"/>
                  <a:pt x="138113" y="585824"/>
                </a:cubicBezTo>
                <a:cubicBezTo>
                  <a:pt x="158268" y="603460"/>
                  <a:pt x="161352" y="603095"/>
                  <a:pt x="180975" y="609636"/>
                </a:cubicBezTo>
                <a:cubicBezTo>
                  <a:pt x="184150" y="614399"/>
                  <a:pt x="186030" y="620348"/>
                  <a:pt x="190500" y="623924"/>
                </a:cubicBezTo>
                <a:cubicBezTo>
                  <a:pt x="206294" y="636559"/>
                  <a:pt x="204788" y="621335"/>
                  <a:pt x="204788" y="63344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7130670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*this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키워드 형식</a:t>
            </a:r>
            <a:r>
              <a:rPr lang="en-US" altLang="ko-KR" sz="1600" dirty="0" smtClean="0"/>
              <a:t>, method </a:t>
            </a:r>
            <a:r>
              <a:rPr lang="ko-KR" altLang="en-US" sz="1600" dirty="0" smtClean="0"/>
              <a:t>형식 </a:t>
            </a:r>
            <a:r>
              <a:rPr lang="ko-KR" altLang="en-US" sz="1600" dirty="0" smtClean="0"/>
              <a:t>두 가지로 </a:t>
            </a:r>
            <a:r>
              <a:rPr lang="ko-KR" altLang="en-US" sz="1600" dirty="0" smtClean="0"/>
              <a:t>사용할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*this </a:t>
            </a:r>
            <a:r>
              <a:rPr lang="ko-KR" altLang="en-US" sz="1600" dirty="0" smtClean="0"/>
              <a:t>키워드 형식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method</a:t>
            </a:r>
            <a:r>
              <a:rPr lang="ko-KR" altLang="en-US" sz="1600" dirty="0" smtClean="0"/>
              <a:t>를 호출하는</a:t>
            </a:r>
            <a:r>
              <a:rPr lang="en-US" altLang="ko-KR" sz="1600" dirty="0" smtClean="0"/>
              <a:t> instance (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주소로 변환되는 일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객체가 생성된 후 호출되는 </a:t>
            </a:r>
            <a:r>
              <a:rPr lang="en-US" altLang="ko-KR" sz="1600" dirty="0" smtClean="0"/>
              <a:t>instance </a:t>
            </a:r>
            <a:r>
              <a:rPr lang="ko-KR" altLang="en-US" sz="1600" dirty="0" smtClean="0"/>
              <a:t>영역에서만 사용할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instance </a:t>
            </a:r>
            <a:r>
              <a:rPr lang="ko-KR" altLang="en-US" sz="1600" dirty="0" smtClean="0"/>
              <a:t>변수와 </a:t>
            </a:r>
            <a:r>
              <a:rPr lang="en-US" altLang="ko-KR" sz="1600" dirty="0" smtClean="0"/>
              <a:t>parameter</a:t>
            </a:r>
            <a:r>
              <a:rPr lang="ko-KR" altLang="en-US" sz="1600" dirty="0" smtClean="0"/>
              <a:t>가 같은 이름을 가지는 경우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인스턴스</a:t>
            </a:r>
            <a:r>
              <a:rPr lang="ko-KR" altLang="en-US" sz="1600" dirty="0" smtClean="0"/>
              <a:t> 변수를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식별하기 위해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상속관계에서 자식의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를 식별하기 위해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변수를 사용</a:t>
            </a:r>
            <a:r>
              <a:rPr lang="en-US" altLang="ko-KR" sz="1600" dirty="0"/>
              <a:t>)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this.</a:t>
            </a:r>
            <a:r>
              <a:rPr lang="ko-KR" altLang="en-US" sz="1600" dirty="0" err="1" smtClean="0"/>
              <a:t>변수명</a:t>
            </a:r>
            <a:r>
              <a:rPr lang="ko-KR" altLang="en-US" sz="1600" dirty="0" smtClean="0"/>
              <a:t>          </a:t>
            </a:r>
            <a:r>
              <a:rPr lang="en-US" altLang="ko-KR" sz="1600" dirty="0" smtClean="0"/>
              <a:t>this.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;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-method</a:t>
            </a:r>
            <a:r>
              <a:rPr lang="ko-KR" altLang="en-US" sz="1600" dirty="0" smtClean="0"/>
              <a:t>호출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this.method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()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b="1" dirty="0" smtClean="0"/>
              <a:t>*this method</a:t>
            </a:r>
            <a:r>
              <a:rPr lang="ko-KR" altLang="en-US" sz="1600" b="1" dirty="0" smtClean="0"/>
              <a:t>형식</a:t>
            </a:r>
            <a:endParaRPr lang="en-US" altLang="ko-KR" sz="1600" b="1" dirty="0"/>
          </a:p>
          <a:p>
            <a:r>
              <a:rPr lang="en-US" altLang="ko-KR" sz="1600" dirty="0" smtClean="0"/>
              <a:t>  - </a:t>
            </a:r>
            <a:r>
              <a:rPr lang="ko-KR" altLang="en-US" sz="1600" dirty="0" smtClean="0"/>
              <a:t>하나의 클래스 안에서 다른 </a:t>
            </a:r>
            <a:r>
              <a:rPr lang="ko-KR" altLang="en-US" sz="1600" b="1" dirty="0" err="1" smtClean="0"/>
              <a:t>생성자</a:t>
            </a:r>
            <a:r>
              <a:rPr lang="ko-KR" altLang="en-US" sz="1600" dirty="0" err="1" smtClean="0"/>
              <a:t>를</a:t>
            </a:r>
            <a:r>
              <a:rPr lang="ko-KR" altLang="en-US" sz="1600" dirty="0" smtClean="0"/>
              <a:t> 호출할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생성자의 첫 번째 줄에서만 사용가능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재귀호출이 되면 </a:t>
            </a:r>
            <a:r>
              <a:rPr lang="en-US" altLang="ko-KR" sz="1600" dirty="0" smtClean="0"/>
              <a:t>error.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this();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this(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,,,, );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6575839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객체화</a:t>
            </a:r>
            <a:endParaRPr lang="en-US" altLang="ko-KR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클래스에서 제공하는 기능을 사용하기 위해 메모리에 올려 놓는 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- 5</a:t>
            </a:r>
            <a:r>
              <a:rPr lang="ko-KR" altLang="en-US" sz="1600" dirty="0" smtClean="0"/>
              <a:t>가지 문법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객체명으로</a:t>
            </a:r>
            <a:r>
              <a:rPr lang="ko-KR" altLang="en-US" sz="1600" dirty="0" smtClean="0"/>
              <a:t> 변수나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를 사용하기 위한 객체화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 smtClean="0"/>
              <a:t>    </a:t>
            </a:r>
            <a:r>
              <a:rPr lang="ko-KR" altLang="en-US" sz="1600" dirty="0" err="1" smtClean="0"/>
              <a:t>클래스명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=new </a:t>
            </a:r>
            <a:r>
              <a:rPr lang="ko-KR" altLang="en-US" sz="1600" dirty="0" err="1" smtClean="0"/>
              <a:t>생성자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객체명으로</a:t>
            </a:r>
            <a:r>
              <a:rPr lang="ko-KR" altLang="en-US" sz="1600" dirty="0" smtClean="0"/>
              <a:t> 변수나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를 사용하지 않는 객체화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new </a:t>
            </a:r>
            <a:r>
              <a:rPr lang="ko-KR" altLang="en-US" sz="1600" dirty="0" err="1" smtClean="0"/>
              <a:t>생성자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endParaRPr lang="en-US" altLang="ko-KR" sz="1600" dirty="0"/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20908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문자열</a:t>
            </a:r>
            <a:endParaRPr lang="en-US" altLang="ko-KR" b="1" dirty="0" smtClean="0"/>
          </a:p>
          <a:p>
            <a:r>
              <a:rPr lang="en-US" altLang="ko-KR" sz="1600" dirty="0" smtClean="0"/>
              <a:t> - “</a:t>
            </a:r>
            <a:r>
              <a:rPr lang="ko-KR" altLang="en-US" sz="1600" dirty="0" smtClean="0"/>
              <a:t>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묶여진 여러 문자 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문자열은 문자열 저장소에 유일하게 생성된다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문자열을 </a:t>
            </a:r>
            <a:r>
              <a:rPr lang="ko-KR" altLang="en-US" sz="1600" dirty="0" err="1" smtClean="0"/>
              <a:t>저장하기위한</a:t>
            </a:r>
            <a:r>
              <a:rPr lang="ko-KR" altLang="en-US" sz="1600" dirty="0" smtClean="0"/>
              <a:t> 데이터 형으로 </a:t>
            </a:r>
            <a:r>
              <a:rPr lang="en-US" altLang="ko-KR" sz="1600" dirty="0" err="1" smtClean="0"/>
              <a:t>java.lang.String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클래스를 제공한다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참조형</a:t>
            </a:r>
            <a:r>
              <a:rPr lang="ko-KR" altLang="en-US" sz="1600" dirty="0" smtClean="0"/>
              <a:t> 데이터 형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   String </a:t>
            </a:r>
            <a:r>
              <a:rPr lang="ko-KR" altLang="en-US" sz="1600" dirty="0" smtClean="0"/>
              <a:t>클래스의 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</a:t>
            </a:r>
            <a:r>
              <a:rPr lang="ko-KR" altLang="en-US" sz="1600" dirty="0" smtClean="0"/>
              <a:t>기본형 형식으로 사용</a:t>
            </a:r>
            <a:r>
              <a:rPr lang="en-US" altLang="ko-KR" sz="1600" dirty="0" smtClean="0"/>
              <a:t>) –new </a:t>
            </a:r>
            <a:r>
              <a:rPr lang="ko-KR" altLang="en-US" sz="1600" dirty="0" smtClean="0"/>
              <a:t>를 사용하지 않음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    String 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”;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-</a:t>
            </a:r>
            <a:r>
              <a:rPr lang="ko-KR" altLang="en-US" sz="1600" dirty="0" err="1" smtClean="0"/>
              <a:t>참조형</a:t>
            </a:r>
            <a:r>
              <a:rPr lang="ko-KR" altLang="en-US" sz="1600" dirty="0" smtClean="0"/>
              <a:t> 형식으로 사용</a:t>
            </a:r>
            <a:r>
              <a:rPr lang="en-US" altLang="ko-KR" sz="1600" dirty="0" smtClean="0"/>
              <a:t>) – new </a:t>
            </a:r>
            <a:r>
              <a:rPr lang="ko-KR" altLang="en-US" sz="1600" dirty="0" smtClean="0"/>
              <a:t>를 사</a:t>
            </a:r>
            <a:r>
              <a:rPr lang="ko-KR" altLang="en-US" sz="1600" dirty="0" smtClean="0"/>
              <a:t>용</a:t>
            </a:r>
            <a:endParaRPr lang="en-US" altLang="ko-KR" sz="1600" dirty="0" smtClean="0"/>
          </a:p>
          <a:p>
            <a:r>
              <a:rPr lang="en-US" altLang="ko-KR" sz="1600" dirty="0" smtClean="0"/>
              <a:t>        String 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=new String(“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”);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3428992" y="3643314"/>
            <a:ext cx="1571636" cy="1643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72132" y="3643314"/>
            <a:ext cx="1571636" cy="1643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71868" y="5214950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stack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572132" y="5214950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heap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57158" y="3929066"/>
            <a:ext cx="487825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String 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=“ABC”;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String str1=new String(“ABC”);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==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같은지 비교</a:t>
            </a:r>
            <a:endParaRPr lang="en-US" altLang="ko-KR" sz="1600" dirty="0" smtClean="0"/>
          </a:p>
          <a:p>
            <a:r>
              <a:rPr lang="ko-KR" altLang="en-US" sz="1600" dirty="0" smtClean="0"/>
              <a:t>객체 </a:t>
            </a:r>
            <a:r>
              <a:rPr lang="en-US" altLang="ko-KR" sz="1600" dirty="0" smtClean="0"/>
              <a:t>== </a:t>
            </a:r>
            <a:r>
              <a:rPr lang="ko-KR" altLang="en-US" sz="1600" dirty="0" smtClean="0"/>
              <a:t>주소가 같니</a:t>
            </a:r>
            <a:r>
              <a:rPr lang="en-US" altLang="ko-KR" sz="1600" dirty="0" smtClean="0"/>
              <a:t>?</a:t>
            </a:r>
          </a:p>
          <a:p>
            <a:r>
              <a:rPr lang="en-US" altLang="ko-KR" sz="1600" dirty="0" smtClean="0"/>
              <a:t>if( 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 == “ABC”)   </a:t>
            </a:r>
            <a:r>
              <a:rPr lang="en-US" altLang="ko-KR" sz="1600" b="1" dirty="0" smtClean="0"/>
              <a:t>true</a:t>
            </a:r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기본형은 문자열 저장소의 주소를 가지기 때문에</a:t>
            </a:r>
            <a:endParaRPr lang="en-US" altLang="ko-KR" sz="1600" dirty="0"/>
          </a:p>
          <a:p>
            <a:r>
              <a:rPr lang="en-US" altLang="ko-KR" sz="1600" dirty="0"/>
              <a:t>i</a:t>
            </a:r>
            <a:r>
              <a:rPr lang="en-US" altLang="ko-KR" sz="1600" dirty="0" smtClean="0"/>
              <a:t>f(str1 == “ABC”)  </a:t>
            </a:r>
            <a:r>
              <a:rPr lang="en-US" altLang="ko-KR" sz="1600" b="1" dirty="0" smtClean="0"/>
              <a:t>false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참조형은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heap</a:t>
            </a:r>
            <a:r>
              <a:rPr lang="ko-KR" altLang="en-US" sz="1600" dirty="0" smtClean="0"/>
              <a:t>의 주소를 가지기 때문에 </a:t>
            </a:r>
            <a:endParaRPr lang="en-US" altLang="ko-KR" sz="16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5572132" y="5572140"/>
            <a:ext cx="1571636" cy="100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643570" y="650958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문자열저장</a:t>
            </a:r>
            <a:r>
              <a:rPr lang="ko-KR" altLang="en-US" sz="1200" dirty="0"/>
              <a:t>소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rot="10800000" flipV="1">
            <a:off x="7072330" y="5357826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00958" y="51435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유일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15008" y="57150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ABC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5643570" y="592933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72132" y="559628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200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3571868" y="4786322"/>
            <a:ext cx="57150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str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43372" y="4786322"/>
            <a:ext cx="714380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200</a:t>
            </a:r>
            <a:r>
              <a:rPr lang="ko-KR" altLang="en-US" sz="1000" dirty="0" smtClean="0">
                <a:solidFill>
                  <a:schemeClr val="tx1"/>
                </a:solidFill>
              </a:rPr>
              <a:t>번지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4338638" y="4953000"/>
            <a:ext cx="1385887" cy="752475"/>
          </a:xfrm>
          <a:custGeom>
            <a:avLst/>
            <a:gdLst>
              <a:gd name="connsiteX0" fmla="*/ 1381125 w 1385887"/>
              <a:gd name="connsiteY0" fmla="*/ 752475 h 752475"/>
              <a:gd name="connsiteX1" fmla="*/ 1385887 w 1385887"/>
              <a:gd name="connsiteY1" fmla="*/ 733425 h 752475"/>
              <a:gd name="connsiteX2" fmla="*/ 1371600 w 1385887"/>
              <a:gd name="connsiteY2" fmla="*/ 671513 h 752475"/>
              <a:gd name="connsiteX3" fmla="*/ 1357312 w 1385887"/>
              <a:gd name="connsiteY3" fmla="*/ 647700 h 752475"/>
              <a:gd name="connsiteX4" fmla="*/ 1352550 w 1385887"/>
              <a:gd name="connsiteY4" fmla="*/ 633413 h 752475"/>
              <a:gd name="connsiteX5" fmla="*/ 1300162 w 1385887"/>
              <a:gd name="connsiteY5" fmla="*/ 590550 h 752475"/>
              <a:gd name="connsiteX6" fmla="*/ 1276350 w 1385887"/>
              <a:gd name="connsiteY6" fmla="*/ 576263 h 752475"/>
              <a:gd name="connsiteX7" fmla="*/ 1066800 w 1385887"/>
              <a:gd name="connsiteY7" fmla="*/ 561975 h 752475"/>
              <a:gd name="connsiteX8" fmla="*/ 1004887 w 1385887"/>
              <a:gd name="connsiteY8" fmla="*/ 557213 h 752475"/>
              <a:gd name="connsiteX9" fmla="*/ 976312 w 1385887"/>
              <a:gd name="connsiteY9" fmla="*/ 552450 h 752475"/>
              <a:gd name="connsiteX10" fmla="*/ 938212 w 1385887"/>
              <a:gd name="connsiteY10" fmla="*/ 547688 h 752475"/>
              <a:gd name="connsiteX11" fmla="*/ 909637 w 1385887"/>
              <a:gd name="connsiteY11" fmla="*/ 542925 h 752475"/>
              <a:gd name="connsiteX12" fmla="*/ 890587 w 1385887"/>
              <a:gd name="connsiteY12" fmla="*/ 538163 h 752475"/>
              <a:gd name="connsiteX13" fmla="*/ 819150 w 1385887"/>
              <a:gd name="connsiteY13" fmla="*/ 528638 h 752475"/>
              <a:gd name="connsiteX14" fmla="*/ 785812 w 1385887"/>
              <a:gd name="connsiteY14" fmla="*/ 519113 h 752475"/>
              <a:gd name="connsiteX15" fmla="*/ 762000 w 1385887"/>
              <a:gd name="connsiteY15" fmla="*/ 509588 h 752475"/>
              <a:gd name="connsiteX16" fmla="*/ 704850 w 1385887"/>
              <a:gd name="connsiteY16" fmla="*/ 495300 h 752475"/>
              <a:gd name="connsiteX17" fmla="*/ 690562 w 1385887"/>
              <a:gd name="connsiteY17" fmla="*/ 485775 h 752475"/>
              <a:gd name="connsiteX18" fmla="*/ 661987 w 1385887"/>
              <a:gd name="connsiteY18" fmla="*/ 476250 h 752475"/>
              <a:gd name="connsiteX19" fmla="*/ 585787 w 1385887"/>
              <a:gd name="connsiteY19" fmla="*/ 457200 h 752475"/>
              <a:gd name="connsiteX20" fmla="*/ 552450 w 1385887"/>
              <a:gd name="connsiteY20" fmla="*/ 447675 h 752475"/>
              <a:gd name="connsiteX21" fmla="*/ 509587 w 1385887"/>
              <a:gd name="connsiteY21" fmla="*/ 438150 h 752475"/>
              <a:gd name="connsiteX22" fmla="*/ 481012 w 1385887"/>
              <a:gd name="connsiteY22" fmla="*/ 423863 h 752475"/>
              <a:gd name="connsiteX23" fmla="*/ 457200 w 1385887"/>
              <a:gd name="connsiteY23" fmla="*/ 419100 h 752475"/>
              <a:gd name="connsiteX24" fmla="*/ 390525 w 1385887"/>
              <a:gd name="connsiteY24" fmla="*/ 409575 h 752475"/>
              <a:gd name="connsiteX25" fmla="*/ 376237 w 1385887"/>
              <a:gd name="connsiteY25" fmla="*/ 404813 h 752475"/>
              <a:gd name="connsiteX26" fmla="*/ 361950 w 1385887"/>
              <a:gd name="connsiteY26" fmla="*/ 395288 h 752475"/>
              <a:gd name="connsiteX27" fmla="*/ 314325 w 1385887"/>
              <a:gd name="connsiteY27" fmla="*/ 385763 h 752475"/>
              <a:gd name="connsiteX28" fmla="*/ 261937 w 1385887"/>
              <a:gd name="connsiteY28" fmla="*/ 361950 h 752475"/>
              <a:gd name="connsiteX29" fmla="*/ 247650 w 1385887"/>
              <a:gd name="connsiteY29" fmla="*/ 357188 h 752475"/>
              <a:gd name="connsiteX30" fmla="*/ 200025 w 1385887"/>
              <a:gd name="connsiteY30" fmla="*/ 333375 h 752475"/>
              <a:gd name="connsiteX31" fmla="*/ 200025 w 1385887"/>
              <a:gd name="connsiteY31" fmla="*/ 333375 h 752475"/>
              <a:gd name="connsiteX32" fmla="*/ 171450 w 1385887"/>
              <a:gd name="connsiteY32" fmla="*/ 309563 h 752475"/>
              <a:gd name="connsiteX33" fmla="*/ 157162 w 1385887"/>
              <a:gd name="connsiteY33" fmla="*/ 300038 h 752475"/>
              <a:gd name="connsiteX34" fmla="*/ 128587 w 1385887"/>
              <a:gd name="connsiteY34" fmla="*/ 257175 h 752475"/>
              <a:gd name="connsiteX35" fmla="*/ 114300 w 1385887"/>
              <a:gd name="connsiteY35" fmla="*/ 233363 h 752475"/>
              <a:gd name="connsiteX36" fmla="*/ 100012 w 1385887"/>
              <a:gd name="connsiteY36" fmla="*/ 214313 h 752475"/>
              <a:gd name="connsiteX37" fmla="*/ 90487 w 1385887"/>
              <a:gd name="connsiteY37" fmla="*/ 195263 h 752475"/>
              <a:gd name="connsiteX38" fmla="*/ 76200 w 1385887"/>
              <a:gd name="connsiteY38" fmla="*/ 171450 h 752475"/>
              <a:gd name="connsiteX39" fmla="*/ 66675 w 1385887"/>
              <a:gd name="connsiteY39" fmla="*/ 157163 h 752475"/>
              <a:gd name="connsiteX40" fmla="*/ 61912 w 1385887"/>
              <a:gd name="connsiteY40" fmla="*/ 142875 h 752475"/>
              <a:gd name="connsiteX41" fmla="*/ 52387 w 1385887"/>
              <a:gd name="connsiteY41" fmla="*/ 123825 h 752475"/>
              <a:gd name="connsiteX42" fmla="*/ 47625 w 1385887"/>
              <a:gd name="connsiteY42" fmla="*/ 109538 h 752475"/>
              <a:gd name="connsiteX43" fmla="*/ 38100 w 1385887"/>
              <a:gd name="connsiteY43" fmla="*/ 85725 h 752475"/>
              <a:gd name="connsiteX44" fmla="*/ 33337 w 1385887"/>
              <a:gd name="connsiteY44" fmla="*/ 71438 h 752475"/>
              <a:gd name="connsiteX45" fmla="*/ 23812 w 1385887"/>
              <a:gd name="connsiteY45" fmla="*/ 57150 h 752475"/>
              <a:gd name="connsiteX46" fmla="*/ 4762 w 1385887"/>
              <a:gd name="connsiteY46" fmla="*/ 14288 h 752475"/>
              <a:gd name="connsiteX47" fmla="*/ 0 w 1385887"/>
              <a:gd name="connsiteY47" fmla="*/ 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385887" h="752475">
                <a:moveTo>
                  <a:pt x="1381125" y="752475"/>
                </a:moveTo>
                <a:cubicBezTo>
                  <a:pt x="1382712" y="746125"/>
                  <a:pt x="1385887" y="739970"/>
                  <a:pt x="1385887" y="733425"/>
                </a:cubicBezTo>
                <a:cubicBezTo>
                  <a:pt x="1385887" y="709175"/>
                  <a:pt x="1381990" y="692292"/>
                  <a:pt x="1371600" y="671513"/>
                </a:cubicBezTo>
                <a:cubicBezTo>
                  <a:pt x="1367460" y="663233"/>
                  <a:pt x="1361452" y="655980"/>
                  <a:pt x="1357312" y="647700"/>
                </a:cubicBezTo>
                <a:cubicBezTo>
                  <a:pt x="1355067" y="643210"/>
                  <a:pt x="1355686" y="637333"/>
                  <a:pt x="1352550" y="633413"/>
                </a:cubicBezTo>
                <a:cubicBezTo>
                  <a:pt x="1322138" y="595399"/>
                  <a:pt x="1329679" y="606948"/>
                  <a:pt x="1300162" y="590550"/>
                </a:cubicBezTo>
                <a:cubicBezTo>
                  <a:pt x="1292070" y="586055"/>
                  <a:pt x="1285185" y="579024"/>
                  <a:pt x="1276350" y="576263"/>
                </a:cubicBezTo>
                <a:cubicBezTo>
                  <a:pt x="1220536" y="558821"/>
                  <a:pt x="1099550" y="562968"/>
                  <a:pt x="1066800" y="561975"/>
                </a:cubicBezTo>
                <a:cubicBezTo>
                  <a:pt x="1046162" y="560388"/>
                  <a:pt x="1025472" y="559380"/>
                  <a:pt x="1004887" y="557213"/>
                </a:cubicBezTo>
                <a:cubicBezTo>
                  <a:pt x="995284" y="556202"/>
                  <a:pt x="985871" y="553816"/>
                  <a:pt x="976312" y="552450"/>
                </a:cubicBezTo>
                <a:cubicBezTo>
                  <a:pt x="963642" y="550640"/>
                  <a:pt x="950882" y="549498"/>
                  <a:pt x="938212" y="547688"/>
                </a:cubicBezTo>
                <a:cubicBezTo>
                  <a:pt x="928653" y="546322"/>
                  <a:pt x="919106" y="544819"/>
                  <a:pt x="909637" y="542925"/>
                </a:cubicBezTo>
                <a:cubicBezTo>
                  <a:pt x="903219" y="541641"/>
                  <a:pt x="897056" y="539158"/>
                  <a:pt x="890587" y="538163"/>
                </a:cubicBezTo>
                <a:cubicBezTo>
                  <a:pt x="835560" y="529697"/>
                  <a:pt x="863630" y="537534"/>
                  <a:pt x="819150" y="528638"/>
                </a:cubicBezTo>
                <a:cubicBezTo>
                  <a:pt x="808437" y="526495"/>
                  <a:pt x="796180" y="523001"/>
                  <a:pt x="785812" y="519113"/>
                </a:cubicBezTo>
                <a:cubicBezTo>
                  <a:pt x="777807" y="516111"/>
                  <a:pt x="770110" y="512291"/>
                  <a:pt x="762000" y="509588"/>
                </a:cubicBezTo>
                <a:cubicBezTo>
                  <a:pt x="735569" y="500778"/>
                  <a:pt x="729706" y="500272"/>
                  <a:pt x="704850" y="495300"/>
                </a:cubicBezTo>
                <a:cubicBezTo>
                  <a:pt x="700087" y="492125"/>
                  <a:pt x="695793" y="488100"/>
                  <a:pt x="690562" y="485775"/>
                </a:cubicBezTo>
                <a:cubicBezTo>
                  <a:pt x="681387" y="481697"/>
                  <a:pt x="671583" y="479203"/>
                  <a:pt x="661987" y="476250"/>
                </a:cubicBezTo>
                <a:cubicBezTo>
                  <a:pt x="612049" y="460884"/>
                  <a:pt x="643133" y="471536"/>
                  <a:pt x="585787" y="457200"/>
                </a:cubicBezTo>
                <a:cubicBezTo>
                  <a:pt x="574575" y="454397"/>
                  <a:pt x="563600" y="450716"/>
                  <a:pt x="552450" y="447675"/>
                </a:cubicBezTo>
                <a:cubicBezTo>
                  <a:pt x="533964" y="442633"/>
                  <a:pt x="529409" y="442115"/>
                  <a:pt x="509587" y="438150"/>
                </a:cubicBezTo>
                <a:cubicBezTo>
                  <a:pt x="500062" y="433388"/>
                  <a:pt x="491020" y="427502"/>
                  <a:pt x="481012" y="423863"/>
                </a:cubicBezTo>
                <a:cubicBezTo>
                  <a:pt x="473405" y="421097"/>
                  <a:pt x="465102" y="420856"/>
                  <a:pt x="457200" y="419100"/>
                </a:cubicBezTo>
                <a:cubicBezTo>
                  <a:pt x="414832" y="409685"/>
                  <a:pt x="463772" y="416900"/>
                  <a:pt x="390525" y="409575"/>
                </a:cubicBezTo>
                <a:cubicBezTo>
                  <a:pt x="385762" y="407988"/>
                  <a:pt x="380727" y="407058"/>
                  <a:pt x="376237" y="404813"/>
                </a:cubicBezTo>
                <a:cubicBezTo>
                  <a:pt x="371118" y="402253"/>
                  <a:pt x="367421" y="396971"/>
                  <a:pt x="361950" y="395288"/>
                </a:cubicBezTo>
                <a:cubicBezTo>
                  <a:pt x="346477" y="390527"/>
                  <a:pt x="329684" y="390883"/>
                  <a:pt x="314325" y="385763"/>
                </a:cubicBezTo>
                <a:cubicBezTo>
                  <a:pt x="255867" y="366277"/>
                  <a:pt x="313814" y="387889"/>
                  <a:pt x="261937" y="361950"/>
                </a:cubicBezTo>
                <a:cubicBezTo>
                  <a:pt x="257447" y="359705"/>
                  <a:pt x="252208" y="359292"/>
                  <a:pt x="247650" y="357188"/>
                </a:cubicBezTo>
                <a:cubicBezTo>
                  <a:pt x="231535" y="349750"/>
                  <a:pt x="215900" y="341313"/>
                  <a:pt x="200025" y="333375"/>
                </a:cubicBezTo>
                <a:lnTo>
                  <a:pt x="200025" y="333375"/>
                </a:lnTo>
                <a:cubicBezTo>
                  <a:pt x="164550" y="309726"/>
                  <a:pt x="208120" y="340121"/>
                  <a:pt x="171450" y="309563"/>
                </a:cubicBezTo>
                <a:cubicBezTo>
                  <a:pt x="167053" y="305899"/>
                  <a:pt x="161925" y="303213"/>
                  <a:pt x="157162" y="300038"/>
                </a:cubicBezTo>
                <a:cubicBezTo>
                  <a:pt x="115663" y="230869"/>
                  <a:pt x="168262" y="316686"/>
                  <a:pt x="128587" y="257175"/>
                </a:cubicBezTo>
                <a:cubicBezTo>
                  <a:pt x="123452" y="249473"/>
                  <a:pt x="119435" y="241065"/>
                  <a:pt x="114300" y="233363"/>
                </a:cubicBezTo>
                <a:cubicBezTo>
                  <a:pt x="109897" y="226759"/>
                  <a:pt x="104219" y="221044"/>
                  <a:pt x="100012" y="214313"/>
                </a:cubicBezTo>
                <a:cubicBezTo>
                  <a:pt x="96249" y="208293"/>
                  <a:pt x="93935" y="201469"/>
                  <a:pt x="90487" y="195263"/>
                </a:cubicBezTo>
                <a:cubicBezTo>
                  <a:pt x="85992" y="187171"/>
                  <a:pt x="81106" y="179300"/>
                  <a:pt x="76200" y="171450"/>
                </a:cubicBezTo>
                <a:cubicBezTo>
                  <a:pt x="73167" y="166596"/>
                  <a:pt x="69235" y="162282"/>
                  <a:pt x="66675" y="157163"/>
                </a:cubicBezTo>
                <a:cubicBezTo>
                  <a:pt x="64430" y="152673"/>
                  <a:pt x="63890" y="147489"/>
                  <a:pt x="61912" y="142875"/>
                </a:cubicBezTo>
                <a:cubicBezTo>
                  <a:pt x="59115" y="136350"/>
                  <a:pt x="55184" y="130351"/>
                  <a:pt x="52387" y="123825"/>
                </a:cubicBezTo>
                <a:cubicBezTo>
                  <a:pt x="50410" y="119211"/>
                  <a:pt x="49388" y="114238"/>
                  <a:pt x="47625" y="109538"/>
                </a:cubicBezTo>
                <a:cubicBezTo>
                  <a:pt x="44623" y="101533"/>
                  <a:pt x="41102" y="93730"/>
                  <a:pt x="38100" y="85725"/>
                </a:cubicBezTo>
                <a:cubicBezTo>
                  <a:pt x="36337" y="81025"/>
                  <a:pt x="35582" y="75928"/>
                  <a:pt x="33337" y="71438"/>
                </a:cubicBezTo>
                <a:cubicBezTo>
                  <a:pt x="30777" y="66318"/>
                  <a:pt x="26987" y="61913"/>
                  <a:pt x="23812" y="57150"/>
                </a:cubicBezTo>
                <a:cubicBezTo>
                  <a:pt x="12477" y="23145"/>
                  <a:pt x="19856" y="36929"/>
                  <a:pt x="4762" y="14288"/>
                </a:cubicBezTo>
                <a:lnTo>
                  <a:pt x="0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715008" y="4929198"/>
            <a:ext cx="57150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x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86512" y="4929198"/>
            <a:ext cx="714380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200</a:t>
            </a:r>
            <a:r>
              <a:rPr lang="ko-KR" altLang="en-US" sz="1000" dirty="0" smtClean="0">
                <a:solidFill>
                  <a:schemeClr val="tx1"/>
                </a:solidFill>
              </a:rPr>
              <a:t>번지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자유형 24"/>
          <p:cNvSpPr/>
          <p:nvPr/>
        </p:nvSpPr>
        <p:spPr>
          <a:xfrm>
            <a:off x="5819775" y="5110163"/>
            <a:ext cx="725187" cy="638175"/>
          </a:xfrm>
          <a:custGeom>
            <a:avLst/>
            <a:gdLst>
              <a:gd name="connsiteX0" fmla="*/ 4763 w 725187"/>
              <a:gd name="connsiteY0" fmla="*/ 638175 h 638175"/>
              <a:gd name="connsiteX1" fmla="*/ 0 w 725187"/>
              <a:gd name="connsiteY1" fmla="*/ 623887 h 638175"/>
              <a:gd name="connsiteX2" fmla="*/ 14288 w 725187"/>
              <a:gd name="connsiteY2" fmla="*/ 571500 h 638175"/>
              <a:gd name="connsiteX3" fmla="*/ 38100 w 725187"/>
              <a:gd name="connsiteY3" fmla="*/ 528637 h 638175"/>
              <a:gd name="connsiteX4" fmla="*/ 47625 w 725187"/>
              <a:gd name="connsiteY4" fmla="*/ 514350 h 638175"/>
              <a:gd name="connsiteX5" fmla="*/ 76200 w 725187"/>
              <a:gd name="connsiteY5" fmla="*/ 500062 h 638175"/>
              <a:gd name="connsiteX6" fmla="*/ 90488 w 725187"/>
              <a:gd name="connsiteY6" fmla="*/ 495300 h 638175"/>
              <a:gd name="connsiteX7" fmla="*/ 114300 w 725187"/>
              <a:gd name="connsiteY7" fmla="*/ 481012 h 638175"/>
              <a:gd name="connsiteX8" fmla="*/ 195263 w 725187"/>
              <a:gd name="connsiteY8" fmla="*/ 461962 h 638175"/>
              <a:gd name="connsiteX9" fmla="*/ 276225 w 725187"/>
              <a:gd name="connsiteY9" fmla="*/ 447675 h 638175"/>
              <a:gd name="connsiteX10" fmla="*/ 323850 w 725187"/>
              <a:gd name="connsiteY10" fmla="*/ 438150 h 638175"/>
              <a:gd name="connsiteX11" fmla="*/ 347663 w 725187"/>
              <a:gd name="connsiteY11" fmla="*/ 428625 h 638175"/>
              <a:gd name="connsiteX12" fmla="*/ 409575 w 725187"/>
              <a:gd name="connsiteY12" fmla="*/ 423862 h 638175"/>
              <a:gd name="connsiteX13" fmla="*/ 442913 w 725187"/>
              <a:gd name="connsiteY13" fmla="*/ 419100 h 638175"/>
              <a:gd name="connsiteX14" fmla="*/ 476250 w 725187"/>
              <a:gd name="connsiteY14" fmla="*/ 409575 h 638175"/>
              <a:gd name="connsiteX15" fmla="*/ 500063 w 725187"/>
              <a:gd name="connsiteY15" fmla="*/ 404812 h 638175"/>
              <a:gd name="connsiteX16" fmla="*/ 519113 w 725187"/>
              <a:gd name="connsiteY16" fmla="*/ 400050 h 638175"/>
              <a:gd name="connsiteX17" fmla="*/ 552450 w 725187"/>
              <a:gd name="connsiteY17" fmla="*/ 385762 h 638175"/>
              <a:gd name="connsiteX18" fmla="*/ 566738 w 725187"/>
              <a:gd name="connsiteY18" fmla="*/ 376237 h 638175"/>
              <a:gd name="connsiteX19" fmla="*/ 581025 w 725187"/>
              <a:gd name="connsiteY19" fmla="*/ 371475 h 638175"/>
              <a:gd name="connsiteX20" fmla="*/ 595313 w 725187"/>
              <a:gd name="connsiteY20" fmla="*/ 357187 h 638175"/>
              <a:gd name="connsiteX21" fmla="*/ 609600 w 725187"/>
              <a:gd name="connsiteY21" fmla="*/ 347662 h 638175"/>
              <a:gd name="connsiteX22" fmla="*/ 638175 w 725187"/>
              <a:gd name="connsiteY22" fmla="*/ 319087 h 638175"/>
              <a:gd name="connsiteX23" fmla="*/ 661988 w 725187"/>
              <a:gd name="connsiteY23" fmla="*/ 290512 h 638175"/>
              <a:gd name="connsiteX24" fmla="*/ 671513 w 725187"/>
              <a:gd name="connsiteY24" fmla="*/ 271462 h 638175"/>
              <a:gd name="connsiteX25" fmla="*/ 690563 w 725187"/>
              <a:gd name="connsiteY25" fmla="*/ 242887 h 638175"/>
              <a:gd name="connsiteX26" fmla="*/ 695325 w 725187"/>
              <a:gd name="connsiteY26" fmla="*/ 228600 h 638175"/>
              <a:gd name="connsiteX27" fmla="*/ 709613 w 725187"/>
              <a:gd name="connsiteY27" fmla="*/ 152400 h 638175"/>
              <a:gd name="connsiteX28" fmla="*/ 714375 w 725187"/>
              <a:gd name="connsiteY28" fmla="*/ 109537 h 638175"/>
              <a:gd name="connsiteX29" fmla="*/ 719138 w 725187"/>
              <a:gd name="connsiteY29" fmla="*/ 76200 h 638175"/>
              <a:gd name="connsiteX30" fmla="*/ 723900 w 725187"/>
              <a:gd name="connsiteY30" fmla="*/ 61912 h 638175"/>
              <a:gd name="connsiteX31" fmla="*/ 723900 w 725187"/>
              <a:gd name="connsiteY31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25187" h="638175">
                <a:moveTo>
                  <a:pt x="4763" y="638175"/>
                </a:moveTo>
                <a:cubicBezTo>
                  <a:pt x="3175" y="633412"/>
                  <a:pt x="0" y="628907"/>
                  <a:pt x="0" y="623887"/>
                </a:cubicBezTo>
                <a:cubicBezTo>
                  <a:pt x="0" y="589311"/>
                  <a:pt x="3390" y="596929"/>
                  <a:pt x="14288" y="571500"/>
                </a:cubicBezTo>
                <a:cubicBezTo>
                  <a:pt x="29377" y="536291"/>
                  <a:pt x="971" y="584330"/>
                  <a:pt x="38100" y="528637"/>
                </a:cubicBezTo>
                <a:cubicBezTo>
                  <a:pt x="41275" y="523875"/>
                  <a:pt x="42195" y="516160"/>
                  <a:pt x="47625" y="514350"/>
                </a:cubicBezTo>
                <a:cubicBezTo>
                  <a:pt x="83546" y="502375"/>
                  <a:pt x="39263" y="518530"/>
                  <a:pt x="76200" y="500062"/>
                </a:cubicBezTo>
                <a:cubicBezTo>
                  <a:pt x="80690" y="497817"/>
                  <a:pt x="85998" y="497545"/>
                  <a:pt x="90488" y="495300"/>
                </a:cubicBezTo>
                <a:cubicBezTo>
                  <a:pt x="98767" y="491160"/>
                  <a:pt x="105792" y="484658"/>
                  <a:pt x="114300" y="481012"/>
                </a:cubicBezTo>
                <a:cubicBezTo>
                  <a:pt x="157928" y="462314"/>
                  <a:pt x="151888" y="468902"/>
                  <a:pt x="195263" y="461962"/>
                </a:cubicBezTo>
                <a:cubicBezTo>
                  <a:pt x="222323" y="457632"/>
                  <a:pt x="249353" y="453049"/>
                  <a:pt x="276225" y="447675"/>
                </a:cubicBezTo>
                <a:lnTo>
                  <a:pt x="323850" y="438150"/>
                </a:lnTo>
                <a:cubicBezTo>
                  <a:pt x="331788" y="434975"/>
                  <a:pt x="339230" y="430031"/>
                  <a:pt x="347663" y="428625"/>
                </a:cubicBezTo>
                <a:cubicBezTo>
                  <a:pt x="368080" y="425222"/>
                  <a:pt x="388979" y="425922"/>
                  <a:pt x="409575" y="423862"/>
                </a:cubicBezTo>
                <a:cubicBezTo>
                  <a:pt x="420745" y="422745"/>
                  <a:pt x="431800" y="420687"/>
                  <a:pt x="442913" y="419100"/>
                </a:cubicBezTo>
                <a:cubicBezTo>
                  <a:pt x="454025" y="415925"/>
                  <a:pt x="465038" y="412378"/>
                  <a:pt x="476250" y="409575"/>
                </a:cubicBezTo>
                <a:cubicBezTo>
                  <a:pt x="484103" y="407612"/>
                  <a:pt x="492161" y="406568"/>
                  <a:pt x="500063" y="404812"/>
                </a:cubicBezTo>
                <a:cubicBezTo>
                  <a:pt x="506453" y="403392"/>
                  <a:pt x="512763" y="401637"/>
                  <a:pt x="519113" y="400050"/>
                </a:cubicBezTo>
                <a:cubicBezTo>
                  <a:pt x="554979" y="376139"/>
                  <a:pt x="509398" y="404213"/>
                  <a:pt x="552450" y="385762"/>
                </a:cubicBezTo>
                <a:cubicBezTo>
                  <a:pt x="557711" y="383507"/>
                  <a:pt x="561618" y="378797"/>
                  <a:pt x="566738" y="376237"/>
                </a:cubicBezTo>
                <a:cubicBezTo>
                  <a:pt x="571228" y="373992"/>
                  <a:pt x="576263" y="373062"/>
                  <a:pt x="581025" y="371475"/>
                </a:cubicBezTo>
                <a:cubicBezTo>
                  <a:pt x="585788" y="366712"/>
                  <a:pt x="590139" y="361499"/>
                  <a:pt x="595313" y="357187"/>
                </a:cubicBezTo>
                <a:cubicBezTo>
                  <a:pt x="599710" y="353523"/>
                  <a:pt x="605322" y="351465"/>
                  <a:pt x="609600" y="347662"/>
                </a:cubicBezTo>
                <a:cubicBezTo>
                  <a:pt x="619668" y="338713"/>
                  <a:pt x="628650" y="328612"/>
                  <a:pt x="638175" y="319087"/>
                </a:cubicBezTo>
                <a:cubicBezTo>
                  <a:pt x="651311" y="305951"/>
                  <a:pt x="653146" y="305986"/>
                  <a:pt x="661988" y="290512"/>
                </a:cubicBezTo>
                <a:cubicBezTo>
                  <a:pt x="665510" y="284348"/>
                  <a:pt x="667860" y="277550"/>
                  <a:pt x="671513" y="271462"/>
                </a:cubicBezTo>
                <a:cubicBezTo>
                  <a:pt x="677403" y="261646"/>
                  <a:pt x="690563" y="242887"/>
                  <a:pt x="690563" y="242887"/>
                </a:cubicBezTo>
                <a:cubicBezTo>
                  <a:pt x="692150" y="238125"/>
                  <a:pt x="693946" y="233427"/>
                  <a:pt x="695325" y="228600"/>
                </a:cubicBezTo>
                <a:cubicBezTo>
                  <a:pt x="701954" y="205398"/>
                  <a:pt x="707327" y="172977"/>
                  <a:pt x="709613" y="152400"/>
                </a:cubicBezTo>
                <a:cubicBezTo>
                  <a:pt x="711200" y="138112"/>
                  <a:pt x="712592" y="123802"/>
                  <a:pt x="714375" y="109537"/>
                </a:cubicBezTo>
                <a:cubicBezTo>
                  <a:pt x="715767" y="98399"/>
                  <a:pt x="716937" y="87207"/>
                  <a:pt x="719138" y="76200"/>
                </a:cubicBezTo>
                <a:cubicBezTo>
                  <a:pt x="720123" y="71277"/>
                  <a:pt x="723587" y="66922"/>
                  <a:pt x="723900" y="61912"/>
                </a:cubicBezTo>
                <a:cubicBezTo>
                  <a:pt x="725187" y="41315"/>
                  <a:pt x="723900" y="20637"/>
                  <a:pt x="72390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571868" y="4572008"/>
            <a:ext cx="57150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str1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43372" y="4572008"/>
            <a:ext cx="714380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r>
              <a:rPr lang="ko-KR" altLang="en-US" sz="1000" dirty="0" smtClean="0">
                <a:solidFill>
                  <a:schemeClr val="tx1"/>
                </a:solidFill>
              </a:rPr>
              <a:t>번지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72132" y="471488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</a:t>
            </a:r>
            <a:endParaRPr lang="ko-KR" altLang="en-US" sz="1100" dirty="0"/>
          </a:p>
        </p:txBody>
      </p:sp>
      <p:sp>
        <p:nvSpPr>
          <p:cNvPr id="29" name="자유형 28"/>
          <p:cNvSpPr/>
          <p:nvPr/>
        </p:nvSpPr>
        <p:spPr>
          <a:xfrm>
            <a:off x="4552950" y="4357694"/>
            <a:ext cx="1178113" cy="461956"/>
          </a:xfrm>
          <a:custGeom>
            <a:avLst/>
            <a:gdLst>
              <a:gd name="connsiteX0" fmla="*/ 1166813 w 1178113"/>
              <a:gd name="connsiteY0" fmla="*/ 490537 h 490537"/>
              <a:gd name="connsiteX1" fmla="*/ 1166813 w 1178113"/>
              <a:gd name="connsiteY1" fmla="*/ 357187 h 490537"/>
              <a:gd name="connsiteX2" fmla="*/ 1162050 w 1178113"/>
              <a:gd name="connsiteY2" fmla="*/ 342900 h 490537"/>
              <a:gd name="connsiteX3" fmla="*/ 1143000 w 1178113"/>
              <a:gd name="connsiteY3" fmla="*/ 300037 h 490537"/>
              <a:gd name="connsiteX4" fmla="*/ 1123950 w 1178113"/>
              <a:gd name="connsiteY4" fmla="*/ 261937 h 490537"/>
              <a:gd name="connsiteX5" fmla="*/ 1119188 w 1178113"/>
              <a:gd name="connsiteY5" fmla="*/ 242887 h 490537"/>
              <a:gd name="connsiteX6" fmla="*/ 1104900 w 1178113"/>
              <a:gd name="connsiteY6" fmla="*/ 228600 h 490537"/>
              <a:gd name="connsiteX7" fmla="*/ 1085850 w 1178113"/>
              <a:gd name="connsiteY7" fmla="*/ 204787 h 490537"/>
              <a:gd name="connsiteX8" fmla="*/ 1062038 w 1178113"/>
              <a:gd name="connsiteY8" fmla="*/ 180975 h 490537"/>
              <a:gd name="connsiteX9" fmla="*/ 1047750 w 1178113"/>
              <a:gd name="connsiteY9" fmla="*/ 157162 h 490537"/>
              <a:gd name="connsiteX10" fmla="*/ 1014413 w 1178113"/>
              <a:gd name="connsiteY10" fmla="*/ 123825 h 490537"/>
              <a:gd name="connsiteX11" fmla="*/ 952500 w 1178113"/>
              <a:gd name="connsiteY11" fmla="*/ 71437 h 490537"/>
              <a:gd name="connsiteX12" fmla="*/ 933450 w 1178113"/>
              <a:gd name="connsiteY12" fmla="*/ 61912 h 490537"/>
              <a:gd name="connsiteX13" fmla="*/ 919163 w 1178113"/>
              <a:gd name="connsiteY13" fmla="*/ 52387 h 490537"/>
              <a:gd name="connsiteX14" fmla="*/ 900113 w 1178113"/>
              <a:gd name="connsiteY14" fmla="*/ 42862 h 490537"/>
              <a:gd name="connsiteX15" fmla="*/ 885825 w 1178113"/>
              <a:gd name="connsiteY15" fmla="*/ 33337 h 490537"/>
              <a:gd name="connsiteX16" fmla="*/ 823913 w 1178113"/>
              <a:gd name="connsiteY16" fmla="*/ 19050 h 490537"/>
              <a:gd name="connsiteX17" fmla="*/ 809625 w 1178113"/>
              <a:gd name="connsiteY17" fmla="*/ 14287 h 490537"/>
              <a:gd name="connsiteX18" fmla="*/ 790575 w 1178113"/>
              <a:gd name="connsiteY18" fmla="*/ 9525 h 490537"/>
              <a:gd name="connsiteX19" fmla="*/ 776288 w 1178113"/>
              <a:gd name="connsiteY19" fmla="*/ 4762 h 490537"/>
              <a:gd name="connsiteX20" fmla="*/ 738188 w 1178113"/>
              <a:gd name="connsiteY20" fmla="*/ 0 h 490537"/>
              <a:gd name="connsiteX21" fmla="*/ 495300 w 1178113"/>
              <a:gd name="connsiteY21" fmla="*/ 4762 h 490537"/>
              <a:gd name="connsiteX22" fmla="*/ 471488 w 1178113"/>
              <a:gd name="connsiteY22" fmla="*/ 14287 h 490537"/>
              <a:gd name="connsiteX23" fmla="*/ 438150 w 1178113"/>
              <a:gd name="connsiteY23" fmla="*/ 19050 h 490537"/>
              <a:gd name="connsiteX24" fmla="*/ 404813 w 1178113"/>
              <a:gd name="connsiteY24" fmla="*/ 28575 h 490537"/>
              <a:gd name="connsiteX25" fmla="*/ 371475 w 1178113"/>
              <a:gd name="connsiteY25" fmla="*/ 38100 h 490537"/>
              <a:gd name="connsiteX26" fmla="*/ 338138 w 1178113"/>
              <a:gd name="connsiteY26" fmla="*/ 52387 h 490537"/>
              <a:gd name="connsiteX27" fmla="*/ 323850 w 1178113"/>
              <a:gd name="connsiteY27" fmla="*/ 61912 h 490537"/>
              <a:gd name="connsiteX28" fmla="*/ 304800 w 1178113"/>
              <a:gd name="connsiteY28" fmla="*/ 71437 h 490537"/>
              <a:gd name="connsiteX29" fmla="*/ 280988 w 1178113"/>
              <a:gd name="connsiteY29" fmla="*/ 85725 h 490537"/>
              <a:gd name="connsiteX30" fmla="*/ 261938 w 1178113"/>
              <a:gd name="connsiteY30" fmla="*/ 100012 h 490537"/>
              <a:gd name="connsiteX31" fmla="*/ 247650 w 1178113"/>
              <a:gd name="connsiteY31" fmla="*/ 104775 h 490537"/>
              <a:gd name="connsiteX32" fmla="*/ 233363 w 1178113"/>
              <a:gd name="connsiteY32" fmla="*/ 119062 h 490537"/>
              <a:gd name="connsiteX33" fmla="*/ 190500 w 1178113"/>
              <a:gd name="connsiteY33" fmla="*/ 138112 h 490537"/>
              <a:gd name="connsiteX34" fmla="*/ 176213 w 1178113"/>
              <a:gd name="connsiteY34" fmla="*/ 147637 h 490537"/>
              <a:gd name="connsiteX35" fmla="*/ 161925 w 1178113"/>
              <a:gd name="connsiteY35" fmla="*/ 161925 h 490537"/>
              <a:gd name="connsiteX36" fmla="*/ 142875 w 1178113"/>
              <a:gd name="connsiteY36" fmla="*/ 171450 h 490537"/>
              <a:gd name="connsiteX37" fmla="*/ 109538 w 1178113"/>
              <a:gd name="connsiteY37" fmla="*/ 195262 h 490537"/>
              <a:gd name="connsiteX38" fmla="*/ 90488 w 1178113"/>
              <a:gd name="connsiteY38" fmla="*/ 209550 h 490537"/>
              <a:gd name="connsiteX39" fmla="*/ 80963 w 1178113"/>
              <a:gd name="connsiteY39" fmla="*/ 223837 h 490537"/>
              <a:gd name="connsiteX40" fmla="*/ 52388 w 1178113"/>
              <a:gd name="connsiteY40" fmla="*/ 233362 h 490537"/>
              <a:gd name="connsiteX41" fmla="*/ 9525 w 1178113"/>
              <a:gd name="connsiteY41" fmla="*/ 271462 h 490537"/>
              <a:gd name="connsiteX42" fmla="*/ 0 w 1178113"/>
              <a:gd name="connsiteY42" fmla="*/ 285750 h 49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78113" h="490537">
                <a:moveTo>
                  <a:pt x="1166813" y="490537"/>
                </a:moveTo>
                <a:cubicBezTo>
                  <a:pt x="1178113" y="434034"/>
                  <a:pt x="1174768" y="460603"/>
                  <a:pt x="1166813" y="357187"/>
                </a:cubicBezTo>
                <a:cubicBezTo>
                  <a:pt x="1166428" y="352182"/>
                  <a:pt x="1163813" y="347600"/>
                  <a:pt x="1162050" y="342900"/>
                </a:cubicBezTo>
                <a:cubicBezTo>
                  <a:pt x="1145105" y="297714"/>
                  <a:pt x="1160321" y="339008"/>
                  <a:pt x="1143000" y="300037"/>
                </a:cubicBezTo>
                <a:cubicBezTo>
                  <a:pt x="1127466" y="265085"/>
                  <a:pt x="1140817" y="287239"/>
                  <a:pt x="1123950" y="261937"/>
                </a:cubicBezTo>
                <a:cubicBezTo>
                  <a:pt x="1122363" y="255587"/>
                  <a:pt x="1122435" y="248570"/>
                  <a:pt x="1119188" y="242887"/>
                </a:cubicBezTo>
                <a:cubicBezTo>
                  <a:pt x="1115846" y="237039"/>
                  <a:pt x="1109335" y="233669"/>
                  <a:pt x="1104900" y="228600"/>
                </a:cubicBezTo>
                <a:cubicBezTo>
                  <a:pt x="1098206" y="220950"/>
                  <a:pt x="1092650" y="212343"/>
                  <a:pt x="1085850" y="204787"/>
                </a:cubicBezTo>
                <a:cubicBezTo>
                  <a:pt x="1078341" y="196443"/>
                  <a:pt x="1069050" y="189740"/>
                  <a:pt x="1062038" y="180975"/>
                </a:cubicBezTo>
                <a:cubicBezTo>
                  <a:pt x="1056255" y="173747"/>
                  <a:pt x="1053676" y="164273"/>
                  <a:pt x="1047750" y="157162"/>
                </a:cubicBezTo>
                <a:cubicBezTo>
                  <a:pt x="1037689" y="145089"/>
                  <a:pt x="1025525" y="134937"/>
                  <a:pt x="1014413" y="123825"/>
                </a:cubicBezTo>
                <a:cubicBezTo>
                  <a:pt x="996262" y="105674"/>
                  <a:pt x="973654" y="82014"/>
                  <a:pt x="952500" y="71437"/>
                </a:cubicBezTo>
                <a:cubicBezTo>
                  <a:pt x="946150" y="68262"/>
                  <a:pt x="939614" y="65434"/>
                  <a:pt x="933450" y="61912"/>
                </a:cubicBezTo>
                <a:cubicBezTo>
                  <a:pt x="928480" y="59072"/>
                  <a:pt x="924133" y="55227"/>
                  <a:pt x="919163" y="52387"/>
                </a:cubicBezTo>
                <a:cubicBezTo>
                  <a:pt x="912999" y="48865"/>
                  <a:pt x="906277" y="46384"/>
                  <a:pt x="900113" y="42862"/>
                </a:cubicBezTo>
                <a:cubicBezTo>
                  <a:pt x="895143" y="40022"/>
                  <a:pt x="891204" y="35293"/>
                  <a:pt x="885825" y="33337"/>
                </a:cubicBezTo>
                <a:cubicBezTo>
                  <a:pt x="859737" y="23850"/>
                  <a:pt x="848279" y="25141"/>
                  <a:pt x="823913" y="19050"/>
                </a:cubicBezTo>
                <a:cubicBezTo>
                  <a:pt x="819043" y="17832"/>
                  <a:pt x="814452" y="15666"/>
                  <a:pt x="809625" y="14287"/>
                </a:cubicBezTo>
                <a:cubicBezTo>
                  <a:pt x="803331" y="12489"/>
                  <a:pt x="796869" y="11323"/>
                  <a:pt x="790575" y="9525"/>
                </a:cubicBezTo>
                <a:cubicBezTo>
                  <a:pt x="785748" y="8146"/>
                  <a:pt x="781227" y="5660"/>
                  <a:pt x="776288" y="4762"/>
                </a:cubicBezTo>
                <a:cubicBezTo>
                  <a:pt x="763696" y="2472"/>
                  <a:pt x="750888" y="1587"/>
                  <a:pt x="738188" y="0"/>
                </a:cubicBezTo>
                <a:cubicBezTo>
                  <a:pt x="657225" y="1587"/>
                  <a:pt x="576162" y="430"/>
                  <a:pt x="495300" y="4762"/>
                </a:cubicBezTo>
                <a:cubicBezTo>
                  <a:pt x="486763" y="5219"/>
                  <a:pt x="479782" y="12214"/>
                  <a:pt x="471488" y="14287"/>
                </a:cubicBezTo>
                <a:cubicBezTo>
                  <a:pt x="460598" y="17010"/>
                  <a:pt x="449263" y="17462"/>
                  <a:pt x="438150" y="19050"/>
                </a:cubicBezTo>
                <a:cubicBezTo>
                  <a:pt x="403901" y="30466"/>
                  <a:pt x="446665" y="16618"/>
                  <a:pt x="404813" y="28575"/>
                </a:cubicBezTo>
                <a:cubicBezTo>
                  <a:pt x="356986" y="42240"/>
                  <a:pt x="431028" y="23210"/>
                  <a:pt x="371475" y="38100"/>
                </a:cubicBezTo>
                <a:cubicBezTo>
                  <a:pt x="335609" y="62012"/>
                  <a:pt x="381190" y="33937"/>
                  <a:pt x="338138" y="52387"/>
                </a:cubicBezTo>
                <a:cubicBezTo>
                  <a:pt x="332877" y="54642"/>
                  <a:pt x="328820" y="59072"/>
                  <a:pt x="323850" y="61912"/>
                </a:cubicBezTo>
                <a:cubicBezTo>
                  <a:pt x="317686" y="65434"/>
                  <a:pt x="311006" y="67989"/>
                  <a:pt x="304800" y="71437"/>
                </a:cubicBezTo>
                <a:cubicBezTo>
                  <a:pt x="296708" y="75933"/>
                  <a:pt x="288690" y="80590"/>
                  <a:pt x="280988" y="85725"/>
                </a:cubicBezTo>
                <a:cubicBezTo>
                  <a:pt x="274384" y="90128"/>
                  <a:pt x="268830" y="96074"/>
                  <a:pt x="261938" y="100012"/>
                </a:cubicBezTo>
                <a:cubicBezTo>
                  <a:pt x="257579" y="102503"/>
                  <a:pt x="252413" y="103187"/>
                  <a:pt x="247650" y="104775"/>
                </a:cubicBezTo>
                <a:cubicBezTo>
                  <a:pt x="242888" y="109537"/>
                  <a:pt x="238843" y="115147"/>
                  <a:pt x="233363" y="119062"/>
                </a:cubicBezTo>
                <a:cubicBezTo>
                  <a:pt x="221579" y="127479"/>
                  <a:pt x="202948" y="131888"/>
                  <a:pt x="190500" y="138112"/>
                </a:cubicBezTo>
                <a:cubicBezTo>
                  <a:pt x="185381" y="140672"/>
                  <a:pt x="180610" y="143973"/>
                  <a:pt x="176213" y="147637"/>
                </a:cubicBezTo>
                <a:cubicBezTo>
                  <a:pt x="171039" y="151949"/>
                  <a:pt x="167406" y="158010"/>
                  <a:pt x="161925" y="161925"/>
                </a:cubicBezTo>
                <a:cubicBezTo>
                  <a:pt x="156148" y="166052"/>
                  <a:pt x="148555" y="167190"/>
                  <a:pt x="142875" y="171450"/>
                </a:cubicBezTo>
                <a:cubicBezTo>
                  <a:pt x="106716" y="198569"/>
                  <a:pt x="139924" y="185134"/>
                  <a:pt x="109538" y="195262"/>
                </a:cubicBezTo>
                <a:cubicBezTo>
                  <a:pt x="103188" y="200025"/>
                  <a:pt x="96101" y="203937"/>
                  <a:pt x="90488" y="209550"/>
                </a:cubicBezTo>
                <a:cubicBezTo>
                  <a:pt x="86441" y="213597"/>
                  <a:pt x="85817" y="220804"/>
                  <a:pt x="80963" y="223837"/>
                </a:cubicBezTo>
                <a:cubicBezTo>
                  <a:pt x="72449" y="229158"/>
                  <a:pt x="52388" y="233362"/>
                  <a:pt x="52388" y="233362"/>
                </a:cubicBezTo>
                <a:cubicBezTo>
                  <a:pt x="19766" y="265984"/>
                  <a:pt x="35021" y="254465"/>
                  <a:pt x="9525" y="271462"/>
                </a:cubicBezTo>
                <a:lnTo>
                  <a:pt x="0" y="28575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1282</Words>
  <Application>Microsoft Office PowerPoint</Application>
  <PresentationFormat>화면 슬라이드 쇼(4:3)</PresentationFormat>
  <Paragraphs>382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57</cp:revision>
  <dcterms:created xsi:type="dcterms:W3CDTF">2023-06-21T00:32:07Z</dcterms:created>
  <dcterms:modified xsi:type="dcterms:W3CDTF">2023-06-22T01:16:45Z</dcterms:modified>
</cp:coreProperties>
</file>