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95" autoAdjust="0"/>
    <p:restoredTop sz="94444" autoAdjust="0"/>
  </p:normalViewPr>
  <p:slideViewPr>
    <p:cSldViewPr>
      <p:cViewPr>
        <p:scale>
          <a:sx n="200" d="100"/>
          <a:sy n="200" d="100"/>
        </p:scale>
        <p:origin x="594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43F2-4D7F-4946-90B9-8953DFB4413D}" type="datetimeFigureOut">
              <a:rPr lang="ko-KR" altLang="en-US" smtClean="0"/>
              <a:pPr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36E9-02FE-454C-9E47-54B09204D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208751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*array(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일괄처리 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이차원 배열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삼차원 배열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가변배열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가지를 지원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참조형</a:t>
            </a:r>
            <a:r>
              <a:rPr lang="ko-KR" altLang="en-US" sz="1600" dirty="0" smtClean="0"/>
              <a:t> 데이터 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방으로 구성되고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방의 데이터 형은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고정길이형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*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열로만 구성된 배열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방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개수를 얻을 때에는 </a:t>
            </a:r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.length” </a:t>
            </a:r>
            <a:r>
              <a:rPr lang="ko-KR" altLang="en-US" sz="1600" dirty="0" smtClean="0"/>
              <a:t>를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=null;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[]=null;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=null;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2.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모든 방의 값이 자동초기화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방의 개수</a:t>
            </a:r>
            <a:r>
              <a:rPr lang="en-US" altLang="ko-KR" sz="1600" dirty="0" smtClean="0"/>
              <a:t>];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[4];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3. </a:t>
            </a:r>
            <a:r>
              <a:rPr lang="ko-KR" altLang="en-US" sz="1600" dirty="0" smtClean="0"/>
              <a:t>값 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</a:t>
            </a:r>
            <a:r>
              <a:rPr lang="en-US" altLang="ko-KR" sz="1600" b="1" dirty="0" smtClean="0"/>
              <a:t>0</a:t>
            </a:r>
            <a:r>
              <a:rPr lang="en-US" altLang="ko-KR" sz="1600" dirty="0" smtClean="0"/>
              <a:t>]=10;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4357686" y="235743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7686" y="2121091"/>
            <a:ext cx="863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keyword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929190" y="3643314"/>
            <a:ext cx="128588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72264" y="3643314"/>
            <a:ext cx="257173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29190" y="521495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43702" y="5286388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heap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072066" y="4786322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0694" y="4786322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009775" y="4062413"/>
            <a:ext cx="3016842" cy="783851"/>
          </a:xfrm>
          <a:custGeom>
            <a:avLst/>
            <a:gdLst>
              <a:gd name="connsiteX0" fmla="*/ 0 w 3016842"/>
              <a:gd name="connsiteY0" fmla="*/ 28575 h 783851"/>
              <a:gd name="connsiteX1" fmla="*/ 14288 w 3016842"/>
              <a:gd name="connsiteY1" fmla="*/ 14287 h 783851"/>
              <a:gd name="connsiteX2" fmla="*/ 42863 w 3016842"/>
              <a:gd name="connsiteY2" fmla="*/ 9525 h 783851"/>
              <a:gd name="connsiteX3" fmla="*/ 57150 w 3016842"/>
              <a:gd name="connsiteY3" fmla="*/ 4762 h 783851"/>
              <a:gd name="connsiteX4" fmla="*/ 76200 w 3016842"/>
              <a:gd name="connsiteY4" fmla="*/ 0 h 783851"/>
              <a:gd name="connsiteX5" fmla="*/ 795338 w 3016842"/>
              <a:gd name="connsiteY5" fmla="*/ 4762 h 783851"/>
              <a:gd name="connsiteX6" fmla="*/ 866775 w 3016842"/>
              <a:gd name="connsiteY6" fmla="*/ 14287 h 783851"/>
              <a:gd name="connsiteX7" fmla="*/ 1157288 w 3016842"/>
              <a:gd name="connsiteY7" fmla="*/ 23812 h 783851"/>
              <a:gd name="connsiteX8" fmla="*/ 1209675 w 3016842"/>
              <a:gd name="connsiteY8" fmla="*/ 28575 h 783851"/>
              <a:gd name="connsiteX9" fmla="*/ 1262063 w 3016842"/>
              <a:gd name="connsiteY9" fmla="*/ 38100 h 783851"/>
              <a:gd name="connsiteX10" fmla="*/ 1385888 w 3016842"/>
              <a:gd name="connsiteY10" fmla="*/ 61912 h 783851"/>
              <a:gd name="connsiteX11" fmla="*/ 1476375 w 3016842"/>
              <a:gd name="connsiteY11" fmla="*/ 85725 h 783851"/>
              <a:gd name="connsiteX12" fmla="*/ 1581150 w 3016842"/>
              <a:gd name="connsiteY12" fmla="*/ 100012 h 783851"/>
              <a:gd name="connsiteX13" fmla="*/ 1609725 w 3016842"/>
              <a:gd name="connsiteY13" fmla="*/ 104775 h 783851"/>
              <a:gd name="connsiteX14" fmla="*/ 1643063 w 3016842"/>
              <a:gd name="connsiteY14" fmla="*/ 109537 h 783851"/>
              <a:gd name="connsiteX15" fmla="*/ 1690688 w 3016842"/>
              <a:gd name="connsiteY15" fmla="*/ 119062 h 783851"/>
              <a:gd name="connsiteX16" fmla="*/ 1762125 w 3016842"/>
              <a:gd name="connsiteY16" fmla="*/ 138112 h 783851"/>
              <a:gd name="connsiteX17" fmla="*/ 1828800 w 3016842"/>
              <a:gd name="connsiteY17" fmla="*/ 157162 h 783851"/>
              <a:gd name="connsiteX18" fmla="*/ 1847850 w 3016842"/>
              <a:gd name="connsiteY18" fmla="*/ 166687 h 783851"/>
              <a:gd name="connsiteX19" fmla="*/ 1871663 w 3016842"/>
              <a:gd name="connsiteY19" fmla="*/ 171450 h 783851"/>
              <a:gd name="connsiteX20" fmla="*/ 1909763 w 3016842"/>
              <a:gd name="connsiteY20" fmla="*/ 185737 h 783851"/>
              <a:gd name="connsiteX21" fmla="*/ 1952625 w 3016842"/>
              <a:gd name="connsiteY21" fmla="*/ 190500 h 783851"/>
              <a:gd name="connsiteX22" fmla="*/ 1966913 w 3016842"/>
              <a:gd name="connsiteY22" fmla="*/ 200025 h 783851"/>
              <a:gd name="connsiteX23" fmla="*/ 2000250 w 3016842"/>
              <a:gd name="connsiteY23" fmla="*/ 209550 h 783851"/>
              <a:gd name="connsiteX24" fmla="*/ 2033588 w 3016842"/>
              <a:gd name="connsiteY24" fmla="*/ 219075 h 783851"/>
              <a:gd name="connsiteX25" fmla="*/ 2085975 w 3016842"/>
              <a:gd name="connsiteY25" fmla="*/ 242887 h 783851"/>
              <a:gd name="connsiteX26" fmla="*/ 2114550 w 3016842"/>
              <a:gd name="connsiteY26" fmla="*/ 252412 h 783851"/>
              <a:gd name="connsiteX27" fmla="*/ 2143125 w 3016842"/>
              <a:gd name="connsiteY27" fmla="*/ 261937 h 783851"/>
              <a:gd name="connsiteX28" fmla="*/ 2157413 w 3016842"/>
              <a:gd name="connsiteY28" fmla="*/ 266700 h 783851"/>
              <a:gd name="connsiteX29" fmla="*/ 2176463 w 3016842"/>
              <a:gd name="connsiteY29" fmla="*/ 271462 h 783851"/>
              <a:gd name="connsiteX30" fmla="*/ 2214563 w 3016842"/>
              <a:gd name="connsiteY30" fmla="*/ 290512 h 783851"/>
              <a:gd name="connsiteX31" fmla="*/ 2243138 w 3016842"/>
              <a:gd name="connsiteY31" fmla="*/ 300037 h 783851"/>
              <a:gd name="connsiteX32" fmla="*/ 2262188 w 3016842"/>
              <a:gd name="connsiteY32" fmla="*/ 309562 h 783851"/>
              <a:gd name="connsiteX33" fmla="*/ 2300288 w 3016842"/>
              <a:gd name="connsiteY33" fmla="*/ 323850 h 783851"/>
              <a:gd name="connsiteX34" fmla="*/ 2357438 w 3016842"/>
              <a:gd name="connsiteY34" fmla="*/ 352425 h 783851"/>
              <a:gd name="connsiteX35" fmla="*/ 2371725 w 3016842"/>
              <a:gd name="connsiteY35" fmla="*/ 357187 h 783851"/>
              <a:gd name="connsiteX36" fmla="*/ 2452688 w 3016842"/>
              <a:gd name="connsiteY36" fmla="*/ 395287 h 783851"/>
              <a:gd name="connsiteX37" fmla="*/ 2566988 w 3016842"/>
              <a:gd name="connsiteY37" fmla="*/ 438150 h 783851"/>
              <a:gd name="connsiteX38" fmla="*/ 2609850 w 3016842"/>
              <a:gd name="connsiteY38" fmla="*/ 457200 h 783851"/>
              <a:gd name="connsiteX39" fmla="*/ 2633663 w 3016842"/>
              <a:gd name="connsiteY39" fmla="*/ 466725 h 783851"/>
              <a:gd name="connsiteX40" fmla="*/ 2667000 w 3016842"/>
              <a:gd name="connsiteY40" fmla="*/ 495300 h 783851"/>
              <a:gd name="connsiteX41" fmla="*/ 2686050 w 3016842"/>
              <a:gd name="connsiteY41" fmla="*/ 509587 h 783851"/>
              <a:gd name="connsiteX42" fmla="*/ 2700338 w 3016842"/>
              <a:gd name="connsiteY42" fmla="*/ 523875 h 783851"/>
              <a:gd name="connsiteX43" fmla="*/ 2719388 w 3016842"/>
              <a:gd name="connsiteY43" fmla="*/ 533400 h 783851"/>
              <a:gd name="connsiteX44" fmla="*/ 2733675 w 3016842"/>
              <a:gd name="connsiteY44" fmla="*/ 547687 h 783851"/>
              <a:gd name="connsiteX45" fmla="*/ 2790825 w 3016842"/>
              <a:gd name="connsiteY45" fmla="*/ 585787 h 783851"/>
              <a:gd name="connsiteX46" fmla="*/ 2824163 w 3016842"/>
              <a:gd name="connsiteY46" fmla="*/ 609600 h 783851"/>
              <a:gd name="connsiteX47" fmla="*/ 2857500 w 3016842"/>
              <a:gd name="connsiteY47" fmla="*/ 628650 h 783851"/>
              <a:gd name="connsiteX48" fmla="*/ 2895600 w 3016842"/>
              <a:gd name="connsiteY48" fmla="*/ 661987 h 783851"/>
              <a:gd name="connsiteX49" fmla="*/ 2909888 w 3016842"/>
              <a:gd name="connsiteY49" fmla="*/ 671512 h 783851"/>
              <a:gd name="connsiteX50" fmla="*/ 2928938 w 3016842"/>
              <a:gd name="connsiteY50" fmla="*/ 685800 h 783851"/>
              <a:gd name="connsiteX51" fmla="*/ 2952750 w 3016842"/>
              <a:gd name="connsiteY51" fmla="*/ 714375 h 783851"/>
              <a:gd name="connsiteX52" fmla="*/ 2981325 w 3016842"/>
              <a:gd name="connsiteY52" fmla="*/ 738187 h 783851"/>
              <a:gd name="connsiteX53" fmla="*/ 3005138 w 3016842"/>
              <a:gd name="connsiteY53" fmla="*/ 771525 h 78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016842" h="783851">
                <a:moveTo>
                  <a:pt x="0" y="28575"/>
                </a:moveTo>
                <a:cubicBezTo>
                  <a:pt x="4763" y="23812"/>
                  <a:pt x="8133" y="17022"/>
                  <a:pt x="14288" y="14287"/>
                </a:cubicBezTo>
                <a:cubicBezTo>
                  <a:pt x="23112" y="10365"/>
                  <a:pt x="33437" y="11620"/>
                  <a:pt x="42863" y="9525"/>
                </a:cubicBezTo>
                <a:cubicBezTo>
                  <a:pt x="47763" y="8436"/>
                  <a:pt x="52323" y="6141"/>
                  <a:pt x="57150" y="4762"/>
                </a:cubicBezTo>
                <a:cubicBezTo>
                  <a:pt x="63444" y="2964"/>
                  <a:pt x="69850" y="1587"/>
                  <a:pt x="76200" y="0"/>
                </a:cubicBezTo>
                <a:lnTo>
                  <a:pt x="795338" y="4762"/>
                </a:lnTo>
                <a:cubicBezTo>
                  <a:pt x="819357" y="5196"/>
                  <a:pt x="842785" y="13024"/>
                  <a:pt x="866775" y="14287"/>
                </a:cubicBezTo>
                <a:cubicBezTo>
                  <a:pt x="963531" y="19379"/>
                  <a:pt x="1060450" y="20637"/>
                  <a:pt x="1157288" y="23812"/>
                </a:cubicBezTo>
                <a:cubicBezTo>
                  <a:pt x="1174750" y="25400"/>
                  <a:pt x="1192261" y="26526"/>
                  <a:pt x="1209675" y="28575"/>
                </a:cubicBezTo>
                <a:cubicBezTo>
                  <a:pt x="1229577" y="30916"/>
                  <a:pt x="1242746" y="34588"/>
                  <a:pt x="1262063" y="38100"/>
                </a:cubicBezTo>
                <a:cubicBezTo>
                  <a:pt x="1298109" y="44654"/>
                  <a:pt x="1347960" y="51931"/>
                  <a:pt x="1385888" y="61912"/>
                </a:cubicBezTo>
                <a:cubicBezTo>
                  <a:pt x="1429835" y="73477"/>
                  <a:pt x="1432960" y="78723"/>
                  <a:pt x="1476375" y="85725"/>
                </a:cubicBezTo>
                <a:cubicBezTo>
                  <a:pt x="1511173" y="91338"/>
                  <a:pt x="1546381" y="94217"/>
                  <a:pt x="1581150" y="100012"/>
                </a:cubicBezTo>
                <a:lnTo>
                  <a:pt x="1609725" y="104775"/>
                </a:lnTo>
                <a:cubicBezTo>
                  <a:pt x="1620820" y="106482"/>
                  <a:pt x="1632008" y="107586"/>
                  <a:pt x="1643063" y="109537"/>
                </a:cubicBezTo>
                <a:cubicBezTo>
                  <a:pt x="1659006" y="112350"/>
                  <a:pt x="1674884" y="115550"/>
                  <a:pt x="1690688" y="119062"/>
                </a:cubicBezTo>
                <a:cubicBezTo>
                  <a:pt x="1726250" y="126965"/>
                  <a:pt x="1728340" y="128897"/>
                  <a:pt x="1762125" y="138112"/>
                </a:cubicBezTo>
                <a:cubicBezTo>
                  <a:pt x="1792296" y="146341"/>
                  <a:pt x="1787459" y="142398"/>
                  <a:pt x="1828800" y="157162"/>
                </a:cubicBezTo>
                <a:cubicBezTo>
                  <a:pt x="1835486" y="159550"/>
                  <a:pt x="1841115" y="164442"/>
                  <a:pt x="1847850" y="166687"/>
                </a:cubicBezTo>
                <a:cubicBezTo>
                  <a:pt x="1855529" y="169247"/>
                  <a:pt x="1863910" y="169124"/>
                  <a:pt x="1871663" y="171450"/>
                </a:cubicBezTo>
                <a:cubicBezTo>
                  <a:pt x="1873829" y="172100"/>
                  <a:pt x="1902813" y="184579"/>
                  <a:pt x="1909763" y="185737"/>
                </a:cubicBezTo>
                <a:cubicBezTo>
                  <a:pt x="1923943" y="188100"/>
                  <a:pt x="1938338" y="188912"/>
                  <a:pt x="1952625" y="190500"/>
                </a:cubicBezTo>
                <a:cubicBezTo>
                  <a:pt x="1957388" y="193675"/>
                  <a:pt x="1961793" y="197465"/>
                  <a:pt x="1966913" y="200025"/>
                </a:cubicBezTo>
                <a:cubicBezTo>
                  <a:pt x="1974210" y="203673"/>
                  <a:pt x="1993541" y="207720"/>
                  <a:pt x="2000250" y="209550"/>
                </a:cubicBezTo>
                <a:cubicBezTo>
                  <a:pt x="2011400" y="212591"/>
                  <a:pt x="2022624" y="215420"/>
                  <a:pt x="2033588" y="219075"/>
                </a:cubicBezTo>
                <a:cubicBezTo>
                  <a:pt x="2069399" y="231012"/>
                  <a:pt x="2047124" y="226699"/>
                  <a:pt x="2085975" y="242887"/>
                </a:cubicBezTo>
                <a:cubicBezTo>
                  <a:pt x="2095243" y="246749"/>
                  <a:pt x="2105025" y="249237"/>
                  <a:pt x="2114550" y="252412"/>
                </a:cubicBezTo>
                <a:lnTo>
                  <a:pt x="2143125" y="261937"/>
                </a:lnTo>
                <a:cubicBezTo>
                  <a:pt x="2147888" y="263525"/>
                  <a:pt x="2152543" y="265483"/>
                  <a:pt x="2157413" y="266700"/>
                </a:cubicBezTo>
                <a:lnTo>
                  <a:pt x="2176463" y="271462"/>
                </a:lnTo>
                <a:cubicBezTo>
                  <a:pt x="2189163" y="277812"/>
                  <a:pt x="2201512" y="284919"/>
                  <a:pt x="2214563" y="290512"/>
                </a:cubicBezTo>
                <a:cubicBezTo>
                  <a:pt x="2223791" y="294467"/>
                  <a:pt x="2234158" y="295547"/>
                  <a:pt x="2243138" y="300037"/>
                </a:cubicBezTo>
                <a:cubicBezTo>
                  <a:pt x="2249488" y="303212"/>
                  <a:pt x="2255663" y="306765"/>
                  <a:pt x="2262188" y="309562"/>
                </a:cubicBezTo>
                <a:cubicBezTo>
                  <a:pt x="2307261" y="328880"/>
                  <a:pt x="2233198" y="292278"/>
                  <a:pt x="2300288" y="323850"/>
                </a:cubicBezTo>
                <a:cubicBezTo>
                  <a:pt x="2319559" y="332919"/>
                  <a:pt x="2337232" y="345690"/>
                  <a:pt x="2357438" y="352425"/>
                </a:cubicBezTo>
                <a:cubicBezTo>
                  <a:pt x="2362200" y="354012"/>
                  <a:pt x="2367235" y="354942"/>
                  <a:pt x="2371725" y="357187"/>
                </a:cubicBezTo>
                <a:cubicBezTo>
                  <a:pt x="2414601" y="378625"/>
                  <a:pt x="2383946" y="375646"/>
                  <a:pt x="2452688" y="395287"/>
                </a:cubicBezTo>
                <a:cubicBezTo>
                  <a:pt x="2514874" y="413055"/>
                  <a:pt x="2473353" y="399844"/>
                  <a:pt x="2566988" y="438150"/>
                </a:cubicBezTo>
                <a:cubicBezTo>
                  <a:pt x="2655743" y="474459"/>
                  <a:pt x="2534695" y="423798"/>
                  <a:pt x="2609850" y="457200"/>
                </a:cubicBezTo>
                <a:cubicBezTo>
                  <a:pt x="2617662" y="460672"/>
                  <a:pt x="2626016" y="462902"/>
                  <a:pt x="2633663" y="466725"/>
                </a:cubicBezTo>
                <a:cubicBezTo>
                  <a:pt x="2650657" y="475222"/>
                  <a:pt x="2651378" y="481631"/>
                  <a:pt x="2667000" y="495300"/>
                </a:cubicBezTo>
                <a:cubicBezTo>
                  <a:pt x="2672974" y="500527"/>
                  <a:pt x="2680023" y="504421"/>
                  <a:pt x="2686050" y="509587"/>
                </a:cubicBezTo>
                <a:cubicBezTo>
                  <a:pt x="2691164" y="513970"/>
                  <a:pt x="2694857" y="519960"/>
                  <a:pt x="2700338" y="523875"/>
                </a:cubicBezTo>
                <a:cubicBezTo>
                  <a:pt x="2706115" y="528002"/>
                  <a:pt x="2713611" y="529274"/>
                  <a:pt x="2719388" y="533400"/>
                </a:cubicBezTo>
                <a:cubicBezTo>
                  <a:pt x="2724868" y="537315"/>
                  <a:pt x="2728244" y="543704"/>
                  <a:pt x="2733675" y="547687"/>
                </a:cubicBezTo>
                <a:cubicBezTo>
                  <a:pt x="2752138" y="561226"/>
                  <a:pt x="2772509" y="572050"/>
                  <a:pt x="2790825" y="585787"/>
                </a:cubicBezTo>
                <a:cubicBezTo>
                  <a:pt x="2799008" y="591924"/>
                  <a:pt x="2814409" y="604027"/>
                  <a:pt x="2824163" y="609600"/>
                </a:cubicBezTo>
                <a:cubicBezTo>
                  <a:pt x="2846313" y="622257"/>
                  <a:pt x="2838934" y="614725"/>
                  <a:pt x="2857500" y="628650"/>
                </a:cubicBezTo>
                <a:cubicBezTo>
                  <a:pt x="2933975" y="686007"/>
                  <a:pt x="2842718" y="617919"/>
                  <a:pt x="2895600" y="661987"/>
                </a:cubicBezTo>
                <a:cubicBezTo>
                  <a:pt x="2899997" y="665651"/>
                  <a:pt x="2905230" y="668185"/>
                  <a:pt x="2909888" y="671512"/>
                </a:cubicBezTo>
                <a:cubicBezTo>
                  <a:pt x="2916347" y="676126"/>
                  <a:pt x="2922911" y="680634"/>
                  <a:pt x="2928938" y="685800"/>
                </a:cubicBezTo>
                <a:cubicBezTo>
                  <a:pt x="2983559" y="732619"/>
                  <a:pt x="2908650" y="670275"/>
                  <a:pt x="2952750" y="714375"/>
                </a:cubicBezTo>
                <a:cubicBezTo>
                  <a:pt x="2980268" y="741893"/>
                  <a:pt x="2954017" y="703077"/>
                  <a:pt x="2981325" y="738187"/>
                </a:cubicBezTo>
                <a:cubicBezTo>
                  <a:pt x="3016842" y="783851"/>
                  <a:pt x="2989295" y="755682"/>
                  <a:pt x="3005138" y="7715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15140" y="478632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86644" y="478632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58148" y="478632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29652" y="478632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5140" y="471488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7267504" y="471488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839008" y="471375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8410512" y="471488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26" name="자유형 25"/>
          <p:cNvSpPr/>
          <p:nvPr/>
        </p:nvSpPr>
        <p:spPr>
          <a:xfrm>
            <a:off x="1790700" y="5353050"/>
            <a:ext cx="5124450" cy="600075"/>
          </a:xfrm>
          <a:custGeom>
            <a:avLst/>
            <a:gdLst>
              <a:gd name="connsiteX0" fmla="*/ 0 w 5124450"/>
              <a:gd name="connsiteY0" fmla="*/ 85725 h 600075"/>
              <a:gd name="connsiteX1" fmla="*/ 4763 w 5124450"/>
              <a:gd name="connsiteY1" fmla="*/ 104775 h 600075"/>
              <a:gd name="connsiteX2" fmla="*/ 28575 w 5124450"/>
              <a:gd name="connsiteY2" fmla="*/ 119063 h 600075"/>
              <a:gd name="connsiteX3" fmla="*/ 47625 w 5124450"/>
              <a:gd name="connsiteY3" fmla="*/ 133350 h 600075"/>
              <a:gd name="connsiteX4" fmla="*/ 100013 w 5124450"/>
              <a:gd name="connsiteY4" fmla="*/ 166688 h 600075"/>
              <a:gd name="connsiteX5" fmla="*/ 185738 w 5124450"/>
              <a:gd name="connsiteY5" fmla="*/ 209550 h 600075"/>
              <a:gd name="connsiteX6" fmla="*/ 223838 w 5124450"/>
              <a:gd name="connsiteY6" fmla="*/ 233363 h 600075"/>
              <a:gd name="connsiteX7" fmla="*/ 300038 w 5124450"/>
              <a:gd name="connsiteY7" fmla="*/ 261938 h 600075"/>
              <a:gd name="connsiteX8" fmla="*/ 347663 w 5124450"/>
              <a:gd name="connsiteY8" fmla="*/ 280988 h 600075"/>
              <a:gd name="connsiteX9" fmla="*/ 376238 w 5124450"/>
              <a:gd name="connsiteY9" fmla="*/ 300038 h 600075"/>
              <a:gd name="connsiteX10" fmla="*/ 423863 w 5124450"/>
              <a:gd name="connsiteY10" fmla="*/ 309563 h 600075"/>
              <a:gd name="connsiteX11" fmla="*/ 495300 w 5124450"/>
              <a:gd name="connsiteY11" fmla="*/ 323850 h 600075"/>
              <a:gd name="connsiteX12" fmla="*/ 538163 w 5124450"/>
              <a:gd name="connsiteY12" fmla="*/ 342900 h 600075"/>
              <a:gd name="connsiteX13" fmla="*/ 638175 w 5124450"/>
              <a:gd name="connsiteY13" fmla="*/ 371475 h 600075"/>
              <a:gd name="connsiteX14" fmla="*/ 762000 w 5124450"/>
              <a:gd name="connsiteY14" fmla="*/ 404813 h 600075"/>
              <a:gd name="connsiteX15" fmla="*/ 871538 w 5124450"/>
              <a:gd name="connsiteY15" fmla="*/ 442913 h 600075"/>
              <a:gd name="connsiteX16" fmla="*/ 962025 w 5124450"/>
              <a:gd name="connsiteY16" fmla="*/ 452438 h 600075"/>
              <a:gd name="connsiteX17" fmla="*/ 1004888 w 5124450"/>
              <a:gd name="connsiteY17" fmla="*/ 466725 h 600075"/>
              <a:gd name="connsiteX18" fmla="*/ 1038225 w 5124450"/>
              <a:gd name="connsiteY18" fmla="*/ 471488 h 600075"/>
              <a:gd name="connsiteX19" fmla="*/ 1138238 w 5124450"/>
              <a:gd name="connsiteY19" fmla="*/ 481013 h 600075"/>
              <a:gd name="connsiteX20" fmla="*/ 1300163 w 5124450"/>
              <a:gd name="connsiteY20" fmla="*/ 504825 h 600075"/>
              <a:gd name="connsiteX21" fmla="*/ 1371600 w 5124450"/>
              <a:gd name="connsiteY21" fmla="*/ 519113 h 600075"/>
              <a:gd name="connsiteX22" fmla="*/ 1562100 w 5124450"/>
              <a:gd name="connsiteY22" fmla="*/ 538163 h 600075"/>
              <a:gd name="connsiteX23" fmla="*/ 1762125 w 5124450"/>
              <a:gd name="connsiteY23" fmla="*/ 571500 h 600075"/>
              <a:gd name="connsiteX24" fmla="*/ 1847850 w 5124450"/>
              <a:gd name="connsiteY24" fmla="*/ 581025 h 600075"/>
              <a:gd name="connsiteX25" fmla="*/ 1919288 w 5124450"/>
              <a:gd name="connsiteY25" fmla="*/ 595313 h 600075"/>
              <a:gd name="connsiteX26" fmla="*/ 2047875 w 5124450"/>
              <a:gd name="connsiteY26" fmla="*/ 600075 h 600075"/>
              <a:gd name="connsiteX27" fmla="*/ 3833813 w 5124450"/>
              <a:gd name="connsiteY27" fmla="*/ 595313 h 600075"/>
              <a:gd name="connsiteX28" fmla="*/ 3895725 w 5124450"/>
              <a:gd name="connsiteY28" fmla="*/ 585788 h 600075"/>
              <a:gd name="connsiteX29" fmla="*/ 4038600 w 5124450"/>
              <a:gd name="connsiteY29" fmla="*/ 571500 h 600075"/>
              <a:gd name="connsiteX30" fmla="*/ 4086225 w 5124450"/>
              <a:gd name="connsiteY30" fmla="*/ 561975 h 600075"/>
              <a:gd name="connsiteX31" fmla="*/ 4129088 w 5124450"/>
              <a:gd name="connsiteY31" fmla="*/ 557213 h 600075"/>
              <a:gd name="connsiteX32" fmla="*/ 4195763 w 5124450"/>
              <a:gd name="connsiteY32" fmla="*/ 547688 h 600075"/>
              <a:gd name="connsiteX33" fmla="*/ 4291013 w 5124450"/>
              <a:gd name="connsiteY33" fmla="*/ 533400 h 600075"/>
              <a:gd name="connsiteX34" fmla="*/ 4386263 w 5124450"/>
              <a:gd name="connsiteY34" fmla="*/ 514350 h 600075"/>
              <a:gd name="connsiteX35" fmla="*/ 4438650 w 5124450"/>
              <a:gd name="connsiteY35" fmla="*/ 504825 h 600075"/>
              <a:gd name="connsiteX36" fmla="*/ 4481513 w 5124450"/>
              <a:gd name="connsiteY36" fmla="*/ 490538 h 600075"/>
              <a:gd name="connsiteX37" fmla="*/ 4500563 w 5124450"/>
              <a:gd name="connsiteY37" fmla="*/ 485775 h 600075"/>
              <a:gd name="connsiteX38" fmla="*/ 4543425 w 5124450"/>
              <a:gd name="connsiteY38" fmla="*/ 466725 h 600075"/>
              <a:gd name="connsiteX39" fmla="*/ 4557713 w 5124450"/>
              <a:gd name="connsiteY39" fmla="*/ 452438 h 600075"/>
              <a:gd name="connsiteX40" fmla="*/ 4600575 w 5124450"/>
              <a:gd name="connsiteY40" fmla="*/ 433388 h 600075"/>
              <a:gd name="connsiteX41" fmla="*/ 4643438 w 5124450"/>
              <a:gd name="connsiteY41" fmla="*/ 419100 h 600075"/>
              <a:gd name="connsiteX42" fmla="*/ 4662488 w 5124450"/>
              <a:gd name="connsiteY42" fmla="*/ 404813 h 600075"/>
              <a:gd name="connsiteX43" fmla="*/ 4724400 w 5124450"/>
              <a:gd name="connsiteY43" fmla="*/ 381000 h 600075"/>
              <a:gd name="connsiteX44" fmla="*/ 4757738 w 5124450"/>
              <a:gd name="connsiteY44" fmla="*/ 361950 h 600075"/>
              <a:gd name="connsiteX45" fmla="*/ 4810125 w 5124450"/>
              <a:gd name="connsiteY45" fmla="*/ 338138 h 600075"/>
              <a:gd name="connsiteX46" fmla="*/ 4852988 w 5124450"/>
              <a:gd name="connsiteY46" fmla="*/ 309563 h 600075"/>
              <a:gd name="connsiteX47" fmla="*/ 4876800 w 5124450"/>
              <a:gd name="connsiteY47" fmla="*/ 295275 h 600075"/>
              <a:gd name="connsiteX48" fmla="*/ 4891088 w 5124450"/>
              <a:gd name="connsiteY48" fmla="*/ 290513 h 600075"/>
              <a:gd name="connsiteX49" fmla="*/ 4919663 w 5124450"/>
              <a:gd name="connsiteY49" fmla="*/ 271463 h 600075"/>
              <a:gd name="connsiteX50" fmla="*/ 4938713 w 5124450"/>
              <a:gd name="connsiteY50" fmla="*/ 261938 h 600075"/>
              <a:gd name="connsiteX51" fmla="*/ 4967288 w 5124450"/>
              <a:gd name="connsiteY51" fmla="*/ 238125 h 600075"/>
              <a:gd name="connsiteX52" fmla="*/ 5005388 w 5124450"/>
              <a:gd name="connsiteY52" fmla="*/ 204788 h 600075"/>
              <a:gd name="connsiteX53" fmla="*/ 5038725 w 5124450"/>
              <a:gd name="connsiteY53" fmla="*/ 152400 h 600075"/>
              <a:gd name="connsiteX54" fmla="*/ 5048250 w 5124450"/>
              <a:gd name="connsiteY54" fmla="*/ 138113 h 600075"/>
              <a:gd name="connsiteX55" fmla="*/ 5053013 w 5124450"/>
              <a:gd name="connsiteY55" fmla="*/ 123825 h 600075"/>
              <a:gd name="connsiteX56" fmla="*/ 5067300 w 5124450"/>
              <a:gd name="connsiteY56" fmla="*/ 104775 h 600075"/>
              <a:gd name="connsiteX57" fmla="*/ 5076825 w 5124450"/>
              <a:gd name="connsiteY57" fmla="*/ 85725 h 600075"/>
              <a:gd name="connsiteX58" fmla="*/ 5086350 w 5124450"/>
              <a:gd name="connsiteY58" fmla="*/ 71438 h 600075"/>
              <a:gd name="connsiteX59" fmla="*/ 5100638 w 5124450"/>
              <a:gd name="connsiteY59" fmla="*/ 47625 h 600075"/>
              <a:gd name="connsiteX60" fmla="*/ 5105400 w 5124450"/>
              <a:gd name="connsiteY60" fmla="*/ 28575 h 600075"/>
              <a:gd name="connsiteX61" fmla="*/ 5119688 w 5124450"/>
              <a:gd name="connsiteY61" fmla="*/ 19050 h 600075"/>
              <a:gd name="connsiteX62" fmla="*/ 5124450 w 5124450"/>
              <a:gd name="connsiteY62" fmla="*/ 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124450" h="600075">
                <a:moveTo>
                  <a:pt x="0" y="85725"/>
                </a:moveTo>
                <a:cubicBezTo>
                  <a:pt x="1588" y="92075"/>
                  <a:pt x="503" y="99805"/>
                  <a:pt x="4763" y="104775"/>
                </a:cubicBezTo>
                <a:cubicBezTo>
                  <a:pt x="10787" y="111803"/>
                  <a:pt x="20873" y="113928"/>
                  <a:pt x="28575" y="119063"/>
                </a:cubicBezTo>
                <a:cubicBezTo>
                  <a:pt x="35179" y="123466"/>
                  <a:pt x="41021" y="128947"/>
                  <a:pt x="47625" y="133350"/>
                </a:cubicBezTo>
                <a:cubicBezTo>
                  <a:pt x="64847" y="144832"/>
                  <a:pt x="82264" y="156039"/>
                  <a:pt x="100013" y="166688"/>
                </a:cubicBezTo>
                <a:cubicBezTo>
                  <a:pt x="193681" y="222889"/>
                  <a:pt x="92412" y="160142"/>
                  <a:pt x="185738" y="209550"/>
                </a:cubicBezTo>
                <a:cubicBezTo>
                  <a:pt x="198974" y="216557"/>
                  <a:pt x="210223" y="227123"/>
                  <a:pt x="223838" y="233363"/>
                </a:cubicBezTo>
                <a:cubicBezTo>
                  <a:pt x="248498" y="244666"/>
                  <a:pt x="275775" y="249807"/>
                  <a:pt x="300038" y="261938"/>
                </a:cubicBezTo>
                <a:cubicBezTo>
                  <a:pt x="334467" y="279152"/>
                  <a:pt x="318282" y="273642"/>
                  <a:pt x="347663" y="280988"/>
                </a:cubicBezTo>
                <a:cubicBezTo>
                  <a:pt x="357188" y="287338"/>
                  <a:pt x="365519" y="296018"/>
                  <a:pt x="376238" y="300038"/>
                </a:cubicBezTo>
                <a:cubicBezTo>
                  <a:pt x="391397" y="305722"/>
                  <a:pt x="407920" y="306750"/>
                  <a:pt x="423863" y="309563"/>
                </a:cubicBezTo>
                <a:cubicBezTo>
                  <a:pt x="454476" y="314965"/>
                  <a:pt x="464600" y="313015"/>
                  <a:pt x="495300" y="323850"/>
                </a:cubicBezTo>
                <a:cubicBezTo>
                  <a:pt x="510044" y="329054"/>
                  <a:pt x="523330" y="337956"/>
                  <a:pt x="538163" y="342900"/>
                </a:cubicBezTo>
                <a:cubicBezTo>
                  <a:pt x="571055" y="353864"/>
                  <a:pt x="605815" y="359029"/>
                  <a:pt x="638175" y="371475"/>
                </a:cubicBezTo>
                <a:cubicBezTo>
                  <a:pt x="719576" y="402784"/>
                  <a:pt x="678234" y="391926"/>
                  <a:pt x="762000" y="404813"/>
                </a:cubicBezTo>
                <a:cubicBezTo>
                  <a:pt x="798513" y="417513"/>
                  <a:pt x="833072" y="439067"/>
                  <a:pt x="871538" y="442913"/>
                </a:cubicBezTo>
                <a:cubicBezTo>
                  <a:pt x="933467" y="449105"/>
                  <a:pt x="903306" y="445913"/>
                  <a:pt x="962025" y="452438"/>
                </a:cubicBezTo>
                <a:cubicBezTo>
                  <a:pt x="976313" y="457200"/>
                  <a:pt x="990277" y="463072"/>
                  <a:pt x="1004888" y="466725"/>
                </a:cubicBezTo>
                <a:cubicBezTo>
                  <a:pt x="1015778" y="469448"/>
                  <a:pt x="1027056" y="470371"/>
                  <a:pt x="1038225" y="471488"/>
                </a:cubicBezTo>
                <a:cubicBezTo>
                  <a:pt x="1079503" y="475616"/>
                  <a:pt x="1100249" y="474681"/>
                  <a:pt x="1138238" y="481013"/>
                </a:cubicBezTo>
                <a:cubicBezTo>
                  <a:pt x="1284282" y="505354"/>
                  <a:pt x="1195542" y="496108"/>
                  <a:pt x="1300163" y="504825"/>
                </a:cubicBezTo>
                <a:cubicBezTo>
                  <a:pt x="1323975" y="509588"/>
                  <a:pt x="1347510" y="516047"/>
                  <a:pt x="1371600" y="519113"/>
                </a:cubicBezTo>
                <a:cubicBezTo>
                  <a:pt x="1434906" y="527170"/>
                  <a:pt x="1499410" y="526222"/>
                  <a:pt x="1562100" y="538163"/>
                </a:cubicBezTo>
                <a:cubicBezTo>
                  <a:pt x="1663518" y="557481"/>
                  <a:pt x="1659949" y="558401"/>
                  <a:pt x="1762125" y="571500"/>
                </a:cubicBezTo>
                <a:cubicBezTo>
                  <a:pt x="1790642" y="575156"/>
                  <a:pt x="1819424" y="576718"/>
                  <a:pt x="1847850" y="581025"/>
                </a:cubicBezTo>
                <a:cubicBezTo>
                  <a:pt x="1871860" y="584663"/>
                  <a:pt x="1895113" y="593011"/>
                  <a:pt x="1919288" y="595313"/>
                </a:cubicBezTo>
                <a:cubicBezTo>
                  <a:pt x="1961987" y="599380"/>
                  <a:pt x="2005013" y="598488"/>
                  <a:pt x="2047875" y="600075"/>
                </a:cubicBezTo>
                <a:lnTo>
                  <a:pt x="3833813" y="595313"/>
                </a:lnTo>
                <a:cubicBezTo>
                  <a:pt x="3854693" y="595152"/>
                  <a:pt x="3874994" y="588276"/>
                  <a:pt x="3895725" y="585788"/>
                </a:cubicBezTo>
                <a:cubicBezTo>
                  <a:pt x="3943215" y="580089"/>
                  <a:pt x="3991322" y="579380"/>
                  <a:pt x="4038600" y="571500"/>
                </a:cubicBezTo>
                <a:cubicBezTo>
                  <a:pt x="4054569" y="568838"/>
                  <a:pt x="4070234" y="564500"/>
                  <a:pt x="4086225" y="561975"/>
                </a:cubicBezTo>
                <a:cubicBezTo>
                  <a:pt x="4100425" y="559733"/>
                  <a:pt x="4114833" y="559072"/>
                  <a:pt x="4129088" y="557213"/>
                </a:cubicBezTo>
                <a:cubicBezTo>
                  <a:pt x="4151350" y="554309"/>
                  <a:pt x="4195763" y="547688"/>
                  <a:pt x="4195763" y="547688"/>
                </a:cubicBezTo>
                <a:cubicBezTo>
                  <a:pt x="4259660" y="529432"/>
                  <a:pt x="4198489" y="544503"/>
                  <a:pt x="4291013" y="533400"/>
                </a:cubicBezTo>
                <a:cubicBezTo>
                  <a:pt x="4361522" y="524939"/>
                  <a:pt x="4329124" y="526379"/>
                  <a:pt x="4386263" y="514350"/>
                </a:cubicBezTo>
                <a:cubicBezTo>
                  <a:pt x="4403631" y="510694"/>
                  <a:pt x="4421246" y="508306"/>
                  <a:pt x="4438650" y="504825"/>
                </a:cubicBezTo>
                <a:cubicBezTo>
                  <a:pt x="4467184" y="499118"/>
                  <a:pt x="4450069" y="501020"/>
                  <a:pt x="4481513" y="490538"/>
                </a:cubicBezTo>
                <a:cubicBezTo>
                  <a:pt x="4487723" y="488468"/>
                  <a:pt x="4494353" y="487845"/>
                  <a:pt x="4500563" y="485775"/>
                </a:cubicBezTo>
                <a:cubicBezTo>
                  <a:pt x="4507564" y="483441"/>
                  <a:pt x="4536164" y="471911"/>
                  <a:pt x="4543425" y="466725"/>
                </a:cubicBezTo>
                <a:cubicBezTo>
                  <a:pt x="4548906" y="462810"/>
                  <a:pt x="4552232" y="456353"/>
                  <a:pt x="4557713" y="452438"/>
                </a:cubicBezTo>
                <a:cubicBezTo>
                  <a:pt x="4565362" y="446975"/>
                  <a:pt x="4593107" y="436055"/>
                  <a:pt x="4600575" y="433388"/>
                </a:cubicBezTo>
                <a:cubicBezTo>
                  <a:pt x="4614758" y="428322"/>
                  <a:pt x="4643438" y="419100"/>
                  <a:pt x="4643438" y="419100"/>
                </a:cubicBezTo>
                <a:cubicBezTo>
                  <a:pt x="4649788" y="414338"/>
                  <a:pt x="4655520" y="408614"/>
                  <a:pt x="4662488" y="404813"/>
                </a:cubicBezTo>
                <a:cubicBezTo>
                  <a:pt x="4719439" y="373748"/>
                  <a:pt x="4672408" y="404996"/>
                  <a:pt x="4724400" y="381000"/>
                </a:cubicBezTo>
                <a:cubicBezTo>
                  <a:pt x="4736021" y="375637"/>
                  <a:pt x="4746290" y="367674"/>
                  <a:pt x="4757738" y="361950"/>
                </a:cubicBezTo>
                <a:cubicBezTo>
                  <a:pt x="4796056" y="342791"/>
                  <a:pt x="4768151" y="363322"/>
                  <a:pt x="4810125" y="338138"/>
                </a:cubicBezTo>
                <a:cubicBezTo>
                  <a:pt x="4824850" y="329303"/>
                  <a:pt x="4838544" y="318849"/>
                  <a:pt x="4852988" y="309563"/>
                </a:cubicBezTo>
                <a:cubicBezTo>
                  <a:pt x="4860774" y="304557"/>
                  <a:pt x="4868018" y="298202"/>
                  <a:pt x="4876800" y="295275"/>
                </a:cubicBezTo>
                <a:lnTo>
                  <a:pt x="4891088" y="290513"/>
                </a:lnTo>
                <a:cubicBezTo>
                  <a:pt x="4900613" y="284163"/>
                  <a:pt x="4909847" y="277353"/>
                  <a:pt x="4919663" y="271463"/>
                </a:cubicBezTo>
                <a:cubicBezTo>
                  <a:pt x="4925751" y="267810"/>
                  <a:pt x="4932897" y="266009"/>
                  <a:pt x="4938713" y="261938"/>
                </a:cubicBezTo>
                <a:cubicBezTo>
                  <a:pt x="4948871" y="254828"/>
                  <a:pt x="4957606" y="245871"/>
                  <a:pt x="4967288" y="238125"/>
                </a:cubicBezTo>
                <a:cubicBezTo>
                  <a:pt x="4984328" y="224493"/>
                  <a:pt x="4991127" y="222614"/>
                  <a:pt x="5005388" y="204788"/>
                </a:cubicBezTo>
                <a:cubicBezTo>
                  <a:pt x="5017056" y="190203"/>
                  <a:pt x="5028670" y="168489"/>
                  <a:pt x="5038725" y="152400"/>
                </a:cubicBezTo>
                <a:cubicBezTo>
                  <a:pt x="5041758" y="147546"/>
                  <a:pt x="5045690" y="143232"/>
                  <a:pt x="5048250" y="138113"/>
                </a:cubicBezTo>
                <a:cubicBezTo>
                  <a:pt x="5050495" y="133623"/>
                  <a:pt x="5050522" y="128184"/>
                  <a:pt x="5053013" y="123825"/>
                </a:cubicBezTo>
                <a:cubicBezTo>
                  <a:pt x="5056951" y="116933"/>
                  <a:pt x="5063093" y="111506"/>
                  <a:pt x="5067300" y="104775"/>
                </a:cubicBezTo>
                <a:cubicBezTo>
                  <a:pt x="5071063" y="98755"/>
                  <a:pt x="5073303" y="91889"/>
                  <a:pt x="5076825" y="85725"/>
                </a:cubicBezTo>
                <a:cubicBezTo>
                  <a:pt x="5079665" y="80755"/>
                  <a:pt x="5083316" y="76292"/>
                  <a:pt x="5086350" y="71438"/>
                </a:cubicBezTo>
                <a:cubicBezTo>
                  <a:pt x="5091256" y="63588"/>
                  <a:pt x="5095875" y="55563"/>
                  <a:pt x="5100638" y="47625"/>
                </a:cubicBezTo>
                <a:cubicBezTo>
                  <a:pt x="5102225" y="41275"/>
                  <a:pt x="5101769" y="34021"/>
                  <a:pt x="5105400" y="28575"/>
                </a:cubicBezTo>
                <a:cubicBezTo>
                  <a:pt x="5108575" y="23812"/>
                  <a:pt x="5116513" y="23813"/>
                  <a:pt x="5119688" y="19050"/>
                </a:cubicBezTo>
                <a:cubicBezTo>
                  <a:pt x="5123319" y="13604"/>
                  <a:pt x="5124450" y="0"/>
                  <a:pt x="512445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72264" y="457200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28" name="자유형 27"/>
          <p:cNvSpPr/>
          <p:nvPr/>
        </p:nvSpPr>
        <p:spPr>
          <a:xfrm>
            <a:off x="5905500" y="4543425"/>
            <a:ext cx="800100" cy="320409"/>
          </a:xfrm>
          <a:custGeom>
            <a:avLst/>
            <a:gdLst>
              <a:gd name="connsiteX0" fmla="*/ 800100 w 800100"/>
              <a:gd name="connsiteY0" fmla="*/ 200025 h 320409"/>
              <a:gd name="connsiteX1" fmla="*/ 795338 w 800100"/>
              <a:gd name="connsiteY1" fmla="*/ 100013 h 320409"/>
              <a:gd name="connsiteX2" fmla="*/ 790575 w 800100"/>
              <a:gd name="connsiteY2" fmla="*/ 71438 h 320409"/>
              <a:gd name="connsiteX3" fmla="*/ 747713 w 800100"/>
              <a:gd name="connsiteY3" fmla="*/ 42863 h 320409"/>
              <a:gd name="connsiteX4" fmla="*/ 733425 w 800100"/>
              <a:gd name="connsiteY4" fmla="*/ 28575 h 320409"/>
              <a:gd name="connsiteX5" fmla="*/ 719138 w 800100"/>
              <a:gd name="connsiteY5" fmla="*/ 23813 h 320409"/>
              <a:gd name="connsiteX6" fmla="*/ 695325 w 800100"/>
              <a:gd name="connsiteY6" fmla="*/ 14288 h 320409"/>
              <a:gd name="connsiteX7" fmla="*/ 681038 w 800100"/>
              <a:gd name="connsiteY7" fmla="*/ 9525 h 320409"/>
              <a:gd name="connsiteX8" fmla="*/ 666750 w 800100"/>
              <a:gd name="connsiteY8" fmla="*/ 0 h 320409"/>
              <a:gd name="connsiteX9" fmla="*/ 495300 w 800100"/>
              <a:gd name="connsiteY9" fmla="*/ 9525 h 320409"/>
              <a:gd name="connsiteX10" fmla="*/ 476250 w 800100"/>
              <a:gd name="connsiteY10" fmla="*/ 14288 h 320409"/>
              <a:gd name="connsiteX11" fmla="*/ 447675 w 800100"/>
              <a:gd name="connsiteY11" fmla="*/ 19050 h 320409"/>
              <a:gd name="connsiteX12" fmla="*/ 433388 w 800100"/>
              <a:gd name="connsiteY12" fmla="*/ 23813 h 320409"/>
              <a:gd name="connsiteX13" fmla="*/ 395288 w 800100"/>
              <a:gd name="connsiteY13" fmla="*/ 47625 h 320409"/>
              <a:gd name="connsiteX14" fmla="*/ 361950 w 800100"/>
              <a:gd name="connsiteY14" fmla="*/ 57150 h 320409"/>
              <a:gd name="connsiteX15" fmla="*/ 342900 w 800100"/>
              <a:gd name="connsiteY15" fmla="*/ 71438 h 320409"/>
              <a:gd name="connsiteX16" fmla="*/ 319088 w 800100"/>
              <a:gd name="connsiteY16" fmla="*/ 80963 h 320409"/>
              <a:gd name="connsiteX17" fmla="*/ 290513 w 800100"/>
              <a:gd name="connsiteY17" fmla="*/ 90488 h 320409"/>
              <a:gd name="connsiteX18" fmla="*/ 276225 w 800100"/>
              <a:gd name="connsiteY18" fmla="*/ 95250 h 320409"/>
              <a:gd name="connsiteX19" fmla="*/ 257175 w 800100"/>
              <a:gd name="connsiteY19" fmla="*/ 104775 h 320409"/>
              <a:gd name="connsiteX20" fmla="*/ 214313 w 800100"/>
              <a:gd name="connsiteY20" fmla="*/ 138113 h 320409"/>
              <a:gd name="connsiteX21" fmla="*/ 161925 w 800100"/>
              <a:gd name="connsiteY21" fmla="*/ 176213 h 320409"/>
              <a:gd name="connsiteX22" fmla="*/ 142875 w 800100"/>
              <a:gd name="connsiteY22" fmla="*/ 190500 h 320409"/>
              <a:gd name="connsiteX23" fmla="*/ 128588 w 800100"/>
              <a:gd name="connsiteY23" fmla="*/ 204788 h 320409"/>
              <a:gd name="connsiteX24" fmla="*/ 85725 w 800100"/>
              <a:gd name="connsiteY24" fmla="*/ 228600 h 320409"/>
              <a:gd name="connsiteX25" fmla="*/ 61913 w 800100"/>
              <a:gd name="connsiteY25" fmla="*/ 252413 h 320409"/>
              <a:gd name="connsiteX26" fmla="*/ 38100 w 800100"/>
              <a:gd name="connsiteY26" fmla="*/ 280988 h 320409"/>
              <a:gd name="connsiteX27" fmla="*/ 14288 w 800100"/>
              <a:gd name="connsiteY27" fmla="*/ 304800 h 320409"/>
              <a:gd name="connsiteX28" fmla="*/ 0 w 800100"/>
              <a:gd name="connsiteY28" fmla="*/ 319088 h 32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00100" h="320409">
                <a:moveTo>
                  <a:pt x="800100" y="200025"/>
                </a:moveTo>
                <a:cubicBezTo>
                  <a:pt x="798513" y="166688"/>
                  <a:pt x="797803" y="133297"/>
                  <a:pt x="795338" y="100013"/>
                </a:cubicBezTo>
                <a:cubicBezTo>
                  <a:pt x="794625" y="90383"/>
                  <a:pt x="796757" y="78856"/>
                  <a:pt x="790575" y="71438"/>
                </a:cubicBezTo>
                <a:cubicBezTo>
                  <a:pt x="779582" y="58247"/>
                  <a:pt x="759855" y="55005"/>
                  <a:pt x="747713" y="42863"/>
                </a:cubicBezTo>
                <a:cubicBezTo>
                  <a:pt x="742950" y="38100"/>
                  <a:pt x="739029" y="32311"/>
                  <a:pt x="733425" y="28575"/>
                </a:cubicBezTo>
                <a:cubicBezTo>
                  <a:pt x="729248" y="25790"/>
                  <a:pt x="723838" y="25576"/>
                  <a:pt x="719138" y="23813"/>
                </a:cubicBezTo>
                <a:cubicBezTo>
                  <a:pt x="711133" y="20811"/>
                  <a:pt x="703330" y="17290"/>
                  <a:pt x="695325" y="14288"/>
                </a:cubicBezTo>
                <a:cubicBezTo>
                  <a:pt x="690625" y="12525"/>
                  <a:pt x="685528" y="11770"/>
                  <a:pt x="681038" y="9525"/>
                </a:cubicBezTo>
                <a:cubicBezTo>
                  <a:pt x="675918" y="6965"/>
                  <a:pt x="671513" y="3175"/>
                  <a:pt x="666750" y="0"/>
                </a:cubicBezTo>
                <a:lnTo>
                  <a:pt x="495300" y="9525"/>
                </a:lnTo>
                <a:cubicBezTo>
                  <a:pt x="488773" y="10015"/>
                  <a:pt x="482668" y="13004"/>
                  <a:pt x="476250" y="14288"/>
                </a:cubicBezTo>
                <a:cubicBezTo>
                  <a:pt x="466781" y="16182"/>
                  <a:pt x="457200" y="17463"/>
                  <a:pt x="447675" y="19050"/>
                </a:cubicBezTo>
                <a:cubicBezTo>
                  <a:pt x="442913" y="20638"/>
                  <a:pt x="437795" y="21409"/>
                  <a:pt x="433388" y="23813"/>
                </a:cubicBezTo>
                <a:cubicBezTo>
                  <a:pt x="420240" y="30985"/>
                  <a:pt x="409496" y="42889"/>
                  <a:pt x="395288" y="47625"/>
                </a:cubicBezTo>
                <a:cubicBezTo>
                  <a:pt x="374791" y="54458"/>
                  <a:pt x="385870" y="51171"/>
                  <a:pt x="361950" y="57150"/>
                </a:cubicBezTo>
                <a:cubicBezTo>
                  <a:pt x="355600" y="61913"/>
                  <a:pt x="349839" y="67583"/>
                  <a:pt x="342900" y="71438"/>
                </a:cubicBezTo>
                <a:cubicBezTo>
                  <a:pt x="335427" y="75590"/>
                  <a:pt x="327122" y="78041"/>
                  <a:pt x="319088" y="80963"/>
                </a:cubicBezTo>
                <a:cubicBezTo>
                  <a:pt x="309652" y="84394"/>
                  <a:pt x="300038" y="87313"/>
                  <a:pt x="290513" y="90488"/>
                </a:cubicBezTo>
                <a:cubicBezTo>
                  <a:pt x="285750" y="92075"/>
                  <a:pt x="280715" y="93005"/>
                  <a:pt x="276225" y="95250"/>
                </a:cubicBezTo>
                <a:cubicBezTo>
                  <a:pt x="269875" y="98425"/>
                  <a:pt x="263263" y="101122"/>
                  <a:pt x="257175" y="104775"/>
                </a:cubicBezTo>
                <a:cubicBezTo>
                  <a:pt x="201731" y="138041"/>
                  <a:pt x="249206" y="109564"/>
                  <a:pt x="214313" y="138113"/>
                </a:cubicBezTo>
                <a:cubicBezTo>
                  <a:pt x="164701" y="178706"/>
                  <a:pt x="191922" y="154788"/>
                  <a:pt x="161925" y="176213"/>
                </a:cubicBezTo>
                <a:cubicBezTo>
                  <a:pt x="155466" y="180826"/>
                  <a:pt x="148901" y="185334"/>
                  <a:pt x="142875" y="190500"/>
                </a:cubicBezTo>
                <a:cubicBezTo>
                  <a:pt x="137761" y="194883"/>
                  <a:pt x="133976" y="200747"/>
                  <a:pt x="128588" y="204788"/>
                </a:cubicBezTo>
                <a:cubicBezTo>
                  <a:pt x="116632" y="213755"/>
                  <a:pt x="99292" y="221817"/>
                  <a:pt x="85725" y="228600"/>
                </a:cubicBezTo>
                <a:cubicBezTo>
                  <a:pt x="68264" y="254792"/>
                  <a:pt x="85723" y="232572"/>
                  <a:pt x="61913" y="252413"/>
                </a:cubicBezTo>
                <a:cubicBezTo>
                  <a:pt x="35442" y="274472"/>
                  <a:pt x="58275" y="257931"/>
                  <a:pt x="38100" y="280988"/>
                </a:cubicBezTo>
                <a:cubicBezTo>
                  <a:pt x="30708" y="289436"/>
                  <a:pt x="21680" y="296352"/>
                  <a:pt x="14288" y="304800"/>
                </a:cubicBezTo>
                <a:cubicBezTo>
                  <a:pt x="630" y="320409"/>
                  <a:pt x="11389" y="319088"/>
                  <a:pt x="0" y="3190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rot="5400000">
            <a:off x="7143768" y="450057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H="1">
            <a:off x="7393801" y="4536289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29454" y="4143380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element</a:t>
            </a:r>
            <a:endParaRPr lang="ko-KR" altLang="en-US" sz="1400" b="1" dirty="0"/>
          </a:p>
        </p:txBody>
      </p:sp>
      <p:sp>
        <p:nvSpPr>
          <p:cNvPr id="34" name="자유형 33"/>
          <p:cNvSpPr/>
          <p:nvPr/>
        </p:nvSpPr>
        <p:spPr>
          <a:xfrm>
            <a:off x="6724650" y="5076825"/>
            <a:ext cx="138113" cy="119448"/>
          </a:xfrm>
          <a:custGeom>
            <a:avLst/>
            <a:gdLst>
              <a:gd name="connsiteX0" fmla="*/ 0 w 138113"/>
              <a:gd name="connsiteY0" fmla="*/ 0 h 119448"/>
              <a:gd name="connsiteX1" fmla="*/ 14288 w 138113"/>
              <a:gd name="connsiteY1" fmla="*/ 42863 h 119448"/>
              <a:gd name="connsiteX2" fmla="*/ 33338 w 138113"/>
              <a:gd name="connsiteY2" fmla="*/ 57150 h 119448"/>
              <a:gd name="connsiteX3" fmla="*/ 61913 w 138113"/>
              <a:gd name="connsiteY3" fmla="*/ 85725 h 119448"/>
              <a:gd name="connsiteX4" fmla="*/ 90488 w 138113"/>
              <a:gd name="connsiteY4" fmla="*/ 95250 h 119448"/>
              <a:gd name="connsiteX5" fmla="*/ 104775 w 138113"/>
              <a:gd name="connsiteY5" fmla="*/ 100013 h 119448"/>
              <a:gd name="connsiteX6" fmla="*/ 133350 w 138113"/>
              <a:gd name="connsiteY6" fmla="*/ 119063 h 119448"/>
              <a:gd name="connsiteX7" fmla="*/ 138113 w 138113"/>
              <a:gd name="connsiteY7" fmla="*/ 119063 h 1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13" h="119448">
                <a:moveTo>
                  <a:pt x="0" y="0"/>
                </a:moveTo>
                <a:cubicBezTo>
                  <a:pt x="3193" y="19156"/>
                  <a:pt x="895" y="29470"/>
                  <a:pt x="14288" y="42863"/>
                </a:cubicBezTo>
                <a:cubicBezTo>
                  <a:pt x="19901" y="48476"/>
                  <a:pt x="27438" y="51840"/>
                  <a:pt x="33338" y="57150"/>
                </a:cubicBezTo>
                <a:cubicBezTo>
                  <a:pt x="43351" y="66161"/>
                  <a:pt x="49134" y="81465"/>
                  <a:pt x="61913" y="85725"/>
                </a:cubicBezTo>
                <a:lnTo>
                  <a:pt x="90488" y="95250"/>
                </a:lnTo>
                <a:lnTo>
                  <a:pt x="104775" y="100013"/>
                </a:lnTo>
                <a:cubicBezTo>
                  <a:pt x="119529" y="114766"/>
                  <a:pt x="114972" y="114468"/>
                  <a:pt x="133350" y="119063"/>
                </a:cubicBezTo>
                <a:cubicBezTo>
                  <a:pt x="134890" y="119448"/>
                  <a:pt x="136525" y="119063"/>
                  <a:pt x="138113" y="1190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7200900" y="5133975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7762898" y="5124299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8343928" y="5110171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8891588" y="5076825"/>
            <a:ext cx="119062" cy="92496"/>
          </a:xfrm>
          <a:custGeom>
            <a:avLst/>
            <a:gdLst>
              <a:gd name="connsiteX0" fmla="*/ 119062 w 119062"/>
              <a:gd name="connsiteY0" fmla="*/ 0 h 92496"/>
              <a:gd name="connsiteX1" fmla="*/ 109537 w 119062"/>
              <a:gd name="connsiteY1" fmla="*/ 33338 h 92496"/>
              <a:gd name="connsiteX2" fmla="*/ 85725 w 119062"/>
              <a:gd name="connsiteY2" fmla="*/ 61913 h 92496"/>
              <a:gd name="connsiteX3" fmla="*/ 57150 w 119062"/>
              <a:gd name="connsiteY3" fmla="*/ 80963 h 92496"/>
              <a:gd name="connsiteX4" fmla="*/ 33337 w 119062"/>
              <a:gd name="connsiteY4" fmla="*/ 85725 h 92496"/>
              <a:gd name="connsiteX5" fmla="*/ 0 w 119062"/>
              <a:gd name="connsiteY5" fmla="*/ 90488 h 9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" h="92496">
                <a:moveTo>
                  <a:pt x="119062" y="0"/>
                </a:moveTo>
                <a:cubicBezTo>
                  <a:pt x="117535" y="6108"/>
                  <a:pt x="112955" y="26503"/>
                  <a:pt x="109537" y="33338"/>
                </a:cubicBezTo>
                <a:cubicBezTo>
                  <a:pt x="104535" y="43342"/>
                  <a:pt x="94341" y="55212"/>
                  <a:pt x="85725" y="61913"/>
                </a:cubicBezTo>
                <a:cubicBezTo>
                  <a:pt x="76689" y="68941"/>
                  <a:pt x="68375" y="78718"/>
                  <a:pt x="57150" y="80963"/>
                </a:cubicBezTo>
                <a:cubicBezTo>
                  <a:pt x="49212" y="82550"/>
                  <a:pt x="41190" y="83762"/>
                  <a:pt x="33337" y="85725"/>
                </a:cubicBezTo>
                <a:cubicBezTo>
                  <a:pt x="6252" y="92496"/>
                  <a:pt x="32639" y="90488"/>
                  <a:pt x="0" y="904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59716" y="50500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431220" y="50720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074162" y="50500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574228" y="50720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>
            <a:endCxn id="39" idx="3"/>
          </p:cNvCxnSpPr>
          <p:nvPr/>
        </p:nvCxnSpPr>
        <p:spPr>
          <a:xfrm rot="10800000">
            <a:off x="7072314" y="5253038"/>
            <a:ext cx="714397" cy="53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0" idx="2"/>
          </p:cNvCxnSpPr>
          <p:nvPr/>
        </p:nvCxnSpPr>
        <p:spPr>
          <a:xfrm rot="16200000" flipV="1">
            <a:off x="7486651" y="5438775"/>
            <a:ext cx="43815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41" idx="2"/>
          </p:cNvCxnSpPr>
          <p:nvPr/>
        </p:nvCxnSpPr>
        <p:spPr>
          <a:xfrm rot="5400000" flipH="1" flipV="1">
            <a:off x="7739063" y="5305426"/>
            <a:ext cx="44767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58082" y="5786454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</a:t>
            </a:r>
            <a:r>
              <a:rPr lang="en-US" altLang="ko-KR" sz="1200" dirty="0" smtClean="0"/>
              <a:t>rray index</a:t>
            </a:r>
            <a:endParaRPr lang="ko-KR" altLang="en-US" sz="1200" dirty="0"/>
          </a:p>
        </p:txBody>
      </p:sp>
      <p:sp>
        <p:nvSpPr>
          <p:cNvPr id="50" name="자유형 49"/>
          <p:cNvSpPr/>
          <p:nvPr/>
        </p:nvSpPr>
        <p:spPr>
          <a:xfrm>
            <a:off x="1771650" y="4919663"/>
            <a:ext cx="5129213" cy="1604962"/>
          </a:xfrm>
          <a:custGeom>
            <a:avLst/>
            <a:gdLst>
              <a:gd name="connsiteX0" fmla="*/ 0 w 5129213"/>
              <a:gd name="connsiteY0" fmla="*/ 1604962 h 1604962"/>
              <a:gd name="connsiteX1" fmla="*/ 1066800 w 5129213"/>
              <a:gd name="connsiteY1" fmla="*/ 1600200 h 1604962"/>
              <a:gd name="connsiteX2" fmla="*/ 1128713 w 5129213"/>
              <a:gd name="connsiteY2" fmla="*/ 1595437 h 1604962"/>
              <a:gd name="connsiteX3" fmla="*/ 1147763 w 5129213"/>
              <a:gd name="connsiteY3" fmla="*/ 1585912 h 1604962"/>
              <a:gd name="connsiteX4" fmla="*/ 1181100 w 5129213"/>
              <a:gd name="connsiteY4" fmla="*/ 1581150 h 1604962"/>
              <a:gd name="connsiteX5" fmla="*/ 1285875 w 5129213"/>
              <a:gd name="connsiteY5" fmla="*/ 1571625 h 1604962"/>
              <a:gd name="connsiteX6" fmla="*/ 1309688 w 5129213"/>
              <a:gd name="connsiteY6" fmla="*/ 1562100 h 1604962"/>
              <a:gd name="connsiteX7" fmla="*/ 1404938 w 5129213"/>
              <a:gd name="connsiteY7" fmla="*/ 1552575 h 1604962"/>
              <a:gd name="connsiteX8" fmla="*/ 1428750 w 5129213"/>
              <a:gd name="connsiteY8" fmla="*/ 1547812 h 1604962"/>
              <a:gd name="connsiteX9" fmla="*/ 1462088 w 5129213"/>
              <a:gd name="connsiteY9" fmla="*/ 1538287 h 1604962"/>
              <a:gd name="connsiteX10" fmla="*/ 1524000 w 5129213"/>
              <a:gd name="connsiteY10" fmla="*/ 1533525 h 1604962"/>
              <a:gd name="connsiteX11" fmla="*/ 1566863 w 5129213"/>
              <a:gd name="connsiteY11" fmla="*/ 1519237 h 1604962"/>
              <a:gd name="connsiteX12" fmla="*/ 1662113 w 5129213"/>
              <a:gd name="connsiteY12" fmla="*/ 1504950 h 1604962"/>
              <a:gd name="connsiteX13" fmla="*/ 1685925 w 5129213"/>
              <a:gd name="connsiteY13" fmla="*/ 1500187 h 1604962"/>
              <a:gd name="connsiteX14" fmla="*/ 1714500 w 5129213"/>
              <a:gd name="connsiteY14" fmla="*/ 1495425 h 1604962"/>
              <a:gd name="connsiteX15" fmla="*/ 1790700 w 5129213"/>
              <a:gd name="connsiteY15" fmla="*/ 1485900 h 1604962"/>
              <a:gd name="connsiteX16" fmla="*/ 1833563 w 5129213"/>
              <a:gd name="connsiteY16" fmla="*/ 1476375 h 1604962"/>
              <a:gd name="connsiteX17" fmla="*/ 1914525 w 5129213"/>
              <a:gd name="connsiteY17" fmla="*/ 1471612 h 1604962"/>
              <a:gd name="connsiteX18" fmla="*/ 1990725 w 5129213"/>
              <a:gd name="connsiteY18" fmla="*/ 1462087 h 1604962"/>
              <a:gd name="connsiteX19" fmla="*/ 2038350 w 5129213"/>
              <a:gd name="connsiteY19" fmla="*/ 1452562 h 1604962"/>
              <a:gd name="connsiteX20" fmla="*/ 2057400 w 5129213"/>
              <a:gd name="connsiteY20" fmla="*/ 1447800 h 1604962"/>
              <a:gd name="connsiteX21" fmla="*/ 2105025 w 5129213"/>
              <a:gd name="connsiteY21" fmla="*/ 1443037 h 1604962"/>
              <a:gd name="connsiteX22" fmla="*/ 2128838 w 5129213"/>
              <a:gd name="connsiteY22" fmla="*/ 1438275 h 1604962"/>
              <a:gd name="connsiteX23" fmla="*/ 2166938 w 5129213"/>
              <a:gd name="connsiteY23" fmla="*/ 1428750 h 1604962"/>
              <a:gd name="connsiteX24" fmla="*/ 2405063 w 5129213"/>
              <a:gd name="connsiteY24" fmla="*/ 1423987 h 1604962"/>
              <a:gd name="connsiteX25" fmla="*/ 2438400 w 5129213"/>
              <a:gd name="connsiteY25" fmla="*/ 1419225 h 1604962"/>
              <a:gd name="connsiteX26" fmla="*/ 2486025 w 5129213"/>
              <a:gd name="connsiteY26" fmla="*/ 1409700 h 1604962"/>
              <a:gd name="connsiteX27" fmla="*/ 2590800 w 5129213"/>
              <a:gd name="connsiteY27" fmla="*/ 1400175 h 1604962"/>
              <a:gd name="connsiteX28" fmla="*/ 2686050 w 5129213"/>
              <a:gd name="connsiteY28" fmla="*/ 1385887 h 1604962"/>
              <a:gd name="connsiteX29" fmla="*/ 2771775 w 5129213"/>
              <a:gd name="connsiteY29" fmla="*/ 1376362 h 1604962"/>
              <a:gd name="connsiteX30" fmla="*/ 2852738 w 5129213"/>
              <a:gd name="connsiteY30" fmla="*/ 1362075 h 1604962"/>
              <a:gd name="connsiteX31" fmla="*/ 2914650 w 5129213"/>
              <a:gd name="connsiteY31" fmla="*/ 1343025 h 1604962"/>
              <a:gd name="connsiteX32" fmla="*/ 2962275 w 5129213"/>
              <a:gd name="connsiteY32" fmla="*/ 1333500 h 1604962"/>
              <a:gd name="connsiteX33" fmla="*/ 3019425 w 5129213"/>
              <a:gd name="connsiteY33" fmla="*/ 1314450 h 1604962"/>
              <a:gd name="connsiteX34" fmla="*/ 3114675 w 5129213"/>
              <a:gd name="connsiteY34" fmla="*/ 1304925 h 1604962"/>
              <a:gd name="connsiteX35" fmla="*/ 3176588 w 5129213"/>
              <a:gd name="connsiteY35" fmla="*/ 1295400 h 1604962"/>
              <a:gd name="connsiteX36" fmla="*/ 3209925 w 5129213"/>
              <a:gd name="connsiteY36" fmla="*/ 1281112 h 1604962"/>
              <a:gd name="connsiteX37" fmla="*/ 3224213 w 5129213"/>
              <a:gd name="connsiteY37" fmla="*/ 1276350 h 1604962"/>
              <a:gd name="connsiteX38" fmla="*/ 3262313 w 5129213"/>
              <a:gd name="connsiteY38" fmla="*/ 1271587 h 1604962"/>
              <a:gd name="connsiteX39" fmla="*/ 3328988 w 5129213"/>
              <a:gd name="connsiteY39" fmla="*/ 1238250 h 1604962"/>
              <a:gd name="connsiteX40" fmla="*/ 3367088 w 5129213"/>
              <a:gd name="connsiteY40" fmla="*/ 1223962 h 1604962"/>
              <a:gd name="connsiteX41" fmla="*/ 3386138 w 5129213"/>
              <a:gd name="connsiteY41" fmla="*/ 1209675 h 1604962"/>
              <a:gd name="connsiteX42" fmla="*/ 3452813 w 5129213"/>
              <a:gd name="connsiteY42" fmla="*/ 1185862 h 1604962"/>
              <a:gd name="connsiteX43" fmla="*/ 3490913 w 5129213"/>
              <a:gd name="connsiteY43" fmla="*/ 1147762 h 1604962"/>
              <a:gd name="connsiteX44" fmla="*/ 3505200 w 5129213"/>
              <a:gd name="connsiteY44" fmla="*/ 1143000 h 1604962"/>
              <a:gd name="connsiteX45" fmla="*/ 3524250 w 5129213"/>
              <a:gd name="connsiteY45" fmla="*/ 1128712 h 1604962"/>
              <a:gd name="connsiteX46" fmla="*/ 3552825 w 5129213"/>
              <a:gd name="connsiteY46" fmla="*/ 1109662 h 1604962"/>
              <a:gd name="connsiteX47" fmla="*/ 3590925 w 5129213"/>
              <a:gd name="connsiteY47" fmla="*/ 1085850 h 1604962"/>
              <a:gd name="connsiteX48" fmla="*/ 3619500 w 5129213"/>
              <a:gd name="connsiteY48" fmla="*/ 1062037 h 1604962"/>
              <a:gd name="connsiteX49" fmla="*/ 3638550 w 5129213"/>
              <a:gd name="connsiteY49" fmla="*/ 1052512 h 1604962"/>
              <a:gd name="connsiteX50" fmla="*/ 3652838 w 5129213"/>
              <a:gd name="connsiteY50" fmla="*/ 1038225 h 1604962"/>
              <a:gd name="connsiteX51" fmla="*/ 3667125 w 5129213"/>
              <a:gd name="connsiteY51" fmla="*/ 1028700 h 1604962"/>
              <a:gd name="connsiteX52" fmla="*/ 3748088 w 5129213"/>
              <a:gd name="connsiteY52" fmla="*/ 971550 h 1604962"/>
              <a:gd name="connsiteX53" fmla="*/ 3771900 w 5129213"/>
              <a:gd name="connsiteY53" fmla="*/ 962025 h 1604962"/>
              <a:gd name="connsiteX54" fmla="*/ 3857625 w 5129213"/>
              <a:gd name="connsiteY54" fmla="*/ 909637 h 1604962"/>
              <a:gd name="connsiteX55" fmla="*/ 3905250 w 5129213"/>
              <a:gd name="connsiteY55" fmla="*/ 876300 h 1604962"/>
              <a:gd name="connsiteX56" fmla="*/ 3924300 w 5129213"/>
              <a:gd name="connsiteY56" fmla="*/ 862012 h 1604962"/>
              <a:gd name="connsiteX57" fmla="*/ 3967163 w 5129213"/>
              <a:gd name="connsiteY57" fmla="*/ 838200 h 1604962"/>
              <a:gd name="connsiteX58" fmla="*/ 3986213 w 5129213"/>
              <a:gd name="connsiteY58" fmla="*/ 819150 h 1604962"/>
              <a:gd name="connsiteX59" fmla="*/ 4010025 w 5129213"/>
              <a:gd name="connsiteY59" fmla="*/ 800100 h 1604962"/>
              <a:gd name="connsiteX60" fmla="*/ 4043363 w 5129213"/>
              <a:gd name="connsiteY60" fmla="*/ 781050 h 1604962"/>
              <a:gd name="connsiteX61" fmla="*/ 4090988 w 5129213"/>
              <a:gd name="connsiteY61" fmla="*/ 762000 h 1604962"/>
              <a:gd name="connsiteX62" fmla="*/ 4124325 w 5129213"/>
              <a:gd name="connsiteY62" fmla="*/ 742950 h 1604962"/>
              <a:gd name="connsiteX63" fmla="*/ 4152900 w 5129213"/>
              <a:gd name="connsiteY63" fmla="*/ 719137 h 1604962"/>
              <a:gd name="connsiteX64" fmla="*/ 4167188 w 5129213"/>
              <a:gd name="connsiteY64" fmla="*/ 714375 h 1604962"/>
              <a:gd name="connsiteX65" fmla="*/ 4214813 w 5129213"/>
              <a:gd name="connsiteY65" fmla="*/ 685800 h 1604962"/>
              <a:gd name="connsiteX66" fmla="*/ 4248150 w 5129213"/>
              <a:gd name="connsiteY66" fmla="*/ 661987 h 1604962"/>
              <a:gd name="connsiteX67" fmla="*/ 4276725 w 5129213"/>
              <a:gd name="connsiteY67" fmla="*/ 652462 h 1604962"/>
              <a:gd name="connsiteX68" fmla="*/ 4310063 w 5129213"/>
              <a:gd name="connsiteY68" fmla="*/ 633412 h 1604962"/>
              <a:gd name="connsiteX69" fmla="*/ 4338638 w 5129213"/>
              <a:gd name="connsiteY69" fmla="*/ 623887 h 1604962"/>
              <a:gd name="connsiteX70" fmla="*/ 4362450 w 5129213"/>
              <a:gd name="connsiteY70" fmla="*/ 609600 h 1604962"/>
              <a:gd name="connsiteX71" fmla="*/ 4419600 w 5129213"/>
              <a:gd name="connsiteY71" fmla="*/ 561975 h 1604962"/>
              <a:gd name="connsiteX72" fmla="*/ 4457700 w 5129213"/>
              <a:gd name="connsiteY72" fmla="*/ 552450 h 1604962"/>
              <a:gd name="connsiteX73" fmla="*/ 4567238 w 5129213"/>
              <a:gd name="connsiteY73" fmla="*/ 514350 h 1604962"/>
              <a:gd name="connsiteX74" fmla="*/ 4614863 w 5129213"/>
              <a:gd name="connsiteY74" fmla="*/ 504825 h 1604962"/>
              <a:gd name="connsiteX75" fmla="*/ 4652963 w 5129213"/>
              <a:gd name="connsiteY75" fmla="*/ 490537 h 1604962"/>
              <a:gd name="connsiteX76" fmla="*/ 4686300 w 5129213"/>
              <a:gd name="connsiteY76" fmla="*/ 481012 h 1604962"/>
              <a:gd name="connsiteX77" fmla="*/ 4700588 w 5129213"/>
              <a:gd name="connsiteY77" fmla="*/ 476250 h 1604962"/>
              <a:gd name="connsiteX78" fmla="*/ 4748213 w 5129213"/>
              <a:gd name="connsiteY78" fmla="*/ 447675 h 1604962"/>
              <a:gd name="connsiteX79" fmla="*/ 4757738 w 5129213"/>
              <a:gd name="connsiteY79" fmla="*/ 433387 h 1604962"/>
              <a:gd name="connsiteX80" fmla="*/ 4805363 w 5129213"/>
              <a:gd name="connsiteY80" fmla="*/ 400050 h 1604962"/>
              <a:gd name="connsiteX81" fmla="*/ 4819650 w 5129213"/>
              <a:gd name="connsiteY81" fmla="*/ 385762 h 1604962"/>
              <a:gd name="connsiteX82" fmla="*/ 4838700 w 5129213"/>
              <a:gd name="connsiteY82" fmla="*/ 371475 h 1604962"/>
              <a:gd name="connsiteX83" fmla="*/ 4852988 w 5129213"/>
              <a:gd name="connsiteY83" fmla="*/ 361950 h 1604962"/>
              <a:gd name="connsiteX84" fmla="*/ 4900613 w 5129213"/>
              <a:gd name="connsiteY84" fmla="*/ 304800 h 1604962"/>
              <a:gd name="connsiteX85" fmla="*/ 4929188 w 5129213"/>
              <a:gd name="connsiteY85" fmla="*/ 280987 h 1604962"/>
              <a:gd name="connsiteX86" fmla="*/ 4943475 w 5129213"/>
              <a:gd name="connsiteY86" fmla="*/ 261937 h 1604962"/>
              <a:gd name="connsiteX87" fmla="*/ 4962525 w 5129213"/>
              <a:gd name="connsiteY87" fmla="*/ 242887 h 1604962"/>
              <a:gd name="connsiteX88" fmla="*/ 4986338 w 5129213"/>
              <a:gd name="connsiteY88" fmla="*/ 209550 h 1604962"/>
              <a:gd name="connsiteX89" fmla="*/ 4991100 w 5129213"/>
              <a:gd name="connsiteY89" fmla="*/ 195262 h 1604962"/>
              <a:gd name="connsiteX90" fmla="*/ 5024438 w 5129213"/>
              <a:gd name="connsiteY90" fmla="*/ 147637 h 1604962"/>
              <a:gd name="connsiteX91" fmla="*/ 5043488 w 5129213"/>
              <a:gd name="connsiteY91" fmla="*/ 104775 h 1604962"/>
              <a:gd name="connsiteX92" fmla="*/ 5048250 w 5129213"/>
              <a:gd name="connsiteY92" fmla="*/ 90487 h 1604962"/>
              <a:gd name="connsiteX93" fmla="*/ 5076825 w 5129213"/>
              <a:gd name="connsiteY93" fmla="*/ 47625 h 1604962"/>
              <a:gd name="connsiteX94" fmla="*/ 5086350 w 5129213"/>
              <a:gd name="connsiteY94" fmla="*/ 33337 h 1604962"/>
              <a:gd name="connsiteX95" fmla="*/ 5119688 w 5129213"/>
              <a:gd name="connsiteY95" fmla="*/ 9525 h 1604962"/>
              <a:gd name="connsiteX96" fmla="*/ 5129213 w 5129213"/>
              <a:gd name="connsiteY96" fmla="*/ 0 h 160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129213" h="1604962">
                <a:moveTo>
                  <a:pt x="0" y="1604962"/>
                </a:moveTo>
                <a:lnTo>
                  <a:pt x="1066800" y="1600200"/>
                </a:lnTo>
                <a:cubicBezTo>
                  <a:pt x="1087498" y="1600025"/>
                  <a:pt x="1108329" y="1599034"/>
                  <a:pt x="1128713" y="1595437"/>
                </a:cubicBezTo>
                <a:cubicBezTo>
                  <a:pt x="1135704" y="1594203"/>
                  <a:pt x="1140914" y="1587780"/>
                  <a:pt x="1147763" y="1585912"/>
                </a:cubicBezTo>
                <a:cubicBezTo>
                  <a:pt x="1158593" y="1582959"/>
                  <a:pt x="1169925" y="1582214"/>
                  <a:pt x="1181100" y="1581150"/>
                </a:cubicBezTo>
                <a:cubicBezTo>
                  <a:pt x="1324105" y="1567530"/>
                  <a:pt x="1189154" y="1583714"/>
                  <a:pt x="1285875" y="1571625"/>
                </a:cubicBezTo>
                <a:cubicBezTo>
                  <a:pt x="1293813" y="1568450"/>
                  <a:pt x="1301394" y="1564174"/>
                  <a:pt x="1309688" y="1562100"/>
                </a:cubicBezTo>
                <a:cubicBezTo>
                  <a:pt x="1330200" y="1556972"/>
                  <a:pt x="1393265" y="1553473"/>
                  <a:pt x="1404938" y="1552575"/>
                </a:cubicBezTo>
                <a:cubicBezTo>
                  <a:pt x="1412875" y="1550987"/>
                  <a:pt x="1420897" y="1549775"/>
                  <a:pt x="1428750" y="1547812"/>
                </a:cubicBezTo>
                <a:cubicBezTo>
                  <a:pt x="1439962" y="1545009"/>
                  <a:pt x="1450659" y="1540001"/>
                  <a:pt x="1462088" y="1538287"/>
                </a:cubicBezTo>
                <a:cubicBezTo>
                  <a:pt x="1482557" y="1535217"/>
                  <a:pt x="1503363" y="1535112"/>
                  <a:pt x="1524000" y="1533525"/>
                </a:cubicBezTo>
                <a:lnTo>
                  <a:pt x="1566863" y="1519237"/>
                </a:lnTo>
                <a:cubicBezTo>
                  <a:pt x="1608434" y="1505380"/>
                  <a:pt x="1568021" y="1517781"/>
                  <a:pt x="1662113" y="1504950"/>
                </a:cubicBezTo>
                <a:cubicBezTo>
                  <a:pt x="1670133" y="1503856"/>
                  <a:pt x="1677961" y="1501635"/>
                  <a:pt x="1685925" y="1500187"/>
                </a:cubicBezTo>
                <a:cubicBezTo>
                  <a:pt x="1695426" y="1498460"/>
                  <a:pt x="1704928" y="1496701"/>
                  <a:pt x="1714500" y="1495425"/>
                </a:cubicBezTo>
                <a:cubicBezTo>
                  <a:pt x="1740452" y="1491965"/>
                  <a:pt x="1765048" y="1490710"/>
                  <a:pt x="1790700" y="1485900"/>
                </a:cubicBezTo>
                <a:cubicBezTo>
                  <a:pt x="1805086" y="1483203"/>
                  <a:pt x="1819023" y="1478053"/>
                  <a:pt x="1833563" y="1476375"/>
                </a:cubicBezTo>
                <a:cubicBezTo>
                  <a:pt x="1860419" y="1473276"/>
                  <a:pt x="1887538" y="1473200"/>
                  <a:pt x="1914525" y="1471612"/>
                </a:cubicBezTo>
                <a:cubicBezTo>
                  <a:pt x="1939925" y="1468437"/>
                  <a:pt x="1965624" y="1467107"/>
                  <a:pt x="1990725" y="1462087"/>
                </a:cubicBezTo>
                <a:lnTo>
                  <a:pt x="2038350" y="1452562"/>
                </a:lnTo>
                <a:cubicBezTo>
                  <a:pt x="2044750" y="1451191"/>
                  <a:pt x="2050920" y="1448726"/>
                  <a:pt x="2057400" y="1447800"/>
                </a:cubicBezTo>
                <a:cubicBezTo>
                  <a:pt x="2073194" y="1445544"/>
                  <a:pt x="2089211" y="1445146"/>
                  <a:pt x="2105025" y="1443037"/>
                </a:cubicBezTo>
                <a:cubicBezTo>
                  <a:pt x="2113049" y="1441967"/>
                  <a:pt x="2120950" y="1440095"/>
                  <a:pt x="2128838" y="1438275"/>
                </a:cubicBezTo>
                <a:cubicBezTo>
                  <a:pt x="2141594" y="1435332"/>
                  <a:pt x="2153865" y="1429426"/>
                  <a:pt x="2166938" y="1428750"/>
                </a:cubicBezTo>
                <a:cubicBezTo>
                  <a:pt x="2246223" y="1424649"/>
                  <a:pt x="2325688" y="1425575"/>
                  <a:pt x="2405063" y="1423987"/>
                </a:cubicBezTo>
                <a:cubicBezTo>
                  <a:pt x="2416175" y="1422400"/>
                  <a:pt x="2427346" y="1421176"/>
                  <a:pt x="2438400" y="1419225"/>
                </a:cubicBezTo>
                <a:cubicBezTo>
                  <a:pt x="2454343" y="1416412"/>
                  <a:pt x="2470015" y="1412102"/>
                  <a:pt x="2486025" y="1409700"/>
                </a:cubicBezTo>
                <a:cubicBezTo>
                  <a:pt x="2502702" y="1407198"/>
                  <a:pt x="2577623" y="1401273"/>
                  <a:pt x="2590800" y="1400175"/>
                </a:cubicBezTo>
                <a:cubicBezTo>
                  <a:pt x="2659040" y="1386527"/>
                  <a:pt x="2617418" y="1393241"/>
                  <a:pt x="2686050" y="1385887"/>
                </a:cubicBezTo>
                <a:lnTo>
                  <a:pt x="2771775" y="1376362"/>
                </a:lnTo>
                <a:cubicBezTo>
                  <a:pt x="2816377" y="1354061"/>
                  <a:pt x="2763224" y="1377643"/>
                  <a:pt x="2852738" y="1362075"/>
                </a:cubicBezTo>
                <a:cubicBezTo>
                  <a:pt x="2888212" y="1355906"/>
                  <a:pt x="2889776" y="1350132"/>
                  <a:pt x="2914650" y="1343025"/>
                </a:cubicBezTo>
                <a:cubicBezTo>
                  <a:pt x="2934549" y="1337339"/>
                  <a:pt x="2939811" y="1337244"/>
                  <a:pt x="2962275" y="1333500"/>
                </a:cubicBezTo>
                <a:cubicBezTo>
                  <a:pt x="2980026" y="1326400"/>
                  <a:pt x="3000569" y="1317244"/>
                  <a:pt x="3019425" y="1314450"/>
                </a:cubicBezTo>
                <a:cubicBezTo>
                  <a:pt x="3050989" y="1309774"/>
                  <a:pt x="3082962" y="1308449"/>
                  <a:pt x="3114675" y="1304925"/>
                </a:cubicBezTo>
                <a:cubicBezTo>
                  <a:pt x="3133043" y="1302884"/>
                  <a:pt x="3158041" y="1298491"/>
                  <a:pt x="3176588" y="1295400"/>
                </a:cubicBezTo>
                <a:cubicBezTo>
                  <a:pt x="3187700" y="1290637"/>
                  <a:pt x="3198700" y="1285602"/>
                  <a:pt x="3209925" y="1281112"/>
                </a:cubicBezTo>
                <a:cubicBezTo>
                  <a:pt x="3214586" y="1279248"/>
                  <a:pt x="3219274" y="1277248"/>
                  <a:pt x="3224213" y="1276350"/>
                </a:cubicBezTo>
                <a:cubicBezTo>
                  <a:pt x="3236805" y="1274060"/>
                  <a:pt x="3249613" y="1273175"/>
                  <a:pt x="3262313" y="1271587"/>
                </a:cubicBezTo>
                <a:cubicBezTo>
                  <a:pt x="3298195" y="1251083"/>
                  <a:pt x="3291398" y="1253286"/>
                  <a:pt x="3328988" y="1238250"/>
                </a:cubicBezTo>
                <a:cubicBezTo>
                  <a:pt x="3341582" y="1233213"/>
                  <a:pt x="3354956" y="1230028"/>
                  <a:pt x="3367088" y="1223962"/>
                </a:cubicBezTo>
                <a:cubicBezTo>
                  <a:pt x="3374187" y="1220412"/>
                  <a:pt x="3378931" y="1213001"/>
                  <a:pt x="3386138" y="1209675"/>
                </a:cubicBezTo>
                <a:cubicBezTo>
                  <a:pt x="3396446" y="1204918"/>
                  <a:pt x="3438101" y="1194035"/>
                  <a:pt x="3452813" y="1185862"/>
                </a:cubicBezTo>
                <a:cubicBezTo>
                  <a:pt x="3486891" y="1166930"/>
                  <a:pt x="3458073" y="1175911"/>
                  <a:pt x="3490913" y="1147762"/>
                </a:cubicBezTo>
                <a:cubicBezTo>
                  <a:pt x="3494724" y="1144495"/>
                  <a:pt x="3500438" y="1144587"/>
                  <a:pt x="3505200" y="1143000"/>
                </a:cubicBezTo>
                <a:cubicBezTo>
                  <a:pt x="3511550" y="1138237"/>
                  <a:pt x="3517747" y="1133264"/>
                  <a:pt x="3524250" y="1128712"/>
                </a:cubicBezTo>
                <a:cubicBezTo>
                  <a:pt x="3533628" y="1122147"/>
                  <a:pt x="3543567" y="1116395"/>
                  <a:pt x="3552825" y="1109662"/>
                </a:cubicBezTo>
                <a:cubicBezTo>
                  <a:pt x="3585677" y="1085770"/>
                  <a:pt x="3564467" y="1094669"/>
                  <a:pt x="3590925" y="1085850"/>
                </a:cubicBezTo>
                <a:cubicBezTo>
                  <a:pt x="3604058" y="1072717"/>
                  <a:pt x="3604030" y="1070877"/>
                  <a:pt x="3619500" y="1062037"/>
                </a:cubicBezTo>
                <a:cubicBezTo>
                  <a:pt x="3625664" y="1058515"/>
                  <a:pt x="3632773" y="1056638"/>
                  <a:pt x="3638550" y="1052512"/>
                </a:cubicBezTo>
                <a:cubicBezTo>
                  <a:pt x="3644031" y="1048597"/>
                  <a:pt x="3647664" y="1042537"/>
                  <a:pt x="3652838" y="1038225"/>
                </a:cubicBezTo>
                <a:cubicBezTo>
                  <a:pt x="3657235" y="1034561"/>
                  <a:pt x="3662468" y="1032027"/>
                  <a:pt x="3667125" y="1028700"/>
                </a:cubicBezTo>
                <a:cubicBezTo>
                  <a:pt x="3690575" y="1011949"/>
                  <a:pt x="3729233" y="979092"/>
                  <a:pt x="3748088" y="971550"/>
                </a:cubicBezTo>
                <a:cubicBezTo>
                  <a:pt x="3756025" y="968375"/>
                  <a:pt x="3764605" y="966483"/>
                  <a:pt x="3771900" y="962025"/>
                </a:cubicBezTo>
                <a:cubicBezTo>
                  <a:pt x="3867357" y="903690"/>
                  <a:pt x="3801477" y="932097"/>
                  <a:pt x="3857625" y="909637"/>
                </a:cubicBezTo>
                <a:cubicBezTo>
                  <a:pt x="3880835" y="874823"/>
                  <a:pt x="3847621" y="919523"/>
                  <a:pt x="3905250" y="876300"/>
                </a:cubicBezTo>
                <a:cubicBezTo>
                  <a:pt x="3911600" y="871537"/>
                  <a:pt x="3917540" y="866172"/>
                  <a:pt x="3924300" y="862012"/>
                </a:cubicBezTo>
                <a:cubicBezTo>
                  <a:pt x="3938220" y="853446"/>
                  <a:pt x="3953725" y="847503"/>
                  <a:pt x="3967163" y="838200"/>
                </a:cubicBezTo>
                <a:cubicBezTo>
                  <a:pt x="3974547" y="833088"/>
                  <a:pt x="3979501" y="825116"/>
                  <a:pt x="3986213" y="819150"/>
                </a:cubicBezTo>
                <a:cubicBezTo>
                  <a:pt x="3993810" y="812397"/>
                  <a:pt x="4001567" y="805738"/>
                  <a:pt x="4010025" y="800100"/>
                </a:cubicBezTo>
                <a:cubicBezTo>
                  <a:pt x="4020674" y="793000"/>
                  <a:pt x="4031782" y="786500"/>
                  <a:pt x="4043363" y="781050"/>
                </a:cubicBezTo>
                <a:cubicBezTo>
                  <a:pt x="4058834" y="773770"/>
                  <a:pt x="4076762" y="771484"/>
                  <a:pt x="4090988" y="762000"/>
                </a:cubicBezTo>
                <a:cubicBezTo>
                  <a:pt x="4125790" y="738798"/>
                  <a:pt x="4082037" y="767114"/>
                  <a:pt x="4124325" y="742950"/>
                </a:cubicBezTo>
                <a:cubicBezTo>
                  <a:pt x="4178872" y="711781"/>
                  <a:pt x="4093789" y="758545"/>
                  <a:pt x="4152900" y="719137"/>
                </a:cubicBezTo>
                <a:cubicBezTo>
                  <a:pt x="4157077" y="716352"/>
                  <a:pt x="4162425" y="715962"/>
                  <a:pt x="4167188" y="714375"/>
                </a:cubicBezTo>
                <a:cubicBezTo>
                  <a:pt x="4217550" y="676602"/>
                  <a:pt x="4148559" y="726572"/>
                  <a:pt x="4214813" y="685800"/>
                </a:cubicBezTo>
                <a:cubicBezTo>
                  <a:pt x="4226443" y="678643"/>
                  <a:pt x="4236126" y="668461"/>
                  <a:pt x="4248150" y="661987"/>
                </a:cubicBezTo>
                <a:cubicBezTo>
                  <a:pt x="4256990" y="657227"/>
                  <a:pt x="4267609" y="656669"/>
                  <a:pt x="4276725" y="652462"/>
                </a:cubicBezTo>
                <a:cubicBezTo>
                  <a:pt x="4288346" y="647099"/>
                  <a:pt x="4298442" y="638775"/>
                  <a:pt x="4310063" y="633412"/>
                </a:cubicBezTo>
                <a:cubicBezTo>
                  <a:pt x="4319179" y="629205"/>
                  <a:pt x="4329498" y="628042"/>
                  <a:pt x="4338638" y="623887"/>
                </a:cubicBezTo>
                <a:cubicBezTo>
                  <a:pt x="4347065" y="620057"/>
                  <a:pt x="4355286" y="615461"/>
                  <a:pt x="4362450" y="609600"/>
                </a:cubicBezTo>
                <a:cubicBezTo>
                  <a:pt x="4387625" y="589003"/>
                  <a:pt x="4389586" y="574838"/>
                  <a:pt x="4419600" y="561975"/>
                </a:cubicBezTo>
                <a:cubicBezTo>
                  <a:pt x="4431632" y="556818"/>
                  <a:pt x="4445241" y="556469"/>
                  <a:pt x="4457700" y="552450"/>
                </a:cubicBezTo>
                <a:cubicBezTo>
                  <a:pt x="4494491" y="540582"/>
                  <a:pt x="4529330" y="521932"/>
                  <a:pt x="4567238" y="514350"/>
                </a:cubicBezTo>
                <a:cubicBezTo>
                  <a:pt x="4583113" y="511175"/>
                  <a:pt x="4599264" y="509158"/>
                  <a:pt x="4614863" y="504825"/>
                </a:cubicBezTo>
                <a:cubicBezTo>
                  <a:pt x="4627932" y="501195"/>
                  <a:pt x="4640095" y="494826"/>
                  <a:pt x="4652963" y="490537"/>
                </a:cubicBezTo>
                <a:cubicBezTo>
                  <a:pt x="4663927" y="486882"/>
                  <a:pt x="4675230" y="484333"/>
                  <a:pt x="4686300" y="481012"/>
                </a:cubicBezTo>
                <a:cubicBezTo>
                  <a:pt x="4691109" y="479569"/>
                  <a:pt x="4695825" y="477837"/>
                  <a:pt x="4700588" y="476250"/>
                </a:cubicBezTo>
                <a:cubicBezTo>
                  <a:pt x="4735070" y="453262"/>
                  <a:pt x="4718924" y="462320"/>
                  <a:pt x="4748213" y="447675"/>
                </a:cubicBezTo>
                <a:cubicBezTo>
                  <a:pt x="4751388" y="442912"/>
                  <a:pt x="4753691" y="437434"/>
                  <a:pt x="4757738" y="433387"/>
                </a:cubicBezTo>
                <a:cubicBezTo>
                  <a:pt x="4766405" y="424720"/>
                  <a:pt x="4798367" y="405492"/>
                  <a:pt x="4805363" y="400050"/>
                </a:cubicBezTo>
                <a:cubicBezTo>
                  <a:pt x="4810679" y="395915"/>
                  <a:pt x="4814536" y="390145"/>
                  <a:pt x="4819650" y="385762"/>
                </a:cubicBezTo>
                <a:cubicBezTo>
                  <a:pt x="4825676" y="380596"/>
                  <a:pt x="4832241" y="376088"/>
                  <a:pt x="4838700" y="371475"/>
                </a:cubicBezTo>
                <a:cubicBezTo>
                  <a:pt x="4843358" y="368148"/>
                  <a:pt x="4848642" y="365675"/>
                  <a:pt x="4852988" y="361950"/>
                </a:cubicBezTo>
                <a:cubicBezTo>
                  <a:pt x="4897797" y="323543"/>
                  <a:pt x="4840959" y="364459"/>
                  <a:pt x="4900613" y="304800"/>
                </a:cubicBezTo>
                <a:cubicBezTo>
                  <a:pt x="4918947" y="286464"/>
                  <a:pt x="4909296" y="294248"/>
                  <a:pt x="4929188" y="280987"/>
                </a:cubicBezTo>
                <a:cubicBezTo>
                  <a:pt x="4933950" y="274637"/>
                  <a:pt x="4938248" y="267911"/>
                  <a:pt x="4943475" y="261937"/>
                </a:cubicBezTo>
                <a:cubicBezTo>
                  <a:pt x="4949388" y="255179"/>
                  <a:pt x="4957137" y="250071"/>
                  <a:pt x="4962525" y="242887"/>
                </a:cubicBezTo>
                <a:cubicBezTo>
                  <a:pt x="5000131" y="192746"/>
                  <a:pt x="4943247" y="252638"/>
                  <a:pt x="4986338" y="209550"/>
                </a:cubicBezTo>
                <a:cubicBezTo>
                  <a:pt x="4987925" y="204787"/>
                  <a:pt x="4988662" y="199650"/>
                  <a:pt x="4991100" y="195262"/>
                </a:cubicBezTo>
                <a:cubicBezTo>
                  <a:pt x="4999477" y="180184"/>
                  <a:pt x="5013735" y="161907"/>
                  <a:pt x="5024438" y="147637"/>
                </a:cubicBezTo>
                <a:cubicBezTo>
                  <a:pt x="5035773" y="113632"/>
                  <a:pt x="5028394" y="127416"/>
                  <a:pt x="5043488" y="104775"/>
                </a:cubicBezTo>
                <a:cubicBezTo>
                  <a:pt x="5045075" y="100012"/>
                  <a:pt x="5045812" y="94875"/>
                  <a:pt x="5048250" y="90487"/>
                </a:cubicBezTo>
                <a:cubicBezTo>
                  <a:pt x="5048256" y="90477"/>
                  <a:pt x="5072059" y="54774"/>
                  <a:pt x="5076825" y="47625"/>
                </a:cubicBezTo>
                <a:cubicBezTo>
                  <a:pt x="5080000" y="42862"/>
                  <a:pt x="5081587" y="36512"/>
                  <a:pt x="5086350" y="33337"/>
                </a:cubicBezTo>
                <a:cubicBezTo>
                  <a:pt x="5098722" y="25089"/>
                  <a:pt x="5107874" y="19370"/>
                  <a:pt x="5119688" y="9525"/>
                </a:cubicBezTo>
                <a:cubicBezTo>
                  <a:pt x="5123137" y="6651"/>
                  <a:pt x="5126038" y="3175"/>
                  <a:pt x="5129213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2428860" y="6143644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14678" y="5929330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값사용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05619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모든 방의 값 출력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일괄처리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방을 시작하는 인덱스 </a:t>
            </a:r>
            <a:r>
              <a:rPr lang="en-US" altLang="ko-KR" sz="1600" dirty="0" smtClean="0"/>
              <a:t>– 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방의 끝을 아는 인덱스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 </a:t>
            </a:r>
            <a:r>
              <a:rPr lang="en-US" altLang="ko-KR" sz="1600" b="1" dirty="0" smtClean="0"/>
              <a:t>0</a:t>
            </a:r>
            <a:r>
              <a:rPr lang="en-US" altLang="ko-KR" sz="1600" dirty="0" smtClean="0"/>
              <a:t>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 ){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 </a:t>
            </a:r>
            <a:r>
              <a:rPr lang="ko-KR" altLang="en-US" sz="1600" dirty="0" smtClean="0"/>
              <a:t>인덱스 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방의 수</a:t>
            </a:r>
            <a:r>
              <a:rPr lang="en-US" altLang="ko-KR" sz="1600" dirty="0" smtClean="0"/>
              <a:t>];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기본형 형식으로 사용</a:t>
            </a:r>
            <a:r>
              <a:rPr lang="en-US" altLang="ko-KR" sz="1600" b="1" dirty="0" smtClean="0"/>
              <a:t>) </a:t>
            </a:r>
            <a:r>
              <a:rPr lang="en-US" altLang="ko-KR" sz="1600" dirty="0" smtClean="0"/>
              <a:t>–new </a:t>
            </a:r>
            <a:r>
              <a:rPr lang="ko-KR" altLang="en-US" sz="1600" dirty="0" smtClean="0"/>
              <a:t>를 사용하지 않고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배열을 생성할 때 값을 알고 있는 경우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 {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,,,,,,, };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={10,20,30,40,50};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[3]=100;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2288371" y="4431518"/>
            <a:ext cx="242895" cy="3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8794" y="4500570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new </a:t>
            </a:r>
            <a:r>
              <a:rPr lang="ko-KR" altLang="en-US" sz="1200" b="1" dirty="0" err="1" smtClean="0"/>
              <a:t>데이터형</a:t>
            </a:r>
            <a:r>
              <a:rPr lang="en-US" altLang="ko-KR" sz="1200" b="1" dirty="0" smtClean="0"/>
              <a:t>[] </a:t>
            </a:r>
            <a:r>
              <a:rPr lang="ko-KR" altLang="en-US" sz="1200" dirty="0" smtClean="0"/>
              <a:t>가 생략되어있다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28992" y="4824438"/>
            <a:ext cx="128588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2066" y="4824438"/>
            <a:ext cx="257173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28992" y="639607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4" y="6467512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heap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571868" y="5967446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00496" y="5967446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4942" y="596744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86446" y="596744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7950" y="596744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29454" y="596744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4942" y="589600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7306" y="589600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38810" y="589487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0314" y="589600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072066" y="575313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23" name="자유형 22"/>
          <p:cNvSpPr/>
          <p:nvPr/>
        </p:nvSpPr>
        <p:spPr>
          <a:xfrm>
            <a:off x="4405302" y="5724549"/>
            <a:ext cx="800100" cy="320409"/>
          </a:xfrm>
          <a:custGeom>
            <a:avLst/>
            <a:gdLst>
              <a:gd name="connsiteX0" fmla="*/ 800100 w 800100"/>
              <a:gd name="connsiteY0" fmla="*/ 200025 h 320409"/>
              <a:gd name="connsiteX1" fmla="*/ 795338 w 800100"/>
              <a:gd name="connsiteY1" fmla="*/ 100013 h 320409"/>
              <a:gd name="connsiteX2" fmla="*/ 790575 w 800100"/>
              <a:gd name="connsiteY2" fmla="*/ 71438 h 320409"/>
              <a:gd name="connsiteX3" fmla="*/ 747713 w 800100"/>
              <a:gd name="connsiteY3" fmla="*/ 42863 h 320409"/>
              <a:gd name="connsiteX4" fmla="*/ 733425 w 800100"/>
              <a:gd name="connsiteY4" fmla="*/ 28575 h 320409"/>
              <a:gd name="connsiteX5" fmla="*/ 719138 w 800100"/>
              <a:gd name="connsiteY5" fmla="*/ 23813 h 320409"/>
              <a:gd name="connsiteX6" fmla="*/ 695325 w 800100"/>
              <a:gd name="connsiteY6" fmla="*/ 14288 h 320409"/>
              <a:gd name="connsiteX7" fmla="*/ 681038 w 800100"/>
              <a:gd name="connsiteY7" fmla="*/ 9525 h 320409"/>
              <a:gd name="connsiteX8" fmla="*/ 666750 w 800100"/>
              <a:gd name="connsiteY8" fmla="*/ 0 h 320409"/>
              <a:gd name="connsiteX9" fmla="*/ 495300 w 800100"/>
              <a:gd name="connsiteY9" fmla="*/ 9525 h 320409"/>
              <a:gd name="connsiteX10" fmla="*/ 476250 w 800100"/>
              <a:gd name="connsiteY10" fmla="*/ 14288 h 320409"/>
              <a:gd name="connsiteX11" fmla="*/ 447675 w 800100"/>
              <a:gd name="connsiteY11" fmla="*/ 19050 h 320409"/>
              <a:gd name="connsiteX12" fmla="*/ 433388 w 800100"/>
              <a:gd name="connsiteY12" fmla="*/ 23813 h 320409"/>
              <a:gd name="connsiteX13" fmla="*/ 395288 w 800100"/>
              <a:gd name="connsiteY13" fmla="*/ 47625 h 320409"/>
              <a:gd name="connsiteX14" fmla="*/ 361950 w 800100"/>
              <a:gd name="connsiteY14" fmla="*/ 57150 h 320409"/>
              <a:gd name="connsiteX15" fmla="*/ 342900 w 800100"/>
              <a:gd name="connsiteY15" fmla="*/ 71438 h 320409"/>
              <a:gd name="connsiteX16" fmla="*/ 319088 w 800100"/>
              <a:gd name="connsiteY16" fmla="*/ 80963 h 320409"/>
              <a:gd name="connsiteX17" fmla="*/ 290513 w 800100"/>
              <a:gd name="connsiteY17" fmla="*/ 90488 h 320409"/>
              <a:gd name="connsiteX18" fmla="*/ 276225 w 800100"/>
              <a:gd name="connsiteY18" fmla="*/ 95250 h 320409"/>
              <a:gd name="connsiteX19" fmla="*/ 257175 w 800100"/>
              <a:gd name="connsiteY19" fmla="*/ 104775 h 320409"/>
              <a:gd name="connsiteX20" fmla="*/ 214313 w 800100"/>
              <a:gd name="connsiteY20" fmla="*/ 138113 h 320409"/>
              <a:gd name="connsiteX21" fmla="*/ 161925 w 800100"/>
              <a:gd name="connsiteY21" fmla="*/ 176213 h 320409"/>
              <a:gd name="connsiteX22" fmla="*/ 142875 w 800100"/>
              <a:gd name="connsiteY22" fmla="*/ 190500 h 320409"/>
              <a:gd name="connsiteX23" fmla="*/ 128588 w 800100"/>
              <a:gd name="connsiteY23" fmla="*/ 204788 h 320409"/>
              <a:gd name="connsiteX24" fmla="*/ 85725 w 800100"/>
              <a:gd name="connsiteY24" fmla="*/ 228600 h 320409"/>
              <a:gd name="connsiteX25" fmla="*/ 61913 w 800100"/>
              <a:gd name="connsiteY25" fmla="*/ 252413 h 320409"/>
              <a:gd name="connsiteX26" fmla="*/ 38100 w 800100"/>
              <a:gd name="connsiteY26" fmla="*/ 280988 h 320409"/>
              <a:gd name="connsiteX27" fmla="*/ 14288 w 800100"/>
              <a:gd name="connsiteY27" fmla="*/ 304800 h 320409"/>
              <a:gd name="connsiteX28" fmla="*/ 0 w 800100"/>
              <a:gd name="connsiteY28" fmla="*/ 319088 h 32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00100" h="320409">
                <a:moveTo>
                  <a:pt x="800100" y="200025"/>
                </a:moveTo>
                <a:cubicBezTo>
                  <a:pt x="798513" y="166688"/>
                  <a:pt x="797803" y="133297"/>
                  <a:pt x="795338" y="100013"/>
                </a:cubicBezTo>
                <a:cubicBezTo>
                  <a:pt x="794625" y="90383"/>
                  <a:pt x="796757" y="78856"/>
                  <a:pt x="790575" y="71438"/>
                </a:cubicBezTo>
                <a:cubicBezTo>
                  <a:pt x="779582" y="58247"/>
                  <a:pt x="759855" y="55005"/>
                  <a:pt x="747713" y="42863"/>
                </a:cubicBezTo>
                <a:cubicBezTo>
                  <a:pt x="742950" y="38100"/>
                  <a:pt x="739029" y="32311"/>
                  <a:pt x="733425" y="28575"/>
                </a:cubicBezTo>
                <a:cubicBezTo>
                  <a:pt x="729248" y="25790"/>
                  <a:pt x="723838" y="25576"/>
                  <a:pt x="719138" y="23813"/>
                </a:cubicBezTo>
                <a:cubicBezTo>
                  <a:pt x="711133" y="20811"/>
                  <a:pt x="703330" y="17290"/>
                  <a:pt x="695325" y="14288"/>
                </a:cubicBezTo>
                <a:cubicBezTo>
                  <a:pt x="690625" y="12525"/>
                  <a:pt x="685528" y="11770"/>
                  <a:pt x="681038" y="9525"/>
                </a:cubicBezTo>
                <a:cubicBezTo>
                  <a:pt x="675918" y="6965"/>
                  <a:pt x="671513" y="3175"/>
                  <a:pt x="666750" y="0"/>
                </a:cubicBezTo>
                <a:lnTo>
                  <a:pt x="495300" y="9525"/>
                </a:lnTo>
                <a:cubicBezTo>
                  <a:pt x="488773" y="10015"/>
                  <a:pt x="482668" y="13004"/>
                  <a:pt x="476250" y="14288"/>
                </a:cubicBezTo>
                <a:cubicBezTo>
                  <a:pt x="466781" y="16182"/>
                  <a:pt x="457200" y="17463"/>
                  <a:pt x="447675" y="19050"/>
                </a:cubicBezTo>
                <a:cubicBezTo>
                  <a:pt x="442913" y="20638"/>
                  <a:pt x="437795" y="21409"/>
                  <a:pt x="433388" y="23813"/>
                </a:cubicBezTo>
                <a:cubicBezTo>
                  <a:pt x="420240" y="30985"/>
                  <a:pt x="409496" y="42889"/>
                  <a:pt x="395288" y="47625"/>
                </a:cubicBezTo>
                <a:cubicBezTo>
                  <a:pt x="374791" y="54458"/>
                  <a:pt x="385870" y="51171"/>
                  <a:pt x="361950" y="57150"/>
                </a:cubicBezTo>
                <a:cubicBezTo>
                  <a:pt x="355600" y="61913"/>
                  <a:pt x="349839" y="67583"/>
                  <a:pt x="342900" y="71438"/>
                </a:cubicBezTo>
                <a:cubicBezTo>
                  <a:pt x="335427" y="75590"/>
                  <a:pt x="327122" y="78041"/>
                  <a:pt x="319088" y="80963"/>
                </a:cubicBezTo>
                <a:cubicBezTo>
                  <a:pt x="309652" y="84394"/>
                  <a:pt x="300038" y="87313"/>
                  <a:pt x="290513" y="90488"/>
                </a:cubicBezTo>
                <a:cubicBezTo>
                  <a:pt x="285750" y="92075"/>
                  <a:pt x="280715" y="93005"/>
                  <a:pt x="276225" y="95250"/>
                </a:cubicBezTo>
                <a:cubicBezTo>
                  <a:pt x="269875" y="98425"/>
                  <a:pt x="263263" y="101122"/>
                  <a:pt x="257175" y="104775"/>
                </a:cubicBezTo>
                <a:cubicBezTo>
                  <a:pt x="201731" y="138041"/>
                  <a:pt x="249206" y="109564"/>
                  <a:pt x="214313" y="138113"/>
                </a:cubicBezTo>
                <a:cubicBezTo>
                  <a:pt x="164701" y="178706"/>
                  <a:pt x="191922" y="154788"/>
                  <a:pt x="161925" y="176213"/>
                </a:cubicBezTo>
                <a:cubicBezTo>
                  <a:pt x="155466" y="180826"/>
                  <a:pt x="148901" y="185334"/>
                  <a:pt x="142875" y="190500"/>
                </a:cubicBezTo>
                <a:cubicBezTo>
                  <a:pt x="137761" y="194883"/>
                  <a:pt x="133976" y="200747"/>
                  <a:pt x="128588" y="204788"/>
                </a:cubicBezTo>
                <a:cubicBezTo>
                  <a:pt x="116632" y="213755"/>
                  <a:pt x="99292" y="221817"/>
                  <a:pt x="85725" y="228600"/>
                </a:cubicBezTo>
                <a:cubicBezTo>
                  <a:pt x="68264" y="254792"/>
                  <a:pt x="85723" y="232572"/>
                  <a:pt x="61913" y="252413"/>
                </a:cubicBezTo>
                <a:cubicBezTo>
                  <a:pt x="35442" y="274472"/>
                  <a:pt x="58275" y="257931"/>
                  <a:pt x="38100" y="280988"/>
                </a:cubicBezTo>
                <a:cubicBezTo>
                  <a:pt x="30708" y="289436"/>
                  <a:pt x="21680" y="296352"/>
                  <a:pt x="14288" y="304800"/>
                </a:cubicBezTo>
                <a:cubicBezTo>
                  <a:pt x="630" y="320409"/>
                  <a:pt x="11389" y="319088"/>
                  <a:pt x="0" y="3190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5643570" y="5681694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6200000" flipH="1">
            <a:off x="5893603" y="5717413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29256" y="5324504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, element</a:t>
            </a:r>
            <a:endParaRPr lang="ko-KR" altLang="en-US" sz="1400" dirty="0"/>
          </a:p>
        </p:txBody>
      </p:sp>
      <p:sp>
        <p:nvSpPr>
          <p:cNvPr id="27" name="자유형 26"/>
          <p:cNvSpPr/>
          <p:nvPr/>
        </p:nvSpPr>
        <p:spPr>
          <a:xfrm>
            <a:off x="5224452" y="6257949"/>
            <a:ext cx="138113" cy="119448"/>
          </a:xfrm>
          <a:custGeom>
            <a:avLst/>
            <a:gdLst>
              <a:gd name="connsiteX0" fmla="*/ 0 w 138113"/>
              <a:gd name="connsiteY0" fmla="*/ 0 h 119448"/>
              <a:gd name="connsiteX1" fmla="*/ 14288 w 138113"/>
              <a:gd name="connsiteY1" fmla="*/ 42863 h 119448"/>
              <a:gd name="connsiteX2" fmla="*/ 33338 w 138113"/>
              <a:gd name="connsiteY2" fmla="*/ 57150 h 119448"/>
              <a:gd name="connsiteX3" fmla="*/ 61913 w 138113"/>
              <a:gd name="connsiteY3" fmla="*/ 85725 h 119448"/>
              <a:gd name="connsiteX4" fmla="*/ 90488 w 138113"/>
              <a:gd name="connsiteY4" fmla="*/ 95250 h 119448"/>
              <a:gd name="connsiteX5" fmla="*/ 104775 w 138113"/>
              <a:gd name="connsiteY5" fmla="*/ 100013 h 119448"/>
              <a:gd name="connsiteX6" fmla="*/ 133350 w 138113"/>
              <a:gd name="connsiteY6" fmla="*/ 119063 h 119448"/>
              <a:gd name="connsiteX7" fmla="*/ 138113 w 138113"/>
              <a:gd name="connsiteY7" fmla="*/ 119063 h 1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13" h="119448">
                <a:moveTo>
                  <a:pt x="0" y="0"/>
                </a:moveTo>
                <a:cubicBezTo>
                  <a:pt x="3193" y="19156"/>
                  <a:pt x="895" y="29470"/>
                  <a:pt x="14288" y="42863"/>
                </a:cubicBezTo>
                <a:cubicBezTo>
                  <a:pt x="19901" y="48476"/>
                  <a:pt x="27438" y="51840"/>
                  <a:pt x="33338" y="57150"/>
                </a:cubicBezTo>
                <a:cubicBezTo>
                  <a:pt x="43351" y="66161"/>
                  <a:pt x="49134" y="81465"/>
                  <a:pt x="61913" y="85725"/>
                </a:cubicBezTo>
                <a:lnTo>
                  <a:pt x="90488" y="95250"/>
                </a:lnTo>
                <a:lnTo>
                  <a:pt x="104775" y="100013"/>
                </a:lnTo>
                <a:cubicBezTo>
                  <a:pt x="119529" y="114766"/>
                  <a:pt x="114972" y="114468"/>
                  <a:pt x="133350" y="119063"/>
                </a:cubicBezTo>
                <a:cubicBezTo>
                  <a:pt x="134890" y="119448"/>
                  <a:pt x="136525" y="119063"/>
                  <a:pt x="138113" y="1190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5700702" y="6315099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6262700" y="6305423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6843730" y="6291295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7953400" y="6257949"/>
            <a:ext cx="119062" cy="92496"/>
          </a:xfrm>
          <a:custGeom>
            <a:avLst/>
            <a:gdLst>
              <a:gd name="connsiteX0" fmla="*/ 119062 w 119062"/>
              <a:gd name="connsiteY0" fmla="*/ 0 h 92496"/>
              <a:gd name="connsiteX1" fmla="*/ 109537 w 119062"/>
              <a:gd name="connsiteY1" fmla="*/ 33338 h 92496"/>
              <a:gd name="connsiteX2" fmla="*/ 85725 w 119062"/>
              <a:gd name="connsiteY2" fmla="*/ 61913 h 92496"/>
              <a:gd name="connsiteX3" fmla="*/ 57150 w 119062"/>
              <a:gd name="connsiteY3" fmla="*/ 80963 h 92496"/>
              <a:gd name="connsiteX4" fmla="*/ 33337 w 119062"/>
              <a:gd name="connsiteY4" fmla="*/ 85725 h 92496"/>
              <a:gd name="connsiteX5" fmla="*/ 0 w 119062"/>
              <a:gd name="connsiteY5" fmla="*/ 90488 h 9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" h="92496">
                <a:moveTo>
                  <a:pt x="119062" y="0"/>
                </a:moveTo>
                <a:cubicBezTo>
                  <a:pt x="117535" y="6108"/>
                  <a:pt x="112955" y="26503"/>
                  <a:pt x="109537" y="33338"/>
                </a:cubicBezTo>
                <a:cubicBezTo>
                  <a:pt x="104535" y="43342"/>
                  <a:pt x="94341" y="55212"/>
                  <a:pt x="85725" y="61913"/>
                </a:cubicBezTo>
                <a:cubicBezTo>
                  <a:pt x="76689" y="68941"/>
                  <a:pt x="68375" y="78718"/>
                  <a:pt x="57150" y="80963"/>
                </a:cubicBezTo>
                <a:cubicBezTo>
                  <a:pt x="49212" y="82550"/>
                  <a:pt x="41190" y="83762"/>
                  <a:pt x="33337" y="85725"/>
                </a:cubicBezTo>
                <a:cubicBezTo>
                  <a:pt x="6252" y="92496"/>
                  <a:pt x="32639" y="90488"/>
                  <a:pt x="0" y="904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59518" y="62311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931022" y="62531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73964" y="62311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074030" y="62531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endCxn id="33" idx="2"/>
          </p:cNvCxnSpPr>
          <p:nvPr/>
        </p:nvCxnSpPr>
        <p:spPr>
          <a:xfrm rot="16200000" flipV="1">
            <a:off x="5986453" y="6619899"/>
            <a:ext cx="43815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4" idx="2"/>
          </p:cNvCxnSpPr>
          <p:nvPr/>
        </p:nvCxnSpPr>
        <p:spPr>
          <a:xfrm rot="5400000" flipH="1" flipV="1">
            <a:off x="6238865" y="6486550"/>
            <a:ext cx="44767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142976" y="5357826"/>
            <a:ext cx="242889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505809" y="596266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86669" y="589122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42" name="자유형 41"/>
          <p:cNvSpPr/>
          <p:nvPr/>
        </p:nvSpPr>
        <p:spPr>
          <a:xfrm>
            <a:off x="7415234" y="6286520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645534" y="62150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847975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>
            <a:off x="2928926" y="1785926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6248" y="1928802"/>
            <a:ext cx="39581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 score={22,33,53,21}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top=score[0]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or(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score.length</a:t>
            </a:r>
            <a:r>
              <a:rPr lang="en-US" altLang="ko-KR" dirty="0" smtClean="0"/>
              <a:t>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 ){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if( top &lt; score[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top=score[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endParaRPr lang="en-US" altLang="ko-KR" dirty="0"/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“</a:t>
            </a:r>
            <a:r>
              <a:rPr lang="ko-KR" altLang="en-US" dirty="0" smtClean="0"/>
              <a:t>최고점 </a:t>
            </a:r>
            <a:r>
              <a:rPr lang="en-US" altLang="ko-KR" dirty="0" smtClean="0"/>
              <a:t>“+ top );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71736" y="2500306"/>
            <a:ext cx="164307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428860" y="3286124"/>
            <a:ext cx="207170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5086350" cy="584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6621" y="357166"/>
            <a:ext cx="128588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6621" y="192880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09497" y="1500174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8125" y="1500174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52571" y="150017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4075" y="150017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95579" y="150017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83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083" y="150017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2571" y="142873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4935" y="142873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76439" y="142760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047943" y="142873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209695" y="128586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19" name="자유형 18"/>
          <p:cNvSpPr/>
          <p:nvPr/>
        </p:nvSpPr>
        <p:spPr>
          <a:xfrm>
            <a:off x="1542931" y="1257277"/>
            <a:ext cx="800100" cy="320409"/>
          </a:xfrm>
          <a:custGeom>
            <a:avLst/>
            <a:gdLst>
              <a:gd name="connsiteX0" fmla="*/ 800100 w 800100"/>
              <a:gd name="connsiteY0" fmla="*/ 200025 h 320409"/>
              <a:gd name="connsiteX1" fmla="*/ 795338 w 800100"/>
              <a:gd name="connsiteY1" fmla="*/ 100013 h 320409"/>
              <a:gd name="connsiteX2" fmla="*/ 790575 w 800100"/>
              <a:gd name="connsiteY2" fmla="*/ 71438 h 320409"/>
              <a:gd name="connsiteX3" fmla="*/ 747713 w 800100"/>
              <a:gd name="connsiteY3" fmla="*/ 42863 h 320409"/>
              <a:gd name="connsiteX4" fmla="*/ 733425 w 800100"/>
              <a:gd name="connsiteY4" fmla="*/ 28575 h 320409"/>
              <a:gd name="connsiteX5" fmla="*/ 719138 w 800100"/>
              <a:gd name="connsiteY5" fmla="*/ 23813 h 320409"/>
              <a:gd name="connsiteX6" fmla="*/ 695325 w 800100"/>
              <a:gd name="connsiteY6" fmla="*/ 14288 h 320409"/>
              <a:gd name="connsiteX7" fmla="*/ 681038 w 800100"/>
              <a:gd name="connsiteY7" fmla="*/ 9525 h 320409"/>
              <a:gd name="connsiteX8" fmla="*/ 666750 w 800100"/>
              <a:gd name="connsiteY8" fmla="*/ 0 h 320409"/>
              <a:gd name="connsiteX9" fmla="*/ 495300 w 800100"/>
              <a:gd name="connsiteY9" fmla="*/ 9525 h 320409"/>
              <a:gd name="connsiteX10" fmla="*/ 476250 w 800100"/>
              <a:gd name="connsiteY10" fmla="*/ 14288 h 320409"/>
              <a:gd name="connsiteX11" fmla="*/ 447675 w 800100"/>
              <a:gd name="connsiteY11" fmla="*/ 19050 h 320409"/>
              <a:gd name="connsiteX12" fmla="*/ 433388 w 800100"/>
              <a:gd name="connsiteY12" fmla="*/ 23813 h 320409"/>
              <a:gd name="connsiteX13" fmla="*/ 395288 w 800100"/>
              <a:gd name="connsiteY13" fmla="*/ 47625 h 320409"/>
              <a:gd name="connsiteX14" fmla="*/ 361950 w 800100"/>
              <a:gd name="connsiteY14" fmla="*/ 57150 h 320409"/>
              <a:gd name="connsiteX15" fmla="*/ 342900 w 800100"/>
              <a:gd name="connsiteY15" fmla="*/ 71438 h 320409"/>
              <a:gd name="connsiteX16" fmla="*/ 319088 w 800100"/>
              <a:gd name="connsiteY16" fmla="*/ 80963 h 320409"/>
              <a:gd name="connsiteX17" fmla="*/ 290513 w 800100"/>
              <a:gd name="connsiteY17" fmla="*/ 90488 h 320409"/>
              <a:gd name="connsiteX18" fmla="*/ 276225 w 800100"/>
              <a:gd name="connsiteY18" fmla="*/ 95250 h 320409"/>
              <a:gd name="connsiteX19" fmla="*/ 257175 w 800100"/>
              <a:gd name="connsiteY19" fmla="*/ 104775 h 320409"/>
              <a:gd name="connsiteX20" fmla="*/ 214313 w 800100"/>
              <a:gd name="connsiteY20" fmla="*/ 138113 h 320409"/>
              <a:gd name="connsiteX21" fmla="*/ 161925 w 800100"/>
              <a:gd name="connsiteY21" fmla="*/ 176213 h 320409"/>
              <a:gd name="connsiteX22" fmla="*/ 142875 w 800100"/>
              <a:gd name="connsiteY22" fmla="*/ 190500 h 320409"/>
              <a:gd name="connsiteX23" fmla="*/ 128588 w 800100"/>
              <a:gd name="connsiteY23" fmla="*/ 204788 h 320409"/>
              <a:gd name="connsiteX24" fmla="*/ 85725 w 800100"/>
              <a:gd name="connsiteY24" fmla="*/ 228600 h 320409"/>
              <a:gd name="connsiteX25" fmla="*/ 61913 w 800100"/>
              <a:gd name="connsiteY25" fmla="*/ 252413 h 320409"/>
              <a:gd name="connsiteX26" fmla="*/ 38100 w 800100"/>
              <a:gd name="connsiteY26" fmla="*/ 280988 h 320409"/>
              <a:gd name="connsiteX27" fmla="*/ 14288 w 800100"/>
              <a:gd name="connsiteY27" fmla="*/ 304800 h 320409"/>
              <a:gd name="connsiteX28" fmla="*/ 0 w 800100"/>
              <a:gd name="connsiteY28" fmla="*/ 319088 h 32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00100" h="320409">
                <a:moveTo>
                  <a:pt x="800100" y="200025"/>
                </a:moveTo>
                <a:cubicBezTo>
                  <a:pt x="798513" y="166688"/>
                  <a:pt x="797803" y="133297"/>
                  <a:pt x="795338" y="100013"/>
                </a:cubicBezTo>
                <a:cubicBezTo>
                  <a:pt x="794625" y="90383"/>
                  <a:pt x="796757" y="78856"/>
                  <a:pt x="790575" y="71438"/>
                </a:cubicBezTo>
                <a:cubicBezTo>
                  <a:pt x="779582" y="58247"/>
                  <a:pt x="759855" y="55005"/>
                  <a:pt x="747713" y="42863"/>
                </a:cubicBezTo>
                <a:cubicBezTo>
                  <a:pt x="742950" y="38100"/>
                  <a:pt x="739029" y="32311"/>
                  <a:pt x="733425" y="28575"/>
                </a:cubicBezTo>
                <a:cubicBezTo>
                  <a:pt x="729248" y="25790"/>
                  <a:pt x="723838" y="25576"/>
                  <a:pt x="719138" y="23813"/>
                </a:cubicBezTo>
                <a:cubicBezTo>
                  <a:pt x="711133" y="20811"/>
                  <a:pt x="703330" y="17290"/>
                  <a:pt x="695325" y="14288"/>
                </a:cubicBezTo>
                <a:cubicBezTo>
                  <a:pt x="690625" y="12525"/>
                  <a:pt x="685528" y="11770"/>
                  <a:pt x="681038" y="9525"/>
                </a:cubicBezTo>
                <a:cubicBezTo>
                  <a:pt x="675918" y="6965"/>
                  <a:pt x="671513" y="3175"/>
                  <a:pt x="666750" y="0"/>
                </a:cubicBezTo>
                <a:lnTo>
                  <a:pt x="495300" y="9525"/>
                </a:lnTo>
                <a:cubicBezTo>
                  <a:pt x="488773" y="10015"/>
                  <a:pt x="482668" y="13004"/>
                  <a:pt x="476250" y="14288"/>
                </a:cubicBezTo>
                <a:cubicBezTo>
                  <a:pt x="466781" y="16182"/>
                  <a:pt x="457200" y="17463"/>
                  <a:pt x="447675" y="19050"/>
                </a:cubicBezTo>
                <a:cubicBezTo>
                  <a:pt x="442913" y="20638"/>
                  <a:pt x="437795" y="21409"/>
                  <a:pt x="433388" y="23813"/>
                </a:cubicBezTo>
                <a:cubicBezTo>
                  <a:pt x="420240" y="30985"/>
                  <a:pt x="409496" y="42889"/>
                  <a:pt x="395288" y="47625"/>
                </a:cubicBezTo>
                <a:cubicBezTo>
                  <a:pt x="374791" y="54458"/>
                  <a:pt x="385870" y="51171"/>
                  <a:pt x="361950" y="57150"/>
                </a:cubicBezTo>
                <a:cubicBezTo>
                  <a:pt x="355600" y="61913"/>
                  <a:pt x="349839" y="67583"/>
                  <a:pt x="342900" y="71438"/>
                </a:cubicBezTo>
                <a:cubicBezTo>
                  <a:pt x="335427" y="75590"/>
                  <a:pt x="327122" y="78041"/>
                  <a:pt x="319088" y="80963"/>
                </a:cubicBezTo>
                <a:cubicBezTo>
                  <a:pt x="309652" y="84394"/>
                  <a:pt x="300038" y="87313"/>
                  <a:pt x="290513" y="90488"/>
                </a:cubicBezTo>
                <a:cubicBezTo>
                  <a:pt x="285750" y="92075"/>
                  <a:pt x="280715" y="93005"/>
                  <a:pt x="276225" y="95250"/>
                </a:cubicBezTo>
                <a:cubicBezTo>
                  <a:pt x="269875" y="98425"/>
                  <a:pt x="263263" y="101122"/>
                  <a:pt x="257175" y="104775"/>
                </a:cubicBezTo>
                <a:cubicBezTo>
                  <a:pt x="201731" y="138041"/>
                  <a:pt x="249206" y="109564"/>
                  <a:pt x="214313" y="138113"/>
                </a:cubicBezTo>
                <a:cubicBezTo>
                  <a:pt x="164701" y="178706"/>
                  <a:pt x="191922" y="154788"/>
                  <a:pt x="161925" y="176213"/>
                </a:cubicBezTo>
                <a:cubicBezTo>
                  <a:pt x="155466" y="180826"/>
                  <a:pt x="148901" y="185334"/>
                  <a:pt x="142875" y="190500"/>
                </a:cubicBezTo>
                <a:cubicBezTo>
                  <a:pt x="137761" y="194883"/>
                  <a:pt x="133976" y="200747"/>
                  <a:pt x="128588" y="204788"/>
                </a:cubicBezTo>
                <a:cubicBezTo>
                  <a:pt x="116632" y="213755"/>
                  <a:pt x="99292" y="221817"/>
                  <a:pt x="85725" y="228600"/>
                </a:cubicBezTo>
                <a:cubicBezTo>
                  <a:pt x="68264" y="254792"/>
                  <a:pt x="85723" y="232572"/>
                  <a:pt x="61913" y="252413"/>
                </a:cubicBezTo>
                <a:cubicBezTo>
                  <a:pt x="35442" y="274472"/>
                  <a:pt x="58275" y="257931"/>
                  <a:pt x="38100" y="280988"/>
                </a:cubicBezTo>
                <a:cubicBezTo>
                  <a:pt x="30708" y="289436"/>
                  <a:pt x="21680" y="296352"/>
                  <a:pt x="14288" y="304800"/>
                </a:cubicBezTo>
                <a:cubicBezTo>
                  <a:pt x="630" y="320409"/>
                  <a:pt x="11389" y="319088"/>
                  <a:pt x="0" y="3190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362081" y="1790677"/>
            <a:ext cx="138113" cy="119448"/>
          </a:xfrm>
          <a:custGeom>
            <a:avLst/>
            <a:gdLst>
              <a:gd name="connsiteX0" fmla="*/ 0 w 138113"/>
              <a:gd name="connsiteY0" fmla="*/ 0 h 119448"/>
              <a:gd name="connsiteX1" fmla="*/ 14288 w 138113"/>
              <a:gd name="connsiteY1" fmla="*/ 42863 h 119448"/>
              <a:gd name="connsiteX2" fmla="*/ 33338 w 138113"/>
              <a:gd name="connsiteY2" fmla="*/ 57150 h 119448"/>
              <a:gd name="connsiteX3" fmla="*/ 61913 w 138113"/>
              <a:gd name="connsiteY3" fmla="*/ 85725 h 119448"/>
              <a:gd name="connsiteX4" fmla="*/ 90488 w 138113"/>
              <a:gd name="connsiteY4" fmla="*/ 95250 h 119448"/>
              <a:gd name="connsiteX5" fmla="*/ 104775 w 138113"/>
              <a:gd name="connsiteY5" fmla="*/ 100013 h 119448"/>
              <a:gd name="connsiteX6" fmla="*/ 133350 w 138113"/>
              <a:gd name="connsiteY6" fmla="*/ 119063 h 119448"/>
              <a:gd name="connsiteX7" fmla="*/ 138113 w 138113"/>
              <a:gd name="connsiteY7" fmla="*/ 119063 h 1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13" h="119448">
                <a:moveTo>
                  <a:pt x="0" y="0"/>
                </a:moveTo>
                <a:cubicBezTo>
                  <a:pt x="3193" y="19156"/>
                  <a:pt x="895" y="29470"/>
                  <a:pt x="14288" y="42863"/>
                </a:cubicBezTo>
                <a:cubicBezTo>
                  <a:pt x="19901" y="48476"/>
                  <a:pt x="27438" y="51840"/>
                  <a:pt x="33338" y="57150"/>
                </a:cubicBezTo>
                <a:cubicBezTo>
                  <a:pt x="43351" y="66161"/>
                  <a:pt x="49134" y="81465"/>
                  <a:pt x="61913" y="85725"/>
                </a:cubicBezTo>
                <a:lnTo>
                  <a:pt x="90488" y="95250"/>
                </a:lnTo>
                <a:lnTo>
                  <a:pt x="104775" y="100013"/>
                </a:lnTo>
                <a:cubicBezTo>
                  <a:pt x="119529" y="114766"/>
                  <a:pt x="114972" y="114468"/>
                  <a:pt x="133350" y="119063"/>
                </a:cubicBezTo>
                <a:cubicBezTo>
                  <a:pt x="134890" y="119448"/>
                  <a:pt x="136525" y="119063"/>
                  <a:pt x="138113" y="1190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838331" y="1847827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3400329" y="1838151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3981359" y="1824023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97147" y="17639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68651" y="17859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1593" y="17639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1659" y="17859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643438" y="1495392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4298" y="142395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6" name="자유형 35"/>
          <p:cNvSpPr/>
          <p:nvPr/>
        </p:nvSpPr>
        <p:spPr>
          <a:xfrm>
            <a:off x="4552863" y="1819248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783163" y="17478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14348" y="2714620"/>
            <a:ext cx="74295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temp=0</a:t>
            </a:r>
            <a:r>
              <a:rPr lang="en-US" altLang="ko-KR" sz="1400" dirty="0" smtClean="0"/>
              <a:t>; </a:t>
            </a:r>
          </a:p>
          <a:p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 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score.length</a:t>
            </a:r>
            <a:r>
              <a:rPr lang="en-US" altLang="ko-KR" sz="1400" dirty="0"/>
              <a:t> 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for(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j=i+1 ; j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&lt; </a:t>
            </a:r>
            <a:r>
              <a:rPr lang="en-US" altLang="ko-KR" sz="1400" dirty="0" err="1" smtClean="0"/>
              <a:t>score.length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; j++)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if(score[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&lt; score[j])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b="1" dirty="0" smtClean="0"/>
              <a:t>       </a:t>
            </a:r>
            <a:r>
              <a:rPr lang="en-US" altLang="ko-KR" sz="1400" dirty="0" smtClean="0"/>
              <a:t>temp=score[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]; </a:t>
            </a:r>
            <a:endParaRPr lang="ko-KR" altLang="en-US" sz="1400" dirty="0"/>
          </a:p>
          <a:p>
            <a:r>
              <a:rPr lang="en-US" altLang="ko-KR" sz="1400" dirty="0" smtClean="0"/>
              <a:t>       score[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]=score[j</a:t>
            </a:r>
            <a:r>
              <a:rPr lang="en-US" altLang="ko-KR" sz="1400" dirty="0" smtClean="0"/>
              <a:t>];</a:t>
            </a:r>
            <a:endParaRPr lang="ko-KR" altLang="en-US" sz="1400" dirty="0"/>
          </a:p>
          <a:p>
            <a:r>
              <a:rPr lang="en-US" altLang="ko-KR" sz="1400" dirty="0" smtClean="0"/>
              <a:t>       score[j</a:t>
            </a:r>
            <a:r>
              <a:rPr lang="en-US" altLang="ko-KR" sz="1400" dirty="0"/>
              <a:t>]=temp;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r>
              <a:rPr lang="en-US" altLang="ko-KR" sz="1400" dirty="0" smtClean="0"/>
              <a:t>   }//</a:t>
            </a:r>
            <a:r>
              <a:rPr lang="en-US" altLang="ko-KR" sz="1400" dirty="0"/>
              <a:t>end for</a:t>
            </a:r>
          </a:p>
          <a:p>
            <a:r>
              <a:rPr lang="en-US" altLang="ko-KR" sz="1400" dirty="0"/>
              <a:t>}//end for</a:t>
            </a:r>
            <a:endParaRPr lang="ko-KR" altLang="en-US" sz="1400" dirty="0"/>
          </a:p>
        </p:txBody>
      </p:sp>
      <p:sp>
        <p:nvSpPr>
          <p:cNvPr id="39" name="자유형 38"/>
          <p:cNvSpPr/>
          <p:nvPr/>
        </p:nvSpPr>
        <p:spPr>
          <a:xfrm>
            <a:off x="5662533" y="1795459"/>
            <a:ext cx="119062" cy="92496"/>
          </a:xfrm>
          <a:custGeom>
            <a:avLst/>
            <a:gdLst>
              <a:gd name="connsiteX0" fmla="*/ 119062 w 119062"/>
              <a:gd name="connsiteY0" fmla="*/ 0 h 92496"/>
              <a:gd name="connsiteX1" fmla="*/ 109537 w 119062"/>
              <a:gd name="connsiteY1" fmla="*/ 33338 h 92496"/>
              <a:gd name="connsiteX2" fmla="*/ 85725 w 119062"/>
              <a:gd name="connsiteY2" fmla="*/ 61913 h 92496"/>
              <a:gd name="connsiteX3" fmla="*/ 57150 w 119062"/>
              <a:gd name="connsiteY3" fmla="*/ 80963 h 92496"/>
              <a:gd name="connsiteX4" fmla="*/ 33337 w 119062"/>
              <a:gd name="connsiteY4" fmla="*/ 85725 h 92496"/>
              <a:gd name="connsiteX5" fmla="*/ 0 w 119062"/>
              <a:gd name="connsiteY5" fmla="*/ 90488 h 9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" h="92496">
                <a:moveTo>
                  <a:pt x="119062" y="0"/>
                </a:moveTo>
                <a:cubicBezTo>
                  <a:pt x="117535" y="6108"/>
                  <a:pt x="112955" y="26503"/>
                  <a:pt x="109537" y="33338"/>
                </a:cubicBezTo>
                <a:cubicBezTo>
                  <a:pt x="104535" y="43342"/>
                  <a:pt x="94341" y="55212"/>
                  <a:pt x="85725" y="61913"/>
                </a:cubicBezTo>
                <a:cubicBezTo>
                  <a:pt x="76689" y="68941"/>
                  <a:pt x="68375" y="78718"/>
                  <a:pt x="57150" y="80963"/>
                </a:cubicBezTo>
                <a:cubicBezTo>
                  <a:pt x="49212" y="82550"/>
                  <a:pt x="41190" y="83762"/>
                  <a:pt x="33337" y="85725"/>
                </a:cubicBezTo>
                <a:cubicBezTo>
                  <a:pt x="6252" y="92496"/>
                  <a:pt x="32639" y="90488"/>
                  <a:pt x="0" y="904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14942" y="1500174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95802" y="142873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42" name="자유형 41"/>
          <p:cNvSpPr/>
          <p:nvPr/>
        </p:nvSpPr>
        <p:spPr>
          <a:xfrm>
            <a:off x="5124367" y="1824030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354667" y="1752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43240" y="2192529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71802" y="2335405"/>
            <a:ext cx="607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temp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444986" y="30091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4006225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이차원 배열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행과 열로 구성된 배열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모든 행에 열의 개수는 동일하다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행의 수 </a:t>
            </a:r>
            <a:r>
              <a:rPr lang="en-US" altLang="ko-KR" sz="1600" dirty="0" smtClean="0"/>
              <a:t>: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열의 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].length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[][]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=null;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[][]=null;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[][]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=null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모든 방의 값이 초기화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행의수</a:t>
            </a:r>
            <a:r>
              <a:rPr lang="en-US" altLang="ko-KR" sz="1600" dirty="0" smtClean="0"/>
              <a:t>][</a:t>
            </a:r>
            <a:r>
              <a:rPr lang="ko-KR" altLang="en-US" sz="1600" dirty="0" err="1" smtClean="0"/>
              <a:t>열의수</a:t>
            </a:r>
            <a:r>
              <a:rPr lang="en-US" altLang="ko-KR" sz="1600" dirty="0" smtClean="0"/>
              <a:t>];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[2][4];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 3.</a:t>
            </a:r>
            <a:r>
              <a:rPr lang="ko-KR" altLang="en-US" sz="1600" dirty="0" err="1" smtClean="0"/>
              <a:t>값할당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행에는 값을 넣을 수 가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][</a:t>
            </a:r>
            <a:r>
              <a:rPr lang="ko-KR" altLang="en-US" sz="1600" dirty="0" smtClean="0"/>
              <a:t>열의번호</a:t>
            </a:r>
            <a:r>
              <a:rPr lang="en-US" altLang="ko-KR" sz="1600" dirty="0" smtClean="0"/>
              <a:t>]=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 =20;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4.</a:t>
            </a:r>
            <a:r>
              <a:rPr lang="ko-KR" altLang="en-US" sz="1600" dirty="0" smtClean="0"/>
              <a:t>값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][</a:t>
            </a:r>
            <a:r>
              <a:rPr lang="ko-KR" altLang="en-US" sz="1600" dirty="0" smtClean="0"/>
              <a:t>열의번호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500562" y="1643050"/>
            <a:ext cx="128588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43636" y="1643050"/>
            <a:ext cx="257173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0562" y="321468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15074" y="3286124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heap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643438" y="2786058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2066" y="2786058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86512" y="278605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58016" y="278605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29520" y="278605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01024" y="278605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6512" y="271462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8876" y="271462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7410380" y="271349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981884" y="271462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6446" y="221455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24" name="자유형 23"/>
          <p:cNvSpPr/>
          <p:nvPr/>
        </p:nvSpPr>
        <p:spPr>
          <a:xfrm>
            <a:off x="6296022" y="3076561"/>
            <a:ext cx="138113" cy="119448"/>
          </a:xfrm>
          <a:custGeom>
            <a:avLst/>
            <a:gdLst>
              <a:gd name="connsiteX0" fmla="*/ 0 w 138113"/>
              <a:gd name="connsiteY0" fmla="*/ 0 h 119448"/>
              <a:gd name="connsiteX1" fmla="*/ 14288 w 138113"/>
              <a:gd name="connsiteY1" fmla="*/ 42863 h 119448"/>
              <a:gd name="connsiteX2" fmla="*/ 33338 w 138113"/>
              <a:gd name="connsiteY2" fmla="*/ 57150 h 119448"/>
              <a:gd name="connsiteX3" fmla="*/ 61913 w 138113"/>
              <a:gd name="connsiteY3" fmla="*/ 85725 h 119448"/>
              <a:gd name="connsiteX4" fmla="*/ 90488 w 138113"/>
              <a:gd name="connsiteY4" fmla="*/ 95250 h 119448"/>
              <a:gd name="connsiteX5" fmla="*/ 104775 w 138113"/>
              <a:gd name="connsiteY5" fmla="*/ 100013 h 119448"/>
              <a:gd name="connsiteX6" fmla="*/ 133350 w 138113"/>
              <a:gd name="connsiteY6" fmla="*/ 119063 h 119448"/>
              <a:gd name="connsiteX7" fmla="*/ 138113 w 138113"/>
              <a:gd name="connsiteY7" fmla="*/ 119063 h 1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13" h="119448">
                <a:moveTo>
                  <a:pt x="0" y="0"/>
                </a:moveTo>
                <a:cubicBezTo>
                  <a:pt x="3193" y="19156"/>
                  <a:pt x="895" y="29470"/>
                  <a:pt x="14288" y="42863"/>
                </a:cubicBezTo>
                <a:cubicBezTo>
                  <a:pt x="19901" y="48476"/>
                  <a:pt x="27438" y="51840"/>
                  <a:pt x="33338" y="57150"/>
                </a:cubicBezTo>
                <a:cubicBezTo>
                  <a:pt x="43351" y="66161"/>
                  <a:pt x="49134" y="81465"/>
                  <a:pt x="61913" y="85725"/>
                </a:cubicBezTo>
                <a:lnTo>
                  <a:pt x="90488" y="95250"/>
                </a:lnTo>
                <a:lnTo>
                  <a:pt x="104775" y="100013"/>
                </a:lnTo>
                <a:cubicBezTo>
                  <a:pt x="119529" y="114766"/>
                  <a:pt x="114972" y="114468"/>
                  <a:pt x="133350" y="119063"/>
                </a:cubicBezTo>
                <a:cubicBezTo>
                  <a:pt x="134890" y="119448"/>
                  <a:pt x="136525" y="119063"/>
                  <a:pt x="138113" y="1190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72272" y="3133711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7334270" y="3124035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7915300" y="3109907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8429652" y="3071810"/>
            <a:ext cx="119062" cy="92496"/>
          </a:xfrm>
          <a:custGeom>
            <a:avLst/>
            <a:gdLst>
              <a:gd name="connsiteX0" fmla="*/ 119062 w 119062"/>
              <a:gd name="connsiteY0" fmla="*/ 0 h 92496"/>
              <a:gd name="connsiteX1" fmla="*/ 109537 w 119062"/>
              <a:gd name="connsiteY1" fmla="*/ 33338 h 92496"/>
              <a:gd name="connsiteX2" fmla="*/ 85725 w 119062"/>
              <a:gd name="connsiteY2" fmla="*/ 61913 h 92496"/>
              <a:gd name="connsiteX3" fmla="*/ 57150 w 119062"/>
              <a:gd name="connsiteY3" fmla="*/ 80963 h 92496"/>
              <a:gd name="connsiteX4" fmla="*/ 33337 w 119062"/>
              <a:gd name="connsiteY4" fmla="*/ 85725 h 92496"/>
              <a:gd name="connsiteX5" fmla="*/ 0 w 119062"/>
              <a:gd name="connsiteY5" fmla="*/ 90488 h 9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" h="92496">
                <a:moveTo>
                  <a:pt x="119062" y="0"/>
                </a:moveTo>
                <a:cubicBezTo>
                  <a:pt x="117535" y="6108"/>
                  <a:pt x="112955" y="26503"/>
                  <a:pt x="109537" y="33338"/>
                </a:cubicBezTo>
                <a:cubicBezTo>
                  <a:pt x="104535" y="43342"/>
                  <a:pt x="94341" y="55212"/>
                  <a:pt x="85725" y="61913"/>
                </a:cubicBezTo>
                <a:cubicBezTo>
                  <a:pt x="76689" y="68941"/>
                  <a:pt x="68375" y="78718"/>
                  <a:pt x="57150" y="80963"/>
                </a:cubicBezTo>
                <a:cubicBezTo>
                  <a:pt x="49212" y="82550"/>
                  <a:pt x="41190" y="83762"/>
                  <a:pt x="33337" y="85725"/>
                </a:cubicBezTo>
                <a:cubicBezTo>
                  <a:pt x="6252" y="92496"/>
                  <a:pt x="32639" y="90488"/>
                  <a:pt x="0" y="904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31088" y="30497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002592" y="30718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5534" y="30497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145600" y="30718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6286512" y="250143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58016" y="250143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29520" y="250143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001024" y="250143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86512" y="242999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838876" y="242999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7410380" y="242886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981884" y="242999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48" name="자유형 47"/>
          <p:cNvSpPr/>
          <p:nvPr/>
        </p:nvSpPr>
        <p:spPr>
          <a:xfrm>
            <a:off x="5375859" y="2414588"/>
            <a:ext cx="905879" cy="414337"/>
          </a:xfrm>
          <a:custGeom>
            <a:avLst/>
            <a:gdLst>
              <a:gd name="connsiteX0" fmla="*/ 905879 w 905879"/>
              <a:gd name="connsiteY0" fmla="*/ 100012 h 414337"/>
              <a:gd name="connsiteX1" fmla="*/ 901116 w 905879"/>
              <a:gd name="connsiteY1" fmla="*/ 85725 h 414337"/>
              <a:gd name="connsiteX2" fmla="*/ 858254 w 905879"/>
              <a:gd name="connsiteY2" fmla="*/ 47625 h 414337"/>
              <a:gd name="connsiteX3" fmla="*/ 820154 w 905879"/>
              <a:gd name="connsiteY3" fmla="*/ 28575 h 414337"/>
              <a:gd name="connsiteX4" fmla="*/ 767766 w 905879"/>
              <a:gd name="connsiteY4" fmla="*/ 9525 h 414337"/>
              <a:gd name="connsiteX5" fmla="*/ 710616 w 905879"/>
              <a:gd name="connsiteY5" fmla="*/ 0 h 414337"/>
              <a:gd name="connsiteX6" fmla="*/ 472491 w 905879"/>
              <a:gd name="connsiteY6" fmla="*/ 4762 h 414337"/>
              <a:gd name="connsiteX7" fmla="*/ 439154 w 905879"/>
              <a:gd name="connsiteY7" fmla="*/ 19050 h 414337"/>
              <a:gd name="connsiteX8" fmla="*/ 396291 w 905879"/>
              <a:gd name="connsiteY8" fmla="*/ 33337 h 414337"/>
              <a:gd name="connsiteX9" fmla="*/ 367716 w 905879"/>
              <a:gd name="connsiteY9" fmla="*/ 42862 h 414337"/>
              <a:gd name="connsiteX10" fmla="*/ 353429 w 905879"/>
              <a:gd name="connsiteY10" fmla="*/ 47625 h 414337"/>
              <a:gd name="connsiteX11" fmla="*/ 339141 w 905879"/>
              <a:gd name="connsiteY11" fmla="*/ 66675 h 414337"/>
              <a:gd name="connsiteX12" fmla="*/ 320091 w 905879"/>
              <a:gd name="connsiteY12" fmla="*/ 71437 h 414337"/>
              <a:gd name="connsiteX13" fmla="*/ 291516 w 905879"/>
              <a:gd name="connsiteY13" fmla="*/ 90487 h 414337"/>
              <a:gd name="connsiteX14" fmla="*/ 253416 w 905879"/>
              <a:gd name="connsiteY14" fmla="*/ 123825 h 414337"/>
              <a:gd name="connsiteX15" fmla="*/ 210554 w 905879"/>
              <a:gd name="connsiteY15" fmla="*/ 157162 h 414337"/>
              <a:gd name="connsiteX16" fmla="*/ 196266 w 905879"/>
              <a:gd name="connsiteY16" fmla="*/ 161925 h 414337"/>
              <a:gd name="connsiteX17" fmla="*/ 167691 w 905879"/>
              <a:gd name="connsiteY17" fmla="*/ 190500 h 414337"/>
              <a:gd name="connsiteX18" fmla="*/ 115304 w 905879"/>
              <a:gd name="connsiteY18" fmla="*/ 242887 h 414337"/>
              <a:gd name="connsiteX19" fmla="*/ 96254 w 905879"/>
              <a:gd name="connsiteY19" fmla="*/ 261937 h 414337"/>
              <a:gd name="connsiteX20" fmla="*/ 81966 w 905879"/>
              <a:gd name="connsiteY20" fmla="*/ 280987 h 414337"/>
              <a:gd name="connsiteX21" fmla="*/ 62916 w 905879"/>
              <a:gd name="connsiteY21" fmla="*/ 300037 h 414337"/>
              <a:gd name="connsiteX22" fmla="*/ 53391 w 905879"/>
              <a:gd name="connsiteY22" fmla="*/ 319087 h 414337"/>
              <a:gd name="connsiteX23" fmla="*/ 29579 w 905879"/>
              <a:gd name="connsiteY23" fmla="*/ 352425 h 414337"/>
              <a:gd name="connsiteX24" fmla="*/ 5766 w 905879"/>
              <a:gd name="connsiteY24" fmla="*/ 390525 h 414337"/>
              <a:gd name="connsiteX25" fmla="*/ 1004 w 905879"/>
              <a:gd name="connsiteY25" fmla="*/ 414337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5879" h="414337">
                <a:moveTo>
                  <a:pt x="905879" y="100012"/>
                </a:moveTo>
                <a:cubicBezTo>
                  <a:pt x="904291" y="95250"/>
                  <a:pt x="904198" y="89688"/>
                  <a:pt x="901116" y="85725"/>
                </a:cubicBezTo>
                <a:cubicBezTo>
                  <a:pt x="890911" y="72604"/>
                  <a:pt x="874224" y="56336"/>
                  <a:pt x="858254" y="47625"/>
                </a:cubicBezTo>
                <a:cubicBezTo>
                  <a:pt x="845789" y="40826"/>
                  <a:pt x="832854" y="34925"/>
                  <a:pt x="820154" y="28575"/>
                </a:cubicBezTo>
                <a:cubicBezTo>
                  <a:pt x="797175" y="17085"/>
                  <a:pt x="797499" y="15784"/>
                  <a:pt x="767766" y="9525"/>
                </a:cubicBezTo>
                <a:cubicBezTo>
                  <a:pt x="748867" y="5546"/>
                  <a:pt x="729666" y="3175"/>
                  <a:pt x="710616" y="0"/>
                </a:cubicBezTo>
                <a:lnTo>
                  <a:pt x="472491" y="4762"/>
                </a:lnTo>
                <a:cubicBezTo>
                  <a:pt x="463849" y="5088"/>
                  <a:pt x="445185" y="16730"/>
                  <a:pt x="439154" y="19050"/>
                </a:cubicBezTo>
                <a:cubicBezTo>
                  <a:pt x="425097" y="24456"/>
                  <a:pt x="410579" y="28575"/>
                  <a:pt x="396291" y="33337"/>
                </a:cubicBezTo>
                <a:lnTo>
                  <a:pt x="367716" y="42862"/>
                </a:lnTo>
                <a:lnTo>
                  <a:pt x="353429" y="47625"/>
                </a:lnTo>
                <a:cubicBezTo>
                  <a:pt x="348666" y="53975"/>
                  <a:pt x="345600" y="62061"/>
                  <a:pt x="339141" y="66675"/>
                </a:cubicBezTo>
                <a:cubicBezTo>
                  <a:pt x="333815" y="70479"/>
                  <a:pt x="325945" y="68510"/>
                  <a:pt x="320091" y="71437"/>
                </a:cubicBezTo>
                <a:cubicBezTo>
                  <a:pt x="309852" y="76556"/>
                  <a:pt x="300774" y="83754"/>
                  <a:pt x="291516" y="90487"/>
                </a:cubicBezTo>
                <a:cubicBezTo>
                  <a:pt x="231450" y="134172"/>
                  <a:pt x="295429" y="88814"/>
                  <a:pt x="253416" y="123825"/>
                </a:cubicBezTo>
                <a:cubicBezTo>
                  <a:pt x="239511" y="135412"/>
                  <a:pt x="227725" y="151438"/>
                  <a:pt x="210554" y="157162"/>
                </a:cubicBezTo>
                <a:lnTo>
                  <a:pt x="196266" y="161925"/>
                </a:lnTo>
                <a:cubicBezTo>
                  <a:pt x="177751" y="189697"/>
                  <a:pt x="197681" y="163236"/>
                  <a:pt x="167691" y="190500"/>
                </a:cubicBezTo>
                <a:lnTo>
                  <a:pt x="115304" y="242887"/>
                </a:lnTo>
                <a:cubicBezTo>
                  <a:pt x="108954" y="249237"/>
                  <a:pt x="101642" y="254753"/>
                  <a:pt x="96254" y="261937"/>
                </a:cubicBezTo>
                <a:cubicBezTo>
                  <a:pt x="91491" y="268287"/>
                  <a:pt x="87193" y="275013"/>
                  <a:pt x="81966" y="280987"/>
                </a:cubicBezTo>
                <a:cubicBezTo>
                  <a:pt x="76052" y="287745"/>
                  <a:pt x="68304" y="292853"/>
                  <a:pt x="62916" y="300037"/>
                </a:cubicBezTo>
                <a:cubicBezTo>
                  <a:pt x="58656" y="305717"/>
                  <a:pt x="57517" y="313310"/>
                  <a:pt x="53391" y="319087"/>
                </a:cubicBezTo>
                <a:cubicBezTo>
                  <a:pt x="32470" y="348378"/>
                  <a:pt x="43818" y="316829"/>
                  <a:pt x="29579" y="352425"/>
                </a:cubicBezTo>
                <a:cubicBezTo>
                  <a:pt x="15153" y="388491"/>
                  <a:pt x="30170" y="374256"/>
                  <a:pt x="5766" y="390525"/>
                </a:cubicBezTo>
                <a:cubicBezTo>
                  <a:pt x="0" y="407824"/>
                  <a:pt x="1004" y="399792"/>
                  <a:pt x="1004" y="4143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6167438" y="2505075"/>
            <a:ext cx="114300" cy="42863"/>
          </a:xfrm>
          <a:custGeom>
            <a:avLst/>
            <a:gdLst>
              <a:gd name="connsiteX0" fmla="*/ 114300 w 114300"/>
              <a:gd name="connsiteY0" fmla="*/ 0 h 42863"/>
              <a:gd name="connsiteX1" fmla="*/ 47625 w 114300"/>
              <a:gd name="connsiteY1" fmla="*/ 9525 h 42863"/>
              <a:gd name="connsiteX2" fmla="*/ 19050 w 114300"/>
              <a:gd name="connsiteY2" fmla="*/ 14288 h 42863"/>
              <a:gd name="connsiteX3" fmla="*/ 4762 w 114300"/>
              <a:gd name="connsiteY3" fmla="*/ 28575 h 42863"/>
              <a:gd name="connsiteX4" fmla="*/ 0 w 114300"/>
              <a:gd name="connsiteY4" fmla="*/ 42863 h 4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42863">
                <a:moveTo>
                  <a:pt x="114300" y="0"/>
                </a:moveTo>
                <a:lnTo>
                  <a:pt x="47625" y="9525"/>
                </a:lnTo>
                <a:cubicBezTo>
                  <a:pt x="38075" y="10957"/>
                  <a:pt x="27874" y="10366"/>
                  <a:pt x="19050" y="14288"/>
                </a:cubicBezTo>
                <a:cubicBezTo>
                  <a:pt x="12895" y="17023"/>
                  <a:pt x="9525" y="23813"/>
                  <a:pt x="4762" y="28575"/>
                </a:cubicBezTo>
                <a:lnTo>
                  <a:pt x="0" y="4286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6184727" y="2705100"/>
            <a:ext cx="97011" cy="57150"/>
          </a:xfrm>
          <a:custGeom>
            <a:avLst/>
            <a:gdLst>
              <a:gd name="connsiteX0" fmla="*/ 97011 w 97011"/>
              <a:gd name="connsiteY0" fmla="*/ 57150 h 57150"/>
              <a:gd name="connsiteX1" fmla="*/ 35098 w 97011"/>
              <a:gd name="connsiteY1" fmla="*/ 47625 h 57150"/>
              <a:gd name="connsiteX2" fmla="*/ 20811 w 97011"/>
              <a:gd name="connsiteY2" fmla="*/ 38100 h 57150"/>
              <a:gd name="connsiteX3" fmla="*/ 1761 w 97011"/>
              <a:gd name="connsiteY3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11" h="57150">
                <a:moveTo>
                  <a:pt x="97011" y="57150"/>
                </a:moveTo>
                <a:cubicBezTo>
                  <a:pt x="83347" y="55784"/>
                  <a:pt x="52263" y="56208"/>
                  <a:pt x="35098" y="47625"/>
                </a:cubicBezTo>
                <a:cubicBezTo>
                  <a:pt x="29979" y="45065"/>
                  <a:pt x="25573" y="41275"/>
                  <a:pt x="20811" y="38100"/>
                </a:cubicBezTo>
                <a:cubicBezTo>
                  <a:pt x="0" y="6883"/>
                  <a:pt x="1761" y="20973"/>
                  <a:pt x="176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929322" y="250030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52" name="자유형 51"/>
          <p:cNvSpPr/>
          <p:nvPr/>
        </p:nvSpPr>
        <p:spPr>
          <a:xfrm>
            <a:off x="6176963" y="2771775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6167438" y="2967038"/>
            <a:ext cx="119062" cy="104775"/>
          </a:xfrm>
          <a:custGeom>
            <a:avLst/>
            <a:gdLst>
              <a:gd name="connsiteX0" fmla="*/ 119062 w 119062"/>
              <a:gd name="connsiteY0" fmla="*/ 104775 h 104775"/>
              <a:gd name="connsiteX1" fmla="*/ 76200 w 119062"/>
              <a:gd name="connsiteY1" fmla="*/ 76200 h 104775"/>
              <a:gd name="connsiteX2" fmla="*/ 61912 w 119062"/>
              <a:gd name="connsiteY2" fmla="*/ 66675 h 104775"/>
              <a:gd name="connsiteX3" fmla="*/ 33337 w 119062"/>
              <a:gd name="connsiteY3" fmla="*/ 38100 h 104775"/>
              <a:gd name="connsiteX4" fmla="*/ 19050 w 119062"/>
              <a:gd name="connsiteY4" fmla="*/ 23812 h 104775"/>
              <a:gd name="connsiteX5" fmla="*/ 0 w 119062"/>
              <a:gd name="connsiteY5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" h="104775">
                <a:moveTo>
                  <a:pt x="119062" y="104775"/>
                </a:moveTo>
                <a:lnTo>
                  <a:pt x="76200" y="76200"/>
                </a:lnTo>
                <a:cubicBezTo>
                  <a:pt x="71437" y="73025"/>
                  <a:pt x="65959" y="70722"/>
                  <a:pt x="61912" y="66675"/>
                </a:cubicBezTo>
                <a:lnTo>
                  <a:pt x="33337" y="38100"/>
                </a:lnTo>
                <a:cubicBezTo>
                  <a:pt x="28575" y="33337"/>
                  <a:pt x="22786" y="29416"/>
                  <a:pt x="19050" y="23812"/>
                </a:cubicBezTo>
                <a:cubicBezTo>
                  <a:pt x="7034" y="5789"/>
                  <a:pt x="13572" y="13572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929322" y="278605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55" name="자유형 54"/>
          <p:cNvSpPr/>
          <p:nvPr/>
        </p:nvSpPr>
        <p:spPr>
          <a:xfrm>
            <a:off x="6286500" y="2374707"/>
            <a:ext cx="150841" cy="139893"/>
          </a:xfrm>
          <a:custGeom>
            <a:avLst/>
            <a:gdLst>
              <a:gd name="connsiteX0" fmla="*/ 0 w 150841"/>
              <a:gd name="connsiteY0" fmla="*/ 139893 h 139893"/>
              <a:gd name="connsiteX1" fmla="*/ 9525 w 150841"/>
              <a:gd name="connsiteY1" fmla="*/ 111318 h 139893"/>
              <a:gd name="connsiteX2" fmla="*/ 33338 w 150841"/>
              <a:gd name="connsiteY2" fmla="*/ 68456 h 139893"/>
              <a:gd name="connsiteX3" fmla="*/ 47625 w 150841"/>
              <a:gd name="connsiteY3" fmla="*/ 54168 h 139893"/>
              <a:gd name="connsiteX4" fmla="*/ 76200 w 150841"/>
              <a:gd name="connsiteY4" fmla="*/ 44643 h 139893"/>
              <a:gd name="connsiteX5" fmla="*/ 90488 w 150841"/>
              <a:gd name="connsiteY5" fmla="*/ 39881 h 139893"/>
              <a:gd name="connsiteX6" fmla="*/ 104775 w 150841"/>
              <a:gd name="connsiteY6" fmla="*/ 25593 h 139893"/>
              <a:gd name="connsiteX7" fmla="*/ 138113 w 150841"/>
              <a:gd name="connsiteY7" fmla="*/ 11306 h 13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41" h="139893">
                <a:moveTo>
                  <a:pt x="0" y="139893"/>
                </a:moveTo>
                <a:lnTo>
                  <a:pt x="9525" y="111318"/>
                </a:lnTo>
                <a:cubicBezTo>
                  <a:pt x="15514" y="93353"/>
                  <a:pt x="16965" y="84831"/>
                  <a:pt x="33338" y="68456"/>
                </a:cubicBezTo>
                <a:cubicBezTo>
                  <a:pt x="38100" y="63693"/>
                  <a:pt x="41737" y="57439"/>
                  <a:pt x="47625" y="54168"/>
                </a:cubicBezTo>
                <a:cubicBezTo>
                  <a:pt x="56402" y="49292"/>
                  <a:pt x="66675" y="47818"/>
                  <a:pt x="76200" y="44643"/>
                </a:cubicBezTo>
                <a:lnTo>
                  <a:pt x="90488" y="39881"/>
                </a:lnTo>
                <a:cubicBezTo>
                  <a:pt x="95250" y="35118"/>
                  <a:pt x="98887" y="28864"/>
                  <a:pt x="104775" y="25593"/>
                </a:cubicBezTo>
                <a:cubicBezTo>
                  <a:pt x="150841" y="0"/>
                  <a:pt x="122815" y="26601"/>
                  <a:pt x="138113" y="113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6729413" y="2386013"/>
            <a:ext cx="223837" cy="109537"/>
          </a:xfrm>
          <a:custGeom>
            <a:avLst/>
            <a:gdLst>
              <a:gd name="connsiteX0" fmla="*/ 0 w 223837"/>
              <a:gd name="connsiteY0" fmla="*/ 9525 h 109537"/>
              <a:gd name="connsiteX1" fmla="*/ 19050 w 223837"/>
              <a:gd name="connsiteY1" fmla="*/ 4762 h 109537"/>
              <a:gd name="connsiteX2" fmla="*/ 42862 w 223837"/>
              <a:gd name="connsiteY2" fmla="*/ 23812 h 109537"/>
              <a:gd name="connsiteX3" fmla="*/ 57150 w 223837"/>
              <a:gd name="connsiteY3" fmla="*/ 28575 h 109537"/>
              <a:gd name="connsiteX4" fmla="*/ 71437 w 223837"/>
              <a:gd name="connsiteY4" fmla="*/ 42862 h 109537"/>
              <a:gd name="connsiteX5" fmla="*/ 85725 w 223837"/>
              <a:gd name="connsiteY5" fmla="*/ 52387 h 109537"/>
              <a:gd name="connsiteX6" fmla="*/ 95250 w 223837"/>
              <a:gd name="connsiteY6" fmla="*/ 66675 h 109537"/>
              <a:gd name="connsiteX7" fmla="*/ 114300 w 223837"/>
              <a:gd name="connsiteY7" fmla="*/ 109537 h 109537"/>
              <a:gd name="connsiteX8" fmla="*/ 123825 w 223837"/>
              <a:gd name="connsiteY8" fmla="*/ 90487 h 109537"/>
              <a:gd name="connsiteX9" fmla="*/ 128587 w 223837"/>
              <a:gd name="connsiteY9" fmla="*/ 76200 h 109537"/>
              <a:gd name="connsiteX10" fmla="*/ 166687 w 223837"/>
              <a:gd name="connsiteY10" fmla="*/ 33337 h 109537"/>
              <a:gd name="connsiteX11" fmla="*/ 185737 w 223837"/>
              <a:gd name="connsiteY11" fmla="*/ 19050 h 109537"/>
              <a:gd name="connsiteX12" fmla="*/ 204787 w 223837"/>
              <a:gd name="connsiteY12" fmla="*/ 14287 h 109537"/>
              <a:gd name="connsiteX13" fmla="*/ 223837 w 223837"/>
              <a:gd name="connsiteY1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837" h="109537">
                <a:moveTo>
                  <a:pt x="0" y="9525"/>
                </a:moveTo>
                <a:cubicBezTo>
                  <a:pt x="6350" y="7937"/>
                  <a:pt x="12505" y="4762"/>
                  <a:pt x="19050" y="4762"/>
                </a:cubicBezTo>
                <a:cubicBezTo>
                  <a:pt x="39997" y="4762"/>
                  <a:pt x="29150" y="12843"/>
                  <a:pt x="42862" y="23812"/>
                </a:cubicBezTo>
                <a:cubicBezTo>
                  <a:pt x="46782" y="26948"/>
                  <a:pt x="52387" y="26987"/>
                  <a:pt x="57150" y="28575"/>
                </a:cubicBezTo>
                <a:cubicBezTo>
                  <a:pt x="61912" y="33337"/>
                  <a:pt x="66263" y="38550"/>
                  <a:pt x="71437" y="42862"/>
                </a:cubicBezTo>
                <a:cubicBezTo>
                  <a:pt x="75834" y="46526"/>
                  <a:pt x="81678" y="48340"/>
                  <a:pt x="85725" y="52387"/>
                </a:cubicBezTo>
                <a:cubicBezTo>
                  <a:pt x="89772" y="56434"/>
                  <a:pt x="92075" y="61912"/>
                  <a:pt x="95250" y="66675"/>
                </a:cubicBezTo>
                <a:cubicBezTo>
                  <a:pt x="106585" y="100680"/>
                  <a:pt x="99206" y="86896"/>
                  <a:pt x="114300" y="109537"/>
                </a:cubicBezTo>
                <a:cubicBezTo>
                  <a:pt x="117475" y="103187"/>
                  <a:pt x="121028" y="97013"/>
                  <a:pt x="123825" y="90487"/>
                </a:cubicBezTo>
                <a:cubicBezTo>
                  <a:pt x="125802" y="85873"/>
                  <a:pt x="126342" y="80690"/>
                  <a:pt x="128587" y="76200"/>
                </a:cubicBezTo>
                <a:cubicBezTo>
                  <a:pt x="136013" y="61348"/>
                  <a:pt x="156588" y="40911"/>
                  <a:pt x="166687" y="33337"/>
                </a:cubicBezTo>
                <a:cubicBezTo>
                  <a:pt x="173037" y="28575"/>
                  <a:pt x="178638" y="22600"/>
                  <a:pt x="185737" y="19050"/>
                </a:cubicBezTo>
                <a:cubicBezTo>
                  <a:pt x="191591" y="16123"/>
                  <a:pt x="198437" y="15875"/>
                  <a:pt x="204787" y="14287"/>
                </a:cubicBezTo>
                <a:cubicBezTo>
                  <a:pt x="220943" y="3517"/>
                  <a:pt x="215028" y="8809"/>
                  <a:pt x="22383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7319985" y="2357430"/>
            <a:ext cx="223837" cy="109537"/>
          </a:xfrm>
          <a:custGeom>
            <a:avLst/>
            <a:gdLst>
              <a:gd name="connsiteX0" fmla="*/ 0 w 223837"/>
              <a:gd name="connsiteY0" fmla="*/ 9525 h 109537"/>
              <a:gd name="connsiteX1" fmla="*/ 19050 w 223837"/>
              <a:gd name="connsiteY1" fmla="*/ 4762 h 109537"/>
              <a:gd name="connsiteX2" fmla="*/ 42862 w 223837"/>
              <a:gd name="connsiteY2" fmla="*/ 23812 h 109537"/>
              <a:gd name="connsiteX3" fmla="*/ 57150 w 223837"/>
              <a:gd name="connsiteY3" fmla="*/ 28575 h 109537"/>
              <a:gd name="connsiteX4" fmla="*/ 71437 w 223837"/>
              <a:gd name="connsiteY4" fmla="*/ 42862 h 109537"/>
              <a:gd name="connsiteX5" fmla="*/ 85725 w 223837"/>
              <a:gd name="connsiteY5" fmla="*/ 52387 h 109537"/>
              <a:gd name="connsiteX6" fmla="*/ 95250 w 223837"/>
              <a:gd name="connsiteY6" fmla="*/ 66675 h 109537"/>
              <a:gd name="connsiteX7" fmla="*/ 114300 w 223837"/>
              <a:gd name="connsiteY7" fmla="*/ 109537 h 109537"/>
              <a:gd name="connsiteX8" fmla="*/ 123825 w 223837"/>
              <a:gd name="connsiteY8" fmla="*/ 90487 h 109537"/>
              <a:gd name="connsiteX9" fmla="*/ 128587 w 223837"/>
              <a:gd name="connsiteY9" fmla="*/ 76200 h 109537"/>
              <a:gd name="connsiteX10" fmla="*/ 166687 w 223837"/>
              <a:gd name="connsiteY10" fmla="*/ 33337 h 109537"/>
              <a:gd name="connsiteX11" fmla="*/ 185737 w 223837"/>
              <a:gd name="connsiteY11" fmla="*/ 19050 h 109537"/>
              <a:gd name="connsiteX12" fmla="*/ 204787 w 223837"/>
              <a:gd name="connsiteY12" fmla="*/ 14287 h 109537"/>
              <a:gd name="connsiteX13" fmla="*/ 223837 w 223837"/>
              <a:gd name="connsiteY1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837" h="109537">
                <a:moveTo>
                  <a:pt x="0" y="9525"/>
                </a:moveTo>
                <a:cubicBezTo>
                  <a:pt x="6350" y="7937"/>
                  <a:pt x="12505" y="4762"/>
                  <a:pt x="19050" y="4762"/>
                </a:cubicBezTo>
                <a:cubicBezTo>
                  <a:pt x="39997" y="4762"/>
                  <a:pt x="29150" y="12843"/>
                  <a:pt x="42862" y="23812"/>
                </a:cubicBezTo>
                <a:cubicBezTo>
                  <a:pt x="46782" y="26948"/>
                  <a:pt x="52387" y="26987"/>
                  <a:pt x="57150" y="28575"/>
                </a:cubicBezTo>
                <a:cubicBezTo>
                  <a:pt x="61912" y="33337"/>
                  <a:pt x="66263" y="38550"/>
                  <a:pt x="71437" y="42862"/>
                </a:cubicBezTo>
                <a:cubicBezTo>
                  <a:pt x="75834" y="46526"/>
                  <a:pt x="81678" y="48340"/>
                  <a:pt x="85725" y="52387"/>
                </a:cubicBezTo>
                <a:cubicBezTo>
                  <a:pt x="89772" y="56434"/>
                  <a:pt x="92075" y="61912"/>
                  <a:pt x="95250" y="66675"/>
                </a:cubicBezTo>
                <a:cubicBezTo>
                  <a:pt x="106585" y="100680"/>
                  <a:pt x="99206" y="86896"/>
                  <a:pt x="114300" y="109537"/>
                </a:cubicBezTo>
                <a:cubicBezTo>
                  <a:pt x="117475" y="103187"/>
                  <a:pt x="121028" y="97013"/>
                  <a:pt x="123825" y="90487"/>
                </a:cubicBezTo>
                <a:cubicBezTo>
                  <a:pt x="125802" y="85873"/>
                  <a:pt x="126342" y="80690"/>
                  <a:pt x="128587" y="76200"/>
                </a:cubicBezTo>
                <a:cubicBezTo>
                  <a:pt x="136013" y="61348"/>
                  <a:pt x="156588" y="40911"/>
                  <a:pt x="166687" y="33337"/>
                </a:cubicBezTo>
                <a:cubicBezTo>
                  <a:pt x="173037" y="28575"/>
                  <a:pt x="178638" y="22600"/>
                  <a:pt x="185737" y="19050"/>
                </a:cubicBezTo>
                <a:cubicBezTo>
                  <a:pt x="191591" y="16123"/>
                  <a:pt x="198437" y="15875"/>
                  <a:pt x="204787" y="14287"/>
                </a:cubicBezTo>
                <a:cubicBezTo>
                  <a:pt x="220943" y="3517"/>
                  <a:pt x="215028" y="8809"/>
                  <a:pt x="22383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7881963" y="2386001"/>
            <a:ext cx="223837" cy="109537"/>
          </a:xfrm>
          <a:custGeom>
            <a:avLst/>
            <a:gdLst>
              <a:gd name="connsiteX0" fmla="*/ 0 w 223837"/>
              <a:gd name="connsiteY0" fmla="*/ 9525 h 109537"/>
              <a:gd name="connsiteX1" fmla="*/ 19050 w 223837"/>
              <a:gd name="connsiteY1" fmla="*/ 4762 h 109537"/>
              <a:gd name="connsiteX2" fmla="*/ 42862 w 223837"/>
              <a:gd name="connsiteY2" fmla="*/ 23812 h 109537"/>
              <a:gd name="connsiteX3" fmla="*/ 57150 w 223837"/>
              <a:gd name="connsiteY3" fmla="*/ 28575 h 109537"/>
              <a:gd name="connsiteX4" fmla="*/ 71437 w 223837"/>
              <a:gd name="connsiteY4" fmla="*/ 42862 h 109537"/>
              <a:gd name="connsiteX5" fmla="*/ 85725 w 223837"/>
              <a:gd name="connsiteY5" fmla="*/ 52387 h 109537"/>
              <a:gd name="connsiteX6" fmla="*/ 95250 w 223837"/>
              <a:gd name="connsiteY6" fmla="*/ 66675 h 109537"/>
              <a:gd name="connsiteX7" fmla="*/ 114300 w 223837"/>
              <a:gd name="connsiteY7" fmla="*/ 109537 h 109537"/>
              <a:gd name="connsiteX8" fmla="*/ 123825 w 223837"/>
              <a:gd name="connsiteY8" fmla="*/ 90487 h 109537"/>
              <a:gd name="connsiteX9" fmla="*/ 128587 w 223837"/>
              <a:gd name="connsiteY9" fmla="*/ 76200 h 109537"/>
              <a:gd name="connsiteX10" fmla="*/ 166687 w 223837"/>
              <a:gd name="connsiteY10" fmla="*/ 33337 h 109537"/>
              <a:gd name="connsiteX11" fmla="*/ 185737 w 223837"/>
              <a:gd name="connsiteY11" fmla="*/ 19050 h 109537"/>
              <a:gd name="connsiteX12" fmla="*/ 204787 w 223837"/>
              <a:gd name="connsiteY12" fmla="*/ 14287 h 109537"/>
              <a:gd name="connsiteX13" fmla="*/ 223837 w 223837"/>
              <a:gd name="connsiteY1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837" h="109537">
                <a:moveTo>
                  <a:pt x="0" y="9525"/>
                </a:moveTo>
                <a:cubicBezTo>
                  <a:pt x="6350" y="7937"/>
                  <a:pt x="12505" y="4762"/>
                  <a:pt x="19050" y="4762"/>
                </a:cubicBezTo>
                <a:cubicBezTo>
                  <a:pt x="39997" y="4762"/>
                  <a:pt x="29150" y="12843"/>
                  <a:pt x="42862" y="23812"/>
                </a:cubicBezTo>
                <a:cubicBezTo>
                  <a:pt x="46782" y="26948"/>
                  <a:pt x="52387" y="26987"/>
                  <a:pt x="57150" y="28575"/>
                </a:cubicBezTo>
                <a:cubicBezTo>
                  <a:pt x="61912" y="33337"/>
                  <a:pt x="66263" y="38550"/>
                  <a:pt x="71437" y="42862"/>
                </a:cubicBezTo>
                <a:cubicBezTo>
                  <a:pt x="75834" y="46526"/>
                  <a:pt x="81678" y="48340"/>
                  <a:pt x="85725" y="52387"/>
                </a:cubicBezTo>
                <a:cubicBezTo>
                  <a:pt x="89772" y="56434"/>
                  <a:pt x="92075" y="61912"/>
                  <a:pt x="95250" y="66675"/>
                </a:cubicBezTo>
                <a:cubicBezTo>
                  <a:pt x="106585" y="100680"/>
                  <a:pt x="99206" y="86896"/>
                  <a:pt x="114300" y="109537"/>
                </a:cubicBezTo>
                <a:cubicBezTo>
                  <a:pt x="117475" y="103187"/>
                  <a:pt x="121028" y="97013"/>
                  <a:pt x="123825" y="90487"/>
                </a:cubicBezTo>
                <a:cubicBezTo>
                  <a:pt x="125802" y="85873"/>
                  <a:pt x="126342" y="80690"/>
                  <a:pt x="128587" y="76200"/>
                </a:cubicBezTo>
                <a:cubicBezTo>
                  <a:pt x="136013" y="61348"/>
                  <a:pt x="156588" y="40911"/>
                  <a:pt x="166687" y="33337"/>
                </a:cubicBezTo>
                <a:cubicBezTo>
                  <a:pt x="173037" y="28575"/>
                  <a:pt x="178638" y="22600"/>
                  <a:pt x="185737" y="19050"/>
                </a:cubicBezTo>
                <a:cubicBezTo>
                  <a:pt x="191591" y="16123"/>
                  <a:pt x="198437" y="15875"/>
                  <a:pt x="204787" y="14287"/>
                </a:cubicBezTo>
                <a:cubicBezTo>
                  <a:pt x="220943" y="3517"/>
                  <a:pt x="215028" y="8809"/>
                  <a:pt x="22383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8453438" y="2390775"/>
            <a:ext cx="119996" cy="104775"/>
          </a:xfrm>
          <a:custGeom>
            <a:avLst/>
            <a:gdLst>
              <a:gd name="connsiteX0" fmla="*/ 0 w 119996"/>
              <a:gd name="connsiteY0" fmla="*/ 0 h 104775"/>
              <a:gd name="connsiteX1" fmla="*/ 47625 w 119996"/>
              <a:gd name="connsiteY1" fmla="*/ 9525 h 104775"/>
              <a:gd name="connsiteX2" fmla="*/ 80962 w 119996"/>
              <a:gd name="connsiteY2" fmla="*/ 33338 h 104775"/>
              <a:gd name="connsiteX3" fmla="*/ 95250 w 119996"/>
              <a:gd name="connsiteY3" fmla="*/ 38100 h 104775"/>
              <a:gd name="connsiteX4" fmla="*/ 109537 w 119996"/>
              <a:gd name="connsiteY4" fmla="*/ 52388 h 104775"/>
              <a:gd name="connsiteX5" fmla="*/ 114300 w 119996"/>
              <a:gd name="connsiteY5" fmla="*/ 66675 h 104775"/>
              <a:gd name="connsiteX6" fmla="*/ 119062 w 119996"/>
              <a:gd name="connsiteY6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996" h="104775">
                <a:moveTo>
                  <a:pt x="0" y="0"/>
                </a:moveTo>
                <a:cubicBezTo>
                  <a:pt x="12279" y="1754"/>
                  <a:pt x="34328" y="2877"/>
                  <a:pt x="47625" y="9525"/>
                </a:cubicBezTo>
                <a:cubicBezTo>
                  <a:pt x="62363" y="16894"/>
                  <a:pt x="65867" y="24712"/>
                  <a:pt x="80962" y="33338"/>
                </a:cubicBezTo>
                <a:cubicBezTo>
                  <a:pt x="85321" y="35829"/>
                  <a:pt x="90487" y="36513"/>
                  <a:pt x="95250" y="38100"/>
                </a:cubicBezTo>
                <a:cubicBezTo>
                  <a:pt x="100012" y="42863"/>
                  <a:pt x="105801" y="46784"/>
                  <a:pt x="109537" y="52388"/>
                </a:cubicBezTo>
                <a:cubicBezTo>
                  <a:pt x="112322" y="56565"/>
                  <a:pt x="113082" y="61805"/>
                  <a:pt x="114300" y="66675"/>
                </a:cubicBezTo>
                <a:cubicBezTo>
                  <a:pt x="119996" y="89458"/>
                  <a:pt x="119062" y="85746"/>
                  <a:pt x="119062" y="1047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429388" y="22145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002592" y="2236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645534" y="22145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8145600" y="2236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cxnSp>
        <p:nvCxnSpPr>
          <p:cNvPr id="65" name="직선 연결선 64"/>
          <p:cNvCxnSpPr/>
          <p:nvPr/>
        </p:nvCxnSpPr>
        <p:spPr>
          <a:xfrm rot="5400000">
            <a:off x="3357554" y="5143512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43438" y="4143380"/>
            <a:ext cx="5288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일괄처리</a:t>
            </a:r>
            <a:endParaRPr lang="en-US" altLang="ko-KR" sz="1400" dirty="0" smtClean="0"/>
          </a:p>
          <a:p>
            <a:r>
              <a:rPr lang="en-US" altLang="ko-KR" sz="1400" dirty="0"/>
              <a:t>f</a:t>
            </a:r>
            <a:r>
              <a:rPr lang="en-US" altLang="ko-KR" sz="1400" dirty="0" smtClean="0"/>
              <a:t>or(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 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&lt; </a:t>
            </a:r>
            <a:r>
              <a:rPr lang="ko-KR" altLang="en-US" sz="1400" dirty="0" err="1" smtClean="0"/>
              <a:t>배열명</a:t>
            </a:r>
            <a:r>
              <a:rPr lang="en-US" altLang="ko-KR" sz="1400" dirty="0" smtClean="0"/>
              <a:t>.length 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++){ // </a:t>
            </a:r>
            <a:r>
              <a:rPr lang="ko-KR" altLang="en-US" sz="1400" dirty="0" smtClean="0"/>
              <a:t>행을 </a:t>
            </a:r>
            <a:r>
              <a:rPr lang="ko-KR" altLang="en-US" sz="1400" dirty="0" err="1" smtClean="0"/>
              <a:t>돌리기위한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for</a:t>
            </a:r>
          </a:p>
          <a:p>
            <a:r>
              <a:rPr lang="en-US" altLang="ko-KR" sz="1400" dirty="0" smtClean="0"/>
              <a:t>  for(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j=0; j&lt; </a:t>
            </a:r>
            <a:r>
              <a:rPr lang="ko-KR" altLang="en-US" sz="1400" b="1" dirty="0" err="1" smtClean="0"/>
              <a:t>배열명</a:t>
            </a:r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].length</a:t>
            </a:r>
            <a:r>
              <a:rPr lang="en-US" altLang="ko-KR" sz="1400" dirty="0" smtClean="0"/>
              <a:t> ; j++ ){ //</a:t>
            </a:r>
            <a:r>
              <a:rPr lang="ko-KR" altLang="en-US" sz="1400" dirty="0" smtClean="0"/>
              <a:t>열을 </a:t>
            </a:r>
            <a:r>
              <a:rPr lang="ko-KR" altLang="en-US" sz="1400" dirty="0" err="1" smtClean="0"/>
              <a:t>돌리기위한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for</a:t>
            </a:r>
          </a:p>
          <a:p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배열명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][j]</a:t>
            </a:r>
            <a:endParaRPr lang="en-US" altLang="ko-KR" sz="1400" dirty="0"/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선언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생</a:t>
            </a:r>
            <a:r>
              <a:rPr lang="ko-KR" altLang="en-US" sz="1400" dirty="0" smtClean="0"/>
              <a:t>성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[][] </a:t>
            </a:r>
            <a:r>
              <a:rPr lang="ko-KR" altLang="en-US" sz="1400" dirty="0" err="1" smtClean="0"/>
              <a:t>배열명</a:t>
            </a:r>
            <a:r>
              <a:rPr lang="en-US" altLang="ko-KR" sz="1400" dirty="0" smtClean="0"/>
              <a:t>=new 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행의수</a:t>
            </a:r>
            <a:r>
              <a:rPr lang="en-US" altLang="ko-KR" sz="1400" dirty="0" smtClean="0"/>
              <a:t>][</a:t>
            </a:r>
            <a:r>
              <a:rPr lang="ko-KR" altLang="en-US" sz="1400" dirty="0" err="1" smtClean="0"/>
              <a:t>열의수</a:t>
            </a:r>
            <a:r>
              <a:rPr lang="en-US" altLang="ko-KR" sz="1400" dirty="0" smtClean="0"/>
              <a:t>];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443903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이차원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배열의 기본형 형식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[][]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={ </a:t>
            </a:r>
            <a:r>
              <a:rPr lang="en-US" altLang="ko-KR" sz="1600" b="1" dirty="0" smtClean="0"/>
              <a:t>{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,,,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,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,  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};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[][] </a:t>
            </a: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={ 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1,2,3,4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5,6,7,8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9,10,11,12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 };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2678893" y="160733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2821769" y="1678769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 flipH="1" flipV="1">
            <a:off x="2893207" y="160733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928926" y="157161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00298" y="1785926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행구분</a:t>
            </a:r>
            <a:r>
              <a:rPr lang="ko-KR" altLang="en-US" sz="1200" dirty="0" smtClean="0"/>
              <a:t> 괄호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행이 만들어짐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2090734" y="1590662"/>
            <a:ext cx="533390" cy="285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14480" y="2071678"/>
            <a:ext cx="2425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데이터형</a:t>
            </a:r>
            <a:r>
              <a:rPr lang="en-US" altLang="ko-KR" sz="1200" dirty="0" smtClean="0"/>
              <a:t>[][] : </a:t>
            </a:r>
            <a:r>
              <a:rPr lang="ko-KR" altLang="en-US" sz="1200" dirty="0" smtClean="0"/>
              <a:t>생략되어있다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714876" y="1643050"/>
            <a:ext cx="128588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57950" y="1643050"/>
            <a:ext cx="2571736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14876" y="321468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29388" y="3857628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heap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857752" y="2786058"/>
            <a:ext cx="42862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86380" y="2786058"/>
            <a:ext cx="57150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00826" y="278605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72330" y="278605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43834" y="278605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15338" y="2786058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0826" y="271462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053190" y="271462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4694" y="271349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196198" y="271462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000760" y="221455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34" name="자유형 33"/>
          <p:cNvSpPr/>
          <p:nvPr/>
        </p:nvSpPr>
        <p:spPr>
          <a:xfrm>
            <a:off x="6510336" y="3433751"/>
            <a:ext cx="138113" cy="119448"/>
          </a:xfrm>
          <a:custGeom>
            <a:avLst/>
            <a:gdLst>
              <a:gd name="connsiteX0" fmla="*/ 0 w 138113"/>
              <a:gd name="connsiteY0" fmla="*/ 0 h 119448"/>
              <a:gd name="connsiteX1" fmla="*/ 14288 w 138113"/>
              <a:gd name="connsiteY1" fmla="*/ 42863 h 119448"/>
              <a:gd name="connsiteX2" fmla="*/ 33338 w 138113"/>
              <a:gd name="connsiteY2" fmla="*/ 57150 h 119448"/>
              <a:gd name="connsiteX3" fmla="*/ 61913 w 138113"/>
              <a:gd name="connsiteY3" fmla="*/ 85725 h 119448"/>
              <a:gd name="connsiteX4" fmla="*/ 90488 w 138113"/>
              <a:gd name="connsiteY4" fmla="*/ 95250 h 119448"/>
              <a:gd name="connsiteX5" fmla="*/ 104775 w 138113"/>
              <a:gd name="connsiteY5" fmla="*/ 100013 h 119448"/>
              <a:gd name="connsiteX6" fmla="*/ 133350 w 138113"/>
              <a:gd name="connsiteY6" fmla="*/ 119063 h 119448"/>
              <a:gd name="connsiteX7" fmla="*/ 138113 w 138113"/>
              <a:gd name="connsiteY7" fmla="*/ 119063 h 1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13" h="119448">
                <a:moveTo>
                  <a:pt x="0" y="0"/>
                </a:moveTo>
                <a:cubicBezTo>
                  <a:pt x="3193" y="19156"/>
                  <a:pt x="895" y="29470"/>
                  <a:pt x="14288" y="42863"/>
                </a:cubicBezTo>
                <a:cubicBezTo>
                  <a:pt x="19901" y="48476"/>
                  <a:pt x="27438" y="51840"/>
                  <a:pt x="33338" y="57150"/>
                </a:cubicBezTo>
                <a:cubicBezTo>
                  <a:pt x="43351" y="66161"/>
                  <a:pt x="49134" y="81465"/>
                  <a:pt x="61913" y="85725"/>
                </a:cubicBezTo>
                <a:lnTo>
                  <a:pt x="90488" y="95250"/>
                </a:lnTo>
                <a:lnTo>
                  <a:pt x="104775" y="100013"/>
                </a:lnTo>
                <a:cubicBezTo>
                  <a:pt x="119529" y="114766"/>
                  <a:pt x="114972" y="114468"/>
                  <a:pt x="133350" y="119063"/>
                </a:cubicBezTo>
                <a:cubicBezTo>
                  <a:pt x="134890" y="119448"/>
                  <a:pt x="136525" y="119063"/>
                  <a:pt x="138113" y="1190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6986586" y="3490901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7548584" y="3481225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8129614" y="3467097"/>
            <a:ext cx="228600" cy="66836"/>
          </a:xfrm>
          <a:custGeom>
            <a:avLst/>
            <a:gdLst>
              <a:gd name="connsiteX0" fmla="*/ 0 w 228600"/>
              <a:gd name="connsiteY0" fmla="*/ 66675 h 66836"/>
              <a:gd name="connsiteX1" fmla="*/ 38100 w 228600"/>
              <a:gd name="connsiteY1" fmla="*/ 61913 h 66836"/>
              <a:gd name="connsiteX2" fmla="*/ 57150 w 228600"/>
              <a:gd name="connsiteY2" fmla="*/ 42863 h 66836"/>
              <a:gd name="connsiteX3" fmla="*/ 76200 w 228600"/>
              <a:gd name="connsiteY3" fmla="*/ 28575 h 66836"/>
              <a:gd name="connsiteX4" fmla="*/ 100013 w 228600"/>
              <a:gd name="connsiteY4" fmla="*/ 0 h 66836"/>
              <a:gd name="connsiteX5" fmla="*/ 114300 w 228600"/>
              <a:gd name="connsiteY5" fmla="*/ 4763 h 66836"/>
              <a:gd name="connsiteX6" fmla="*/ 138113 w 228600"/>
              <a:gd name="connsiteY6" fmla="*/ 33338 h 66836"/>
              <a:gd name="connsiteX7" fmla="*/ 147638 w 228600"/>
              <a:gd name="connsiteY7" fmla="*/ 47625 h 66836"/>
              <a:gd name="connsiteX8" fmla="*/ 161925 w 228600"/>
              <a:gd name="connsiteY8" fmla="*/ 52388 h 66836"/>
              <a:gd name="connsiteX9" fmla="*/ 176213 w 228600"/>
              <a:gd name="connsiteY9" fmla="*/ 61913 h 66836"/>
              <a:gd name="connsiteX10" fmla="*/ 228600 w 228600"/>
              <a:gd name="connsiteY10" fmla="*/ 66675 h 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66836">
                <a:moveTo>
                  <a:pt x="0" y="66675"/>
                </a:moveTo>
                <a:cubicBezTo>
                  <a:pt x="12700" y="65088"/>
                  <a:pt x="26286" y="66836"/>
                  <a:pt x="38100" y="61913"/>
                </a:cubicBezTo>
                <a:cubicBezTo>
                  <a:pt x="46389" y="58459"/>
                  <a:pt x="50392" y="48777"/>
                  <a:pt x="57150" y="42863"/>
                </a:cubicBezTo>
                <a:cubicBezTo>
                  <a:pt x="63124" y="37636"/>
                  <a:pt x="70173" y="33741"/>
                  <a:pt x="76200" y="28575"/>
                </a:cubicBezTo>
                <a:cubicBezTo>
                  <a:pt x="90463" y="16350"/>
                  <a:pt x="90213" y="14700"/>
                  <a:pt x="100013" y="0"/>
                </a:cubicBezTo>
                <a:cubicBezTo>
                  <a:pt x="104775" y="1588"/>
                  <a:pt x="110750" y="1213"/>
                  <a:pt x="114300" y="4763"/>
                </a:cubicBezTo>
                <a:cubicBezTo>
                  <a:pt x="162631" y="53096"/>
                  <a:pt x="88695" y="394"/>
                  <a:pt x="138113" y="33338"/>
                </a:cubicBezTo>
                <a:cubicBezTo>
                  <a:pt x="141288" y="38100"/>
                  <a:pt x="143169" y="44049"/>
                  <a:pt x="147638" y="47625"/>
                </a:cubicBezTo>
                <a:cubicBezTo>
                  <a:pt x="151558" y="50761"/>
                  <a:pt x="157435" y="50143"/>
                  <a:pt x="161925" y="52388"/>
                </a:cubicBezTo>
                <a:cubicBezTo>
                  <a:pt x="167045" y="54948"/>
                  <a:pt x="170636" y="60626"/>
                  <a:pt x="176213" y="61913"/>
                </a:cubicBezTo>
                <a:cubicBezTo>
                  <a:pt x="197534" y="66833"/>
                  <a:pt x="210658" y="66675"/>
                  <a:pt x="22860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8643966" y="3429000"/>
            <a:ext cx="119062" cy="92496"/>
          </a:xfrm>
          <a:custGeom>
            <a:avLst/>
            <a:gdLst>
              <a:gd name="connsiteX0" fmla="*/ 119062 w 119062"/>
              <a:gd name="connsiteY0" fmla="*/ 0 h 92496"/>
              <a:gd name="connsiteX1" fmla="*/ 109537 w 119062"/>
              <a:gd name="connsiteY1" fmla="*/ 33338 h 92496"/>
              <a:gd name="connsiteX2" fmla="*/ 85725 w 119062"/>
              <a:gd name="connsiteY2" fmla="*/ 61913 h 92496"/>
              <a:gd name="connsiteX3" fmla="*/ 57150 w 119062"/>
              <a:gd name="connsiteY3" fmla="*/ 80963 h 92496"/>
              <a:gd name="connsiteX4" fmla="*/ 33337 w 119062"/>
              <a:gd name="connsiteY4" fmla="*/ 85725 h 92496"/>
              <a:gd name="connsiteX5" fmla="*/ 0 w 119062"/>
              <a:gd name="connsiteY5" fmla="*/ 90488 h 9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" h="92496">
                <a:moveTo>
                  <a:pt x="119062" y="0"/>
                </a:moveTo>
                <a:cubicBezTo>
                  <a:pt x="117535" y="6108"/>
                  <a:pt x="112955" y="26503"/>
                  <a:pt x="109537" y="33338"/>
                </a:cubicBezTo>
                <a:cubicBezTo>
                  <a:pt x="104535" y="43342"/>
                  <a:pt x="94341" y="55212"/>
                  <a:pt x="85725" y="61913"/>
                </a:cubicBezTo>
                <a:cubicBezTo>
                  <a:pt x="76689" y="68941"/>
                  <a:pt x="68375" y="78718"/>
                  <a:pt x="57150" y="80963"/>
                </a:cubicBezTo>
                <a:cubicBezTo>
                  <a:pt x="49212" y="82550"/>
                  <a:pt x="41190" y="83762"/>
                  <a:pt x="33337" y="85725"/>
                </a:cubicBezTo>
                <a:cubicBezTo>
                  <a:pt x="6252" y="92496"/>
                  <a:pt x="32639" y="90488"/>
                  <a:pt x="0" y="904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645402" y="34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215206" y="34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59848" y="34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59914" y="34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500826" y="250143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72330" y="250143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43834" y="250143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215338" y="2501436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00826" y="242999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7053190" y="242999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624694" y="242886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8196198" y="242999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sp>
        <p:nvSpPr>
          <p:cNvPr id="51" name="자유형 50"/>
          <p:cNvSpPr/>
          <p:nvPr/>
        </p:nvSpPr>
        <p:spPr>
          <a:xfrm>
            <a:off x="5590173" y="2414588"/>
            <a:ext cx="905879" cy="414337"/>
          </a:xfrm>
          <a:custGeom>
            <a:avLst/>
            <a:gdLst>
              <a:gd name="connsiteX0" fmla="*/ 905879 w 905879"/>
              <a:gd name="connsiteY0" fmla="*/ 100012 h 414337"/>
              <a:gd name="connsiteX1" fmla="*/ 901116 w 905879"/>
              <a:gd name="connsiteY1" fmla="*/ 85725 h 414337"/>
              <a:gd name="connsiteX2" fmla="*/ 858254 w 905879"/>
              <a:gd name="connsiteY2" fmla="*/ 47625 h 414337"/>
              <a:gd name="connsiteX3" fmla="*/ 820154 w 905879"/>
              <a:gd name="connsiteY3" fmla="*/ 28575 h 414337"/>
              <a:gd name="connsiteX4" fmla="*/ 767766 w 905879"/>
              <a:gd name="connsiteY4" fmla="*/ 9525 h 414337"/>
              <a:gd name="connsiteX5" fmla="*/ 710616 w 905879"/>
              <a:gd name="connsiteY5" fmla="*/ 0 h 414337"/>
              <a:gd name="connsiteX6" fmla="*/ 472491 w 905879"/>
              <a:gd name="connsiteY6" fmla="*/ 4762 h 414337"/>
              <a:gd name="connsiteX7" fmla="*/ 439154 w 905879"/>
              <a:gd name="connsiteY7" fmla="*/ 19050 h 414337"/>
              <a:gd name="connsiteX8" fmla="*/ 396291 w 905879"/>
              <a:gd name="connsiteY8" fmla="*/ 33337 h 414337"/>
              <a:gd name="connsiteX9" fmla="*/ 367716 w 905879"/>
              <a:gd name="connsiteY9" fmla="*/ 42862 h 414337"/>
              <a:gd name="connsiteX10" fmla="*/ 353429 w 905879"/>
              <a:gd name="connsiteY10" fmla="*/ 47625 h 414337"/>
              <a:gd name="connsiteX11" fmla="*/ 339141 w 905879"/>
              <a:gd name="connsiteY11" fmla="*/ 66675 h 414337"/>
              <a:gd name="connsiteX12" fmla="*/ 320091 w 905879"/>
              <a:gd name="connsiteY12" fmla="*/ 71437 h 414337"/>
              <a:gd name="connsiteX13" fmla="*/ 291516 w 905879"/>
              <a:gd name="connsiteY13" fmla="*/ 90487 h 414337"/>
              <a:gd name="connsiteX14" fmla="*/ 253416 w 905879"/>
              <a:gd name="connsiteY14" fmla="*/ 123825 h 414337"/>
              <a:gd name="connsiteX15" fmla="*/ 210554 w 905879"/>
              <a:gd name="connsiteY15" fmla="*/ 157162 h 414337"/>
              <a:gd name="connsiteX16" fmla="*/ 196266 w 905879"/>
              <a:gd name="connsiteY16" fmla="*/ 161925 h 414337"/>
              <a:gd name="connsiteX17" fmla="*/ 167691 w 905879"/>
              <a:gd name="connsiteY17" fmla="*/ 190500 h 414337"/>
              <a:gd name="connsiteX18" fmla="*/ 115304 w 905879"/>
              <a:gd name="connsiteY18" fmla="*/ 242887 h 414337"/>
              <a:gd name="connsiteX19" fmla="*/ 96254 w 905879"/>
              <a:gd name="connsiteY19" fmla="*/ 261937 h 414337"/>
              <a:gd name="connsiteX20" fmla="*/ 81966 w 905879"/>
              <a:gd name="connsiteY20" fmla="*/ 280987 h 414337"/>
              <a:gd name="connsiteX21" fmla="*/ 62916 w 905879"/>
              <a:gd name="connsiteY21" fmla="*/ 300037 h 414337"/>
              <a:gd name="connsiteX22" fmla="*/ 53391 w 905879"/>
              <a:gd name="connsiteY22" fmla="*/ 319087 h 414337"/>
              <a:gd name="connsiteX23" fmla="*/ 29579 w 905879"/>
              <a:gd name="connsiteY23" fmla="*/ 352425 h 414337"/>
              <a:gd name="connsiteX24" fmla="*/ 5766 w 905879"/>
              <a:gd name="connsiteY24" fmla="*/ 390525 h 414337"/>
              <a:gd name="connsiteX25" fmla="*/ 1004 w 905879"/>
              <a:gd name="connsiteY25" fmla="*/ 414337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5879" h="414337">
                <a:moveTo>
                  <a:pt x="905879" y="100012"/>
                </a:moveTo>
                <a:cubicBezTo>
                  <a:pt x="904291" y="95250"/>
                  <a:pt x="904198" y="89688"/>
                  <a:pt x="901116" y="85725"/>
                </a:cubicBezTo>
                <a:cubicBezTo>
                  <a:pt x="890911" y="72604"/>
                  <a:pt x="874224" y="56336"/>
                  <a:pt x="858254" y="47625"/>
                </a:cubicBezTo>
                <a:cubicBezTo>
                  <a:pt x="845789" y="40826"/>
                  <a:pt x="832854" y="34925"/>
                  <a:pt x="820154" y="28575"/>
                </a:cubicBezTo>
                <a:cubicBezTo>
                  <a:pt x="797175" y="17085"/>
                  <a:pt x="797499" y="15784"/>
                  <a:pt x="767766" y="9525"/>
                </a:cubicBezTo>
                <a:cubicBezTo>
                  <a:pt x="748867" y="5546"/>
                  <a:pt x="729666" y="3175"/>
                  <a:pt x="710616" y="0"/>
                </a:cubicBezTo>
                <a:lnTo>
                  <a:pt x="472491" y="4762"/>
                </a:lnTo>
                <a:cubicBezTo>
                  <a:pt x="463849" y="5088"/>
                  <a:pt x="445185" y="16730"/>
                  <a:pt x="439154" y="19050"/>
                </a:cubicBezTo>
                <a:cubicBezTo>
                  <a:pt x="425097" y="24456"/>
                  <a:pt x="410579" y="28575"/>
                  <a:pt x="396291" y="33337"/>
                </a:cubicBezTo>
                <a:lnTo>
                  <a:pt x="367716" y="42862"/>
                </a:lnTo>
                <a:lnTo>
                  <a:pt x="353429" y="47625"/>
                </a:lnTo>
                <a:cubicBezTo>
                  <a:pt x="348666" y="53975"/>
                  <a:pt x="345600" y="62061"/>
                  <a:pt x="339141" y="66675"/>
                </a:cubicBezTo>
                <a:cubicBezTo>
                  <a:pt x="333815" y="70479"/>
                  <a:pt x="325945" y="68510"/>
                  <a:pt x="320091" y="71437"/>
                </a:cubicBezTo>
                <a:cubicBezTo>
                  <a:pt x="309852" y="76556"/>
                  <a:pt x="300774" y="83754"/>
                  <a:pt x="291516" y="90487"/>
                </a:cubicBezTo>
                <a:cubicBezTo>
                  <a:pt x="231450" y="134172"/>
                  <a:pt x="295429" y="88814"/>
                  <a:pt x="253416" y="123825"/>
                </a:cubicBezTo>
                <a:cubicBezTo>
                  <a:pt x="239511" y="135412"/>
                  <a:pt x="227725" y="151438"/>
                  <a:pt x="210554" y="157162"/>
                </a:cubicBezTo>
                <a:lnTo>
                  <a:pt x="196266" y="161925"/>
                </a:lnTo>
                <a:cubicBezTo>
                  <a:pt x="177751" y="189697"/>
                  <a:pt x="197681" y="163236"/>
                  <a:pt x="167691" y="190500"/>
                </a:cubicBezTo>
                <a:lnTo>
                  <a:pt x="115304" y="242887"/>
                </a:lnTo>
                <a:cubicBezTo>
                  <a:pt x="108954" y="249237"/>
                  <a:pt x="101642" y="254753"/>
                  <a:pt x="96254" y="261937"/>
                </a:cubicBezTo>
                <a:cubicBezTo>
                  <a:pt x="91491" y="268287"/>
                  <a:pt x="87193" y="275013"/>
                  <a:pt x="81966" y="280987"/>
                </a:cubicBezTo>
                <a:cubicBezTo>
                  <a:pt x="76052" y="287745"/>
                  <a:pt x="68304" y="292853"/>
                  <a:pt x="62916" y="300037"/>
                </a:cubicBezTo>
                <a:cubicBezTo>
                  <a:pt x="58656" y="305717"/>
                  <a:pt x="57517" y="313310"/>
                  <a:pt x="53391" y="319087"/>
                </a:cubicBezTo>
                <a:cubicBezTo>
                  <a:pt x="32470" y="348378"/>
                  <a:pt x="43818" y="316829"/>
                  <a:pt x="29579" y="352425"/>
                </a:cubicBezTo>
                <a:cubicBezTo>
                  <a:pt x="15153" y="388491"/>
                  <a:pt x="30170" y="374256"/>
                  <a:pt x="5766" y="390525"/>
                </a:cubicBezTo>
                <a:cubicBezTo>
                  <a:pt x="0" y="407824"/>
                  <a:pt x="1004" y="399792"/>
                  <a:pt x="1004" y="4143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6399041" y="2705100"/>
            <a:ext cx="97011" cy="57150"/>
          </a:xfrm>
          <a:custGeom>
            <a:avLst/>
            <a:gdLst>
              <a:gd name="connsiteX0" fmla="*/ 97011 w 97011"/>
              <a:gd name="connsiteY0" fmla="*/ 57150 h 57150"/>
              <a:gd name="connsiteX1" fmla="*/ 35098 w 97011"/>
              <a:gd name="connsiteY1" fmla="*/ 47625 h 57150"/>
              <a:gd name="connsiteX2" fmla="*/ 20811 w 97011"/>
              <a:gd name="connsiteY2" fmla="*/ 38100 h 57150"/>
              <a:gd name="connsiteX3" fmla="*/ 1761 w 97011"/>
              <a:gd name="connsiteY3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11" h="57150">
                <a:moveTo>
                  <a:pt x="97011" y="57150"/>
                </a:moveTo>
                <a:cubicBezTo>
                  <a:pt x="83347" y="55784"/>
                  <a:pt x="52263" y="56208"/>
                  <a:pt x="35098" y="47625"/>
                </a:cubicBezTo>
                <a:cubicBezTo>
                  <a:pt x="29979" y="45065"/>
                  <a:pt x="25573" y="41275"/>
                  <a:pt x="20811" y="38100"/>
                </a:cubicBezTo>
                <a:cubicBezTo>
                  <a:pt x="0" y="6883"/>
                  <a:pt x="1761" y="20973"/>
                  <a:pt x="176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143636" y="250030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55" name="자유형 54"/>
          <p:cNvSpPr/>
          <p:nvPr/>
        </p:nvSpPr>
        <p:spPr>
          <a:xfrm>
            <a:off x="6391277" y="2771775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6381752" y="3302203"/>
            <a:ext cx="119062" cy="104775"/>
          </a:xfrm>
          <a:custGeom>
            <a:avLst/>
            <a:gdLst>
              <a:gd name="connsiteX0" fmla="*/ 119062 w 119062"/>
              <a:gd name="connsiteY0" fmla="*/ 104775 h 104775"/>
              <a:gd name="connsiteX1" fmla="*/ 76200 w 119062"/>
              <a:gd name="connsiteY1" fmla="*/ 76200 h 104775"/>
              <a:gd name="connsiteX2" fmla="*/ 61912 w 119062"/>
              <a:gd name="connsiteY2" fmla="*/ 66675 h 104775"/>
              <a:gd name="connsiteX3" fmla="*/ 33337 w 119062"/>
              <a:gd name="connsiteY3" fmla="*/ 38100 h 104775"/>
              <a:gd name="connsiteX4" fmla="*/ 19050 w 119062"/>
              <a:gd name="connsiteY4" fmla="*/ 23812 h 104775"/>
              <a:gd name="connsiteX5" fmla="*/ 0 w 119062"/>
              <a:gd name="connsiteY5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" h="104775">
                <a:moveTo>
                  <a:pt x="119062" y="104775"/>
                </a:moveTo>
                <a:lnTo>
                  <a:pt x="76200" y="76200"/>
                </a:lnTo>
                <a:cubicBezTo>
                  <a:pt x="71437" y="73025"/>
                  <a:pt x="65959" y="70722"/>
                  <a:pt x="61912" y="66675"/>
                </a:cubicBezTo>
                <a:lnTo>
                  <a:pt x="33337" y="38100"/>
                </a:lnTo>
                <a:cubicBezTo>
                  <a:pt x="28575" y="33337"/>
                  <a:pt x="22786" y="29416"/>
                  <a:pt x="19050" y="23812"/>
                </a:cubicBezTo>
                <a:cubicBezTo>
                  <a:pt x="7034" y="5789"/>
                  <a:pt x="13572" y="13572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143636" y="278605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6500826" y="306704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72330" y="306704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43834" y="306704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15338" y="3067047"/>
            <a:ext cx="57150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6391277" y="3052764"/>
            <a:ext cx="148171" cy="85725"/>
          </a:xfrm>
          <a:custGeom>
            <a:avLst/>
            <a:gdLst>
              <a:gd name="connsiteX0" fmla="*/ 147637 w 148171"/>
              <a:gd name="connsiteY0" fmla="*/ 0 h 85725"/>
              <a:gd name="connsiteX1" fmla="*/ 100012 w 148171"/>
              <a:gd name="connsiteY1" fmla="*/ 9525 h 85725"/>
              <a:gd name="connsiteX2" fmla="*/ 80962 w 148171"/>
              <a:gd name="connsiteY2" fmla="*/ 14288 h 85725"/>
              <a:gd name="connsiteX3" fmla="*/ 52387 w 148171"/>
              <a:gd name="connsiteY3" fmla="*/ 33338 h 85725"/>
              <a:gd name="connsiteX4" fmla="*/ 38100 w 148171"/>
              <a:gd name="connsiteY4" fmla="*/ 42863 h 85725"/>
              <a:gd name="connsiteX5" fmla="*/ 9525 w 148171"/>
              <a:gd name="connsiteY5" fmla="*/ 71438 h 85725"/>
              <a:gd name="connsiteX6" fmla="*/ 0 w 148171"/>
              <a:gd name="connsiteY6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71" h="85725">
                <a:moveTo>
                  <a:pt x="147637" y="0"/>
                </a:moveTo>
                <a:cubicBezTo>
                  <a:pt x="118295" y="9782"/>
                  <a:pt x="148171" y="769"/>
                  <a:pt x="100012" y="9525"/>
                </a:cubicBezTo>
                <a:cubicBezTo>
                  <a:pt x="93572" y="10696"/>
                  <a:pt x="87312" y="12700"/>
                  <a:pt x="80962" y="14288"/>
                </a:cubicBezTo>
                <a:lnTo>
                  <a:pt x="52387" y="33338"/>
                </a:lnTo>
                <a:cubicBezTo>
                  <a:pt x="47625" y="36513"/>
                  <a:pt x="41534" y="38284"/>
                  <a:pt x="38100" y="42863"/>
                </a:cubicBezTo>
                <a:cubicBezTo>
                  <a:pt x="20378" y="66492"/>
                  <a:pt x="30416" y="57510"/>
                  <a:pt x="9525" y="71438"/>
                </a:cubicBezTo>
                <a:lnTo>
                  <a:pt x="0" y="857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157462" y="307068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357158" y="4214818"/>
            <a:ext cx="70528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*split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문자열내</a:t>
            </a:r>
            <a:r>
              <a:rPr lang="ko-KR" altLang="en-US" sz="1600" dirty="0" smtClean="0"/>
              <a:t> 특정문자열을 구분하여 배열로 만들 때 사용하는 </a:t>
            </a:r>
            <a:r>
              <a:rPr lang="en-US" altLang="ko-KR" sz="1600" dirty="0" smtClean="0"/>
              <a:t>method.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-CSV( Comma Separated Value) data </a:t>
            </a:r>
            <a:r>
              <a:rPr lang="ko-KR" altLang="en-US" sz="1600" dirty="0" smtClean="0"/>
              <a:t>자를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String data=“</a:t>
            </a:r>
            <a:r>
              <a:rPr lang="en-US" altLang="ko-KR" sz="1600" dirty="0" err="1" smtClean="0"/>
              <a:t>Java,Oracle,JDBC,HTML</a:t>
            </a:r>
            <a:r>
              <a:rPr lang="en-US" altLang="ko-KR" sz="1600" dirty="0" smtClean="0"/>
              <a:t>”;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String[] </a:t>
            </a:r>
            <a:r>
              <a:rPr lang="en-US" altLang="ko-KR" sz="1600" dirty="0" err="1" smtClean="0"/>
              <a:t>dataArr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data.split</a:t>
            </a:r>
            <a:r>
              <a:rPr lang="en-US" altLang="ko-KR" sz="1600" dirty="0" smtClean="0"/>
              <a:t>(“,”); // </a:t>
            </a:r>
            <a:r>
              <a:rPr lang="ko-KR" altLang="en-US" sz="1600" dirty="0" err="1" smtClean="0"/>
              <a:t>데이터를가진</a:t>
            </a:r>
            <a:r>
              <a:rPr lang="ko-KR" altLang="en-US" sz="1600" dirty="0" smtClean="0"/>
              <a:t> 문자열</a:t>
            </a:r>
            <a:r>
              <a:rPr lang="en-US" altLang="ko-KR" sz="1600" dirty="0" smtClean="0"/>
              <a:t>.split(“</a:t>
            </a:r>
            <a:r>
              <a:rPr lang="ko-KR" altLang="en-US" sz="1600" dirty="0" smtClean="0"/>
              <a:t>반복문자열</a:t>
            </a:r>
            <a:r>
              <a:rPr lang="en-US" altLang="ko-KR" sz="1600" dirty="0" smtClean="0"/>
              <a:t>”)</a:t>
            </a:r>
            <a:endParaRPr lang="ko-KR" altLang="en-US" sz="1600" dirty="0"/>
          </a:p>
        </p:txBody>
      </p:sp>
      <p:cxnSp>
        <p:nvCxnSpPr>
          <p:cNvPr id="60" name="직선 화살표 연결선 59"/>
          <p:cNvCxnSpPr/>
          <p:nvPr/>
        </p:nvCxnSpPr>
        <p:spPr>
          <a:xfrm rot="10800000">
            <a:off x="1071538" y="5000636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4480" y="5072074"/>
            <a:ext cx="492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Java</a:t>
            </a:r>
            <a:r>
              <a:rPr lang="en-US" altLang="ko-KR" sz="1400" b="1" dirty="0" err="1" smtClean="0"/>
              <a:t>,</a:t>
            </a:r>
            <a:r>
              <a:rPr lang="en-US" altLang="ko-KR" sz="1400" dirty="0" err="1" smtClean="0"/>
              <a:t>Oracle</a:t>
            </a:r>
            <a:r>
              <a:rPr lang="en-US" altLang="ko-KR" sz="1400" b="1" dirty="0" err="1" smtClean="0"/>
              <a:t>,</a:t>
            </a:r>
            <a:r>
              <a:rPr lang="en-US" altLang="ko-KR" sz="1400" dirty="0" err="1" smtClean="0"/>
              <a:t>JDBC</a:t>
            </a:r>
            <a:r>
              <a:rPr lang="en-US" altLang="ko-KR" sz="1400" b="1" dirty="0" smtClean="0"/>
              <a:t>,</a:t>
            </a:r>
            <a:r>
              <a:rPr lang="ko-KR" altLang="en-US" sz="1400" dirty="0" err="1" smtClean="0"/>
              <a:t>포항항</a:t>
            </a:r>
            <a:r>
              <a:rPr lang="en-US" altLang="ko-KR" sz="1400" dirty="0" smtClean="0"/>
              <a:t>”  </a:t>
            </a:r>
          </a:p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어쩔</a:t>
            </a:r>
            <a:r>
              <a:rPr lang="en-US" altLang="ko-KR" sz="1400" dirty="0" smtClean="0"/>
              <a:t>~</a:t>
            </a:r>
            <a:r>
              <a:rPr lang="ko-KR" altLang="en-US" sz="1400" dirty="0" smtClean="0"/>
              <a:t>저쩔</a:t>
            </a:r>
            <a:r>
              <a:rPr lang="en-US" altLang="ko-KR" sz="1400" dirty="0" smtClean="0"/>
              <a:t>~</a:t>
            </a:r>
            <a:r>
              <a:rPr lang="ko-KR" altLang="en-US" sz="1400" dirty="0" err="1" smtClean="0"/>
              <a:t>뇌절</a:t>
            </a:r>
            <a:r>
              <a:rPr lang="en-US" altLang="ko-KR" sz="1400" dirty="0" smtClean="0"/>
              <a:t>~</a:t>
            </a:r>
            <a:r>
              <a:rPr lang="ko-KR" altLang="en-US" sz="1400" dirty="0" smtClean="0"/>
              <a:t>안물</a:t>
            </a:r>
            <a:r>
              <a:rPr lang="en-US" altLang="ko-KR" sz="1400" dirty="0" smtClean="0"/>
              <a:t>~</a:t>
            </a:r>
            <a:r>
              <a:rPr lang="ko-KR" altLang="en-US" sz="1400" dirty="0" err="1" smtClean="0"/>
              <a:t>안궁</a:t>
            </a:r>
            <a:r>
              <a:rPr lang="en-US" altLang="ko-KR" sz="1400" dirty="0" smtClean="0"/>
              <a:t>” &lt;- </a:t>
            </a:r>
            <a:r>
              <a:rPr lang="ko-KR" altLang="en-US" sz="1400" dirty="0" smtClean="0"/>
              <a:t>반복되는 문자가 나오면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357166"/>
            <a:ext cx="77091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숙제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아래의 작업을 </a:t>
            </a:r>
            <a:r>
              <a:rPr lang="en-US" altLang="ko-KR" sz="1200" dirty="0"/>
              <a:t>method</a:t>
            </a:r>
            <a:r>
              <a:rPr lang="ko-KR" altLang="en-US" sz="1200" dirty="0"/>
              <a:t>로 만들어 사용하는 </a:t>
            </a:r>
            <a:r>
              <a:rPr lang="en-US" altLang="ko-KR" sz="1200" dirty="0"/>
              <a:t>class</a:t>
            </a:r>
            <a:r>
              <a:rPr lang="ko-KR" altLang="en-US" sz="1200" dirty="0"/>
              <a:t>를 생성해보세요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주민번호의 형식은 </a:t>
            </a:r>
            <a:r>
              <a:rPr lang="en-US" altLang="ko-KR" sz="1200" dirty="0" err="1"/>
              <a:t>xxxxxx-xxxxxxx</a:t>
            </a:r>
            <a:r>
              <a:rPr lang="en-US" altLang="ko-KR" sz="1200" dirty="0"/>
              <a:t> ( </a:t>
            </a:r>
            <a:r>
              <a:rPr lang="en-US" altLang="ko-KR" sz="1200" dirty="0" smtClean="0"/>
              <a:t>950101-1234567 </a:t>
            </a:r>
            <a:r>
              <a:rPr lang="en-US" altLang="ko-KR" sz="1200" dirty="0"/>
              <a:t>)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1.</a:t>
            </a:r>
            <a:r>
              <a:rPr lang="ko-KR" altLang="en-US" sz="1200" dirty="0"/>
              <a:t>주민번호를 입력 받아 인스턴스 변수에 저장하는 </a:t>
            </a:r>
            <a:r>
              <a:rPr lang="ko-KR" altLang="en-US" sz="1200" b="1" dirty="0"/>
              <a:t>생성자</a:t>
            </a:r>
            <a:r>
              <a:rPr lang="ko-KR" altLang="en-US" sz="1200" dirty="0"/>
              <a:t>를 만드세요</a:t>
            </a:r>
            <a:r>
              <a:rPr lang="en-US" altLang="ko-KR" sz="1200" dirty="0"/>
              <a:t>. (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변수</a:t>
            </a:r>
            <a:r>
              <a:rPr lang="ko-KR" altLang="en-US" sz="1200" dirty="0"/>
              <a:t>와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생성자를 만들기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2. </a:t>
            </a:r>
            <a:r>
              <a:rPr lang="ko-KR" altLang="en-US" sz="1200" dirty="0"/>
              <a:t>입력된 주민번호의 길이가 </a:t>
            </a:r>
            <a:r>
              <a:rPr lang="en-US" altLang="ko-KR" sz="1200" dirty="0"/>
              <a:t>14</a:t>
            </a:r>
            <a:r>
              <a:rPr lang="ko-KR" altLang="en-US" sz="1200" dirty="0"/>
              <a:t>자인지 체크하여 </a:t>
            </a:r>
            <a:r>
              <a:rPr lang="en-US" altLang="ko-KR" sz="1200" b="1" dirty="0" err="1"/>
              <a:t>boolean</a:t>
            </a:r>
            <a:r>
              <a:rPr lang="ko-KR" altLang="en-US" sz="1200" b="1" dirty="0"/>
              <a:t>으로 반환</a:t>
            </a:r>
            <a:r>
              <a:rPr lang="ko-KR" altLang="en-US" sz="1200" dirty="0"/>
              <a:t>하는 </a:t>
            </a:r>
            <a:r>
              <a:rPr lang="en-US" altLang="ko-KR" sz="1200" dirty="0"/>
              <a:t>method</a:t>
            </a:r>
            <a:r>
              <a:rPr lang="ko-KR" altLang="en-US" sz="1200" dirty="0"/>
              <a:t>를 작성하세요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14</a:t>
            </a:r>
            <a:r>
              <a:rPr lang="ko-KR" altLang="en-US" sz="1200" dirty="0"/>
              <a:t>자 </a:t>
            </a:r>
            <a:r>
              <a:rPr lang="en-US" altLang="ko-KR" sz="1200" dirty="0"/>
              <a:t>–true </a:t>
            </a:r>
            <a:r>
              <a:rPr lang="ko-KR" altLang="en-US" sz="1200" dirty="0"/>
              <a:t>그렇지 않으면 </a:t>
            </a:r>
            <a:r>
              <a:rPr lang="en-US" altLang="ko-KR" sz="1200" dirty="0" smtClean="0"/>
              <a:t>false</a:t>
            </a:r>
          </a:p>
          <a:p>
            <a:endParaRPr lang="en-US" altLang="ko-KR" sz="1200" dirty="0"/>
          </a:p>
          <a:p>
            <a:r>
              <a:rPr lang="en-US" altLang="ko-KR" sz="1200" dirty="0"/>
              <a:t> 3. </a:t>
            </a:r>
            <a:r>
              <a:rPr lang="ko-KR" altLang="en-US" sz="1200" dirty="0"/>
              <a:t>입력된 주민번호에 </a:t>
            </a:r>
            <a:r>
              <a:rPr lang="en-US" altLang="ko-KR" sz="1200" dirty="0"/>
              <a:t>‘</a:t>
            </a:r>
            <a:r>
              <a:rPr lang="en-US" altLang="ko-KR" sz="1200" b="1" dirty="0"/>
              <a:t>-</a:t>
            </a:r>
            <a:r>
              <a:rPr lang="en-US" altLang="ko-KR" sz="1200" dirty="0"/>
              <a:t>’</a:t>
            </a:r>
            <a:r>
              <a:rPr lang="ko-KR" altLang="en-US" sz="1200" dirty="0"/>
              <a:t>이 올바른 위치에 있는지 체크하여 </a:t>
            </a:r>
            <a:r>
              <a:rPr lang="en-US" altLang="ko-KR" sz="1200" b="1" dirty="0" err="1"/>
              <a:t>boolean</a:t>
            </a:r>
            <a:r>
              <a:rPr lang="ko-KR" altLang="en-US" sz="1200" b="1" dirty="0"/>
              <a:t>으로 반환</a:t>
            </a:r>
            <a:r>
              <a:rPr lang="ko-KR" altLang="en-US" sz="1200" dirty="0"/>
              <a:t>하는  </a:t>
            </a:r>
            <a:r>
              <a:rPr lang="en-US" altLang="ko-KR" sz="1200" dirty="0"/>
              <a:t>method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작성하세요</a:t>
            </a:r>
            <a:r>
              <a:rPr lang="en-US" altLang="ko-KR" sz="1200" dirty="0"/>
              <a:t>.  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번째 인덱스자리에 </a:t>
            </a:r>
            <a:r>
              <a:rPr lang="en-US" altLang="ko-KR" sz="1200" dirty="0"/>
              <a:t>‘–’</a:t>
            </a:r>
            <a:r>
              <a:rPr lang="ko-KR" altLang="en-US" sz="1200" dirty="0"/>
              <a:t>이 있으면 </a:t>
            </a:r>
            <a:r>
              <a:rPr lang="en-US" altLang="ko-KR" sz="1200" dirty="0"/>
              <a:t>true, </a:t>
            </a:r>
            <a:r>
              <a:rPr lang="ko-KR" altLang="en-US" sz="1200" dirty="0"/>
              <a:t>그렇지 않으면 </a:t>
            </a:r>
            <a:r>
              <a:rPr lang="en-US" altLang="ko-KR" sz="1200" dirty="0" smtClean="0"/>
              <a:t>false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4. </a:t>
            </a:r>
            <a:r>
              <a:rPr lang="ko-KR" altLang="en-US" sz="1200" dirty="0"/>
              <a:t>입력된 주민번호에서 </a:t>
            </a:r>
            <a:r>
              <a:rPr lang="ko-KR" altLang="en-US" sz="1200" dirty="0" smtClean="0"/>
              <a:t>생년월일을 연산하</a:t>
            </a:r>
            <a:r>
              <a:rPr lang="ko-KR" altLang="en-US" sz="1200" dirty="0"/>
              <a:t>여</a:t>
            </a:r>
            <a:r>
              <a:rPr lang="ko-KR" altLang="en-US" sz="1200" dirty="0" smtClean="0"/>
              <a:t> </a:t>
            </a:r>
            <a:r>
              <a:rPr lang="ko-KR" altLang="en-US" sz="1200" b="1" dirty="0"/>
              <a:t>문자열로 반환</a:t>
            </a:r>
            <a:r>
              <a:rPr lang="ko-KR" altLang="en-US" sz="1200" dirty="0"/>
              <a:t>하는 </a:t>
            </a:r>
            <a:r>
              <a:rPr lang="en-US" altLang="ko-KR" sz="1200" dirty="0"/>
              <a:t>method</a:t>
            </a:r>
            <a:r>
              <a:rPr lang="ko-KR" altLang="en-US" sz="1200" dirty="0"/>
              <a:t>를 작성하세요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반환 예</a:t>
            </a:r>
            <a:r>
              <a:rPr lang="en-US" altLang="ko-KR" sz="1200" dirty="0"/>
              <a:t>) </a:t>
            </a:r>
            <a:r>
              <a:rPr lang="ko-KR" altLang="en-US" sz="1200" dirty="0"/>
              <a:t>입력주민 번호가 </a:t>
            </a:r>
            <a:r>
              <a:rPr lang="en-US" altLang="ko-KR" sz="1200" dirty="0" smtClean="0"/>
              <a:t>950102-</a:t>
            </a:r>
            <a:r>
              <a:rPr lang="en-US" altLang="ko-KR" sz="1200" b="1" dirty="0" smtClean="0"/>
              <a:t>1</a:t>
            </a:r>
            <a:r>
              <a:rPr lang="en-US" altLang="ko-KR" sz="1200" dirty="0" smtClean="0"/>
              <a:t>234567</a:t>
            </a:r>
            <a:r>
              <a:rPr lang="ko-KR" altLang="en-US" sz="1200" dirty="0"/>
              <a:t>이라면  </a:t>
            </a:r>
            <a:r>
              <a:rPr lang="en-US" altLang="ko-KR" sz="1200" b="1" dirty="0" smtClean="0"/>
              <a:t>1995</a:t>
            </a:r>
            <a:r>
              <a:rPr lang="ko-KR" altLang="en-US" sz="1200" b="1" dirty="0" smtClean="0"/>
              <a:t>년 </a:t>
            </a:r>
            <a:r>
              <a:rPr lang="en-US" altLang="ko-KR" sz="1200" b="1" dirty="0" smtClean="0"/>
              <a:t>01</a:t>
            </a:r>
            <a:r>
              <a:rPr lang="ko-KR" altLang="en-US" sz="1200" b="1" dirty="0"/>
              <a:t>월 </a:t>
            </a:r>
            <a:r>
              <a:rPr lang="en-US" altLang="ko-KR" sz="1200" b="1" dirty="0" smtClean="0"/>
              <a:t>02</a:t>
            </a:r>
            <a:r>
              <a:rPr lang="ko-KR" altLang="en-US" sz="1200" b="1" dirty="0"/>
              <a:t>일</a:t>
            </a:r>
            <a:r>
              <a:rPr lang="ko-KR" altLang="en-US" sz="1200" dirty="0"/>
              <a:t> 로 반환 </a:t>
            </a:r>
            <a:r>
              <a:rPr lang="ko-KR" altLang="en-US" sz="1200" dirty="0" err="1"/>
              <a:t>되어야합니다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판단기준 </a:t>
            </a:r>
            <a:r>
              <a:rPr lang="en-US" altLang="ko-KR" sz="1200" dirty="0"/>
              <a:t>‘-’ </a:t>
            </a:r>
            <a:r>
              <a:rPr lang="ko-KR" altLang="en-US" sz="1200" dirty="0"/>
              <a:t>뒷자리가 </a:t>
            </a:r>
            <a:r>
              <a:rPr lang="en-US" altLang="ko-KR" sz="1200" dirty="0"/>
              <a:t>1,2,5,6 </a:t>
            </a:r>
            <a:r>
              <a:rPr lang="ko-KR" altLang="en-US" sz="1200" dirty="0"/>
              <a:t>이라면 </a:t>
            </a:r>
            <a:r>
              <a:rPr lang="en-US" altLang="ko-KR" sz="1200" dirty="0"/>
              <a:t>1900</a:t>
            </a:r>
            <a:r>
              <a:rPr lang="ko-KR" altLang="en-US" sz="1200" dirty="0" err="1"/>
              <a:t>년대생</a:t>
            </a:r>
            <a:r>
              <a:rPr lang="ko-KR" altLang="en-US" sz="1200" dirty="0"/>
              <a:t>  </a:t>
            </a:r>
            <a:r>
              <a:rPr lang="en-US" altLang="ko-KR" sz="1200" dirty="0"/>
              <a:t>3,4,7,8 </a:t>
            </a:r>
            <a:r>
              <a:rPr lang="ko-KR" altLang="en-US" sz="1200" dirty="0"/>
              <a:t>이라면 </a:t>
            </a:r>
            <a:r>
              <a:rPr lang="en-US" altLang="ko-KR" sz="1200" dirty="0"/>
              <a:t>2000</a:t>
            </a:r>
            <a:r>
              <a:rPr lang="ko-KR" altLang="en-US" sz="1200" dirty="0" err="1"/>
              <a:t>년대생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0,9</a:t>
            </a:r>
            <a:r>
              <a:rPr lang="ko-KR" altLang="en-US" sz="1200" dirty="0"/>
              <a:t>라면 </a:t>
            </a:r>
            <a:r>
              <a:rPr lang="en-US" altLang="ko-KR" sz="1200" dirty="0"/>
              <a:t>1800</a:t>
            </a:r>
            <a:r>
              <a:rPr lang="ko-KR" altLang="en-US" sz="1200" dirty="0" smtClean="0"/>
              <a:t>년 </a:t>
            </a:r>
            <a:r>
              <a:rPr lang="ko-KR" altLang="en-US" sz="1200" dirty="0" err="1" smtClean="0"/>
              <a:t>대생입니다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5. </a:t>
            </a:r>
            <a:r>
              <a:rPr lang="ko-KR" altLang="en-US" sz="1200" dirty="0"/>
              <a:t>입력된 주민번호에서 나이를 구해서 </a:t>
            </a:r>
            <a:r>
              <a:rPr lang="ko-KR" altLang="en-US" sz="1200" b="1" dirty="0"/>
              <a:t>정수</a:t>
            </a:r>
            <a:r>
              <a:rPr lang="ko-KR" altLang="en-US" sz="1200" dirty="0"/>
              <a:t>로 반환하는 </a:t>
            </a:r>
            <a:r>
              <a:rPr lang="en-US" altLang="ko-KR" sz="1200" dirty="0"/>
              <a:t>method</a:t>
            </a:r>
            <a:r>
              <a:rPr lang="ko-KR" altLang="en-US" sz="1200" dirty="0"/>
              <a:t>를 작성하세요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6. </a:t>
            </a:r>
            <a:r>
              <a:rPr lang="ko-KR" altLang="en-US" sz="1200" dirty="0"/>
              <a:t>입력된 주민번호에서 성별을 구해 </a:t>
            </a:r>
            <a:r>
              <a:rPr lang="ko-KR" altLang="en-US" sz="1200" b="1" dirty="0"/>
              <a:t>문자열</a:t>
            </a:r>
            <a:r>
              <a:rPr lang="ko-KR" altLang="en-US" sz="1200" dirty="0"/>
              <a:t>로 반환하는 </a:t>
            </a:r>
            <a:r>
              <a:rPr lang="en-US" altLang="ko-KR" sz="1200" dirty="0"/>
              <a:t>method</a:t>
            </a:r>
            <a:r>
              <a:rPr lang="ko-KR" altLang="en-US" sz="1200" dirty="0"/>
              <a:t>를 작성하세요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남자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여자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7. </a:t>
            </a:r>
            <a:r>
              <a:rPr lang="ko-KR" altLang="en-US" sz="1200" dirty="0"/>
              <a:t>입력된 주민번호에서 띠를 구해서 </a:t>
            </a:r>
            <a:r>
              <a:rPr lang="ko-KR" altLang="en-US" sz="1200" b="1" dirty="0"/>
              <a:t>문자열</a:t>
            </a:r>
            <a:r>
              <a:rPr lang="ko-KR" altLang="en-US" sz="1200" dirty="0"/>
              <a:t>로 반환하는 </a:t>
            </a:r>
            <a:r>
              <a:rPr lang="en-US" altLang="ko-KR" sz="1200" dirty="0"/>
              <a:t>method</a:t>
            </a:r>
            <a:r>
              <a:rPr lang="ko-KR" altLang="en-US" sz="1200" dirty="0"/>
              <a:t>를 작성하세요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* </a:t>
            </a:r>
            <a:r>
              <a:rPr lang="ko-KR" altLang="en-US" sz="1200" dirty="0"/>
              <a:t>입력된 주민번호는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변수에 </a:t>
            </a:r>
            <a:r>
              <a:rPr lang="ko-KR" altLang="en-US" sz="1200" dirty="0"/>
              <a:t>할당되어있습니다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57752" y="4857760"/>
            <a:ext cx="3225563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호출 예</a:t>
            </a:r>
            <a:r>
              <a:rPr lang="en-US" altLang="ko-KR" sz="900" dirty="0"/>
              <a:t>) – </a:t>
            </a:r>
            <a:r>
              <a:rPr lang="ko-KR" altLang="en-US" sz="900" dirty="0"/>
              <a:t>객체화한 후 아래와 같이 호출 합니다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String </a:t>
            </a:r>
            <a:r>
              <a:rPr lang="en-US" altLang="ko-KR" sz="900" dirty="0" err="1" smtClean="0"/>
              <a:t>ssn</a:t>
            </a:r>
            <a:r>
              <a:rPr lang="en-US" altLang="ko-KR" sz="900" dirty="0" smtClean="0"/>
              <a:t>=“9512116-1234567”;</a:t>
            </a:r>
          </a:p>
          <a:p>
            <a:r>
              <a:rPr lang="en-US" altLang="ko-KR" sz="900" dirty="0" smtClean="0"/>
              <a:t>Work w=new Work( </a:t>
            </a:r>
            <a:r>
              <a:rPr lang="en-US" altLang="ko-KR" sz="900" dirty="0" err="1" smtClean="0"/>
              <a:t>ssn</a:t>
            </a:r>
            <a:r>
              <a:rPr lang="en-US" altLang="ko-KR" sz="900" dirty="0" smtClean="0"/>
              <a:t> );</a:t>
            </a:r>
            <a:endParaRPr lang="en-US" altLang="ko-KR" sz="900" dirty="0"/>
          </a:p>
          <a:p>
            <a:r>
              <a:rPr lang="en-US" altLang="ko-KR" sz="900" dirty="0"/>
              <a:t>if( </a:t>
            </a:r>
            <a:r>
              <a:rPr lang="en-US" altLang="ko-KR" sz="900" dirty="0" smtClean="0"/>
              <a:t>w.2</a:t>
            </a:r>
            <a:r>
              <a:rPr lang="ko-KR" altLang="en-US" sz="900" dirty="0"/>
              <a:t>번</a:t>
            </a:r>
            <a:r>
              <a:rPr lang="en-US" altLang="ko-KR" sz="900" dirty="0"/>
              <a:t>method() ){</a:t>
            </a:r>
          </a:p>
          <a:p>
            <a:r>
              <a:rPr lang="en-US" altLang="ko-KR" sz="900" dirty="0"/>
              <a:t> if( 3</a:t>
            </a:r>
            <a:r>
              <a:rPr lang="ko-KR" altLang="en-US" sz="900" dirty="0"/>
              <a:t>번</a:t>
            </a:r>
            <a:r>
              <a:rPr lang="en-US" altLang="ko-KR" sz="900" dirty="0"/>
              <a:t>method()){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(“</a:t>
            </a:r>
            <a:r>
              <a:rPr lang="ko-KR" altLang="en-US" sz="900" dirty="0"/>
              <a:t>입력주민번호</a:t>
            </a:r>
            <a:r>
              <a:rPr lang="en-US" altLang="ko-KR" sz="900" dirty="0"/>
              <a:t>” + </a:t>
            </a:r>
            <a:r>
              <a:rPr lang="en-US" altLang="ko-KR" sz="900" dirty="0" err="1" smtClean="0"/>
              <a:t>w.getSsn</a:t>
            </a:r>
            <a:r>
              <a:rPr lang="en-US" altLang="ko-KR" sz="900" dirty="0" smtClean="0"/>
              <a:t>());</a:t>
            </a:r>
            <a:endParaRPr lang="en-US" altLang="ko-KR" sz="900" dirty="0"/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(“</a:t>
            </a:r>
            <a:r>
              <a:rPr lang="ko-KR" altLang="en-US" sz="900" dirty="0"/>
              <a:t>생년월일 </a:t>
            </a:r>
            <a:r>
              <a:rPr lang="en-US" altLang="ko-KR" sz="900" dirty="0"/>
              <a:t>“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smtClean="0"/>
              <a:t>w.4</a:t>
            </a:r>
            <a:r>
              <a:rPr lang="ko-KR" altLang="en-US" sz="900" dirty="0"/>
              <a:t>번</a:t>
            </a:r>
            <a:r>
              <a:rPr lang="en-US" altLang="ko-KR" sz="900" dirty="0"/>
              <a:t>method() );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(“</a:t>
            </a:r>
            <a:r>
              <a:rPr lang="ko-KR" altLang="en-US" sz="900" dirty="0"/>
              <a:t>나이 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“+w. </a:t>
            </a:r>
            <a:r>
              <a:rPr lang="en-US" altLang="ko-KR" sz="900" dirty="0"/>
              <a:t>5</a:t>
            </a:r>
            <a:r>
              <a:rPr lang="ko-KR" altLang="en-US" sz="900" dirty="0"/>
              <a:t>번</a:t>
            </a:r>
            <a:r>
              <a:rPr lang="en-US" altLang="ko-KR" sz="900" dirty="0"/>
              <a:t>method());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(“</a:t>
            </a:r>
            <a:r>
              <a:rPr lang="ko-KR" altLang="en-US" sz="900" dirty="0"/>
              <a:t>성별 </a:t>
            </a:r>
            <a:r>
              <a:rPr lang="en-US" altLang="ko-KR" sz="900" dirty="0"/>
              <a:t>: ”+ 6</a:t>
            </a:r>
            <a:r>
              <a:rPr lang="ko-KR" altLang="en-US" sz="900" dirty="0"/>
              <a:t>번</a:t>
            </a:r>
            <a:r>
              <a:rPr lang="en-US" altLang="ko-KR" sz="900" dirty="0"/>
              <a:t>method()  );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(“</a:t>
            </a:r>
            <a:r>
              <a:rPr lang="ko-KR" altLang="en-US" sz="900" dirty="0"/>
              <a:t>띠 </a:t>
            </a:r>
            <a:r>
              <a:rPr lang="en-US" altLang="ko-KR" sz="900" dirty="0"/>
              <a:t>: ”+ 7</a:t>
            </a:r>
            <a:r>
              <a:rPr lang="ko-KR" altLang="en-US" sz="900" dirty="0"/>
              <a:t>번</a:t>
            </a:r>
            <a:r>
              <a:rPr lang="en-US" altLang="ko-KR" sz="900" dirty="0"/>
              <a:t> method() 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}else{</a:t>
            </a:r>
          </a:p>
          <a:p>
            <a:r>
              <a:rPr lang="en-US" altLang="ko-KR" sz="900" dirty="0"/>
              <a:t>   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(“ ‘-’</a:t>
            </a:r>
            <a:r>
              <a:rPr lang="ko-KR" altLang="en-US" sz="900" dirty="0"/>
              <a:t>이 정상적인 위치에 없습니다</a:t>
            </a:r>
            <a:r>
              <a:rPr lang="en-US" altLang="ko-KR" sz="900" dirty="0"/>
              <a:t>.”);</a:t>
            </a:r>
          </a:p>
          <a:p>
            <a:r>
              <a:rPr lang="en-US" altLang="ko-KR" sz="900" dirty="0"/>
              <a:t>   }</a:t>
            </a:r>
          </a:p>
          <a:p>
            <a:r>
              <a:rPr lang="en-US" altLang="ko-KR" sz="900" dirty="0"/>
              <a:t>}else{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(“</a:t>
            </a:r>
            <a:r>
              <a:rPr lang="ko-KR" altLang="en-US" sz="900" dirty="0"/>
              <a:t>주민번호의 글자수가 맞지 않습니다</a:t>
            </a:r>
            <a:r>
              <a:rPr lang="en-US" altLang="ko-KR" sz="900" dirty="0"/>
              <a:t>.”);</a:t>
            </a:r>
          </a:p>
          <a:p>
            <a:r>
              <a:rPr lang="en-US" altLang="ko-KR" sz="900" dirty="0"/>
              <a:t>}//end else</a:t>
            </a:r>
            <a:endParaRPr lang="ko-KR" alt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1138</Words>
  <Application>Microsoft Office PowerPoint</Application>
  <PresentationFormat>화면 슬라이드 쇼(4:3)</PresentationFormat>
  <Paragraphs>308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42</cp:revision>
  <dcterms:created xsi:type="dcterms:W3CDTF">2023-06-22T01:16:46Z</dcterms:created>
  <dcterms:modified xsi:type="dcterms:W3CDTF">2023-06-23T03:11:41Z</dcterms:modified>
</cp:coreProperties>
</file>