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81" autoAdjust="0"/>
    <p:restoredTop sz="94660"/>
  </p:normalViewPr>
  <p:slideViewPr>
    <p:cSldViewPr>
      <p:cViewPr>
        <p:scale>
          <a:sx n="200" d="100"/>
          <a:sy n="200" d="100"/>
        </p:scale>
        <p:origin x="-78" y="3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22D0-2880-4E87-AD92-E7483D6CF9EA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33BD-440A-4D6E-9209-0C00BD00BB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575349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이차원 배열의 한 행은 </a:t>
            </a:r>
            <a:r>
              <a:rPr lang="ko-KR" altLang="en-US" dirty="0" err="1" smtClean="0"/>
              <a:t>일차원</a:t>
            </a:r>
            <a:r>
              <a:rPr lang="ko-KR" altLang="en-US" dirty="0" smtClean="0"/>
              <a:t> 배열로 이루어져 있다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이차원 배열의 행은 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배열에 저장할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배열을 이차원 배열에 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071802" y="1214422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14876" y="1214422"/>
            <a:ext cx="2571736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14678" y="2357430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3306" y="2357430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57752" y="2357430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29256" y="2357430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00760" y="2357430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72264" y="2357430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752" y="228599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116" y="228599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81620" y="228486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6553124" y="228599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78592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9" name="자유형 18"/>
          <p:cNvSpPr/>
          <p:nvPr/>
        </p:nvSpPr>
        <p:spPr>
          <a:xfrm>
            <a:off x="4867262" y="3005123"/>
            <a:ext cx="138113" cy="119448"/>
          </a:xfrm>
          <a:custGeom>
            <a:avLst/>
            <a:gdLst>
              <a:gd name="connsiteX0" fmla="*/ 0 w 138113"/>
              <a:gd name="connsiteY0" fmla="*/ 0 h 119448"/>
              <a:gd name="connsiteX1" fmla="*/ 14288 w 138113"/>
              <a:gd name="connsiteY1" fmla="*/ 42863 h 119448"/>
              <a:gd name="connsiteX2" fmla="*/ 33338 w 138113"/>
              <a:gd name="connsiteY2" fmla="*/ 57150 h 119448"/>
              <a:gd name="connsiteX3" fmla="*/ 61913 w 138113"/>
              <a:gd name="connsiteY3" fmla="*/ 85725 h 119448"/>
              <a:gd name="connsiteX4" fmla="*/ 90488 w 138113"/>
              <a:gd name="connsiteY4" fmla="*/ 95250 h 119448"/>
              <a:gd name="connsiteX5" fmla="*/ 104775 w 138113"/>
              <a:gd name="connsiteY5" fmla="*/ 100013 h 119448"/>
              <a:gd name="connsiteX6" fmla="*/ 133350 w 138113"/>
              <a:gd name="connsiteY6" fmla="*/ 119063 h 119448"/>
              <a:gd name="connsiteX7" fmla="*/ 138113 w 138113"/>
              <a:gd name="connsiteY7" fmla="*/ 119063 h 1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3" h="119448">
                <a:moveTo>
                  <a:pt x="0" y="0"/>
                </a:moveTo>
                <a:cubicBezTo>
                  <a:pt x="3193" y="19156"/>
                  <a:pt x="895" y="29470"/>
                  <a:pt x="14288" y="42863"/>
                </a:cubicBezTo>
                <a:cubicBezTo>
                  <a:pt x="19901" y="48476"/>
                  <a:pt x="27438" y="51840"/>
                  <a:pt x="33338" y="57150"/>
                </a:cubicBezTo>
                <a:cubicBezTo>
                  <a:pt x="43351" y="66161"/>
                  <a:pt x="49134" y="81465"/>
                  <a:pt x="61913" y="85725"/>
                </a:cubicBezTo>
                <a:lnTo>
                  <a:pt x="90488" y="95250"/>
                </a:lnTo>
                <a:lnTo>
                  <a:pt x="104775" y="100013"/>
                </a:lnTo>
                <a:cubicBezTo>
                  <a:pt x="119529" y="114766"/>
                  <a:pt x="114972" y="114468"/>
                  <a:pt x="133350" y="119063"/>
                </a:cubicBezTo>
                <a:cubicBezTo>
                  <a:pt x="134890" y="119448"/>
                  <a:pt x="136525" y="119063"/>
                  <a:pt x="138113" y="1190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343512" y="3062273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905510" y="3052597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486540" y="3038469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7000892" y="3000372"/>
            <a:ext cx="119062" cy="92496"/>
          </a:xfrm>
          <a:custGeom>
            <a:avLst/>
            <a:gdLst>
              <a:gd name="connsiteX0" fmla="*/ 119062 w 119062"/>
              <a:gd name="connsiteY0" fmla="*/ 0 h 92496"/>
              <a:gd name="connsiteX1" fmla="*/ 109537 w 119062"/>
              <a:gd name="connsiteY1" fmla="*/ 33338 h 92496"/>
              <a:gd name="connsiteX2" fmla="*/ 85725 w 119062"/>
              <a:gd name="connsiteY2" fmla="*/ 61913 h 92496"/>
              <a:gd name="connsiteX3" fmla="*/ 57150 w 119062"/>
              <a:gd name="connsiteY3" fmla="*/ 80963 h 92496"/>
              <a:gd name="connsiteX4" fmla="*/ 33337 w 119062"/>
              <a:gd name="connsiteY4" fmla="*/ 85725 h 92496"/>
              <a:gd name="connsiteX5" fmla="*/ 0 w 119062"/>
              <a:gd name="connsiteY5" fmla="*/ 90488 h 9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92496">
                <a:moveTo>
                  <a:pt x="119062" y="0"/>
                </a:moveTo>
                <a:cubicBezTo>
                  <a:pt x="117535" y="6108"/>
                  <a:pt x="112955" y="26503"/>
                  <a:pt x="109537" y="33338"/>
                </a:cubicBezTo>
                <a:cubicBezTo>
                  <a:pt x="104535" y="43342"/>
                  <a:pt x="94341" y="55212"/>
                  <a:pt x="85725" y="61913"/>
                </a:cubicBezTo>
                <a:cubicBezTo>
                  <a:pt x="76689" y="68941"/>
                  <a:pt x="68375" y="78718"/>
                  <a:pt x="57150" y="80963"/>
                </a:cubicBezTo>
                <a:cubicBezTo>
                  <a:pt x="49212" y="82550"/>
                  <a:pt x="41190" y="83762"/>
                  <a:pt x="33337" y="85725"/>
                </a:cubicBezTo>
                <a:cubicBezTo>
                  <a:pt x="6252" y="92496"/>
                  <a:pt x="32639" y="90488"/>
                  <a:pt x="0" y="904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02328" y="29783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72132" y="29783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16774" y="29783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16840" y="29783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4857752" y="207280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29256" y="207280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00760" y="207280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72264" y="207280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57752" y="200137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0116" y="200137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981620" y="200024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3124" y="200137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6" name="자유형 35"/>
          <p:cNvSpPr/>
          <p:nvPr/>
        </p:nvSpPr>
        <p:spPr>
          <a:xfrm>
            <a:off x="3947099" y="1985960"/>
            <a:ext cx="905879" cy="414337"/>
          </a:xfrm>
          <a:custGeom>
            <a:avLst/>
            <a:gdLst>
              <a:gd name="connsiteX0" fmla="*/ 905879 w 905879"/>
              <a:gd name="connsiteY0" fmla="*/ 100012 h 414337"/>
              <a:gd name="connsiteX1" fmla="*/ 901116 w 905879"/>
              <a:gd name="connsiteY1" fmla="*/ 85725 h 414337"/>
              <a:gd name="connsiteX2" fmla="*/ 858254 w 905879"/>
              <a:gd name="connsiteY2" fmla="*/ 47625 h 414337"/>
              <a:gd name="connsiteX3" fmla="*/ 820154 w 905879"/>
              <a:gd name="connsiteY3" fmla="*/ 28575 h 414337"/>
              <a:gd name="connsiteX4" fmla="*/ 767766 w 905879"/>
              <a:gd name="connsiteY4" fmla="*/ 9525 h 414337"/>
              <a:gd name="connsiteX5" fmla="*/ 710616 w 905879"/>
              <a:gd name="connsiteY5" fmla="*/ 0 h 414337"/>
              <a:gd name="connsiteX6" fmla="*/ 472491 w 905879"/>
              <a:gd name="connsiteY6" fmla="*/ 4762 h 414337"/>
              <a:gd name="connsiteX7" fmla="*/ 439154 w 905879"/>
              <a:gd name="connsiteY7" fmla="*/ 19050 h 414337"/>
              <a:gd name="connsiteX8" fmla="*/ 396291 w 905879"/>
              <a:gd name="connsiteY8" fmla="*/ 33337 h 414337"/>
              <a:gd name="connsiteX9" fmla="*/ 367716 w 905879"/>
              <a:gd name="connsiteY9" fmla="*/ 42862 h 414337"/>
              <a:gd name="connsiteX10" fmla="*/ 353429 w 905879"/>
              <a:gd name="connsiteY10" fmla="*/ 47625 h 414337"/>
              <a:gd name="connsiteX11" fmla="*/ 339141 w 905879"/>
              <a:gd name="connsiteY11" fmla="*/ 66675 h 414337"/>
              <a:gd name="connsiteX12" fmla="*/ 320091 w 905879"/>
              <a:gd name="connsiteY12" fmla="*/ 71437 h 414337"/>
              <a:gd name="connsiteX13" fmla="*/ 291516 w 905879"/>
              <a:gd name="connsiteY13" fmla="*/ 90487 h 414337"/>
              <a:gd name="connsiteX14" fmla="*/ 253416 w 905879"/>
              <a:gd name="connsiteY14" fmla="*/ 123825 h 414337"/>
              <a:gd name="connsiteX15" fmla="*/ 210554 w 905879"/>
              <a:gd name="connsiteY15" fmla="*/ 157162 h 414337"/>
              <a:gd name="connsiteX16" fmla="*/ 196266 w 905879"/>
              <a:gd name="connsiteY16" fmla="*/ 161925 h 414337"/>
              <a:gd name="connsiteX17" fmla="*/ 167691 w 905879"/>
              <a:gd name="connsiteY17" fmla="*/ 190500 h 414337"/>
              <a:gd name="connsiteX18" fmla="*/ 115304 w 905879"/>
              <a:gd name="connsiteY18" fmla="*/ 242887 h 414337"/>
              <a:gd name="connsiteX19" fmla="*/ 96254 w 905879"/>
              <a:gd name="connsiteY19" fmla="*/ 261937 h 414337"/>
              <a:gd name="connsiteX20" fmla="*/ 81966 w 905879"/>
              <a:gd name="connsiteY20" fmla="*/ 280987 h 414337"/>
              <a:gd name="connsiteX21" fmla="*/ 62916 w 905879"/>
              <a:gd name="connsiteY21" fmla="*/ 300037 h 414337"/>
              <a:gd name="connsiteX22" fmla="*/ 53391 w 905879"/>
              <a:gd name="connsiteY22" fmla="*/ 319087 h 414337"/>
              <a:gd name="connsiteX23" fmla="*/ 29579 w 905879"/>
              <a:gd name="connsiteY23" fmla="*/ 352425 h 414337"/>
              <a:gd name="connsiteX24" fmla="*/ 5766 w 905879"/>
              <a:gd name="connsiteY24" fmla="*/ 390525 h 414337"/>
              <a:gd name="connsiteX25" fmla="*/ 1004 w 905879"/>
              <a:gd name="connsiteY25" fmla="*/ 414337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5879" h="414337">
                <a:moveTo>
                  <a:pt x="905879" y="100012"/>
                </a:moveTo>
                <a:cubicBezTo>
                  <a:pt x="904291" y="95250"/>
                  <a:pt x="904198" y="89688"/>
                  <a:pt x="901116" y="85725"/>
                </a:cubicBezTo>
                <a:cubicBezTo>
                  <a:pt x="890911" y="72604"/>
                  <a:pt x="874224" y="56336"/>
                  <a:pt x="858254" y="47625"/>
                </a:cubicBezTo>
                <a:cubicBezTo>
                  <a:pt x="845789" y="40826"/>
                  <a:pt x="832854" y="34925"/>
                  <a:pt x="820154" y="28575"/>
                </a:cubicBezTo>
                <a:cubicBezTo>
                  <a:pt x="797175" y="17085"/>
                  <a:pt x="797499" y="15784"/>
                  <a:pt x="767766" y="9525"/>
                </a:cubicBezTo>
                <a:cubicBezTo>
                  <a:pt x="748867" y="5546"/>
                  <a:pt x="729666" y="3175"/>
                  <a:pt x="710616" y="0"/>
                </a:cubicBezTo>
                <a:lnTo>
                  <a:pt x="472491" y="4762"/>
                </a:lnTo>
                <a:cubicBezTo>
                  <a:pt x="463849" y="5088"/>
                  <a:pt x="445185" y="16730"/>
                  <a:pt x="439154" y="19050"/>
                </a:cubicBezTo>
                <a:cubicBezTo>
                  <a:pt x="425097" y="24456"/>
                  <a:pt x="410579" y="28575"/>
                  <a:pt x="396291" y="33337"/>
                </a:cubicBezTo>
                <a:lnTo>
                  <a:pt x="367716" y="42862"/>
                </a:lnTo>
                <a:lnTo>
                  <a:pt x="353429" y="47625"/>
                </a:lnTo>
                <a:cubicBezTo>
                  <a:pt x="348666" y="53975"/>
                  <a:pt x="345600" y="62061"/>
                  <a:pt x="339141" y="66675"/>
                </a:cubicBezTo>
                <a:cubicBezTo>
                  <a:pt x="333815" y="70479"/>
                  <a:pt x="325945" y="68510"/>
                  <a:pt x="320091" y="71437"/>
                </a:cubicBezTo>
                <a:cubicBezTo>
                  <a:pt x="309852" y="76556"/>
                  <a:pt x="300774" y="83754"/>
                  <a:pt x="291516" y="90487"/>
                </a:cubicBezTo>
                <a:cubicBezTo>
                  <a:pt x="231450" y="134172"/>
                  <a:pt x="295429" y="88814"/>
                  <a:pt x="253416" y="123825"/>
                </a:cubicBezTo>
                <a:cubicBezTo>
                  <a:pt x="239511" y="135412"/>
                  <a:pt x="227725" y="151438"/>
                  <a:pt x="210554" y="157162"/>
                </a:cubicBezTo>
                <a:lnTo>
                  <a:pt x="196266" y="161925"/>
                </a:lnTo>
                <a:cubicBezTo>
                  <a:pt x="177751" y="189697"/>
                  <a:pt x="197681" y="163236"/>
                  <a:pt x="167691" y="190500"/>
                </a:cubicBezTo>
                <a:lnTo>
                  <a:pt x="115304" y="242887"/>
                </a:lnTo>
                <a:cubicBezTo>
                  <a:pt x="108954" y="249237"/>
                  <a:pt x="101642" y="254753"/>
                  <a:pt x="96254" y="261937"/>
                </a:cubicBezTo>
                <a:cubicBezTo>
                  <a:pt x="91491" y="268287"/>
                  <a:pt x="87193" y="275013"/>
                  <a:pt x="81966" y="280987"/>
                </a:cubicBezTo>
                <a:cubicBezTo>
                  <a:pt x="76052" y="287745"/>
                  <a:pt x="68304" y="292853"/>
                  <a:pt x="62916" y="300037"/>
                </a:cubicBezTo>
                <a:cubicBezTo>
                  <a:pt x="58656" y="305717"/>
                  <a:pt x="57517" y="313310"/>
                  <a:pt x="53391" y="319087"/>
                </a:cubicBezTo>
                <a:cubicBezTo>
                  <a:pt x="32470" y="348378"/>
                  <a:pt x="43818" y="316829"/>
                  <a:pt x="29579" y="352425"/>
                </a:cubicBezTo>
                <a:cubicBezTo>
                  <a:pt x="15153" y="388491"/>
                  <a:pt x="30170" y="374256"/>
                  <a:pt x="5766" y="390525"/>
                </a:cubicBezTo>
                <a:cubicBezTo>
                  <a:pt x="0" y="407824"/>
                  <a:pt x="1004" y="399792"/>
                  <a:pt x="1004" y="4143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4755967" y="2276472"/>
            <a:ext cx="97011" cy="57150"/>
          </a:xfrm>
          <a:custGeom>
            <a:avLst/>
            <a:gdLst>
              <a:gd name="connsiteX0" fmla="*/ 97011 w 97011"/>
              <a:gd name="connsiteY0" fmla="*/ 57150 h 57150"/>
              <a:gd name="connsiteX1" fmla="*/ 35098 w 97011"/>
              <a:gd name="connsiteY1" fmla="*/ 47625 h 57150"/>
              <a:gd name="connsiteX2" fmla="*/ 20811 w 97011"/>
              <a:gd name="connsiteY2" fmla="*/ 38100 h 57150"/>
              <a:gd name="connsiteX3" fmla="*/ 1761 w 97011"/>
              <a:gd name="connsiteY3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11" h="57150">
                <a:moveTo>
                  <a:pt x="97011" y="57150"/>
                </a:moveTo>
                <a:cubicBezTo>
                  <a:pt x="83347" y="55784"/>
                  <a:pt x="52263" y="56208"/>
                  <a:pt x="35098" y="47625"/>
                </a:cubicBezTo>
                <a:cubicBezTo>
                  <a:pt x="29979" y="45065"/>
                  <a:pt x="25573" y="41275"/>
                  <a:pt x="20811" y="38100"/>
                </a:cubicBezTo>
                <a:cubicBezTo>
                  <a:pt x="0" y="6883"/>
                  <a:pt x="1761" y="20973"/>
                  <a:pt x="176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00562" y="207167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39" name="자유형 38"/>
          <p:cNvSpPr/>
          <p:nvPr/>
        </p:nvSpPr>
        <p:spPr>
          <a:xfrm>
            <a:off x="4748203" y="2343147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4738678" y="2873575"/>
            <a:ext cx="119062" cy="104775"/>
          </a:xfrm>
          <a:custGeom>
            <a:avLst/>
            <a:gdLst>
              <a:gd name="connsiteX0" fmla="*/ 119062 w 119062"/>
              <a:gd name="connsiteY0" fmla="*/ 104775 h 104775"/>
              <a:gd name="connsiteX1" fmla="*/ 76200 w 119062"/>
              <a:gd name="connsiteY1" fmla="*/ 76200 h 104775"/>
              <a:gd name="connsiteX2" fmla="*/ 61912 w 119062"/>
              <a:gd name="connsiteY2" fmla="*/ 66675 h 104775"/>
              <a:gd name="connsiteX3" fmla="*/ 33337 w 119062"/>
              <a:gd name="connsiteY3" fmla="*/ 38100 h 104775"/>
              <a:gd name="connsiteX4" fmla="*/ 19050 w 119062"/>
              <a:gd name="connsiteY4" fmla="*/ 23812 h 104775"/>
              <a:gd name="connsiteX5" fmla="*/ 0 w 119062"/>
              <a:gd name="connsiteY5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104775">
                <a:moveTo>
                  <a:pt x="119062" y="104775"/>
                </a:moveTo>
                <a:lnTo>
                  <a:pt x="76200" y="76200"/>
                </a:lnTo>
                <a:cubicBezTo>
                  <a:pt x="71437" y="73025"/>
                  <a:pt x="65959" y="70722"/>
                  <a:pt x="61912" y="66675"/>
                </a:cubicBezTo>
                <a:lnTo>
                  <a:pt x="33337" y="38100"/>
                </a:lnTo>
                <a:cubicBezTo>
                  <a:pt x="28575" y="33337"/>
                  <a:pt x="22786" y="29416"/>
                  <a:pt x="19050" y="23812"/>
                </a:cubicBezTo>
                <a:cubicBezTo>
                  <a:pt x="7034" y="5789"/>
                  <a:pt x="13572" y="13572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00562" y="235743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4857752" y="2638419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29256" y="2638419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00760" y="2638419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2264" y="2638419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4748203" y="2624136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514388" y="264205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42844" y="335756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[][]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={ </a:t>
            </a:r>
            <a:r>
              <a:rPr lang="en-US" altLang="ko-KR" sz="1400" b="1" dirty="0" smtClean="0"/>
              <a:t>{</a:t>
            </a:r>
            <a:r>
              <a:rPr lang="en-US" altLang="ko-KR" sz="1400" dirty="0" smtClean="0"/>
              <a:t>1,2,3,4</a:t>
            </a:r>
            <a:r>
              <a:rPr lang="en-US" altLang="ko-KR" sz="1400" b="1" dirty="0" smtClean="0"/>
              <a:t>}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{</a:t>
            </a:r>
            <a:r>
              <a:rPr lang="en-US" altLang="ko-KR" sz="1400" dirty="0" smtClean="0"/>
              <a:t>5,6,7,8</a:t>
            </a:r>
            <a:r>
              <a:rPr lang="en-US" altLang="ko-KR" sz="1400" b="1" dirty="0" smtClean="0"/>
              <a:t>}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{</a:t>
            </a:r>
            <a:r>
              <a:rPr lang="en-US" altLang="ko-KR" sz="1400" dirty="0" smtClean="0"/>
              <a:t>9,10,11,12</a:t>
            </a:r>
            <a:r>
              <a:rPr lang="en-US" altLang="ko-KR" sz="1400" b="1" dirty="0" smtClean="0"/>
              <a:t>}</a:t>
            </a:r>
            <a:r>
              <a:rPr lang="en-US" altLang="ko-KR" sz="1400" dirty="0" smtClean="0"/>
              <a:t> };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arr1=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[0];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void test(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arr1 ){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[0]=new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[4];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3214678" y="2143116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43306" y="2143116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4138613" y="2228850"/>
            <a:ext cx="742950" cy="147638"/>
          </a:xfrm>
          <a:custGeom>
            <a:avLst/>
            <a:gdLst>
              <a:gd name="connsiteX0" fmla="*/ 742950 w 742950"/>
              <a:gd name="connsiteY0" fmla="*/ 0 h 147638"/>
              <a:gd name="connsiteX1" fmla="*/ 728662 w 742950"/>
              <a:gd name="connsiteY1" fmla="*/ 4763 h 147638"/>
              <a:gd name="connsiteX2" fmla="*/ 714375 w 742950"/>
              <a:gd name="connsiteY2" fmla="*/ 19050 h 147638"/>
              <a:gd name="connsiteX3" fmla="*/ 695325 w 742950"/>
              <a:gd name="connsiteY3" fmla="*/ 33338 h 147638"/>
              <a:gd name="connsiteX4" fmla="*/ 681037 w 742950"/>
              <a:gd name="connsiteY4" fmla="*/ 42863 h 147638"/>
              <a:gd name="connsiteX5" fmla="*/ 647700 w 742950"/>
              <a:gd name="connsiteY5" fmla="*/ 76200 h 147638"/>
              <a:gd name="connsiteX6" fmla="*/ 609600 w 742950"/>
              <a:gd name="connsiteY6" fmla="*/ 100013 h 147638"/>
              <a:gd name="connsiteX7" fmla="*/ 595312 w 742950"/>
              <a:gd name="connsiteY7" fmla="*/ 109538 h 147638"/>
              <a:gd name="connsiteX8" fmla="*/ 576262 w 742950"/>
              <a:gd name="connsiteY8" fmla="*/ 114300 h 147638"/>
              <a:gd name="connsiteX9" fmla="*/ 528637 w 742950"/>
              <a:gd name="connsiteY9" fmla="*/ 138113 h 147638"/>
              <a:gd name="connsiteX10" fmla="*/ 500062 w 742950"/>
              <a:gd name="connsiteY10" fmla="*/ 147638 h 147638"/>
              <a:gd name="connsiteX11" fmla="*/ 314325 w 742950"/>
              <a:gd name="connsiteY11" fmla="*/ 142875 h 147638"/>
              <a:gd name="connsiteX12" fmla="*/ 285750 w 742950"/>
              <a:gd name="connsiteY12" fmla="*/ 128588 h 147638"/>
              <a:gd name="connsiteX13" fmla="*/ 247650 w 742950"/>
              <a:gd name="connsiteY13" fmla="*/ 114300 h 147638"/>
              <a:gd name="connsiteX14" fmla="*/ 233362 w 742950"/>
              <a:gd name="connsiteY14" fmla="*/ 104775 h 147638"/>
              <a:gd name="connsiteX15" fmla="*/ 219075 w 742950"/>
              <a:gd name="connsiteY15" fmla="*/ 100013 h 147638"/>
              <a:gd name="connsiteX16" fmla="*/ 200025 w 742950"/>
              <a:gd name="connsiteY16" fmla="*/ 85725 h 147638"/>
              <a:gd name="connsiteX17" fmla="*/ 157162 w 742950"/>
              <a:gd name="connsiteY17" fmla="*/ 80963 h 147638"/>
              <a:gd name="connsiteX18" fmla="*/ 109537 w 742950"/>
              <a:gd name="connsiteY18" fmla="*/ 71438 h 147638"/>
              <a:gd name="connsiteX19" fmla="*/ 0 w 742950"/>
              <a:gd name="connsiteY19" fmla="*/ 66675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2950" h="147638">
                <a:moveTo>
                  <a:pt x="742950" y="0"/>
                </a:moveTo>
                <a:cubicBezTo>
                  <a:pt x="738187" y="1588"/>
                  <a:pt x="732839" y="1978"/>
                  <a:pt x="728662" y="4763"/>
                </a:cubicBezTo>
                <a:cubicBezTo>
                  <a:pt x="723058" y="8499"/>
                  <a:pt x="719489" y="14667"/>
                  <a:pt x="714375" y="19050"/>
                </a:cubicBezTo>
                <a:cubicBezTo>
                  <a:pt x="708348" y="24216"/>
                  <a:pt x="701784" y="28724"/>
                  <a:pt x="695325" y="33338"/>
                </a:cubicBezTo>
                <a:cubicBezTo>
                  <a:pt x="690667" y="36665"/>
                  <a:pt x="685292" y="39034"/>
                  <a:pt x="681037" y="42863"/>
                </a:cubicBezTo>
                <a:cubicBezTo>
                  <a:pt x="669356" y="53376"/>
                  <a:pt x="661026" y="67871"/>
                  <a:pt x="647700" y="76200"/>
                </a:cubicBezTo>
                <a:cubicBezTo>
                  <a:pt x="635000" y="84138"/>
                  <a:pt x="622061" y="91706"/>
                  <a:pt x="609600" y="100013"/>
                </a:cubicBezTo>
                <a:cubicBezTo>
                  <a:pt x="604837" y="103188"/>
                  <a:pt x="600573" y="107283"/>
                  <a:pt x="595312" y="109538"/>
                </a:cubicBezTo>
                <a:cubicBezTo>
                  <a:pt x="589296" y="112116"/>
                  <a:pt x="582612" y="112713"/>
                  <a:pt x="576262" y="114300"/>
                </a:cubicBezTo>
                <a:cubicBezTo>
                  <a:pt x="535051" y="141774"/>
                  <a:pt x="562904" y="127833"/>
                  <a:pt x="528637" y="138113"/>
                </a:cubicBezTo>
                <a:cubicBezTo>
                  <a:pt x="519020" y="140998"/>
                  <a:pt x="500062" y="147638"/>
                  <a:pt x="500062" y="147638"/>
                </a:cubicBezTo>
                <a:cubicBezTo>
                  <a:pt x="438150" y="146050"/>
                  <a:pt x="376188" y="145821"/>
                  <a:pt x="314325" y="142875"/>
                </a:cubicBezTo>
                <a:cubicBezTo>
                  <a:pt x="302415" y="142308"/>
                  <a:pt x="295311" y="134052"/>
                  <a:pt x="285750" y="128588"/>
                </a:cubicBezTo>
                <a:cubicBezTo>
                  <a:pt x="266381" y="117520"/>
                  <a:pt x="268484" y="119509"/>
                  <a:pt x="247650" y="114300"/>
                </a:cubicBezTo>
                <a:cubicBezTo>
                  <a:pt x="242887" y="111125"/>
                  <a:pt x="238482" y="107335"/>
                  <a:pt x="233362" y="104775"/>
                </a:cubicBezTo>
                <a:cubicBezTo>
                  <a:pt x="228872" y="102530"/>
                  <a:pt x="223433" y="102504"/>
                  <a:pt x="219075" y="100013"/>
                </a:cubicBezTo>
                <a:cubicBezTo>
                  <a:pt x="212183" y="96075"/>
                  <a:pt x="207612" y="88059"/>
                  <a:pt x="200025" y="85725"/>
                </a:cubicBezTo>
                <a:cubicBezTo>
                  <a:pt x="186285" y="81497"/>
                  <a:pt x="171450" y="82550"/>
                  <a:pt x="157162" y="80963"/>
                </a:cubicBezTo>
                <a:cubicBezTo>
                  <a:pt x="139699" y="76597"/>
                  <a:pt x="128407" y="73235"/>
                  <a:pt x="109537" y="71438"/>
                </a:cubicBezTo>
                <a:cubicBezTo>
                  <a:pt x="50654" y="65830"/>
                  <a:pt x="48541" y="66675"/>
                  <a:pt x="0" y="666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2247900" y="4514449"/>
            <a:ext cx="500063" cy="182499"/>
          </a:xfrm>
          <a:custGeom>
            <a:avLst/>
            <a:gdLst>
              <a:gd name="connsiteX0" fmla="*/ 500063 w 500063"/>
              <a:gd name="connsiteY0" fmla="*/ 9926 h 182499"/>
              <a:gd name="connsiteX1" fmla="*/ 452438 w 500063"/>
              <a:gd name="connsiteY1" fmla="*/ 5164 h 182499"/>
              <a:gd name="connsiteX2" fmla="*/ 419100 w 500063"/>
              <a:gd name="connsiteY2" fmla="*/ 401 h 182499"/>
              <a:gd name="connsiteX3" fmla="*/ 280988 w 500063"/>
              <a:gd name="connsiteY3" fmla="*/ 14689 h 182499"/>
              <a:gd name="connsiteX4" fmla="*/ 252413 w 500063"/>
              <a:gd name="connsiteY4" fmla="*/ 24214 h 182499"/>
              <a:gd name="connsiteX5" fmla="*/ 233363 w 500063"/>
              <a:gd name="connsiteY5" fmla="*/ 33739 h 182499"/>
              <a:gd name="connsiteX6" fmla="*/ 219075 w 500063"/>
              <a:gd name="connsiteY6" fmla="*/ 43264 h 182499"/>
              <a:gd name="connsiteX7" fmla="*/ 200025 w 500063"/>
              <a:gd name="connsiteY7" fmla="*/ 48026 h 182499"/>
              <a:gd name="connsiteX8" fmla="*/ 185738 w 500063"/>
              <a:gd name="connsiteY8" fmla="*/ 57551 h 182499"/>
              <a:gd name="connsiteX9" fmla="*/ 166688 w 500063"/>
              <a:gd name="connsiteY9" fmla="*/ 62314 h 182499"/>
              <a:gd name="connsiteX10" fmla="*/ 152400 w 500063"/>
              <a:gd name="connsiteY10" fmla="*/ 67076 h 182499"/>
              <a:gd name="connsiteX11" fmla="*/ 119063 w 500063"/>
              <a:gd name="connsiteY11" fmla="*/ 86126 h 182499"/>
              <a:gd name="connsiteX12" fmla="*/ 100013 w 500063"/>
              <a:gd name="connsiteY12" fmla="*/ 95651 h 182499"/>
              <a:gd name="connsiteX13" fmla="*/ 80963 w 500063"/>
              <a:gd name="connsiteY13" fmla="*/ 114701 h 182499"/>
              <a:gd name="connsiteX14" fmla="*/ 66675 w 500063"/>
              <a:gd name="connsiteY14" fmla="*/ 124226 h 182499"/>
              <a:gd name="connsiteX15" fmla="*/ 33338 w 500063"/>
              <a:gd name="connsiteY15" fmla="*/ 157564 h 182499"/>
              <a:gd name="connsiteX16" fmla="*/ 19050 w 500063"/>
              <a:gd name="connsiteY16" fmla="*/ 167089 h 182499"/>
              <a:gd name="connsiteX17" fmla="*/ 0 w 500063"/>
              <a:gd name="connsiteY17" fmla="*/ 181376 h 18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0063" h="182499">
                <a:moveTo>
                  <a:pt x="500063" y="9926"/>
                </a:moveTo>
                <a:lnTo>
                  <a:pt x="452438" y="5164"/>
                </a:lnTo>
                <a:cubicBezTo>
                  <a:pt x="441289" y="3852"/>
                  <a:pt x="430318" y="0"/>
                  <a:pt x="419100" y="401"/>
                </a:cubicBezTo>
                <a:cubicBezTo>
                  <a:pt x="381507" y="1743"/>
                  <a:pt x="323592" y="9363"/>
                  <a:pt x="280988" y="14689"/>
                </a:cubicBezTo>
                <a:cubicBezTo>
                  <a:pt x="271463" y="17864"/>
                  <a:pt x="261393" y="19724"/>
                  <a:pt x="252413" y="24214"/>
                </a:cubicBezTo>
                <a:cubicBezTo>
                  <a:pt x="246063" y="27389"/>
                  <a:pt x="239527" y="30217"/>
                  <a:pt x="233363" y="33739"/>
                </a:cubicBezTo>
                <a:cubicBezTo>
                  <a:pt x="228393" y="36579"/>
                  <a:pt x="224336" y="41009"/>
                  <a:pt x="219075" y="43264"/>
                </a:cubicBezTo>
                <a:cubicBezTo>
                  <a:pt x="213059" y="45842"/>
                  <a:pt x="206375" y="46439"/>
                  <a:pt x="200025" y="48026"/>
                </a:cubicBezTo>
                <a:cubicBezTo>
                  <a:pt x="195263" y="51201"/>
                  <a:pt x="190999" y="55296"/>
                  <a:pt x="185738" y="57551"/>
                </a:cubicBezTo>
                <a:cubicBezTo>
                  <a:pt x="179722" y="60129"/>
                  <a:pt x="172982" y="60516"/>
                  <a:pt x="166688" y="62314"/>
                </a:cubicBezTo>
                <a:cubicBezTo>
                  <a:pt x="161861" y="63693"/>
                  <a:pt x="157014" y="65099"/>
                  <a:pt x="152400" y="67076"/>
                </a:cubicBezTo>
                <a:cubicBezTo>
                  <a:pt x="123618" y="79410"/>
                  <a:pt x="142975" y="72462"/>
                  <a:pt x="119063" y="86126"/>
                </a:cubicBezTo>
                <a:cubicBezTo>
                  <a:pt x="112899" y="89648"/>
                  <a:pt x="105693" y="91391"/>
                  <a:pt x="100013" y="95651"/>
                </a:cubicBezTo>
                <a:cubicBezTo>
                  <a:pt x="92829" y="101039"/>
                  <a:pt x="87781" y="108857"/>
                  <a:pt x="80963" y="114701"/>
                </a:cubicBezTo>
                <a:cubicBezTo>
                  <a:pt x="76617" y="118426"/>
                  <a:pt x="70930" y="120397"/>
                  <a:pt x="66675" y="124226"/>
                </a:cubicBezTo>
                <a:cubicBezTo>
                  <a:pt x="54994" y="134739"/>
                  <a:pt x="46414" y="148847"/>
                  <a:pt x="33338" y="157564"/>
                </a:cubicBezTo>
                <a:cubicBezTo>
                  <a:pt x="28575" y="160739"/>
                  <a:pt x="23447" y="163425"/>
                  <a:pt x="19050" y="167089"/>
                </a:cubicBezTo>
                <a:cubicBezTo>
                  <a:pt x="558" y="182499"/>
                  <a:pt x="12225" y="181376"/>
                  <a:pt x="0" y="18137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714612" y="4357694"/>
            <a:ext cx="27719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차원 배열을 할당하여 호출</a:t>
            </a:r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=…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test(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 smtClean="0"/>
              <a:t>-----------------</a:t>
            </a:r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[][]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=….</a:t>
            </a:r>
          </a:p>
          <a:p>
            <a:r>
              <a:rPr lang="en-US" altLang="ko-KR" sz="1600" dirty="0" smtClean="0"/>
              <a:t>test(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 )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75029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객체화</a:t>
            </a:r>
            <a:endParaRPr lang="en-US" altLang="ko-KR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객체명으로</a:t>
            </a:r>
            <a:r>
              <a:rPr lang="ko-KR" altLang="en-US" sz="1600" dirty="0" smtClean="0"/>
              <a:t> 변수나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여러 번 </a:t>
            </a:r>
            <a:r>
              <a:rPr lang="ko-KR" altLang="en-US" sz="1600" dirty="0" err="1" smtClean="0"/>
              <a:t>사용해야하는</a:t>
            </a:r>
            <a:r>
              <a:rPr lang="ko-KR" altLang="en-US" sz="1600" dirty="0" smtClean="0"/>
              <a:t> 경우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객체명으로</a:t>
            </a:r>
            <a:r>
              <a:rPr lang="ko-KR" altLang="en-US" sz="1600" dirty="0" smtClean="0"/>
              <a:t> 변수나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사용할 필요가 없을 </a:t>
            </a:r>
            <a:r>
              <a:rPr lang="ko-KR" altLang="en-US" sz="1600" dirty="0"/>
              <a:t>때</a:t>
            </a:r>
            <a:endParaRPr lang="en-US" altLang="ko-KR" sz="1600" dirty="0"/>
          </a:p>
          <a:p>
            <a:r>
              <a:rPr lang="en-US" altLang="ko-KR" sz="1600" dirty="0" smtClean="0"/>
              <a:t>  new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객체화 후 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딱 한번만 호출할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new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().method()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572396" y="3638551"/>
            <a:ext cx="57150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85728"/>
            <a:ext cx="4556055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삼차원 배열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열로 구성된 배열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면의 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행의 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면의번호</a:t>
            </a:r>
            <a:r>
              <a:rPr lang="en-US" altLang="ko-KR" sz="1600" dirty="0" smtClean="0"/>
              <a:t>].length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열의 수 </a:t>
            </a:r>
            <a:r>
              <a:rPr lang="en-US" altLang="ko-KR" sz="1600" dirty="0" smtClean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면의번호</a:t>
            </a:r>
            <a:r>
              <a:rPr lang="en-US" altLang="ko-KR" sz="1600" dirty="0" smtClean="0"/>
              <a:t>][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].length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[][][]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=null;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[][][]=null;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[][][]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=null;</a:t>
            </a:r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면의수</a:t>
            </a:r>
            <a:r>
              <a:rPr lang="en-US" altLang="ko-KR" sz="1600" dirty="0" smtClean="0"/>
              <a:t>][</a:t>
            </a:r>
            <a:r>
              <a:rPr lang="ko-KR" altLang="en-US" sz="1600" dirty="0" err="1" smtClean="0"/>
              <a:t>행의</a:t>
            </a:r>
            <a:r>
              <a:rPr lang="ko-KR" altLang="en-US" sz="1600" dirty="0" err="1"/>
              <a:t>수</a:t>
            </a:r>
            <a:r>
              <a:rPr lang="en-US" altLang="ko-KR" sz="1600" dirty="0" smtClean="0"/>
              <a:t>][</a:t>
            </a:r>
            <a:r>
              <a:rPr lang="ko-KR" altLang="en-US" sz="1600" dirty="0" err="1" smtClean="0"/>
              <a:t>열의수</a:t>
            </a:r>
            <a:r>
              <a:rPr lang="en-US" altLang="ko-KR" sz="1600" dirty="0" smtClean="0"/>
              <a:t>];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[2][2][3];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값할당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면의번호</a:t>
            </a:r>
            <a:r>
              <a:rPr lang="en-US" altLang="ko-KR" sz="1600" dirty="0" smtClean="0"/>
              <a:t>][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[0][0][0]=10;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[1][1][2]=100;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면의번</a:t>
            </a:r>
            <a:r>
              <a:rPr lang="ko-KR" altLang="en-US" sz="1600" dirty="0" err="1"/>
              <a:t>호</a:t>
            </a:r>
            <a:r>
              <a:rPr lang="en-US" altLang="ko-KR" sz="1600" dirty="0" smtClean="0"/>
              <a:t>][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00594" y="2714620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3668" y="2714620"/>
            <a:ext cx="2571736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00594" y="428625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43470" y="3857628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2098" y="3857628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86544" y="385762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58048" y="385762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29552" y="3857628"/>
            <a:ext cx="57150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6478" y="328612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072066" y="442913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</a:t>
            </a:r>
            <a:r>
              <a:rPr lang="en-US" altLang="ko-KR" sz="800" dirty="0" err="1" smtClean="0"/>
              <a:t>rr</a:t>
            </a:r>
            <a:r>
              <a:rPr lang="en-US" altLang="ko-KR" sz="800" dirty="0" smtClean="0"/>
              <a:t>[0][0]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286544" y="413861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8048" y="413861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29552" y="413861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6176995" y="4124334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180" y="414225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7572396" y="335756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143900" y="335756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15404" y="335756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43900" y="3638551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15404" y="3638551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5409320" y="3656438"/>
            <a:ext cx="900993" cy="258337"/>
          </a:xfrm>
          <a:custGeom>
            <a:avLst/>
            <a:gdLst>
              <a:gd name="connsiteX0" fmla="*/ 900993 w 900993"/>
              <a:gd name="connsiteY0" fmla="*/ 220237 h 258337"/>
              <a:gd name="connsiteX1" fmla="*/ 891468 w 900993"/>
              <a:gd name="connsiteY1" fmla="*/ 167850 h 258337"/>
              <a:gd name="connsiteX2" fmla="*/ 881943 w 900993"/>
              <a:gd name="connsiteY2" fmla="*/ 153562 h 258337"/>
              <a:gd name="connsiteX3" fmla="*/ 877180 w 900993"/>
              <a:gd name="connsiteY3" fmla="*/ 129750 h 258337"/>
              <a:gd name="connsiteX4" fmla="*/ 862893 w 900993"/>
              <a:gd name="connsiteY4" fmla="*/ 115462 h 258337"/>
              <a:gd name="connsiteX5" fmla="*/ 848605 w 900993"/>
              <a:gd name="connsiteY5" fmla="*/ 96412 h 258337"/>
              <a:gd name="connsiteX6" fmla="*/ 805743 w 900993"/>
              <a:gd name="connsiteY6" fmla="*/ 58312 h 258337"/>
              <a:gd name="connsiteX7" fmla="*/ 791455 w 900993"/>
              <a:gd name="connsiteY7" fmla="*/ 44025 h 258337"/>
              <a:gd name="connsiteX8" fmla="*/ 739068 w 900993"/>
              <a:gd name="connsiteY8" fmla="*/ 24975 h 258337"/>
              <a:gd name="connsiteX9" fmla="*/ 720018 w 900993"/>
              <a:gd name="connsiteY9" fmla="*/ 20212 h 258337"/>
              <a:gd name="connsiteX10" fmla="*/ 705730 w 900993"/>
              <a:gd name="connsiteY10" fmla="*/ 15450 h 258337"/>
              <a:gd name="connsiteX11" fmla="*/ 667630 w 900993"/>
              <a:gd name="connsiteY11" fmla="*/ 10687 h 258337"/>
              <a:gd name="connsiteX12" fmla="*/ 596193 w 900993"/>
              <a:gd name="connsiteY12" fmla="*/ 1162 h 258337"/>
              <a:gd name="connsiteX13" fmla="*/ 358068 w 900993"/>
              <a:gd name="connsiteY13" fmla="*/ 5925 h 258337"/>
              <a:gd name="connsiteX14" fmla="*/ 339018 w 900993"/>
              <a:gd name="connsiteY14" fmla="*/ 15450 h 258337"/>
              <a:gd name="connsiteX15" fmla="*/ 315205 w 900993"/>
              <a:gd name="connsiteY15" fmla="*/ 20212 h 258337"/>
              <a:gd name="connsiteX16" fmla="*/ 300918 w 900993"/>
              <a:gd name="connsiteY16" fmla="*/ 24975 h 258337"/>
              <a:gd name="connsiteX17" fmla="*/ 281868 w 900993"/>
              <a:gd name="connsiteY17" fmla="*/ 29737 h 258337"/>
              <a:gd name="connsiteX18" fmla="*/ 248530 w 900993"/>
              <a:gd name="connsiteY18" fmla="*/ 48787 h 258337"/>
              <a:gd name="connsiteX19" fmla="*/ 219955 w 900993"/>
              <a:gd name="connsiteY19" fmla="*/ 58312 h 258337"/>
              <a:gd name="connsiteX20" fmla="*/ 191380 w 900993"/>
              <a:gd name="connsiteY20" fmla="*/ 82125 h 258337"/>
              <a:gd name="connsiteX21" fmla="*/ 158043 w 900993"/>
              <a:gd name="connsiteY21" fmla="*/ 105937 h 258337"/>
              <a:gd name="connsiteX22" fmla="*/ 115180 w 900993"/>
              <a:gd name="connsiteY22" fmla="*/ 144037 h 258337"/>
              <a:gd name="connsiteX23" fmla="*/ 96130 w 900993"/>
              <a:gd name="connsiteY23" fmla="*/ 153562 h 258337"/>
              <a:gd name="connsiteX24" fmla="*/ 62793 w 900993"/>
              <a:gd name="connsiteY24" fmla="*/ 182137 h 258337"/>
              <a:gd name="connsiteX25" fmla="*/ 29455 w 900993"/>
              <a:gd name="connsiteY25" fmla="*/ 210712 h 258337"/>
              <a:gd name="connsiteX26" fmla="*/ 10405 w 900993"/>
              <a:gd name="connsiteY26" fmla="*/ 239287 h 258337"/>
              <a:gd name="connsiteX27" fmla="*/ 880 w 900993"/>
              <a:gd name="connsiteY27" fmla="*/ 258337 h 25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993" h="258337">
                <a:moveTo>
                  <a:pt x="900993" y="220237"/>
                </a:moveTo>
                <a:cubicBezTo>
                  <a:pt x="899890" y="212517"/>
                  <a:pt x="896278" y="179075"/>
                  <a:pt x="891468" y="167850"/>
                </a:cubicBezTo>
                <a:cubicBezTo>
                  <a:pt x="889213" y="162589"/>
                  <a:pt x="885118" y="158325"/>
                  <a:pt x="881943" y="153562"/>
                </a:cubicBezTo>
                <a:cubicBezTo>
                  <a:pt x="880355" y="145625"/>
                  <a:pt x="880800" y="136990"/>
                  <a:pt x="877180" y="129750"/>
                </a:cubicBezTo>
                <a:cubicBezTo>
                  <a:pt x="874168" y="123726"/>
                  <a:pt x="867276" y="120576"/>
                  <a:pt x="862893" y="115462"/>
                </a:cubicBezTo>
                <a:cubicBezTo>
                  <a:pt x="857727" y="109435"/>
                  <a:pt x="853915" y="102312"/>
                  <a:pt x="848605" y="96412"/>
                </a:cubicBezTo>
                <a:cubicBezTo>
                  <a:pt x="793039" y="34672"/>
                  <a:pt x="840987" y="87681"/>
                  <a:pt x="805743" y="58312"/>
                </a:cubicBezTo>
                <a:cubicBezTo>
                  <a:pt x="800569" y="54000"/>
                  <a:pt x="797166" y="47595"/>
                  <a:pt x="791455" y="44025"/>
                </a:cubicBezTo>
                <a:cubicBezTo>
                  <a:pt x="785141" y="40079"/>
                  <a:pt x="744254" y="26272"/>
                  <a:pt x="739068" y="24975"/>
                </a:cubicBezTo>
                <a:cubicBezTo>
                  <a:pt x="732718" y="23387"/>
                  <a:pt x="726312" y="22010"/>
                  <a:pt x="720018" y="20212"/>
                </a:cubicBezTo>
                <a:cubicBezTo>
                  <a:pt x="715191" y="18833"/>
                  <a:pt x="710669" y="16348"/>
                  <a:pt x="705730" y="15450"/>
                </a:cubicBezTo>
                <a:cubicBezTo>
                  <a:pt x="693138" y="13160"/>
                  <a:pt x="680300" y="12497"/>
                  <a:pt x="667630" y="10687"/>
                </a:cubicBezTo>
                <a:cubicBezTo>
                  <a:pt x="592820" y="0"/>
                  <a:pt x="696373" y="12294"/>
                  <a:pt x="596193" y="1162"/>
                </a:cubicBezTo>
                <a:cubicBezTo>
                  <a:pt x="516818" y="2750"/>
                  <a:pt x="437337" y="1521"/>
                  <a:pt x="358068" y="5925"/>
                </a:cubicBezTo>
                <a:cubicBezTo>
                  <a:pt x="350979" y="6319"/>
                  <a:pt x="345753" y="13205"/>
                  <a:pt x="339018" y="15450"/>
                </a:cubicBezTo>
                <a:cubicBezTo>
                  <a:pt x="331339" y="18010"/>
                  <a:pt x="323058" y="18249"/>
                  <a:pt x="315205" y="20212"/>
                </a:cubicBezTo>
                <a:cubicBezTo>
                  <a:pt x="310335" y="21430"/>
                  <a:pt x="305745" y="23596"/>
                  <a:pt x="300918" y="24975"/>
                </a:cubicBezTo>
                <a:cubicBezTo>
                  <a:pt x="294624" y="26773"/>
                  <a:pt x="288218" y="28150"/>
                  <a:pt x="281868" y="29737"/>
                </a:cubicBezTo>
                <a:cubicBezTo>
                  <a:pt x="268981" y="38328"/>
                  <a:pt x="263635" y="42745"/>
                  <a:pt x="248530" y="48787"/>
                </a:cubicBezTo>
                <a:cubicBezTo>
                  <a:pt x="239208" y="52516"/>
                  <a:pt x="219955" y="58312"/>
                  <a:pt x="219955" y="58312"/>
                </a:cubicBezTo>
                <a:cubicBezTo>
                  <a:pt x="184484" y="81960"/>
                  <a:pt x="228049" y="51567"/>
                  <a:pt x="191380" y="82125"/>
                </a:cubicBezTo>
                <a:cubicBezTo>
                  <a:pt x="156598" y="111110"/>
                  <a:pt x="200935" y="67335"/>
                  <a:pt x="158043" y="105937"/>
                </a:cubicBezTo>
                <a:cubicBezTo>
                  <a:pt x="132880" y="128584"/>
                  <a:pt x="137506" y="131279"/>
                  <a:pt x="115180" y="144037"/>
                </a:cubicBezTo>
                <a:cubicBezTo>
                  <a:pt x="109016" y="147559"/>
                  <a:pt x="102480" y="150387"/>
                  <a:pt x="96130" y="153562"/>
                </a:cubicBezTo>
                <a:cubicBezTo>
                  <a:pt x="55505" y="194189"/>
                  <a:pt x="111656" y="139383"/>
                  <a:pt x="62793" y="182137"/>
                </a:cubicBezTo>
                <a:cubicBezTo>
                  <a:pt x="25836" y="214474"/>
                  <a:pt x="60049" y="190317"/>
                  <a:pt x="29455" y="210712"/>
                </a:cubicBezTo>
                <a:lnTo>
                  <a:pt x="10405" y="239287"/>
                </a:lnTo>
                <a:cubicBezTo>
                  <a:pt x="0" y="254895"/>
                  <a:pt x="880" y="247851"/>
                  <a:pt x="880" y="2583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rot="16200000" flipH="1">
            <a:off x="5572132" y="3143248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29256" y="292893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[0]</a:t>
            </a:r>
            <a:r>
              <a:rPr lang="ko-KR" altLang="en-US" sz="800" dirty="0" smtClean="0"/>
              <a:t>면</a:t>
            </a:r>
            <a:endParaRPr lang="ko-KR" altLang="en-US" sz="800" dirty="0"/>
          </a:p>
        </p:txBody>
      </p:sp>
      <p:cxnSp>
        <p:nvCxnSpPr>
          <p:cNvPr id="63" name="직선 화살표 연결선 62"/>
          <p:cNvCxnSpPr/>
          <p:nvPr/>
        </p:nvCxnSpPr>
        <p:spPr>
          <a:xfrm rot="16200000" flipH="1">
            <a:off x="6858016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15140" y="242886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[1]</a:t>
            </a:r>
            <a:r>
              <a:rPr lang="ko-KR" altLang="en-US" sz="800" dirty="0" smtClean="0"/>
              <a:t>면</a:t>
            </a:r>
            <a:endParaRPr lang="ko-KR" altLang="en-US" sz="800" dirty="0"/>
          </a:p>
        </p:txBody>
      </p:sp>
      <p:cxnSp>
        <p:nvCxnSpPr>
          <p:cNvPr id="66" name="직선 화살표 연결선 65"/>
          <p:cNvCxnSpPr>
            <a:stCxn id="42" idx="3"/>
            <a:endCxn id="11" idx="1"/>
          </p:cNvCxnSpPr>
          <p:nvPr/>
        </p:nvCxnSpPr>
        <p:spPr>
          <a:xfrm flipV="1">
            <a:off x="5726412" y="4000504"/>
            <a:ext cx="560132" cy="53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14942" y="4642316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</a:t>
            </a:r>
            <a:r>
              <a:rPr lang="en-US" altLang="ko-KR" sz="800" dirty="0" err="1" smtClean="0"/>
              <a:t>rr</a:t>
            </a:r>
            <a:r>
              <a:rPr lang="en-US" altLang="ko-KR" sz="800" dirty="0" smtClean="0"/>
              <a:t>[0][1]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cxnSp>
        <p:nvCxnSpPr>
          <p:cNvPr id="69" name="직선 화살표 연결선 68"/>
          <p:cNvCxnSpPr>
            <a:stCxn id="67" idx="3"/>
            <a:endCxn id="48" idx="3"/>
          </p:cNvCxnSpPr>
          <p:nvPr/>
        </p:nvCxnSpPr>
        <p:spPr>
          <a:xfrm flipV="1">
            <a:off x="5869288" y="4249972"/>
            <a:ext cx="41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2" idx="1"/>
          </p:cNvCxnSpPr>
          <p:nvPr/>
        </p:nvCxnSpPr>
        <p:spPr>
          <a:xfrm rot="16200000" flipH="1">
            <a:off x="6893735" y="2821777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43702" y="271349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[1][0]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cxnSp>
        <p:nvCxnSpPr>
          <p:cNvPr id="75" name="직선 화살표 연결선 74"/>
          <p:cNvCxnSpPr/>
          <p:nvPr/>
        </p:nvCxnSpPr>
        <p:spPr>
          <a:xfrm rot="16200000" flipH="1">
            <a:off x="6750859" y="303609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00826" y="287065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[1][1]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cxnSp>
        <p:nvCxnSpPr>
          <p:cNvPr id="79" name="직선 화살표 연결선 78"/>
          <p:cNvCxnSpPr/>
          <p:nvPr/>
        </p:nvCxnSpPr>
        <p:spPr>
          <a:xfrm rot="5400000" flipH="1" flipV="1">
            <a:off x="5679289" y="4536289"/>
            <a:ext cx="128588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57884" y="5214950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</a:t>
            </a:r>
            <a:r>
              <a:rPr lang="en-US" altLang="ko-KR" sz="800" dirty="0" err="1" smtClean="0"/>
              <a:t>rr</a:t>
            </a:r>
            <a:r>
              <a:rPr lang="en-US" altLang="ko-KR" sz="800" dirty="0" smtClean="0"/>
              <a:t>[0][0][0]</a:t>
            </a:r>
            <a:r>
              <a:rPr lang="ko-KR" altLang="en-US" sz="800" dirty="0"/>
              <a:t>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5049396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일괄처리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++){ // </a:t>
            </a:r>
            <a:r>
              <a:rPr lang="ko-KR" altLang="en-US" sz="1600" dirty="0" smtClean="0"/>
              <a:t>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j=0 ; j 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].length ; j ++ ){ //</a:t>
            </a:r>
            <a:r>
              <a:rPr lang="ko-KR" altLang="en-US" sz="1600" dirty="0" smtClean="0"/>
              <a:t>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k=0; k 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][j].length  ; k++){ //</a:t>
            </a:r>
            <a:r>
              <a:rPr lang="ko-KR" altLang="en-US" sz="1600" dirty="0" smtClean="0"/>
              <a:t>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][j][k]</a:t>
            </a:r>
          </a:p>
          <a:p>
            <a:r>
              <a:rPr lang="en-US" altLang="ko-KR" sz="1600" dirty="0" smtClean="0"/>
              <a:t>  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기본형 형식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면구분</a:t>
            </a:r>
            <a:r>
              <a:rPr lang="ko-KR" altLang="en-US" sz="1600" dirty="0" smtClean="0"/>
              <a:t> 괄호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행 구분 괄호를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[][][]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={ 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  <a:r>
              <a:rPr lang="en-US" altLang="ko-KR" sz="1600" dirty="0" smtClean="0"/>
              <a:t>,,,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{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  <a:r>
              <a:rPr lang="en-US" altLang="ko-KR" sz="1600" dirty="0" smtClean="0"/>
              <a:t>,,,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  <a:r>
              <a:rPr lang="en-US" altLang="ko-KR" sz="1600" dirty="0" smtClean="0"/>
              <a:t>,,,,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, };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[][][]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={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  <a:r>
              <a:rPr lang="en-US" altLang="ko-KR" sz="1600" dirty="0" smtClean="0"/>
              <a:t>1,2,3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  <a:r>
              <a:rPr lang="en-US" altLang="ko-KR" sz="1600" dirty="0" smtClean="0"/>
              <a:t>4,5,6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  <a:r>
              <a:rPr lang="en-US" altLang="ko-KR" sz="1600" dirty="0" smtClean="0"/>
              <a:t>7,8,9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  <a:r>
              <a:rPr lang="en-US" altLang="ko-KR" sz="1600" dirty="0" smtClean="0"/>
              <a:t>10,11,12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b="1" dirty="0" smtClean="0"/>
              <a:t>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928926" y="3286124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28992" y="3286124"/>
            <a:ext cx="352433" cy="29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855242" y="3359946"/>
            <a:ext cx="290514" cy="142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071934" y="3286124"/>
            <a:ext cx="552454" cy="30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86116" y="30497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면구분</a:t>
            </a:r>
            <a:r>
              <a:rPr lang="ko-KR" altLang="en-US" sz="1400" dirty="0" smtClean="0"/>
              <a:t> 괄호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V="1">
            <a:off x="3071802" y="3786190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 flipH="1" flipV="1">
            <a:off x="3250397" y="3893347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3321835" y="3821909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357554" y="3786190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43240" y="404991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행구분</a:t>
            </a:r>
            <a:r>
              <a:rPr lang="ko-KR" altLang="en-US" sz="1400" dirty="0" smtClean="0"/>
              <a:t> 괄호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143736" y="5045286"/>
            <a:ext cx="57150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71934" y="4121355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71934" y="569299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214810" y="5264363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43438" y="5264363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57884" y="5264363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29388" y="5264363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00892" y="5264363"/>
            <a:ext cx="57150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57818" y="469285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5857884" y="554535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29388" y="554535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00892" y="554535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5748335" y="5531069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14520" y="554898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7143736" y="476429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15240" y="476429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86744" y="476429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15240" y="504528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286744" y="504528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4980660" y="5063173"/>
            <a:ext cx="900993" cy="258337"/>
          </a:xfrm>
          <a:custGeom>
            <a:avLst/>
            <a:gdLst>
              <a:gd name="connsiteX0" fmla="*/ 900993 w 900993"/>
              <a:gd name="connsiteY0" fmla="*/ 220237 h 258337"/>
              <a:gd name="connsiteX1" fmla="*/ 891468 w 900993"/>
              <a:gd name="connsiteY1" fmla="*/ 167850 h 258337"/>
              <a:gd name="connsiteX2" fmla="*/ 881943 w 900993"/>
              <a:gd name="connsiteY2" fmla="*/ 153562 h 258337"/>
              <a:gd name="connsiteX3" fmla="*/ 877180 w 900993"/>
              <a:gd name="connsiteY3" fmla="*/ 129750 h 258337"/>
              <a:gd name="connsiteX4" fmla="*/ 862893 w 900993"/>
              <a:gd name="connsiteY4" fmla="*/ 115462 h 258337"/>
              <a:gd name="connsiteX5" fmla="*/ 848605 w 900993"/>
              <a:gd name="connsiteY5" fmla="*/ 96412 h 258337"/>
              <a:gd name="connsiteX6" fmla="*/ 805743 w 900993"/>
              <a:gd name="connsiteY6" fmla="*/ 58312 h 258337"/>
              <a:gd name="connsiteX7" fmla="*/ 791455 w 900993"/>
              <a:gd name="connsiteY7" fmla="*/ 44025 h 258337"/>
              <a:gd name="connsiteX8" fmla="*/ 739068 w 900993"/>
              <a:gd name="connsiteY8" fmla="*/ 24975 h 258337"/>
              <a:gd name="connsiteX9" fmla="*/ 720018 w 900993"/>
              <a:gd name="connsiteY9" fmla="*/ 20212 h 258337"/>
              <a:gd name="connsiteX10" fmla="*/ 705730 w 900993"/>
              <a:gd name="connsiteY10" fmla="*/ 15450 h 258337"/>
              <a:gd name="connsiteX11" fmla="*/ 667630 w 900993"/>
              <a:gd name="connsiteY11" fmla="*/ 10687 h 258337"/>
              <a:gd name="connsiteX12" fmla="*/ 596193 w 900993"/>
              <a:gd name="connsiteY12" fmla="*/ 1162 h 258337"/>
              <a:gd name="connsiteX13" fmla="*/ 358068 w 900993"/>
              <a:gd name="connsiteY13" fmla="*/ 5925 h 258337"/>
              <a:gd name="connsiteX14" fmla="*/ 339018 w 900993"/>
              <a:gd name="connsiteY14" fmla="*/ 15450 h 258337"/>
              <a:gd name="connsiteX15" fmla="*/ 315205 w 900993"/>
              <a:gd name="connsiteY15" fmla="*/ 20212 h 258337"/>
              <a:gd name="connsiteX16" fmla="*/ 300918 w 900993"/>
              <a:gd name="connsiteY16" fmla="*/ 24975 h 258337"/>
              <a:gd name="connsiteX17" fmla="*/ 281868 w 900993"/>
              <a:gd name="connsiteY17" fmla="*/ 29737 h 258337"/>
              <a:gd name="connsiteX18" fmla="*/ 248530 w 900993"/>
              <a:gd name="connsiteY18" fmla="*/ 48787 h 258337"/>
              <a:gd name="connsiteX19" fmla="*/ 219955 w 900993"/>
              <a:gd name="connsiteY19" fmla="*/ 58312 h 258337"/>
              <a:gd name="connsiteX20" fmla="*/ 191380 w 900993"/>
              <a:gd name="connsiteY20" fmla="*/ 82125 h 258337"/>
              <a:gd name="connsiteX21" fmla="*/ 158043 w 900993"/>
              <a:gd name="connsiteY21" fmla="*/ 105937 h 258337"/>
              <a:gd name="connsiteX22" fmla="*/ 115180 w 900993"/>
              <a:gd name="connsiteY22" fmla="*/ 144037 h 258337"/>
              <a:gd name="connsiteX23" fmla="*/ 96130 w 900993"/>
              <a:gd name="connsiteY23" fmla="*/ 153562 h 258337"/>
              <a:gd name="connsiteX24" fmla="*/ 62793 w 900993"/>
              <a:gd name="connsiteY24" fmla="*/ 182137 h 258337"/>
              <a:gd name="connsiteX25" fmla="*/ 29455 w 900993"/>
              <a:gd name="connsiteY25" fmla="*/ 210712 h 258337"/>
              <a:gd name="connsiteX26" fmla="*/ 10405 w 900993"/>
              <a:gd name="connsiteY26" fmla="*/ 239287 h 258337"/>
              <a:gd name="connsiteX27" fmla="*/ 880 w 900993"/>
              <a:gd name="connsiteY27" fmla="*/ 258337 h 25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993" h="258337">
                <a:moveTo>
                  <a:pt x="900993" y="220237"/>
                </a:moveTo>
                <a:cubicBezTo>
                  <a:pt x="899890" y="212517"/>
                  <a:pt x="896278" y="179075"/>
                  <a:pt x="891468" y="167850"/>
                </a:cubicBezTo>
                <a:cubicBezTo>
                  <a:pt x="889213" y="162589"/>
                  <a:pt x="885118" y="158325"/>
                  <a:pt x="881943" y="153562"/>
                </a:cubicBezTo>
                <a:cubicBezTo>
                  <a:pt x="880355" y="145625"/>
                  <a:pt x="880800" y="136990"/>
                  <a:pt x="877180" y="129750"/>
                </a:cubicBezTo>
                <a:cubicBezTo>
                  <a:pt x="874168" y="123726"/>
                  <a:pt x="867276" y="120576"/>
                  <a:pt x="862893" y="115462"/>
                </a:cubicBezTo>
                <a:cubicBezTo>
                  <a:pt x="857727" y="109435"/>
                  <a:pt x="853915" y="102312"/>
                  <a:pt x="848605" y="96412"/>
                </a:cubicBezTo>
                <a:cubicBezTo>
                  <a:pt x="793039" y="34672"/>
                  <a:pt x="840987" y="87681"/>
                  <a:pt x="805743" y="58312"/>
                </a:cubicBezTo>
                <a:cubicBezTo>
                  <a:pt x="800569" y="54000"/>
                  <a:pt x="797166" y="47595"/>
                  <a:pt x="791455" y="44025"/>
                </a:cubicBezTo>
                <a:cubicBezTo>
                  <a:pt x="785141" y="40079"/>
                  <a:pt x="744254" y="26272"/>
                  <a:pt x="739068" y="24975"/>
                </a:cubicBezTo>
                <a:cubicBezTo>
                  <a:pt x="732718" y="23387"/>
                  <a:pt x="726312" y="22010"/>
                  <a:pt x="720018" y="20212"/>
                </a:cubicBezTo>
                <a:cubicBezTo>
                  <a:pt x="715191" y="18833"/>
                  <a:pt x="710669" y="16348"/>
                  <a:pt x="705730" y="15450"/>
                </a:cubicBezTo>
                <a:cubicBezTo>
                  <a:pt x="693138" y="13160"/>
                  <a:pt x="680300" y="12497"/>
                  <a:pt x="667630" y="10687"/>
                </a:cubicBezTo>
                <a:cubicBezTo>
                  <a:pt x="592820" y="0"/>
                  <a:pt x="696373" y="12294"/>
                  <a:pt x="596193" y="1162"/>
                </a:cubicBezTo>
                <a:cubicBezTo>
                  <a:pt x="516818" y="2750"/>
                  <a:pt x="437337" y="1521"/>
                  <a:pt x="358068" y="5925"/>
                </a:cubicBezTo>
                <a:cubicBezTo>
                  <a:pt x="350979" y="6319"/>
                  <a:pt x="345753" y="13205"/>
                  <a:pt x="339018" y="15450"/>
                </a:cubicBezTo>
                <a:cubicBezTo>
                  <a:pt x="331339" y="18010"/>
                  <a:pt x="323058" y="18249"/>
                  <a:pt x="315205" y="20212"/>
                </a:cubicBezTo>
                <a:cubicBezTo>
                  <a:pt x="310335" y="21430"/>
                  <a:pt x="305745" y="23596"/>
                  <a:pt x="300918" y="24975"/>
                </a:cubicBezTo>
                <a:cubicBezTo>
                  <a:pt x="294624" y="26773"/>
                  <a:pt x="288218" y="28150"/>
                  <a:pt x="281868" y="29737"/>
                </a:cubicBezTo>
                <a:cubicBezTo>
                  <a:pt x="268981" y="38328"/>
                  <a:pt x="263635" y="42745"/>
                  <a:pt x="248530" y="48787"/>
                </a:cubicBezTo>
                <a:cubicBezTo>
                  <a:pt x="239208" y="52516"/>
                  <a:pt x="219955" y="58312"/>
                  <a:pt x="219955" y="58312"/>
                </a:cubicBezTo>
                <a:cubicBezTo>
                  <a:pt x="184484" y="81960"/>
                  <a:pt x="228049" y="51567"/>
                  <a:pt x="191380" y="82125"/>
                </a:cubicBezTo>
                <a:cubicBezTo>
                  <a:pt x="156598" y="111110"/>
                  <a:pt x="200935" y="67335"/>
                  <a:pt x="158043" y="105937"/>
                </a:cubicBezTo>
                <a:cubicBezTo>
                  <a:pt x="132880" y="128584"/>
                  <a:pt x="137506" y="131279"/>
                  <a:pt x="115180" y="144037"/>
                </a:cubicBezTo>
                <a:cubicBezTo>
                  <a:pt x="109016" y="147559"/>
                  <a:pt x="102480" y="150387"/>
                  <a:pt x="96130" y="153562"/>
                </a:cubicBezTo>
                <a:cubicBezTo>
                  <a:pt x="55505" y="194189"/>
                  <a:pt x="111656" y="139383"/>
                  <a:pt x="62793" y="182137"/>
                </a:cubicBezTo>
                <a:cubicBezTo>
                  <a:pt x="25836" y="214474"/>
                  <a:pt x="60049" y="190317"/>
                  <a:pt x="29455" y="210712"/>
                </a:cubicBezTo>
                <a:lnTo>
                  <a:pt x="10405" y="239287"/>
                </a:lnTo>
                <a:cubicBezTo>
                  <a:pt x="0" y="254895"/>
                  <a:pt x="880" y="247851"/>
                  <a:pt x="880" y="2583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H="1">
            <a:off x="5143472" y="4549983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00596" y="4335669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[0]</a:t>
            </a:r>
            <a:r>
              <a:rPr lang="ko-KR" altLang="en-US" sz="800" dirty="0" smtClean="0"/>
              <a:t>면</a:t>
            </a:r>
            <a:endParaRPr lang="ko-KR" altLang="en-US" sz="800" dirty="0"/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6429356" y="4049917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86480" y="3835603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[1]</a:t>
            </a:r>
            <a:r>
              <a:rPr lang="ko-KR" altLang="en-US" sz="800" dirty="0" smtClean="0"/>
              <a:t>면</a:t>
            </a:r>
            <a:endParaRPr lang="ko-KR" altLang="en-US" sz="800" dirty="0"/>
          </a:p>
        </p:txBody>
      </p:sp>
      <p:cxnSp>
        <p:nvCxnSpPr>
          <p:cNvPr id="52" name="직선 화살표 연결선 51"/>
          <p:cNvCxnSpPr>
            <a:endCxn id="33" idx="1"/>
          </p:cNvCxnSpPr>
          <p:nvPr/>
        </p:nvCxnSpPr>
        <p:spPr>
          <a:xfrm flipV="1">
            <a:off x="5297752" y="5407239"/>
            <a:ext cx="560132" cy="53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2" idx="1"/>
          </p:cNvCxnSpPr>
          <p:nvPr/>
        </p:nvCxnSpPr>
        <p:spPr>
          <a:xfrm rot="16200000" flipH="1">
            <a:off x="6465075" y="422851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5042" y="412022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[1][0]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6200000" flipH="1">
            <a:off x="6322199" y="4442826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72166" y="4277388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arr</a:t>
            </a:r>
            <a:r>
              <a:rPr lang="en-US" altLang="ko-KR" sz="800" dirty="0" smtClean="0"/>
              <a:t>[1][1]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57" name="자유형 56"/>
          <p:cNvSpPr/>
          <p:nvPr/>
        </p:nvSpPr>
        <p:spPr>
          <a:xfrm>
            <a:off x="1271588" y="4733925"/>
            <a:ext cx="2967037" cy="542925"/>
          </a:xfrm>
          <a:custGeom>
            <a:avLst/>
            <a:gdLst>
              <a:gd name="connsiteX0" fmla="*/ 0 w 2967037"/>
              <a:gd name="connsiteY0" fmla="*/ 342900 h 542925"/>
              <a:gd name="connsiteX1" fmla="*/ 28575 w 2967037"/>
              <a:gd name="connsiteY1" fmla="*/ 309563 h 542925"/>
              <a:gd name="connsiteX2" fmla="*/ 38100 w 2967037"/>
              <a:gd name="connsiteY2" fmla="*/ 290513 h 542925"/>
              <a:gd name="connsiteX3" fmla="*/ 95250 w 2967037"/>
              <a:gd name="connsiteY3" fmla="*/ 242888 h 542925"/>
              <a:gd name="connsiteX4" fmla="*/ 138112 w 2967037"/>
              <a:gd name="connsiteY4" fmla="*/ 223838 h 542925"/>
              <a:gd name="connsiteX5" fmla="*/ 176212 w 2967037"/>
              <a:gd name="connsiteY5" fmla="*/ 204788 h 542925"/>
              <a:gd name="connsiteX6" fmla="*/ 257175 w 2967037"/>
              <a:gd name="connsiteY6" fmla="*/ 176213 h 542925"/>
              <a:gd name="connsiteX7" fmla="*/ 304800 w 2967037"/>
              <a:gd name="connsiteY7" fmla="*/ 152400 h 542925"/>
              <a:gd name="connsiteX8" fmla="*/ 347662 w 2967037"/>
              <a:gd name="connsiteY8" fmla="*/ 142875 h 542925"/>
              <a:gd name="connsiteX9" fmla="*/ 452437 w 2967037"/>
              <a:gd name="connsiteY9" fmla="*/ 114300 h 542925"/>
              <a:gd name="connsiteX10" fmla="*/ 509587 w 2967037"/>
              <a:gd name="connsiteY10" fmla="*/ 90488 h 542925"/>
              <a:gd name="connsiteX11" fmla="*/ 609600 w 2967037"/>
              <a:gd name="connsiteY11" fmla="*/ 71438 h 542925"/>
              <a:gd name="connsiteX12" fmla="*/ 666750 w 2967037"/>
              <a:gd name="connsiteY12" fmla="*/ 47625 h 542925"/>
              <a:gd name="connsiteX13" fmla="*/ 757237 w 2967037"/>
              <a:gd name="connsiteY13" fmla="*/ 33338 h 542925"/>
              <a:gd name="connsiteX14" fmla="*/ 804862 w 2967037"/>
              <a:gd name="connsiteY14" fmla="*/ 23813 h 542925"/>
              <a:gd name="connsiteX15" fmla="*/ 885825 w 2967037"/>
              <a:gd name="connsiteY15" fmla="*/ 14288 h 542925"/>
              <a:gd name="connsiteX16" fmla="*/ 981075 w 2967037"/>
              <a:gd name="connsiteY16" fmla="*/ 0 h 542925"/>
              <a:gd name="connsiteX17" fmla="*/ 1766887 w 2967037"/>
              <a:gd name="connsiteY17" fmla="*/ 4763 h 542925"/>
              <a:gd name="connsiteX18" fmla="*/ 1804987 w 2967037"/>
              <a:gd name="connsiteY18" fmla="*/ 19050 h 542925"/>
              <a:gd name="connsiteX19" fmla="*/ 1843087 w 2967037"/>
              <a:gd name="connsiteY19" fmla="*/ 28575 h 542925"/>
              <a:gd name="connsiteX20" fmla="*/ 1890712 w 2967037"/>
              <a:gd name="connsiteY20" fmla="*/ 42863 h 542925"/>
              <a:gd name="connsiteX21" fmla="*/ 1928812 w 2967037"/>
              <a:gd name="connsiteY21" fmla="*/ 52388 h 542925"/>
              <a:gd name="connsiteX22" fmla="*/ 1971675 w 2967037"/>
              <a:gd name="connsiteY22" fmla="*/ 66675 h 542925"/>
              <a:gd name="connsiteX23" fmla="*/ 2019300 w 2967037"/>
              <a:gd name="connsiteY23" fmla="*/ 76200 h 542925"/>
              <a:gd name="connsiteX24" fmla="*/ 2114550 w 2967037"/>
              <a:gd name="connsiteY24" fmla="*/ 104775 h 542925"/>
              <a:gd name="connsiteX25" fmla="*/ 2157412 w 2967037"/>
              <a:gd name="connsiteY25" fmla="*/ 123825 h 542925"/>
              <a:gd name="connsiteX26" fmla="*/ 2205037 w 2967037"/>
              <a:gd name="connsiteY26" fmla="*/ 133350 h 542925"/>
              <a:gd name="connsiteX27" fmla="*/ 2257425 w 2967037"/>
              <a:gd name="connsiteY27" fmla="*/ 152400 h 542925"/>
              <a:gd name="connsiteX28" fmla="*/ 2295525 w 2967037"/>
              <a:gd name="connsiteY28" fmla="*/ 161925 h 542925"/>
              <a:gd name="connsiteX29" fmla="*/ 2328862 w 2967037"/>
              <a:gd name="connsiteY29" fmla="*/ 171450 h 542925"/>
              <a:gd name="connsiteX30" fmla="*/ 2357437 w 2967037"/>
              <a:gd name="connsiteY30" fmla="*/ 180975 h 542925"/>
              <a:gd name="connsiteX31" fmla="*/ 2390775 w 2967037"/>
              <a:gd name="connsiteY31" fmla="*/ 185738 h 542925"/>
              <a:gd name="connsiteX32" fmla="*/ 2409825 w 2967037"/>
              <a:gd name="connsiteY32" fmla="*/ 190500 h 542925"/>
              <a:gd name="connsiteX33" fmla="*/ 2428875 w 2967037"/>
              <a:gd name="connsiteY33" fmla="*/ 200025 h 542925"/>
              <a:gd name="connsiteX34" fmla="*/ 2452687 w 2967037"/>
              <a:gd name="connsiteY34" fmla="*/ 209550 h 542925"/>
              <a:gd name="connsiteX35" fmla="*/ 2486025 w 2967037"/>
              <a:gd name="connsiteY35" fmla="*/ 233363 h 542925"/>
              <a:gd name="connsiteX36" fmla="*/ 2524125 w 2967037"/>
              <a:gd name="connsiteY36" fmla="*/ 247650 h 542925"/>
              <a:gd name="connsiteX37" fmla="*/ 2552700 w 2967037"/>
              <a:gd name="connsiteY37" fmla="*/ 266700 h 542925"/>
              <a:gd name="connsiteX38" fmla="*/ 2576512 w 2967037"/>
              <a:gd name="connsiteY38" fmla="*/ 285750 h 542925"/>
              <a:gd name="connsiteX39" fmla="*/ 2600325 w 2967037"/>
              <a:gd name="connsiteY39" fmla="*/ 295275 h 542925"/>
              <a:gd name="connsiteX40" fmla="*/ 2614612 w 2967037"/>
              <a:gd name="connsiteY40" fmla="*/ 304800 h 542925"/>
              <a:gd name="connsiteX41" fmla="*/ 2633662 w 2967037"/>
              <a:gd name="connsiteY41" fmla="*/ 314325 h 542925"/>
              <a:gd name="connsiteX42" fmla="*/ 2662237 w 2967037"/>
              <a:gd name="connsiteY42" fmla="*/ 333375 h 542925"/>
              <a:gd name="connsiteX43" fmla="*/ 2676525 w 2967037"/>
              <a:gd name="connsiteY43" fmla="*/ 347663 h 542925"/>
              <a:gd name="connsiteX44" fmla="*/ 2700337 w 2967037"/>
              <a:gd name="connsiteY44" fmla="*/ 357188 h 542925"/>
              <a:gd name="connsiteX45" fmla="*/ 2719387 w 2967037"/>
              <a:gd name="connsiteY45" fmla="*/ 366713 h 542925"/>
              <a:gd name="connsiteX46" fmla="*/ 2733675 w 2967037"/>
              <a:gd name="connsiteY46" fmla="*/ 376238 h 542925"/>
              <a:gd name="connsiteX47" fmla="*/ 2752725 w 2967037"/>
              <a:gd name="connsiteY47" fmla="*/ 385763 h 542925"/>
              <a:gd name="connsiteX48" fmla="*/ 2776537 w 2967037"/>
              <a:gd name="connsiteY48" fmla="*/ 404813 h 542925"/>
              <a:gd name="connsiteX49" fmla="*/ 2800350 w 2967037"/>
              <a:gd name="connsiteY49" fmla="*/ 409575 h 542925"/>
              <a:gd name="connsiteX50" fmla="*/ 2814637 w 2967037"/>
              <a:gd name="connsiteY50" fmla="*/ 419100 h 542925"/>
              <a:gd name="connsiteX51" fmla="*/ 2843212 w 2967037"/>
              <a:gd name="connsiteY51" fmla="*/ 428625 h 542925"/>
              <a:gd name="connsiteX52" fmla="*/ 2857500 w 2967037"/>
              <a:gd name="connsiteY52" fmla="*/ 438150 h 542925"/>
              <a:gd name="connsiteX53" fmla="*/ 2876550 w 2967037"/>
              <a:gd name="connsiteY53" fmla="*/ 447675 h 542925"/>
              <a:gd name="connsiteX54" fmla="*/ 2933700 w 2967037"/>
              <a:gd name="connsiteY54" fmla="*/ 509588 h 542925"/>
              <a:gd name="connsiteX55" fmla="*/ 2967037 w 2967037"/>
              <a:gd name="connsiteY5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967037" h="542925">
                <a:moveTo>
                  <a:pt x="0" y="342900"/>
                </a:moveTo>
                <a:cubicBezTo>
                  <a:pt x="12987" y="329913"/>
                  <a:pt x="18393" y="325854"/>
                  <a:pt x="28575" y="309563"/>
                </a:cubicBezTo>
                <a:cubicBezTo>
                  <a:pt x="32338" y="303543"/>
                  <a:pt x="33080" y="295533"/>
                  <a:pt x="38100" y="290513"/>
                </a:cubicBezTo>
                <a:cubicBezTo>
                  <a:pt x="55635" y="272978"/>
                  <a:pt x="72590" y="252959"/>
                  <a:pt x="95250" y="242888"/>
                </a:cubicBezTo>
                <a:cubicBezTo>
                  <a:pt x="109537" y="236538"/>
                  <a:pt x="123965" y="230495"/>
                  <a:pt x="138112" y="223838"/>
                </a:cubicBezTo>
                <a:cubicBezTo>
                  <a:pt x="150960" y="217792"/>
                  <a:pt x="163203" y="210479"/>
                  <a:pt x="176212" y="204788"/>
                </a:cubicBezTo>
                <a:cubicBezTo>
                  <a:pt x="297762" y="151609"/>
                  <a:pt x="124444" y="232100"/>
                  <a:pt x="257175" y="176213"/>
                </a:cubicBezTo>
                <a:cubicBezTo>
                  <a:pt x="273533" y="169325"/>
                  <a:pt x="288146" y="158536"/>
                  <a:pt x="304800" y="152400"/>
                </a:cubicBezTo>
                <a:cubicBezTo>
                  <a:pt x="318533" y="147340"/>
                  <a:pt x="333643" y="147081"/>
                  <a:pt x="347662" y="142875"/>
                </a:cubicBezTo>
                <a:cubicBezTo>
                  <a:pt x="453919" y="110998"/>
                  <a:pt x="346246" y="133608"/>
                  <a:pt x="452437" y="114300"/>
                </a:cubicBezTo>
                <a:cubicBezTo>
                  <a:pt x="471487" y="106363"/>
                  <a:pt x="490009" y="97014"/>
                  <a:pt x="509587" y="90488"/>
                </a:cubicBezTo>
                <a:cubicBezTo>
                  <a:pt x="554027" y="75675"/>
                  <a:pt x="566736" y="76200"/>
                  <a:pt x="609600" y="71438"/>
                </a:cubicBezTo>
                <a:cubicBezTo>
                  <a:pt x="628650" y="63500"/>
                  <a:pt x="647084" y="53882"/>
                  <a:pt x="666750" y="47625"/>
                </a:cubicBezTo>
                <a:cubicBezTo>
                  <a:pt x="702344" y="36300"/>
                  <a:pt x="721484" y="38983"/>
                  <a:pt x="757237" y="33338"/>
                </a:cubicBezTo>
                <a:cubicBezTo>
                  <a:pt x="773228" y="30813"/>
                  <a:pt x="788847" y="26186"/>
                  <a:pt x="804862" y="23813"/>
                </a:cubicBezTo>
                <a:cubicBezTo>
                  <a:pt x="831742" y="19831"/>
                  <a:pt x="858896" y="17927"/>
                  <a:pt x="885825" y="14288"/>
                </a:cubicBezTo>
                <a:cubicBezTo>
                  <a:pt x="917641" y="9988"/>
                  <a:pt x="949325" y="4763"/>
                  <a:pt x="981075" y="0"/>
                </a:cubicBezTo>
                <a:lnTo>
                  <a:pt x="1766887" y="4763"/>
                </a:lnTo>
                <a:cubicBezTo>
                  <a:pt x="1780447" y="5077"/>
                  <a:pt x="1792041" y="15004"/>
                  <a:pt x="1804987" y="19050"/>
                </a:cubicBezTo>
                <a:cubicBezTo>
                  <a:pt x="1817482" y="22955"/>
                  <a:pt x="1830474" y="25071"/>
                  <a:pt x="1843087" y="28575"/>
                </a:cubicBezTo>
                <a:cubicBezTo>
                  <a:pt x="1859056" y="33011"/>
                  <a:pt x="1874743" y="38427"/>
                  <a:pt x="1890712" y="42863"/>
                </a:cubicBezTo>
                <a:cubicBezTo>
                  <a:pt x="1903325" y="46367"/>
                  <a:pt x="1916253" y="48694"/>
                  <a:pt x="1928812" y="52388"/>
                </a:cubicBezTo>
                <a:cubicBezTo>
                  <a:pt x="1943261" y="56637"/>
                  <a:pt x="1957110" y="62842"/>
                  <a:pt x="1971675" y="66675"/>
                </a:cubicBezTo>
                <a:cubicBezTo>
                  <a:pt x="1987331" y="70795"/>
                  <a:pt x="2003425" y="73025"/>
                  <a:pt x="2019300" y="76200"/>
                </a:cubicBezTo>
                <a:cubicBezTo>
                  <a:pt x="2162678" y="141374"/>
                  <a:pt x="1994238" y="71356"/>
                  <a:pt x="2114550" y="104775"/>
                </a:cubicBezTo>
                <a:cubicBezTo>
                  <a:pt x="2129615" y="108960"/>
                  <a:pt x="2142503" y="119117"/>
                  <a:pt x="2157412" y="123825"/>
                </a:cubicBezTo>
                <a:cubicBezTo>
                  <a:pt x="2172850" y="128700"/>
                  <a:pt x="2189471" y="128902"/>
                  <a:pt x="2205037" y="133350"/>
                </a:cubicBezTo>
                <a:cubicBezTo>
                  <a:pt x="2222903" y="138455"/>
                  <a:pt x="2239706" y="146805"/>
                  <a:pt x="2257425" y="152400"/>
                </a:cubicBezTo>
                <a:cubicBezTo>
                  <a:pt x="2269908" y="156342"/>
                  <a:pt x="2282876" y="158552"/>
                  <a:pt x="2295525" y="161925"/>
                </a:cubicBezTo>
                <a:cubicBezTo>
                  <a:pt x="2306692" y="164903"/>
                  <a:pt x="2317816" y="168051"/>
                  <a:pt x="2328862" y="171450"/>
                </a:cubicBezTo>
                <a:cubicBezTo>
                  <a:pt x="2338458" y="174403"/>
                  <a:pt x="2347654" y="178717"/>
                  <a:pt x="2357437" y="180975"/>
                </a:cubicBezTo>
                <a:cubicBezTo>
                  <a:pt x="2368375" y="183499"/>
                  <a:pt x="2379731" y="183730"/>
                  <a:pt x="2390775" y="185738"/>
                </a:cubicBezTo>
                <a:cubicBezTo>
                  <a:pt x="2397215" y="186909"/>
                  <a:pt x="2403475" y="188913"/>
                  <a:pt x="2409825" y="190500"/>
                </a:cubicBezTo>
                <a:cubicBezTo>
                  <a:pt x="2416175" y="193675"/>
                  <a:pt x="2422387" y="197142"/>
                  <a:pt x="2428875" y="200025"/>
                </a:cubicBezTo>
                <a:cubicBezTo>
                  <a:pt x="2436687" y="203497"/>
                  <a:pt x="2445041" y="205727"/>
                  <a:pt x="2452687" y="209550"/>
                </a:cubicBezTo>
                <a:cubicBezTo>
                  <a:pt x="2470552" y="218482"/>
                  <a:pt x="2466594" y="222568"/>
                  <a:pt x="2486025" y="233363"/>
                </a:cubicBezTo>
                <a:cubicBezTo>
                  <a:pt x="2494572" y="238111"/>
                  <a:pt x="2513429" y="244085"/>
                  <a:pt x="2524125" y="247650"/>
                </a:cubicBezTo>
                <a:cubicBezTo>
                  <a:pt x="2533650" y="254000"/>
                  <a:pt x="2543442" y="259967"/>
                  <a:pt x="2552700" y="266700"/>
                </a:cubicBezTo>
                <a:cubicBezTo>
                  <a:pt x="2560921" y="272679"/>
                  <a:pt x="2567796" y="280520"/>
                  <a:pt x="2576512" y="285750"/>
                </a:cubicBezTo>
                <a:cubicBezTo>
                  <a:pt x="2583843" y="290148"/>
                  <a:pt x="2592678" y="291452"/>
                  <a:pt x="2600325" y="295275"/>
                </a:cubicBezTo>
                <a:cubicBezTo>
                  <a:pt x="2605444" y="297835"/>
                  <a:pt x="2609642" y="301960"/>
                  <a:pt x="2614612" y="304800"/>
                </a:cubicBezTo>
                <a:cubicBezTo>
                  <a:pt x="2620776" y="308322"/>
                  <a:pt x="2627885" y="310198"/>
                  <a:pt x="2633662" y="314325"/>
                </a:cubicBezTo>
                <a:cubicBezTo>
                  <a:pt x="2664877" y="336621"/>
                  <a:pt x="2631590" y="323160"/>
                  <a:pt x="2662237" y="333375"/>
                </a:cubicBezTo>
                <a:cubicBezTo>
                  <a:pt x="2667000" y="338138"/>
                  <a:pt x="2670813" y="344093"/>
                  <a:pt x="2676525" y="347663"/>
                </a:cubicBezTo>
                <a:cubicBezTo>
                  <a:pt x="2683774" y="352194"/>
                  <a:pt x="2692525" y="353716"/>
                  <a:pt x="2700337" y="357188"/>
                </a:cubicBezTo>
                <a:cubicBezTo>
                  <a:pt x="2706825" y="360071"/>
                  <a:pt x="2713223" y="363191"/>
                  <a:pt x="2719387" y="366713"/>
                </a:cubicBezTo>
                <a:cubicBezTo>
                  <a:pt x="2724357" y="369553"/>
                  <a:pt x="2728705" y="373398"/>
                  <a:pt x="2733675" y="376238"/>
                </a:cubicBezTo>
                <a:cubicBezTo>
                  <a:pt x="2739839" y="379760"/>
                  <a:pt x="2746818" y="381825"/>
                  <a:pt x="2752725" y="385763"/>
                </a:cubicBezTo>
                <a:cubicBezTo>
                  <a:pt x="2761183" y="391401"/>
                  <a:pt x="2767445" y="400267"/>
                  <a:pt x="2776537" y="404813"/>
                </a:cubicBezTo>
                <a:cubicBezTo>
                  <a:pt x="2783777" y="408433"/>
                  <a:pt x="2792412" y="407988"/>
                  <a:pt x="2800350" y="409575"/>
                </a:cubicBezTo>
                <a:cubicBezTo>
                  <a:pt x="2805112" y="412750"/>
                  <a:pt x="2809407" y="416775"/>
                  <a:pt x="2814637" y="419100"/>
                </a:cubicBezTo>
                <a:cubicBezTo>
                  <a:pt x="2823812" y="423178"/>
                  <a:pt x="2843212" y="428625"/>
                  <a:pt x="2843212" y="428625"/>
                </a:cubicBezTo>
                <a:cubicBezTo>
                  <a:pt x="2847975" y="431800"/>
                  <a:pt x="2852530" y="435310"/>
                  <a:pt x="2857500" y="438150"/>
                </a:cubicBezTo>
                <a:cubicBezTo>
                  <a:pt x="2863664" y="441672"/>
                  <a:pt x="2871130" y="443089"/>
                  <a:pt x="2876550" y="447675"/>
                </a:cubicBezTo>
                <a:cubicBezTo>
                  <a:pt x="2953259" y="512584"/>
                  <a:pt x="2896197" y="467918"/>
                  <a:pt x="2933700" y="509588"/>
                </a:cubicBezTo>
                <a:lnTo>
                  <a:pt x="2967037" y="5429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2071670" y="3714752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57290" y="4202317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[][][] </a:t>
            </a:r>
            <a:r>
              <a:rPr lang="ko-KR" altLang="en-US" sz="1400" dirty="0" smtClean="0"/>
              <a:t>이  생략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63898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개선된 </a:t>
            </a:r>
            <a:r>
              <a:rPr lang="en-US" altLang="ko-KR" dirty="0" smtClean="0"/>
              <a:t>for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, List, Set</a:t>
            </a:r>
            <a:r>
              <a:rPr lang="ko-KR" altLang="en-US" sz="1600" dirty="0" smtClean="0"/>
              <a:t>의 모든 요소를 순차적으로 출력할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index</a:t>
            </a:r>
            <a:r>
              <a:rPr lang="ko-KR" altLang="en-US" sz="1600" dirty="0" smtClean="0"/>
              <a:t>가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JDK1.5</a:t>
            </a:r>
            <a:r>
              <a:rPr lang="ko-KR" altLang="en-US" sz="1600" dirty="0" smtClean="0"/>
              <a:t>에서부터 지원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compiler</a:t>
            </a:r>
            <a:r>
              <a:rPr lang="ko-KR" altLang="en-US" sz="1600" dirty="0" smtClean="0"/>
              <a:t>가 기존의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문으로 코드를 변환해준다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속도가 느리다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for(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변수명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000364" y="185577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5685" y="1619437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List, Set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928662" y="207009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1464447" y="189149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100" y="169087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방의 값을 저장할 변수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500562" y="285749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2066" y="285749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43570" y="285749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0166" y="3286124"/>
            <a:ext cx="6854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){ // </a:t>
            </a:r>
            <a:r>
              <a:rPr lang="ko-KR" altLang="en-US" sz="1600" dirty="0" smtClean="0"/>
              <a:t>배열을 </a:t>
            </a:r>
            <a:r>
              <a:rPr lang="ko-KR" altLang="en-US" sz="1600" dirty="0" err="1" smtClean="0"/>
              <a:t>입력받아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처음 방부터 변수에 넣고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반복시킨다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  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변수를 사용하면 배열 방의 값을 순차적으로 얻을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7" name="자유형 16"/>
          <p:cNvSpPr/>
          <p:nvPr/>
        </p:nvSpPr>
        <p:spPr>
          <a:xfrm>
            <a:off x="1932694" y="2690813"/>
            <a:ext cx="2625019" cy="942975"/>
          </a:xfrm>
          <a:custGeom>
            <a:avLst/>
            <a:gdLst>
              <a:gd name="connsiteX0" fmla="*/ 2625019 w 2625019"/>
              <a:gd name="connsiteY0" fmla="*/ 219075 h 942975"/>
              <a:gd name="connsiteX1" fmla="*/ 2615494 w 2625019"/>
              <a:gd name="connsiteY1" fmla="*/ 204787 h 942975"/>
              <a:gd name="connsiteX2" fmla="*/ 2605969 w 2625019"/>
              <a:gd name="connsiteY2" fmla="*/ 157162 h 942975"/>
              <a:gd name="connsiteX3" fmla="*/ 2591681 w 2625019"/>
              <a:gd name="connsiteY3" fmla="*/ 138112 h 942975"/>
              <a:gd name="connsiteX4" fmla="*/ 2572631 w 2625019"/>
              <a:gd name="connsiteY4" fmla="*/ 109537 h 942975"/>
              <a:gd name="connsiteX5" fmla="*/ 2534531 w 2625019"/>
              <a:gd name="connsiteY5" fmla="*/ 66675 h 942975"/>
              <a:gd name="connsiteX6" fmla="*/ 2520244 w 2625019"/>
              <a:gd name="connsiteY6" fmla="*/ 61912 h 942975"/>
              <a:gd name="connsiteX7" fmla="*/ 2505956 w 2625019"/>
              <a:gd name="connsiteY7" fmla="*/ 52387 h 942975"/>
              <a:gd name="connsiteX8" fmla="*/ 2486906 w 2625019"/>
              <a:gd name="connsiteY8" fmla="*/ 38100 h 942975"/>
              <a:gd name="connsiteX9" fmla="*/ 2463094 w 2625019"/>
              <a:gd name="connsiteY9" fmla="*/ 33337 h 942975"/>
              <a:gd name="connsiteX10" fmla="*/ 2448806 w 2625019"/>
              <a:gd name="connsiteY10" fmla="*/ 28575 h 942975"/>
              <a:gd name="connsiteX11" fmla="*/ 2391656 w 2625019"/>
              <a:gd name="connsiteY11" fmla="*/ 19050 h 942975"/>
              <a:gd name="connsiteX12" fmla="*/ 2324981 w 2625019"/>
              <a:gd name="connsiteY12" fmla="*/ 9525 h 942975"/>
              <a:gd name="connsiteX13" fmla="*/ 2277356 w 2625019"/>
              <a:gd name="connsiteY13" fmla="*/ 0 h 942975"/>
              <a:gd name="connsiteX14" fmla="*/ 2067806 w 2625019"/>
              <a:gd name="connsiteY14" fmla="*/ 4762 h 942975"/>
              <a:gd name="connsiteX15" fmla="*/ 2010656 w 2625019"/>
              <a:gd name="connsiteY15" fmla="*/ 14287 h 942975"/>
              <a:gd name="connsiteX16" fmla="*/ 1967794 w 2625019"/>
              <a:gd name="connsiteY16" fmla="*/ 28575 h 942975"/>
              <a:gd name="connsiteX17" fmla="*/ 1943981 w 2625019"/>
              <a:gd name="connsiteY17" fmla="*/ 33337 h 942975"/>
              <a:gd name="connsiteX18" fmla="*/ 1929694 w 2625019"/>
              <a:gd name="connsiteY18" fmla="*/ 38100 h 942975"/>
              <a:gd name="connsiteX19" fmla="*/ 1910644 w 2625019"/>
              <a:gd name="connsiteY19" fmla="*/ 42862 h 942975"/>
              <a:gd name="connsiteX20" fmla="*/ 1882069 w 2625019"/>
              <a:gd name="connsiteY20" fmla="*/ 52387 h 942975"/>
              <a:gd name="connsiteX21" fmla="*/ 1863019 w 2625019"/>
              <a:gd name="connsiteY21" fmla="*/ 57150 h 942975"/>
              <a:gd name="connsiteX22" fmla="*/ 1824919 w 2625019"/>
              <a:gd name="connsiteY22" fmla="*/ 66675 h 942975"/>
              <a:gd name="connsiteX23" fmla="*/ 1791581 w 2625019"/>
              <a:gd name="connsiteY23" fmla="*/ 80962 h 942975"/>
              <a:gd name="connsiteX24" fmla="*/ 1753481 w 2625019"/>
              <a:gd name="connsiteY24" fmla="*/ 85725 h 942975"/>
              <a:gd name="connsiteX25" fmla="*/ 1710619 w 2625019"/>
              <a:gd name="connsiteY25" fmla="*/ 104775 h 942975"/>
              <a:gd name="connsiteX26" fmla="*/ 1672519 w 2625019"/>
              <a:gd name="connsiteY26" fmla="*/ 123825 h 942975"/>
              <a:gd name="connsiteX27" fmla="*/ 1610606 w 2625019"/>
              <a:gd name="connsiteY27" fmla="*/ 147637 h 942975"/>
              <a:gd name="connsiteX28" fmla="*/ 1586794 w 2625019"/>
              <a:gd name="connsiteY28" fmla="*/ 157162 h 942975"/>
              <a:gd name="connsiteX29" fmla="*/ 1553456 w 2625019"/>
              <a:gd name="connsiteY29" fmla="*/ 176212 h 942975"/>
              <a:gd name="connsiteX30" fmla="*/ 1539169 w 2625019"/>
              <a:gd name="connsiteY30" fmla="*/ 185737 h 942975"/>
              <a:gd name="connsiteX31" fmla="*/ 1505831 w 2625019"/>
              <a:gd name="connsiteY31" fmla="*/ 200025 h 942975"/>
              <a:gd name="connsiteX32" fmla="*/ 1462969 w 2625019"/>
              <a:gd name="connsiteY32" fmla="*/ 228600 h 942975"/>
              <a:gd name="connsiteX33" fmla="*/ 1434394 w 2625019"/>
              <a:gd name="connsiteY33" fmla="*/ 242887 h 942975"/>
              <a:gd name="connsiteX34" fmla="*/ 1405819 w 2625019"/>
              <a:gd name="connsiteY34" fmla="*/ 266700 h 942975"/>
              <a:gd name="connsiteX35" fmla="*/ 1377244 w 2625019"/>
              <a:gd name="connsiteY35" fmla="*/ 280987 h 942975"/>
              <a:gd name="connsiteX36" fmla="*/ 1362956 w 2625019"/>
              <a:gd name="connsiteY36" fmla="*/ 290512 h 942975"/>
              <a:gd name="connsiteX37" fmla="*/ 1320094 w 2625019"/>
              <a:gd name="connsiteY37" fmla="*/ 323850 h 942975"/>
              <a:gd name="connsiteX38" fmla="*/ 1305806 w 2625019"/>
              <a:gd name="connsiteY38" fmla="*/ 333375 h 942975"/>
              <a:gd name="connsiteX39" fmla="*/ 1272469 w 2625019"/>
              <a:gd name="connsiteY39" fmla="*/ 347662 h 942975"/>
              <a:gd name="connsiteX40" fmla="*/ 1239131 w 2625019"/>
              <a:gd name="connsiteY40" fmla="*/ 371475 h 942975"/>
              <a:gd name="connsiteX41" fmla="*/ 1224844 w 2625019"/>
              <a:gd name="connsiteY41" fmla="*/ 385762 h 942975"/>
              <a:gd name="connsiteX42" fmla="*/ 1172456 w 2625019"/>
              <a:gd name="connsiteY42" fmla="*/ 409575 h 942975"/>
              <a:gd name="connsiteX43" fmla="*/ 1139119 w 2625019"/>
              <a:gd name="connsiteY43" fmla="*/ 433387 h 942975"/>
              <a:gd name="connsiteX44" fmla="*/ 1105781 w 2625019"/>
              <a:gd name="connsiteY44" fmla="*/ 452437 h 942975"/>
              <a:gd name="connsiteX45" fmla="*/ 1086731 w 2625019"/>
              <a:gd name="connsiteY45" fmla="*/ 466725 h 942975"/>
              <a:gd name="connsiteX46" fmla="*/ 1072444 w 2625019"/>
              <a:gd name="connsiteY46" fmla="*/ 476250 h 942975"/>
              <a:gd name="connsiteX47" fmla="*/ 1058156 w 2625019"/>
              <a:gd name="connsiteY47" fmla="*/ 490537 h 942975"/>
              <a:gd name="connsiteX48" fmla="*/ 1043869 w 2625019"/>
              <a:gd name="connsiteY48" fmla="*/ 500062 h 942975"/>
              <a:gd name="connsiteX49" fmla="*/ 1024819 w 2625019"/>
              <a:gd name="connsiteY49" fmla="*/ 514350 h 942975"/>
              <a:gd name="connsiteX50" fmla="*/ 996244 w 2625019"/>
              <a:gd name="connsiteY50" fmla="*/ 533400 h 942975"/>
              <a:gd name="connsiteX51" fmla="*/ 977194 w 2625019"/>
              <a:gd name="connsiteY51" fmla="*/ 542925 h 942975"/>
              <a:gd name="connsiteX52" fmla="*/ 962906 w 2625019"/>
              <a:gd name="connsiteY52" fmla="*/ 557212 h 942975"/>
              <a:gd name="connsiteX53" fmla="*/ 934331 w 2625019"/>
              <a:gd name="connsiteY53" fmla="*/ 576262 h 942975"/>
              <a:gd name="connsiteX54" fmla="*/ 915281 w 2625019"/>
              <a:gd name="connsiteY54" fmla="*/ 590550 h 942975"/>
              <a:gd name="connsiteX55" fmla="*/ 900994 w 2625019"/>
              <a:gd name="connsiteY55" fmla="*/ 600075 h 942975"/>
              <a:gd name="connsiteX56" fmla="*/ 867656 w 2625019"/>
              <a:gd name="connsiteY56" fmla="*/ 619125 h 942975"/>
              <a:gd name="connsiteX57" fmla="*/ 853369 w 2625019"/>
              <a:gd name="connsiteY57" fmla="*/ 628650 h 942975"/>
              <a:gd name="connsiteX58" fmla="*/ 829556 w 2625019"/>
              <a:gd name="connsiteY58" fmla="*/ 647700 h 942975"/>
              <a:gd name="connsiteX59" fmla="*/ 805744 w 2625019"/>
              <a:gd name="connsiteY59" fmla="*/ 661987 h 942975"/>
              <a:gd name="connsiteX60" fmla="*/ 791456 w 2625019"/>
              <a:gd name="connsiteY60" fmla="*/ 676275 h 942975"/>
              <a:gd name="connsiteX61" fmla="*/ 772406 w 2625019"/>
              <a:gd name="connsiteY61" fmla="*/ 685800 h 942975"/>
              <a:gd name="connsiteX62" fmla="*/ 743831 w 2625019"/>
              <a:gd name="connsiteY62" fmla="*/ 700087 h 942975"/>
              <a:gd name="connsiteX63" fmla="*/ 734306 w 2625019"/>
              <a:gd name="connsiteY63" fmla="*/ 652462 h 942975"/>
              <a:gd name="connsiteX64" fmla="*/ 724781 w 2625019"/>
              <a:gd name="connsiteY64" fmla="*/ 623887 h 942975"/>
              <a:gd name="connsiteX65" fmla="*/ 710494 w 2625019"/>
              <a:gd name="connsiteY65" fmla="*/ 561975 h 942975"/>
              <a:gd name="connsiteX66" fmla="*/ 700969 w 2625019"/>
              <a:gd name="connsiteY66" fmla="*/ 547687 h 942975"/>
              <a:gd name="connsiteX67" fmla="*/ 686681 w 2625019"/>
              <a:gd name="connsiteY67" fmla="*/ 542925 h 942975"/>
              <a:gd name="connsiteX68" fmla="*/ 667631 w 2625019"/>
              <a:gd name="connsiteY68" fmla="*/ 533400 h 942975"/>
              <a:gd name="connsiteX69" fmla="*/ 639056 w 2625019"/>
              <a:gd name="connsiteY69" fmla="*/ 528637 h 942975"/>
              <a:gd name="connsiteX70" fmla="*/ 524756 w 2625019"/>
              <a:gd name="connsiteY70" fmla="*/ 533400 h 942975"/>
              <a:gd name="connsiteX71" fmla="*/ 462844 w 2625019"/>
              <a:gd name="connsiteY71" fmla="*/ 552450 h 942975"/>
              <a:gd name="connsiteX72" fmla="*/ 448556 w 2625019"/>
              <a:gd name="connsiteY72" fmla="*/ 561975 h 942975"/>
              <a:gd name="connsiteX73" fmla="*/ 415219 w 2625019"/>
              <a:gd name="connsiteY73" fmla="*/ 581025 h 942975"/>
              <a:gd name="connsiteX74" fmla="*/ 400931 w 2625019"/>
              <a:gd name="connsiteY74" fmla="*/ 595312 h 942975"/>
              <a:gd name="connsiteX75" fmla="*/ 381881 w 2625019"/>
              <a:gd name="connsiteY75" fmla="*/ 628650 h 942975"/>
              <a:gd name="connsiteX76" fmla="*/ 372356 w 2625019"/>
              <a:gd name="connsiteY76" fmla="*/ 647700 h 942975"/>
              <a:gd name="connsiteX77" fmla="*/ 353306 w 2625019"/>
              <a:gd name="connsiteY77" fmla="*/ 676275 h 942975"/>
              <a:gd name="connsiteX78" fmla="*/ 348544 w 2625019"/>
              <a:gd name="connsiteY78" fmla="*/ 690562 h 942975"/>
              <a:gd name="connsiteX79" fmla="*/ 324731 w 2625019"/>
              <a:gd name="connsiteY79" fmla="*/ 695325 h 942975"/>
              <a:gd name="connsiteX80" fmla="*/ 305681 w 2625019"/>
              <a:gd name="connsiteY80" fmla="*/ 700087 h 942975"/>
              <a:gd name="connsiteX81" fmla="*/ 277106 w 2625019"/>
              <a:gd name="connsiteY81" fmla="*/ 714375 h 942975"/>
              <a:gd name="connsiteX82" fmla="*/ 229481 w 2625019"/>
              <a:gd name="connsiteY82" fmla="*/ 742950 h 942975"/>
              <a:gd name="connsiteX83" fmla="*/ 200906 w 2625019"/>
              <a:gd name="connsiteY83" fmla="*/ 762000 h 942975"/>
              <a:gd name="connsiteX84" fmla="*/ 181856 w 2625019"/>
              <a:gd name="connsiteY84" fmla="*/ 776287 h 942975"/>
              <a:gd name="connsiteX85" fmla="*/ 153281 w 2625019"/>
              <a:gd name="connsiteY85" fmla="*/ 795337 h 942975"/>
              <a:gd name="connsiteX86" fmla="*/ 119944 w 2625019"/>
              <a:gd name="connsiteY86" fmla="*/ 819150 h 942975"/>
              <a:gd name="connsiteX87" fmla="*/ 110419 w 2625019"/>
              <a:gd name="connsiteY87" fmla="*/ 833437 h 942975"/>
              <a:gd name="connsiteX88" fmla="*/ 81844 w 2625019"/>
              <a:gd name="connsiteY88" fmla="*/ 852487 h 942975"/>
              <a:gd name="connsiteX89" fmla="*/ 72319 w 2625019"/>
              <a:gd name="connsiteY89" fmla="*/ 866775 h 942975"/>
              <a:gd name="connsiteX90" fmla="*/ 43744 w 2625019"/>
              <a:gd name="connsiteY90" fmla="*/ 885825 h 942975"/>
              <a:gd name="connsiteX91" fmla="*/ 10406 w 2625019"/>
              <a:gd name="connsiteY91" fmla="*/ 923925 h 942975"/>
              <a:gd name="connsiteX92" fmla="*/ 881 w 2625019"/>
              <a:gd name="connsiteY9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625019" h="942975">
                <a:moveTo>
                  <a:pt x="2625019" y="219075"/>
                </a:moveTo>
                <a:cubicBezTo>
                  <a:pt x="2621844" y="214312"/>
                  <a:pt x="2617177" y="210258"/>
                  <a:pt x="2615494" y="204787"/>
                </a:cubicBezTo>
                <a:cubicBezTo>
                  <a:pt x="2610733" y="189314"/>
                  <a:pt x="2615683" y="170113"/>
                  <a:pt x="2605969" y="157162"/>
                </a:cubicBezTo>
                <a:lnTo>
                  <a:pt x="2591681" y="138112"/>
                </a:lnTo>
                <a:cubicBezTo>
                  <a:pt x="2583024" y="103481"/>
                  <a:pt x="2594557" y="131462"/>
                  <a:pt x="2572631" y="109537"/>
                </a:cubicBezTo>
                <a:cubicBezTo>
                  <a:pt x="2556747" y="93653"/>
                  <a:pt x="2564534" y="76677"/>
                  <a:pt x="2534531" y="66675"/>
                </a:cubicBezTo>
                <a:cubicBezTo>
                  <a:pt x="2529769" y="65087"/>
                  <a:pt x="2524734" y="64157"/>
                  <a:pt x="2520244" y="61912"/>
                </a:cubicBezTo>
                <a:cubicBezTo>
                  <a:pt x="2515124" y="59352"/>
                  <a:pt x="2510614" y="55714"/>
                  <a:pt x="2505956" y="52387"/>
                </a:cubicBezTo>
                <a:cubicBezTo>
                  <a:pt x="2499497" y="47774"/>
                  <a:pt x="2494159" y="41324"/>
                  <a:pt x="2486906" y="38100"/>
                </a:cubicBezTo>
                <a:cubicBezTo>
                  <a:pt x="2479509" y="34812"/>
                  <a:pt x="2470947" y="35300"/>
                  <a:pt x="2463094" y="33337"/>
                </a:cubicBezTo>
                <a:cubicBezTo>
                  <a:pt x="2458224" y="32119"/>
                  <a:pt x="2453729" y="29560"/>
                  <a:pt x="2448806" y="28575"/>
                </a:cubicBezTo>
                <a:cubicBezTo>
                  <a:pt x="2429868" y="24788"/>
                  <a:pt x="2410594" y="22838"/>
                  <a:pt x="2391656" y="19050"/>
                </a:cubicBezTo>
                <a:cubicBezTo>
                  <a:pt x="2321917" y="5100"/>
                  <a:pt x="2432419" y="26488"/>
                  <a:pt x="2324981" y="9525"/>
                </a:cubicBezTo>
                <a:cubicBezTo>
                  <a:pt x="2308990" y="7000"/>
                  <a:pt x="2293231" y="3175"/>
                  <a:pt x="2277356" y="0"/>
                </a:cubicBezTo>
                <a:lnTo>
                  <a:pt x="2067806" y="4762"/>
                </a:lnTo>
                <a:cubicBezTo>
                  <a:pt x="2060640" y="5043"/>
                  <a:pt x="2020825" y="11382"/>
                  <a:pt x="2010656" y="14287"/>
                </a:cubicBezTo>
                <a:cubicBezTo>
                  <a:pt x="1996175" y="18424"/>
                  <a:pt x="1982562" y="25622"/>
                  <a:pt x="1967794" y="28575"/>
                </a:cubicBezTo>
                <a:cubicBezTo>
                  <a:pt x="1959856" y="30162"/>
                  <a:pt x="1951834" y="31374"/>
                  <a:pt x="1943981" y="33337"/>
                </a:cubicBezTo>
                <a:cubicBezTo>
                  <a:pt x="1939111" y="34555"/>
                  <a:pt x="1934521" y="36721"/>
                  <a:pt x="1929694" y="38100"/>
                </a:cubicBezTo>
                <a:cubicBezTo>
                  <a:pt x="1923400" y="39898"/>
                  <a:pt x="1916913" y="40981"/>
                  <a:pt x="1910644" y="42862"/>
                </a:cubicBezTo>
                <a:cubicBezTo>
                  <a:pt x="1901027" y="45747"/>
                  <a:pt x="1891686" y="49502"/>
                  <a:pt x="1882069" y="52387"/>
                </a:cubicBezTo>
                <a:cubicBezTo>
                  <a:pt x="1875800" y="54268"/>
                  <a:pt x="1869313" y="55352"/>
                  <a:pt x="1863019" y="57150"/>
                </a:cubicBezTo>
                <a:cubicBezTo>
                  <a:pt x="1828854" y="66911"/>
                  <a:pt x="1873321" y="56993"/>
                  <a:pt x="1824919" y="66675"/>
                </a:cubicBezTo>
                <a:cubicBezTo>
                  <a:pt x="1815532" y="71368"/>
                  <a:pt x="1802596" y="78959"/>
                  <a:pt x="1791581" y="80962"/>
                </a:cubicBezTo>
                <a:cubicBezTo>
                  <a:pt x="1778989" y="83252"/>
                  <a:pt x="1766181" y="84137"/>
                  <a:pt x="1753481" y="85725"/>
                </a:cubicBezTo>
                <a:cubicBezTo>
                  <a:pt x="1725088" y="114118"/>
                  <a:pt x="1756272" y="88470"/>
                  <a:pt x="1710619" y="104775"/>
                </a:cubicBezTo>
                <a:cubicBezTo>
                  <a:pt x="1697247" y="109551"/>
                  <a:pt x="1685990" y="119335"/>
                  <a:pt x="1672519" y="123825"/>
                </a:cubicBezTo>
                <a:cubicBezTo>
                  <a:pt x="1642011" y="133993"/>
                  <a:pt x="1662890" y="126723"/>
                  <a:pt x="1610606" y="147637"/>
                </a:cubicBezTo>
                <a:cubicBezTo>
                  <a:pt x="1602669" y="150812"/>
                  <a:pt x="1593907" y="152420"/>
                  <a:pt x="1586794" y="157162"/>
                </a:cubicBezTo>
                <a:cubicBezTo>
                  <a:pt x="1551977" y="180372"/>
                  <a:pt x="1595761" y="152037"/>
                  <a:pt x="1553456" y="176212"/>
                </a:cubicBezTo>
                <a:cubicBezTo>
                  <a:pt x="1548486" y="179052"/>
                  <a:pt x="1544288" y="183177"/>
                  <a:pt x="1539169" y="185737"/>
                </a:cubicBezTo>
                <a:cubicBezTo>
                  <a:pt x="1504426" y="203109"/>
                  <a:pt x="1548774" y="173598"/>
                  <a:pt x="1505831" y="200025"/>
                </a:cubicBezTo>
                <a:cubicBezTo>
                  <a:pt x="1491207" y="209024"/>
                  <a:pt x="1478328" y="220921"/>
                  <a:pt x="1462969" y="228600"/>
                </a:cubicBezTo>
                <a:cubicBezTo>
                  <a:pt x="1453444" y="233362"/>
                  <a:pt x="1443703" y="237715"/>
                  <a:pt x="1434394" y="242887"/>
                </a:cubicBezTo>
                <a:cubicBezTo>
                  <a:pt x="1413107" y="254713"/>
                  <a:pt x="1425795" y="250053"/>
                  <a:pt x="1405819" y="266700"/>
                </a:cubicBezTo>
                <a:cubicBezTo>
                  <a:pt x="1393510" y="276958"/>
                  <a:pt x="1391562" y="276215"/>
                  <a:pt x="1377244" y="280987"/>
                </a:cubicBezTo>
                <a:cubicBezTo>
                  <a:pt x="1372481" y="284162"/>
                  <a:pt x="1367535" y="287078"/>
                  <a:pt x="1362956" y="290512"/>
                </a:cubicBezTo>
                <a:cubicBezTo>
                  <a:pt x="1348476" y="301372"/>
                  <a:pt x="1335154" y="313810"/>
                  <a:pt x="1320094" y="323850"/>
                </a:cubicBezTo>
                <a:cubicBezTo>
                  <a:pt x="1315331" y="327025"/>
                  <a:pt x="1310926" y="330815"/>
                  <a:pt x="1305806" y="333375"/>
                </a:cubicBezTo>
                <a:cubicBezTo>
                  <a:pt x="1252377" y="360089"/>
                  <a:pt x="1341841" y="308021"/>
                  <a:pt x="1272469" y="347662"/>
                </a:cubicBezTo>
                <a:cubicBezTo>
                  <a:pt x="1264928" y="351971"/>
                  <a:pt x="1244246" y="367091"/>
                  <a:pt x="1239131" y="371475"/>
                </a:cubicBezTo>
                <a:cubicBezTo>
                  <a:pt x="1234017" y="375858"/>
                  <a:pt x="1230448" y="382026"/>
                  <a:pt x="1224844" y="385762"/>
                </a:cubicBezTo>
                <a:cubicBezTo>
                  <a:pt x="1211258" y="394819"/>
                  <a:pt x="1187985" y="403363"/>
                  <a:pt x="1172456" y="409575"/>
                </a:cubicBezTo>
                <a:cubicBezTo>
                  <a:pt x="1135308" y="446723"/>
                  <a:pt x="1182999" y="402044"/>
                  <a:pt x="1139119" y="433387"/>
                </a:cubicBezTo>
                <a:cubicBezTo>
                  <a:pt x="1108563" y="455213"/>
                  <a:pt x="1142677" y="443214"/>
                  <a:pt x="1105781" y="452437"/>
                </a:cubicBezTo>
                <a:cubicBezTo>
                  <a:pt x="1099431" y="457200"/>
                  <a:pt x="1093190" y="462111"/>
                  <a:pt x="1086731" y="466725"/>
                </a:cubicBezTo>
                <a:cubicBezTo>
                  <a:pt x="1082074" y="470052"/>
                  <a:pt x="1076841" y="472586"/>
                  <a:pt x="1072444" y="476250"/>
                </a:cubicBezTo>
                <a:cubicBezTo>
                  <a:pt x="1067270" y="480562"/>
                  <a:pt x="1063330" y="486225"/>
                  <a:pt x="1058156" y="490537"/>
                </a:cubicBezTo>
                <a:cubicBezTo>
                  <a:pt x="1053759" y="494201"/>
                  <a:pt x="1048526" y="496735"/>
                  <a:pt x="1043869" y="500062"/>
                </a:cubicBezTo>
                <a:cubicBezTo>
                  <a:pt x="1037410" y="504676"/>
                  <a:pt x="1031322" y="509798"/>
                  <a:pt x="1024819" y="514350"/>
                </a:cubicBezTo>
                <a:cubicBezTo>
                  <a:pt x="1015441" y="520915"/>
                  <a:pt x="1006483" y="528280"/>
                  <a:pt x="996244" y="533400"/>
                </a:cubicBezTo>
                <a:cubicBezTo>
                  <a:pt x="989894" y="536575"/>
                  <a:pt x="982971" y="538799"/>
                  <a:pt x="977194" y="542925"/>
                </a:cubicBezTo>
                <a:cubicBezTo>
                  <a:pt x="971713" y="546840"/>
                  <a:pt x="968222" y="553077"/>
                  <a:pt x="962906" y="557212"/>
                </a:cubicBezTo>
                <a:cubicBezTo>
                  <a:pt x="953870" y="564240"/>
                  <a:pt x="943489" y="569393"/>
                  <a:pt x="934331" y="576262"/>
                </a:cubicBezTo>
                <a:cubicBezTo>
                  <a:pt x="927981" y="581025"/>
                  <a:pt x="921740" y="585936"/>
                  <a:pt x="915281" y="590550"/>
                </a:cubicBezTo>
                <a:cubicBezTo>
                  <a:pt x="910624" y="593877"/>
                  <a:pt x="905391" y="596411"/>
                  <a:pt x="900994" y="600075"/>
                </a:cubicBezTo>
                <a:cubicBezTo>
                  <a:pt x="876674" y="620341"/>
                  <a:pt x="898491" y="611415"/>
                  <a:pt x="867656" y="619125"/>
                </a:cubicBezTo>
                <a:cubicBezTo>
                  <a:pt x="862894" y="622300"/>
                  <a:pt x="857948" y="625216"/>
                  <a:pt x="853369" y="628650"/>
                </a:cubicBezTo>
                <a:cubicBezTo>
                  <a:pt x="845237" y="634749"/>
                  <a:pt x="837884" y="641871"/>
                  <a:pt x="829556" y="647700"/>
                </a:cubicBezTo>
                <a:cubicBezTo>
                  <a:pt x="821973" y="653008"/>
                  <a:pt x="813149" y="656433"/>
                  <a:pt x="805744" y="661987"/>
                </a:cubicBezTo>
                <a:cubicBezTo>
                  <a:pt x="800356" y="666028"/>
                  <a:pt x="796937" y="672360"/>
                  <a:pt x="791456" y="676275"/>
                </a:cubicBezTo>
                <a:cubicBezTo>
                  <a:pt x="785679" y="680402"/>
                  <a:pt x="778570" y="682278"/>
                  <a:pt x="772406" y="685800"/>
                </a:cubicBezTo>
                <a:cubicBezTo>
                  <a:pt x="746557" y="700571"/>
                  <a:pt x="770026" y="691356"/>
                  <a:pt x="743831" y="700087"/>
                </a:cubicBezTo>
                <a:cubicBezTo>
                  <a:pt x="740612" y="680769"/>
                  <a:pt x="739636" y="670229"/>
                  <a:pt x="734306" y="652462"/>
                </a:cubicBezTo>
                <a:cubicBezTo>
                  <a:pt x="731421" y="642845"/>
                  <a:pt x="724781" y="623887"/>
                  <a:pt x="724781" y="623887"/>
                </a:cubicBezTo>
                <a:cubicBezTo>
                  <a:pt x="722585" y="608516"/>
                  <a:pt x="720003" y="576240"/>
                  <a:pt x="710494" y="561975"/>
                </a:cubicBezTo>
                <a:cubicBezTo>
                  <a:pt x="707319" y="557212"/>
                  <a:pt x="705439" y="551263"/>
                  <a:pt x="700969" y="547687"/>
                </a:cubicBezTo>
                <a:cubicBezTo>
                  <a:pt x="697049" y="544551"/>
                  <a:pt x="691295" y="544902"/>
                  <a:pt x="686681" y="542925"/>
                </a:cubicBezTo>
                <a:cubicBezTo>
                  <a:pt x="680155" y="540128"/>
                  <a:pt x="674431" y="535440"/>
                  <a:pt x="667631" y="533400"/>
                </a:cubicBezTo>
                <a:cubicBezTo>
                  <a:pt x="658382" y="530625"/>
                  <a:pt x="648581" y="530225"/>
                  <a:pt x="639056" y="528637"/>
                </a:cubicBezTo>
                <a:cubicBezTo>
                  <a:pt x="600956" y="530225"/>
                  <a:pt x="562732" y="529947"/>
                  <a:pt x="524756" y="533400"/>
                </a:cubicBezTo>
                <a:cubicBezTo>
                  <a:pt x="498419" y="535794"/>
                  <a:pt x="483607" y="540586"/>
                  <a:pt x="462844" y="552450"/>
                </a:cubicBezTo>
                <a:cubicBezTo>
                  <a:pt x="457874" y="555290"/>
                  <a:pt x="453526" y="559135"/>
                  <a:pt x="448556" y="561975"/>
                </a:cubicBezTo>
                <a:cubicBezTo>
                  <a:pt x="433732" y="570446"/>
                  <a:pt x="427879" y="570475"/>
                  <a:pt x="415219" y="581025"/>
                </a:cubicBezTo>
                <a:cubicBezTo>
                  <a:pt x="410045" y="585337"/>
                  <a:pt x="405694" y="590550"/>
                  <a:pt x="400931" y="595312"/>
                </a:cubicBezTo>
                <a:cubicBezTo>
                  <a:pt x="372148" y="652878"/>
                  <a:pt x="408807" y="581529"/>
                  <a:pt x="381881" y="628650"/>
                </a:cubicBezTo>
                <a:cubicBezTo>
                  <a:pt x="378359" y="634814"/>
                  <a:pt x="376009" y="641612"/>
                  <a:pt x="372356" y="647700"/>
                </a:cubicBezTo>
                <a:cubicBezTo>
                  <a:pt x="366466" y="657516"/>
                  <a:pt x="353306" y="676275"/>
                  <a:pt x="353306" y="676275"/>
                </a:cubicBezTo>
                <a:cubicBezTo>
                  <a:pt x="351719" y="681037"/>
                  <a:pt x="352721" y="687777"/>
                  <a:pt x="348544" y="690562"/>
                </a:cubicBezTo>
                <a:cubicBezTo>
                  <a:pt x="341809" y="695052"/>
                  <a:pt x="332633" y="693569"/>
                  <a:pt x="324731" y="695325"/>
                </a:cubicBezTo>
                <a:cubicBezTo>
                  <a:pt x="318341" y="696745"/>
                  <a:pt x="311975" y="698289"/>
                  <a:pt x="305681" y="700087"/>
                </a:cubicBezTo>
                <a:cubicBezTo>
                  <a:pt x="283856" y="706323"/>
                  <a:pt x="297975" y="702450"/>
                  <a:pt x="277106" y="714375"/>
                </a:cubicBezTo>
                <a:cubicBezTo>
                  <a:pt x="259568" y="724396"/>
                  <a:pt x="245014" y="727417"/>
                  <a:pt x="229481" y="742950"/>
                </a:cubicBezTo>
                <a:cubicBezTo>
                  <a:pt x="211644" y="760787"/>
                  <a:pt x="221583" y="755107"/>
                  <a:pt x="200906" y="762000"/>
                </a:cubicBezTo>
                <a:cubicBezTo>
                  <a:pt x="194556" y="766762"/>
                  <a:pt x="188359" y="771735"/>
                  <a:pt x="181856" y="776287"/>
                </a:cubicBezTo>
                <a:cubicBezTo>
                  <a:pt x="172478" y="782852"/>
                  <a:pt x="162439" y="788468"/>
                  <a:pt x="153281" y="795337"/>
                </a:cubicBezTo>
                <a:cubicBezTo>
                  <a:pt x="129652" y="813059"/>
                  <a:pt x="140835" y="805222"/>
                  <a:pt x="119944" y="819150"/>
                </a:cubicBezTo>
                <a:cubicBezTo>
                  <a:pt x="116769" y="823912"/>
                  <a:pt x="114727" y="829668"/>
                  <a:pt x="110419" y="833437"/>
                </a:cubicBezTo>
                <a:cubicBezTo>
                  <a:pt x="101804" y="840975"/>
                  <a:pt x="81844" y="852487"/>
                  <a:pt x="81844" y="852487"/>
                </a:cubicBezTo>
                <a:cubicBezTo>
                  <a:pt x="78669" y="857250"/>
                  <a:pt x="76627" y="863006"/>
                  <a:pt x="72319" y="866775"/>
                </a:cubicBezTo>
                <a:cubicBezTo>
                  <a:pt x="63704" y="874313"/>
                  <a:pt x="43744" y="885825"/>
                  <a:pt x="43744" y="885825"/>
                </a:cubicBezTo>
                <a:cubicBezTo>
                  <a:pt x="21519" y="919163"/>
                  <a:pt x="34219" y="908050"/>
                  <a:pt x="10406" y="923925"/>
                </a:cubicBezTo>
                <a:cubicBezTo>
                  <a:pt x="0" y="939533"/>
                  <a:pt x="881" y="932488"/>
                  <a:pt x="881" y="9429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092787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*Variable Array(</a:t>
            </a:r>
            <a:r>
              <a:rPr lang="ko-KR" altLang="en-US" dirty="0" smtClean="0"/>
              <a:t>가변배열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행마다 열의 개수가 다른 이차원 배열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행의수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배열</a:t>
            </a:r>
            <a:r>
              <a:rPr lang="ko-KR" altLang="en-US" sz="1600" dirty="0" err="1"/>
              <a:t>명</a:t>
            </a:r>
            <a:r>
              <a:rPr lang="en-US" altLang="ko-KR" sz="1600" dirty="0" smtClean="0"/>
              <a:t>.length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열의 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].length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=null;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=null;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– </a:t>
            </a:r>
            <a:r>
              <a:rPr lang="ko-KR" altLang="en-US" sz="1600" b="1" dirty="0" smtClean="0"/>
              <a:t>행의 개수</a:t>
            </a:r>
            <a:r>
              <a:rPr lang="ko-KR" altLang="en-US" sz="1600" dirty="0" smtClean="0"/>
              <a:t>만 설정한다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행의수</a:t>
            </a:r>
            <a:r>
              <a:rPr lang="en-US" altLang="ko-KR" sz="1600" dirty="0" smtClean="0"/>
              <a:t>][];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[4</a:t>
            </a:r>
            <a:r>
              <a:rPr lang="en-US" altLang="ko-KR" sz="1600" dirty="0" smtClean="0"/>
              <a:t>]</a:t>
            </a:r>
            <a:r>
              <a:rPr lang="en-US" altLang="ko-KR" sz="1600" b="1" dirty="0" smtClean="0"/>
              <a:t>[]</a:t>
            </a:r>
            <a:r>
              <a:rPr lang="en-US" altLang="ko-KR" sz="1600" dirty="0" smtClean="0"/>
              <a:t>;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열은 모름 행만 존재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행마다 열을 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열의수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[3];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[2];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[2]=new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[4];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[3]=new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[1];</a:t>
            </a:r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값할당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214810" y="2821212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3438" y="2821212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7884" y="4143380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980660" y="2620022"/>
            <a:ext cx="900993" cy="258337"/>
          </a:xfrm>
          <a:custGeom>
            <a:avLst/>
            <a:gdLst>
              <a:gd name="connsiteX0" fmla="*/ 900993 w 900993"/>
              <a:gd name="connsiteY0" fmla="*/ 220237 h 258337"/>
              <a:gd name="connsiteX1" fmla="*/ 891468 w 900993"/>
              <a:gd name="connsiteY1" fmla="*/ 167850 h 258337"/>
              <a:gd name="connsiteX2" fmla="*/ 881943 w 900993"/>
              <a:gd name="connsiteY2" fmla="*/ 153562 h 258337"/>
              <a:gd name="connsiteX3" fmla="*/ 877180 w 900993"/>
              <a:gd name="connsiteY3" fmla="*/ 129750 h 258337"/>
              <a:gd name="connsiteX4" fmla="*/ 862893 w 900993"/>
              <a:gd name="connsiteY4" fmla="*/ 115462 h 258337"/>
              <a:gd name="connsiteX5" fmla="*/ 848605 w 900993"/>
              <a:gd name="connsiteY5" fmla="*/ 96412 h 258337"/>
              <a:gd name="connsiteX6" fmla="*/ 805743 w 900993"/>
              <a:gd name="connsiteY6" fmla="*/ 58312 h 258337"/>
              <a:gd name="connsiteX7" fmla="*/ 791455 w 900993"/>
              <a:gd name="connsiteY7" fmla="*/ 44025 h 258337"/>
              <a:gd name="connsiteX8" fmla="*/ 739068 w 900993"/>
              <a:gd name="connsiteY8" fmla="*/ 24975 h 258337"/>
              <a:gd name="connsiteX9" fmla="*/ 720018 w 900993"/>
              <a:gd name="connsiteY9" fmla="*/ 20212 h 258337"/>
              <a:gd name="connsiteX10" fmla="*/ 705730 w 900993"/>
              <a:gd name="connsiteY10" fmla="*/ 15450 h 258337"/>
              <a:gd name="connsiteX11" fmla="*/ 667630 w 900993"/>
              <a:gd name="connsiteY11" fmla="*/ 10687 h 258337"/>
              <a:gd name="connsiteX12" fmla="*/ 596193 w 900993"/>
              <a:gd name="connsiteY12" fmla="*/ 1162 h 258337"/>
              <a:gd name="connsiteX13" fmla="*/ 358068 w 900993"/>
              <a:gd name="connsiteY13" fmla="*/ 5925 h 258337"/>
              <a:gd name="connsiteX14" fmla="*/ 339018 w 900993"/>
              <a:gd name="connsiteY14" fmla="*/ 15450 h 258337"/>
              <a:gd name="connsiteX15" fmla="*/ 315205 w 900993"/>
              <a:gd name="connsiteY15" fmla="*/ 20212 h 258337"/>
              <a:gd name="connsiteX16" fmla="*/ 300918 w 900993"/>
              <a:gd name="connsiteY16" fmla="*/ 24975 h 258337"/>
              <a:gd name="connsiteX17" fmla="*/ 281868 w 900993"/>
              <a:gd name="connsiteY17" fmla="*/ 29737 h 258337"/>
              <a:gd name="connsiteX18" fmla="*/ 248530 w 900993"/>
              <a:gd name="connsiteY18" fmla="*/ 48787 h 258337"/>
              <a:gd name="connsiteX19" fmla="*/ 219955 w 900993"/>
              <a:gd name="connsiteY19" fmla="*/ 58312 h 258337"/>
              <a:gd name="connsiteX20" fmla="*/ 191380 w 900993"/>
              <a:gd name="connsiteY20" fmla="*/ 82125 h 258337"/>
              <a:gd name="connsiteX21" fmla="*/ 158043 w 900993"/>
              <a:gd name="connsiteY21" fmla="*/ 105937 h 258337"/>
              <a:gd name="connsiteX22" fmla="*/ 115180 w 900993"/>
              <a:gd name="connsiteY22" fmla="*/ 144037 h 258337"/>
              <a:gd name="connsiteX23" fmla="*/ 96130 w 900993"/>
              <a:gd name="connsiteY23" fmla="*/ 153562 h 258337"/>
              <a:gd name="connsiteX24" fmla="*/ 62793 w 900993"/>
              <a:gd name="connsiteY24" fmla="*/ 182137 h 258337"/>
              <a:gd name="connsiteX25" fmla="*/ 29455 w 900993"/>
              <a:gd name="connsiteY25" fmla="*/ 210712 h 258337"/>
              <a:gd name="connsiteX26" fmla="*/ 10405 w 900993"/>
              <a:gd name="connsiteY26" fmla="*/ 239287 h 258337"/>
              <a:gd name="connsiteX27" fmla="*/ 880 w 900993"/>
              <a:gd name="connsiteY27" fmla="*/ 258337 h 25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993" h="258337">
                <a:moveTo>
                  <a:pt x="900993" y="220237"/>
                </a:moveTo>
                <a:cubicBezTo>
                  <a:pt x="899890" y="212517"/>
                  <a:pt x="896278" y="179075"/>
                  <a:pt x="891468" y="167850"/>
                </a:cubicBezTo>
                <a:cubicBezTo>
                  <a:pt x="889213" y="162589"/>
                  <a:pt x="885118" y="158325"/>
                  <a:pt x="881943" y="153562"/>
                </a:cubicBezTo>
                <a:cubicBezTo>
                  <a:pt x="880355" y="145625"/>
                  <a:pt x="880800" y="136990"/>
                  <a:pt x="877180" y="129750"/>
                </a:cubicBezTo>
                <a:cubicBezTo>
                  <a:pt x="874168" y="123726"/>
                  <a:pt x="867276" y="120576"/>
                  <a:pt x="862893" y="115462"/>
                </a:cubicBezTo>
                <a:cubicBezTo>
                  <a:pt x="857727" y="109435"/>
                  <a:pt x="853915" y="102312"/>
                  <a:pt x="848605" y="96412"/>
                </a:cubicBezTo>
                <a:cubicBezTo>
                  <a:pt x="793039" y="34672"/>
                  <a:pt x="840987" y="87681"/>
                  <a:pt x="805743" y="58312"/>
                </a:cubicBezTo>
                <a:cubicBezTo>
                  <a:pt x="800569" y="54000"/>
                  <a:pt x="797166" y="47595"/>
                  <a:pt x="791455" y="44025"/>
                </a:cubicBezTo>
                <a:cubicBezTo>
                  <a:pt x="785141" y="40079"/>
                  <a:pt x="744254" y="26272"/>
                  <a:pt x="739068" y="24975"/>
                </a:cubicBezTo>
                <a:cubicBezTo>
                  <a:pt x="732718" y="23387"/>
                  <a:pt x="726312" y="22010"/>
                  <a:pt x="720018" y="20212"/>
                </a:cubicBezTo>
                <a:cubicBezTo>
                  <a:pt x="715191" y="18833"/>
                  <a:pt x="710669" y="16348"/>
                  <a:pt x="705730" y="15450"/>
                </a:cubicBezTo>
                <a:cubicBezTo>
                  <a:pt x="693138" y="13160"/>
                  <a:pt x="680300" y="12497"/>
                  <a:pt x="667630" y="10687"/>
                </a:cubicBezTo>
                <a:cubicBezTo>
                  <a:pt x="592820" y="0"/>
                  <a:pt x="696373" y="12294"/>
                  <a:pt x="596193" y="1162"/>
                </a:cubicBezTo>
                <a:cubicBezTo>
                  <a:pt x="516818" y="2750"/>
                  <a:pt x="437337" y="1521"/>
                  <a:pt x="358068" y="5925"/>
                </a:cubicBezTo>
                <a:cubicBezTo>
                  <a:pt x="350979" y="6319"/>
                  <a:pt x="345753" y="13205"/>
                  <a:pt x="339018" y="15450"/>
                </a:cubicBezTo>
                <a:cubicBezTo>
                  <a:pt x="331339" y="18010"/>
                  <a:pt x="323058" y="18249"/>
                  <a:pt x="315205" y="20212"/>
                </a:cubicBezTo>
                <a:cubicBezTo>
                  <a:pt x="310335" y="21430"/>
                  <a:pt x="305745" y="23596"/>
                  <a:pt x="300918" y="24975"/>
                </a:cubicBezTo>
                <a:cubicBezTo>
                  <a:pt x="294624" y="26773"/>
                  <a:pt x="288218" y="28150"/>
                  <a:pt x="281868" y="29737"/>
                </a:cubicBezTo>
                <a:cubicBezTo>
                  <a:pt x="268981" y="38328"/>
                  <a:pt x="263635" y="42745"/>
                  <a:pt x="248530" y="48787"/>
                </a:cubicBezTo>
                <a:cubicBezTo>
                  <a:pt x="239208" y="52516"/>
                  <a:pt x="219955" y="58312"/>
                  <a:pt x="219955" y="58312"/>
                </a:cubicBezTo>
                <a:cubicBezTo>
                  <a:pt x="184484" y="81960"/>
                  <a:pt x="228049" y="51567"/>
                  <a:pt x="191380" y="82125"/>
                </a:cubicBezTo>
                <a:cubicBezTo>
                  <a:pt x="156598" y="111110"/>
                  <a:pt x="200935" y="67335"/>
                  <a:pt x="158043" y="105937"/>
                </a:cubicBezTo>
                <a:cubicBezTo>
                  <a:pt x="132880" y="128584"/>
                  <a:pt x="137506" y="131279"/>
                  <a:pt x="115180" y="144037"/>
                </a:cubicBezTo>
                <a:cubicBezTo>
                  <a:pt x="109016" y="147559"/>
                  <a:pt x="102480" y="150387"/>
                  <a:pt x="96130" y="153562"/>
                </a:cubicBezTo>
                <a:cubicBezTo>
                  <a:pt x="55505" y="194189"/>
                  <a:pt x="111656" y="139383"/>
                  <a:pt x="62793" y="182137"/>
                </a:cubicBezTo>
                <a:cubicBezTo>
                  <a:pt x="25836" y="214474"/>
                  <a:pt x="60049" y="190317"/>
                  <a:pt x="29455" y="210712"/>
                </a:cubicBezTo>
                <a:lnTo>
                  <a:pt x="10405" y="239287"/>
                </a:lnTo>
                <a:cubicBezTo>
                  <a:pt x="0" y="254895"/>
                  <a:pt x="880" y="247851"/>
                  <a:pt x="880" y="2583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938338" y="2062276"/>
            <a:ext cx="2466975" cy="771412"/>
          </a:xfrm>
          <a:custGeom>
            <a:avLst/>
            <a:gdLst>
              <a:gd name="connsiteX0" fmla="*/ 0 w 2466975"/>
              <a:gd name="connsiteY0" fmla="*/ 80849 h 771412"/>
              <a:gd name="connsiteX1" fmla="*/ 33337 w 2466975"/>
              <a:gd name="connsiteY1" fmla="*/ 66562 h 771412"/>
              <a:gd name="connsiteX2" fmla="*/ 52387 w 2466975"/>
              <a:gd name="connsiteY2" fmla="*/ 61799 h 771412"/>
              <a:gd name="connsiteX3" fmla="*/ 123825 w 2466975"/>
              <a:gd name="connsiteY3" fmla="*/ 57037 h 771412"/>
              <a:gd name="connsiteX4" fmla="*/ 752475 w 2466975"/>
              <a:gd name="connsiteY4" fmla="*/ 52274 h 771412"/>
              <a:gd name="connsiteX5" fmla="*/ 833437 w 2466975"/>
              <a:gd name="connsiteY5" fmla="*/ 57037 h 771412"/>
              <a:gd name="connsiteX6" fmla="*/ 1042987 w 2466975"/>
              <a:gd name="connsiteY6" fmla="*/ 90374 h 771412"/>
              <a:gd name="connsiteX7" fmla="*/ 1214437 w 2466975"/>
              <a:gd name="connsiteY7" fmla="*/ 114187 h 771412"/>
              <a:gd name="connsiteX8" fmla="*/ 1395412 w 2466975"/>
              <a:gd name="connsiteY8" fmla="*/ 152287 h 771412"/>
              <a:gd name="connsiteX9" fmla="*/ 1438275 w 2466975"/>
              <a:gd name="connsiteY9" fmla="*/ 171337 h 771412"/>
              <a:gd name="connsiteX10" fmla="*/ 1581150 w 2466975"/>
              <a:gd name="connsiteY10" fmla="*/ 223724 h 771412"/>
              <a:gd name="connsiteX11" fmla="*/ 1666875 w 2466975"/>
              <a:gd name="connsiteY11" fmla="*/ 266587 h 771412"/>
              <a:gd name="connsiteX12" fmla="*/ 1766887 w 2466975"/>
              <a:gd name="connsiteY12" fmla="*/ 309449 h 771412"/>
              <a:gd name="connsiteX13" fmla="*/ 1885950 w 2466975"/>
              <a:gd name="connsiteY13" fmla="*/ 376124 h 771412"/>
              <a:gd name="connsiteX14" fmla="*/ 1928812 w 2466975"/>
              <a:gd name="connsiteY14" fmla="*/ 399937 h 771412"/>
              <a:gd name="connsiteX15" fmla="*/ 1976437 w 2466975"/>
              <a:gd name="connsiteY15" fmla="*/ 428512 h 771412"/>
              <a:gd name="connsiteX16" fmla="*/ 2062162 w 2466975"/>
              <a:gd name="connsiteY16" fmla="*/ 457087 h 771412"/>
              <a:gd name="connsiteX17" fmla="*/ 2100262 w 2466975"/>
              <a:gd name="connsiteY17" fmla="*/ 476137 h 771412"/>
              <a:gd name="connsiteX18" fmla="*/ 2138362 w 2466975"/>
              <a:gd name="connsiteY18" fmla="*/ 490424 h 771412"/>
              <a:gd name="connsiteX19" fmla="*/ 2200275 w 2466975"/>
              <a:gd name="connsiteY19" fmla="*/ 514237 h 771412"/>
              <a:gd name="connsiteX20" fmla="*/ 2233612 w 2466975"/>
              <a:gd name="connsiteY20" fmla="*/ 533287 h 771412"/>
              <a:gd name="connsiteX21" fmla="*/ 2252662 w 2466975"/>
              <a:gd name="connsiteY21" fmla="*/ 538049 h 771412"/>
              <a:gd name="connsiteX22" fmla="*/ 2276475 w 2466975"/>
              <a:gd name="connsiteY22" fmla="*/ 557099 h 771412"/>
              <a:gd name="connsiteX23" fmla="*/ 2309812 w 2466975"/>
              <a:gd name="connsiteY23" fmla="*/ 571387 h 771412"/>
              <a:gd name="connsiteX24" fmla="*/ 2352675 w 2466975"/>
              <a:gd name="connsiteY24" fmla="*/ 599962 h 771412"/>
              <a:gd name="connsiteX25" fmla="*/ 2371725 w 2466975"/>
              <a:gd name="connsiteY25" fmla="*/ 614249 h 771412"/>
              <a:gd name="connsiteX26" fmla="*/ 2386012 w 2466975"/>
              <a:gd name="connsiteY26" fmla="*/ 623774 h 771412"/>
              <a:gd name="connsiteX27" fmla="*/ 2409825 w 2466975"/>
              <a:gd name="connsiteY27" fmla="*/ 657112 h 771412"/>
              <a:gd name="connsiteX28" fmla="*/ 2433637 w 2466975"/>
              <a:gd name="connsiteY28" fmla="*/ 690449 h 771412"/>
              <a:gd name="connsiteX29" fmla="*/ 2438400 w 2466975"/>
              <a:gd name="connsiteY29" fmla="*/ 704737 h 771412"/>
              <a:gd name="connsiteX30" fmla="*/ 2452687 w 2466975"/>
              <a:gd name="connsiteY30" fmla="*/ 738074 h 771412"/>
              <a:gd name="connsiteX31" fmla="*/ 2466975 w 2466975"/>
              <a:gd name="connsiteY31" fmla="*/ 771412 h 77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66975" h="771412">
                <a:moveTo>
                  <a:pt x="0" y="80849"/>
                </a:moveTo>
                <a:cubicBezTo>
                  <a:pt x="16937" y="72381"/>
                  <a:pt x="16984" y="71234"/>
                  <a:pt x="33337" y="66562"/>
                </a:cubicBezTo>
                <a:cubicBezTo>
                  <a:pt x="39631" y="64764"/>
                  <a:pt x="45877" y="62484"/>
                  <a:pt x="52387" y="61799"/>
                </a:cubicBezTo>
                <a:cubicBezTo>
                  <a:pt x="76121" y="59301"/>
                  <a:pt x="100012" y="58624"/>
                  <a:pt x="123825" y="57037"/>
                </a:cubicBezTo>
                <a:cubicBezTo>
                  <a:pt x="351974" y="0"/>
                  <a:pt x="162820" y="43910"/>
                  <a:pt x="752475" y="52274"/>
                </a:cubicBezTo>
                <a:cubicBezTo>
                  <a:pt x="779506" y="52657"/>
                  <a:pt x="806450" y="55449"/>
                  <a:pt x="833437" y="57037"/>
                </a:cubicBezTo>
                <a:cubicBezTo>
                  <a:pt x="1170443" y="121228"/>
                  <a:pt x="681907" y="30195"/>
                  <a:pt x="1042987" y="90374"/>
                </a:cubicBezTo>
                <a:cubicBezTo>
                  <a:pt x="1207495" y="117792"/>
                  <a:pt x="1060987" y="105160"/>
                  <a:pt x="1214437" y="114187"/>
                </a:cubicBezTo>
                <a:cubicBezTo>
                  <a:pt x="1360351" y="146612"/>
                  <a:pt x="1299825" y="134907"/>
                  <a:pt x="1395412" y="152287"/>
                </a:cubicBezTo>
                <a:cubicBezTo>
                  <a:pt x="1409700" y="158637"/>
                  <a:pt x="1423656" y="165792"/>
                  <a:pt x="1438275" y="171337"/>
                </a:cubicBezTo>
                <a:cubicBezTo>
                  <a:pt x="1470715" y="183642"/>
                  <a:pt x="1542420" y="205742"/>
                  <a:pt x="1581150" y="223724"/>
                </a:cubicBezTo>
                <a:cubicBezTo>
                  <a:pt x="1610127" y="237178"/>
                  <a:pt x="1636566" y="256484"/>
                  <a:pt x="1666875" y="266587"/>
                </a:cubicBezTo>
                <a:cubicBezTo>
                  <a:pt x="1720173" y="284353"/>
                  <a:pt x="1710083" y="278744"/>
                  <a:pt x="1766887" y="309449"/>
                </a:cubicBezTo>
                <a:cubicBezTo>
                  <a:pt x="1806902" y="331079"/>
                  <a:pt x="1846243" y="353934"/>
                  <a:pt x="1885950" y="376124"/>
                </a:cubicBezTo>
                <a:cubicBezTo>
                  <a:pt x="1900218" y="384097"/>
                  <a:pt x="1914667" y="391748"/>
                  <a:pt x="1928812" y="399937"/>
                </a:cubicBezTo>
                <a:cubicBezTo>
                  <a:pt x="1944834" y="409213"/>
                  <a:pt x="1958704" y="423192"/>
                  <a:pt x="1976437" y="428512"/>
                </a:cubicBezTo>
                <a:cubicBezTo>
                  <a:pt x="2007279" y="437764"/>
                  <a:pt x="2032910" y="444289"/>
                  <a:pt x="2062162" y="457087"/>
                </a:cubicBezTo>
                <a:cubicBezTo>
                  <a:pt x="2075171" y="462778"/>
                  <a:pt x="2087253" y="470446"/>
                  <a:pt x="2100262" y="476137"/>
                </a:cubicBezTo>
                <a:cubicBezTo>
                  <a:pt x="2112688" y="481573"/>
                  <a:pt x="2125895" y="485081"/>
                  <a:pt x="2138362" y="490424"/>
                </a:cubicBezTo>
                <a:cubicBezTo>
                  <a:pt x="2196734" y="515441"/>
                  <a:pt x="2135578" y="495752"/>
                  <a:pt x="2200275" y="514237"/>
                </a:cubicBezTo>
                <a:cubicBezTo>
                  <a:pt x="2211387" y="520587"/>
                  <a:pt x="2221960" y="527991"/>
                  <a:pt x="2233612" y="533287"/>
                </a:cubicBezTo>
                <a:cubicBezTo>
                  <a:pt x="2239571" y="535995"/>
                  <a:pt x="2246940" y="534870"/>
                  <a:pt x="2252662" y="538049"/>
                </a:cubicBezTo>
                <a:cubicBezTo>
                  <a:pt x="2261548" y="542985"/>
                  <a:pt x="2268017" y="551460"/>
                  <a:pt x="2276475" y="557099"/>
                </a:cubicBezTo>
                <a:cubicBezTo>
                  <a:pt x="2288244" y="564945"/>
                  <a:pt x="2297113" y="567154"/>
                  <a:pt x="2309812" y="571387"/>
                </a:cubicBezTo>
                <a:cubicBezTo>
                  <a:pt x="2357271" y="606980"/>
                  <a:pt x="2297561" y="563220"/>
                  <a:pt x="2352675" y="599962"/>
                </a:cubicBezTo>
                <a:cubicBezTo>
                  <a:pt x="2359279" y="604365"/>
                  <a:pt x="2365266" y="609635"/>
                  <a:pt x="2371725" y="614249"/>
                </a:cubicBezTo>
                <a:cubicBezTo>
                  <a:pt x="2376383" y="617576"/>
                  <a:pt x="2381965" y="619727"/>
                  <a:pt x="2386012" y="623774"/>
                </a:cubicBezTo>
                <a:cubicBezTo>
                  <a:pt x="2393798" y="631560"/>
                  <a:pt x="2403063" y="647644"/>
                  <a:pt x="2409825" y="657112"/>
                </a:cubicBezTo>
                <a:cubicBezTo>
                  <a:pt x="2413417" y="662141"/>
                  <a:pt x="2429897" y="682970"/>
                  <a:pt x="2433637" y="690449"/>
                </a:cubicBezTo>
                <a:cubicBezTo>
                  <a:pt x="2435882" y="694939"/>
                  <a:pt x="2436535" y="700076"/>
                  <a:pt x="2438400" y="704737"/>
                </a:cubicBezTo>
                <a:cubicBezTo>
                  <a:pt x="2442890" y="715962"/>
                  <a:pt x="2448347" y="726790"/>
                  <a:pt x="2452687" y="738074"/>
                </a:cubicBezTo>
                <a:cubicBezTo>
                  <a:pt x="2465481" y="771338"/>
                  <a:pt x="2454540" y="758977"/>
                  <a:pt x="2466975" y="7714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5680083" y="303529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5680083" y="346392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5680083" y="389255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680083" y="43211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95995" y="294321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67499" y="294321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39003" y="294321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786446" y="2928934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95995" y="328612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7499" y="328612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786446" y="3552830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95995" y="373379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67499" y="373379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43752" y="373380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15256" y="373380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5786446" y="3714752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214546" y="3143248"/>
            <a:ext cx="357190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214546" y="3500438"/>
            <a:ext cx="364333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1" idx="1"/>
          </p:cNvCxnSpPr>
          <p:nvPr/>
        </p:nvCxnSpPr>
        <p:spPr>
          <a:xfrm flipV="1">
            <a:off x="2143108" y="3876674"/>
            <a:ext cx="3752887" cy="695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8" idx="1"/>
          </p:cNvCxnSpPr>
          <p:nvPr/>
        </p:nvCxnSpPr>
        <p:spPr>
          <a:xfrm flipV="1">
            <a:off x="2143108" y="4286256"/>
            <a:ext cx="371477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770</Words>
  <Application>Microsoft Office PowerPoint</Application>
  <PresentationFormat>화면 슬라이드 쇼(4:3)</PresentationFormat>
  <Paragraphs>213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2023-06-23T03:11:41Z</dcterms:created>
  <dcterms:modified xsi:type="dcterms:W3CDTF">2023-06-26T00:31:12Z</dcterms:modified>
</cp:coreProperties>
</file>