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86" autoAdjust="0"/>
    <p:restoredTop sz="94660"/>
  </p:normalViewPr>
  <p:slideViewPr>
    <p:cSldViewPr>
      <p:cViewPr>
        <p:scale>
          <a:sx n="150" d="100"/>
          <a:sy n="150" d="100"/>
        </p:scale>
        <p:origin x="-85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D430-02F0-48C3-87DC-27331FFE5590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BFBE-DB45-438A-9C1B-03DACEA43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D430-02F0-48C3-87DC-27331FFE5590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BFBE-DB45-438A-9C1B-03DACEA43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D430-02F0-48C3-87DC-27331FFE5590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BFBE-DB45-438A-9C1B-03DACEA43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D430-02F0-48C3-87DC-27331FFE5590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BFBE-DB45-438A-9C1B-03DACEA43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D430-02F0-48C3-87DC-27331FFE5590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BFBE-DB45-438A-9C1B-03DACEA43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D430-02F0-48C3-87DC-27331FFE5590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BFBE-DB45-438A-9C1B-03DACEA43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D430-02F0-48C3-87DC-27331FFE5590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BFBE-DB45-438A-9C1B-03DACEA43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D430-02F0-48C3-87DC-27331FFE5590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BFBE-DB45-438A-9C1B-03DACEA43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D430-02F0-48C3-87DC-27331FFE5590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BFBE-DB45-438A-9C1B-03DACEA43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D430-02F0-48C3-87DC-27331FFE5590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BFBE-DB45-438A-9C1B-03DACEA43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D430-02F0-48C3-87DC-27331FFE5590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BFBE-DB45-438A-9C1B-03DACEA43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D430-02F0-48C3-87DC-27331FFE5590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BFBE-DB45-438A-9C1B-03DACEA43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1387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*class</a:t>
            </a:r>
            <a:br>
              <a:rPr lang="en-US" altLang="ko-KR" dirty="0" smtClean="0"/>
            </a:br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참조형</a:t>
            </a:r>
            <a:r>
              <a:rPr lang="ko-KR" altLang="en-US" sz="1600" dirty="0" smtClean="0"/>
              <a:t> 데이터 형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사용자정의 데이터 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smtClean="0"/>
              <a:t>언어에서 제공하는 데이터 형을 조합하여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새로운 이름의 데이터 형을 만드는 것</a:t>
            </a:r>
            <a:r>
              <a:rPr lang="en-US" altLang="ko-KR" sz="1600" dirty="0" smtClean="0"/>
              <a:t>.   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857364"/>
            <a:ext cx="1509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나이 </a:t>
            </a:r>
            <a:r>
              <a:rPr lang="en-US" altLang="ko-KR" sz="1600" dirty="0" smtClean="0"/>
              <a:t>-&gt;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이름 </a:t>
            </a:r>
            <a:r>
              <a:rPr lang="en-US" altLang="ko-KR" sz="1600" dirty="0" smtClean="0"/>
              <a:t>-&gt; String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2178827" y="2250273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3240" y="1857364"/>
            <a:ext cx="61736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학생의 정보를 저장 </a:t>
            </a:r>
            <a:r>
              <a:rPr lang="en-US" altLang="ko-KR" sz="1600" dirty="0" smtClean="0"/>
              <a:t>: 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단일 데이터가 아님</a:t>
            </a:r>
            <a:r>
              <a:rPr lang="en-US" altLang="ko-KR" sz="1600" dirty="0" smtClean="0"/>
              <a:t>.=&gt; </a:t>
            </a:r>
            <a:r>
              <a:rPr lang="en-US" altLang="ko-KR" sz="1600" dirty="0" err="1" smtClean="0"/>
              <a:t>int,Stirng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으로 저장할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학생의 정보는 이름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나이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몸무게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의 값을 저장한다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학생 정보는 </a:t>
            </a:r>
            <a:r>
              <a:rPr lang="en-US" altLang="ko-KR" sz="1600" dirty="0" err="1" smtClean="0"/>
              <a:t>String,int,double,double,String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 묶여진 데이터형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1500166" y="1428736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1357290" y="178592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71604" y="1500174"/>
            <a:ext cx="4567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값을 </a:t>
            </a:r>
            <a:r>
              <a:rPr lang="ko-KR" altLang="en-US" sz="1200" b="1" dirty="0" err="1" smtClean="0"/>
              <a:t>저장하기</a:t>
            </a:r>
            <a:r>
              <a:rPr lang="ko-KR" altLang="en-US" sz="1200" dirty="0" err="1" smtClean="0"/>
              <a:t>위해</a:t>
            </a:r>
            <a:r>
              <a:rPr lang="ko-KR" altLang="en-US" sz="1200" dirty="0" smtClean="0"/>
              <a:t> 언어에서 제공하는 </a:t>
            </a:r>
            <a:r>
              <a:rPr lang="ko-KR" altLang="en-US" sz="1200" b="1" dirty="0" smtClean="0"/>
              <a:t>이름이 있는 예약된 공간</a:t>
            </a:r>
            <a:endParaRPr lang="ko-KR" altLang="en-US" sz="12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 rot="5400000" flipH="1" flipV="1">
            <a:off x="4714876" y="264318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3372" y="2786058"/>
            <a:ext cx="591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String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5400000" flipH="1" flipV="1">
            <a:off x="5286380" y="2651935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9190" y="278605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>
            <a:stCxn id="20" idx="0"/>
          </p:cNvCxnSpPr>
          <p:nvPr/>
        </p:nvCxnSpPr>
        <p:spPr>
          <a:xfrm rot="16200000" flipV="1">
            <a:off x="5919124" y="2510507"/>
            <a:ext cx="214314" cy="33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57884" y="2786058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double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>
            <a:stCxn id="20" idx="0"/>
          </p:cNvCxnSpPr>
          <p:nvPr/>
        </p:nvCxnSpPr>
        <p:spPr>
          <a:xfrm rot="5400000" flipH="1" flipV="1">
            <a:off x="6097723" y="2668708"/>
            <a:ext cx="214303" cy="20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 flipH="1" flipV="1">
            <a:off x="6965173" y="275033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15140" y="2777305"/>
            <a:ext cx="591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String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428860" y="3357562"/>
            <a:ext cx="121444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14480" y="3857628"/>
            <a:ext cx="20766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ublic class </a:t>
            </a:r>
            <a:r>
              <a:rPr lang="en-US" altLang="ko-KR" sz="1400" b="1" dirty="0" smtClean="0"/>
              <a:t>Student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private String name;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private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age;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private double height;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private double weight;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private String email;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constructor()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setter method()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getter method()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rot="10800000" flipV="1">
            <a:off x="3357554" y="378619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14744" y="3571876"/>
            <a:ext cx="455227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데이터형</a:t>
            </a:r>
            <a:r>
              <a:rPr lang="ko-KR" altLang="en-US" dirty="0" smtClean="0"/>
              <a:t> 명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참조형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변수선언 문법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ko-KR" altLang="en-US" sz="1400" dirty="0" err="1" smtClean="0"/>
              <a:t>데이터형</a:t>
            </a:r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=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    -</a:t>
            </a:r>
            <a:r>
              <a:rPr lang="ko-KR" altLang="en-US" sz="1400" dirty="0" smtClean="0"/>
              <a:t>사용자정의 </a:t>
            </a:r>
            <a:r>
              <a:rPr lang="ko-KR" altLang="en-US" sz="1400" dirty="0" err="1" smtClean="0"/>
              <a:t>자료형을</a:t>
            </a:r>
            <a:r>
              <a:rPr lang="ko-KR" altLang="en-US" sz="1400" dirty="0" smtClean="0"/>
              <a:t> 사용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Student </a:t>
            </a:r>
            <a:r>
              <a:rPr lang="en-US" altLang="ko-KR" sz="1400" dirty="0" err="1" smtClean="0"/>
              <a:t>dayoungStu</a:t>
            </a:r>
            <a:r>
              <a:rPr lang="en-US" altLang="ko-KR" sz="1400" dirty="0" smtClean="0"/>
              <a:t>=new 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김다영</a:t>
            </a:r>
            <a:r>
              <a:rPr lang="en-US" altLang="ko-KR" sz="1400" dirty="0" smtClean="0"/>
              <a:t>”,20,,,,);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dayoungStu.setName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김다영</a:t>
            </a:r>
            <a:r>
              <a:rPr lang="en-US" altLang="ko-KR" sz="1400" dirty="0" smtClean="0"/>
              <a:t>”)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endParaRPr lang="ko-KR" altLang="en-US" sz="14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7072330" y="5286388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V="1">
            <a:off x="7358082" y="5357826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86644" y="5500702"/>
            <a:ext cx="18261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1. </a:t>
            </a:r>
            <a:r>
              <a:rPr lang="ko-KR" altLang="en-US" sz="1050" dirty="0" smtClean="0"/>
              <a:t>각각 나뉘어 있는 정보를</a:t>
            </a:r>
            <a:endParaRPr lang="ko-KR" altLang="en-US" sz="105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0800000">
            <a:off x="5643570" y="5214950"/>
            <a:ext cx="114300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643702" y="5857892"/>
            <a:ext cx="19127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하나의 이름으로 저장하고</a:t>
            </a:r>
            <a:endParaRPr lang="en-US" altLang="ko-KR" sz="1050" dirty="0" smtClean="0"/>
          </a:p>
          <a:p>
            <a:r>
              <a:rPr lang="en-US" altLang="ko-KR" sz="1050" dirty="0" smtClean="0"/>
              <a:t> </a:t>
            </a:r>
            <a:r>
              <a:rPr lang="en-US" altLang="ko-KR" sz="1050" dirty="0" smtClean="0"/>
              <a:t>  </a:t>
            </a:r>
            <a:r>
              <a:rPr lang="ko-KR" altLang="en-US" sz="1050" dirty="0" smtClean="0"/>
              <a:t>사용할 수 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602280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사용자 정의 데이터 형으로 배열 생성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방 하나에 여러 개의 값을 저장할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배열생성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Student[] </a:t>
            </a:r>
            <a:r>
              <a:rPr lang="en-US" altLang="ko-KR" sz="1600" dirty="0" err="1" smtClean="0"/>
              <a:t>stu</a:t>
            </a:r>
            <a:r>
              <a:rPr lang="en-US" altLang="ko-KR" sz="1600" dirty="0" smtClean="0"/>
              <a:t>=new Student[3]; // </a:t>
            </a:r>
            <a:r>
              <a:rPr lang="ko-KR" altLang="en-US" sz="1600" dirty="0" smtClean="0"/>
              <a:t>모든 방이 초기화된다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2.-</a:t>
            </a:r>
            <a:r>
              <a:rPr lang="ko-KR" altLang="en-US" sz="1600" dirty="0" smtClean="0"/>
              <a:t>각 방의 값을 생성</a:t>
            </a:r>
            <a:r>
              <a:rPr lang="en-US" altLang="ko-KR" sz="1600" dirty="0" smtClean="0"/>
              <a:t>).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방의 번호</a:t>
            </a:r>
            <a:r>
              <a:rPr lang="en-US" altLang="ko-KR" sz="1600" dirty="0" smtClean="0"/>
              <a:t>]=new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stu</a:t>
            </a:r>
            <a:r>
              <a:rPr lang="en-US" altLang="ko-KR" sz="1600" dirty="0" smtClean="0"/>
              <a:t>[0]=new Student(1,</a:t>
            </a:r>
            <a:r>
              <a:rPr lang="ko-KR" altLang="en-US" sz="1600" dirty="0" err="1" smtClean="0"/>
              <a:t>강다연</a:t>
            </a:r>
            <a:r>
              <a:rPr lang="en-US" altLang="ko-KR" sz="1600" dirty="0" smtClean="0"/>
              <a:t>,20);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3. method</a:t>
            </a:r>
            <a:r>
              <a:rPr lang="ko-KR" altLang="en-US" sz="1600" dirty="0" smtClean="0"/>
              <a:t>를 호출하여 값을 변경할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방의번호</a:t>
            </a:r>
            <a:r>
              <a:rPr lang="en-US" altLang="ko-KR" sz="1600" dirty="0" smtClean="0"/>
              <a:t>].method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en-US" altLang="ko-KR" sz="1600" b="1" dirty="0" smtClean="0"/>
              <a:t>0</a:t>
            </a:r>
            <a:r>
              <a:rPr lang="en-US" altLang="ko-KR" sz="1600" dirty="0" smtClean="0"/>
              <a:t>].</a:t>
            </a:r>
            <a:r>
              <a:rPr lang="en-US" altLang="ko-KR" sz="1600" dirty="0" err="1" smtClean="0"/>
              <a:t>setNum</a:t>
            </a:r>
            <a:r>
              <a:rPr lang="en-US" altLang="ko-KR" sz="1600" dirty="0" smtClean="0"/>
              <a:t>(4);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4. method</a:t>
            </a:r>
            <a:r>
              <a:rPr lang="ko-KR" altLang="en-US" sz="1600" dirty="0" smtClean="0"/>
              <a:t>를 호출하여 값을 얻는다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].</a:t>
            </a:r>
            <a:r>
              <a:rPr lang="en-US" altLang="ko-KR" sz="1600" dirty="0" err="1" smtClean="0"/>
              <a:t>getNum</a:t>
            </a:r>
            <a:r>
              <a:rPr lang="en-US" altLang="ko-KR" sz="1600" dirty="0" smtClean="0"/>
              <a:t>()    /  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en-US" altLang="ko-KR" sz="1600" b="1" dirty="0" smtClean="0"/>
              <a:t>0</a:t>
            </a:r>
            <a:r>
              <a:rPr lang="en-US" altLang="ko-KR" sz="1600" dirty="0" smtClean="0"/>
              <a:t>].</a:t>
            </a:r>
            <a:r>
              <a:rPr lang="en-US" altLang="ko-KR" sz="1600" dirty="0" err="1" smtClean="0"/>
              <a:t>getNum</a:t>
            </a:r>
            <a:r>
              <a:rPr lang="en-US" altLang="ko-KR" sz="1600" dirty="0" smtClean="0"/>
              <a:t>()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값을 저장하고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전달할 목적으로 만드는 클래스의 이름 뒤에는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VO</a:t>
            </a:r>
            <a:r>
              <a:rPr lang="ko-KR" altLang="en-US" sz="1600" dirty="0" smtClean="0"/>
              <a:t>를 붙인다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00760" y="2285992"/>
            <a:ext cx="50006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2643174" y="121442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86050" y="1000108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학생은 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나이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00760" y="2214554"/>
            <a:ext cx="460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6500826" y="2285992"/>
            <a:ext cx="50006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9072" y="2214554"/>
            <a:ext cx="460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String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00892" y="2285992"/>
            <a:ext cx="50006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2214554"/>
            <a:ext cx="460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6000760" y="2257414"/>
            <a:ext cx="1600214" cy="38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42976" y="3214686"/>
            <a:ext cx="71438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stu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57356" y="3214686"/>
            <a:ext cx="71438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86100" y="2928934"/>
            <a:ext cx="1600214" cy="38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86314" y="2928934"/>
            <a:ext cx="1600214" cy="38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00810" y="2928934"/>
            <a:ext cx="1600214" cy="38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2147888" y="2847975"/>
            <a:ext cx="1052512" cy="442913"/>
          </a:xfrm>
          <a:custGeom>
            <a:avLst/>
            <a:gdLst>
              <a:gd name="connsiteX0" fmla="*/ 1052512 w 1052512"/>
              <a:gd name="connsiteY0" fmla="*/ 90488 h 442913"/>
              <a:gd name="connsiteX1" fmla="*/ 1047750 w 1052512"/>
              <a:gd name="connsiteY1" fmla="*/ 76200 h 442913"/>
              <a:gd name="connsiteX2" fmla="*/ 1042987 w 1052512"/>
              <a:gd name="connsiteY2" fmla="*/ 57150 h 442913"/>
              <a:gd name="connsiteX3" fmla="*/ 1009650 w 1052512"/>
              <a:gd name="connsiteY3" fmla="*/ 23813 h 442913"/>
              <a:gd name="connsiteX4" fmla="*/ 952500 w 1052512"/>
              <a:gd name="connsiteY4" fmla="*/ 0 h 442913"/>
              <a:gd name="connsiteX5" fmla="*/ 709612 w 1052512"/>
              <a:gd name="connsiteY5" fmla="*/ 4763 h 442913"/>
              <a:gd name="connsiteX6" fmla="*/ 690562 w 1052512"/>
              <a:gd name="connsiteY6" fmla="*/ 9525 h 442913"/>
              <a:gd name="connsiteX7" fmla="*/ 623887 w 1052512"/>
              <a:gd name="connsiteY7" fmla="*/ 19050 h 442913"/>
              <a:gd name="connsiteX8" fmla="*/ 542925 w 1052512"/>
              <a:gd name="connsiteY8" fmla="*/ 33338 h 442913"/>
              <a:gd name="connsiteX9" fmla="*/ 523875 w 1052512"/>
              <a:gd name="connsiteY9" fmla="*/ 38100 h 442913"/>
              <a:gd name="connsiteX10" fmla="*/ 457200 w 1052512"/>
              <a:gd name="connsiteY10" fmla="*/ 66675 h 442913"/>
              <a:gd name="connsiteX11" fmla="*/ 442912 w 1052512"/>
              <a:gd name="connsiteY11" fmla="*/ 76200 h 442913"/>
              <a:gd name="connsiteX12" fmla="*/ 404812 w 1052512"/>
              <a:gd name="connsiteY12" fmla="*/ 95250 h 442913"/>
              <a:gd name="connsiteX13" fmla="*/ 376237 w 1052512"/>
              <a:gd name="connsiteY13" fmla="*/ 114300 h 442913"/>
              <a:gd name="connsiteX14" fmla="*/ 357187 w 1052512"/>
              <a:gd name="connsiteY14" fmla="*/ 123825 h 442913"/>
              <a:gd name="connsiteX15" fmla="*/ 323850 w 1052512"/>
              <a:gd name="connsiteY15" fmla="*/ 142875 h 442913"/>
              <a:gd name="connsiteX16" fmla="*/ 304800 w 1052512"/>
              <a:gd name="connsiteY16" fmla="*/ 157163 h 442913"/>
              <a:gd name="connsiteX17" fmla="*/ 290512 w 1052512"/>
              <a:gd name="connsiteY17" fmla="*/ 161925 h 442913"/>
              <a:gd name="connsiteX18" fmla="*/ 252412 w 1052512"/>
              <a:gd name="connsiteY18" fmla="*/ 190500 h 442913"/>
              <a:gd name="connsiteX19" fmla="*/ 238125 w 1052512"/>
              <a:gd name="connsiteY19" fmla="*/ 204788 h 442913"/>
              <a:gd name="connsiteX20" fmla="*/ 223837 w 1052512"/>
              <a:gd name="connsiteY20" fmla="*/ 209550 h 442913"/>
              <a:gd name="connsiteX21" fmla="*/ 209550 w 1052512"/>
              <a:gd name="connsiteY21" fmla="*/ 223838 h 442913"/>
              <a:gd name="connsiteX22" fmla="*/ 190500 w 1052512"/>
              <a:gd name="connsiteY22" fmla="*/ 233363 h 442913"/>
              <a:gd name="connsiteX23" fmla="*/ 157162 w 1052512"/>
              <a:gd name="connsiteY23" fmla="*/ 266700 h 442913"/>
              <a:gd name="connsiteX24" fmla="*/ 119062 w 1052512"/>
              <a:gd name="connsiteY24" fmla="*/ 290513 h 442913"/>
              <a:gd name="connsiteX25" fmla="*/ 109537 w 1052512"/>
              <a:gd name="connsiteY25" fmla="*/ 304800 h 442913"/>
              <a:gd name="connsiteX26" fmla="*/ 95250 w 1052512"/>
              <a:gd name="connsiteY26" fmla="*/ 319088 h 442913"/>
              <a:gd name="connsiteX27" fmla="*/ 90487 w 1052512"/>
              <a:gd name="connsiteY27" fmla="*/ 333375 h 442913"/>
              <a:gd name="connsiteX28" fmla="*/ 57150 w 1052512"/>
              <a:gd name="connsiteY28" fmla="*/ 361950 h 442913"/>
              <a:gd name="connsiteX29" fmla="*/ 38100 w 1052512"/>
              <a:gd name="connsiteY29" fmla="*/ 395288 h 442913"/>
              <a:gd name="connsiteX30" fmla="*/ 23812 w 1052512"/>
              <a:gd name="connsiteY30" fmla="*/ 404813 h 442913"/>
              <a:gd name="connsiteX31" fmla="*/ 0 w 1052512"/>
              <a:gd name="connsiteY31" fmla="*/ 442913 h 44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52512" h="442913">
                <a:moveTo>
                  <a:pt x="1052512" y="90488"/>
                </a:moveTo>
                <a:cubicBezTo>
                  <a:pt x="1050925" y="85725"/>
                  <a:pt x="1049129" y="81027"/>
                  <a:pt x="1047750" y="76200"/>
                </a:cubicBezTo>
                <a:cubicBezTo>
                  <a:pt x="1045952" y="69906"/>
                  <a:pt x="1045565" y="63166"/>
                  <a:pt x="1042987" y="57150"/>
                </a:cubicBezTo>
                <a:cubicBezTo>
                  <a:pt x="1036890" y="42925"/>
                  <a:pt x="1021829" y="31308"/>
                  <a:pt x="1009650" y="23813"/>
                </a:cubicBezTo>
                <a:cubicBezTo>
                  <a:pt x="979577" y="5307"/>
                  <a:pt x="978926" y="6607"/>
                  <a:pt x="952500" y="0"/>
                </a:cubicBezTo>
                <a:lnTo>
                  <a:pt x="709612" y="4763"/>
                </a:lnTo>
                <a:cubicBezTo>
                  <a:pt x="703071" y="5001"/>
                  <a:pt x="696980" y="8241"/>
                  <a:pt x="690562" y="9525"/>
                </a:cubicBezTo>
                <a:cubicBezTo>
                  <a:pt x="658820" y="15873"/>
                  <a:pt x="659033" y="13778"/>
                  <a:pt x="623887" y="19050"/>
                </a:cubicBezTo>
                <a:cubicBezTo>
                  <a:pt x="605135" y="21863"/>
                  <a:pt x="566234" y="28158"/>
                  <a:pt x="542925" y="33338"/>
                </a:cubicBezTo>
                <a:cubicBezTo>
                  <a:pt x="536535" y="34758"/>
                  <a:pt x="530039" y="35899"/>
                  <a:pt x="523875" y="38100"/>
                </a:cubicBezTo>
                <a:cubicBezTo>
                  <a:pt x="508070" y="43745"/>
                  <a:pt x="475593" y="56165"/>
                  <a:pt x="457200" y="66675"/>
                </a:cubicBezTo>
                <a:cubicBezTo>
                  <a:pt x="452230" y="69515"/>
                  <a:pt x="447937" y="73459"/>
                  <a:pt x="442912" y="76200"/>
                </a:cubicBezTo>
                <a:cubicBezTo>
                  <a:pt x="430447" y="82999"/>
                  <a:pt x="416626" y="87374"/>
                  <a:pt x="404812" y="95250"/>
                </a:cubicBezTo>
                <a:cubicBezTo>
                  <a:pt x="395287" y="101600"/>
                  <a:pt x="386053" y="108410"/>
                  <a:pt x="376237" y="114300"/>
                </a:cubicBezTo>
                <a:cubicBezTo>
                  <a:pt x="370149" y="117953"/>
                  <a:pt x="363207" y="120062"/>
                  <a:pt x="357187" y="123825"/>
                </a:cubicBezTo>
                <a:cubicBezTo>
                  <a:pt x="324236" y="144420"/>
                  <a:pt x="351919" y="133519"/>
                  <a:pt x="323850" y="142875"/>
                </a:cubicBezTo>
                <a:cubicBezTo>
                  <a:pt x="317500" y="147638"/>
                  <a:pt x="311692" y="153225"/>
                  <a:pt x="304800" y="157163"/>
                </a:cubicBezTo>
                <a:cubicBezTo>
                  <a:pt x="300441" y="159654"/>
                  <a:pt x="294747" y="159230"/>
                  <a:pt x="290512" y="161925"/>
                </a:cubicBezTo>
                <a:cubicBezTo>
                  <a:pt x="277119" y="170448"/>
                  <a:pt x="263637" y="179274"/>
                  <a:pt x="252412" y="190500"/>
                </a:cubicBezTo>
                <a:cubicBezTo>
                  <a:pt x="247650" y="195263"/>
                  <a:pt x="243729" y="201052"/>
                  <a:pt x="238125" y="204788"/>
                </a:cubicBezTo>
                <a:cubicBezTo>
                  <a:pt x="233948" y="207573"/>
                  <a:pt x="228600" y="207963"/>
                  <a:pt x="223837" y="209550"/>
                </a:cubicBezTo>
                <a:cubicBezTo>
                  <a:pt x="219075" y="214313"/>
                  <a:pt x="215031" y="219923"/>
                  <a:pt x="209550" y="223838"/>
                </a:cubicBezTo>
                <a:cubicBezTo>
                  <a:pt x="203773" y="227965"/>
                  <a:pt x="195890" y="228743"/>
                  <a:pt x="190500" y="233363"/>
                </a:cubicBezTo>
                <a:cubicBezTo>
                  <a:pt x="146050" y="271462"/>
                  <a:pt x="207961" y="234951"/>
                  <a:pt x="157162" y="266700"/>
                </a:cubicBezTo>
                <a:cubicBezTo>
                  <a:pt x="137041" y="279276"/>
                  <a:pt x="137052" y="272523"/>
                  <a:pt x="119062" y="290513"/>
                </a:cubicBezTo>
                <a:cubicBezTo>
                  <a:pt x="115015" y="294560"/>
                  <a:pt x="113201" y="300403"/>
                  <a:pt x="109537" y="304800"/>
                </a:cubicBezTo>
                <a:cubicBezTo>
                  <a:pt x="105225" y="309974"/>
                  <a:pt x="100012" y="314325"/>
                  <a:pt x="95250" y="319088"/>
                </a:cubicBezTo>
                <a:cubicBezTo>
                  <a:pt x="93662" y="323850"/>
                  <a:pt x="93272" y="329198"/>
                  <a:pt x="90487" y="333375"/>
                </a:cubicBezTo>
                <a:cubicBezTo>
                  <a:pt x="83852" y="343328"/>
                  <a:pt x="65957" y="355345"/>
                  <a:pt x="57150" y="361950"/>
                </a:cubicBezTo>
                <a:cubicBezTo>
                  <a:pt x="51701" y="378296"/>
                  <a:pt x="52515" y="380873"/>
                  <a:pt x="38100" y="395288"/>
                </a:cubicBezTo>
                <a:cubicBezTo>
                  <a:pt x="34053" y="399335"/>
                  <a:pt x="28575" y="401638"/>
                  <a:pt x="23812" y="404813"/>
                </a:cubicBezTo>
                <a:cubicBezTo>
                  <a:pt x="2793" y="436342"/>
                  <a:pt x="9881" y="423149"/>
                  <a:pt x="0" y="44291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3200400" y="3343275"/>
            <a:ext cx="319088" cy="191376"/>
          </a:xfrm>
          <a:custGeom>
            <a:avLst/>
            <a:gdLst>
              <a:gd name="connsiteX0" fmla="*/ 0 w 319088"/>
              <a:gd name="connsiteY0" fmla="*/ 0 h 191376"/>
              <a:gd name="connsiteX1" fmla="*/ 9525 w 319088"/>
              <a:gd name="connsiteY1" fmla="*/ 28575 h 191376"/>
              <a:gd name="connsiteX2" fmla="*/ 38100 w 319088"/>
              <a:gd name="connsiteY2" fmla="*/ 61913 h 191376"/>
              <a:gd name="connsiteX3" fmla="*/ 57150 w 319088"/>
              <a:gd name="connsiteY3" fmla="*/ 76200 h 191376"/>
              <a:gd name="connsiteX4" fmla="*/ 71438 w 319088"/>
              <a:gd name="connsiteY4" fmla="*/ 80963 h 191376"/>
              <a:gd name="connsiteX5" fmla="*/ 100013 w 319088"/>
              <a:gd name="connsiteY5" fmla="*/ 100013 h 191376"/>
              <a:gd name="connsiteX6" fmla="*/ 114300 w 319088"/>
              <a:gd name="connsiteY6" fmla="*/ 109538 h 191376"/>
              <a:gd name="connsiteX7" fmla="*/ 147638 w 319088"/>
              <a:gd name="connsiteY7" fmla="*/ 123825 h 191376"/>
              <a:gd name="connsiteX8" fmla="*/ 185738 w 319088"/>
              <a:gd name="connsiteY8" fmla="*/ 142875 h 191376"/>
              <a:gd name="connsiteX9" fmla="*/ 223838 w 319088"/>
              <a:gd name="connsiteY9" fmla="*/ 161925 h 191376"/>
              <a:gd name="connsiteX10" fmla="*/ 242888 w 319088"/>
              <a:gd name="connsiteY10" fmla="*/ 171450 h 191376"/>
              <a:gd name="connsiteX11" fmla="*/ 257175 w 319088"/>
              <a:gd name="connsiteY11" fmla="*/ 176213 h 191376"/>
              <a:gd name="connsiteX12" fmla="*/ 295275 w 319088"/>
              <a:gd name="connsiteY12" fmla="*/ 190500 h 191376"/>
              <a:gd name="connsiteX13" fmla="*/ 319088 w 319088"/>
              <a:gd name="connsiteY13" fmla="*/ 190500 h 19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9088" h="191376">
                <a:moveTo>
                  <a:pt x="0" y="0"/>
                </a:moveTo>
                <a:cubicBezTo>
                  <a:pt x="3175" y="9525"/>
                  <a:pt x="5447" y="19400"/>
                  <a:pt x="9525" y="28575"/>
                </a:cubicBezTo>
                <a:cubicBezTo>
                  <a:pt x="14781" y="40401"/>
                  <a:pt x="29516" y="54402"/>
                  <a:pt x="38100" y="61913"/>
                </a:cubicBezTo>
                <a:cubicBezTo>
                  <a:pt x="44074" y="67140"/>
                  <a:pt x="50258" y="72262"/>
                  <a:pt x="57150" y="76200"/>
                </a:cubicBezTo>
                <a:cubicBezTo>
                  <a:pt x="61509" y="78691"/>
                  <a:pt x="66675" y="79375"/>
                  <a:pt x="71438" y="80963"/>
                </a:cubicBezTo>
                <a:cubicBezTo>
                  <a:pt x="98521" y="108046"/>
                  <a:pt x="72443" y="86228"/>
                  <a:pt x="100013" y="100013"/>
                </a:cubicBezTo>
                <a:cubicBezTo>
                  <a:pt x="105132" y="102573"/>
                  <a:pt x="109330" y="106698"/>
                  <a:pt x="114300" y="109538"/>
                </a:cubicBezTo>
                <a:cubicBezTo>
                  <a:pt x="130779" y="118955"/>
                  <a:pt x="131608" y="118482"/>
                  <a:pt x="147638" y="123825"/>
                </a:cubicBezTo>
                <a:cubicBezTo>
                  <a:pt x="174888" y="141992"/>
                  <a:pt x="147873" y="125399"/>
                  <a:pt x="185738" y="142875"/>
                </a:cubicBezTo>
                <a:cubicBezTo>
                  <a:pt x="198630" y="148825"/>
                  <a:pt x="211138" y="155575"/>
                  <a:pt x="223838" y="161925"/>
                </a:cubicBezTo>
                <a:cubicBezTo>
                  <a:pt x="230188" y="165100"/>
                  <a:pt x="236153" y="169205"/>
                  <a:pt x="242888" y="171450"/>
                </a:cubicBezTo>
                <a:cubicBezTo>
                  <a:pt x="247650" y="173038"/>
                  <a:pt x="252561" y="174235"/>
                  <a:pt x="257175" y="176213"/>
                </a:cubicBezTo>
                <a:cubicBezTo>
                  <a:pt x="275375" y="184013"/>
                  <a:pt x="275519" y="188305"/>
                  <a:pt x="295275" y="190500"/>
                </a:cubicBezTo>
                <a:cubicBezTo>
                  <a:pt x="303164" y="191376"/>
                  <a:pt x="311150" y="190500"/>
                  <a:pt x="319088" y="1905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424363" y="3315619"/>
            <a:ext cx="738187" cy="213394"/>
          </a:xfrm>
          <a:custGeom>
            <a:avLst/>
            <a:gdLst>
              <a:gd name="connsiteX0" fmla="*/ 0 w 738187"/>
              <a:gd name="connsiteY0" fmla="*/ 208631 h 213394"/>
              <a:gd name="connsiteX1" fmla="*/ 14287 w 738187"/>
              <a:gd name="connsiteY1" fmla="*/ 213394 h 213394"/>
              <a:gd name="connsiteX2" fmla="*/ 61912 w 738187"/>
              <a:gd name="connsiteY2" fmla="*/ 199106 h 213394"/>
              <a:gd name="connsiteX3" fmla="*/ 76200 w 738187"/>
              <a:gd name="connsiteY3" fmla="*/ 194344 h 213394"/>
              <a:gd name="connsiteX4" fmla="*/ 109537 w 738187"/>
              <a:gd name="connsiteY4" fmla="*/ 175294 h 213394"/>
              <a:gd name="connsiteX5" fmla="*/ 123825 w 738187"/>
              <a:gd name="connsiteY5" fmla="*/ 170531 h 213394"/>
              <a:gd name="connsiteX6" fmla="*/ 180975 w 738187"/>
              <a:gd name="connsiteY6" fmla="*/ 137194 h 213394"/>
              <a:gd name="connsiteX7" fmla="*/ 204787 w 738187"/>
              <a:gd name="connsiteY7" fmla="*/ 113381 h 213394"/>
              <a:gd name="connsiteX8" fmla="*/ 233362 w 738187"/>
              <a:gd name="connsiteY8" fmla="*/ 84806 h 213394"/>
              <a:gd name="connsiteX9" fmla="*/ 247650 w 738187"/>
              <a:gd name="connsiteY9" fmla="*/ 75281 h 213394"/>
              <a:gd name="connsiteX10" fmla="*/ 276225 w 738187"/>
              <a:gd name="connsiteY10" fmla="*/ 46706 h 213394"/>
              <a:gd name="connsiteX11" fmla="*/ 290512 w 738187"/>
              <a:gd name="connsiteY11" fmla="*/ 32419 h 213394"/>
              <a:gd name="connsiteX12" fmla="*/ 304800 w 738187"/>
              <a:gd name="connsiteY12" fmla="*/ 22894 h 213394"/>
              <a:gd name="connsiteX13" fmla="*/ 323850 w 738187"/>
              <a:gd name="connsiteY13" fmla="*/ 13369 h 213394"/>
              <a:gd name="connsiteX14" fmla="*/ 333375 w 738187"/>
              <a:gd name="connsiteY14" fmla="*/ 27656 h 213394"/>
              <a:gd name="connsiteX15" fmla="*/ 352425 w 738187"/>
              <a:gd name="connsiteY15" fmla="*/ 51469 h 213394"/>
              <a:gd name="connsiteX16" fmla="*/ 366712 w 738187"/>
              <a:gd name="connsiteY16" fmla="*/ 65756 h 213394"/>
              <a:gd name="connsiteX17" fmla="*/ 404812 w 738187"/>
              <a:gd name="connsiteY17" fmla="*/ 94331 h 213394"/>
              <a:gd name="connsiteX18" fmla="*/ 428625 w 738187"/>
              <a:gd name="connsiteY18" fmla="*/ 108619 h 213394"/>
              <a:gd name="connsiteX19" fmla="*/ 452437 w 738187"/>
              <a:gd name="connsiteY19" fmla="*/ 113381 h 213394"/>
              <a:gd name="connsiteX20" fmla="*/ 490537 w 738187"/>
              <a:gd name="connsiteY20" fmla="*/ 127669 h 213394"/>
              <a:gd name="connsiteX21" fmla="*/ 504825 w 738187"/>
              <a:gd name="connsiteY21" fmla="*/ 132431 h 213394"/>
              <a:gd name="connsiteX22" fmla="*/ 547687 w 738187"/>
              <a:gd name="connsiteY22" fmla="*/ 141956 h 213394"/>
              <a:gd name="connsiteX23" fmla="*/ 638175 w 738187"/>
              <a:gd name="connsiteY23" fmla="*/ 156244 h 213394"/>
              <a:gd name="connsiteX24" fmla="*/ 666750 w 738187"/>
              <a:gd name="connsiteY24" fmla="*/ 161006 h 213394"/>
              <a:gd name="connsiteX25" fmla="*/ 738187 w 738187"/>
              <a:gd name="connsiteY25" fmla="*/ 165769 h 21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8187" h="213394">
                <a:moveTo>
                  <a:pt x="0" y="208631"/>
                </a:moveTo>
                <a:cubicBezTo>
                  <a:pt x="4762" y="210219"/>
                  <a:pt x="9267" y="213394"/>
                  <a:pt x="14287" y="213394"/>
                </a:cubicBezTo>
                <a:cubicBezTo>
                  <a:pt x="21482" y="213394"/>
                  <a:pt x="60252" y="199659"/>
                  <a:pt x="61912" y="199106"/>
                </a:cubicBezTo>
                <a:lnTo>
                  <a:pt x="76200" y="194344"/>
                </a:lnTo>
                <a:cubicBezTo>
                  <a:pt x="90549" y="184777"/>
                  <a:pt x="92617" y="182546"/>
                  <a:pt x="109537" y="175294"/>
                </a:cubicBezTo>
                <a:cubicBezTo>
                  <a:pt x="114151" y="173316"/>
                  <a:pt x="119062" y="172119"/>
                  <a:pt x="123825" y="170531"/>
                </a:cubicBezTo>
                <a:cubicBezTo>
                  <a:pt x="167161" y="138029"/>
                  <a:pt x="146524" y="145806"/>
                  <a:pt x="180975" y="137194"/>
                </a:cubicBezTo>
                <a:cubicBezTo>
                  <a:pt x="200601" y="107753"/>
                  <a:pt x="178811" y="136471"/>
                  <a:pt x="204787" y="113381"/>
                </a:cubicBezTo>
                <a:cubicBezTo>
                  <a:pt x="214855" y="104432"/>
                  <a:pt x="222154" y="92278"/>
                  <a:pt x="233362" y="84806"/>
                </a:cubicBezTo>
                <a:cubicBezTo>
                  <a:pt x="238125" y="81631"/>
                  <a:pt x="243372" y="79084"/>
                  <a:pt x="247650" y="75281"/>
                </a:cubicBezTo>
                <a:cubicBezTo>
                  <a:pt x="257718" y="66332"/>
                  <a:pt x="266700" y="56231"/>
                  <a:pt x="276225" y="46706"/>
                </a:cubicBezTo>
                <a:cubicBezTo>
                  <a:pt x="280987" y="41944"/>
                  <a:pt x="284908" y="36155"/>
                  <a:pt x="290512" y="32419"/>
                </a:cubicBezTo>
                <a:lnTo>
                  <a:pt x="304800" y="22894"/>
                </a:lnTo>
                <a:cubicBezTo>
                  <a:pt x="308810" y="10861"/>
                  <a:pt x="307139" y="0"/>
                  <a:pt x="323850" y="13369"/>
                </a:cubicBezTo>
                <a:cubicBezTo>
                  <a:pt x="328319" y="16945"/>
                  <a:pt x="329941" y="23077"/>
                  <a:pt x="333375" y="27656"/>
                </a:cubicBezTo>
                <a:cubicBezTo>
                  <a:pt x="339474" y="35788"/>
                  <a:pt x="345731" y="43819"/>
                  <a:pt x="352425" y="51469"/>
                </a:cubicBezTo>
                <a:cubicBezTo>
                  <a:pt x="356860" y="56538"/>
                  <a:pt x="361643" y="61321"/>
                  <a:pt x="366712" y="65756"/>
                </a:cubicBezTo>
                <a:cubicBezTo>
                  <a:pt x="379774" y="77185"/>
                  <a:pt x="390638" y="85472"/>
                  <a:pt x="404812" y="94331"/>
                </a:cubicBezTo>
                <a:cubicBezTo>
                  <a:pt x="412662" y="99237"/>
                  <a:pt x="420030" y="105181"/>
                  <a:pt x="428625" y="108619"/>
                </a:cubicBezTo>
                <a:cubicBezTo>
                  <a:pt x="436141" y="111625"/>
                  <a:pt x="444500" y="111794"/>
                  <a:pt x="452437" y="113381"/>
                </a:cubicBezTo>
                <a:cubicBezTo>
                  <a:pt x="475956" y="129060"/>
                  <a:pt x="457583" y="119430"/>
                  <a:pt x="490537" y="127669"/>
                </a:cubicBezTo>
                <a:cubicBezTo>
                  <a:pt x="495407" y="128887"/>
                  <a:pt x="499998" y="131052"/>
                  <a:pt x="504825" y="132431"/>
                </a:cubicBezTo>
                <a:cubicBezTo>
                  <a:pt x="516822" y="135859"/>
                  <a:pt x="535890" y="139990"/>
                  <a:pt x="547687" y="141956"/>
                </a:cubicBezTo>
                <a:lnTo>
                  <a:pt x="638175" y="156244"/>
                </a:lnTo>
                <a:cubicBezTo>
                  <a:pt x="647710" y="157770"/>
                  <a:pt x="657127" y="160204"/>
                  <a:pt x="666750" y="161006"/>
                </a:cubicBezTo>
                <a:cubicBezTo>
                  <a:pt x="728646" y="166165"/>
                  <a:pt x="704784" y="165769"/>
                  <a:pt x="738187" y="16576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6072198" y="3286124"/>
            <a:ext cx="738187" cy="213394"/>
          </a:xfrm>
          <a:custGeom>
            <a:avLst/>
            <a:gdLst>
              <a:gd name="connsiteX0" fmla="*/ 0 w 738187"/>
              <a:gd name="connsiteY0" fmla="*/ 208631 h 213394"/>
              <a:gd name="connsiteX1" fmla="*/ 14287 w 738187"/>
              <a:gd name="connsiteY1" fmla="*/ 213394 h 213394"/>
              <a:gd name="connsiteX2" fmla="*/ 61912 w 738187"/>
              <a:gd name="connsiteY2" fmla="*/ 199106 h 213394"/>
              <a:gd name="connsiteX3" fmla="*/ 76200 w 738187"/>
              <a:gd name="connsiteY3" fmla="*/ 194344 h 213394"/>
              <a:gd name="connsiteX4" fmla="*/ 109537 w 738187"/>
              <a:gd name="connsiteY4" fmla="*/ 175294 h 213394"/>
              <a:gd name="connsiteX5" fmla="*/ 123825 w 738187"/>
              <a:gd name="connsiteY5" fmla="*/ 170531 h 213394"/>
              <a:gd name="connsiteX6" fmla="*/ 180975 w 738187"/>
              <a:gd name="connsiteY6" fmla="*/ 137194 h 213394"/>
              <a:gd name="connsiteX7" fmla="*/ 204787 w 738187"/>
              <a:gd name="connsiteY7" fmla="*/ 113381 h 213394"/>
              <a:gd name="connsiteX8" fmla="*/ 233362 w 738187"/>
              <a:gd name="connsiteY8" fmla="*/ 84806 h 213394"/>
              <a:gd name="connsiteX9" fmla="*/ 247650 w 738187"/>
              <a:gd name="connsiteY9" fmla="*/ 75281 h 213394"/>
              <a:gd name="connsiteX10" fmla="*/ 276225 w 738187"/>
              <a:gd name="connsiteY10" fmla="*/ 46706 h 213394"/>
              <a:gd name="connsiteX11" fmla="*/ 290512 w 738187"/>
              <a:gd name="connsiteY11" fmla="*/ 32419 h 213394"/>
              <a:gd name="connsiteX12" fmla="*/ 304800 w 738187"/>
              <a:gd name="connsiteY12" fmla="*/ 22894 h 213394"/>
              <a:gd name="connsiteX13" fmla="*/ 323850 w 738187"/>
              <a:gd name="connsiteY13" fmla="*/ 13369 h 213394"/>
              <a:gd name="connsiteX14" fmla="*/ 333375 w 738187"/>
              <a:gd name="connsiteY14" fmla="*/ 27656 h 213394"/>
              <a:gd name="connsiteX15" fmla="*/ 352425 w 738187"/>
              <a:gd name="connsiteY15" fmla="*/ 51469 h 213394"/>
              <a:gd name="connsiteX16" fmla="*/ 366712 w 738187"/>
              <a:gd name="connsiteY16" fmla="*/ 65756 h 213394"/>
              <a:gd name="connsiteX17" fmla="*/ 404812 w 738187"/>
              <a:gd name="connsiteY17" fmla="*/ 94331 h 213394"/>
              <a:gd name="connsiteX18" fmla="*/ 428625 w 738187"/>
              <a:gd name="connsiteY18" fmla="*/ 108619 h 213394"/>
              <a:gd name="connsiteX19" fmla="*/ 452437 w 738187"/>
              <a:gd name="connsiteY19" fmla="*/ 113381 h 213394"/>
              <a:gd name="connsiteX20" fmla="*/ 490537 w 738187"/>
              <a:gd name="connsiteY20" fmla="*/ 127669 h 213394"/>
              <a:gd name="connsiteX21" fmla="*/ 504825 w 738187"/>
              <a:gd name="connsiteY21" fmla="*/ 132431 h 213394"/>
              <a:gd name="connsiteX22" fmla="*/ 547687 w 738187"/>
              <a:gd name="connsiteY22" fmla="*/ 141956 h 213394"/>
              <a:gd name="connsiteX23" fmla="*/ 638175 w 738187"/>
              <a:gd name="connsiteY23" fmla="*/ 156244 h 213394"/>
              <a:gd name="connsiteX24" fmla="*/ 666750 w 738187"/>
              <a:gd name="connsiteY24" fmla="*/ 161006 h 213394"/>
              <a:gd name="connsiteX25" fmla="*/ 738187 w 738187"/>
              <a:gd name="connsiteY25" fmla="*/ 165769 h 21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8187" h="213394">
                <a:moveTo>
                  <a:pt x="0" y="208631"/>
                </a:moveTo>
                <a:cubicBezTo>
                  <a:pt x="4762" y="210219"/>
                  <a:pt x="9267" y="213394"/>
                  <a:pt x="14287" y="213394"/>
                </a:cubicBezTo>
                <a:cubicBezTo>
                  <a:pt x="21482" y="213394"/>
                  <a:pt x="60252" y="199659"/>
                  <a:pt x="61912" y="199106"/>
                </a:cubicBezTo>
                <a:lnTo>
                  <a:pt x="76200" y="194344"/>
                </a:lnTo>
                <a:cubicBezTo>
                  <a:pt x="90549" y="184777"/>
                  <a:pt x="92617" y="182546"/>
                  <a:pt x="109537" y="175294"/>
                </a:cubicBezTo>
                <a:cubicBezTo>
                  <a:pt x="114151" y="173316"/>
                  <a:pt x="119062" y="172119"/>
                  <a:pt x="123825" y="170531"/>
                </a:cubicBezTo>
                <a:cubicBezTo>
                  <a:pt x="167161" y="138029"/>
                  <a:pt x="146524" y="145806"/>
                  <a:pt x="180975" y="137194"/>
                </a:cubicBezTo>
                <a:cubicBezTo>
                  <a:pt x="200601" y="107753"/>
                  <a:pt x="178811" y="136471"/>
                  <a:pt x="204787" y="113381"/>
                </a:cubicBezTo>
                <a:cubicBezTo>
                  <a:pt x="214855" y="104432"/>
                  <a:pt x="222154" y="92278"/>
                  <a:pt x="233362" y="84806"/>
                </a:cubicBezTo>
                <a:cubicBezTo>
                  <a:pt x="238125" y="81631"/>
                  <a:pt x="243372" y="79084"/>
                  <a:pt x="247650" y="75281"/>
                </a:cubicBezTo>
                <a:cubicBezTo>
                  <a:pt x="257718" y="66332"/>
                  <a:pt x="266700" y="56231"/>
                  <a:pt x="276225" y="46706"/>
                </a:cubicBezTo>
                <a:cubicBezTo>
                  <a:pt x="280987" y="41944"/>
                  <a:pt x="284908" y="36155"/>
                  <a:pt x="290512" y="32419"/>
                </a:cubicBezTo>
                <a:lnTo>
                  <a:pt x="304800" y="22894"/>
                </a:lnTo>
                <a:cubicBezTo>
                  <a:pt x="308810" y="10861"/>
                  <a:pt x="307139" y="0"/>
                  <a:pt x="323850" y="13369"/>
                </a:cubicBezTo>
                <a:cubicBezTo>
                  <a:pt x="328319" y="16945"/>
                  <a:pt x="329941" y="23077"/>
                  <a:pt x="333375" y="27656"/>
                </a:cubicBezTo>
                <a:cubicBezTo>
                  <a:pt x="339474" y="35788"/>
                  <a:pt x="345731" y="43819"/>
                  <a:pt x="352425" y="51469"/>
                </a:cubicBezTo>
                <a:cubicBezTo>
                  <a:pt x="356860" y="56538"/>
                  <a:pt x="361643" y="61321"/>
                  <a:pt x="366712" y="65756"/>
                </a:cubicBezTo>
                <a:cubicBezTo>
                  <a:pt x="379774" y="77185"/>
                  <a:pt x="390638" y="85472"/>
                  <a:pt x="404812" y="94331"/>
                </a:cubicBezTo>
                <a:cubicBezTo>
                  <a:pt x="412662" y="99237"/>
                  <a:pt x="420030" y="105181"/>
                  <a:pt x="428625" y="108619"/>
                </a:cubicBezTo>
                <a:cubicBezTo>
                  <a:pt x="436141" y="111625"/>
                  <a:pt x="444500" y="111794"/>
                  <a:pt x="452437" y="113381"/>
                </a:cubicBezTo>
                <a:cubicBezTo>
                  <a:pt x="475956" y="129060"/>
                  <a:pt x="457583" y="119430"/>
                  <a:pt x="490537" y="127669"/>
                </a:cubicBezTo>
                <a:cubicBezTo>
                  <a:pt x="495407" y="128887"/>
                  <a:pt x="499998" y="131052"/>
                  <a:pt x="504825" y="132431"/>
                </a:cubicBezTo>
                <a:cubicBezTo>
                  <a:pt x="516822" y="135859"/>
                  <a:pt x="535890" y="139990"/>
                  <a:pt x="547687" y="141956"/>
                </a:cubicBezTo>
                <a:lnTo>
                  <a:pt x="638175" y="156244"/>
                </a:lnTo>
                <a:cubicBezTo>
                  <a:pt x="647710" y="157770"/>
                  <a:pt x="657127" y="160204"/>
                  <a:pt x="666750" y="161006"/>
                </a:cubicBezTo>
                <a:cubicBezTo>
                  <a:pt x="728646" y="166165"/>
                  <a:pt x="704784" y="165769"/>
                  <a:pt x="738187" y="16576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7700963" y="3328988"/>
            <a:ext cx="281489" cy="172197"/>
          </a:xfrm>
          <a:custGeom>
            <a:avLst/>
            <a:gdLst>
              <a:gd name="connsiteX0" fmla="*/ 0 w 281489"/>
              <a:gd name="connsiteY0" fmla="*/ 171450 h 172197"/>
              <a:gd name="connsiteX1" fmla="*/ 33337 w 281489"/>
              <a:gd name="connsiteY1" fmla="*/ 161925 h 172197"/>
              <a:gd name="connsiteX2" fmla="*/ 71437 w 281489"/>
              <a:gd name="connsiteY2" fmla="*/ 152400 h 172197"/>
              <a:gd name="connsiteX3" fmla="*/ 109537 w 281489"/>
              <a:gd name="connsiteY3" fmla="*/ 133350 h 172197"/>
              <a:gd name="connsiteX4" fmla="*/ 142875 w 281489"/>
              <a:gd name="connsiteY4" fmla="*/ 109537 h 172197"/>
              <a:gd name="connsiteX5" fmla="*/ 180975 w 281489"/>
              <a:gd name="connsiteY5" fmla="*/ 100012 h 172197"/>
              <a:gd name="connsiteX6" fmla="*/ 195262 w 281489"/>
              <a:gd name="connsiteY6" fmla="*/ 90487 h 172197"/>
              <a:gd name="connsiteX7" fmla="*/ 209550 w 281489"/>
              <a:gd name="connsiteY7" fmla="*/ 85725 h 172197"/>
              <a:gd name="connsiteX8" fmla="*/ 228600 w 281489"/>
              <a:gd name="connsiteY8" fmla="*/ 76200 h 172197"/>
              <a:gd name="connsiteX9" fmla="*/ 247650 w 281489"/>
              <a:gd name="connsiteY9" fmla="*/ 47625 h 172197"/>
              <a:gd name="connsiteX10" fmla="*/ 276225 w 281489"/>
              <a:gd name="connsiteY10" fmla="*/ 19050 h 172197"/>
              <a:gd name="connsiteX11" fmla="*/ 280987 w 281489"/>
              <a:gd name="connsiteY11" fmla="*/ 0 h 1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489" h="172197">
                <a:moveTo>
                  <a:pt x="0" y="171450"/>
                </a:moveTo>
                <a:cubicBezTo>
                  <a:pt x="11112" y="168275"/>
                  <a:pt x="22125" y="164728"/>
                  <a:pt x="33337" y="161925"/>
                </a:cubicBezTo>
                <a:lnTo>
                  <a:pt x="71437" y="152400"/>
                </a:lnTo>
                <a:cubicBezTo>
                  <a:pt x="120153" y="119924"/>
                  <a:pt x="39616" y="172197"/>
                  <a:pt x="109537" y="133350"/>
                </a:cubicBezTo>
                <a:cubicBezTo>
                  <a:pt x="111818" y="132083"/>
                  <a:pt x="137377" y="111599"/>
                  <a:pt x="142875" y="109537"/>
                </a:cubicBezTo>
                <a:cubicBezTo>
                  <a:pt x="164618" y="101384"/>
                  <a:pt x="163344" y="108828"/>
                  <a:pt x="180975" y="100012"/>
                </a:cubicBezTo>
                <a:cubicBezTo>
                  <a:pt x="186094" y="97452"/>
                  <a:pt x="190143" y="93047"/>
                  <a:pt x="195262" y="90487"/>
                </a:cubicBezTo>
                <a:cubicBezTo>
                  <a:pt x="199752" y="88242"/>
                  <a:pt x="204936" y="87702"/>
                  <a:pt x="209550" y="85725"/>
                </a:cubicBezTo>
                <a:cubicBezTo>
                  <a:pt x="216076" y="82928"/>
                  <a:pt x="222250" y="79375"/>
                  <a:pt x="228600" y="76200"/>
                </a:cubicBezTo>
                <a:cubicBezTo>
                  <a:pt x="234950" y="66675"/>
                  <a:pt x="239555" y="55720"/>
                  <a:pt x="247650" y="47625"/>
                </a:cubicBezTo>
                <a:lnTo>
                  <a:pt x="276225" y="19050"/>
                </a:lnTo>
                <a:cubicBezTo>
                  <a:pt x="281489" y="3256"/>
                  <a:pt x="280987" y="9782"/>
                  <a:pt x="2809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14744" y="33575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373944" y="33663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15206" y="33575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152033" y="291679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66545" y="29289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186100" y="2957512"/>
            <a:ext cx="50006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1 -&gt; 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86100" y="2886074"/>
            <a:ext cx="460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3686166" y="2957512"/>
            <a:ext cx="50006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강다</a:t>
            </a:r>
            <a:r>
              <a:rPr lang="ko-KR" altLang="en-US" sz="800" dirty="0" err="1">
                <a:solidFill>
                  <a:schemeClr val="tx1"/>
                </a:solidFill>
              </a:rPr>
              <a:t>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4412" y="2886074"/>
            <a:ext cx="460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String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186232" y="2957512"/>
            <a:ext cx="50006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86232" y="2886074"/>
            <a:ext cx="460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3186100" y="2928934"/>
            <a:ext cx="1600214" cy="38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rot="10800000">
            <a:off x="785786" y="6215082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4414" y="6286520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</a:t>
            </a:r>
            <a:r>
              <a:rPr lang="en-US" altLang="ko-KR" sz="1400" dirty="0" smtClean="0"/>
              <a:t>alue </a:t>
            </a:r>
            <a:r>
              <a:rPr lang="en-US" altLang="ko-KR" sz="1400" b="1" dirty="0" smtClean="0"/>
              <a:t>O</a:t>
            </a:r>
            <a:r>
              <a:rPr lang="en-US" altLang="ko-KR" sz="1400" dirty="0" smtClean="0"/>
              <a:t>bject</a:t>
            </a:r>
            <a:endParaRPr lang="ko-KR" altLang="en-US" sz="1400" dirty="0"/>
          </a:p>
        </p:txBody>
      </p:sp>
      <p:sp>
        <p:nvSpPr>
          <p:cNvPr id="41" name="자유형 40"/>
          <p:cNvSpPr/>
          <p:nvPr/>
        </p:nvSpPr>
        <p:spPr>
          <a:xfrm>
            <a:off x="3309058" y="3155875"/>
            <a:ext cx="1864489" cy="2549600"/>
          </a:xfrm>
          <a:custGeom>
            <a:avLst/>
            <a:gdLst>
              <a:gd name="connsiteX0" fmla="*/ 1401055 w 1864489"/>
              <a:gd name="connsiteY0" fmla="*/ 2163838 h 2549600"/>
              <a:gd name="connsiteX1" fmla="*/ 1386767 w 1864489"/>
              <a:gd name="connsiteY1" fmla="*/ 2073350 h 2549600"/>
              <a:gd name="connsiteX2" fmla="*/ 1367717 w 1864489"/>
              <a:gd name="connsiteY2" fmla="*/ 2035250 h 2549600"/>
              <a:gd name="connsiteX3" fmla="*/ 1320092 w 1864489"/>
              <a:gd name="connsiteY3" fmla="*/ 1968575 h 2549600"/>
              <a:gd name="connsiteX4" fmla="*/ 1301042 w 1864489"/>
              <a:gd name="connsiteY4" fmla="*/ 1930475 h 2549600"/>
              <a:gd name="connsiteX5" fmla="*/ 1272467 w 1864489"/>
              <a:gd name="connsiteY5" fmla="*/ 1892375 h 2549600"/>
              <a:gd name="connsiteX6" fmla="*/ 1258180 w 1864489"/>
              <a:gd name="connsiteY6" fmla="*/ 1873325 h 2549600"/>
              <a:gd name="connsiteX7" fmla="*/ 1234367 w 1864489"/>
              <a:gd name="connsiteY7" fmla="*/ 1835225 h 2549600"/>
              <a:gd name="connsiteX8" fmla="*/ 1224842 w 1864489"/>
              <a:gd name="connsiteY8" fmla="*/ 1820938 h 2549600"/>
              <a:gd name="connsiteX9" fmla="*/ 1191505 w 1864489"/>
              <a:gd name="connsiteY9" fmla="*/ 1787600 h 2549600"/>
              <a:gd name="connsiteX10" fmla="*/ 1162930 w 1864489"/>
              <a:gd name="connsiteY10" fmla="*/ 1744738 h 2549600"/>
              <a:gd name="connsiteX11" fmla="*/ 1148642 w 1864489"/>
              <a:gd name="connsiteY11" fmla="*/ 1720925 h 2549600"/>
              <a:gd name="connsiteX12" fmla="*/ 1129592 w 1864489"/>
              <a:gd name="connsiteY12" fmla="*/ 1697113 h 2549600"/>
              <a:gd name="connsiteX13" fmla="*/ 1101017 w 1864489"/>
              <a:gd name="connsiteY13" fmla="*/ 1659013 h 2549600"/>
              <a:gd name="connsiteX14" fmla="*/ 1086730 w 1864489"/>
              <a:gd name="connsiteY14" fmla="*/ 1649488 h 2549600"/>
              <a:gd name="connsiteX15" fmla="*/ 1053392 w 1864489"/>
              <a:gd name="connsiteY15" fmla="*/ 1606625 h 2549600"/>
              <a:gd name="connsiteX16" fmla="*/ 1034342 w 1864489"/>
              <a:gd name="connsiteY16" fmla="*/ 1582813 h 2549600"/>
              <a:gd name="connsiteX17" fmla="*/ 1005767 w 1864489"/>
              <a:gd name="connsiteY17" fmla="*/ 1535188 h 2549600"/>
              <a:gd name="connsiteX18" fmla="*/ 991480 w 1864489"/>
              <a:gd name="connsiteY18" fmla="*/ 1520900 h 2549600"/>
              <a:gd name="connsiteX19" fmla="*/ 977192 w 1864489"/>
              <a:gd name="connsiteY19" fmla="*/ 1492325 h 2549600"/>
              <a:gd name="connsiteX20" fmla="*/ 920042 w 1864489"/>
              <a:gd name="connsiteY20" fmla="*/ 1420888 h 2549600"/>
              <a:gd name="connsiteX21" fmla="*/ 891467 w 1864489"/>
              <a:gd name="connsiteY21" fmla="*/ 1378025 h 2549600"/>
              <a:gd name="connsiteX22" fmla="*/ 877180 w 1864489"/>
              <a:gd name="connsiteY22" fmla="*/ 1349450 h 2549600"/>
              <a:gd name="connsiteX23" fmla="*/ 858130 w 1864489"/>
              <a:gd name="connsiteY23" fmla="*/ 1325638 h 2549600"/>
              <a:gd name="connsiteX24" fmla="*/ 839080 w 1864489"/>
              <a:gd name="connsiteY24" fmla="*/ 1292300 h 2549600"/>
              <a:gd name="connsiteX25" fmla="*/ 824792 w 1864489"/>
              <a:gd name="connsiteY25" fmla="*/ 1273250 h 2549600"/>
              <a:gd name="connsiteX26" fmla="*/ 810505 w 1864489"/>
              <a:gd name="connsiteY26" fmla="*/ 1244675 h 2549600"/>
              <a:gd name="connsiteX27" fmla="*/ 777167 w 1864489"/>
              <a:gd name="connsiteY27" fmla="*/ 1187525 h 2549600"/>
              <a:gd name="connsiteX28" fmla="*/ 758117 w 1864489"/>
              <a:gd name="connsiteY28" fmla="*/ 1163713 h 2549600"/>
              <a:gd name="connsiteX29" fmla="*/ 743830 w 1864489"/>
              <a:gd name="connsiteY29" fmla="*/ 1139900 h 2549600"/>
              <a:gd name="connsiteX30" fmla="*/ 734305 w 1864489"/>
              <a:gd name="connsiteY30" fmla="*/ 1116088 h 2549600"/>
              <a:gd name="connsiteX31" fmla="*/ 720017 w 1864489"/>
              <a:gd name="connsiteY31" fmla="*/ 1106563 h 2549600"/>
              <a:gd name="connsiteX32" fmla="*/ 691442 w 1864489"/>
              <a:gd name="connsiteY32" fmla="*/ 1063700 h 2549600"/>
              <a:gd name="connsiteX33" fmla="*/ 648580 w 1864489"/>
              <a:gd name="connsiteY33" fmla="*/ 1006550 h 2549600"/>
              <a:gd name="connsiteX34" fmla="*/ 634292 w 1864489"/>
              <a:gd name="connsiteY34" fmla="*/ 987500 h 2549600"/>
              <a:gd name="connsiteX35" fmla="*/ 624767 w 1864489"/>
              <a:gd name="connsiteY35" fmla="*/ 973213 h 2549600"/>
              <a:gd name="connsiteX36" fmla="*/ 605717 w 1864489"/>
              <a:gd name="connsiteY36" fmla="*/ 949400 h 2549600"/>
              <a:gd name="connsiteX37" fmla="*/ 591430 w 1864489"/>
              <a:gd name="connsiteY37" fmla="*/ 935113 h 2549600"/>
              <a:gd name="connsiteX38" fmla="*/ 581905 w 1864489"/>
              <a:gd name="connsiteY38" fmla="*/ 916063 h 2549600"/>
              <a:gd name="connsiteX39" fmla="*/ 567617 w 1864489"/>
              <a:gd name="connsiteY39" fmla="*/ 897013 h 2549600"/>
              <a:gd name="connsiteX40" fmla="*/ 553330 w 1864489"/>
              <a:gd name="connsiteY40" fmla="*/ 873200 h 2549600"/>
              <a:gd name="connsiteX41" fmla="*/ 534280 w 1864489"/>
              <a:gd name="connsiteY41" fmla="*/ 854150 h 2549600"/>
              <a:gd name="connsiteX42" fmla="*/ 524755 w 1864489"/>
              <a:gd name="connsiteY42" fmla="*/ 835100 h 2549600"/>
              <a:gd name="connsiteX43" fmla="*/ 481892 w 1864489"/>
              <a:gd name="connsiteY43" fmla="*/ 792238 h 2549600"/>
              <a:gd name="connsiteX44" fmla="*/ 458080 w 1864489"/>
              <a:gd name="connsiteY44" fmla="*/ 763663 h 2549600"/>
              <a:gd name="connsiteX45" fmla="*/ 439030 w 1864489"/>
              <a:gd name="connsiteY45" fmla="*/ 730325 h 2549600"/>
              <a:gd name="connsiteX46" fmla="*/ 419980 w 1864489"/>
              <a:gd name="connsiteY46" fmla="*/ 711275 h 2549600"/>
              <a:gd name="connsiteX47" fmla="*/ 400930 w 1864489"/>
              <a:gd name="connsiteY47" fmla="*/ 673175 h 2549600"/>
              <a:gd name="connsiteX48" fmla="*/ 367592 w 1864489"/>
              <a:gd name="connsiteY48" fmla="*/ 620788 h 2549600"/>
              <a:gd name="connsiteX49" fmla="*/ 348542 w 1864489"/>
              <a:gd name="connsiteY49" fmla="*/ 592213 h 2549600"/>
              <a:gd name="connsiteX50" fmla="*/ 329492 w 1864489"/>
              <a:gd name="connsiteY50" fmla="*/ 563638 h 2549600"/>
              <a:gd name="connsiteX51" fmla="*/ 315205 w 1864489"/>
              <a:gd name="connsiteY51" fmla="*/ 544588 h 2549600"/>
              <a:gd name="connsiteX52" fmla="*/ 291392 w 1864489"/>
              <a:gd name="connsiteY52" fmla="*/ 501725 h 2549600"/>
              <a:gd name="connsiteX53" fmla="*/ 272342 w 1864489"/>
              <a:gd name="connsiteY53" fmla="*/ 463625 h 2549600"/>
              <a:gd name="connsiteX54" fmla="*/ 253292 w 1864489"/>
              <a:gd name="connsiteY54" fmla="*/ 420763 h 2549600"/>
              <a:gd name="connsiteX55" fmla="*/ 248530 w 1864489"/>
              <a:gd name="connsiteY55" fmla="*/ 396950 h 2549600"/>
              <a:gd name="connsiteX56" fmla="*/ 239005 w 1864489"/>
              <a:gd name="connsiteY56" fmla="*/ 382663 h 2549600"/>
              <a:gd name="connsiteX57" fmla="*/ 234242 w 1864489"/>
              <a:gd name="connsiteY57" fmla="*/ 368375 h 2549600"/>
              <a:gd name="connsiteX58" fmla="*/ 215192 w 1864489"/>
              <a:gd name="connsiteY58" fmla="*/ 325513 h 2549600"/>
              <a:gd name="connsiteX59" fmla="*/ 200905 w 1864489"/>
              <a:gd name="connsiteY59" fmla="*/ 254075 h 2549600"/>
              <a:gd name="connsiteX60" fmla="*/ 196142 w 1864489"/>
              <a:gd name="connsiteY60" fmla="*/ 239788 h 2549600"/>
              <a:gd name="connsiteX61" fmla="*/ 191380 w 1864489"/>
              <a:gd name="connsiteY61" fmla="*/ 220738 h 2549600"/>
              <a:gd name="connsiteX62" fmla="*/ 186617 w 1864489"/>
              <a:gd name="connsiteY62" fmla="*/ 206450 h 2549600"/>
              <a:gd name="connsiteX63" fmla="*/ 177092 w 1864489"/>
              <a:gd name="connsiteY63" fmla="*/ 168350 h 2549600"/>
              <a:gd name="connsiteX64" fmla="*/ 177092 w 1864489"/>
              <a:gd name="connsiteY64" fmla="*/ 11188 h 2549600"/>
              <a:gd name="connsiteX65" fmla="*/ 215192 w 1864489"/>
              <a:gd name="connsiteY65" fmla="*/ 15950 h 2549600"/>
              <a:gd name="connsiteX66" fmla="*/ 229480 w 1864489"/>
              <a:gd name="connsiteY66" fmla="*/ 25475 h 2549600"/>
              <a:gd name="connsiteX67" fmla="*/ 243767 w 1864489"/>
              <a:gd name="connsiteY67" fmla="*/ 39763 h 2549600"/>
              <a:gd name="connsiteX68" fmla="*/ 262817 w 1864489"/>
              <a:gd name="connsiteY68" fmla="*/ 49288 h 2549600"/>
              <a:gd name="connsiteX69" fmla="*/ 291392 w 1864489"/>
              <a:gd name="connsiteY69" fmla="*/ 68338 h 2549600"/>
              <a:gd name="connsiteX70" fmla="*/ 305680 w 1864489"/>
              <a:gd name="connsiteY70" fmla="*/ 77863 h 2549600"/>
              <a:gd name="connsiteX71" fmla="*/ 324730 w 1864489"/>
              <a:gd name="connsiteY71" fmla="*/ 82625 h 2549600"/>
              <a:gd name="connsiteX72" fmla="*/ 353305 w 1864489"/>
              <a:gd name="connsiteY72" fmla="*/ 106438 h 2549600"/>
              <a:gd name="connsiteX73" fmla="*/ 381880 w 1864489"/>
              <a:gd name="connsiteY73" fmla="*/ 125488 h 2549600"/>
              <a:gd name="connsiteX74" fmla="*/ 396167 w 1864489"/>
              <a:gd name="connsiteY74" fmla="*/ 135013 h 2549600"/>
              <a:gd name="connsiteX75" fmla="*/ 410455 w 1864489"/>
              <a:gd name="connsiteY75" fmla="*/ 139775 h 2549600"/>
              <a:gd name="connsiteX76" fmla="*/ 453317 w 1864489"/>
              <a:gd name="connsiteY76" fmla="*/ 168350 h 2549600"/>
              <a:gd name="connsiteX77" fmla="*/ 496180 w 1864489"/>
              <a:gd name="connsiteY77" fmla="*/ 201688 h 2549600"/>
              <a:gd name="connsiteX78" fmla="*/ 529517 w 1864489"/>
              <a:gd name="connsiteY78" fmla="*/ 220738 h 2549600"/>
              <a:gd name="connsiteX79" fmla="*/ 543805 w 1864489"/>
              <a:gd name="connsiteY79" fmla="*/ 235025 h 2549600"/>
              <a:gd name="connsiteX80" fmla="*/ 572380 w 1864489"/>
              <a:gd name="connsiteY80" fmla="*/ 254075 h 2549600"/>
              <a:gd name="connsiteX81" fmla="*/ 596192 w 1864489"/>
              <a:gd name="connsiteY81" fmla="*/ 268363 h 2549600"/>
              <a:gd name="connsiteX82" fmla="*/ 629530 w 1864489"/>
              <a:gd name="connsiteY82" fmla="*/ 296938 h 2549600"/>
              <a:gd name="connsiteX83" fmla="*/ 653342 w 1864489"/>
              <a:gd name="connsiteY83" fmla="*/ 320750 h 2549600"/>
              <a:gd name="connsiteX84" fmla="*/ 667630 w 1864489"/>
              <a:gd name="connsiteY84" fmla="*/ 330275 h 2549600"/>
              <a:gd name="connsiteX85" fmla="*/ 710492 w 1864489"/>
              <a:gd name="connsiteY85" fmla="*/ 363613 h 2549600"/>
              <a:gd name="connsiteX86" fmla="*/ 729542 w 1864489"/>
              <a:gd name="connsiteY86" fmla="*/ 377900 h 2549600"/>
              <a:gd name="connsiteX87" fmla="*/ 767642 w 1864489"/>
              <a:gd name="connsiteY87" fmla="*/ 406475 h 2549600"/>
              <a:gd name="connsiteX88" fmla="*/ 786692 w 1864489"/>
              <a:gd name="connsiteY88" fmla="*/ 420763 h 2549600"/>
              <a:gd name="connsiteX89" fmla="*/ 800980 w 1864489"/>
              <a:gd name="connsiteY89" fmla="*/ 425525 h 2549600"/>
              <a:gd name="connsiteX90" fmla="*/ 858130 w 1864489"/>
              <a:gd name="connsiteY90" fmla="*/ 468388 h 2549600"/>
              <a:gd name="connsiteX91" fmla="*/ 877180 w 1864489"/>
              <a:gd name="connsiteY91" fmla="*/ 487438 h 2549600"/>
              <a:gd name="connsiteX92" fmla="*/ 891467 w 1864489"/>
              <a:gd name="connsiteY92" fmla="*/ 496963 h 2549600"/>
              <a:gd name="connsiteX93" fmla="*/ 924805 w 1864489"/>
              <a:gd name="connsiteY93" fmla="*/ 530300 h 2549600"/>
              <a:gd name="connsiteX94" fmla="*/ 953380 w 1864489"/>
              <a:gd name="connsiteY94" fmla="*/ 549350 h 2549600"/>
              <a:gd name="connsiteX95" fmla="*/ 991480 w 1864489"/>
              <a:gd name="connsiteY95" fmla="*/ 587450 h 2549600"/>
              <a:gd name="connsiteX96" fmla="*/ 1015292 w 1864489"/>
              <a:gd name="connsiteY96" fmla="*/ 606500 h 2549600"/>
              <a:gd name="connsiteX97" fmla="*/ 1029580 w 1864489"/>
              <a:gd name="connsiteY97" fmla="*/ 625550 h 2549600"/>
              <a:gd name="connsiteX98" fmla="*/ 1062917 w 1864489"/>
              <a:gd name="connsiteY98" fmla="*/ 663650 h 2549600"/>
              <a:gd name="connsiteX99" fmla="*/ 1072442 w 1864489"/>
              <a:gd name="connsiteY99" fmla="*/ 677938 h 2549600"/>
              <a:gd name="connsiteX100" fmla="*/ 1091492 w 1864489"/>
              <a:gd name="connsiteY100" fmla="*/ 692225 h 2549600"/>
              <a:gd name="connsiteX101" fmla="*/ 1115305 w 1864489"/>
              <a:gd name="connsiteY101" fmla="*/ 725563 h 2549600"/>
              <a:gd name="connsiteX102" fmla="*/ 1148642 w 1864489"/>
              <a:gd name="connsiteY102" fmla="*/ 758900 h 2549600"/>
              <a:gd name="connsiteX103" fmla="*/ 1181980 w 1864489"/>
              <a:gd name="connsiteY103" fmla="*/ 801763 h 2549600"/>
              <a:gd name="connsiteX104" fmla="*/ 1215317 w 1864489"/>
              <a:gd name="connsiteY104" fmla="*/ 844625 h 2549600"/>
              <a:gd name="connsiteX105" fmla="*/ 1234367 w 1864489"/>
              <a:gd name="connsiteY105" fmla="*/ 868438 h 2549600"/>
              <a:gd name="connsiteX106" fmla="*/ 1267705 w 1864489"/>
              <a:gd name="connsiteY106" fmla="*/ 901775 h 2549600"/>
              <a:gd name="connsiteX107" fmla="*/ 1305805 w 1864489"/>
              <a:gd name="connsiteY107" fmla="*/ 949400 h 2549600"/>
              <a:gd name="connsiteX108" fmla="*/ 1339142 w 1864489"/>
              <a:gd name="connsiteY108" fmla="*/ 992263 h 2549600"/>
              <a:gd name="connsiteX109" fmla="*/ 1353430 w 1864489"/>
              <a:gd name="connsiteY109" fmla="*/ 1001788 h 2549600"/>
              <a:gd name="connsiteX110" fmla="*/ 1396292 w 1864489"/>
              <a:gd name="connsiteY110" fmla="*/ 1054175 h 2549600"/>
              <a:gd name="connsiteX111" fmla="*/ 1396292 w 1864489"/>
              <a:gd name="connsiteY111" fmla="*/ 1054175 h 2549600"/>
              <a:gd name="connsiteX112" fmla="*/ 1410580 w 1864489"/>
              <a:gd name="connsiteY112" fmla="*/ 1077988 h 2549600"/>
              <a:gd name="connsiteX113" fmla="*/ 1443917 w 1864489"/>
              <a:gd name="connsiteY113" fmla="*/ 1111325 h 2549600"/>
              <a:gd name="connsiteX114" fmla="*/ 1472492 w 1864489"/>
              <a:gd name="connsiteY114" fmla="*/ 1149425 h 2549600"/>
              <a:gd name="connsiteX115" fmla="*/ 1501067 w 1864489"/>
              <a:gd name="connsiteY115" fmla="*/ 1178000 h 2549600"/>
              <a:gd name="connsiteX116" fmla="*/ 1515355 w 1864489"/>
              <a:gd name="connsiteY116" fmla="*/ 1187525 h 2549600"/>
              <a:gd name="connsiteX117" fmla="*/ 1553455 w 1864489"/>
              <a:gd name="connsiteY117" fmla="*/ 1225625 h 2549600"/>
              <a:gd name="connsiteX118" fmla="*/ 1572505 w 1864489"/>
              <a:gd name="connsiteY118" fmla="*/ 1244675 h 2549600"/>
              <a:gd name="connsiteX119" fmla="*/ 1596317 w 1864489"/>
              <a:gd name="connsiteY119" fmla="*/ 1273250 h 2549600"/>
              <a:gd name="connsiteX120" fmla="*/ 1615367 w 1864489"/>
              <a:gd name="connsiteY120" fmla="*/ 1301825 h 2549600"/>
              <a:gd name="connsiteX121" fmla="*/ 1629655 w 1864489"/>
              <a:gd name="connsiteY121" fmla="*/ 1325638 h 2549600"/>
              <a:gd name="connsiteX122" fmla="*/ 1648705 w 1864489"/>
              <a:gd name="connsiteY122" fmla="*/ 1344688 h 2549600"/>
              <a:gd name="connsiteX123" fmla="*/ 1672517 w 1864489"/>
              <a:gd name="connsiteY123" fmla="*/ 1368500 h 2549600"/>
              <a:gd name="connsiteX124" fmla="*/ 1701092 w 1864489"/>
              <a:gd name="connsiteY124" fmla="*/ 1416125 h 2549600"/>
              <a:gd name="connsiteX125" fmla="*/ 1710617 w 1864489"/>
              <a:gd name="connsiteY125" fmla="*/ 1430413 h 2549600"/>
              <a:gd name="connsiteX126" fmla="*/ 1720142 w 1864489"/>
              <a:gd name="connsiteY126" fmla="*/ 1463750 h 2549600"/>
              <a:gd name="connsiteX127" fmla="*/ 1753480 w 1864489"/>
              <a:gd name="connsiteY127" fmla="*/ 1535188 h 2549600"/>
              <a:gd name="connsiteX128" fmla="*/ 1767767 w 1864489"/>
              <a:gd name="connsiteY128" fmla="*/ 1563763 h 2549600"/>
              <a:gd name="connsiteX129" fmla="*/ 1772530 w 1864489"/>
              <a:gd name="connsiteY129" fmla="*/ 1587575 h 2549600"/>
              <a:gd name="connsiteX130" fmla="*/ 1791580 w 1864489"/>
              <a:gd name="connsiteY130" fmla="*/ 1620913 h 2549600"/>
              <a:gd name="connsiteX131" fmla="*/ 1796342 w 1864489"/>
              <a:gd name="connsiteY131" fmla="*/ 1639963 h 2549600"/>
              <a:gd name="connsiteX132" fmla="*/ 1805867 w 1864489"/>
              <a:gd name="connsiteY132" fmla="*/ 1673300 h 2549600"/>
              <a:gd name="connsiteX133" fmla="*/ 1820155 w 1864489"/>
              <a:gd name="connsiteY133" fmla="*/ 1782838 h 2549600"/>
              <a:gd name="connsiteX134" fmla="*/ 1834442 w 1864489"/>
              <a:gd name="connsiteY134" fmla="*/ 1935238 h 2549600"/>
              <a:gd name="connsiteX135" fmla="*/ 1848730 w 1864489"/>
              <a:gd name="connsiteY135" fmla="*/ 2020963 h 2549600"/>
              <a:gd name="connsiteX136" fmla="*/ 1853492 w 1864489"/>
              <a:gd name="connsiteY136" fmla="*/ 2097163 h 2549600"/>
              <a:gd name="connsiteX137" fmla="*/ 1863017 w 1864489"/>
              <a:gd name="connsiteY137" fmla="*/ 2116213 h 2549600"/>
              <a:gd name="connsiteX138" fmla="*/ 1858255 w 1864489"/>
              <a:gd name="connsiteY138" fmla="*/ 2359100 h 2549600"/>
              <a:gd name="connsiteX139" fmla="*/ 1848730 w 1864489"/>
              <a:gd name="connsiteY139" fmla="*/ 2373388 h 2549600"/>
              <a:gd name="connsiteX140" fmla="*/ 1843967 w 1864489"/>
              <a:gd name="connsiteY140" fmla="*/ 2387675 h 2549600"/>
              <a:gd name="connsiteX141" fmla="*/ 1815392 w 1864489"/>
              <a:gd name="connsiteY141" fmla="*/ 2425775 h 2549600"/>
              <a:gd name="connsiteX142" fmla="*/ 1805867 w 1864489"/>
              <a:gd name="connsiteY142" fmla="*/ 2440063 h 2549600"/>
              <a:gd name="connsiteX143" fmla="*/ 1791580 w 1864489"/>
              <a:gd name="connsiteY143" fmla="*/ 2444825 h 2549600"/>
              <a:gd name="connsiteX144" fmla="*/ 1777292 w 1864489"/>
              <a:gd name="connsiteY144" fmla="*/ 2454350 h 2549600"/>
              <a:gd name="connsiteX145" fmla="*/ 1753480 w 1864489"/>
              <a:gd name="connsiteY145" fmla="*/ 2463875 h 2549600"/>
              <a:gd name="connsiteX146" fmla="*/ 1739192 w 1864489"/>
              <a:gd name="connsiteY146" fmla="*/ 2468638 h 2549600"/>
              <a:gd name="connsiteX147" fmla="*/ 1724905 w 1864489"/>
              <a:gd name="connsiteY147" fmla="*/ 2478163 h 2549600"/>
              <a:gd name="connsiteX148" fmla="*/ 1682042 w 1864489"/>
              <a:gd name="connsiteY148" fmla="*/ 2487688 h 2549600"/>
              <a:gd name="connsiteX149" fmla="*/ 1662992 w 1864489"/>
              <a:gd name="connsiteY149" fmla="*/ 2492450 h 2549600"/>
              <a:gd name="connsiteX150" fmla="*/ 1567742 w 1864489"/>
              <a:gd name="connsiteY150" fmla="*/ 2511500 h 2549600"/>
              <a:gd name="connsiteX151" fmla="*/ 1482017 w 1864489"/>
              <a:gd name="connsiteY151" fmla="*/ 2521025 h 2549600"/>
              <a:gd name="connsiteX152" fmla="*/ 1453442 w 1864489"/>
              <a:gd name="connsiteY152" fmla="*/ 2530550 h 2549600"/>
              <a:gd name="connsiteX153" fmla="*/ 1377242 w 1864489"/>
              <a:gd name="connsiteY153" fmla="*/ 2540075 h 2549600"/>
              <a:gd name="connsiteX154" fmla="*/ 1310567 w 1864489"/>
              <a:gd name="connsiteY154" fmla="*/ 2549600 h 2549600"/>
              <a:gd name="connsiteX155" fmla="*/ 791455 w 1864489"/>
              <a:gd name="connsiteY155" fmla="*/ 2544838 h 2549600"/>
              <a:gd name="connsiteX156" fmla="*/ 720017 w 1864489"/>
              <a:gd name="connsiteY156" fmla="*/ 2530550 h 2549600"/>
              <a:gd name="connsiteX157" fmla="*/ 667630 w 1864489"/>
              <a:gd name="connsiteY157" fmla="*/ 2525788 h 2549600"/>
              <a:gd name="connsiteX158" fmla="*/ 610480 w 1864489"/>
              <a:gd name="connsiteY158" fmla="*/ 2511500 h 2549600"/>
              <a:gd name="connsiteX159" fmla="*/ 529517 w 1864489"/>
              <a:gd name="connsiteY159" fmla="*/ 2506738 h 2549600"/>
              <a:gd name="connsiteX160" fmla="*/ 500942 w 1864489"/>
              <a:gd name="connsiteY160" fmla="*/ 2501975 h 2549600"/>
              <a:gd name="connsiteX161" fmla="*/ 467605 w 1864489"/>
              <a:gd name="connsiteY161" fmla="*/ 2497213 h 2549600"/>
              <a:gd name="connsiteX162" fmla="*/ 453317 w 1864489"/>
              <a:gd name="connsiteY162" fmla="*/ 2492450 h 2549600"/>
              <a:gd name="connsiteX163" fmla="*/ 429505 w 1864489"/>
              <a:gd name="connsiteY163" fmla="*/ 2487688 h 2549600"/>
              <a:gd name="connsiteX164" fmla="*/ 415217 w 1864489"/>
              <a:gd name="connsiteY164" fmla="*/ 2482925 h 2549600"/>
              <a:gd name="connsiteX165" fmla="*/ 343780 w 1864489"/>
              <a:gd name="connsiteY165" fmla="*/ 2473400 h 2549600"/>
              <a:gd name="connsiteX166" fmla="*/ 319967 w 1864489"/>
              <a:gd name="connsiteY166" fmla="*/ 2468638 h 2549600"/>
              <a:gd name="connsiteX167" fmla="*/ 291392 w 1864489"/>
              <a:gd name="connsiteY167" fmla="*/ 2459113 h 2549600"/>
              <a:gd name="connsiteX168" fmla="*/ 277105 w 1864489"/>
              <a:gd name="connsiteY168" fmla="*/ 2454350 h 2549600"/>
              <a:gd name="connsiteX169" fmla="*/ 239005 w 1864489"/>
              <a:gd name="connsiteY169" fmla="*/ 2444825 h 2549600"/>
              <a:gd name="connsiteX170" fmla="*/ 200905 w 1864489"/>
              <a:gd name="connsiteY170" fmla="*/ 2435300 h 2549600"/>
              <a:gd name="connsiteX171" fmla="*/ 177092 w 1864489"/>
              <a:gd name="connsiteY171" fmla="*/ 2425775 h 2549600"/>
              <a:gd name="connsiteX172" fmla="*/ 162805 w 1864489"/>
              <a:gd name="connsiteY172" fmla="*/ 2421013 h 2549600"/>
              <a:gd name="connsiteX173" fmla="*/ 143755 w 1864489"/>
              <a:gd name="connsiteY173" fmla="*/ 2411488 h 2549600"/>
              <a:gd name="connsiteX174" fmla="*/ 110417 w 1864489"/>
              <a:gd name="connsiteY174" fmla="*/ 2397200 h 2549600"/>
              <a:gd name="connsiteX175" fmla="*/ 81842 w 1864489"/>
              <a:gd name="connsiteY175" fmla="*/ 2373388 h 2549600"/>
              <a:gd name="connsiteX176" fmla="*/ 67555 w 1864489"/>
              <a:gd name="connsiteY176" fmla="*/ 2363863 h 2549600"/>
              <a:gd name="connsiteX177" fmla="*/ 48505 w 1864489"/>
              <a:gd name="connsiteY177" fmla="*/ 2330525 h 2549600"/>
              <a:gd name="connsiteX178" fmla="*/ 43742 w 1864489"/>
              <a:gd name="connsiteY178" fmla="*/ 2316238 h 2549600"/>
              <a:gd name="connsiteX179" fmla="*/ 34217 w 1864489"/>
              <a:gd name="connsiteY179" fmla="*/ 2301950 h 2549600"/>
              <a:gd name="connsiteX180" fmla="*/ 15167 w 1864489"/>
              <a:gd name="connsiteY180" fmla="*/ 2254325 h 2549600"/>
              <a:gd name="connsiteX181" fmla="*/ 10405 w 1864489"/>
              <a:gd name="connsiteY181" fmla="*/ 2240038 h 2549600"/>
              <a:gd name="connsiteX182" fmla="*/ 880 w 1864489"/>
              <a:gd name="connsiteY182" fmla="*/ 2220988 h 254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1864489" h="2549600">
                <a:moveTo>
                  <a:pt x="1401055" y="2163838"/>
                </a:moveTo>
                <a:cubicBezTo>
                  <a:pt x="1396292" y="2133675"/>
                  <a:pt x="1394431" y="2102909"/>
                  <a:pt x="1386767" y="2073350"/>
                </a:cubicBezTo>
                <a:cubicBezTo>
                  <a:pt x="1383204" y="2059605"/>
                  <a:pt x="1376236" y="2046609"/>
                  <a:pt x="1367717" y="2035250"/>
                </a:cubicBezTo>
                <a:cubicBezTo>
                  <a:pt x="1355108" y="2018437"/>
                  <a:pt x="1325501" y="1979394"/>
                  <a:pt x="1320092" y="1968575"/>
                </a:cubicBezTo>
                <a:cubicBezTo>
                  <a:pt x="1313742" y="1955875"/>
                  <a:pt x="1309561" y="1941834"/>
                  <a:pt x="1301042" y="1930475"/>
                </a:cubicBezTo>
                <a:lnTo>
                  <a:pt x="1272467" y="1892375"/>
                </a:lnTo>
                <a:cubicBezTo>
                  <a:pt x="1267705" y="1886025"/>
                  <a:pt x="1262583" y="1879929"/>
                  <a:pt x="1258180" y="1873325"/>
                </a:cubicBezTo>
                <a:cubicBezTo>
                  <a:pt x="1236417" y="1840681"/>
                  <a:pt x="1263088" y="1881178"/>
                  <a:pt x="1234367" y="1835225"/>
                </a:cubicBezTo>
                <a:cubicBezTo>
                  <a:pt x="1231333" y="1830371"/>
                  <a:pt x="1228889" y="1824985"/>
                  <a:pt x="1224842" y="1820938"/>
                </a:cubicBezTo>
                <a:cubicBezTo>
                  <a:pt x="1189917" y="1786013"/>
                  <a:pt x="1220079" y="1828874"/>
                  <a:pt x="1191505" y="1787600"/>
                </a:cubicBezTo>
                <a:cubicBezTo>
                  <a:pt x="1181731" y="1773482"/>
                  <a:pt x="1171765" y="1759462"/>
                  <a:pt x="1162930" y="1744738"/>
                </a:cubicBezTo>
                <a:cubicBezTo>
                  <a:pt x="1158167" y="1736800"/>
                  <a:pt x="1153951" y="1728508"/>
                  <a:pt x="1148642" y="1720925"/>
                </a:cubicBezTo>
                <a:cubicBezTo>
                  <a:pt x="1142813" y="1712598"/>
                  <a:pt x="1135691" y="1705245"/>
                  <a:pt x="1129592" y="1697113"/>
                </a:cubicBezTo>
                <a:cubicBezTo>
                  <a:pt x="1116399" y="1679523"/>
                  <a:pt x="1120143" y="1678139"/>
                  <a:pt x="1101017" y="1659013"/>
                </a:cubicBezTo>
                <a:cubicBezTo>
                  <a:pt x="1096970" y="1654966"/>
                  <a:pt x="1091492" y="1652663"/>
                  <a:pt x="1086730" y="1649488"/>
                </a:cubicBezTo>
                <a:cubicBezTo>
                  <a:pt x="1069906" y="1615839"/>
                  <a:pt x="1085829" y="1642665"/>
                  <a:pt x="1053392" y="1606625"/>
                </a:cubicBezTo>
                <a:cubicBezTo>
                  <a:pt x="1046592" y="1599070"/>
                  <a:pt x="1039980" y="1591271"/>
                  <a:pt x="1034342" y="1582813"/>
                </a:cubicBezTo>
                <a:cubicBezTo>
                  <a:pt x="1024073" y="1567409"/>
                  <a:pt x="1018857" y="1548279"/>
                  <a:pt x="1005767" y="1535188"/>
                </a:cubicBezTo>
                <a:cubicBezTo>
                  <a:pt x="1001005" y="1530425"/>
                  <a:pt x="995216" y="1526504"/>
                  <a:pt x="991480" y="1520900"/>
                </a:cubicBezTo>
                <a:cubicBezTo>
                  <a:pt x="985573" y="1512039"/>
                  <a:pt x="982671" y="1501457"/>
                  <a:pt x="977192" y="1492325"/>
                </a:cubicBezTo>
                <a:cubicBezTo>
                  <a:pt x="960859" y="1465103"/>
                  <a:pt x="935267" y="1451338"/>
                  <a:pt x="920042" y="1420888"/>
                </a:cubicBezTo>
                <a:cubicBezTo>
                  <a:pt x="893668" y="1368139"/>
                  <a:pt x="932568" y="1442614"/>
                  <a:pt x="891467" y="1378025"/>
                </a:cubicBezTo>
                <a:cubicBezTo>
                  <a:pt x="885750" y="1369041"/>
                  <a:pt x="882897" y="1358434"/>
                  <a:pt x="877180" y="1349450"/>
                </a:cubicBezTo>
                <a:cubicBezTo>
                  <a:pt x="871723" y="1340874"/>
                  <a:pt x="864229" y="1333770"/>
                  <a:pt x="858130" y="1325638"/>
                </a:cubicBezTo>
                <a:cubicBezTo>
                  <a:pt x="838467" y="1299421"/>
                  <a:pt x="858855" y="1323939"/>
                  <a:pt x="839080" y="1292300"/>
                </a:cubicBezTo>
                <a:cubicBezTo>
                  <a:pt x="834873" y="1285569"/>
                  <a:pt x="829555" y="1279600"/>
                  <a:pt x="824792" y="1273250"/>
                </a:cubicBezTo>
                <a:cubicBezTo>
                  <a:pt x="816062" y="1247057"/>
                  <a:pt x="825276" y="1270524"/>
                  <a:pt x="810505" y="1244675"/>
                </a:cubicBezTo>
                <a:cubicBezTo>
                  <a:pt x="795322" y="1218104"/>
                  <a:pt x="802550" y="1219253"/>
                  <a:pt x="777167" y="1187525"/>
                </a:cubicBezTo>
                <a:cubicBezTo>
                  <a:pt x="770817" y="1179588"/>
                  <a:pt x="763946" y="1172040"/>
                  <a:pt x="758117" y="1163713"/>
                </a:cubicBezTo>
                <a:cubicBezTo>
                  <a:pt x="752809" y="1156130"/>
                  <a:pt x="747970" y="1148179"/>
                  <a:pt x="743830" y="1139900"/>
                </a:cubicBezTo>
                <a:cubicBezTo>
                  <a:pt x="740007" y="1132254"/>
                  <a:pt x="739274" y="1123044"/>
                  <a:pt x="734305" y="1116088"/>
                </a:cubicBezTo>
                <a:cubicBezTo>
                  <a:pt x="730978" y="1111430"/>
                  <a:pt x="724780" y="1109738"/>
                  <a:pt x="720017" y="1106563"/>
                </a:cubicBezTo>
                <a:cubicBezTo>
                  <a:pt x="710492" y="1092275"/>
                  <a:pt x="701745" y="1077437"/>
                  <a:pt x="691442" y="1063700"/>
                </a:cubicBezTo>
                <a:lnTo>
                  <a:pt x="648580" y="1006550"/>
                </a:lnTo>
                <a:cubicBezTo>
                  <a:pt x="643817" y="1000200"/>
                  <a:pt x="638695" y="994104"/>
                  <a:pt x="634292" y="987500"/>
                </a:cubicBezTo>
                <a:cubicBezTo>
                  <a:pt x="631117" y="982738"/>
                  <a:pt x="628201" y="977792"/>
                  <a:pt x="624767" y="973213"/>
                </a:cubicBezTo>
                <a:cubicBezTo>
                  <a:pt x="618668" y="965081"/>
                  <a:pt x="612411" y="957050"/>
                  <a:pt x="605717" y="949400"/>
                </a:cubicBezTo>
                <a:cubicBezTo>
                  <a:pt x="601282" y="944331"/>
                  <a:pt x="595345" y="940593"/>
                  <a:pt x="591430" y="935113"/>
                </a:cubicBezTo>
                <a:cubicBezTo>
                  <a:pt x="587304" y="929336"/>
                  <a:pt x="585668" y="922083"/>
                  <a:pt x="581905" y="916063"/>
                </a:cubicBezTo>
                <a:cubicBezTo>
                  <a:pt x="577698" y="909332"/>
                  <a:pt x="572020" y="903618"/>
                  <a:pt x="567617" y="897013"/>
                </a:cubicBezTo>
                <a:cubicBezTo>
                  <a:pt x="562482" y="889311"/>
                  <a:pt x="559013" y="880507"/>
                  <a:pt x="553330" y="873200"/>
                </a:cubicBezTo>
                <a:cubicBezTo>
                  <a:pt x="547817" y="866111"/>
                  <a:pt x="539668" y="861334"/>
                  <a:pt x="534280" y="854150"/>
                </a:cubicBezTo>
                <a:cubicBezTo>
                  <a:pt x="530020" y="848470"/>
                  <a:pt x="529341" y="840520"/>
                  <a:pt x="524755" y="835100"/>
                </a:cubicBezTo>
                <a:cubicBezTo>
                  <a:pt x="511703" y="819675"/>
                  <a:pt x="493100" y="809050"/>
                  <a:pt x="481892" y="792238"/>
                </a:cubicBezTo>
                <a:cubicBezTo>
                  <a:pt x="468631" y="772346"/>
                  <a:pt x="476414" y="781997"/>
                  <a:pt x="458080" y="763663"/>
                </a:cubicBezTo>
                <a:cubicBezTo>
                  <a:pt x="451929" y="745212"/>
                  <a:pt x="454554" y="748067"/>
                  <a:pt x="439030" y="730325"/>
                </a:cubicBezTo>
                <a:cubicBezTo>
                  <a:pt x="433117" y="723567"/>
                  <a:pt x="424961" y="718747"/>
                  <a:pt x="419980" y="711275"/>
                </a:cubicBezTo>
                <a:cubicBezTo>
                  <a:pt x="412104" y="699461"/>
                  <a:pt x="408553" y="685154"/>
                  <a:pt x="400930" y="673175"/>
                </a:cubicBezTo>
                <a:lnTo>
                  <a:pt x="367592" y="620788"/>
                </a:lnTo>
                <a:cubicBezTo>
                  <a:pt x="367568" y="620751"/>
                  <a:pt x="348567" y="592250"/>
                  <a:pt x="348542" y="592213"/>
                </a:cubicBezTo>
                <a:cubicBezTo>
                  <a:pt x="348535" y="592202"/>
                  <a:pt x="329500" y="563649"/>
                  <a:pt x="329492" y="563638"/>
                </a:cubicBezTo>
                <a:cubicBezTo>
                  <a:pt x="324730" y="557288"/>
                  <a:pt x="319060" y="551527"/>
                  <a:pt x="315205" y="544588"/>
                </a:cubicBezTo>
                <a:cubicBezTo>
                  <a:pt x="284027" y="488466"/>
                  <a:pt x="328177" y="550769"/>
                  <a:pt x="291392" y="501725"/>
                </a:cubicBezTo>
                <a:cubicBezTo>
                  <a:pt x="277605" y="460363"/>
                  <a:pt x="300457" y="525476"/>
                  <a:pt x="272342" y="463625"/>
                </a:cubicBezTo>
                <a:cubicBezTo>
                  <a:pt x="248053" y="410189"/>
                  <a:pt x="275771" y="454481"/>
                  <a:pt x="253292" y="420763"/>
                </a:cubicBezTo>
                <a:cubicBezTo>
                  <a:pt x="251705" y="412825"/>
                  <a:pt x="251372" y="404529"/>
                  <a:pt x="248530" y="396950"/>
                </a:cubicBezTo>
                <a:cubicBezTo>
                  <a:pt x="246520" y="391591"/>
                  <a:pt x="241565" y="387782"/>
                  <a:pt x="239005" y="382663"/>
                </a:cubicBezTo>
                <a:cubicBezTo>
                  <a:pt x="236760" y="378173"/>
                  <a:pt x="236281" y="372963"/>
                  <a:pt x="234242" y="368375"/>
                </a:cubicBezTo>
                <a:cubicBezTo>
                  <a:pt x="212197" y="318773"/>
                  <a:pt x="225922" y="357698"/>
                  <a:pt x="215192" y="325513"/>
                </a:cubicBezTo>
                <a:cubicBezTo>
                  <a:pt x="211202" y="301573"/>
                  <a:pt x="207587" y="277462"/>
                  <a:pt x="200905" y="254075"/>
                </a:cubicBezTo>
                <a:cubicBezTo>
                  <a:pt x="199526" y="249248"/>
                  <a:pt x="197521" y="244615"/>
                  <a:pt x="196142" y="239788"/>
                </a:cubicBezTo>
                <a:cubicBezTo>
                  <a:pt x="194344" y="233494"/>
                  <a:pt x="193178" y="227032"/>
                  <a:pt x="191380" y="220738"/>
                </a:cubicBezTo>
                <a:cubicBezTo>
                  <a:pt x="190001" y="215911"/>
                  <a:pt x="187835" y="211320"/>
                  <a:pt x="186617" y="206450"/>
                </a:cubicBezTo>
                <a:lnTo>
                  <a:pt x="177092" y="168350"/>
                </a:lnTo>
                <a:cubicBezTo>
                  <a:pt x="170969" y="125492"/>
                  <a:pt x="154826" y="51267"/>
                  <a:pt x="177092" y="11188"/>
                </a:cubicBezTo>
                <a:cubicBezTo>
                  <a:pt x="183308" y="0"/>
                  <a:pt x="202492" y="14363"/>
                  <a:pt x="215192" y="15950"/>
                </a:cubicBezTo>
                <a:cubicBezTo>
                  <a:pt x="219955" y="19125"/>
                  <a:pt x="225083" y="21811"/>
                  <a:pt x="229480" y="25475"/>
                </a:cubicBezTo>
                <a:cubicBezTo>
                  <a:pt x="234654" y="29787"/>
                  <a:pt x="238286" y="35848"/>
                  <a:pt x="243767" y="39763"/>
                </a:cubicBezTo>
                <a:cubicBezTo>
                  <a:pt x="249544" y="43890"/>
                  <a:pt x="256729" y="45635"/>
                  <a:pt x="262817" y="49288"/>
                </a:cubicBezTo>
                <a:cubicBezTo>
                  <a:pt x="272633" y="55178"/>
                  <a:pt x="281867" y="61988"/>
                  <a:pt x="291392" y="68338"/>
                </a:cubicBezTo>
                <a:cubicBezTo>
                  <a:pt x="296155" y="71513"/>
                  <a:pt x="300127" y="76475"/>
                  <a:pt x="305680" y="77863"/>
                </a:cubicBezTo>
                <a:lnTo>
                  <a:pt x="324730" y="82625"/>
                </a:lnTo>
                <a:cubicBezTo>
                  <a:pt x="375789" y="116665"/>
                  <a:pt x="298293" y="63651"/>
                  <a:pt x="353305" y="106438"/>
                </a:cubicBezTo>
                <a:cubicBezTo>
                  <a:pt x="362341" y="113466"/>
                  <a:pt x="372355" y="119138"/>
                  <a:pt x="381880" y="125488"/>
                </a:cubicBezTo>
                <a:cubicBezTo>
                  <a:pt x="386642" y="128663"/>
                  <a:pt x="390737" y="133203"/>
                  <a:pt x="396167" y="135013"/>
                </a:cubicBezTo>
                <a:lnTo>
                  <a:pt x="410455" y="139775"/>
                </a:lnTo>
                <a:cubicBezTo>
                  <a:pt x="443212" y="172534"/>
                  <a:pt x="401421" y="133753"/>
                  <a:pt x="453317" y="168350"/>
                </a:cubicBezTo>
                <a:cubicBezTo>
                  <a:pt x="468378" y="178390"/>
                  <a:pt x="480464" y="192708"/>
                  <a:pt x="496180" y="201688"/>
                </a:cubicBezTo>
                <a:cubicBezTo>
                  <a:pt x="507292" y="208038"/>
                  <a:pt x="519032" y="213399"/>
                  <a:pt x="529517" y="220738"/>
                </a:cubicBezTo>
                <a:cubicBezTo>
                  <a:pt x="535035" y="224600"/>
                  <a:pt x="538489" y="230890"/>
                  <a:pt x="543805" y="235025"/>
                </a:cubicBezTo>
                <a:cubicBezTo>
                  <a:pt x="552841" y="242053"/>
                  <a:pt x="562722" y="247929"/>
                  <a:pt x="572380" y="254075"/>
                </a:cubicBezTo>
                <a:cubicBezTo>
                  <a:pt x="580189" y="259045"/>
                  <a:pt x="589646" y="261818"/>
                  <a:pt x="596192" y="268363"/>
                </a:cubicBezTo>
                <a:cubicBezTo>
                  <a:pt x="642029" y="314197"/>
                  <a:pt x="574526" y="248045"/>
                  <a:pt x="629530" y="296938"/>
                </a:cubicBezTo>
                <a:cubicBezTo>
                  <a:pt x="637920" y="304396"/>
                  <a:pt x="644894" y="313358"/>
                  <a:pt x="653342" y="320750"/>
                </a:cubicBezTo>
                <a:cubicBezTo>
                  <a:pt x="657650" y="324519"/>
                  <a:pt x="663051" y="326841"/>
                  <a:pt x="667630" y="330275"/>
                </a:cubicBezTo>
                <a:cubicBezTo>
                  <a:pt x="682110" y="341135"/>
                  <a:pt x="696145" y="352577"/>
                  <a:pt x="710492" y="363613"/>
                </a:cubicBezTo>
                <a:cubicBezTo>
                  <a:pt x="716783" y="368453"/>
                  <a:pt x="723192" y="373138"/>
                  <a:pt x="729542" y="377900"/>
                </a:cubicBezTo>
                <a:lnTo>
                  <a:pt x="767642" y="406475"/>
                </a:lnTo>
                <a:cubicBezTo>
                  <a:pt x="773992" y="411238"/>
                  <a:pt x="779162" y="418253"/>
                  <a:pt x="786692" y="420763"/>
                </a:cubicBezTo>
                <a:lnTo>
                  <a:pt x="800980" y="425525"/>
                </a:lnTo>
                <a:cubicBezTo>
                  <a:pt x="819002" y="438399"/>
                  <a:pt x="841210" y="453348"/>
                  <a:pt x="858130" y="468388"/>
                </a:cubicBezTo>
                <a:cubicBezTo>
                  <a:pt x="864842" y="474354"/>
                  <a:pt x="870362" y="481594"/>
                  <a:pt x="877180" y="487438"/>
                </a:cubicBezTo>
                <a:cubicBezTo>
                  <a:pt x="881526" y="491163"/>
                  <a:pt x="887213" y="493134"/>
                  <a:pt x="891467" y="496963"/>
                </a:cubicBezTo>
                <a:cubicBezTo>
                  <a:pt x="903148" y="507476"/>
                  <a:pt x="911729" y="521583"/>
                  <a:pt x="924805" y="530300"/>
                </a:cubicBezTo>
                <a:cubicBezTo>
                  <a:pt x="934330" y="536650"/>
                  <a:pt x="945285" y="541255"/>
                  <a:pt x="953380" y="549350"/>
                </a:cubicBezTo>
                <a:cubicBezTo>
                  <a:pt x="966080" y="562050"/>
                  <a:pt x="977455" y="576230"/>
                  <a:pt x="991480" y="587450"/>
                </a:cubicBezTo>
                <a:cubicBezTo>
                  <a:pt x="999417" y="593800"/>
                  <a:pt x="1008104" y="599312"/>
                  <a:pt x="1015292" y="606500"/>
                </a:cubicBezTo>
                <a:cubicBezTo>
                  <a:pt x="1020905" y="612113"/>
                  <a:pt x="1024414" y="619523"/>
                  <a:pt x="1029580" y="625550"/>
                </a:cubicBezTo>
                <a:cubicBezTo>
                  <a:pt x="1064816" y="666659"/>
                  <a:pt x="1018891" y="604948"/>
                  <a:pt x="1062917" y="663650"/>
                </a:cubicBezTo>
                <a:cubicBezTo>
                  <a:pt x="1066351" y="668229"/>
                  <a:pt x="1068395" y="673891"/>
                  <a:pt x="1072442" y="677938"/>
                </a:cubicBezTo>
                <a:cubicBezTo>
                  <a:pt x="1078055" y="683551"/>
                  <a:pt x="1085879" y="686612"/>
                  <a:pt x="1091492" y="692225"/>
                </a:cubicBezTo>
                <a:cubicBezTo>
                  <a:pt x="1123651" y="724383"/>
                  <a:pt x="1090967" y="698520"/>
                  <a:pt x="1115305" y="725563"/>
                </a:cubicBezTo>
                <a:cubicBezTo>
                  <a:pt x="1125818" y="737244"/>
                  <a:pt x="1139925" y="745824"/>
                  <a:pt x="1148642" y="758900"/>
                </a:cubicBezTo>
                <a:cubicBezTo>
                  <a:pt x="1171428" y="793079"/>
                  <a:pt x="1159597" y="779380"/>
                  <a:pt x="1181980" y="801763"/>
                </a:cubicBezTo>
                <a:cubicBezTo>
                  <a:pt x="1191632" y="830720"/>
                  <a:pt x="1181502" y="807428"/>
                  <a:pt x="1215317" y="844625"/>
                </a:cubicBezTo>
                <a:cubicBezTo>
                  <a:pt x="1222155" y="852147"/>
                  <a:pt x="1227498" y="860945"/>
                  <a:pt x="1234367" y="868438"/>
                </a:cubicBezTo>
                <a:cubicBezTo>
                  <a:pt x="1244986" y="880023"/>
                  <a:pt x="1257888" y="889503"/>
                  <a:pt x="1267705" y="901775"/>
                </a:cubicBezTo>
                <a:cubicBezTo>
                  <a:pt x="1280405" y="917650"/>
                  <a:pt x="1294528" y="932484"/>
                  <a:pt x="1305805" y="949400"/>
                </a:cubicBezTo>
                <a:cubicBezTo>
                  <a:pt x="1319077" y="969309"/>
                  <a:pt x="1322358" y="978276"/>
                  <a:pt x="1339142" y="992263"/>
                </a:cubicBezTo>
                <a:cubicBezTo>
                  <a:pt x="1343539" y="995927"/>
                  <a:pt x="1348667" y="998613"/>
                  <a:pt x="1353430" y="1001788"/>
                </a:cubicBezTo>
                <a:cubicBezTo>
                  <a:pt x="1363871" y="1033114"/>
                  <a:pt x="1354642" y="1012525"/>
                  <a:pt x="1396292" y="1054175"/>
                </a:cubicBezTo>
                <a:lnTo>
                  <a:pt x="1396292" y="1054175"/>
                </a:lnTo>
                <a:cubicBezTo>
                  <a:pt x="1401055" y="1062113"/>
                  <a:pt x="1404654" y="1070877"/>
                  <a:pt x="1410580" y="1077988"/>
                </a:cubicBezTo>
                <a:cubicBezTo>
                  <a:pt x="1420641" y="1090061"/>
                  <a:pt x="1434488" y="1098753"/>
                  <a:pt x="1443917" y="1111325"/>
                </a:cubicBezTo>
                <a:cubicBezTo>
                  <a:pt x="1453442" y="1124025"/>
                  <a:pt x="1461267" y="1138200"/>
                  <a:pt x="1472492" y="1149425"/>
                </a:cubicBezTo>
                <a:cubicBezTo>
                  <a:pt x="1482017" y="1158950"/>
                  <a:pt x="1489859" y="1170528"/>
                  <a:pt x="1501067" y="1178000"/>
                </a:cubicBezTo>
                <a:cubicBezTo>
                  <a:pt x="1505830" y="1181175"/>
                  <a:pt x="1511120" y="1183675"/>
                  <a:pt x="1515355" y="1187525"/>
                </a:cubicBezTo>
                <a:cubicBezTo>
                  <a:pt x="1528645" y="1199606"/>
                  <a:pt x="1540755" y="1212925"/>
                  <a:pt x="1553455" y="1225625"/>
                </a:cubicBezTo>
                <a:cubicBezTo>
                  <a:pt x="1559805" y="1231975"/>
                  <a:pt x="1566756" y="1237776"/>
                  <a:pt x="1572505" y="1244675"/>
                </a:cubicBezTo>
                <a:lnTo>
                  <a:pt x="1596317" y="1273250"/>
                </a:lnTo>
                <a:cubicBezTo>
                  <a:pt x="1605869" y="1301905"/>
                  <a:pt x="1593962" y="1273285"/>
                  <a:pt x="1615367" y="1301825"/>
                </a:cubicBezTo>
                <a:cubicBezTo>
                  <a:pt x="1620921" y="1309230"/>
                  <a:pt x="1623972" y="1318331"/>
                  <a:pt x="1629655" y="1325638"/>
                </a:cubicBezTo>
                <a:cubicBezTo>
                  <a:pt x="1635168" y="1332727"/>
                  <a:pt x="1642861" y="1337870"/>
                  <a:pt x="1648705" y="1344688"/>
                </a:cubicBezTo>
                <a:cubicBezTo>
                  <a:pt x="1669871" y="1369382"/>
                  <a:pt x="1645001" y="1350155"/>
                  <a:pt x="1672517" y="1368500"/>
                </a:cubicBezTo>
                <a:cubicBezTo>
                  <a:pt x="1687162" y="1397790"/>
                  <a:pt x="1678103" y="1381641"/>
                  <a:pt x="1701092" y="1416125"/>
                </a:cubicBezTo>
                <a:lnTo>
                  <a:pt x="1710617" y="1430413"/>
                </a:lnTo>
                <a:cubicBezTo>
                  <a:pt x="1713792" y="1441525"/>
                  <a:pt x="1716487" y="1452786"/>
                  <a:pt x="1720142" y="1463750"/>
                </a:cubicBezTo>
                <a:cubicBezTo>
                  <a:pt x="1728202" y="1487929"/>
                  <a:pt x="1742571" y="1513369"/>
                  <a:pt x="1753480" y="1535188"/>
                </a:cubicBezTo>
                <a:lnTo>
                  <a:pt x="1767767" y="1563763"/>
                </a:lnTo>
                <a:cubicBezTo>
                  <a:pt x="1769355" y="1571700"/>
                  <a:pt x="1769970" y="1579896"/>
                  <a:pt x="1772530" y="1587575"/>
                </a:cubicBezTo>
                <a:cubicBezTo>
                  <a:pt x="1776558" y="1599660"/>
                  <a:pt x="1784612" y="1610461"/>
                  <a:pt x="1791580" y="1620913"/>
                </a:cubicBezTo>
                <a:cubicBezTo>
                  <a:pt x="1793167" y="1627263"/>
                  <a:pt x="1794544" y="1633669"/>
                  <a:pt x="1796342" y="1639963"/>
                </a:cubicBezTo>
                <a:cubicBezTo>
                  <a:pt x="1800875" y="1655827"/>
                  <a:pt x="1802887" y="1655420"/>
                  <a:pt x="1805867" y="1673300"/>
                </a:cubicBezTo>
                <a:cubicBezTo>
                  <a:pt x="1813572" y="1719530"/>
                  <a:pt x="1815380" y="1739865"/>
                  <a:pt x="1820155" y="1782838"/>
                </a:cubicBezTo>
                <a:cubicBezTo>
                  <a:pt x="1824720" y="1865023"/>
                  <a:pt x="1822001" y="1860593"/>
                  <a:pt x="1834442" y="1935238"/>
                </a:cubicBezTo>
                <a:lnTo>
                  <a:pt x="1848730" y="2020963"/>
                </a:lnTo>
                <a:cubicBezTo>
                  <a:pt x="1850317" y="2046363"/>
                  <a:pt x="1849717" y="2071995"/>
                  <a:pt x="1853492" y="2097163"/>
                </a:cubicBezTo>
                <a:cubicBezTo>
                  <a:pt x="1854545" y="2104184"/>
                  <a:pt x="1862888" y="2109115"/>
                  <a:pt x="1863017" y="2116213"/>
                </a:cubicBezTo>
                <a:cubicBezTo>
                  <a:pt x="1864489" y="2197178"/>
                  <a:pt x="1862747" y="2278247"/>
                  <a:pt x="1858255" y="2359100"/>
                </a:cubicBezTo>
                <a:cubicBezTo>
                  <a:pt x="1857938" y="2364815"/>
                  <a:pt x="1851290" y="2368268"/>
                  <a:pt x="1848730" y="2373388"/>
                </a:cubicBezTo>
                <a:cubicBezTo>
                  <a:pt x="1846485" y="2377878"/>
                  <a:pt x="1846212" y="2383185"/>
                  <a:pt x="1843967" y="2387675"/>
                </a:cubicBezTo>
                <a:cubicBezTo>
                  <a:pt x="1838581" y="2398446"/>
                  <a:pt x="1820654" y="2418759"/>
                  <a:pt x="1815392" y="2425775"/>
                </a:cubicBezTo>
                <a:cubicBezTo>
                  <a:pt x="1811958" y="2430354"/>
                  <a:pt x="1810337" y="2436487"/>
                  <a:pt x="1805867" y="2440063"/>
                </a:cubicBezTo>
                <a:cubicBezTo>
                  <a:pt x="1801947" y="2443199"/>
                  <a:pt x="1796342" y="2443238"/>
                  <a:pt x="1791580" y="2444825"/>
                </a:cubicBezTo>
                <a:cubicBezTo>
                  <a:pt x="1786817" y="2448000"/>
                  <a:pt x="1782412" y="2451790"/>
                  <a:pt x="1777292" y="2454350"/>
                </a:cubicBezTo>
                <a:cubicBezTo>
                  <a:pt x="1769646" y="2458173"/>
                  <a:pt x="1761484" y="2460873"/>
                  <a:pt x="1753480" y="2463875"/>
                </a:cubicBezTo>
                <a:cubicBezTo>
                  <a:pt x="1748779" y="2465638"/>
                  <a:pt x="1743682" y="2466393"/>
                  <a:pt x="1739192" y="2468638"/>
                </a:cubicBezTo>
                <a:cubicBezTo>
                  <a:pt x="1734073" y="2471198"/>
                  <a:pt x="1730335" y="2476353"/>
                  <a:pt x="1724905" y="2478163"/>
                </a:cubicBezTo>
                <a:cubicBezTo>
                  <a:pt x="1711020" y="2482791"/>
                  <a:pt x="1696303" y="2484397"/>
                  <a:pt x="1682042" y="2487688"/>
                </a:cubicBezTo>
                <a:cubicBezTo>
                  <a:pt x="1675664" y="2489160"/>
                  <a:pt x="1669342" y="2490863"/>
                  <a:pt x="1662992" y="2492450"/>
                </a:cubicBezTo>
                <a:cubicBezTo>
                  <a:pt x="1621491" y="2513201"/>
                  <a:pt x="1649386" y="2501895"/>
                  <a:pt x="1567742" y="2511500"/>
                </a:cubicBezTo>
                <a:lnTo>
                  <a:pt x="1482017" y="2521025"/>
                </a:lnTo>
                <a:cubicBezTo>
                  <a:pt x="1472492" y="2524200"/>
                  <a:pt x="1463225" y="2528292"/>
                  <a:pt x="1453442" y="2530550"/>
                </a:cubicBezTo>
                <a:cubicBezTo>
                  <a:pt x="1439417" y="2533787"/>
                  <a:pt x="1388304" y="2538632"/>
                  <a:pt x="1377242" y="2540075"/>
                </a:cubicBezTo>
                <a:cubicBezTo>
                  <a:pt x="1354980" y="2542979"/>
                  <a:pt x="1332792" y="2546425"/>
                  <a:pt x="1310567" y="2549600"/>
                </a:cubicBezTo>
                <a:lnTo>
                  <a:pt x="791455" y="2544838"/>
                </a:lnTo>
                <a:cubicBezTo>
                  <a:pt x="615694" y="2541909"/>
                  <a:pt x="801840" y="2546914"/>
                  <a:pt x="720017" y="2530550"/>
                </a:cubicBezTo>
                <a:cubicBezTo>
                  <a:pt x="702823" y="2527111"/>
                  <a:pt x="685092" y="2527375"/>
                  <a:pt x="667630" y="2525788"/>
                </a:cubicBezTo>
                <a:cubicBezTo>
                  <a:pt x="647488" y="2519073"/>
                  <a:pt x="634831" y="2514310"/>
                  <a:pt x="610480" y="2511500"/>
                </a:cubicBezTo>
                <a:cubicBezTo>
                  <a:pt x="583624" y="2508401"/>
                  <a:pt x="556505" y="2508325"/>
                  <a:pt x="529517" y="2506738"/>
                </a:cubicBezTo>
                <a:lnTo>
                  <a:pt x="500942" y="2501975"/>
                </a:lnTo>
                <a:cubicBezTo>
                  <a:pt x="489847" y="2500268"/>
                  <a:pt x="478612" y="2499414"/>
                  <a:pt x="467605" y="2497213"/>
                </a:cubicBezTo>
                <a:cubicBezTo>
                  <a:pt x="462682" y="2496228"/>
                  <a:pt x="458187" y="2493668"/>
                  <a:pt x="453317" y="2492450"/>
                </a:cubicBezTo>
                <a:cubicBezTo>
                  <a:pt x="445464" y="2490487"/>
                  <a:pt x="437358" y="2489651"/>
                  <a:pt x="429505" y="2487688"/>
                </a:cubicBezTo>
                <a:cubicBezTo>
                  <a:pt x="424635" y="2486470"/>
                  <a:pt x="420140" y="2483910"/>
                  <a:pt x="415217" y="2482925"/>
                </a:cubicBezTo>
                <a:cubicBezTo>
                  <a:pt x="399206" y="2479723"/>
                  <a:pt x="358816" y="2475713"/>
                  <a:pt x="343780" y="2473400"/>
                </a:cubicBezTo>
                <a:cubicBezTo>
                  <a:pt x="335779" y="2472169"/>
                  <a:pt x="327777" y="2470768"/>
                  <a:pt x="319967" y="2468638"/>
                </a:cubicBezTo>
                <a:cubicBezTo>
                  <a:pt x="310281" y="2465996"/>
                  <a:pt x="300917" y="2462288"/>
                  <a:pt x="291392" y="2459113"/>
                </a:cubicBezTo>
                <a:cubicBezTo>
                  <a:pt x="286630" y="2457525"/>
                  <a:pt x="282028" y="2455334"/>
                  <a:pt x="277105" y="2454350"/>
                </a:cubicBezTo>
                <a:cubicBezTo>
                  <a:pt x="218850" y="2442701"/>
                  <a:pt x="279278" y="2455809"/>
                  <a:pt x="239005" y="2444825"/>
                </a:cubicBezTo>
                <a:cubicBezTo>
                  <a:pt x="226375" y="2441380"/>
                  <a:pt x="213060" y="2440162"/>
                  <a:pt x="200905" y="2435300"/>
                </a:cubicBezTo>
                <a:cubicBezTo>
                  <a:pt x="192967" y="2432125"/>
                  <a:pt x="185097" y="2428777"/>
                  <a:pt x="177092" y="2425775"/>
                </a:cubicBezTo>
                <a:cubicBezTo>
                  <a:pt x="172392" y="2424012"/>
                  <a:pt x="167419" y="2422990"/>
                  <a:pt x="162805" y="2421013"/>
                </a:cubicBezTo>
                <a:cubicBezTo>
                  <a:pt x="156279" y="2418216"/>
                  <a:pt x="150280" y="2414285"/>
                  <a:pt x="143755" y="2411488"/>
                </a:cubicBezTo>
                <a:cubicBezTo>
                  <a:pt x="117043" y="2400040"/>
                  <a:pt x="142003" y="2415249"/>
                  <a:pt x="110417" y="2397200"/>
                </a:cubicBezTo>
                <a:cubicBezTo>
                  <a:pt x="87847" y="2384303"/>
                  <a:pt x="103329" y="2391294"/>
                  <a:pt x="81842" y="2373388"/>
                </a:cubicBezTo>
                <a:cubicBezTo>
                  <a:pt x="77445" y="2369724"/>
                  <a:pt x="72317" y="2367038"/>
                  <a:pt x="67555" y="2363863"/>
                </a:cubicBezTo>
                <a:cubicBezTo>
                  <a:pt x="57989" y="2349513"/>
                  <a:pt x="55757" y="2347445"/>
                  <a:pt x="48505" y="2330525"/>
                </a:cubicBezTo>
                <a:cubicBezTo>
                  <a:pt x="46527" y="2325911"/>
                  <a:pt x="45987" y="2320728"/>
                  <a:pt x="43742" y="2316238"/>
                </a:cubicBezTo>
                <a:cubicBezTo>
                  <a:pt x="41182" y="2311118"/>
                  <a:pt x="37057" y="2306920"/>
                  <a:pt x="34217" y="2301950"/>
                </a:cubicBezTo>
                <a:cubicBezTo>
                  <a:pt x="23005" y="2282329"/>
                  <a:pt x="22973" y="2277743"/>
                  <a:pt x="15167" y="2254325"/>
                </a:cubicBezTo>
                <a:cubicBezTo>
                  <a:pt x="13580" y="2249563"/>
                  <a:pt x="13189" y="2244215"/>
                  <a:pt x="10405" y="2240038"/>
                </a:cubicBezTo>
                <a:cubicBezTo>
                  <a:pt x="0" y="2224429"/>
                  <a:pt x="880" y="2231474"/>
                  <a:pt x="880" y="2220988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rot="5400000" flipH="1" flipV="1">
            <a:off x="2000232" y="3286124"/>
            <a:ext cx="142876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656301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*inheritance(</a:t>
            </a:r>
            <a:r>
              <a:rPr lang="ko-KR" altLang="en-US" b="1" dirty="0" smtClean="0"/>
              <a:t>상속</a:t>
            </a:r>
            <a:r>
              <a:rPr lang="en-US" altLang="ko-KR" b="1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코드의 </a:t>
            </a:r>
            <a:r>
              <a:rPr lang="ko-KR" altLang="en-US" sz="1600" dirty="0" err="1" smtClean="0"/>
              <a:t>재사용성</a:t>
            </a:r>
            <a:r>
              <a:rPr lang="ko-KR" altLang="en-US" sz="1600" dirty="0" smtClean="0"/>
              <a:t> 향상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부모클래스의 자원을 자식클래스에서 자신의 것 </a:t>
            </a:r>
            <a:r>
              <a:rPr lang="ko-KR" altLang="en-US" sz="1600" dirty="0" err="1" smtClean="0"/>
              <a:t>처럼</a:t>
            </a:r>
            <a:r>
              <a:rPr lang="ko-KR" altLang="en-US" sz="1600" dirty="0" smtClean="0"/>
              <a:t> 사용하는 것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 OOP</a:t>
            </a:r>
            <a:r>
              <a:rPr lang="ko-KR" altLang="en-US" sz="1600" dirty="0" smtClean="0"/>
              <a:t>언어의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 특징 중 하나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클래스의 간의 계층이 생성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2071670" y="1008861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232" y="1080299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변수</a:t>
            </a:r>
            <a:r>
              <a:rPr lang="en-US" altLang="ko-KR" sz="1200" dirty="0" smtClean="0"/>
              <a:t>,method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71678"/>
            <a:ext cx="1681164" cy="169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직선 연결선 12"/>
          <p:cNvCxnSpPr/>
          <p:nvPr/>
        </p:nvCxnSpPr>
        <p:spPr>
          <a:xfrm>
            <a:off x="2428860" y="2857496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86050" y="214311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부모</a:t>
            </a:r>
            <a:r>
              <a:rPr lang="en-US" altLang="ko-KR" sz="1200" dirty="0" smtClean="0"/>
              <a:t>,  Super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7488" y="3009125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자식</a:t>
            </a:r>
            <a:r>
              <a:rPr lang="en-US" altLang="ko-KR" sz="1200" dirty="0" smtClean="0"/>
              <a:t>,  Sub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2714612" y="3500438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0430" y="3500438"/>
            <a:ext cx="58801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코드의 </a:t>
            </a:r>
            <a:r>
              <a:rPr lang="ko-KR" altLang="en-US" sz="1600" dirty="0" err="1" smtClean="0"/>
              <a:t>재사용성</a:t>
            </a:r>
            <a:endParaRPr lang="en-US" altLang="ko-KR" sz="1600" dirty="0" smtClean="0"/>
          </a:p>
          <a:p>
            <a:r>
              <a:rPr lang="ko-KR" altLang="en-US" sz="1600" dirty="0" smtClean="0"/>
              <a:t>객체화를 하고 </a:t>
            </a:r>
            <a:r>
              <a:rPr lang="ko-KR" altLang="en-US" sz="1600" b="1" dirty="0" err="1" smtClean="0"/>
              <a:t>자식의객체명</a:t>
            </a:r>
            <a:r>
              <a:rPr lang="ko-KR" altLang="en-US" sz="1600" dirty="0" err="1" smtClean="0"/>
              <a:t>으로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자식클래스에 존재하지 않는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부모의 변수나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사용하는 것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err="1" smtClean="0"/>
              <a:t>자식클래스명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=new </a:t>
            </a:r>
            <a:r>
              <a:rPr lang="ko-KR" altLang="en-US" sz="1600" dirty="0" err="1" smtClean="0"/>
              <a:t>자식클래스생성자</a:t>
            </a:r>
            <a:r>
              <a:rPr lang="en-US" altLang="ko-KR" sz="1600" dirty="0" smtClean="0"/>
              <a:t>();</a:t>
            </a:r>
          </a:p>
          <a:p>
            <a:r>
              <a:rPr lang="ko-KR" altLang="en-US" sz="1600" b="1" dirty="0" err="1" smtClean="0"/>
              <a:t>객체명</a:t>
            </a:r>
            <a:r>
              <a:rPr lang="en-US" altLang="ko-KR" sz="1600" b="1" dirty="0" smtClean="0"/>
              <a:t>.</a:t>
            </a:r>
            <a:r>
              <a:rPr lang="en-US" altLang="ko-KR" sz="1600" dirty="0" err="1" smtClean="0"/>
              <a:t>getName</a:t>
            </a:r>
            <a:r>
              <a:rPr lang="en-US" altLang="ko-KR" sz="1600" dirty="0" smtClean="0"/>
              <a:t>();//</a:t>
            </a:r>
            <a:r>
              <a:rPr lang="ko-KR" altLang="en-US" sz="1600" dirty="0" smtClean="0"/>
              <a:t>자식클래스의 존재하는 자원</a:t>
            </a:r>
            <a:endParaRPr lang="en-US" altLang="ko-KR" sz="1600" dirty="0" smtClean="0"/>
          </a:p>
          <a:p>
            <a:r>
              <a:rPr lang="ko-KR" altLang="en-US" sz="1600" b="1" dirty="0" err="1" smtClean="0"/>
              <a:t>객체명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getAge</a:t>
            </a:r>
            <a:r>
              <a:rPr lang="en-US" altLang="ko-KR" sz="1600" dirty="0" smtClean="0"/>
              <a:t>(); //</a:t>
            </a:r>
            <a:r>
              <a:rPr lang="ko-KR" altLang="en-US" sz="1600" dirty="0" smtClean="0"/>
              <a:t>부모클래스의 자원을 사용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19" name="자유형 18"/>
          <p:cNvSpPr/>
          <p:nvPr/>
        </p:nvSpPr>
        <p:spPr>
          <a:xfrm>
            <a:off x="2076450" y="3652838"/>
            <a:ext cx="1600200" cy="1257300"/>
          </a:xfrm>
          <a:custGeom>
            <a:avLst/>
            <a:gdLst>
              <a:gd name="connsiteX0" fmla="*/ 1600200 w 1600200"/>
              <a:gd name="connsiteY0" fmla="*/ 1257300 h 1257300"/>
              <a:gd name="connsiteX1" fmla="*/ 1571625 w 1600200"/>
              <a:gd name="connsiteY1" fmla="*/ 1233487 h 1257300"/>
              <a:gd name="connsiteX2" fmla="*/ 1552575 w 1600200"/>
              <a:gd name="connsiteY2" fmla="*/ 1228725 h 1257300"/>
              <a:gd name="connsiteX3" fmla="*/ 1538288 w 1600200"/>
              <a:gd name="connsiteY3" fmla="*/ 1223962 h 1257300"/>
              <a:gd name="connsiteX4" fmla="*/ 1500188 w 1600200"/>
              <a:gd name="connsiteY4" fmla="*/ 1209675 h 1257300"/>
              <a:gd name="connsiteX5" fmla="*/ 1457325 w 1600200"/>
              <a:gd name="connsiteY5" fmla="*/ 1200150 h 1257300"/>
              <a:gd name="connsiteX6" fmla="*/ 1419225 w 1600200"/>
              <a:gd name="connsiteY6" fmla="*/ 1185862 h 1257300"/>
              <a:gd name="connsiteX7" fmla="*/ 1390650 w 1600200"/>
              <a:gd name="connsiteY7" fmla="*/ 1171575 h 1257300"/>
              <a:gd name="connsiteX8" fmla="*/ 1352550 w 1600200"/>
              <a:gd name="connsiteY8" fmla="*/ 1166812 h 1257300"/>
              <a:gd name="connsiteX9" fmla="*/ 1281113 w 1600200"/>
              <a:gd name="connsiteY9" fmla="*/ 1143000 h 1257300"/>
              <a:gd name="connsiteX10" fmla="*/ 1233488 w 1600200"/>
              <a:gd name="connsiteY10" fmla="*/ 1138237 h 1257300"/>
              <a:gd name="connsiteX11" fmla="*/ 1128713 w 1600200"/>
              <a:gd name="connsiteY11" fmla="*/ 1119187 h 1257300"/>
              <a:gd name="connsiteX12" fmla="*/ 1066800 w 1600200"/>
              <a:gd name="connsiteY12" fmla="*/ 1104900 h 1257300"/>
              <a:gd name="connsiteX13" fmla="*/ 1042988 w 1600200"/>
              <a:gd name="connsiteY13" fmla="*/ 1100137 h 1257300"/>
              <a:gd name="connsiteX14" fmla="*/ 1014413 w 1600200"/>
              <a:gd name="connsiteY14" fmla="*/ 1085850 h 1257300"/>
              <a:gd name="connsiteX15" fmla="*/ 966788 w 1600200"/>
              <a:gd name="connsiteY15" fmla="*/ 1062037 h 1257300"/>
              <a:gd name="connsiteX16" fmla="*/ 904875 w 1600200"/>
              <a:gd name="connsiteY16" fmla="*/ 1038225 h 1257300"/>
              <a:gd name="connsiteX17" fmla="*/ 876300 w 1600200"/>
              <a:gd name="connsiteY17" fmla="*/ 1028700 h 1257300"/>
              <a:gd name="connsiteX18" fmla="*/ 833438 w 1600200"/>
              <a:gd name="connsiteY18" fmla="*/ 1004887 h 1257300"/>
              <a:gd name="connsiteX19" fmla="*/ 766763 w 1600200"/>
              <a:gd name="connsiteY19" fmla="*/ 971550 h 1257300"/>
              <a:gd name="connsiteX20" fmla="*/ 752475 w 1600200"/>
              <a:gd name="connsiteY20" fmla="*/ 957262 h 1257300"/>
              <a:gd name="connsiteX21" fmla="*/ 723900 w 1600200"/>
              <a:gd name="connsiteY21" fmla="*/ 933450 h 1257300"/>
              <a:gd name="connsiteX22" fmla="*/ 709613 w 1600200"/>
              <a:gd name="connsiteY22" fmla="*/ 909637 h 1257300"/>
              <a:gd name="connsiteX23" fmla="*/ 695325 w 1600200"/>
              <a:gd name="connsiteY23" fmla="*/ 900112 h 1257300"/>
              <a:gd name="connsiteX24" fmla="*/ 652463 w 1600200"/>
              <a:gd name="connsiteY24" fmla="*/ 866775 h 1257300"/>
              <a:gd name="connsiteX25" fmla="*/ 628650 w 1600200"/>
              <a:gd name="connsiteY25" fmla="*/ 847725 h 1257300"/>
              <a:gd name="connsiteX26" fmla="*/ 614363 w 1600200"/>
              <a:gd name="connsiteY26" fmla="*/ 833437 h 1257300"/>
              <a:gd name="connsiteX27" fmla="*/ 595313 w 1600200"/>
              <a:gd name="connsiteY27" fmla="*/ 823912 h 1257300"/>
              <a:gd name="connsiteX28" fmla="*/ 557213 w 1600200"/>
              <a:gd name="connsiteY28" fmla="*/ 795337 h 1257300"/>
              <a:gd name="connsiteX29" fmla="*/ 538163 w 1600200"/>
              <a:gd name="connsiteY29" fmla="*/ 776287 h 1257300"/>
              <a:gd name="connsiteX30" fmla="*/ 514350 w 1600200"/>
              <a:gd name="connsiteY30" fmla="*/ 766762 h 1257300"/>
              <a:gd name="connsiteX31" fmla="*/ 471488 w 1600200"/>
              <a:gd name="connsiteY31" fmla="*/ 723900 h 1257300"/>
              <a:gd name="connsiteX32" fmla="*/ 433388 w 1600200"/>
              <a:gd name="connsiteY32" fmla="*/ 690562 h 1257300"/>
              <a:gd name="connsiteX33" fmla="*/ 390525 w 1600200"/>
              <a:gd name="connsiteY33" fmla="*/ 633412 h 1257300"/>
              <a:gd name="connsiteX34" fmla="*/ 347663 w 1600200"/>
              <a:gd name="connsiteY34" fmla="*/ 590550 h 1257300"/>
              <a:gd name="connsiteX35" fmla="*/ 328613 w 1600200"/>
              <a:gd name="connsiteY35" fmla="*/ 566737 h 1257300"/>
              <a:gd name="connsiteX36" fmla="*/ 314325 w 1600200"/>
              <a:gd name="connsiteY36" fmla="*/ 552450 h 1257300"/>
              <a:gd name="connsiteX37" fmla="*/ 280988 w 1600200"/>
              <a:gd name="connsiteY37" fmla="*/ 509587 h 1257300"/>
              <a:gd name="connsiteX38" fmla="*/ 242888 w 1600200"/>
              <a:gd name="connsiteY38" fmla="*/ 461962 h 1257300"/>
              <a:gd name="connsiteX39" fmla="*/ 233363 w 1600200"/>
              <a:gd name="connsiteY39" fmla="*/ 442912 h 1257300"/>
              <a:gd name="connsiteX40" fmla="*/ 219075 w 1600200"/>
              <a:gd name="connsiteY40" fmla="*/ 428625 h 1257300"/>
              <a:gd name="connsiteX41" fmla="*/ 204788 w 1600200"/>
              <a:gd name="connsiteY41" fmla="*/ 404812 h 1257300"/>
              <a:gd name="connsiteX42" fmla="*/ 185738 w 1600200"/>
              <a:gd name="connsiteY42" fmla="*/ 376237 h 1257300"/>
              <a:gd name="connsiteX43" fmla="*/ 176213 w 1600200"/>
              <a:gd name="connsiteY43" fmla="*/ 352425 h 1257300"/>
              <a:gd name="connsiteX44" fmla="*/ 161925 w 1600200"/>
              <a:gd name="connsiteY44" fmla="*/ 333375 h 1257300"/>
              <a:gd name="connsiteX45" fmla="*/ 157163 w 1600200"/>
              <a:gd name="connsiteY45" fmla="*/ 314325 h 1257300"/>
              <a:gd name="connsiteX46" fmla="*/ 133350 w 1600200"/>
              <a:gd name="connsiteY46" fmla="*/ 280987 h 1257300"/>
              <a:gd name="connsiteX47" fmla="*/ 119063 w 1600200"/>
              <a:gd name="connsiteY47" fmla="*/ 252412 h 1257300"/>
              <a:gd name="connsiteX48" fmla="*/ 114300 w 1600200"/>
              <a:gd name="connsiteY48" fmla="*/ 238125 h 1257300"/>
              <a:gd name="connsiteX49" fmla="*/ 90488 w 1600200"/>
              <a:gd name="connsiteY49" fmla="*/ 200025 h 1257300"/>
              <a:gd name="connsiteX50" fmla="*/ 76200 w 1600200"/>
              <a:gd name="connsiteY50" fmla="*/ 166687 h 1257300"/>
              <a:gd name="connsiteX51" fmla="*/ 66675 w 1600200"/>
              <a:gd name="connsiteY51" fmla="*/ 138112 h 1257300"/>
              <a:gd name="connsiteX52" fmla="*/ 61913 w 1600200"/>
              <a:gd name="connsiteY52" fmla="*/ 123825 h 1257300"/>
              <a:gd name="connsiteX53" fmla="*/ 38100 w 1600200"/>
              <a:gd name="connsiteY53" fmla="*/ 80962 h 1257300"/>
              <a:gd name="connsiteX54" fmla="*/ 33338 w 1600200"/>
              <a:gd name="connsiteY54" fmla="*/ 66675 h 1257300"/>
              <a:gd name="connsiteX55" fmla="*/ 23813 w 1600200"/>
              <a:gd name="connsiteY55" fmla="*/ 42862 h 1257300"/>
              <a:gd name="connsiteX56" fmla="*/ 4763 w 1600200"/>
              <a:gd name="connsiteY56" fmla="*/ 14287 h 1257300"/>
              <a:gd name="connsiteX57" fmla="*/ 0 w 1600200"/>
              <a:gd name="connsiteY57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00200" h="1257300">
                <a:moveTo>
                  <a:pt x="1600200" y="1257300"/>
                </a:moveTo>
                <a:cubicBezTo>
                  <a:pt x="1590675" y="1249362"/>
                  <a:pt x="1582257" y="1239866"/>
                  <a:pt x="1571625" y="1233487"/>
                </a:cubicBezTo>
                <a:cubicBezTo>
                  <a:pt x="1566012" y="1230119"/>
                  <a:pt x="1558869" y="1230523"/>
                  <a:pt x="1552575" y="1228725"/>
                </a:cubicBezTo>
                <a:cubicBezTo>
                  <a:pt x="1547748" y="1227346"/>
                  <a:pt x="1542988" y="1225725"/>
                  <a:pt x="1538288" y="1223962"/>
                </a:cubicBezTo>
                <a:cubicBezTo>
                  <a:pt x="1529544" y="1220683"/>
                  <a:pt x="1511000" y="1212378"/>
                  <a:pt x="1500188" y="1209675"/>
                </a:cubicBezTo>
                <a:cubicBezTo>
                  <a:pt x="1460949" y="1199865"/>
                  <a:pt x="1491512" y="1209918"/>
                  <a:pt x="1457325" y="1200150"/>
                </a:cubicBezTo>
                <a:cubicBezTo>
                  <a:pt x="1446653" y="1197101"/>
                  <a:pt x="1427731" y="1189728"/>
                  <a:pt x="1419225" y="1185862"/>
                </a:cubicBezTo>
                <a:cubicBezTo>
                  <a:pt x="1409530" y="1181455"/>
                  <a:pt x="1400889" y="1174501"/>
                  <a:pt x="1390650" y="1171575"/>
                </a:cubicBezTo>
                <a:cubicBezTo>
                  <a:pt x="1378344" y="1168059"/>
                  <a:pt x="1365250" y="1168400"/>
                  <a:pt x="1352550" y="1166812"/>
                </a:cubicBezTo>
                <a:cubicBezTo>
                  <a:pt x="1333582" y="1159699"/>
                  <a:pt x="1301969" y="1146681"/>
                  <a:pt x="1281113" y="1143000"/>
                </a:cubicBezTo>
                <a:cubicBezTo>
                  <a:pt x="1265402" y="1140227"/>
                  <a:pt x="1249363" y="1139825"/>
                  <a:pt x="1233488" y="1138237"/>
                </a:cubicBezTo>
                <a:cubicBezTo>
                  <a:pt x="1169454" y="1114225"/>
                  <a:pt x="1217248" y="1128041"/>
                  <a:pt x="1128713" y="1119187"/>
                </a:cubicBezTo>
                <a:cubicBezTo>
                  <a:pt x="1098023" y="1116118"/>
                  <a:pt x="1098309" y="1112778"/>
                  <a:pt x="1066800" y="1104900"/>
                </a:cubicBezTo>
                <a:cubicBezTo>
                  <a:pt x="1058947" y="1102937"/>
                  <a:pt x="1050925" y="1101725"/>
                  <a:pt x="1042988" y="1100137"/>
                </a:cubicBezTo>
                <a:cubicBezTo>
                  <a:pt x="1010467" y="1078457"/>
                  <a:pt x="1046458" y="1100640"/>
                  <a:pt x="1014413" y="1085850"/>
                </a:cubicBezTo>
                <a:cubicBezTo>
                  <a:pt x="998298" y="1078412"/>
                  <a:pt x="983626" y="1067650"/>
                  <a:pt x="966788" y="1062037"/>
                </a:cubicBezTo>
                <a:cubicBezTo>
                  <a:pt x="896444" y="1038589"/>
                  <a:pt x="983927" y="1068629"/>
                  <a:pt x="904875" y="1038225"/>
                </a:cubicBezTo>
                <a:cubicBezTo>
                  <a:pt x="895504" y="1034621"/>
                  <a:pt x="885440" y="1032855"/>
                  <a:pt x="876300" y="1028700"/>
                </a:cubicBezTo>
                <a:cubicBezTo>
                  <a:pt x="831988" y="1008557"/>
                  <a:pt x="871821" y="1020240"/>
                  <a:pt x="833438" y="1004887"/>
                </a:cubicBezTo>
                <a:cubicBezTo>
                  <a:pt x="805434" y="993685"/>
                  <a:pt x="791333" y="996120"/>
                  <a:pt x="766763" y="971550"/>
                </a:cubicBezTo>
                <a:cubicBezTo>
                  <a:pt x="762000" y="966787"/>
                  <a:pt x="757649" y="961574"/>
                  <a:pt x="752475" y="957262"/>
                </a:cubicBezTo>
                <a:cubicBezTo>
                  <a:pt x="736344" y="943819"/>
                  <a:pt x="737811" y="951998"/>
                  <a:pt x="723900" y="933450"/>
                </a:cubicBezTo>
                <a:cubicBezTo>
                  <a:pt x="718346" y="926045"/>
                  <a:pt x="715637" y="916665"/>
                  <a:pt x="709613" y="909637"/>
                </a:cubicBezTo>
                <a:cubicBezTo>
                  <a:pt x="705888" y="905291"/>
                  <a:pt x="699904" y="903546"/>
                  <a:pt x="695325" y="900112"/>
                </a:cubicBezTo>
                <a:cubicBezTo>
                  <a:pt x="680845" y="889252"/>
                  <a:pt x="666695" y="877958"/>
                  <a:pt x="652463" y="866775"/>
                </a:cubicBezTo>
                <a:cubicBezTo>
                  <a:pt x="644470" y="860495"/>
                  <a:pt x="635838" y="854913"/>
                  <a:pt x="628650" y="847725"/>
                </a:cubicBezTo>
                <a:cubicBezTo>
                  <a:pt x="623888" y="842962"/>
                  <a:pt x="619844" y="837352"/>
                  <a:pt x="614363" y="833437"/>
                </a:cubicBezTo>
                <a:cubicBezTo>
                  <a:pt x="608586" y="829310"/>
                  <a:pt x="601220" y="827850"/>
                  <a:pt x="595313" y="823912"/>
                </a:cubicBezTo>
                <a:cubicBezTo>
                  <a:pt x="582104" y="815106"/>
                  <a:pt x="568438" y="806562"/>
                  <a:pt x="557213" y="795337"/>
                </a:cubicBezTo>
                <a:cubicBezTo>
                  <a:pt x="550863" y="788987"/>
                  <a:pt x="545635" y="781268"/>
                  <a:pt x="538163" y="776287"/>
                </a:cubicBezTo>
                <a:cubicBezTo>
                  <a:pt x="531050" y="771545"/>
                  <a:pt x="522288" y="769937"/>
                  <a:pt x="514350" y="766762"/>
                </a:cubicBezTo>
                <a:lnTo>
                  <a:pt x="471488" y="723900"/>
                </a:lnTo>
                <a:cubicBezTo>
                  <a:pt x="443628" y="696040"/>
                  <a:pt x="457015" y="706314"/>
                  <a:pt x="433388" y="690562"/>
                </a:cubicBezTo>
                <a:cubicBezTo>
                  <a:pt x="416085" y="664607"/>
                  <a:pt x="412326" y="656770"/>
                  <a:pt x="390525" y="633412"/>
                </a:cubicBezTo>
                <a:cubicBezTo>
                  <a:pt x="376738" y="618641"/>
                  <a:pt x="360285" y="606328"/>
                  <a:pt x="347663" y="590550"/>
                </a:cubicBezTo>
                <a:cubicBezTo>
                  <a:pt x="341313" y="582612"/>
                  <a:pt x="335307" y="574387"/>
                  <a:pt x="328613" y="566737"/>
                </a:cubicBezTo>
                <a:cubicBezTo>
                  <a:pt x="324178" y="561668"/>
                  <a:pt x="318637" y="557624"/>
                  <a:pt x="314325" y="552450"/>
                </a:cubicBezTo>
                <a:cubicBezTo>
                  <a:pt x="302737" y="538545"/>
                  <a:pt x="292295" y="523721"/>
                  <a:pt x="280988" y="509587"/>
                </a:cubicBezTo>
                <a:cubicBezTo>
                  <a:pt x="273818" y="500624"/>
                  <a:pt x="250707" y="474473"/>
                  <a:pt x="242888" y="461962"/>
                </a:cubicBezTo>
                <a:cubicBezTo>
                  <a:pt x="239125" y="455942"/>
                  <a:pt x="237490" y="448689"/>
                  <a:pt x="233363" y="442912"/>
                </a:cubicBezTo>
                <a:cubicBezTo>
                  <a:pt x="229448" y="437431"/>
                  <a:pt x="223116" y="434013"/>
                  <a:pt x="219075" y="428625"/>
                </a:cubicBezTo>
                <a:cubicBezTo>
                  <a:pt x="213521" y="421220"/>
                  <a:pt x="209550" y="412750"/>
                  <a:pt x="204788" y="404812"/>
                </a:cubicBezTo>
                <a:cubicBezTo>
                  <a:pt x="192271" y="354749"/>
                  <a:pt x="211038" y="411657"/>
                  <a:pt x="185738" y="376237"/>
                </a:cubicBezTo>
                <a:cubicBezTo>
                  <a:pt x="180769" y="369281"/>
                  <a:pt x="180365" y="359898"/>
                  <a:pt x="176213" y="352425"/>
                </a:cubicBezTo>
                <a:cubicBezTo>
                  <a:pt x="172358" y="345486"/>
                  <a:pt x="166688" y="339725"/>
                  <a:pt x="161925" y="333375"/>
                </a:cubicBezTo>
                <a:cubicBezTo>
                  <a:pt x="160338" y="327025"/>
                  <a:pt x="159741" y="320341"/>
                  <a:pt x="157163" y="314325"/>
                </a:cubicBezTo>
                <a:cubicBezTo>
                  <a:pt x="154841" y="308906"/>
                  <a:pt x="134979" y="283158"/>
                  <a:pt x="133350" y="280987"/>
                </a:cubicBezTo>
                <a:cubicBezTo>
                  <a:pt x="121383" y="245084"/>
                  <a:pt x="137524" y="289333"/>
                  <a:pt x="119063" y="252412"/>
                </a:cubicBezTo>
                <a:cubicBezTo>
                  <a:pt x="116818" y="247922"/>
                  <a:pt x="116278" y="242739"/>
                  <a:pt x="114300" y="238125"/>
                </a:cubicBezTo>
                <a:cubicBezTo>
                  <a:pt x="105583" y="217786"/>
                  <a:pt x="104163" y="218259"/>
                  <a:pt x="90488" y="200025"/>
                </a:cubicBezTo>
                <a:cubicBezTo>
                  <a:pt x="75153" y="154024"/>
                  <a:pt x="99745" y="225550"/>
                  <a:pt x="76200" y="166687"/>
                </a:cubicBezTo>
                <a:cubicBezTo>
                  <a:pt x="72471" y="157365"/>
                  <a:pt x="69850" y="147637"/>
                  <a:pt x="66675" y="138112"/>
                </a:cubicBezTo>
                <a:cubicBezTo>
                  <a:pt x="65088" y="133350"/>
                  <a:pt x="64496" y="128130"/>
                  <a:pt x="61913" y="123825"/>
                </a:cubicBezTo>
                <a:cubicBezTo>
                  <a:pt x="52881" y="108772"/>
                  <a:pt x="44932" y="96904"/>
                  <a:pt x="38100" y="80962"/>
                </a:cubicBezTo>
                <a:cubicBezTo>
                  <a:pt x="36123" y="76348"/>
                  <a:pt x="35101" y="71375"/>
                  <a:pt x="33338" y="66675"/>
                </a:cubicBezTo>
                <a:cubicBezTo>
                  <a:pt x="30336" y="58670"/>
                  <a:pt x="27907" y="50367"/>
                  <a:pt x="23813" y="42862"/>
                </a:cubicBezTo>
                <a:cubicBezTo>
                  <a:pt x="18331" y="32812"/>
                  <a:pt x="8384" y="25147"/>
                  <a:pt x="4763" y="14287"/>
                </a:cubicBez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1433202" y="2667362"/>
            <a:ext cx="2983396" cy="2704738"/>
          </a:xfrm>
          <a:custGeom>
            <a:avLst/>
            <a:gdLst>
              <a:gd name="connsiteX0" fmla="*/ 2981636 w 2983396"/>
              <a:gd name="connsiteY0" fmla="*/ 2576151 h 2704738"/>
              <a:gd name="connsiteX1" fmla="*/ 2962586 w 2983396"/>
              <a:gd name="connsiteY1" fmla="*/ 2604726 h 2704738"/>
              <a:gd name="connsiteX2" fmla="*/ 2929248 w 2983396"/>
              <a:gd name="connsiteY2" fmla="*/ 2647588 h 2704738"/>
              <a:gd name="connsiteX3" fmla="*/ 2905436 w 2983396"/>
              <a:gd name="connsiteY3" fmla="*/ 2657113 h 2704738"/>
              <a:gd name="connsiteX4" fmla="*/ 2886386 w 2983396"/>
              <a:gd name="connsiteY4" fmla="*/ 2666638 h 2704738"/>
              <a:gd name="connsiteX5" fmla="*/ 2857811 w 2983396"/>
              <a:gd name="connsiteY5" fmla="*/ 2676163 h 2704738"/>
              <a:gd name="connsiteX6" fmla="*/ 2843523 w 2983396"/>
              <a:gd name="connsiteY6" fmla="*/ 2680926 h 2704738"/>
              <a:gd name="connsiteX7" fmla="*/ 2810186 w 2983396"/>
              <a:gd name="connsiteY7" fmla="*/ 2690451 h 2704738"/>
              <a:gd name="connsiteX8" fmla="*/ 2576823 w 2983396"/>
              <a:gd name="connsiteY8" fmla="*/ 2704738 h 2704738"/>
              <a:gd name="connsiteX9" fmla="*/ 2081523 w 2983396"/>
              <a:gd name="connsiteY9" fmla="*/ 2695213 h 2704738"/>
              <a:gd name="connsiteX10" fmla="*/ 1929123 w 2983396"/>
              <a:gd name="connsiteY10" fmla="*/ 2671401 h 2704738"/>
              <a:gd name="connsiteX11" fmla="*/ 1838636 w 2983396"/>
              <a:gd name="connsiteY11" fmla="*/ 2657113 h 2704738"/>
              <a:gd name="connsiteX12" fmla="*/ 1795773 w 2983396"/>
              <a:gd name="connsiteY12" fmla="*/ 2652351 h 2704738"/>
              <a:gd name="connsiteX13" fmla="*/ 1757673 w 2983396"/>
              <a:gd name="connsiteY13" fmla="*/ 2642826 h 2704738"/>
              <a:gd name="connsiteX14" fmla="*/ 1719573 w 2983396"/>
              <a:gd name="connsiteY14" fmla="*/ 2628538 h 2704738"/>
              <a:gd name="connsiteX15" fmla="*/ 1643373 w 2983396"/>
              <a:gd name="connsiteY15" fmla="*/ 2619013 h 2704738"/>
              <a:gd name="connsiteX16" fmla="*/ 1595748 w 2983396"/>
              <a:gd name="connsiteY16" fmla="*/ 2599963 h 2704738"/>
              <a:gd name="connsiteX17" fmla="*/ 1552886 w 2983396"/>
              <a:gd name="connsiteY17" fmla="*/ 2590438 h 2704738"/>
              <a:gd name="connsiteX18" fmla="*/ 1505261 w 2983396"/>
              <a:gd name="connsiteY18" fmla="*/ 2576151 h 2704738"/>
              <a:gd name="connsiteX19" fmla="*/ 1467161 w 2983396"/>
              <a:gd name="connsiteY19" fmla="*/ 2566626 h 2704738"/>
              <a:gd name="connsiteX20" fmla="*/ 1429061 w 2983396"/>
              <a:gd name="connsiteY20" fmla="*/ 2552338 h 2704738"/>
              <a:gd name="connsiteX21" fmla="*/ 1352861 w 2983396"/>
              <a:gd name="connsiteY21" fmla="*/ 2528526 h 2704738"/>
              <a:gd name="connsiteX22" fmla="*/ 1305236 w 2983396"/>
              <a:gd name="connsiteY22" fmla="*/ 2504713 h 2704738"/>
              <a:gd name="connsiteX23" fmla="*/ 1238561 w 2983396"/>
              <a:gd name="connsiteY23" fmla="*/ 2461851 h 2704738"/>
              <a:gd name="connsiteX24" fmla="*/ 1209986 w 2983396"/>
              <a:gd name="connsiteY24" fmla="*/ 2438038 h 2704738"/>
              <a:gd name="connsiteX25" fmla="*/ 1190936 w 2983396"/>
              <a:gd name="connsiteY25" fmla="*/ 2423751 h 2704738"/>
              <a:gd name="connsiteX26" fmla="*/ 1167123 w 2983396"/>
              <a:gd name="connsiteY26" fmla="*/ 2414226 h 2704738"/>
              <a:gd name="connsiteX27" fmla="*/ 1148073 w 2983396"/>
              <a:gd name="connsiteY27" fmla="*/ 2395176 h 2704738"/>
              <a:gd name="connsiteX28" fmla="*/ 1105211 w 2983396"/>
              <a:gd name="connsiteY28" fmla="*/ 2361838 h 2704738"/>
              <a:gd name="connsiteX29" fmla="*/ 1067111 w 2983396"/>
              <a:gd name="connsiteY29" fmla="*/ 2323738 h 2704738"/>
              <a:gd name="connsiteX30" fmla="*/ 1052823 w 2983396"/>
              <a:gd name="connsiteY30" fmla="*/ 2304688 h 2704738"/>
              <a:gd name="connsiteX31" fmla="*/ 1033773 w 2983396"/>
              <a:gd name="connsiteY31" fmla="*/ 2285638 h 2704738"/>
              <a:gd name="connsiteX32" fmla="*/ 1024248 w 2983396"/>
              <a:gd name="connsiteY32" fmla="*/ 2266588 h 2704738"/>
              <a:gd name="connsiteX33" fmla="*/ 1009961 w 2983396"/>
              <a:gd name="connsiteY33" fmla="*/ 2252301 h 2704738"/>
              <a:gd name="connsiteX34" fmla="*/ 995673 w 2983396"/>
              <a:gd name="connsiteY34" fmla="*/ 2228488 h 2704738"/>
              <a:gd name="connsiteX35" fmla="*/ 986148 w 2983396"/>
              <a:gd name="connsiteY35" fmla="*/ 2214201 h 2704738"/>
              <a:gd name="connsiteX36" fmla="*/ 957573 w 2983396"/>
              <a:gd name="connsiteY36" fmla="*/ 2180863 h 2704738"/>
              <a:gd name="connsiteX37" fmla="*/ 943286 w 2983396"/>
              <a:gd name="connsiteY37" fmla="*/ 2161813 h 2704738"/>
              <a:gd name="connsiteX38" fmla="*/ 919473 w 2983396"/>
              <a:gd name="connsiteY38" fmla="*/ 2142763 h 2704738"/>
              <a:gd name="connsiteX39" fmla="*/ 914711 w 2983396"/>
              <a:gd name="connsiteY39" fmla="*/ 2128476 h 2704738"/>
              <a:gd name="connsiteX40" fmla="*/ 895661 w 2983396"/>
              <a:gd name="connsiteY40" fmla="*/ 2109426 h 2704738"/>
              <a:gd name="connsiteX41" fmla="*/ 852798 w 2983396"/>
              <a:gd name="connsiteY41" fmla="*/ 2080851 h 2704738"/>
              <a:gd name="connsiteX42" fmla="*/ 824223 w 2983396"/>
              <a:gd name="connsiteY42" fmla="*/ 2037988 h 2704738"/>
              <a:gd name="connsiteX43" fmla="*/ 786123 w 2983396"/>
              <a:gd name="connsiteY43" fmla="*/ 1999888 h 2704738"/>
              <a:gd name="connsiteX44" fmla="*/ 757548 w 2983396"/>
              <a:gd name="connsiteY44" fmla="*/ 1961788 h 2704738"/>
              <a:gd name="connsiteX45" fmla="*/ 743261 w 2983396"/>
              <a:gd name="connsiteY45" fmla="*/ 1937976 h 2704738"/>
              <a:gd name="connsiteX46" fmla="*/ 728973 w 2983396"/>
              <a:gd name="connsiteY46" fmla="*/ 1918926 h 2704738"/>
              <a:gd name="connsiteX47" fmla="*/ 719448 w 2983396"/>
              <a:gd name="connsiteY47" fmla="*/ 1899876 h 2704738"/>
              <a:gd name="connsiteX48" fmla="*/ 700398 w 2983396"/>
              <a:gd name="connsiteY48" fmla="*/ 1876063 h 2704738"/>
              <a:gd name="connsiteX49" fmla="*/ 681348 w 2983396"/>
              <a:gd name="connsiteY49" fmla="*/ 1847488 h 2704738"/>
              <a:gd name="connsiteX50" fmla="*/ 667061 w 2983396"/>
              <a:gd name="connsiteY50" fmla="*/ 1833201 h 2704738"/>
              <a:gd name="connsiteX51" fmla="*/ 648011 w 2983396"/>
              <a:gd name="connsiteY51" fmla="*/ 1804626 h 2704738"/>
              <a:gd name="connsiteX52" fmla="*/ 628961 w 2983396"/>
              <a:gd name="connsiteY52" fmla="*/ 1780813 h 2704738"/>
              <a:gd name="connsiteX53" fmla="*/ 586098 w 2983396"/>
              <a:gd name="connsiteY53" fmla="*/ 1718901 h 2704738"/>
              <a:gd name="connsiteX54" fmla="*/ 533711 w 2983396"/>
              <a:gd name="connsiteY54" fmla="*/ 1637938 h 2704738"/>
              <a:gd name="connsiteX55" fmla="*/ 519423 w 2983396"/>
              <a:gd name="connsiteY55" fmla="*/ 1595076 h 2704738"/>
              <a:gd name="connsiteX56" fmla="*/ 509898 w 2983396"/>
              <a:gd name="connsiteY56" fmla="*/ 1576026 h 2704738"/>
              <a:gd name="connsiteX57" fmla="*/ 505136 w 2983396"/>
              <a:gd name="connsiteY57" fmla="*/ 1552213 h 2704738"/>
              <a:gd name="connsiteX58" fmla="*/ 490848 w 2983396"/>
              <a:gd name="connsiteY58" fmla="*/ 1528401 h 2704738"/>
              <a:gd name="connsiteX59" fmla="*/ 471798 w 2983396"/>
              <a:gd name="connsiteY59" fmla="*/ 1490301 h 2704738"/>
              <a:gd name="connsiteX60" fmla="*/ 457511 w 2983396"/>
              <a:gd name="connsiteY60" fmla="*/ 1447438 h 2704738"/>
              <a:gd name="connsiteX61" fmla="*/ 447986 w 2983396"/>
              <a:gd name="connsiteY61" fmla="*/ 1418863 h 2704738"/>
              <a:gd name="connsiteX62" fmla="*/ 443223 w 2983396"/>
              <a:gd name="connsiteY62" fmla="*/ 1399813 h 2704738"/>
              <a:gd name="connsiteX63" fmla="*/ 428936 w 2983396"/>
              <a:gd name="connsiteY63" fmla="*/ 1371238 h 2704738"/>
              <a:gd name="connsiteX64" fmla="*/ 414648 w 2983396"/>
              <a:gd name="connsiteY64" fmla="*/ 1337901 h 2704738"/>
              <a:gd name="connsiteX65" fmla="*/ 400361 w 2983396"/>
              <a:gd name="connsiteY65" fmla="*/ 1309326 h 2704738"/>
              <a:gd name="connsiteX66" fmla="*/ 390836 w 2983396"/>
              <a:gd name="connsiteY66" fmla="*/ 1280751 h 2704738"/>
              <a:gd name="connsiteX67" fmla="*/ 376548 w 2983396"/>
              <a:gd name="connsiteY67" fmla="*/ 1252176 h 2704738"/>
              <a:gd name="connsiteX68" fmla="*/ 357498 w 2983396"/>
              <a:gd name="connsiteY68" fmla="*/ 1214076 h 2704738"/>
              <a:gd name="connsiteX69" fmla="*/ 338448 w 2983396"/>
              <a:gd name="connsiteY69" fmla="*/ 1156926 h 2704738"/>
              <a:gd name="connsiteX70" fmla="*/ 333686 w 2983396"/>
              <a:gd name="connsiteY70" fmla="*/ 1137876 h 2704738"/>
              <a:gd name="connsiteX71" fmla="*/ 319398 w 2983396"/>
              <a:gd name="connsiteY71" fmla="*/ 1085488 h 2704738"/>
              <a:gd name="connsiteX72" fmla="*/ 309873 w 2983396"/>
              <a:gd name="connsiteY72" fmla="*/ 1071201 h 2704738"/>
              <a:gd name="connsiteX73" fmla="*/ 305111 w 2983396"/>
              <a:gd name="connsiteY73" fmla="*/ 1047388 h 2704738"/>
              <a:gd name="connsiteX74" fmla="*/ 295586 w 2983396"/>
              <a:gd name="connsiteY74" fmla="*/ 1028338 h 2704738"/>
              <a:gd name="connsiteX75" fmla="*/ 290823 w 2983396"/>
              <a:gd name="connsiteY75" fmla="*/ 1014051 h 2704738"/>
              <a:gd name="connsiteX76" fmla="*/ 276536 w 2983396"/>
              <a:gd name="connsiteY76" fmla="*/ 985476 h 2704738"/>
              <a:gd name="connsiteX77" fmla="*/ 267011 w 2983396"/>
              <a:gd name="connsiteY77" fmla="*/ 961663 h 2704738"/>
              <a:gd name="connsiteX78" fmla="*/ 243198 w 2983396"/>
              <a:gd name="connsiteY78" fmla="*/ 904513 h 2704738"/>
              <a:gd name="connsiteX79" fmla="*/ 238436 w 2983396"/>
              <a:gd name="connsiteY79" fmla="*/ 885463 h 2704738"/>
              <a:gd name="connsiteX80" fmla="*/ 224148 w 2983396"/>
              <a:gd name="connsiteY80" fmla="*/ 833076 h 2704738"/>
              <a:gd name="connsiteX81" fmla="*/ 209861 w 2983396"/>
              <a:gd name="connsiteY81" fmla="*/ 790213 h 2704738"/>
              <a:gd name="connsiteX82" fmla="*/ 195573 w 2983396"/>
              <a:gd name="connsiteY82" fmla="*/ 709251 h 2704738"/>
              <a:gd name="connsiteX83" fmla="*/ 186048 w 2983396"/>
              <a:gd name="connsiteY83" fmla="*/ 694963 h 2704738"/>
              <a:gd name="connsiteX84" fmla="*/ 181286 w 2983396"/>
              <a:gd name="connsiteY84" fmla="*/ 652101 h 2704738"/>
              <a:gd name="connsiteX85" fmla="*/ 171761 w 2983396"/>
              <a:gd name="connsiteY85" fmla="*/ 637813 h 2704738"/>
              <a:gd name="connsiteX86" fmla="*/ 162236 w 2983396"/>
              <a:gd name="connsiteY86" fmla="*/ 590188 h 2704738"/>
              <a:gd name="connsiteX87" fmla="*/ 152711 w 2983396"/>
              <a:gd name="connsiteY87" fmla="*/ 575901 h 2704738"/>
              <a:gd name="connsiteX88" fmla="*/ 143186 w 2983396"/>
              <a:gd name="connsiteY88" fmla="*/ 533038 h 2704738"/>
              <a:gd name="connsiteX89" fmla="*/ 133661 w 2983396"/>
              <a:gd name="connsiteY89" fmla="*/ 509226 h 2704738"/>
              <a:gd name="connsiteX90" fmla="*/ 124136 w 2983396"/>
              <a:gd name="connsiteY90" fmla="*/ 452076 h 2704738"/>
              <a:gd name="connsiteX91" fmla="*/ 114611 w 2983396"/>
              <a:gd name="connsiteY91" fmla="*/ 433026 h 2704738"/>
              <a:gd name="connsiteX92" fmla="*/ 100323 w 2983396"/>
              <a:gd name="connsiteY92" fmla="*/ 371113 h 2704738"/>
              <a:gd name="connsiteX93" fmla="*/ 95561 w 2983396"/>
              <a:gd name="connsiteY93" fmla="*/ 356826 h 2704738"/>
              <a:gd name="connsiteX94" fmla="*/ 76511 w 2983396"/>
              <a:gd name="connsiteY94" fmla="*/ 309201 h 2704738"/>
              <a:gd name="connsiteX95" fmla="*/ 71748 w 2983396"/>
              <a:gd name="connsiteY95" fmla="*/ 275863 h 2704738"/>
              <a:gd name="connsiteX96" fmla="*/ 66986 w 2983396"/>
              <a:gd name="connsiteY96" fmla="*/ 261576 h 2704738"/>
              <a:gd name="connsiteX97" fmla="*/ 62223 w 2983396"/>
              <a:gd name="connsiteY97" fmla="*/ 242526 h 2704738"/>
              <a:gd name="connsiteX98" fmla="*/ 47936 w 2983396"/>
              <a:gd name="connsiteY98" fmla="*/ 204426 h 2704738"/>
              <a:gd name="connsiteX99" fmla="*/ 38411 w 2983396"/>
              <a:gd name="connsiteY99" fmla="*/ 166326 h 2704738"/>
              <a:gd name="connsiteX100" fmla="*/ 28886 w 2983396"/>
              <a:gd name="connsiteY100" fmla="*/ 142513 h 2704738"/>
              <a:gd name="connsiteX101" fmla="*/ 19361 w 2983396"/>
              <a:gd name="connsiteY101" fmla="*/ 104413 h 2704738"/>
              <a:gd name="connsiteX102" fmla="*/ 9836 w 2983396"/>
              <a:gd name="connsiteY102" fmla="*/ 71076 h 2704738"/>
              <a:gd name="connsiteX103" fmla="*/ 5073 w 2983396"/>
              <a:gd name="connsiteY103" fmla="*/ 32976 h 2704738"/>
              <a:gd name="connsiteX104" fmla="*/ 311 w 2983396"/>
              <a:gd name="connsiteY104" fmla="*/ 4401 h 270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2983396" h="2704738">
                <a:moveTo>
                  <a:pt x="2981636" y="2576151"/>
                </a:moveTo>
                <a:cubicBezTo>
                  <a:pt x="2972527" y="2603475"/>
                  <a:pt x="2983396" y="2577970"/>
                  <a:pt x="2962586" y="2604726"/>
                </a:cubicBezTo>
                <a:cubicBezTo>
                  <a:pt x="2953999" y="2615766"/>
                  <a:pt x="2943277" y="2638820"/>
                  <a:pt x="2929248" y="2647588"/>
                </a:cubicBezTo>
                <a:cubicBezTo>
                  <a:pt x="2921999" y="2652119"/>
                  <a:pt x="2913248" y="2653641"/>
                  <a:pt x="2905436" y="2657113"/>
                </a:cubicBezTo>
                <a:cubicBezTo>
                  <a:pt x="2898948" y="2659996"/>
                  <a:pt x="2892978" y="2664001"/>
                  <a:pt x="2886386" y="2666638"/>
                </a:cubicBezTo>
                <a:cubicBezTo>
                  <a:pt x="2877064" y="2670367"/>
                  <a:pt x="2867336" y="2672988"/>
                  <a:pt x="2857811" y="2676163"/>
                </a:cubicBezTo>
                <a:cubicBezTo>
                  <a:pt x="2853048" y="2677751"/>
                  <a:pt x="2848350" y="2679547"/>
                  <a:pt x="2843523" y="2680926"/>
                </a:cubicBezTo>
                <a:cubicBezTo>
                  <a:pt x="2832411" y="2684101"/>
                  <a:pt x="2821697" y="2689423"/>
                  <a:pt x="2810186" y="2690451"/>
                </a:cubicBezTo>
                <a:cubicBezTo>
                  <a:pt x="2732561" y="2697382"/>
                  <a:pt x="2654611" y="2699976"/>
                  <a:pt x="2576823" y="2704738"/>
                </a:cubicBezTo>
                <a:lnTo>
                  <a:pt x="2081523" y="2695213"/>
                </a:lnTo>
                <a:cubicBezTo>
                  <a:pt x="2011721" y="2693392"/>
                  <a:pt x="2014652" y="2682093"/>
                  <a:pt x="1929123" y="2671401"/>
                </a:cubicBezTo>
                <a:cubicBezTo>
                  <a:pt x="1813717" y="2656974"/>
                  <a:pt x="1986395" y="2679276"/>
                  <a:pt x="1838636" y="2657113"/>
                </a:cubicBezTo>
                <a:cubicBezTo>
                  <a:pt x="1824419" y="2654981"/>
                  <a:pt x="1810061" y="2653938"/>
                  <a:pt x="1795773" y="2652351"/>
                </a:cubicBezTo>
                <a:cubicBezTo>
                  <a:pt x="1783073" y="2649176"/>
                  <a:pt x="1770168" y="2646731"/>
                  <a:pt x="1757673" y="2642826"/>
                </a:cubicBezTo>
                <a:cubicBezTo>
                  <a:pt x="1744727" y="2638780"/>
                  <a:pt x="1732852" y="2631304"/>
                  <a:pt x="1719573" y="2628538"/>
                </a:cubicBezTo>
                <a:cubicBezTo>
                  <a:pt x="1694513" y="2623317"/>
                  <a:pt x="1643373" y="2619013"/>
                  <a:pt x="1643373" y="2619013"/>
                </a:cubicBezTo>
                <a:cubicBezTo>
                  <a:pt x="1627498" y="2612663"/>
                  <a:pt x="1612052" y="2605112"/>
                  <a:pt x="1595748" y="2599963"/>
                </a:cubicBezTo>
                <a:cubicBezTo>
                  <a:pt x="1581792" y="2595556"/>
                  <a:pt x="1567040" y="2594163"/>
                  <a:pt x="1552886" y="2590438"/>
                </a:cubicBezTo>
                <a:cubicBezTo>
                  <a:pt x="1536858" y="2586220"/>
                  <a:pt x="1521230" y="2580587"/>
                  <a:pt x="1505261" y="2576151"/>
                </a:cubicBezTo>
                <a:cubicBezTo>
                  <a:pt x="1492648" y="2572647"/>
                  <a:pt x="1479656" y="2570531"/>
                  <a:pt x="1467161" y="2566626"/>
                </a:cubicBezTo>
                <a:cubicBezTo>
                  <a:pt x="1454215" y="2562580"/>
                  <a:pt x="1441929" y="2556627"/>
                  <a:pt x="1429061" y="2552338"/>
                </a:cubicBezTo>
                <a:cubicBezTo>
                  <a:pt x="1396591" y="2541514"/>
                  <a:pt x="1386687" y="2542769"/>
                  <a:pt x="1352861" y="2528526"/>
                </a:cubicBezTo>
                <a:cubicBezTo>
                  <a:pt x="1336503" y="2521638"/>
                  <a:pt x="1321111" y="2512651"/>
                  <a:pt x="1305236" y="2504713"/>
                </a:cubicBezTo>
                <a:cubicBezTo>
                  <a:pt x="1280602" y="2492396"/>
                  <a:pt x="1259937" y="2483227"/>
                  <a:pt x="1238561" y="2461851"/>
                </a:cubicBezTo>
                <a:cubicBezTo>
                  <a:pt x="1216327" y="2439617"/>
                  <a:pt x="1233190" y="2454612"/>
                  <a:pt x="1209986" y="2438038"/>
                </a:cubicBezTo>
                <a:cubicBezTo>
                  <a:pt x="1203527" y="2433424"/>
                  <a:pt x="1197875" y="2427606"/>
                  <a:pt x="1190936" y="2423751"/>
                </a:cubicBezTo>
                <a:cubicBezTo>
                  <a:pt x="1183463" y="2419599"/>
                  <a:pt x="1175061" y="2417401"/>
                  <a:pt x="1167123" y="2414226"/>
                </a:cubicBezTo>
                <a:cubicBezTo>
                  <a:pt x="1160773" y="2407876"/>
                  <a:pt x="1154928" y="2400977"/>
                  <a:pt x="1148073" y="2395176"/>
                </a:cubicBezTo>
                <a:cubicBezTo>
                  <a:pt x="1134256" y="2383484"/>
                  <a:pt x="1118010" y="2374637"/>
                  <a:pt x="1105211" y="2361838"/>
                </a:cubicBezTo>
                <a:cubicBezTo>
                  <a:pt x="1092511" y="2349138"/>
                  <a:pt x="1077888" y="2338106"/>
                  <a:pt x="1067111" y="2323738"/>
                </a:cubicBezTo>
                <a:cubicBezTo>
                  <a:pt x="1062348" y="2317388"/>
                  <a:pt x="1058050" y="2310662"/>
                  <a:pt x="1052823" y="2304688"/>
                </a:cubicBezTo>
                <a:cubicBezTo>
                  <a:pt x="1046909" y="2297930"/>
                  <a:pt x="1039161" y="2292822"/>
                  <a:pt x="1033773" y="2285638"/>
                </a:cubicBezTo>
                <a:cubicBezTo>
                  <a:pt x="1029513" y="2279958"/>
                  <a:pt x="1028374" y="2272365"/>
                  <a:pt x="1024248" y="2266588"/>
                </a:cubicBezTo>
                <a:cubicBezTo>
                  <a:pt x="1020333" y="2261108"/>
                  <a:pt x="1014002" y="2257689"/>
                  <a:pt x="1009961" y="2252301"/>
                </a:cubicBezTo>
                <a:cubicBezTo>
                  <a:pt x="1004407" y="2244896"/>
                  <a:pt x="1000579" y="2236338"/>
                  <a:pt x="995673" y="2228488"/>
                </a:cubicBezTo>
                <a:cubicBezTo>
                  <a:pt x="992639" y="2223634"/>
                  <a:pt x="989475" y="2218859"/>
                  <a:pt x="986148" y="2214201"/>
                </a:cubicBezTo>
                <a:cubicBezTo>
                  <a:pt x="956300" y="2172413"/>
                  <a:pt x="987249" y="2215486"/>
                  <a:pt x="957573" y="2180863"/>
                </a:cubicBezTo>
                <a:cubicBezTo>
                  <a:pt x="952407" y="2174836"/>
                  <a:pt x="948899" y="2167426"/>
                  <a:pt x="943286" y="2161813"/>
                </a:cubicBezTo>
                <a:cubicBezTo>
                  <a:pt x="936098" y="2154625"/>
                  <a:pt x="927411" y="2149113"/>
                  <a:pt x="919473" y="2142763"/>
                </a:cubicBezTo>
                <a:cubicBezTo>
                  <a:pt x="917886" y="2138001"/>
                  <a:pt x="917629" y="2132561"/>
                  <a:pt x="914711" y="2128476"/>
                </a:cubicBezTo>
                <a:cubicBezTo>
                  <a:pt x="909491" y="2121168"/>
                  <a:pt x="902419" y="2115340"/>
                  <a:pt x="895661" y="2109426"/>
                </a:cubicBezTo>
                <a:cubicBezTo>
                  <a:pt x="881228" y="2096797"/>
                  <a:pt x="869398" y="2090810"/>
                  <a:pt x="852798" y="2080851"/>
                </a:cubicBezTo>
                <a:cubicBezTo>
                  <a:pt x="843273" y="2066563"/>
                  <a:pt x="837960" y="2048291"/>
                  <a:pt x="824223" y="2037988"/>
                </a:cubicBezTo>
                <a:cubicBezTo>
                  <a:pt x="805561" y="2023992"/>
                  <a:pt x="799219" y="2021715"/>
                  <a:pt x="786123" y="1999888"/>
                </a:cubicBezTo>
                <a:cubicBezTo>
                  <a:pt x="762311" y="1960202"/>
                  <a:pt x="793965" y="1989102"/>
                  <a:pt x="757548" y="1961788"/>
                </a:cubicBezTo>
                <a:cubicBezTo>
                  <a:pt x="752786" y="1953851"/>
                  <a:pt x="748396" y="1945678"/>
                  <a:pt x="743261" y="1937976"/>
                </a:cubicBezTo>
                <a:cubicBezTo>
                  <a:pt x="738858" y="1931372"/>
                  <a:pt x="733180" y="1925657"/>
                  <a:pt x="728973" y="1918926"/>
                </a:cubicBezTo>
                <a:cubicBezTo>
                  <a:pt x="725210" y="1912906"/>
                  <a:pt x="723386" y="1905783"/>
                  <a:pt x="719448" y="1899876"/>
                </a:cubicBezTo>
                <a:cubicBezTo>
                  <a:pt x="713809" y="1891418"/>
                  <a:pt x="706377" y="1884284"/>
                  <a:pt x="700398" y="1876063"/>
                </a:cubicBezTo>
                <a:cubicBezTo>
                  <a:pt x="693665" y="1866805"/>
                  <a:pt x="688376" y="1856524"/>
                  <a:pt x="681348" y="1847488"/>
                </a:cubicBezTo>
                <a:cubicBezTo>
                  <a:pt x="677213" y="1842172"/>
                  <a:pt x="671196" y="1838517"/>
                  <a:pt x="667061" y="1833201"/>
                </a:cubicBezTo>
                <a:cubicBezTo>
                  <a:pt x="660033" y="1824165"/>
                  <a:pt x="654744" y="1813884"/>
                  <a:pt x="648011" y="1804626"/>
                </a:cubicBezTo>
                <a:cubicBezTo>
                  <a:pt x="642032" y="1796405"/>
                  <a:pt x="634913" y="1789054"/>
                  <a:pt x="628961" y="1780813"/>
                </a:cubicBezTo>
                <a:cubicBezTo>
                  <a:pt x="614265" y="1760465"/>
                  <a:pt x="598745" y="1740582"/>
                  <a:pt x="586098" y="1718901"/>
                </a:cubicBezTo>
                <a:cubicBezTo>
                  <a:pt x="547639" y="1652971"/>
                  <a:pt x="566538" y="1678973"/>
                  <a:pt x="533711" y="1637938"/>
                </a:cubicBezTo>
                <a:cubicBezTo>
                  <a:pt x="528948" y="1623651"/>
                  <a:pt x="524829" y="1609132"/>
                  <a:pt x="519423" y="1595076"/>
                </a:cubicBezTo>
                <a:cubicBezTo>
                  <a:pt x="516874" y="1588450"/>
                  <a:pt x="512143" y="1582761"/>
                  <a:pt x="509898" y="1576026"/>
                </a:cubicBezTo>
                <a:cubicBezTo>
                  <a:pt x="507338" y="1568347"/>
                  <a:pt x="508142" y="1559729"/>
                  <a:pt x="505136" y="1552213"/>
                </a:cubicBezTo>
                <a:cubicBezTo>
                  <a:pt x="501698" y="1543618"/>
                  <a:pt x="494988" y="1536680"/>
                  <a:pt x="490848" y="1528401"/>
                </a:cubicBezTo>
                <a:cubicBezTo>
                  <a:pt x="467545" y="1481795"/>
                  <a:pt x="493867" y="1523403"/>
                  <a:pt x="471798" y="1490301"/>
                </a:cubicBezTo>
                <a:cubicBezTo>
                  <a:pt x="462647" y="1444540"/>
                  <a:pt x="473284" y="1486872"/>
                  <a:pt x="457511" y="1447438"/>
                </a:cubicBezTo>
                <a:cubicBezTo>
                  <a:pt x="453782" y="1438116"/>
                  <a:pt x="450871" y="1428480"/>
                  <a:pt x="447986" y="1418863"/>
                </a:cubicBezTo>
                <a:cubicBezTo>
                  <a:pt x="446105" y="1412594"/>
                  <a:pt x="445654" y="1405890"/>
                  <a:pt x="443223" y="1399813"/>
                </a:cubicBezTo>
                <a:cubicBezTo>
                  <a:pt x="439268" y="1389925"/>
                  <a:pt x="433399" y="1380907"/>
                  <a:pt x="428936" y="1371238"/>
                </a:cubicBezTo>
                <a:cubicBezTo>
                  <a:pt x="423870" y="1360261"/>
                  <a:pt x="419714" y="1348878"/>
                  <a:pt x="414648" y="1337901"/>
                </a:cubicBezTo>
                <a:cubicBezTo>
                  <a:pt x="410185" y="1328232"/>
                  <a:pt x="404457" y="1319156"/>
                  <a:pt x="400361" y="1309326"/>
                </a:cubicBezTo>
                <a:cubicBezTo>
                  <a:pt x="396499" y="1300058"/>
                  <a:pt x="394698" y="1290019"/>
                  <a:pt x="390836" y="1280751"/>
                </a:cubicBezTo>
                <a:cubicBezTo>
                  <a:pt x="386740" y="1270921"/>
                  <a:pt x="380955" y="1261871"/>
                  <a:pt x="376548" y="1252176"/>
                </a:cubicBezTo>
                <a:cubicBezTo>
                  <a:pt x="359903" y="1215558"/>
                  <a:pt x="375109" y="1240492"/>
                  <a:pt x="357498" y="1214076"/>
                </a:cubicBezTo>
                <a:cubicBezTo>
                  <a:pt x="351148" y="1195026"/>
                  <a:pt x="343318" y="1176407"/>
                  <a:pt x="338448" y="1156926"/>
                </a:cubicBezTo>
                <a:cubicBezTo>
                  <a:pt x="336861" y="1150576"/>
                  <a:pt x="335106" y="1144266"/>
                  <a:pt x="333686" y="1137876"/>
                </a:cubicBezTo>
                <a:cubicBezTo>
                  <a:pt x="328707" y="1115470"/>
                  <a:pt x="329308" y="1107786"/>
                  <a:pt x="319398" y="1085488"/>
                </a:cubicBezTo>
                <a:cubicBezTo>
                  <a:pt x="317073" y="1080258"/>
                  <a:pt x="313048" y="1075963"/>
                  <a:pt x="309873" y="1071201"/>
                </a:cubicBezTo>
                <a:cubicBezTo>
                  <a:pt x="308286" y="1063263"/>
                  <a:pt x="307671" y="1055067"/>
                  <a:pt x="305111" y="1047388"/>
                </a:cubicBezTo>
                <a:cubicBezTo>
                  <a:pt x="302866" y="1040653"/>
                  <a:pt x="298383" y="1034863"/>
                  <a:pt x="295586" y="1028338"/>
                </a:cubicBezTo>
                <a:cubicBezTo>
                  <a:pt x="293608" y="1023724"/>
                  <a:pt x="292862" y="1018638"/>
                  <a:pt x="290823" y="1014051"/>
                </a:cubicBezTo>
                <a:cubicBezTo>
                  <a:pt x="286498" y="1004320"/>
                  <a:pt x="280943" y="995171"/>
                  <a:pt x="276536" y="985476"/>
                </a:cubicBezTo>
                <a:cubicBezTo>
                  <a:pt x="272998" y="977693"/>
                  <a:pt x="270549" y="969446"/>
                  <a:pt x="267011" y="961663"/>
                </a:cubicBezTo>
                <a:cubicBezTo>
                  <a:pt x="248942" y="921911"/>
                  <a:pt x="255422" y="945262"/>
                  <a:pt x="243198" y="904513"/>
                </a:cubicBezTo>
                <a:cubicBezTo>
                  <a:pt x="241317" y="898244"/>
                  <a:pt x="240158" y="891778"/>
                  <a:pt x="238436" y="885463"/>
                </a:cubicBezTo>
                <a:cubicBezTo>
                  <a:pt x="235721" y="875506"/>
                  <a:pt x="226839" y="846532"/>
                  <a:pt x="224148" y="833076"/>
                </a:cubicBezTo>
                <a:cubicBezTo>
                  <a:pt x="216815" y="796409"/>
                  <a:pt x="225709" y="813985"/>
                  <a:pt x="209861" y="790213"/>
                </a:cubicBezTo>
                <a:cubicBezTo>
                  <a:pt x="206508" y="756688"/>
                  <a:pt x="207626" y="739385"/>
                  <a:pt x="195573" y="709251"/>
                </a:cubicBezTo>
                <a:cubicBezTo>
                  <a:pt x="193447" y="703936"/>
                  <a:pt x="189223" y="699726"/>
                  <a:pt x="186048" y="694963"/>
                </a:cubicBezTo>
                <a:cubicBezTo>
                  <a:pt x="184461" y="680676"/>
                  <a:pt x="184772" y="666047"/>
                  <a:pt x="181286" y="652101"/>
                </a:cubicBezTo>
                <a:cubicBezTo>
                  <a:pt x="179898" y="646548"/>
                  <a:pt x="173571" y="643243"/>
                  <a:pt x="171761" y="637813"/>
                </a:cubicBezTo>
                <a:cubicBezTo>
                  <a:pt x="165857" y="620101"/>
                  <a:pt x="169384" y="606867"/>
                  <a:pt x="162236" y="590188"/>
                </a:cubicBezTo>
                <a:cubicBezTo>
                  <a:pt x="159981" y="584927"/>
                  <a:pt x="155886" y="580663"/>
                  <a:pt x="152711" y="575901"/>
                </a:cubicBezTo>
                <a:cubicBezTo>
                  <a:pt x="150825" y="566473"/>
                  <a:pt x="146547" y="543120"/>
                  <a:pt x="143186" y="533038"/>
                </a:cubicBezTo>
                <a:cubicBezTo>
                  <a:pt x="140483" y="524928"/>
                  <a:pt x="136836" y="517163"/>
                  <a:pt x="133661" y="509226"/>
                </a:cubicBezTo>
                <a:cubicBezTo>
                  <a:pt x="132583" y="501682"/>
                  <a:pt x="127616" y="462518"/>
                  <a:pt x="124136" y="452076"/>
                </a:cubicBezTo>
                <a:cubicBezTo>
                  <a:pt x="121891" y="445341"/>
                  <a:pt x="116856" y="439761"/>
                  <a:pt x="114611" y="433026"/>
                </a:cubicBezTo>
                <a:cubicBezTo>
                  <a:pt x="102761" y="397477"/>
                  <a:pt x="107877" y="401329"/>
                  <a:pt x="100323" y="371113"/>
                </a:cubicBezTo>
                <a:cubicBezTo>
                  <a:pt x="99105" y="366243"/>
                  <a:pt x="97363" y="361511"/>
                  <a:pt x="95561" y="356826"/>
                </a:cubicBezTo>
                <a:cubicBezTo>
                  <a:pt x="89423" y="340868"/>
                  <a:pt x="76511" y="309201"/>
                  <a:pt x="76511" y="309201"/>
                </a:cubicBezTo>
                <a:cubicBezTo>
                  <a:pt x="74923" y="298088"/>
                  <a:pt x="73950" y="286871"/>
                  <a:pt x="71748" y="275863"/>
                </a:cubicBezTo>
                <a:cubicBezTo>
                  <a:pt x="70764" y="270941"/>
                  <a:pt x="68365" y="266403"/>
                  <a:pt x="66986" y="261576"/>
                </a:cubicBezTo>
                <a:cubicBezTo>
                  <a:pt x="65188" y="255282"/>
                  <a:pt x="64021" y="248820"/>
                  <a:pt x="62223" y="242526"/>
                </a:cubicBezTo>
                <a:cubicBezTo>
                  <a:pt x="49613" y="198389"/>
                  <a:pt x="68087" y="269917"/>
                  <a:pt x="47936" y="204426"/>
                </a:cubicBezTo>
                <a:cubicBezTo>
                  <a:pt x="44086" y="191914"/>
                  <a:pt x="43273" y="178481"/>
                  <a:pt x="38411" y="166326"/>
                </a:cubicBezTo>
                <a:cubicBezTo>
                  <a:pt x="35236" y="158388"/>
                  <a:pt x="31400" y="150684"/>
                  <a:pt x="28886" y="142513"/>
                </a:cubicBezTo>
                <a:cubicBezTo>
                  <a:pt x="25036" y="130001"/>
                  <a:pt x="23501" y="116832"/>
                  <a:pt x="19361" y="104413"/>
                </a:cubicBezTo>
                <a:cubicBezTo>
                  <a:pt x="15584" y="93084"/>
                  <a:pt x="11831" y="83043"/>
                  <a:pt x="9836" y="71076"/>
                </a:cubicBezTo>
                <a:cubicBezTo>
                  <a:pt x="7732" y="58451"/>
                  <a:pt x="7019" y="45626"/>
                  <a:pt x="5073" y="32976"/>
                </a:cubicBezTo>
                <a:cubicBezTo>
                  <a:pt x="0" y="0"/>
                  <a:pt x="311" y="18749"/>
                  <a:pt x="311" y="440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5643578"/>
            <a:ext cx="74862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extends </a:t>
            </a:r>
            <a:r>
              <a:rPr lang="ko-KR" altLang="en-US" sz="1600" dirty="0" smtClean="0"/>
              <a:t>키워드를 사용하여 자식클래스에서 확장할 부모클래스를 선택하는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부모는 자식을 모른다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자식은 부모이다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자식에서 부모의 기능을 자식의 것 </a:t>
            </a:r>
            <a:r>
              <a:rPr lang="ko-KR" altLang="en-US" sz="1600" dirty="0" err="1" smtClean="0"/>
              <a:t>처럼</a:t>
            </a:r>
            <a:r>
              <a:rPr lang="ko-KR" altLang="en-US" sz="1600" dirty="0" smtClean="0"/>
              <a:t> 사용하기 때문에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상속 </a:t>
            </a:r>
            <a:r>
              <a:rPr lang="en-US" altLang="ko-KR" sz="1600" b="1" dirty="0" smtClean="0"/>
              <a:t>: is a </a:t>
            </a:r>
            <a:r>
              <a:rPr lang="ko-KR" altLang="en-US" sz="1600" b="1" dirty="0" smtClean="0"/>
              <a:t>관계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357166"/>
            <a:ext cx="8050474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문법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접근지정자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class 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extends </a:t>
            </a:r>
            <a:r>
              <a:rPr lang="ko-KR" altLang="en-US" sz="1600" b="1" dirty="0" err="1" smtClean="0"/>
              <a:t>부모클래스명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implmements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구현인터페이스명</a:t>
            </a:r>
            <a:r>
              <a:rPr lang="en-US" altLang="ko-KR" sz="1600" dirty="0" smtClean="0"/>
              <a:t>,,{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단일 상속만 지원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부모가 명확하다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클래스의 크기가 필요이상 커지지 않는다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자바 모든 클래스의 부모 클래스는 </a:t>
            </a:r>
            <a:r>
              <a:rPr lang="en-US" altLang="ko-KR" sz="1600" dirty="0" err="1" smtClean="0"/>
              <a:t>java.lang.Object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생성자는</a:t>
            </a:r>
            <a:r>
              <a:rPr lang="ko-KR" altLang="en-US" sz="1600" dirty="0" smtClean="0"/>
              <a:t> 상속되지 않는다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자식클래스가 생성되면 부모클래스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생성되고 자식이 생성된다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super : </a:t>
            </a:r>
            <a:r>
              <a:rPr lang="ko-KR" altLang="en-US" sz="1600" dirty="0" smtClean="0"/>
              <a:t>부모클래스의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주소를 사용할 수 있는 키워드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 flipH="1" flipV="1">
            <a:off x="285720" y="1428736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282" y="1928802"/>
            <a:ext cx="4564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: </a:t>
            </a:r>
            <a:r>
              <a:rPr lang="ko-KR" altLang="en-US" sz="1400" dirty="0" smtClean="0"/>
              <a:t>패키지외부에서 접근 가능</a:t>
            </a:r>
            <a:endParaRPr lang="en-US" altLang="ko-KR" sz="1400" dirty="0" smtClean="0"/>
          </a:p>
          <a:p>
            <a:r>
              <a:rPr lang="en-US" altLang="ko-KR" sz="1400" dirty="0" smtClean="0"/>
              <a:t>package : </a:t>
            </a:r>
            <a:r>
              <a:rPr lang="ko-KR" altLang="en-US" sz="1400" dirty="0" smtClean="0"/>
              <a:t>같은 패키지의 다른 클래스에서만 접근 가능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928926" y="1142984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 flipH="1" flipV="1">
            <a:off x="3214678" y="128586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1336" y="1335273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상속할 부모클래스</a:t>
            </a:r>
            <a:endParaRPr lang="ko-KR" altLang="en-US" sz="14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000628" y="1142984"/>
            <a:ext cx="30003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6200000" flipV="1">
            <a:off x="5857884" y="128586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3170" y="1357298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구현할 </a:t>
            </a:r>
            <a:r>
              <a:rPr lang="ko-KR" altLang="en-US" sz="1400" dirty="0" err="1" smtClean="0"/>
              <a:t>인터페이스명</a:t>
            </a:r>
            <a:r>
              <a:rPr lang="en-US" altLang="ko-KR" sz="1400" dirty="0" smtClean="0"/>
              <a:t>,,,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8" y="32861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걸어다니는것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85852" y="37147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포유류</a:t>
            </a:r>
            <a:endParaRPr lang="ko-KR" altLang="en-US" sz="1200" dirty="0"/>
          </a:p>
        </p:txBody>
      </p:sp>
      <p:cxnSp>
        <p:nvCxnSpPr>
          <p:cNvPr id="22" name="직선 연결선 21"/>
          <p:cNvCxnSpPr>
            <a:stCxn id="19" idx="2"/>
            <a:endCxn id="20" idx="0"/>
          </p:cNvCxnSpPr>
          <p:nvPr/>
        </p:nvCxnSpPr>
        <p:spPr>
          <a:xfrm rot="5400000">
            <a:off x="1541463" y="3630678"/>
            <a:ext cx="151629" cy="1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41521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10158" y="421481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소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143240" y="42148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사람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stCxn id="20" idx="2"/>
            <a:endCxn id="24" idx="0"/>
          </p:cNvCxnSpPr>
          <p:nvPr/>
        </p:nvCxnSpPr>
        <p:spPr>
          <a:xfrm rot="5400000">
            <a:off x="1166131" y="3709246"/>
            <a:ext cx="160382" cy="725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0" idx="2"/>
            <a:endCxn id="25" idx="0"/>
          </p:cNvCxnSpPr>
          <p:nvPr/>
        </p:nvCxnSpPr>
        <p:spPr>
          <a:xfrm rot="16200000" flipH="1">
            <a:off x="1732693" y="3868075"/>
            <a:ext cx="223067" cy="47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0" idx="2"/>
            <a:endCxn id="26" idx="0"/>
          </p:cNvCxnSpPr>
          <p:nvPr/>
        </p:nvCxnSpPr>
        <p:spPr>
          <a:xfrm rot="16200000" flipH="1">
            <a:off x="2387707" y="3213062"/>
            <a:ext cx="223067" cy="1780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406" y="45807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말티즈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39521" y="45720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진도</a:t>
            </a:r>
            <a:r>
              <a:rPr lang="ko-KR" altLang="en-US" sz="1200" dirty="0" err="1"/>
              <a:t>개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214414" y="45720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허스</a:t>
            </a:r>
            <a:r>
              <a:rPr lang="ko-KR" altLang="en-US" sz="1200" dirty="0"/>
              <a:t>키</a:t>
            </a:r>
          </a:p>
        </p:txBody>
      </p:sp>
      <p:cxnSp>
        <p:nvCxnSpPr>
          <p:cNvPr id="39" name="직선 연결선 38"/>
          <p:cNvCxnSpPr>
            <a:stCxn id="24" idx="2"/>
            <a:endCxn id="33" idx="0"/>
          </p:cNvCxnSpPr>
          <p:nvPr/>
        </p:nvCxnSpPr>
        <p:spPr>
          <a:xfrm rot="5400000">
            <a:off x="563285" y="4260420"/>
            <a:ext cx="151629" cy="48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4" idx="2"/>
            <a:endCxn id="34" idx="0"/>
          </p:cNvCxnSpPr>
          <p:nvPr/>
        </p:nvCxnSpPr>
        <p:spPr>
          <a:xfrm rot="16200000" flipH="1">
            <a:off x="851718" y="4461039"/>
            <a:ext cx="142876" cy="7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4" idx="2"/>
            <a:endCxn id="35" idx="0"/>
          </p:cNvCxnSpPr>
          <p:nvPr/>
        </p:nvCxnSpPr>
        <p:spPr>
          <a:xfrm rot="16200000" flipH="1">
            <a:off x="1139164" y="4173592"/>
            <a:ext cx="142876" cy="653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3" idx="2"/>
          </p:cNvCxnSpPr>
          <p:nvPr/>
        </p:nvCxnSpPr>
        <p:spPr>
          <a:xfrm rot="5400000">
            <a:off x="161551" y="4839053"/>
            <a:ext cx="214314" cy="25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142908" y="50093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쫑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04356" y="50006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말</a:t>
            </a:r>
            <a:endParaRPr lang="ko-KR" altLang="en-US" sz="1200" dirty="0"/>
          </a:p>
        </p:txBody>
      </p:sp>
      <p:cxnSp>
        <p:nvCxnSpPr>
          <p:cNvPr id="49" name="직선 연결선 48"/>
          <p:cNvCxnSpPr>
            <a:stCxn id="33" idx="2"/>
            <a:endCxn id="47" idx="0"/>
          </p:cNvCxnSpPr>
          <p:nvPr/>
        </p:nvCxnSpPr>
        <p:spPr>
          <a:xfrm rot="16200000" flipH="1">
            <a:off x="362664" y="4889667"/>
            <a:ext cx="142876" cy="7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0108" y="50006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우유</a:t>
            </a:r>
            <a:endParaRPr lang="ko-KR" altLang="en-US" sz="1200" dirty="0"/>
          </a:p>
        </p:txBody>
      </p:sp>
      <p:cxnSp>
        <p:nvCxnSpPr>
          <p:cNvPr id="52" name="직선 연결선 51"/>
          <p:cNvCxnSpPr>
            <a:stCxn id="34" idx="2"/>
            <a:endCxn id="50" idx="0"/>
          </p:cNvCxnSpPr>
          <p:nvPr/>
        </p:nvCxnSpPr>
        <p:spPr>
          <a:xfrm rot="5400000">
            <a:off x="823695" y="4861643"/>
            <a:ext cx="151629" cy="126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36285" y="50006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초코</a:t>
            </a:r>
            <a:endParaRPr lang="ko-KR" altLang="en-US" sz="1200" dirty="0"/>
          </a:p>
        </p:txBody>
      </p:sp>
      <p:cxnSp>
        <p:nvCxnSpPr>
          <p:cNvPr id="55" name="직선 연결선 54"/>
          <p:cNvCxnSpPr>
            <a:stCxn id="34" idx="2"/>
            <a:endCxn id="53" idx="0"/>
          </p:cNvCxnSpPr>
          <p:nvPr/>
        </p:nvCxnSpPr>
        <p:spPr>
          <a:xfrm rot="16200000" flipH="1">
            <a:off x="996783" y="4814911"/>
            <a:ext cx="151629" cy="219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28728" y="50006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허숙이</a:t>
            </a:r>
            <a:endParaRPr lang="ko-KR" altLang="en-US" sz="1200" dirty="0"/>
          </a:p>
        </p:txBody>
      </p:sp>
      <p:cxnSp>
        <p:nvCxnSpPr>
          <p:cNvPr id="58" name="직선 연결선 57"/>
          <p:cNvCxnSpPr>
            <a:stCxn id="35" idx="2"/>
            <a:endCxn id="56" idx="0"/>
          </p:cNvCxnSpPr>
          <p:nvPr/>
        </p:nvCxnSpPr>
        <p:spPr>
          <a:xfrm rot="16200000" flipH="1">
            <a:off x="1568923" y="4817664"/>
            <a:ext cx="151629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28860" y="45720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젖소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000232" y="45720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황소</a:t>
            </a:r>
            <a:endParaRPr lang="ko-KR" altLang="en-US" sz="1200" dirty="0"/>
          </a:p>
        </p:txBody>
      </p:sp>
      <p:cxnSp>
        <p:nvCxnSpPr>
          <p:cNvPr id="62" name="직선 연결선 61"/>
          <p:cNvCxnSpPr>
            <a:stCxn id="25" idx="2"/>
          </p:cNvCxnSpPr>
          <p:nvPr/>
        </p:nvCxnSpPr>
        <p:spPr>
          <a:xfrm rot="16200000" flipH="1">
            <a:off x="2035457" y="4535794"/>
            <a:ext cx="151629" cy="6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25" idx="2"/>
            <a:endCxn id="59" idx="0"/>
          </p:cNvCxnSpPr>
          <p:nvPr/>
        </p:nvCxnSpPr>
        <p:spPr>
          <a:xfrm rot="16200000" flipH="1">
            <a:off x="2337163" y="4234088"/>
            <a:ext cx="80191" cy="595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00232" y="50006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누렁이</a:t>
            </a:r>
            <a:endParaRPr lang="ko-KR" altLang="en-US" sz="1200" dirty="0"/>
          </a:p>
        </p:txBody>
      </p:sp>
      <p:cxnSp>
        <p:nvCxnSpPr>
          <p:cNvPr id="67" name="직선 연결선 66"/>
          <p:cNvCxnSpPr>
            <a:stCxn id="60" idx="2"/>
            <a:endCxn id="65" idx="0"/>
          </p:cNvCxnSpPr>
          <p:nvPr/>
        </p:nvCxnSpPr>
        <p:spPr>
          <a:xfrm rot="16200000" flipH="1">
            <a:off x="2209112" y="4886349"/>
            <a:ext cx="151629" cy="7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71736" y="50006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점박이</a:t>
            </a:r>
            <a:endParaRPr lang="ko-KR" altLang="en-US" sz="1200" dirty="0"/>
          </a:p>
        </p:txBody>
      </p:sp>
      <p:cxnSp>
        <p:nvCxnSpPr>
          <p:cNvPr id="71" name="직선 연결선 70"/>
          <p:cNvCxnSpPr>
            <a:stCxn id="59" idx="2"/>
            <a:endCxn id="69" idx="0"/>
          </p:cNvCxnSpPr>
          <p:nvPr/>
        </p:nvCxnSpPr>
        <p:spPr>
          <a:xfrm rot="16200000" flipH="1">
            <a:off x="2709178" y="4814911"/>
            <a:ext cx="151629" cy="219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rot="5400000">
            <a:off x="3250397" y="4536289"/>
            <a:ext cx="1428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143240" y="46434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김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786182" y="46434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429124" y="45720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홍</a:t>
            </a:r>
            <a:endParaRPr lang="ko-KR" altLang="en-US" sz="1200" dirty="0"/>
          </a:p>
        </p:txBody>
      </p:sp>
      <p:cxnSp>
        <p:nvCxnSpPr>
          <p:cNvPr id="79" name="직선 연결선 78"/>
          <p:cNvCxnSpPr>
            <a:stCxn id="26" idx="2"/>
            <a:endCxn id="76" idx="0"/>
          </p:cNvCxnSpPr>
          <p:nvPr/>
        </p:nvCxnSpPr>
        <p:spPr>
          <a:xfrm rot="16200000" flipH="1">
            <a:off x="3596646" y="4284632"/>
            <a:ext cx="151629" cy="565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6" idx="2"/>
            <a:endCxn id="77" idx="0"/>
          </p:cNvCxnSpPr>
          <p:nvPr/>
        </p:nvCxnSpPr>
        <p:spPr>
          <a:xfrm rot="16200000" flipH="1">
            <a:off x="3953836" y="3927442"/>
            <a:ext cx="80191" cy="1208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5" idx="2"/>
            <a:endCxn id="84" idx="0"/>
          </p:cNvCxnSpPr>
          <p:nvPr/>
        </p:nvCxnSpPr>
        <p:spPr>
          <a:xfrm rot="16200000" flipH="1">
            <a:off x="3456523" y="4776438"/>
            <a:ext cx="151629" cy="439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428992" y="50720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김다</a:t>
            </a:r>
            <a:r>
              <a:rPr lang="ko-KR" altLang="en-US" sz="1200" dirty="0"/>
              <a:t>영</a:t>
            </a:r>
          </a:p>
        </p:txBody>
      </p:sp>
      <p:cxnSp>
        <p:nvCxnSpPr>
          <p:cNvPr id="87" name="직선 연결선 86"/>
          <p:cNvCxnSpPr>
            <a:stCxn id="75" idx="2"/>
          </p:cNvCxnSpPr>
          <p:nvPr/>
        </p:nvCxnSpPr>
        <p:spPr>
          <a:xfrm rot="5400000">
            <a:off x="3152065" y="5054497"/>
            <a:ext cx="294505" cy="2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00364" y="521495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김가영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77" idx="2"/>
          </p:cNvCxnSpPr>
          <p:nvPr/>
        </p:nvCxnSpPr>
        <p:spPr>
          <a:xfrm rot="16200000" flipH="1">
            <a:off x="4545105" y="4902302"/>
            <a:ext cx="223066" cy="1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25735" y="50093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길동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214686"/>
            <a:ext cx="2424112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" name="직사각형 60"/>
          <p:cNvSpPr/>
          <p:nvPr/>
        </p:nvSpPr>
        <p:spPr>
          <a:xfrm>
            <a:off x="5572132" y="3857628"/>
            <a:ext cx="142876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5143504" y="3714752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43372" y="3357562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클래스의 상속관계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36451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*super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상속관계에서 부모클래스의 자원을 식별하여 사용할 수 있는 키워드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method</a:t>
            </a:r>
            <a:r>
              <a:rPr lang="ko-KR" altLang="en-US" sz="1600" dirty="0" smtClean="0"/>
              <a:t>형식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키워드 형식 </a:t>
            </a:r>
            <a:r>
              <a:rPr lang="ko-KR" altLang="en-US" sz="1600" dirty="0" err="1" smtClean="0"/>
              <a:t>두가지로</a:t>
            </a:r>
            <a:r>
              <a:rPr lang="ko-KR" altLang="en-US" sz="1600" dirty="0" smtClean="0"/>
              <a:t>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b="1" dirty="0" smtClean="0"/>
              <a:t>*keyword  </a:t>
            </a:r>
            <a:r>
              <a:rPr lang="ko-KR" altLang="en-US" sz="1600" b="1" dirty="0" smtClean="0"/>
              <a:t>형식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자식클래스의 변수나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가 부모클래스의 이름과 같다면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super</a:t>
            </a:r>
            <a:r>
              <a:rPr lang="ko-KR" altLang="en-US" sz="1600" dirty="0" smtClean="0"/>
              <a:t>를 사용하여 부모의 </a:t>
            </a:r>
            <a:r>
              <a:rPr lang="ko-KR" altLang="en-US" sz="1600" dirty="0" smtClean="0"/>
              <a:t>변수와 </a:t>
            </a:r>
            <a:r>
              <a:rPr lang="ko-KR" altLang="en-US" sz="1600" dirty="0" smtClean="0"/>
              <a:t>자식의 변수를 식별하여 사용할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r>
              <a:rPr lang="en-US" altLang="ko-KR" sz="1600" dirty="0" smtClean="0"/>
              <a:t>  -this</a:t>
            </a:r>
            <a:r>
              <a:rPr lang="ko-KR" altLang="en-US" sz="1600" dirty="0" smtClean="0"/>
              <a:t>와 다르게 </a:t>
            </a:r>
            <a:r>
              <a:rPr lang="en-US" altLang="ko-KR" sz="1600" dirty="0" smtClean="0"/>
              <a:t>super</a:t>
            </a:r>
            <a:r>
              <a:rPr lang="ko-KR" altLang="en-US" sz="1600" dirty="0" smtClean="0"/>
              <a:t>는 출력할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-instance </a:t>
            </a:r>
            <a:r>
              <a:rPr lang="ko-KR" altLang="en-US" sz="1600" dirty="0" smtClean="0"/>
              <a:t>영역에서만 사용가능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super.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자식과 부모가 같은 이름의 변수를 가질 </a:t>
            </a:r>
            <a:r>
              <a:rPr lang="ko-KR" altLang="en-US" sz="1600" dirty="0" smtClean="0"/>
              <a:t>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supe</a:t>
            </a:r>
            <a:r>
              <a:rPr lang="en-US" altLang="ko-KR" sz="1600" dirty="0" err="1" smtClean="0"/>
              <a:t>r</a:t>
            </a:r>
            <a:r>
              <a:rPr lang="en-US" altLang="ko-KR" sz="1600" dirty="0" err="1" smtClean="0"/>
              <a:t>.method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() – </a:t>
            </a:r>
            <a:r>
              <a:rPr lang="ko-KR" altLang="en-US" sz="1600" dirty="0" smtClean="0"/>
              <a:t>자식과 부모가 같은 이름의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가질때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429000"/>
            <a:ext cx="1404938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 flipV="1">
            <a:off x="2143108" y="3714752"/>
            <a:ext cx="157163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86182" y="3500438"/>
            <a:ext cx="20697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Child c=new Child();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c.printAge</a:t>
            </a:r>
            <a:r>
              <a:rPr lang="en-US" altLang="ko-KR" sz="1600" dirty="0" smtClean="0"/>
              <a:t>();</a:t>
            </a:r>
          </a:p>
          <a:p>
            <a:endParaRPr lang="ko-KR" altLang="en-US" sz="1600" dirty="0"/>
          </a:p>
        </p:txBody>
      </p:sp>
      <p:sp>
        <p:nvSpPr>
          <p:cNvPr id="9" name="자유형 8"/>
          <p:cNvSpPr/>
          <p:nvPr/>
        </p:nvSpPr>
        <p:spPr>
          <a:xfrm>
            <a:off x="1698245" y="4252913"/>
            <a:ext cx="2183193" cy="1262735"/>
          </a:xfrm>
          <a:custGeom>
            <a:avLst/>
            <a:gdLst>
              <a:gd name="connsiteX0" fmla="*/ 2183193 w 2183193"/>
              <a:gd name="connsiteY0" fmla="*/ 0 h 1262735"/>
              <a:gd name="connsiteX1" fmla="*/ 2159380 w 2183193"/>
              <a:gd name="connsiteY1" fmla="*/ 4762 h 1262735"/>
              <a:gd name="connsiteX2" fmla="*/ 2126043 w 2183193"/>
              <a:gd name="connsiteY2" fmla="*/ 9525 h 1262735"/>
              <a:gd name="connsiteX3" fmla="*/ 2097468 w 2183193"/>
              <a:gd name="connsiteY3" fmla="*/ 23812 h 1262735"/>
              <a:gd name="connsiteX4" fmla="*/ 2045080 w 2183193"/>
              <a:gd name="connsiteY4" fmla="*/ 33337 h 1262735"/>
              <a:gd name="connsiteX5" fmla="*/ 2021268 w 2183193"/>
              <a:gd name="connsiteY5" fmla="*/ 42862 h 1262735"/>
              <a:gd name="connsiteX6" fmla="*/ 1906968 w 2183193"/>
              <a:gd name="connsiteY6" fmla="*/ 76200 h 1262735"/>
              <a:gd name="connsiteX7" fmla="*/ 1878393 w 2183193"/>
              <a:gd name="connsiteY7" fmla="*/ 80962 h 1262735"/>
              <a:gd name="connsiteX8" fmla="*/ 1849818 w 2183193"/>
              <a:gd name="connsiteY8" fmla="*/ 90487 h 1262735"/>
              <a:gd name="connsiteX9" fmla="*/ 1811718 w 2183193"/>
              <a:gd name="connsiteY9" fmla="*/ 104775 h 1262735"/>
              <a:gd name="connsiteX10" fmla="*/ 1787905 w 2183193"/>
              <a:gd name="connsiteY10" fmla="*/ 119062 h 1262735"/>
              <a:gd name="connsiteX11" fmla="*/ 1773618 w 2183193"/>
              <a:gd name="connsiteY11" fmla="*/ 123825 h 1262735"/>
              <a:gd name="connsiteX12" fmla="*/ 1721230 w 2183193"/>
              <a:gd name="connsiteY12" fmla="*/ 152400 h 1262735"/>
              <a:gd name="connsiteX13" fmla="*/ 1706943 w 2183193"/>
              <a:gd name="connsiteY13" fmla="*/ 166687 h 1262735"/>
              <a:gd name="connsiteX14" fmla="*/ 1668843 w 2183193"/>
              <a:gd name="connsiteY14" fmla="*/ 185737 h 1262735"/>
              <a:gd name="connsiteX15" fmla="*/ 1606930 w 2183193"/>
              <a:gd name="connsiteY15" fmla="*/ 228600 h 1262735"/>
              <a:gd name="connsiteX16" fmla="*/ 1573593 w 2183193"/>
              <a:gd name="connsiteY16" fmla="*/ 257175 h 1262735"/>
              <a:gd name="connsiteX17" fmla="*/ 1564068 w 2183193"/>
              <a:gd name="connsiteY17" fmla="*/ 271462 h 1262735"/>
              <a:gd name="connsiteX18" fmla="*/ 1549780 w 2183193"/>
              <a:gd name="connsiteY18" fmla="*/ 280987 h 1262735"/>
              <a:gd name="connsiteX19" fmla="*/ 1535493 w 2183193"/>
              <a:gd name="connsiteY19" fmla="*/ 304800 h 1262735"/>
              <a:gd name="connsiteX20" fmla="*/ 1521205 w 2183193"/>
              <a:gd name="connsiteY20" fmla="*/ 314325 h 1262735"/>
              <a:gd name="connsiteX21" fmla="*/ 1487868 w 2183193"/>
              <a:gd name="connsiteY21" fmla="*/ 361950 h 1262735"/>
              <a:gd name="connsiteX22" fmla="*/ 1454530 w 2183193"/>
              <a:gd name="connsiteY22" fmla="*/ 395287 h 1262735"/>
              <a:gd name="connsiteX23" fmla="*/ 1421193 w 2183193"/>
              <a:gd name="connsiteY23" fmla="*/ 438150 h 1262735"/>
              <a:gd name="connsiteX24" fmla="*/ 1397380 w 2183193"/>
              <a:gd name="connsiteY24" fmla="*/ 471487 h 1262735"/>
              <a:gd name="connsiteX25" fmla="*/ 1349755 w 2183193"/>
              <a:gd name="connsiteY25" fmla="*/ 514350 h 1262735"/>
              <a:gd name="connsiteX26" fmla="*/ 1325943 w 2183193"/>
              <a:gd name="connsiteY26" fmla="*/ 542925 h 1262735"/>
              <a:gd name="connsiteX27" fmla="*/ 1311655 w 2183193"/>
              <a:gd name="connsiteY27" fmla="*/ 561975 h 1262735"/>
              <a:gd name="connsiteX28" fmla="*/ 1297368 w 2183193"/>
              <a:gd name="connsiteY28" fmla="*/ 571500 h 1262735"/>
              <a:gd name="connsiteX29" fmla="*/ 1278318 w 2183193"/>
              <a:gd name="connsiteY29" fmla="*/ 595312 h 1262735"/>
              <a:gd name="connsiteX30" fmla="*/ 1259268 w 2183193"/>
              <a:gd name="connsiteY30" fmla="*/ 609600 h 1262735"/>
              <a:gd name="connsiteX31" fmla="*/ 1230693 w 2183193"/>
              <a:gd name="connsiteY31" fmla="*/ 647700 h 1262735"/>
              <a:gd name="connsiteX32" fmla="*/ 1216405 w 2183193"/>
              <a:gd name="connsiteY32" fmla="*/ 661987 h 1262735"/>
              <a:gd name="connsiteX33" fmla="*/ 1178305 w 2183193"/>
              <a:gd name="connsiteY33" fmla="*/ 709612 h 1262735"/>
              <a:gd name="connsiteX34" fmla="*/ 1130680 w 2183193"/>
              <a:gd name="connsiteY34" fmla="*/ 757237 h 1262735"/>
              <a:gd name="connsiteX35" fmla="*/ 1111630 w 2183193"/>
              <a:gd name="connsiteY35" fmla="*/ 776287 h 1262735"/>
              <a:gd name="connsiteX36" fmla="*/ 1097343 w 2183193"/>
              <a:gd name="connsiteY36" fmla="*/ 790575 h 1262735"/>
              <a:gd name="connsiteX37" fmla="*/ 1078293 w 2183193"/>
              <a:gd name="connsiteY37" fmla="*/ 804862 h 1262735"/>
              <a:gd name="connsiteX38" fmla="*/ 1044955 w 2183193"/>
              <a:gd name="connsiteY38" fmla="*/ 828675 h 1262735"/>
              <a:gd name="connsiteX39" fmla="*/ 1035430 w 2183193"/>
              <a:gd name="connsiteY39" fmla="*/ 842962 h 1262735"/>
              <a:gd name="connsiteX40" fmla="*/ 1016380 w 2183193"/>
              <a:gd name="connsiteY40" fmla="*/ 857250 h 1262735"/>
              <a:gd name="connsiteX41" fmla="*/ 1002093 w 2183193"/>
              <a:gd name="connsiteY41" fmla="*/ 866775 h 1262735"/>
              <a:gd name="connsiteX42" fmla="*/ 987805 w 2183193"/>
              <a:gd name="connsiteY42" fmla="*/ 885825 h 1262735"/>
              <a:gd name="connsiteX43" fmla="*/ 940180 w 2183193"/>
              <a:gd name="connsiteY43" fmla="*/ 909637 h 1262735"/>
              <a:gd name="connsiteX44" fmla="*/ 906843 w 2183193"/>
              <a:gd name="connsiteY44" fmla="*/ 933450 h 1262735"/>
              <a:gd name="connsiteX45" fmla="*/ 892555 w 2183193"/>
              <a:gd name="connsiteY45" fmla="*/ 947737 h 1262735"/>
              <a:gd name="connsiteX46" fmla="*/ 840168 w 2183193"/>
              <a:gd name="connsiteY46" fmla="*/ 981075 h 1262735"/>
              <a:gd name="connsiteX47" fmla="*/ 802068 w 2183193"/>
              <a:gd name="connsiteY47" fmla="*/ 1004887 h 1262735"/>
              <a:gd name="connsiteX48" fmla="*/ 783018 w 2183193"/>
              <a:gd name="connsiteY48" fmla="*/ 1014412 h 1262735"/>
              <a:gd name="connsiteX49" fmla="*/ 740155 w 2183193"/>
              <a:gd name="connsiteY49" fmla="*/ 1042987 h 1262735"/>
              <a:gd name="connsiteX50" fmla="*/ 711580 w 2183193"/>
              <a:gd name="connsiteY50" fmla="*/ 1057275 h 1262735"/>
              <a:gd name="connsiteX51" fmla="*/ 697293 w 2183193"/>
              <a:gd name="connsiteY51" fmla="*/ 1066800 h 1262735"/>
              <a:gd name="connsiteX52" fmla="*/ 668718 w 2183193"/>
              <a:gd name="connsiteY52" fmla="*/ 1076325 h 1262735"/>
              <a:gd name="connsiteX53" fmla="*/ 640143 w 2183193"/>
              <a:gd name="connsiteY53" fmla="*/ 1095375 h 1262735"/>
              <a:gd name="connsiteX54" fmla="*/ 602043 w 2183193"/>
              <a:gd name="connsiteY54" fmla="*/ 1119187 h 1262735"/>
              <a:gd name="connsiteX55" fmla="*/ 582993 w 2183193"/>
              <a:gd name="connsiteY55" fmla="*/ 1138237 h 1262735"/>
              <a:gd name="connsiteX56" fmla="*/ 544893 w 2183193"/>
              <a:gd name="connsiteY56" fmla="*/ 1157287 h 1262735"/>
              <a:gd name="connsiteX57" fmla="*/ 525843 w 2183193"/>
              <a:gd name="connsiteY57" fmla="*/ 1171575 h 1262735"/>
              <a:gd name="connsiteX58" fmla="*/ 482980 w 2183193"/>
              <a:gd name="connsiteY58" fmla="*/ 1185862 h 1262735"/>
              <a:gd name="connsiteX59" fmla="*/ 459168 w 2183193"/>
              <a:gd name="connsiteY59" fmla="*/ 1195387 h 1262735"/>
              <a:gd name="connsiteX60" fmla="*/ 421068 w 2183193"/>
              <a:gd name="connsiteY60" fmla="*/ 1204912 h 1262735"/>
              <a:gd name="connsiteX61" fmla="*/ 387730 w 2183193"/>
              <a:gd name="connsiteY61" fmla="*/ 1214437 h 1262735"/>
              <a:gd name="connsiteX62" fmla="*/ 359155 w 2183193"/>
              <a:gd name="connsiteY62" fmla="*/ 1223962 h 1262735"/>
              <a:gd name="connsiteX63" fmla="*/ 335343 w 2183193"/>
              <a:gd name="connsiteY63" fmla="*/ 1228725 h 1262735"/>
              <a:gd name="connsiteX64" fmla="*/ 302005 w 2183193"/>
              <a:gd name="connsiteY64" fmla="*/ 1238250 h 1262735"/>
              <a:gd name="connsiteX65" fmla="*/ 254380 w 2183193"/>
              <a:gd name="connsiteY65" fmla="*/ 1243012 h 1262735"/>
              <a:gd name="connsiteX66" fmla="*/ 116268 w 2183193"/>
              <a:gd name="connsiteY66" fmla="*/ 1252537 h 1262735"/>
              <a:gd name="connsiteX67" fmla="*/ 54355 w 2183193"/>
              <a:gd name="connsiteY67" fmla="*/ 1257300 h 1262735"/>
              <a:gd name="connsiteX68" fmla="*/ 6730 w 2183193"/>
              <a:gd name="connsiteY68" fmla="*/ 1262062 h 126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183193" h="1262735">
                <a:moveTo>
                  <a:pt x="2183193" y="0"/>
                </a:moveTo>
                <a:cubicBezTo>
                  <a:pt x="2175255" y="1587"/>
                  <a:pt x="2167365" y="3431"/>
                  <a:pt x="2159380" y="4762"/>
                </a:cubicBezTo>
                <a:cubicBezTo>
                  <a:pt x="2148308" y="6607"/>
                  <a:pt x="2136772" y="6224"/>
                  <a:pt x="2126043" y="9525"/>
                </a:cubicBezTo>
                <a:cubicBezTo>
                  <a:pt x="2115865" y="12657"/>
                  <a:pt x="2107476" y="20173"/>
                  <a:pt x="2097468" y="23812"/>
                </a:cubicBezTo>
                <a:cubicBezTo>
                  <a:pt x="2091830" y="25862"/>
                  <a:pt x="2048663" y="32740"/>
                  <a:pt x="2045080" y="33337"/>
                </a:cubicBezTo>
                <a:cubicBezTo>
                  <a:pt x="2037143" y="36512"/>
                  <a:pt x="2029378" y="40159"/>
                  <a:pt x="2021268" y="42862"/>
                </a:cubicBezTo>
                <a:cubicBezTo>
                  <a:pt x="1987076" y="54260"/>
                  <a:pt x="1944073" y="68249"/>
                  <a:pt x="1906968" y="76200"/>
                </a:cubicBezTo>
                <a:cubicBezTo>
                  <a:pt x="1897526" y="78223"/>
                  <a:pt x="1887918" y="79375"/>
                  <a:pt x="1878393" y="80962"/>
                </a:cubicBezTo>
                <a:cubicBezTo>
                  <a:pt x="1868868" y="84137"/>
                  <a:pt x="1859140" y="86758"/>
                  <a:pt x="1849818" y="90487"/>
                </a:cubicBezTo>
                <a:cubicBezTo>
                  <a:pt x="1808308" y="107091"/>
                  <a:pt x="1852965" y="94462"/>
                  <a:pt x="1811718" y="104775"/>
                </a:cubicBezTo>
                <a:cubicBezTo>
                  <a:pt x="1803780" y="109537"/>
                  <a:pt x="1796184" y="114922"/>
                  <a:pt x="1787905" y="119062"/>
                </a:cubicBezTo>
                <a:cubicBezTo>
                  <a:pt x="1783415" y="121307"/>
                  <a:pt x="1777875" y="121164"/>
                  <a:pt x="1773618" y="123825"/>
                </a:cubicBezTo>
                <a:cubicBezTo>
                  <a:pt x="1722977" y="155476"/>
                  <a:pt x="1778203" y="133409"/>
                  <a:pt x="1721230" y="152400"/>
                </a:cubicBezTo>
                <a:cubicBezTo>
                  <a:pt x="1716468" y="157162"/>
                  <a:pt x="1712625" y="163071"/>
                  <a:pt x="1706943" y="166687"/>
                </a:cubicBezTo>
                <a:cubicBezTo>
                  <a:pt x="1694964" y="174310"/>
                  <a:pt x="1679931" y="176867"/>
                  <a:pt x="1668843" y="185737"/>
                </a:cubicBezTo>
                <a:cubicBezTo>
                  <a:pt x="1633335" y="214143"/>
                  <a:pt x="1653650" y="199399"/>
                  <a:pt x="1606930" y="228600"/>
                </a:cubicBezTo>
                <a:cubicBezTo>
                  <a:pt x="1568897" y="279313"/>
                  <a:pt x="1617172" y="220860"/>
                  <a:pt x="1573593" y="257175"/>
                </a:cubicBezTo>
                <a:cubicBezTo>
                  <a:pt x="1569196" y="260839"/>
                  <a:pt x="1568115" y="267415"/>
                  <a:pt x="1564068" y="271462"/>
                </a:cubicBezTo>
                <a:cubicBezTo>
                  <a:pt x="1560020" y="275509"/>
                  <a:pt x="1554543" y="277812"/>
                  <a:pt x="1549780" y="280987"/>
                </a:cubicBezTo>
                <a:cubicBezTo>
                  <a:pt x="1545018" y="288925"/>
                  <a:pt x="1541517" y="297772"/>
                  <a:pt x="1535493" y="304800"/>
                </a:cubicBezTo>
                <a:cubicBezTo>
                  <a:pt x="1531768" y="309146"/>
                  <a:pt x="1524869" y="309928"/>
                  <a:pt x="1521205" y="314325"/>
                </a:cubicBezTo>
                <a:cubicBezTo>
                  <a:pt x="1508800" y="329211"/>
                  <a:pt x="1501570" y="348248"/>
                  <a:pt x="1487868" y="361950"/>
                </a:cubicBezTo>
                <a:cubicBezTo>
                  <a:pt x="1476755" y="373062"/>
                  <a:pt x="1464178" y="382882"/>
                  <a:pt x="1454530" y="395287"/>
                </a:cubicBezTo>
                <a:cubicBezTo>
                  <a:pt x="1443418" y="409575"/>
                  <a:pt x="1432053" y="423670"/>
                  <a:pt x="1421193" y="438150"/>
                </a:cubicBezTo>
                <a:cubicBezTo>
                  <a:pt x="1412999" y="449075"/>
                  <a:pt x="1407036" y="461831"/>
                  <a:pt x="1397380" y="471487"/>
                </a:cubicBezTo>
                <a:cubicBezTo>
                  <a:pt x="1363192" y="505675"/>
                  <a:pt x="1379581" y="491980"/>
                  <a:pt x="1349755" y="514350"/>
                </a:cubicBezTo>
                <a:cubicBezTo>
                  <a:pt x="1329321" y="555217"/>
                  <a:pt x="1352868" y="516000"/>
                  <a:pt x="1325943" y="542925"/>
                </a:cubicBezTo>
                <a:cubicBezTo>
                  <a:pt x="1320330" y="548538"/>
                  <a:pt x="1317268" y="556362"/>
                  <a:pt x="1311655" y="561975"/>
                </a:cubicBezTo>
                <a:cubicBezTo>
                  <a:pt x="1307608" y="566022"/>
                  <a:pt x="1301415" y="567453"/>
                  <a:pt x="1297368" y="571500"/>
                </a:cubicBezTo>
                <a:cubicBezTo>
                  <a:pt x="1290180" y="578688"/>
                  <a:pt x="1285506" y="588124"/>
                  <a:pt x="1278318" y="595312"/>
                </a:cubicBezTo>
                <a:cubicBezTo>
                  <a:pt x="1272705" y="600925"/>
                  <a:pt x="1264881" y="603987"/>
                  <a:pt x="1259268" y="609600"/>
                </a:cubicBezTo>
                <a:cubicBezTo>
                  <a:pt x="1224518" y="644350"/>
                  <a:pt x="1252684" y="621312"/>
                  <a:pt x="1230693" y="647700"/>
                </a:cubicBezTo>
                <a:cubicBezTo>
                  <a:pt x="1226381" y="652874"/>
                  <a:pt x="1221168" y="657225"/>
                  <a:pt x="1216405" y="661987"/>
                </a:cubicBezTo>
                <a:cubicBezTo>
                  <a:pt x="1200856" y="693085"/>
                  <a:pt x="1211900" y="676017"/>
                  <a:pt x="1178305" y="709612"/>
                </a:cubicBezTo>
                <a:lnTo>
                  <a:pt x="1130680" y="757237"/>
                </a:lnTo>
                <a:lnTo>
                  <a:pt x="1111630" y="776287"/>
                </a:lnTo>
                <a:cubicBezTo>
                  <a:pt x="1106868" y="781050"/>
                  <a:pt x="1102731" y="786534"/>
                  <a:pt x="1097343" y="790575"/>
                </a:cubicBezTo>
                <a:cubicBezTo>
                  <a:pt x="1090993" y="795337"/>
                  <a:pt x="1084267" y="799635"/>
                  <a:pt x="1078293" y="804862"/>
                </a:cubicBezTo>
                <a:cubicBezTo>
                  <a:pt x="1050477" y="829201"/>
                  <a:pt x="1070678" y="820100"/>
                  <a:pt x="1044955" y="828675"/>
                </a:cubicBezTo>
                <a:cubicBezTo>
                  <a:pt x="1041780" y="833437"/>
                  <a:pt x="1039477" y="838915"/>
                  <a:pt x="1035430" y="842962"/>
                </a:cubicBezTo>
                <a:cubicBezTo>
                  <a:pt x="1029817" y="848575"/>
                  <a:pt x="1022839" y="852636"/>
                  <a:pt x="1016380" y="857250"/>
                </a:cubicBezTo>
                <a:cubicBezTo>
                  <a:pt x="1011723" y="860577"/>
                  <a:pt x="1006140" y="862728"/>
                  <a:pt x="1002093" y="866775"/>
                </a:cubicBezTo>
                <a:cubicBezTo>
                  <a:pt x="996480" y="872388"/>
                  <a:pt x="993738" y="880552"/>
                  <a:pt x="987805" y="885825"/>
                </a:cubicBezTo>
                <a:cubicBezTo>
                  <a:pt x="965616" y="905548"/>
                  <a:pt x="963570" y="903790"/>
                  <a:pt x="940180" y="909637"/>
                </a:cubicBezTo>
                <a:cubicBezTo>
                  <a:pt x="903041" y="946779"/>
                  <a:pt x="950714" y="902115"/>
                  <a:pt x="906843" y="933450"/>
                </a:cubicBezTo>
                <a:cubicBezTo>
                  <a:pt x="901362" y="937365"/>
                  <a:pt x="898036" y="943822"/>
                  <a:pt x="892555" y="947737"/>
                </a:cubicBezTo>
                <a:cubicBezTo>
                  <a:pt x="875712" y="959768"/>
                  <a:pt x="857720" y="970105"/>
                  <a:pt x="840168" y="981075"/>
                </a:cubicBezTo>
                <a:cubicBezTo>
                  <a:pt x="827468" y="989012"/>
                  <a:pt x="815463" y="998189"/>
                  <a:pt x="802068" y="1004887"/>
                </a:cubicBezTo>
                <a:cubicBezTo>
                  <a:pt x="795718" y="1008062"/>
                  <a:pt x="789064" y="1010691"/>
                  <a:pt x="783018" y="1014412"/>
                </a:cubicBezTo>
                <a:cubicBezTo>
                  <a:pt x="768394" y="1023412"/>
                  <a:pt x="755514" y="1035307"/>
                  <a:pt x="740155" y="1042987"/>
                </a:cubicBezTo>
                <a:cubicBezTo>
                  <a:pt x="730630" y="1047750"/>
                  <a:pt x="720889" y="1052103"/>
                  <a:pt x="711580" y="1057275"/>
                </a:cubicBezTo>
                <a:cubicBezTo>
                  <a:pt x="706577" y="1060055"/>
                  <a:pt x="702523" y="1064475"/>
                  <a:pt x="697293" y="1066800"/>
                </a:cubicBezTo>
                <a:cubicBezTo>
                  <a:pt x="688118" y="1070878"/>
                  <a:pt x="677072" y="1070756"/>
                  <a:pt x="668718" y="1076325"/>
                </a:cubicBezTo>
                <a:cubicBezTo>
                  <a:pt x="659193" y="1082675"/>
                  <a:pt x="650382" y="1090255"/>
                  <a:pt x="640143" y="1095375"/>
                </a:cubicBezTo>
                <a:cubicBezTo>
                  <a:pt x="621368" y="1104763"/>
                  <a:pt x="618528" y="1104763"/>
                  <a:pt x="602043" y="1119187"/>
                </a:cubicBezTo>
                <a:cubicBezTo>
                  <a:pt x="595285" y="1125100"/>
                  <a:pt x="590082" y="1132724"/>
                  <a:pt x="582993" y="1138237"/>
                </a:cubicBezTo>
                <a:cubicBezTo>
                  <a:pt x="566121" y="1151359"/>
                  <a:pt x="561863" y="1151631"/>
                  <a:pt x="544893" y="1157287"/>
                </a:cubicBezTo>
                <a:cubicBezTo>
                  <a:pt x="538543" y="1162050"/>
                  <a:pt x="533050" y="1168249"/>
                  <a:pt x="525843" y="1171575"/>
                </a:cubicBezTo>
                <a:cubicBezTo>
                  <a:pt x="512169" y="1177886"/>
                  <a:pt x="496963" y="1180269"/>
                  <a:pt x="482980" y="1185862"/>
                </a:cubicBezTo>
                <a:cubicBezTo>
                  <a:pt x="475043" y="1189037"/>
                  <a:pt x="467339" y="1192873"/>
                  <a:pt x="459168" y="1195387"/>
                </a:cubicBezTo>
                <a:cubicBezTo>
                  <a:pt x="446656" y="1199237"/>
                  <a:pt x="433487" y="1200772"/>
                  <a:pt x="421068" y="1204912"/>
                </a:cubicBezTo>
                <a:cubicBezTo>
                  <a:pt x="373069" y="1220913"/>
                  <a:pt x="447506" y="1196505"/>
                  <a:pt x="387730" y="1214437"/>
                </a:cubicBezTo>
                <a:cubicBezTo>
                  <a:pt x="378113" y="1217322"/>
                  <a:pt x="369000" y="1221993"/>
                  <a:pt x="359155" y="1223962"/>
                </a:cubicBezTo>
                <a:cubicBezTo>
                  <a:pt x="351218" y="1225550"/>
                  <a:pt x="343196" y="1226762"/>
                  <a:pt x="335343" y="1228725"/>
                </a:cubicBezTo>
                <a:cubicBezTo>
                  <a:pt x="324131" y="1231528"/>
                  <a:pt x="313386" y="1236242"/>
                  <a:pt x="302005" y="1238250"/>
                </a:cubicBezTo>
                <a:cubicBezTo>
                  <a:pt x="286294" y="1241022"/>
                  <a:pt x="270246" y="1241342"/>
                  <a:pt x="254380" y="1243012"/>
                </a:cubicBezTo>
                <a:cubicBezTo>
                  <a:pt x="158375" y="1253118"/>
                  <a:pt x="273526" y="1243006"/>
                  <a:pt x="116268" y="1252537"/>
                </a:cubicBezTo>
                <a:cubicBezTo>
                  <a:pt x="95607" y="1253789"/>
                  <a:pt x="74951" y="1255240"/>
                  <a:pt x="54355" y="1257300"/>
                </a:cubicBezTo>
                <a:cubicBezTo>
                  <a:pt x="0" y="1262735"/>
                  <a:pt x="39160" y="1262062"/>
                  <a:pt x="6730" y="12620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28728" y="5857892"/>
            <a:ext cx="3246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ublic void </a:t>
            </a:r>
            <a:r>
              <a:rPr lang="en-US" altLang="ko-KR" sz="1400" dirty="0" err="1" smtClean="0"/>
              <a:t>printAge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 smtClean="0"/>
              <a:t>  age=20</a:t>
            </a:r>
            <a:r>
              <a:rPr lang="en-US" altLang="ko-KR" sz="1400" dirty="0" smtClean="0"/>
              <a:t>; //</a:t>
            </a:r>
            <a:r>
              <a:rPr lang="en-US" altLang="ko-KR" sz="1400" dirty="0" err="1" smtClean="0"/>
              <a:t>this.age</a:t>
            </a:r>
            <a:r>
              <a:rPr lang="en-US" altLang="ko-KR" sz="1400" dirty="0" smtClean="0"/>
              <a:t>=20;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b="1" dirty="0" err="1" smtClean="0"/>
              <a:t>super.</a:t>
            </a:r>
            <a:r>
              <a:rPr lang="en-US" altLang="ko-KR" sz="1400" dirty="0" err="1" smtClean="0"/>
              <a:t>age</a:t>
            </a:r>
            <a:r>
              <a:rPr lang="en-US" altLang="ko-KR" sz="1400" dirty="0" smtClean="0"/>
              <a:t>=200;// </a:t>
            </a:r>
            <a:r>
              <a:rPr lang="ko-KR" altLang="en-US" sz="1400" dirty="0" smtClean="0"/>
              <a:t>부모클래스의 변수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500562" y="4786322"/>
            <a:ext cx="1143008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00760" y="4214818"/>
            <a:ext cx="1714512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43438" y="6286520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stack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036540" y="628652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heap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572000" y="5786454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0628" y="5786454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57950" y="5691201"/>
            <a:ext cx="4286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86578" y="5691201"/>
            <a:ext cx="50006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57950" y="5929330"/>
            <a:ext cx="92869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Object</a:t>
            </a:r>
            <a:endParaRPr lang="ko-KR" altLang="en-US" sz="800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822165" y="5679297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286512" y="6143644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6893735" y="5679297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357950" y="5453079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name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86578" y="5453079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null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57950" y="5229239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age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786578" y="5229239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5305425" y="5157788"/>
            <a:ext cx="976313" cy="690562"/>
          </a:xfrm>
          <a:custGeom>
            <a:avLst/>
            <a:gdLst>
              <a:gd name="connsiteX0" fmla="*/ 976313 w 976313"/>
              <a:gd name="connsiteY0" fmla="*/ 66675 h 690562"/>
              <a:gd name="connsiteX1" fmla="*/ 942975 w 976313"/>
              <a:gd name="connsiteY1" fmla="*/ 52387 h 690562"/>
              <a:gd name="connsiteX2" fmla="*/ 909638 w 976313"/>
              <a:gd name="connsiteY2" fmla="*/ 33337 h 690562"/>
              <a:gd name="connsiteX3" fmla="*/ 890588 w 976313"/>
              <a:gd name="connsiteY3" fmla="*/ 28575 h 690562"/>
              <a:gd name="connsiteX4" fmla="*/ 847725 w 976313"/>
              <a:gd name="connsiteY4" fmla="*/ 4762 h 690562"/>
              <a:gd name="connsiteX5" fmla="*/ 814388 w 976313"/>
              <a:gd name="connsiteY5" fmla="*/ 0 h 690562"/>
              <a:gd name="connsiteX6" fmla="*/ 676275 w 976313"/>
              <a:gd name="connsiteY6" fmla="*/ 4762 h 690562"/>
              <a:gd name="connsiteX7" fmla="*/ 642938 w 976313"/>
              <a:gd name="connsiteY7" fmla="*/ 14287 h 690562"/>
              <a:gd name="connsiteX8" fmla="*/ 604838 w 976313"/>
              <a:gd name="connsiteY8" fmla="*/ 19050 h 690562"/>
              <a:gd name="connsiteX9" fmla="*/ 576263 w 976313"/>
              <a:gd name="connsiteY9" fmla="*/ 33337 h 690562"/>
              <a:gd name="connsiteX10" fmla="*/ 542925 w 976313"/>
              <a:gd name="connsiteY10" fmla="*/ 52387 h 690562"/>
              <a:gd name="connsiteX11" fmla="*/ 528638 w 976313"/>
              <a:gd name="connsiteY11" fmla="*/ 66675 h 690562"/>
              <a:gd name="connsiteX12" fmla="*/ 514350 w 976313"/>
              <a:gd name="connsiteY12" fmla="*/ 76200 h 690562"/>
              <a:gd name="connsiteX13" fmla="*/ 485775 w 976313"/>
              <a:gd name="connsiteY13" fmla="*/ 100012 h 690562"/>
              <a:gd name="connsiteX14" fmla="*/ 461963 w 976313"/>
              <a:gd name="connsiteY14" fmla="*/ 123825 h 690562"/>
              <a:gd name="connsiteX15" fmla="*/ 414338 w 976313"/>
              <a:gd name="connsiteY15" fmla="*/ 171450 h 690562"/>
              <a:gd name="connsiteX16" fmla="*/ 385763 w 976313"/>
              <a:gd name="connsiteY16" fmla="*/ 200025 h 690562"/>
              <a:gd name="connsiteX17" fmla="*/ 371475 w 976313"/>
              <a:gd name="connsiteY17" fmla="*/ 214312 h 690562"/>
              <a:gd name="connsiteX18" fmla="*/ 357188 w 976313"/>
              <a:gd name="connsiteY18" fmla="*/ 233362 h 690562"/>
              <a:gd name="connsiteX19" fmla="*/ 309563 w 976313"/>
              <a:gd name="connsiteY19" fmla="*/ 290512 h 690562"/>
              <a:gd name="connsiteX20" fmla="*/ 295275 w 976313"/>
              <a:gd name="connsiteY20" fmla="*/ 304800 h 690562"/>
              <a:gd name="connsiteX21" fmla="*/ 290513 w 976313"/>
              <a:gd name="connsiteY21" fmla="*/ 319087 h 690562"/>
              <a:gd name="connsiteX22" fmla="*/ 247650 w 976313"/>
              <a:gd name="connsiteY22" fmla="*/ 371475 h 690562"/>
              <a:gd name="connsiteX23" fmla="*/ 238125 w 976313"/>
              <a:gd name="connsiteY23" fmla="*/ 395287 h 690562"/>
              <a:gd name="connsiteX24" fmla="*/ 223838 w 976313"/>
              <a:gd name="connsiteY24" fmla="*/ 414337 h 690562"/>
              <a:gd name="connsiteX25" fmla="*/ 204788 w 976313"/>
              <a:gd name="connsiteY25" fmla="*/ 442912 h 690562"/>
              <a:gd name="connsiteX26" fmla="*/ 185738 w 976313"/>
              <a:gd name="connsiteY26" fmla="*/ 471487 h 690562"/>
              <a:gd name="connsiteX27" fmla="*/ 176213 w 976313"/>
              <a:gd name="connsiteY27" fmla="*/ 485775 h 690562"/>
              <a:gd name="connsiteX28" fmla="*/ 142875 w 976313"/>
              <a:gd name="connsiteY28" fmla="*/ 514350 h 690562"/>
              <a:gd name="connsiteX29" fmla="*/ 138113 w 976313"/>
              <a:gd name="connsiteY29" fmla="*/ 528637 h 690562"/>
              <a:gd name="connsiteX30" fmla="*/ 123825 w 976313"/>
              <a:gd name="connsiteY30" fmla="*/ 538162 h 690562"/>
              <a:gd name="connsiteX31" fmla="*/ 114300 w 976313"/>
              <a:gd name="connsiteY31" fmla="*/ 552450 h 690562"/>
              <a:gd name="connsiteX32" fmla="*/ 95250 w 976313"/>
              <a:gd name="connsiteY32" fmla="*/ 585787 h 690562"/>
              <a:gd name="connsiteX33" fmla="*/ 80963 w 976313"/>
              <a:gd name="connsiteY33" fmla="*/ 595312 h 690562"/>
              <a:gd name="connsiteX34" fmla="*/ 61913 w 976313"/>
              <a:gd name="connsiteY34" fmla="*/ 623887 h 690562"/>
              <a:gd name="connsiteX35" fmla="*/ 42863 w 976313"/>
              <a:gd name="connsiteY35" fmla="*/ 647700 h 690562"/>
              <a:gd name="connsiteX36" fmla="*/ 19050 w 976313"/>
              <a:gd name="connsiteY36" fmla="*/ 671512 h 690562"/>
              <a:gd name="connsiteX37" fmla="*/ 0 w 976313"/>
              <a:gd name="connsiteY37" fmla="*/ 690562 h 69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76313" h="690562">
                <a:moveTo>
                  <a:pt x="976313" y="66675"/>
                </a:moveTo>
                <a:cubicBezTo>
                  <a:pt x="960285" y="61332"/>
                  <a:pt x="959452" y="61803"/>
                  <a:pt x="942975" y="52387"/>
                </a:cubicBezTo>
                <a:cubicBezTo>
                  <a:pt x="925389" y="42338"/>
                  <a:pt x="930572" y="41187"/>
                  <a:pt x="909638" y="33337"/>
                </a:cubicBezTo>
                <a:cubicBezTo>
                  <a:pt x="903509" y="31039"/>
                  <a:pt x="896938" y="30162"/>
                  <a:pt x="890588" y="28575"/>
                </a:cubicBezTo>
                <a:cubicBezTo>
                  <a:pt x="874223" y="17665"/>
                  <a:pt x="865687" y="8354"/>
                  <a:pt x="847725" y="4762"/>
                </a:cubicBezTo>
                <a:cubicBezTo>
                  <a:pt x="836718" y="2561"/>
                  <a:pt x="825500" y="1587"/>
                  <a:pt x="814388" y="0"/>
                </a:cubicBezTo>
                <a:cubicBezTo>
                  <a:pt x="768350" y="1587"/>
                  <a:pt x="722181" y="937"/>
                  <a:pt x="676275" y="4762"/>
                </a:cubicBezTo>
                <a:cubicBezTo>
                  <a:pt x="664758" y="5722"/>
                  <a:pt x="654271" y="12020"/>
                  <a:pt x="642938" y="14287"/>
                </a:cubicBezTo>
                <a:cubicBezTo>
                  <a:pt x="630388" y="16797"/>
                  <a:pt x="617538" y="17462"/>
                  <a:pt x="604838" y="19050"/>
                </a:cubicBezTo>
                <a:cubicBezTo>
                  <a:pt x="578643" y="27781"/>
                  <a:pt x="602112" y="18566"/>
                  <a:pt x="576263" y="33337"/>
                </a:cubicBezTo>
                <a:cubicBezTo>
                  <a:pt x="561444" y="41805"/>
                  <a:pt x="555581" y="41840"/>
                  <a:pt x="542925" y="52387"/>
                </a:cubicBezTo>
                <a:cubicBezTo>
                  <a:pt x="537751" y="56699"/>
                  <a:pt x="533812" y="62363"/>
                  <a:pt x="528638" y="66675"/>
                </a:cubicBezTo>
                <a:cubicBezTo>
                  <a:pt x="524241" y="70339"/>
                  <a:pt x="518747" y="72536"/>
                  <a:pt x="514350" y="76200"/>
                </a:cubicBezTo>
                <a:cubicBezTo>
                  <a:pt x="477680" y="106758"/>
                  <a:pt x="521250" y="76363"/>
                  <a:pt x="485775" y="100012"/>
                </a:cubicBezTo>
                <a:cubicBezTo>
                  <a:pt x="465668" y="130173"/>
                  <a:pt x="488419" y="100015"/>
                  <a:pt x="461963" y="123825"/>
                </a:cubicBezTo>
                <a:cubicBezTo>
                  <a:pt x="461910" y="123873"/>
                  <a:pt x="423431" y="162357"/>
                  <a:pt x="414338" y="171450"/>
                </a:cubicBezTo>
                <a:lnTo>
                  <a:pt x="385763" y="200025"/>
                </a:lnTo>
                <a:cubicBezTo>
                  <a:pt x="381000" y="204788"/>
                  <a:pt x="375516" y="208924"/>
                  <a:pt x="371475" y="214312"/>
                </a:cubicBezTo>
                <a:cubicBezTo>
                  <a:pt x="366713" y="220662"/>
                  <a:pt x="361740" y="226859"/>
                  <a:pt x="357188" y="233362"/>
                </a:cubicBezTo>
                <a:cubicBezTo>
                  <a:pt x="326247" y="277564"/>
                  <a:pt x="351432" y="248643"/>
                  <a:pt x="309563" y="290512"/>
                </a:cubicBezTo>
                <a:lnTo>
                  <a:pt x="295275" y="304800"/>
                </a:lnTo>
                <a:cubicBezTo>
                  <a:pt x="293688" y="309562"/>
                  <a:pt x="293298" y="314910"/>
                  <a:pt x="290513" y="319087"/>
                </a:cubicBezTo>
                <a:cubicBezTo>
                  <a:pt x="268387" y="352276"/>
                  <a:pt x="272282" y="309896"/>
                  <a:pt x="247650" y="371475"/>
                </a:cubicBezTo>
                <a:cubicBezTo>
                  <a:pt x="244475" y="379412"/>
                  <a:pt x="242277" y="387814"/>
                  <a:pt x="238125" y="395287"/>
                </a:cubicBezTo>
                <a:cubicBezTo>
                  <a:pt x="234270" y="402226"/>
                  <a:pt x="228390" y="407834"/>
                  <a:pt x="223838" y="414337"/>
                </a:cubicBezTo>
                <a:cubicBezTo>
                  <a:pt x="217273" y="423715"/>
                  <a:pt x="211138" y="433387"/>
                  <a:pt x="204788" y="442912"/>
                </a:cubicBezTo>
                <a:lnTo>
                  <a:pt x="185738" y="471487"/>
                </a:lnTo>
                <a:cubicBezTo>
                  <a:pt x="182563" y="476250"/>
                  <a:pt x="180261" y="481728"/>
                  <a:pt x="176213" y="485775"/>
                </a:cubicBezTo>
                <a:cubicBezTo>
                  <a:pt x="156312" y="505675"/>
                  <a:pt x="167313" y="496021"/>
                  <a:pt x="142875" y="514350"/>
                </a:cubicBezTo>
                <a:cubicBezTo>
                  <a:pt x="141288" y="519112"/>
                  <a:pt x="141249" y="524717"/>
                  <a:pt x="138113" y="528637"/>
                </a:cubicBezTo>
                <a:cubicBezTo>
                  <a:pt x="134537" y="533107"/>
                  <a:pt x="127872" y="534115"/>
                  <a:pt x="123825" y="538162"/>
                </a:cubicBezTo>
                <a:cubicBezTo>
                  <a:pt x="119778" y="542209"/>
                  <a:pt x="117475" y="547687"/>
                  <a:pt x="114300" y="552450"/>
                </a:cubicBezTo>
                <a:cubicBezTo>
                  <a:pt x="108851" y="568798"/>
                  <a:pt x="109667" y="571370"/>
                  <a:pt x="95250" y="585787"/>
                </a:cubicBezTo>
                <a:cubicBezTo>
                  <a:pt x="91203" y="589834"/>
                  <a:pt x="85725" y="592137"/>
                  <a:pt x="80963" y="595312"/>
                </a:cubicBezTo>
                <a:cubicBezTo>
                  <a:pt x="69638" y="629286"/>
                  <a:pt x="85696" y="588212"/>
                  <a:pt x="61913" y="623887"/>
                </a:cubicBezTo>
                <a:cubicBezTo>
                  <a:pt x="43510" y="651492"/>
                  <a:pt x="74815" y="626398"/>
                  <a:pt x="42863" y="647700"/>
                </a:cubicBezTo>
                <a:cubicBezTo>
                  <a:pt x="24518" y="675217"/>
                  <a:pt x="43746" y="650345"/>
                  <a:pt x="19050" y="671512"/>
                </a:cubicBezTo>
                <a:cubicBezTo>
                  <a:pt x="12232" y="677356"/>
                  <a:pt x="0" y="690562"/>
                  <a:pt x="0" y="6905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2428868"/>
            <a:ext cx="1114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순서도: 자기 디스크 32"/>
          <p:cNvSpPr/>
          <p:nvPr/>
        </p:nvSpPr>
        <p:spPr>
          <a:xfrm>
            <a:off x="7143768" y="3357562"/>
            <a:ext cx="642942" cy="285752"/>
          </a:xfrm>
          <a:prstGeom prst="flowChartMagneticDisk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4" name="순서도: 자기 디스크 33"/>
          <p:cNvSpPr/>
          <p:nvPr/>
        </p:nvSpPr>
        <p:spPr>
          <a:xfrm>
            <a:off x="7143768" y="3071810"/>
            <a:ext cx="642942" cy="285752"/>
          </a:xfrm>
          <a:prstGeom prst="flowChartMagneticDisk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5" name="순서도: 자기 디스크 34"/>
          <p:cNvSpPr/>
          <p:nvPr/>
        </p:nvSpPr>
        <p:spPr>
          <a:xfrm>
            <a:off x="7143768" y="2500306"/>
            <a:ext cx="642942" cy="2857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6" name="왼쪽 화살표 35"/>
          <p:cNvSpPr/>
          <p:nvPr/>
        </p:nvSpPr>
        <p:spPr>
          <a:xfrm>
            <a:off x="7358082" y="5143512"/>
            <a:ext cx="357190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715272" y="5072074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this</a:t>
            </a:r>
            <a:endParaRPr lang="ko-KR" altLang="en-US" sz="1200" dirty="0"/>
          </a:p>
        </p:txBody>
      </p:sp>
      <p:sp>
        <p:nvSpPr>
          <p:cNvPr id="38" name="왼쪽 화살표 37"/>
          <p:cNvSpPr/>
          <p:nvPr/>
        </p:nvSpPr>
        <p:spPr>
          <a:xfrm>
            <a:off x="7358082" y="5572140"/>
            <a:ext cx="357190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715272" y="5500702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super</a:t>
            </a:r>
            <a:endParaRPr lang="ko-KR" altLang="en-US" sz="1200" dirty="0"/>
          </a:p>
        </p:txBody>
      </p:sp>
      <p:sp>
        <p:nvSpPr>
          <p:cNvPr id="40" name="순서도: 자기 디스크 39"/>
          <p:cNvSpPr/>
          <p:nvPr/>
        </p:nvSpPr>
        <p:spPr>
          <a:xfrm>
            <a:off x="7143768" y="2857496"/>
            <a:ext cx="642942" cy="2857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9413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*super method</a:t>
            </a:r>
            <a:r>
              <a:rPr lang="ko-KR" altLang="en-US" sz="1600" b="1" dirty="0" smtClean="0"/>
              <a:t>형식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부모클래스의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호출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모든 클래스의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첫 줄에는 부모클래스의 기본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호출하는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super() </a:t>
            </a:r>
            <a:r>
              <a:rPr lang="ko-KR" altLang="en-US" sz="1600" dirty="0" smtClean="0"/>
              <a:t>가 숨어있다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부모클래스의 기본생성자가 없다면 </a:t>
            </a:r>
            <a:r>
              <a:rPr lang="en-US" altLang="ko-KR" sz="1600" dirty="0" smtClean="0"/>
              <a:t>error</a:t>
            </a:r>
            <a:r>
              <a:rPr lang="ko-KR" altLang="en-US" sz="1600" dirty="0" smtClean="0"/>
              <a:t>발생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부모클래스의 </a:t>
            </a:r>
            <a:r>
              <a:rPr lang="ko-KR" altLang="en-US" sz="1600" dirty="0" err="1" smtClean="0"/>
              <a:t>기본생성자</a:t>
            </a:r>
            <a:r>
              <a:rPr lang="ko-KR" altLang="en-US" sz="1600" dirty="0" smtClean="0"/>
              <a:t> 호출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super();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부모클래스의 매개변수 있는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호출</a:t>
            </a:r>
            <a:endParaRPr lang="en-US" altLang="ko-KR" sz="1600" dirty="0"/>
          </a:p>
          <a:p>
            <a:r>
              <a:rPr lang="en-US" altLang="ko-KR" sz="1600" dirty="0" smtClean="0"/>
              <a:t>   super(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 );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85728"/>
            <a:ext cx="36700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ublic class </a:t>
            </a:r>
            <a:r>
              <a:rPr lang="en-US" altLang="ko-KR" sz="1400" dirty="0" err="1" smtClean="0"/>
              <a:t>ConParent</a:t>
            </a:r>
            <a:r>
              <a:rPr lang="en-US" altLang="ko-KR" sz="1400" dirty="0" smtClean="0"/>
              <a:t>{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public </a:t>
            </a:r>
            <a:r>
              <a:rPr lang="en-US" altLang="ko-KR" sz="1400" dirty="0" err="1" smtClean="0"/>
              <a:t>ConParent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this(100);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부모기본생성자</a:t>
            </a:r>
            <a:r>
              <a:rPr lang="en-US" altLang="ko-KR" sz="1400" dirty="0" smtClean="0"/>
              <a:t>”);</a:t>
            </a:r>
            <a:endParaRPr lang="en-US" altLang="ko-KR" sz="1400" dirty="0"/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 public </a:t>
            </a:r>
            <a:r>
              <a:rPr lang="en-US" altLang="ko-KR" sz="1400" dirty="0" err="1" smtClean="0"/>
              <a:t>ConParent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부모매개생성자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”+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5" name="직선 연결선 4"/>
          <p:cNvCxnSpPr/>
          <p:nvPr/>
        </p:nvCxnSpPr>
        <p:spPr>
          <a:xfrm rot="16200000" flipH="1">
            <a:off x="2238362" y="1595428"/>
            <a:ext cx="2924196" cy="2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30914" y="280965"/>
            <a:ext cx="36700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ublic class </a:t>
            </a:r>
            <a:r>
              <a:rPr lang="en-US" altLang="ko-KR" sz="1400" dirty="0" err="1" smtClean="0"/>
              <a:t>ConChild</a:t>
            </a:r>
            <a:r>
              <a:rPr lang="en-US" altLang="ko-KR" sz="1400" dirty="0" smtClean="0"/>
              <a:t>{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public </a:t>
            </a:r>
            <a:r>
              <a:rPr lang="en-US" altLang="ko-KR" sz="1400" dirty="0" err="1" smtClean="0"/>
              <a:t>ConChild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 smtClean="0"/>
              <a:t>    this(100);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자식기본생성자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 public </a:t>
            </a:r>
            <a:r>
              <a:rPr lang="en-US" altLang="ko-KR" sz="1400" dirty="0" err="1" smtClean="0"/>
              <a:t>ConChild</a:t>
            </a:r>
            <a:r>
              <a:rPr lang="en-US" altLang="ko-KR" sz="1400" dirty="0" smtClean="0"/>
              <a:t> 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자식매개생성자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”+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28992" y="3143248"/>
            <a:ext cx="33150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ublic class 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Run{</a:t>
            </a:r>
          </a:p>
          <a:p>
            <a:r>
              <a:rPr lang="en-US" altLang="ko-KR" sz="1400" dirty="0" smtClean="0"/>
              <a:t>  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new </a:t>
            </a:r>
            <a:r>
              <a:rPr lang="en-US" altLang="ko-KR" sz="1400" dirty="0" err="1" smtClean="0"/>
              <a:t>ConChild</a:t>
            </a:r>
            <a:r>
              <a:rPr lang="en-US" altLang="ko-KR" sz="1400" dirty="0" smtClean="0"/>
              <a:t>();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}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-21433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Object{ }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42910" y="4071942"/>
            <a:ext cx="64294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42910" y="4357694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0034" y="4572008"/>
            <a:ext cx="64796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-this 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 super</a:t>
            </a:r>
            <a:r>
              <a:rPr lang="ko-KR" altLang="en-US" sz="1600" dirty="0" smtClean="0"/>
              <a:t>를 구성하여 아래와 같은 결과가 출력되도록 만드세요</a:t>
            </a:r>
            <a:endParaRPr lang="en-US" altLang="ko-KR" sz="16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1.</a:t>
            </a:r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부모기본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부모매개</a:t>
            </a:r>
            <a:r>
              <a:rPr lang="en-US" altLang="ko-KR" sz="1400" dirty="0" smtClean="0"/>
              <a:t>200, </a:t>
            </a:r>
            <a:r>
              <a:rPr lang="ko-KR" altLang="en-US" sz="1400" dirty="0" smtClean="0"/>
              <a:t>자식기본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자식 매개 </a:t>
            </a:r>
            <a:r>
              <a:rPr lang="en-US" altLang="ko-KR" sz="1400" dirty="0" smtClean="0"/>
              <a:t>100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부모매개 </a:t>
            </a:r>
            <a:r>
              <a:rPr lang="en-US" altLang="ko-KR" sz="1400" dirty="0" smtClean="0"/>
              <a:t>100, </a:t>
            </a:r>
            <a:r>
              <a:rPr lang="ko-KR" altLang="en-US" sz="1400" dirty="0" smtClean="0"/>
              <a:t>부모 기본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자식매개</a:t>
            </a:r>
            <a:r>
              <a:rPr lang="en-US" altLang="ko-KR" sz="1400" dirty="0" smtClean="0"/>
              <a:t>100, </a:t>
            </a:r>
            <a:r>
              <a:rPr lang="ko-KR" altLang="en-US" sz="1400" dirty="0" smtClean="0"/>
              <a:t>자식기본 </a:t>
            </a:r>
            <a:endParaRPr lang="ko-KR" altLang="en-US" sz="1400" dirty="0"/>
          </a:p>
        </p:txBody>
      </p:sp>
      <p:sp>
        <p:nvSpPr>
          <p:cNvPr id="54" name="자유형 53"/>
          <p:cNvSpPr/>
          <p:nvPr/>
        </p:nvSpPr>
        <p:spPr>
          <a:xfrm>
            <a:off x="5060950" y="501650"/>
            <a:ext cx="2940050" cy="3282950"/>
          </a:xfrm>
          <a:custGeom>
            <a:avLst/>
            <a:gdLst>
              <a:gd name="connsiteX0" fmla="*/ 0 w 2940050"/>
              <a:gd name="connsiteY0" fmla="*/ 3263900 h 3282950"/>
              <a:gd name="connsiteX1" fmla="*/ 82550 w 2940050"/>
              <a:gd name="connsiteY1" fmla="*/ 3270250 h 3282950"/>
              <a:gd name="connsiteX2" fmla="*/ 114300 w 2940050"/>
              <a:gd name="connsiteY2" fmla="*/ 3282950 h 3282950"/>
              <a:gd name="connsiteX3" fmla="*/ 1600200 w 2940050"/>
              <a:gd name="connsiteY3" fmla="*/ 3276600 h 3282950"/>
              <a:gd name="connsiteX4" fmla="*/ 1644650 w 2940050"/>
              <a:gd name="connsiteY4" fmla="*/ 3270250 h 3282950"/>
              <a:gd name="connsiteX5" fmla="*/ 1689100 w 2940050"/>
              <a:gd name="connsiteY5" fmla="*/ 3257550 h 3282950"/>
              <a:gd name="connsiteX6" fmla="*/ 1790700 w 2940050"/>
              <a:gd name="connsiteY6" fmla="*/ 3244850 h 3282950"/>
              <a:gd name="connsiteX7" fmla="*/ 1847850 w 2940050"/>
              <a:gd name="connsiteY7" fmla="*/ 3225800 h 3282950"/>
              <a:gd name="connsiteX8" fmla="*/ 1905000 w 2940050"/>
              <a:gd name="connsiteY8" fmla="*/ 3213100 h 3282950"/>
              <a:gd name="connsiteX9" fmla="*/ 2000250 w 2940050"/>
              <a:gd name="connsiteY9" fmla="*/ 3181350 h 3282950"/>
              <a:gd name="connsiteX10" fmla="*/ 2082800 w 2940050"/>
              <a:gd name="connsiteY10" fmla="*/ 3149600 h 3282950"/>
              <a:gd name="connsiteX11" fmla="*/ 2114550 w 2940050"/>
              <a:gd name="connsiteY11" fmla="*/ 3130550 h 3282950"/>
              <a:gd name="connsiteX12" fmla="*/ 2152650 w 2940050"/>
              <a:gd name="connsiteY12" fmla="*/ 3117850 h 3282950"/>
              <a:gd name="connsiteX13" fmla="*/ 2254250 w 2940050"/>
              <a:gd name="connsiteY13" fmla="*/ 3073400 h 3282950"/>
              <a:gd name="connsiteX14" fmla="*/ 2330450 w 2940050"/>
              <a:gd name="connsiteY14" fmla="*/ 3035300 h 3282950"/>
              <a:gd name="connsiteX15" fmla="*/ 2355850 w 2940050"/>
              <a:gd name="connsiteY15" fmla="*/ 3022600 h 3282950"/>
              <a:gd name="connsiteX16" fmla="*/ 2387600 w 2940050"/>
              <a:gd name="connsiteY16" fmla="*/ 2997200 h 3282950"/>
              <a:gd name="connsiteX17" fmla="*/ 2451100 w 2940050"/>
              <a:gd name="connsiteY17" fmla="*/ 2946400 h 3282950"/>
              <a:gd name="connsiteX18" fmla="*/ 2463800 w 2940050"/>
              <a:gd name="connsiteY18" fmla="*/ 2927350 h 3282950"/>
              <a:gd name="connsiteX19" fmla="*/ 2508250 w 2940050"/>
              <a:gd name="connsiteY19" fmla="*/ 2876550 h 3282950"/>
              <a:gd name="connsiteX20" fmla="*/ 2540000 w 2940050"/>
              <a:gd name="connsiteY20" fmla="*/ 2851150 h 3282950"/>
              <a:gd name="connsiteX21" fmla="*/ 2603500 w 2940050"/>
              <a:gd name="connsiteY21" fmla="*/ 2768600 h 3282950"/>
              <a:gd name="connsiteX22" fmla="*/ 2667000 w 2940050"/>
              <a:gd name="connsiteY22" fmla="*/ 2692400 h 3282950"/>
              <a:gd name="connsiteX23" fmla="*/ 2692400 w 2940050"/>
              <a:gd name="connsiteY23" fmla="*/ 2660650 h 3282950"/>
              <a:gd name="connsiteX24" fmla="*/ 2724150 w 2940050"/>
              <a:gd name="connsiteY24" fmla="*/ 2622550 h 3282950"/>
              <a:gd name="connsiteX25" fmla="*/ 2755900 w 2940050"/>
              <a:gd name="connsiteY25" fmla="*/ 2571750 h 3282950"/>
              <a:gd name="connsiteX26" fmla="*/ 2787650 w 2940050"/>
              <a:gd name="connsiteY26" fmla="*/ 2501900 h 3282950"/>
              <a:gd name="connsiteX27" fmla="*/ 2819400 w 2940050"/>
              <a:gd name="connsiteY27" fmla="*/ 2444750 h 3282950"/>
              <a:gd name="connsiteX28" fmla="*/ 2844800 w 2940050"/>
              <a:gd name="connsiteY28" fmla="*/ 2381250 h 3282950"/>
              <a:gd name="connsiteX29" fmla="*/ 2870200 w 2940050"/>
              <a:gd name="connsiteY29" fmla="*/ 2305050 h 3282950"/>
              <a:gd name="connsiteX30" fmla="*/ 2889250 w 2940050"/>
              <a:gd name="connsiteY30" fmla="*/ 2235200 h 3282950"/>
              <a:gd name="connsiteX31" fmla="*/ 2895600 w 2940050"/>
              <a:gd name="connsiteY31" fmla="*/ 2197100 h 3282950"/>
              <a:gd name="connsiteX32" fmla="*/ 2901950 w 2940050"/>
              <a:gd name="connsiteY32" fmla="*/ 2178050 h 3282950"/>
              <a:gd name="connsiteX33" fmla="*/ 2914650 w 2940050"/>
              <a:gd name="connsiteY33" fmla="*/ 2108200 h 3282950"/>
              <a:gd name="connsiteX34" fmla="*/ 2927350 w 2940050"/>
              <a:gd name="connsiteY34" fmla="*/ 2082800 h 3282950"/>
              <a:gd name="connsiteX35" fmla="*/ 2940050 w 2940050"/>
              <a:gd name="connsiteY35" fmla="*/ 2051050 h 3282950"/>
              <a:gd name="connsiteX36" fmla="*/ 2933700 w 2940050"/>
              <a:gd name="connsiteY36" fmla="*/ 1301750 h 3282950"/>
              <a:gd name="connsiteX37" fmla="*/ 2927350 w 2940050"/>
              <a:gd name="connsiteY37" fmla="*/ 1263650 h 3282950"/>
              <a:gd name="connsiteX38" fmla="*/ 2914650 w 2940050"/>
              <a:gd name="connsiteY38" fmla="*/ 1238250 h 3282950"/>
              <a:gd name="connsiteX39" fmla="*/ 2901950 w 2940050"/>
              <a:gd name="connsiteY39" fmla="*/ 1206500 h 3282950"/>
              <a:gd name="connsiteX40" fmla="*/ 2889250 w 2940050"/>
              <a:gd name="connsiteY40" fmla="*/ 1149350 h 3282950"/>
              <a:gd name="connsiteX41" fmla="*/ 2863850 w 2940050"/>
              <a:gd name="connsiteY41" fmla="*/ 1079500 h 3282950"/>
              <a:gd name="connsiteX42" fmla="*/ 2851150 w 2940050"/>
              <a:gd name="connsiteY42" fmla="*/ 1035050 h 3282950"/>
              <a:gd name="connsiteX43" fmla="*/ 2838450 w 2940050"/>
              <a:gd name="connsiteY43" fmla="*/ 1003300 h 3282950"/>
              <a:gd name="connsiteX44" fmla="*/ 2832100 w 2940050"/>
              <a:gd name="connsiteY44" fmla="*/ 984250 h 3282950"/>
              <a:gd name="connsiteX45" fmla="*/ 2794000 w 2940050"/>
              <a:gd name="connsiteY45" fmla="*/ 889000 h 3282950"/>
              <a:gd name="connsiteX46" fmla="*/ 2781300 w 2940050"/>
              <a:gd name="connsiteY46" fmla="*/ 857250 h 3282950"/>
              <a:gd name="connsiteX47" fmla="*/ 2768600 w 2940050"/>
              <a:gd name="connsiteY47" fmla="*/ 825500 h 3282950"/>
              <a:gd name="connsiteX48" fmla="*/ 2755900 w 2940050"/>
              <a:gd name="connsiteY48" fmla="*/ 806450 h 3282950"/>
              <a:gd name="connsiteX49" fmla="*/ 2717800 w 2940050"/>
              <a:gd name="connsiteY49" fmla="*/ 749300 h 3282950"/>
              <a:gd name="connsiteX50" fmla="*/ 2673350 w 2940050"/>
              <a:gd name="connsiteY50" fmla="*/ 666750 h 3282950"/>
              <a:gd name="connsiteX51" fmla="*/ 2654300 w 2940050"/>
              <a:gd name="connsiteY51" fmla="*/ 641350 h 3282950"/>
              <a:gd name="connsiteX52" fmla="*/ 2635250 w 2940050"/>
              <a:gd name="connsiteY52" fmla="*/ 622300 h 3282950"/>
              <a:gd name="connsiteX53" fmla="*/ 2552700 w 2940050"/>
              <a:gd name="connsiteY53" fmla="*/ 508000 h 3282950"/>
              <a:gd name="connsiteX54" fmla="*/ 2495550 w 2940050"/>
              <a:gd name="connsiteY54" fmla="*/ 457200 h 3282950"/>
              <a:gd name="connsiteX55" fmla="*/ 2451100 w 2940050"/>
              <a:gd name="connsiteY55" fmla="*/ 419100 h 3282950"/>
              <a:gd name="connsiteX56" fmla="*/ 2444750 w 2940050"/>
              <a:gd name="connsiteY56" fmla="*/ 400050 h 3282950"/>
              <a:gd name="connsiteX57" fmla="*/ 2419350 w 2940050"/>
              <a:gd name="connsiteY57" fmla="*/ 387350 h 3282950"/>
              <a:gd name="connsiteX58" fmla="*/ 2374900 w 2940050"/>
              <a:gd name="connsiteY58" fmla="*/ 355600 h 3282950"/>
              <a:gd name="connsiteX59" fmla="*/ 2349500 w 2940050"/>
              <a:gd name="connsiteY59" fmla="*/ 342900 h 3282950"/>
              <a:gd name="connsiteX60" fmla="*/ 2311400 w 2940050"/>
              <a:gd name="connsiteY60" fmla="*/ 317500 h 3282950"/>
              <a:gd name="connsiteX61" fmla="*/ 2273300 w 2940050"/>
              <a:gd name="connsiteY61" fmla="*/ 292100 h 3282950"/>
              <a:gd name="connsiteX62" fmla="*/ 2241550 w 2940050"/>
              <a:gd name="connsiteY62" fmla="*/ 273050 h 3282950"/>
              <a:gd name="connsiteX63" fmla="*/ 2222500 w 2940050"/>
              <a:gd name="connsiteY63" fmla="*/ 260350 h 3282950"/>
              <a:gd name="connsiteX64" fmla="*/ 2203450 w 2940050"/>
              <a:gd name="connsiteY64" fmla="*/ 254000 h 3282950"/>
              <a:gd name="connsiteX65" fmla="*/ 2152650 w 2940050"/>
              <a:gd name="connsiteY65" fmla="*/ 222250 h 3282950"/>
              <a:gd name="connsiteX66" fmla="*/ 2101850 w 2940050"/>
              <a:gd name="connsiteY66" fmla="*/ 196850 h 3282950"/>
              <a:gd name="connsiteX67" fmla="*/ 2051050 w 2940050"/>
              <a:gd name="connsiteY67" fmla="*/ 184150 h 3282950"/>
              <a:gd name="connsiteX68" fmla="*/ 1987550 w 2940050"/>
              <a:gd name="connsiteY68" fmla="*/ 158750 h 3282950"/>
              <a:gd name="connsiteX69" fmla="*/ 1968500 w 2940050"/>
              <a:gd name="connsiteY69" fmla="*/ 139700 h 3282950"/>
              <a:gd name="connsiteX70" fmla="*/ 1924050 w 2940050"/>
              <a:gd name="connsiteY70" fmla="*/ 133350 h 3282950"/>
              <a:gd name="connsiteX71" fmla="*/ 1854200 w 2940050"/>
              <a:gd name="connsiteY71" fmla="*/ 107950 h 3282950"/>
              <a:gd name="connsiteX72" fmla="*/ 1822450 w 2940050"/>
              <a:gd name="connsiteY72" fmla="*/ 95250 h 3282950"/>
              <a:gd name="connsiteX73" fmla="*/ 1797050 w 2940050"/>
              <a:gd name="connsiteY73" fmla="*/ 88900 h 3282950"/>
              <a:gd name="connsiteX74" fmla="*/ 1778000 w 2940050"/>
              <a:gd name="connsiteY74" fmla="*/ 82550 h 3282950"/>
              <a:gd name="connsiteX75" fmla="*/ 1676400 w 2940050"/>
              <a:gd name="connsiteY75" fmla="*/ 69850 h 3282950"/>
              <a:gd name="connsiteX76" fmla="*/ 1657350 w 2940050"/>
              <a:gd name="connsiteY76" fmla="*/ 63500 h 3282950"/>
              <a:gd name="connsiteX77" fmla="*/ 1619250 w 2940050"/>
              <a:gd name="connsiteY77" fmla="*/ 57150 h 3282950"/>
              <a:gd name="connsiteX78" fmla="*/ 1593850 w 2940050"/>
              <a:gd name="connsiteY78" fmla="*/ 50800 h 3282950"/>
              <a:gd name="connsiteX79" fmla="*/ 1574800 w 2940050"/>
              <a:gd name="connsiteY79" fmla="*/ 38100 h 3282950"/>
              <a:gd name="connsiteX80" fmla="*/ 1460500 w 2940050"/>
              <a:gd name="connsiteY80" fmla="*/ 25400 h 3282950"/>
              <a:gd name="connsiteX81" fmla="*/ 1384300 w 2940050"/>
              <a:gd name="connsiteY81" fmla="*/ 12700 h 3282950"/>
              <a:gd name="connsiteX82" fmla="*/ 1289050 w 2940050"/>
              <a:gd name="connsiteY82" fmla="*/ 0 h 3282950"/>
              <a:gd name="connsiteX83" fmla="*/ 781050 w 2940050"/>
              <a:gd name="connsiteY83" fmla="*/ 12700 h 3282950"/>
              <a:gd name="connsiteX84" fmla="*/ 749300 w 2940050"/>
              <a:gd name="connsiteY84" fmla="*/ 19050 h 3282950"/>
              <a:gd name="connsiteX85" fmla="*/ 704850 w 2940050"/>
              <a:gd name="connsiteY85" fmla="*/ 31750 h 3282950"/>
              <a:gd name="connsiteX86" fmla="*/ 685800 w 2940050"/>
              <a:gd name="connsiteY86" fmla="*/ 38100 h 3282950"/>
              <a:gd name="connsiteX87" fmla="*/ 654050 w 2940050"/>
              <a:gd name="connsiteY87" fmla="*/ 44450 h 3282950"/>
              <a:gd name="connsiteX88" fmla="*/ 628650 w 2940050"/>
              <a:gd name="connsiteY88" fmla="*/ 50800 h 3282950"/>
              <a:gd name="connsiteX89" fmla="*/ 590550 w 2940050"/>
              <a:gd name="connsiteY89" fmla="*/ 63500 h 3282950"/>
              <a:gd name="connsiteX90" fmla="*/ 565150 w 2940050"/>
              <a:gd name="connsiteY90" fmla="*/ 82550 h 3282950"/>
              <a:gd name="connsiteX91" fmla="*/ 539750 w 2940050"/>
              <a:gd name="connsiteY91" fmla="*/ 88900 h 3282950"/>
              <a:gd name="connsiteX92" fmla="*/ 514350 w 2940050"/>
              <a:gd name="connsiteY92" fmla="*/ 101600 h 3282950"/>
              <a:gd name="connsiteX93" fmla="*/ 495300 w 2940050"/>
              <a:gd name="connsiteY93" fmla="*/ 114300 h 3282950"/>
              <a:gd name="connsiteX94" fmla="*/ 469900 w 2940050"/>
              <a:gd name="connsiteY94" fmla="*/ 133350 h 3282950"/>
              <a:gd name="connsiteX95" fmla="*/ 450850 w 2940050"/>
              <a:gd name="connsiteY95" fmla="*/ 139700 h 3282950"/>
              <a:gd name="connsiteX96" fmla="*/ 412750 w 2940050"/>
              <a:gd name="connsiteY96" fmla="*/ 165100 h 3282950"/>
              <a:gd name="connsiteX97" fmla="*/ 393700 w 2940050"/>
              <a:gd name="connsiteY97" fmla="*/ 177800 h 3282950"/>
              <a:gd name="connsiteX98" fmla="*/ 361950 w 2940050"/>
              <a:gd name="connsiteY98" fmla="*/ 203200 h 3282950"/>
              <a:gd name="connsiteX99" fmla="*/ 311150 w 2940050"/>
              <a:gd name="connsiteY99" fmla="*/ 234950 h 3282950"/>
              <a:gd name="connsiteX100" fmla="*/ 266700 w 2940050"/>
              <a:gd name="connsiteY100" fmla="*/ 273050 h 3282950"/>
              <a:gd name="connsiteX101" fmla="*/ 247650 w 2940050"/>
              <a:gd name="connsiteY101" fmla="*/ 285750 h 3282950"/>
              <a:gd name="connsiteX102" fmla="*/ 228600 w 2940050"/>
              <a:gd name="connsiteY102" fmla="*/ 292100 h 3282950"/>
              <a:gd name="connsiteX103" fmla="*/ 184150 w 2940050"/>
              <a:gd name="connsiteY103" fmla="*/ 330200 h 3282950"/>
              <a:gd name="connsiteX104" fmla="*/ 171450 w 2940050"/>
              <a:gd name="connsiteY104" fmla="*/ 330200 h 328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2940050" h="3282950">
                <a:moveTo>
                  <a:pt x="0" y="3263900"/>
                </a:moveTo>
                <a:cubicBezTo>
                  <a:pt x="27517" y="3266017"/>
                  <a:pt x="55328" y="3265713"/>
                  <a:pt x="82550" y="3270250"/>
                </a:cubicBezTo>
                <a:cubicBezTo>
                  <a:pt x="93794" y="3272124"/>
                  <a:pt x="102902" y="3282902"/>
                  <a:pt x="114300" y="3282950"/>
                </a:cubicBezTo>
                <a:lnTo>
                  <a:pt x="1600200" y="3276600"/>
                </a:lnTo>
                <a:cubicBezTo>
                  <a:pt x="1615017" y="3274483"/>
                  <a:pt x="1630015" y="3273386"/>
                  <a:pt x="1644650" y="3270250"/>
                </a:cubicBezTo>
                <a:cubicBezTo>
                  <a:pt x="1659718" y="3267021"/>
                  <a:pt x="1673918" y="3260190"/>
                  <a:pt x="1689100" y="3257550"/>
                </a:cubicBezTo>
                <a:cubicBezTo>
                  <a:pt x="1722725" y="3251702"/>
                  <a:pt x="1790700" y="3244850"/>
                  <a:pt x="1790700" y="3244850"/>
                </a:cubicBezTo>
                <a:cubicBezTo>
                  <a:pt x="1809750" y="3238500"/>
                  <a:pt x="1828159" y="3229738"/>
                  <a:pt x="1847850" y="3225800"/>
                </a:cubicBezTo>
                <a:cubicBezTo>
                  <a:pt x="1857912" y="3223788"/>
                  <a:pt x="1893587" y="3217176"/>
                  <a:pt x="1905000" y="3213100"/>
                </a:cubicBezTo>
                <a:cubicBezTo>
                  <a:pt x="1998572" y="3179681"/>
                  <a:pt x="1936653" y="3194069"/>
                  <a:pt x="2000250" y="3181350"/>
                </a:cubicBezTo>
                <a:cubicBezTo>
                  <a:pt x="2085512" y="3124509"/>
                  <a:pt x="1989206" y="3180798"/>
                  <a:pt x="2082800" y="3149600"/>
                </a:cubicBezTo>
                <a:cubicBezTo>
                  <a:pt x="2094509" y="3145697"/>
                  <a:pt x="2103314" y="3135657"/>
                  <a:pt x="2114550" y="3130550"/>
                </a:cubicBezTo>
                <a:cubicBezTo>
                  <a:pt x="2126737" y="3125010"/>
                  <a:pt x="2140260" y="3122919"/>
                  <a:pt x="2152650" y="3117850"/>
                </a:cubicBezTo>
                <a:cubicBezTo>
                  <a:pt x="2186864" y="3103853"/>
                  <a:pt x="2221187" y="3089932"/>
                  <a:pt x="2254250" y="3073400"/>
                </a:cubicBezTo>
                <a:lnTo>
                  <a:pt x="2330450" y="3035300"/>
                </a:lnTo>
                <a:cubicBezTo>
                  <a:pt x="2338917" y="3031067"/>
                  <a:pt x="2348458" y="3028513"/>
                  <a:pt x="2355850" y="3022600"/>
                </a:cubicBezTo>
                <a:cubicBezTo>
                  <a:pt x="2366433" y="3014133"/>
                  <a:pt x="2376757" y="3005332"/>
                  <a:pt x="2387600" y="2997200"/>
                </a:cubicBezTo>
                <a:cubicBezTo>
                  <a:pt x="2423421" y="2970334"/>
                  <a:pt x="2399490" y="2998010"/>
                  <a:pt x="2451100" y="2946400"/>
                </a:cubicBezTo>
                <a:cubicBezTo>
                  <a:pt x="2456496" y="2941004"/>
                  <a:pt x="2459364" y="2933560"/>
                  <a:pt x="2463800" y="2927350"/>
                </a:cubicBezTo>
                <a:cubicBezTo>
                  <a:pt x="2480294" y="2904259"/>
                  <a:pt x="2486386" y="2895984"/>
                  <a:pt x="2508250" y="2876550"/>
                </a:cubicBezTo>
                <a:cubicBezTo>
                  <a:pt x="2518380" y="2867546"/>
                  <a:pt x="2530416" y="2860734"/>
                  <a:pt x="2540000" y="2851150"/>
                </a:cubicBezTo>
                <a:cubicBezTo>
                  <a:pt x="2594750" y="2796400"/>
                  <a:pt x="2562022" y="2821929"/>
                  <a:pt x="2603500" y="2768600"/>
                </a:cubicBezTo>
                <a:cubicBezTo>
                  <a:pt x="2623799" y="2742501"/>
                  <a:pt x="2645981" y="2717923"/>
                  <a:pt x="2667000" y="2692400"/>
                </a:cubicBezTo>
                <a:cubicBezTo>
                  <a:pt x="2675616" y="2681938"/>
                  <a:pt x="2683818" y="2671140"/>
                  <a:pt x="2692400" y="2660650"/>
                </a:cubicBezTo>
                <a:cubicBezTo>
                  <a:pt x="2702868" y="2647855"/>
                  <a:pt x="2724150" y="2622550"/>
                  <a:pt x="2724150" y="2622550"/>
                </a:cubicBezTo>
                <a:cubicBezTo>
                  <a:pt x="2761361" y="2529523"/>
                  <a:pt x="2712107" y="2640568"/>
                  <a:pt x="2755900" y="2571750"/>
                </a:cubicBezTo>
                <a:cubicBezTo>
                  <a:pt x="2804928" y="2494707"/>
                  <a:pt x="2768018" y="2546072"/>
                  <a:pt x="2787650" y="2501900"/>
                </a:cubicBezTo>
                <a:cubicBezTo>
                  <a:pt x="2802625" y="2468205"/>
                  <a:pt x="2802848" y="2469578"/>
                  <a:pt x="2819400" y="2444750"/>
                </a:cubicBezTo>
                <a:cubicBezTo>
                  <a:pt x="2834837" y="2383003"/>
                  <a:pt x="2812666" y="2463881"/>
                  <a:pt x="2844800" y="2381250"/>
                </a:cubicBezTo>
                <a:cubicBezTo>
                  <a:pt x="2854504" y="2356297"/>
                  <a:pt x="2862845" y="2330794"/>
                  <a:pt x="2870200" y="2305050"/>
                </a:cubicBezTo>
                <a:cubicBezTo>
                  <a:pt x="2873423" y="2293768"/>
                  <a:pt x="2885888" y="2252012"/>
                  <a:pt x="2889250" y="2235200"/>
                </a:cubicBezTo>
                <a:cubicBezTo>
                  <a:pt x="2891775" y="2222575"/>
                  <a:pt x="2892807" y="2209669"/>
                  <a:pt x="2895600" y="2197100"/>
                </a:cubicBezTo>
                <a:cubicBezTo>
                  <a:pt x="2897052" y="2190566"/>
                  <a:pt x="2900498" y="2184584"/>
                  <a:pt x="2901950" y="2178050"/>
                </a:cubicBezTo>
                <a:cubicBezTo>
                  <a:pt x="2904082" y="2168455"/>
                  <a:pt x="2910798" y="2119756"/>
                  <a:pt x="2914650" y="2108200"/>
                </a:cubicBezTo>
                <a:cubicBezTo>
                  <a:pt x="2917643" y="2099220"/>
                  <a:pt x="2923505" y="2091450"/>
                  <a:pt x="2927350" y="2082800"/>
                </a:cubicBezTo>
                <a:cubicBezTo>
                  <a:pt x="2931979" y="2072384"/>
                  <a:pt x="2935817" y="2061633"/>
                  <a:pt x="2940050" y="2051050"/>
                </a:cubicBezTo>
                <a:cubicBezTo>
                  <a:pt x="2937933" y="1801283"/>
                  <a:pt x="2937728" y="1551493"/>
                  <a:pt x="2933700" y="1301750"/>
                </a:cubicBezTo>
                <a:cubicBezTo>
                  <a:pt x="2933492" y="1288876"/>
                  <a:pt x="2931050" y="1275982"/>
                  <a:pt x="2927350" y="1263650"/>
                </a:cubicBezTo>
                <a:cubicBezTo>
                  <a:pt x="2924630" y="1254583"/>
                  <a:pt x="2918495" y="1246900"/>
                  <a:pt x="2914650" y="1238250"/>
                </a:cubicBezTo>
                <a:cubicBezTo>
                  <a:pt x="2910021" y="1227834"/>
                  <a:pt x="2905555" y="1217314"/>
                  <a:pt x="2901950" y="1206500"/>
                </a:cubicBezTo>
                <a:cubicBezTo>
                  <a:pt x="2893397" y="1180840"/>
                  <a:pt x="2896799" y="1177031"/>
                  <a:pt x="2889250" y="1149350"/>
                </a:cubicBezTo>
                <a:cubicBezTo>
                  <a:pt x="2873684" y="1092275"/>
                  <a:pt x="2880893" y="1130628"/>
                  <a:pt x="2863850" y="1079500"/>
                </a:cubicBezTo>
                <a:cubicBezTo>
                  <a:pt x="2858977" y="1064881"/>
                  <a:pt x="2856023" y="1049669"/>
                  <a:pt x="2851150" y="1035050"/>
                </a:cubicBezTo>
                <a:cubicBezTo>
                  <a:pt x="2847545" y="1024236"/>
                  <a:pt x="2842452" y="1013973"/>
                  <a:pt x="2838450" y="1003300"/>
                </a:cubicBezTo>
                <a:cubicBezTo>
                  <a:pt x="2836100" y="997033"/>
                  <a:pt x="2834526" y="990488"/>
                  <a:pt x="2832100" y="984250"/>
                </a:cubicBezTo>
                <a:cubicBezTo>
                  <a:pt x="2819706" y="952379"/>
                  <a:pt x="2806700" y="920750"/>
                  <a:pt x="2794000" y="889000"/>
                </a:cubicBezTo>
                <a:lnTo>
                  <a:pt x="2781300" y="857250"/>
                </a:lnTo>
                <a:cubicBezTo>
                  <a:pt x="2777067" y="846667"/>
                  <a:pt x="2774923" y="834984"/>
                  <a:pt x="2768600" y="825500"/>
                </a:cubicBezTo>
                <a:cubicBezTo>
                  <a:pt x="2764367" y="819150"/>
                  <a:pt x="2760336" y="812660"/>
                  <a:pt x="2755900" y="806450"/>
                </a:cubicBezTo>
                <a:cubicBezTo>
                  <a:pt x="2738174" y="781634"/>
                  <a:pt x="2732115" y="777929"/>
                  <a:pt x="2717800" y="749300"/>
                </a:cubicBezTo>
                <a:cubicBezTo>
                  <a:pt x="2688043" y="689786"/>
                  <a:pt x="2772428" y="798854"/>
                  <a:pt x="2673350" y="666750"/>
                </a:cubicBezTo>
                <a:cubicBezTo>
                  <a:pt x="2667000" y="658283"/>
                  <a:pt x="2661188" y="649385"/>
                  <a:pt x="2654300" y="641350"/>
                </a:cubicBezTo>
                <a:cubicBezTo>
                  <a:pt x="2648456" y="634532"/>
                  <a:pt x="2640470" y="629608"/>
                  <a:pt x="2635250" y="622300"/>
                </a:cubicBezTo>
                <a:cubicBezTo>
                  <a:pt x="2597230" y="569072"/>
                  <a:pt x="2662105" y="580936"/>
                  <a:pt x="2552700" y="508000"/>
                </a:cubicBezTo>
                <a:cubicBezTo>
                  <a:pt x="2523327" y="488418"/>
                  <a:pt x="2528172" y="493447"/>
                  <a:pt x="2495550" y="457200"/>
                </a:cubicBezTo>
                <a:cubicBezTo>
                  <a:pt x="2461828" y="419731"/>
                  <a:pt x="2494009" y="440555"/>
                  <a:pt x="2451100" y="419100"/>
                </a:cubicBezTo>
                <a:cubicBezTo>
                  <a:pt x="2448983" y="412750"/>
                  <a:pt x="2449483" y="404783"/>
                  <a:pt x="2444750" y="400050"/>
                </a:cubicBezTo>
                <a:cubicBezTo>
                  <a:pt x="2438057" y="393357"/>
                  <a:pt x="2427569" y="392046"/>
                  <a:pt x="2419350" y="387350"/>
                </a:cubicBezTo>
                <a:cubicBezTo>
                  <a:pt x="2388005" y="369439"/>
                  <a:pt x="2411244" y="378315"/>
                  <a:pt x="2374900" y="355600"/>
                </a:cubicBezTo>
                <a:cubicBezTo>
                  <a:pt x="2366873" y="350583"/>
                  <a:pt x="2357203" y="348402"/>
                  <a:pt x="2349500" y="342900"/>
                </a:cubicBezTo>
                <a:cubicBezTo>
                  <a:pt x="2307880" y="313171"/>
                  <a:pt x="2352265" y="331122"/>
                  <a:pt x="2311400" y="317500"/>
                </a:cubicBezTo>
                <a:cubicBezTo>
                  <a:pt x="2275288" y="281388"/>
                  <a:pt x="2310059" y="310480"/>
                  <a:pt x="2273300" y="292100"/>
                </a:cubicBezTo>
                <a:cubicBezTo>
                  <a:pt x="2262261" y="286580"/>
                  <a:pt x="2252016" y="279591"/>
                  <a:pt x="2241550" y="273050"/>
                </a:cubicBezTo>
                <a:cubicBezTo>
                  <a:pt x="2235078" y="269005"/>
                  <a:pt x="2229326" y="263763"/>
                  <a:pt x="2222500" y="260350"/>
                </a:cubicBezTo>
                <a:cubicBezTo>
                  <a:pt x="2216513" y="257357"/>
                  <a:pt x="2209326" y="257205"/>
                  <a:pt x="2203450" y="254000"/>
                </a:cubicBezTo>
                <a:cubicBezTo>
                  <a:pt x="2185920" y="244438"/>
                  <a:pt x="2170510" y="231180"/>
                  <a:pt x="2152650" y="222250"/>
                </a:cubicBezTo>
                <a:cubicBezTo>
                  <a:pt x="2135717" y="213783"/>
                  <a:pt x="2120217" y="201442"/>
                  <a:pt x="2101850" y="196850"/>
                </a:cubicBezTo>
                <a:lnTo>
                  <a:pt x="2051050" y="184150"/>
                </a:lnTo>
                <a:cubicBezTo>
                  <a:pt x="1979078" y="130171"/>
                  <a:pt x="2080216" y="199935"/>
                  <a:pt x="1987550" y="158750"/>
                </a:cubicBezTo>
                <a:cubicBezTo>
                  <a:pt x="1979344" y="155103"/>
                  <a:pt x="1976838" y="143035"/>
                  <a:pt x="1968500" y="139700"/>
                </a:cubicBezTo>
                <a:cubicBezTo>
                  <a:pt x="1954603" y="134141"/>
                  <a:pt x="1938867" y="135467"/>
                  <a:pt x="1924050" y="133350"/>
                </a:cubicBezTo>
                <a:cubicBezTo>
                  <a:pt x="1878354" y="99078"/>
                  <a:pt x="1920897" y="124624"/>
                  <a:pt x="1854200" y="107950"/>
                </a:cubicBezTo>
                <a:cubicBezTo>
                  <a:pt x="1843142" y="105185"/>
                  <a:pt x="1833264" y="98855"/>
                  <a:pt x="1822450" y="95250"/>
                </a:cubicBezTo>
                <a:cubicBezTo>
                  <a:pt x="1814171" y="92490"/>
                  <a:pt x="1805441" y="91298"/>
                  <a:pt x="1797050" y="88900"/>
                </a:cubicBezTo>
                <a:cubicBezTo>
                  <a:pt x="1790614" y="87061"/>
                  <a:pt x="1784612" y="83594"/>
                  <a:pt x="1778000" y="82550"/>
                </a:cubicBezTo>
                <a:cubicBezTo>
                  <a:pt x="1744287" y="77227"/>
                  <a:pt x="1710267" y="74083"/>
                  <a:pt x="1676400" y="69850"/>
                </a:cubicBezTo>
                <a:cubicBezTo>
                  <a:pt x="1670050" y="67733"/>
                  <a:pt x="1663884" y="64952"/>
                  <a:pt x="1657350" y="63500"/>
                </a:cubicBezTo>
                <a:cubicBezTo>
                  <a:pt x="1644781" y="60707"/>
                  <a:pt x="1631875" y="59675"/>
                  <a:pt x="1619250" y="57150"/>
                </a:cubicBezTo>
                <a:cubicBezTo>
                  <a:pt x="1610692" y="55438"/>
                  <a:pt x="1602317" y="52917"/>
                  <a:pt x="1593850" y="50800"/>
                </a:cubicBezTo>
                <a:cubicBezTo>
                  <a:pt x="1587500" y="46567"/>
                  <a:pt x="1582040" y="40513"/>
                  <a:pt x="1574800" y="38100"/>
                </a:cubicBezTo>
                <a:cubicBezTo>
                  <a:pt x="1553157" y="30886"/>
                  <a:pt x="1467182" y="26235"/>
                  <a:pt x="1460500" y="25400"/>
                </a:cubicBezTo>
                <a:cubicBezTo>
                  <a:pt x="1434948" y="22206"/>
                  <a:pt x="1409735" y="16716"/>
                  <a:pt x="1384300" y="12700"/>
                </a:cubicBezTo>
                <a:cubicBezTo>
                  <a:pt x="1350999" y="7442"/>
                  <a:pt x="1322728" y="4210"/>
                  <a:pt x="1289050" y="0"/>
                </a:cubicBezTo>
                <a:lnTo>
                  <a:pt x="781050" y="12700"/>
                </a:lnTo>
                <a:cubicBezTo>
                  <a:pt x="770264" y="13081"/>
                  <a:pt x="759771" y="16432"/>
                  <a:pt x="749300" y="19050"/>
                </a:cubicBezTo>
                <a:cubicBezTo>
                  <a:pt x="734351" y="22787"/>
                  <a:pt x="719610" y="27322"/>
                  <a:pt x="704850" y="31750"/>
                </a:cubicBezTo>
                <a:cubicBezTo>
                  <a:pt x="698439" y="33673"/>
                  <a:pt x="692294" y="36477"/>
                  <a:pt x="685800" y="38100"/>
                </a:cubicBezTo>
                <a:cubicBezTo>
                  <a:pt x="675329" y="40718"/>
                  <a:pt x="664586" y="42109"/>
                  <a:pt x="654050" y="44450"/>
                </a:cubicBezTo>
                <a:cubicBezTo>
                  <a:pt x="645531" y="46343"/>
                  <a:pt x="637009" y="48292"/>
                  <a:pt x="628650" y="50800"/>
                </a:cubicBezTo>
                <a:cubicBezTo>
                  <a:pt x="615828" y="54647"/>
                  <a:pt x="590550" y="63500"/>
                  <a:pt x="590550" y="63500"/>
                </a:cubicBezTo>
                <a:cubicBezTo>
                  <a:pt x="582083" y="69850"/>
                  <a:pt x="574616" y="77817"/>
                  <a:pt x="565150" y="82550"/>
                </a:cubicBezTo>
                <a:cubicBezTo>
                  <a:pt x="557344" y="86453"/>
                  <a:pt x="547922" y="85836"/>
                  <a:pt x="539750" y="88900"/>
                </a:cubicBezTo>
                <a:cubicBezTo>
                  <a:pt x="530887" y="92224"/>
                  <a:pt x="522569" y="96904"/>
                  <a:pt x="514350" y="101600"/>
                </a:cubicBezTo>
                <a:cubicBezTo>
                  <a:pt x="507724" y="105386"/>
                  <a:pt x="501510" y="109864"/>
                  <a:pt x="495300" y="114300"/>
                </a:cubicBezTo>
                <a:cubicBezTo>
                  <a:pt x="486688" y="120451"/>
                  <a:pt x="479089" y="128099"/>
                  <a:pt x="469900" y="133350"/>
                </a:cubicBezTo>
                <a:cubicBezTo>
                  <a:pt x="464088" y="136671"/>
                  <a:pt x="456701" y="136449"/>
                  <a:pt x="450850" y="139700"/>
                </a:cubicBezTo>
                <a:cubicBezTo>
                  <a:pt x="437507" y="147113"/>
                  <a:pt x="425450" y="156633"/>
                  <a:pt x="412750" y="165100"/>
                </a:cubicBezTo>
                <a:cubicBezTo>
                  <a:pt x="406400" y="169333"/>
                  <a:pt x="399659" y="173032"/>
                  <a:pt x="393700" y="177800"/>
                </a:cubicBezTo>
                <a:cubicBezTo>
                  <a:pt x="383117" y="186267"/>
                  <a:pt x="373093" y="195485"/>
                  <a:pt x="361950" y="203200"/>
                </a:cubicBezTo>
                <a:cubicBezTo>
                  <a:pt x="345532" y="214566"/>
                  <a:pt x="325270" y="220830"/>
                  <a:pt x="311150" y="234950"/>
                </a:cubicBezTo>
                <a:cubicBezTo>
                  <a:pt x="288073" y="258027"/>
                  <a:pt x="295211" y="252685"/>
                  <a:pt x="266700" y="273050"/>
                </a:cubicBezTo>
                <a:cubicBezTo>
                  <a:pt x="260490" y="277486"/>
                  <a:pt x="254476" y="282337"/>
                  <a:pt x="247650" y="285750"/>
                </a:cubicBezTo>
                <a:cubicBezTo>
                  <a:pt x="241663" y="288743"/>
                  <a:pt x="234950" y="289983"/>
                  <a:pt x="228600" y="292100"/>
                </a:cubicBezTo>
                <a:cubicBezTo>
                  <a:pt x="218034" y="302666"/>
                  <a:pt x="200268" y="323753"/>
                  <a:pt x="184150" y="330200"/>
                </a:cubicBezTo>
                <a:cubicBezTo>
                  <a:pt x="180219" y="331772"/>
                  <a:pt x="175683" y="330200"/>
                  <a:pt x="171450" y="3302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3734152" y="958850"/>
            <a:ext cx="1004709" cy="914400"/>
          </a:xfrm>
          <a:custGeom>
            <a:avLst/>
            <a:gdLst>
              <a:gd name="connsiteX0" fmla="*/ 393348 w 1004709"/>
              <a:gd name="connsiteY0" fmla="*/ 0 h 914400"/>
              <a:gd name="connsiteX1" fmla="*/ 386998 w 1004709"/>
              <a:gd name="connsiteY1" fmla="*/ 19050 h 914400"/>
              <a:gd name="connsiteX2" fmla="*/ 374298 w 1004709"/>
              <a:gd name="connsiteY2" fmla="*/ 107950 h 914400"/>
              <a:gd name="connsiteX3" fmla="*/ 202848 w 1004709"/>
              <a:gd name="connsiteY3" fmla="*/ 114300 h 914400"/>
              <a:gd name="connsiteX4" fmla="*/ 177448 w 1004709"/>
              <a:gd name="connsiteY4" fmla="*/ 127000 h 914400"/>
              <a:gd name="connsiteX5" fmla="*/ 158398 w 1004709"/>
              <a:gd name="connsiteY5" fmla="*/ 133350 h 914400"/>
              <a:gd name="connsiteX6" fmla="*/ 94898 w 1004709"/>
              <a:gd name="connsiteY6" fmla="*/ 171450 h 914400"/>
              <a:gd name="connsiteX7" fmla="*/ 56798 w 1004709"/>
              <a:gd name="connsiteY7" fmla="*/ 228600 h 914400"/>
              <a:gd name="connsiteX8" fmla="*/ 44098 w 1004709"/>
              <a:gd name="connsiteY8" fmla="*/ 247650 h 914400"/>
              <a:gd name="connsiteX9" fmla="*/ 18698 w 1004709"/>
              <a:gd name="connsiteY9" fmla="*/ 330200 h 914400"/>
              <a:gd name="connsiteX10" fmla="*/ 12348 w 1004709"/>
              <a:gd name="connsiteY10" fmla="*/ 381000 h 914400"/>
              <a:gd name="connsiteX11" fmla="*/ 5998 w 1004709"/>
              <a:gd name="connsiteY11" fmla="*/ 412750 h 914400"/>
              <a:gd name="connsiteX12" fmla="*/ 18698 w 1004709"/>
              <a:gd name="connsiteY12" fmla="*/ 558800 h 914400"/>
              <a:gd name="connsiteX13" fmla="*/ 31398 w 1004709"/>
              <a:gd name="connsiteY13" fmla="*/ 603250 h 914400"/>
              <a:gd name="connsiteX14" fmla="*/ 56798 w 1004709"/>
              <a:gd name="connsiteY14" fmla="*/ 647700 h 914400"/>
              <a:gd name="connsiteX15" fmla="*/ 69498 w 1004709"/>
              <a:gd name="connsiteY15" fmla="*/ 673100 h 914400"/>
              <a:gd name="connsiteX16" fmla="*/ 88548 w 1004709"/>
              <a:gd name="connsiteY16" fmla="*/ 685800 h 914400"/>
              <a:gd name="connsiteX17" fmla="*/ 126648 w 1004709"/>
              <a:gd name="connsiteY17" fmla="*/ 717550 h 914400"/>
              <a:gd name="connsiteX18" fmla="*/ 145698 w 1004709"/>
              <a:gd name="connsiteY18" fmla="*/ 723900 h 914400"/>
              <a:gd name="connsiteX19" fmla="*/ 164748 w 1004709"/>
              <a:gd name="connsiteY19" fmla="*/ 736600 h 914400"/>
              <a:gd name="connsiteX20" fmla="*/ 253648 w 1004709"/>
              <a:gd name="connsiteY20" fmla="*/ 749300 h 914400"/>
              <a:gd name="connsiteX21" fmla="*/ 571148 w 1004709"/>
              <a:gd name="connsiteY21" fmla="*/ 762000 h 914400"/>
              <a:gd name="connsiteX22" fmla="*/ 609248 w 1004709"/>
              <a:gd name="connsiteY22" fmla="*/ 774700 h 914400"/>
              <a:gd name="connsiteX23" fmla="*/ 666398 w 1004709"/>
              <a:gd name="connsiteY23" fmla="*/ 781050 h 914400"/>
              <a:gd name="connsiteX24" fmla="*/ 717198 w 1004709"/>
              <a:gd name="connsiteY24" fmla="*/ 793750 h 914400"/>
              <a:gd name="connsiteX25" fmla="*/ 780698 w 1004709"/>
              <a:gd name="connsiteY25" fmla="*/ 806450 h 914400"/>
              <a:gd name="connsiteX26" fmla="*/ 818798 w 1004709"/>
              <a:gd name="connsiteY26" fmla="*/ 819150 h 914400"/>
              <a:gd name="connsiteX27" fmla="*/ 844198 w 1004709"/>
              <a:gd name="connsiteY27" fmla="*/ 825500 h 914400"/>
              <a:gd name="connsiteX28" fmla="*/ 882298 w 1004709"/>
              <a:gd name="connsiteY28" fmla="*/ 838200 h 914400"/>
              <a:gd name="connsiteX29" fmla="*/ 901348 w 1004709"/>
              <a:gd name="connsiteY29" fmla="*/ 850900 h 914400"/>
              <a:gd name="connsiteX30" fmla="*/ 926748 w 1004709"/>
              <a:gd name="connsiteY30" fmla="*/ 857250 h 914400"/>
              <a:gd name="connsiteX31" fmla="*/ 964848 w 1004709"/>
              <a:gd name="connsiteY31" fmla="*/ 876300 h 914400"/>
              <a:gd name="connsiteX32" fmla="*/ 983898 w 1004709"/>
              <a:gd name="connsiteY32" fmla="*/ 895350 h 914400"/>
              <a:gd name="connsiteX33" fmla="*/ 1002948 w 1004709"/>
              <a:gd name="connsiteY3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04709" h="914400">
                <a:moveTo>
                  <a:pt x="393348" y="0"/>
                </a:moveTo>
                <a:cubicBezTo>
                  <a:pt x="391231" y="6350"/>
                  <a:pt x="387664" y="12390"/>
                  <a:pt x="386998" y="19050"/>
                </a:cubicBezTo>
                <a:cubicBezTo>
                  <a:pt x="376624" y="122789"/>
                  <a:pt x="392721" y="163219"/>
                  <a:pt x="374298" y="107950"/>
                </a:cubicBezTo>
                <a:cubicBezTo>
                  <a:pt x="317148" y="110067"/>
                  <a:pt x="259771" y="108791"/>
                  <a:pt x="202848" y="114300"/>
                </a:cubicBezTo>
                <a:cubicBezTo>
                  <a:pt x="193426" y="115212"/>
                  <a:pt x="186149" y="123271"/>
                  <a:pt x="177448" y="127000"/>
                </a:cubicBezTo>
                <a:cubicBezTo>
                  <a:pt x="171296" y="129637"/>
                  <a:pt x="164249" y="130099"/>
                  <a:pt x="158398" y="133350"/>
                </a:cubicBezTo>
                <a:cubicBezTo>
                  <a:pt x="20469" y="209977"/>
                  <a:pt x="190977" y="123411"/>
                  <a:pt x="94898" y="171450"/>
                </a:cubicBezTo>
                <a:lnTo>
                  <a:pt x="56798" y="228600"/>
                </a:lnTo>
                <a:cubicBezTo>
                  <a:pt x="52565" y="234950"/>
                  <a:pt x="46511" y="240410"/>
                  <a:pt x="44098" y="247650"/>
                </a:cubicBezTo>
                <a:cubicBezTo>
                  <a:pt x="26525" y="300369"/>
                  <a:pt x="35076" y="272878"/>
                  <a:pt x="18698" y="330200"/>
                </a:cubicBezTo>
                <a:cubicBezTo>
                  <a:pt x="16581" y="347133"/>
                  <a:pt x="14943" y="364133"/>
                  <a:pt x="12348" y="381000"/>
                </a:cubicBezTo>
                <a:cubicBezTo>
                  <a:pt x="10707" y="391667"/>
                  <a:pt x="5998" y="401957"/>
                  <a:pt x="5998" y="412750"/>
                </a:cubicBezTo>
                <a:cubicBezTo>
                  <a:pt x="5998" y="585585"/>
                  <a:pt x="0" y="493356"/>
                  <a:pt x="18698" y="558800"/>
                </a:cubicBezTo>
                <a:cubicBezTo>
                  <a:pt x="23301" y="574912"/>
                  <a:pt x="24873" y="588025"/>
                  <a:pt x="31398" y="603250"/>
                </a:cubicBezTo>
                <a:cubicBezTo>
                  <a:pt x="47846" y="641628"/>
                  <a:pt x="38577" y="615814"/>
                  <a:pt x="56798" y="647700"/>
                </a:cubicBezTo>
                <a:cubicBezTo>
                  <a:pt x="61494" y="655919"/>
                  <a:pt x="63438" y="665828"/>
                  <a:pt x="69498" y="673100"/>
                </a:cubicBezTo>
                <a:cubicBezTo>
                  <a:pt x="74384" y="678963"/>
                  <a:pt x="82685" y="680914"/>
                  <a:pt x="88548" y="685800"/>
                </a:cubicBezTo>
                <a:cubicBezTo>
                  <a:pt x="109614" y="703355"/>
                  <a:pt x="102999" y="705726"/>
                  <a:pt x="126648" y="717550"/>
                </a:cubicBezTo>
                <a:cubicBezTo>
                  <a:pt x="132635" y="720543"/>
                  <a:pt x="139711" y="720907"/>
                  <a:pt x="145698" y="723900"/>
                </a:cubicBezTo>
                <a:cubicBezTo>
                  <a:pt x="152524" y="727313"/>
                  <a:pt x="157508" y="734187"/>
                  <a:pt x="164748" y="736600"/>
                </a:cubicBezTo>
                <a:cubicBezTo>
                  <a:pt x="175735" y="740262"/>
                  <a:pt x="248320" y="748634"/>
                  <a:pt x="253648" y="749300"/>
                </a:cubicBezTo>
                <a:cubicBezTo>
                  <a:pt x="369718" y="787990"/>
                  <a:pt x="227052" y="742523"/>
                  <a:pt x="571148" y="762000"/>
                </a:cubicBezTo>
                <a:cubicBezTo>
                  <a:pt x="584514" y="762757"/>
                  <a:pt x="596121" y="772075"/>
                  <a:pt x="609248" y="774700"/>
                </a:cubicBezTo>
                <a:cubicBezTo>
                  <a:pt x="628043" y="778459"/>
                  <a:pt x="647348" y="778933"/>
                  <a:pt x="666398" y="781050"/>
                </a:cubicBezTo>
                <a:cubicBezTo>
                  <a:pt x="683331" y="785283"/>
                  <a:pt x="700159" y="789964"/>
                  <a:pt x="717198" y="793750"/>
                </a:cubicBezTo>
                <a:cubicBezTo>
                  <a:pt x="738270" y="798433"/>
                  <a:pt x="760220" y="799624"/>
                  <a:pt x="780698" y="806450"/>
                </a:cubicBezTo>
                <a:cubicBezTo>
                  <a:pt x="793398" y="810683"/>
                  <a:pt x="805811" y="815903"/>
                  <a:pt x="818798" y="819150"/>
                </a:cubicBezTo>
                <a:cubicBezTo>
                  <a:pt x="827265" y="821267"/>
                  <a:pt x="835839" y="822992"/>
                  <a:pt x="844198" y="825500"/>
                </a:cubicBezTo>
                <a:cubicBezTo>
                  <a:pt x="857020" y="829347"/>
                  <a:pt x="871159" y="830774"/>
                  <a:pt x="882298" y="838200"/>
                </a:cubicBezTo>
                <a:cubicBezTo>
                  <a:pt x="888648" y="842433"/>
                  <a:pt x="894333" y="847894"/>
                  <a:pt x="901348" y="850900"/>
                </a:cubicBezTo>
                <a:cubicBezTo>
                  <a:pt x="909370" y="854338"/>
                  <a:pt x="918357" y="854852"/>
                  <a:pt x="926748" y="857250"/>
                </a:cubicBezTo>
                <a:cubicBezTo>
                  <a:pt x="944180" y="862231"/>
                  <a:pt x="950328" y="864200"/>
                  <a:pt x="964848" y="876300"/>
                </a:cubicBezTo>
                <a:cubicBezTo>
                  <a:pt x="971747" y="882049"/>
                  <a:pt x="976999" y="889601"/>
                  <a:pt x="983898" y="895350"/>
                </a:cubicBezTo>
                <a:cubicBezTo>
                  <a:pt x="1004709" y="912693"/>
                  <a:pt x="1002948" y="899456"/>
                  <a:pt x="1002948" y="914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1695450" y="679450"/>
            <a:ext cx="2465266" cy="1574389"/>
          </a:xfrm>
          <a:custGeom>
            <a:avLst/>
            <a:gdLst>
              <a:gd name="connsiteX0" fmla="*/ 2432050 w 2465266"/>
              <a:gd name="connsiteY0" fmla="*/ 1403350 h 1574389"/>
              <a:gd name="connsiteX1" fmla="*/ 2432050 w 2465266"/>
              <a:gd name="connsiteY1" fmla="*/ 1555750 h 1574389"/>
              <a:gd name="connsiteX2" fmla="*/ 2368550 w 2465266"/>
              <a:gd name="connsiteY2" fmla="*/ 1549400 h 1574389"/>
              <a:gd name="connsiteX3" fmla="*/ 2311400 w 2465266"/>
              <a:gd name="connsiteY3" fmla="*/ 1536700 h 1574389"/>
              <a:gd name="connsiteX4" fmla="*/ 2254250 w 2465266"/>
              <a:gd name="connsiteY4" fmla="*/ 1524000 h 1574389"/>
              <a:gd name="connsiteX5" fmla="*/ 2228850 w 2465266"/>
              <a:gd name="connsiteY5" fmla="*/ 1511300 h 1574389"/>
              <a:gd name="connsiteX6" fmla="*/ 2190750 w 2465266"/>
              <a:gd name="connsiteY6" fmla="*/ 1498600 h 1574389"/>
              <a:gd name="connsiteX7" fmla="*/ 2171700 w 2465266"/>
              <a:gd name="connsiteY7" fmla="*/ 1492250 h 1574389"/>
              <a:gd name="connsiteX8" fmla="*/ 2133600 w 2465266"/>
              <a:gd name="connsiteY8" fmla="*/ 1473200 h 1574389"/>
              <a:gd name="connsiteX9" fmla="*/ 2076450 w 2465266"/>
              <a:gd name="connsiteY9" fmla="*/ 1422400 h 1574389"/>
              <a:gd name="connsiteX10" fmla="*/ 2057400 w 2465266"/>
              <a:gd name="connsiteY10" fmla="*/ 1403350 h 1574389"/>
              <a:gd name="connsiteX11" fmla="*/ 2025650 w 2465266"/>
              <a:gd name="connsiteY11" fmla="*/ 1358900 h 1574389"/>
              <a:gd name="connsiteX12" fmla="*/ 2006600 w 2465266"/>
              <a:gd name="connsiteY12" fmla="*/ 1333500 h 1574389"/>
              <a:gd name="connsiteX13" fmla="*/ 1993900 w 2465266"/>
              <a:gd name="connsiteY13" fmla="*/ 1308100 h 1574389"/>
              <a:gd name="connsiteX14" fmla="*/ 1981200 w 2465266"/>
              <a:gd name="connsiteY14" fmla="*/ 1289050 h 1574389"/>
              <a:gd name="connsiteX15" fmla="*/ 1962150 w 2465266"/>
              <a:gd name="connsiteY15" fmla="*/ 1231900 h 1574389"/>
              <a:gd name="connsiteX16" fmla="*/ 1955800 w 2465266"/>
              <a:gd name="connsiteY16" fmla="*/ 1212850 h 1574389"/>
              <a:gd name="connsiteX17" fmla="*/ 1943100 w 2465266"/>
              <a:gd name="connsiteY17" fmla="*/ 1187450 h 1574389"/>
              <a:gd name="connsiteX18" fmla="*/ 1917700 w 2465266"/>
              <a:gd name="connsiteY18" fmla="*/ 1117600 h 1574389"/>
              <a:gd name="connsiteX19" fmla="*/ 1911350 w 2465266"/>
              <a:gd name="connsiteY19" fmla="*/ 1079500 h 1574389"/>
              <a:gd name="connsiteX20" fmla="*/ 1898650 w 2465266"/>
              <a:gd name="connsiteY20" fmla="*/ 1041400 h 1574389"/>
              <a:gd name="connsiteX21" fmla="*/ 1892300 w 2465266"/>
              <a:gd name="connsiteY21" fmla="*/ 1022350 h 1574389"/>
              <a:gd name="connsiteX22" fmla="*/ 1885950 w 2465266"/>
              <a:gd name="connsiteY22" fmla="*/ 984250 h 1574389"/>
              <a:gd name="connsiteX23" fmla="*/ 1873250 w 2465266"/>
              <a:gd name="connsiteY23" fmla="*/ 895350 h 1574389"/>
              <a:gd name="connsiteX24" fmla="*/ 1866900 w 2465266"/>
              <a:gd name="connsiteY24" fmla="*/ 857250 h 1574389"/>
              <a:gd name="connsiteX25" fmla="*/ 1860550 w 2465266"/>
              <a:gd name="connsiteY25" fmla="*/ 812800 h 1574389"/>
              <a:gd name="connsiteX26" fmla="*/ 1847850 w 2465266"/>
              <a:gd name="connsiteY26" fmla="*/ 781050 h 1574389"/>
              <a:gd name="connsiteX27" fmla="*/ 1841500 w 2465266"/>
              <a:gd name="connsiteY27" fmla="*/ 704850 h 1574389"/>
              <a:gd name="connsiteX28" fmla="*/ 1828800 w 2465266"/>
              <a:gd name="connsiteY28" fmla="*/ 666750 h 1574389"/>
              <a:gd name="connsiteX29" fmla="*/ 1803400 w 2465266"/>
              <a:gd name="connsiteY29" fmla="*/ 596900 h 1574389"/>
              <a:gd name="connsiteX30" fmla="*/ 1790700 w 2465266"/>
              <a:gd name="connsiteY30" fmla="*/ 539750 h 1574389"/>
              <a:gd name="connsiteX31" fmla="*/ 1765300 w 2465266"/>
              <a:gd name="connsiteY31" fmla="*/ 495300 h 1574389"/>
              <a:gd name="connsiteX32" fmla="*/ 1752600 w 2465266"/>
              <a:gd name="connsiteY32" fmla="*/ 469900 h 1574389"/>
              <a:gd name="connsiteX33" fmla="*/ 1739900 w 2465266"/>
              <a:gd name="connsiteY33" fmla="*/ 450850 h 1574389"/>
              <a:gd name="connsiteX34" fmla="*/ 1733550 w 2465266"/>
              <a:gd name="connsiteY34" fmla="*/ 431800 h 1574389"/>
              <a:gd name="connsiteX35" fmla="*/ 1714500 w 2465266"/>
              <a:gd name="connsiteY35" fmla="*/ 412750 h 1574389"/>
              <a:gd name="connsiteX36" fmla="*/ 1701800 w 2465266"/>
              <a:gd name="connsiteY36" fmla="*/ 393700 h 1574389"/>
              <a:gd name="connsiteX37" fmla="*/ 1676400 w 2465266"/>
              <a:gd name="connsiteY37" fmla="*/ 368300 h 1574389"/>
              <a:gd name="connsiteX38" fmla="*/ 1657350 w 2465266"/>
              <a:gd name="connsiteY38" fmla="*/ 336550 h 1574389"/>
              <a:gd name="connsiteX39" fmla="*/ 1638300 w 2465266"/>
              <a:gd name="connsiteY39" fmla="*/ 323850 h 1574389"/>
              <a:gd name="connsiteX40" fmla="*/ 1612900 w 2465266"/>
              <a:gd name="connsiteY40" fmla="*/ 292100 h 1574389"/>
              <a:gd name="connsiteX41" fmla="*/ 1587500 w 2465266"/>
              <a:gd name="connsiteY41" fmla="*/ 266700 h 1574389"/>
              <a:gd name="connsiteX42" fmla="*/ 1574800 w 2465266"/>
              <a:gd name="connsiteY42" fmla="*/ 241300 h 1574389"/>
              <a:gd name="connsiteX43" fmla="*/ 1536700 w 2465266"/>
              <a:gd name="connsiteY43" fmla="*/ 215900 h 1574389"/>
              <a:gd name="connsiteX44" fmla="*/ 1492250 w 2465266"/>
              <a:gd name="connsiteY44" fmla="*/ 184150 h 1574389"/>
              <a:gd name="connsiteX45" fmla="*/ 1460500 w 2465266"/>
              <a:gd name="connsiteY45" fmla="*/ 158750 h 1574389"/>
              <a:gd name="connsiteX46" fmla="*/ 1441450 w 2465266"/>
              <a:gd name="connsiteY46" fmla="*/ 139700 h 1574389"/>
              <a:gd name="connsiteX47" fmla="*/ 1422400 w 2465266"/>
              <a:gd name="connsiteY47" fmla="*/ 133350 h 1574389"/>
              <a:gd name="connsiteX48" fmla="*/ 1390650 w 2465266"/>
              <a:gd name="connsiteY48" fmla="*/ 114300 h 1574389"/>
              <a:gd name="connsiteX49" fmla="*/ 1371600 w 2465266"/>
              <a:gd name="connsiteY49" fmla="*/ 101600 h 1574389"/>
              <a:gd name="connsiteX50" fmla="*/ 1346200 w 2465266"/>
              <a:gd name="connsiteY50" fmla="*/ 95250 h 1574389"/>
              <a:gd name="connsiteX51" fmla="*/ 1295400 w 2465266"/>
              <a:gd name="connsiteY51" fmla="*/ 69850 h 1574389"/>
              <a:gd name="connsiteX52" fmla="*/ 1270000 w 2465266"/>
              <a:gd name="connsiteY52" fmla="*/ 63500 h 1574389"/>
              <a:gd name="connsiteX53" fmla="*/ 1219200 w 2465266"/>
              <a:gd name="connsiteY53" fmla="*/ 44450 h 1574389"/>
              <a:gd name="connsiteX54" fmla="*/ 1117600 w 2465266"/>
              <a:gd name="connsiteY54" fmla="*/ 31750 h 1574389"/>
              <a:gd name="connsiteX55" fmla="*/ 1092200 w 2465266"/>
              <a:gd name="connsiteY55" fmla="*/ 25400 h 1574389"/>
              <a:gd name="connsiteX56" fmla="*/ 1022350 w 2465266"/>
              <a:gd name="connsiteY56" fmla="*/ 12700 h 1574389"/>
              <a:gd name="connsiteX57" fmla="*/ 996950 w 2465266"/>
              <a:gd name="connsiteY57" fmla="*/ 6350 h 1574389"/>
              <a:gd name="connsiteX58" fmla="*/ 946150 w 2465266"/>
              <a:gd name="connsiteY58" fmla="*/ 0 h 1574389"/>
              <a:gd name="connsiteX59" fmla="*/ 273050 w 2465266"/>
              <a:gd name="connsiteY59" fmla="*/ 6350 h 1574389"/>
              <a:gd name="connsiteX60" fmla="*/ 247650 w 2465266"/>
              <a:gd name="connsiteY60" fmla="*/ 12700 h 1574389"/>
              <a:gd name="connsiteX61" fmla="*/ 152400 w 2465266"/>
              <a:gd name="connsiteY61" fmla="*/ 19050 h 1574389"/>
              <a:gd name="connsiteX62" fmla="*/ 127000 w 2465266"/>
              <a:gd name="connsiteY62" fmla="*/ 31750 h 1574389"/>
              <a:gd name="connsiteX63" fmla="*/ 88900 w 2465266"/>
              <a:gd name="connsiteY63" fmla="*/ 38100 h 1574389"/>
              <a:gd name="connsiteX64" fmla="*/ 69850 w 2465266"/>
              <a:gd name="connsiteY64" fmla="*/ 57150 h 1574389"/>
              <a:gd name="connsiteX65" fmla="*/ 44450 w 2465266"/>
              <a:gd name="connsiteY65" fmla="*/ 63500 h 1574389"/>
              <a:gd name="connsiteX66" fmla="*/ 25400 w 2465266"/>
              <a:gd name="connsiteY66" fmla="*/ 69850 h 1574389"/>
              <a:gd name="connsiteX67" fmla="*/ 0 w 2465266"/>
              <a:gd name="connsiteY67" fmla="*/ 95250 h 157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465266" h="1574389">
                <a:moveTo>
                  <a:pt x="2432050" y="1403350"/>
                </a:moveTo>
                <a:cubicBezTo>
                  <a:pt x="2448479" y="1452637"/>
                  <a:pt x="2465266" y="1495357"/>
                  <a:pt x="2432050" y="1555750"/>
                </a:cubicBezTo>
                <a:cubicBezTo>
                  <a:pt x="2421799" y="1574389"/>
                  <a:pt x="2389636" y="1552211"/>
                  <a:pt x="2368550" y="1549400"/>
                </a:cubicBezTo>
                <a:cubicBezTo>
                  <a:pt x="2344610" y="1546208"/>
                  <a:pt x="2334035" y="1541730"/>
                  <a:pt x="2311400" y="1536700"/>
                </a:cubicBezTo>
                <a:cubicBezTo>
                  <a:pt x="2301525" y="1534505"/>
                  <a:pt x="2265513" y="1528224"/>
                  <a:pt x="2254250" y="1524000"/>
                </a:cubicBezTo>
                <a:cubicBezTo>
                  <a:pt x="2245387" y="1520676"/>
                  <a:pt x="2237639" y="1514816"/>
                  <a:pt x="2228850" y="1511300"/>
                </a:cubicBezTo>
                <a:cubicBezTo>
                  <a:pt x="2216421" y="1506328"/>
                  <a:pt x="2203450" y="1502833"/>
                  <a:pt x="2190750" y="1498600"/>
                </a:cubicBezTo>
                <a:cubicBezTo>
                  <a:pt x="2184400" y="1496483"/>
                  <a:pt x="2177269" y="1495963"/>
                  <a:pt x="2171700" y="1492250"/>
                </a:cubicBezTo>
                <a:cubicBezTo>
                  <a:pt x="2117105" y="1455854"/>
                  <a:pt x="2186180" y="1499490"/>
                  <a:pt x="2133600" y="1473200"/>
                </a:cubicBezTo>
                <a:cubicBezTo>
                  <a:pt x="2110937" y="1461869"/>
                  <a:pt x="2093279" y="1439229"/>
                  <a:pt x="2076450" y="1422400"/>
                </a:cubicBezTo>
                <a:cubicBezTo>
                  <a:pt x="2070100" y="1416050"/>
                  <a:pt x="2062788" y="1410534"/>
                  <a:pt x="2057400" y="1403350"/>
                </a:cubicBezTo>
                <a:cubicBezTo>
                  <a:pt x="1995142" y="1320339"/>
                  <a:pt x="2072076" y="1423897"/>
                  <a:pt x="2025650" y="1358900"/>
                </a:cubicBezTo>
                <a:cubicBezTo>
                  <a:pt x="2019499" y="1350288"/>
                  <a:pt x="2012209" y="1342475"/>
                  <a:pt x="2006600" y="1333500"/>
                </a:cubicBezTo>
                <a:cubicBezTo>
                  <a:pt x="2001583" y="1325473"/>
                  <a:pt x="1998596" y="1316319"/>
                  <a:pt x="1993900" y="1308100"/>
                </a:cubicBezTo>
                <a:cubicBezTo>
                  <a:pt x="1990114" y="1301474"/>
                  <a:pt x="1984300" y="1296024"/>
                  <a:pt x="1981200" y="1289050"/>
                </a:cubicBezTo>
                <a:lnTo>
                  <a:pt x="1962150" y="1231900"/>
                </a:lnTo>
                <a:cubicBezTo>
                  <a:pt x="1960033" y="1225550"/>
                  <a:pt x="1958793" y="1218837"/>
                  <a:pt x="1955800" y="1212850"/>
                </a:cubicBezTo>
                <a:cubicBezTo>
                  <a:pt x="1951567" y="1204383"/>
                  <a:pt x="1946093" y="1196430"/>
                  <a:pt x="1943100" y="1187450"/>
                </a:cubicBezTo>
                <a:cubicBezTo>
                  <a:pt x="1918848" y="1114695"/>
                  <a:pt x="1944323" y="1157535"/>
                  <a:pt x="1917700" y="1117600"/>
                </a:cubicBezTo>
                <a:cubicBezTo>
                  <a:pt x="1915583" y="1104900"/>
                  <a:pt x="1914473" y="1091991"/>
                  <a:pt x="1911350" y="1079500"/>
                </a:cubicBezTo>
                <a:cubicBezTo>
                  <a:pt x="1908103" y="1066513"/>
                  <a:pt x="1902883" y="1054100"/>
                  <a:pt x="1898650" y="1041400"/>
                </a:cubicBezTo>
                <a:cubicBezTo>
                  <a:pt x="1896533" y="1035050"/>
                  <a:pt x="1893400" y="1028952"/>
                  <a:pt x="1892300" y="1022350"/>
                </a:cubicBezTo>
                <a:cubicBezTo>
                  <a:pt x="1890183" y="1009650"/>
                  <a:pt x="1887860" y="996983"/>
                  <a:pt x="1885950" y="984250"/>
                </a:cubicBezTo>
                <a:cubicBezTo>
                  <a:pt x="1881510" y="954647"/>
                  <a:pt x="1878171" y="924877"/>
                  <a:pt x="1873250" y="895350"/>
                </a:cubicBezTo>
                <a:cubicBezTo>
                  <a:pt x="1871133" y="882650"/>
                  <a:pt x="1868858" y="869975"/>
                  <a:pt x="1866900" y="857250"/>
                </a:cubicBezTo>
                <a:cubicBezTo>
                  <a:pt x="1864624" y="842457"/>
                  <a:pt x="1864180" y="827320"/>
                  <a:pt x="1860550" y="812800"/>
                </a:cubicBezTo>
                <a:cubicBezTo>
                  <a:pt x="1857785" y="801742"/>
                  <a:pt x="1852083" y="791633"/>
                  <a:pt x="1847850" y="781050"/>
                </a:cubicBezTo>
                <a:cubicBezTo>
                  <a:pt x="1845733" y="755650"/>
                  <a:pt x="1845690" y="729991"/>
                  <a:pt x="1841500" y="704850"/>
                </a:cubicBezTo>
                <a:cubicBezTo>
                  <a:pt x="1839299" y="691645"/>
                  <a:pt x="1833033" y="679450"/>
                  <a:pt x="1828800" y="666750"/>
                </a:cubicBezTo>
                <a:cubicBezTo>
                  <a:pt x="1814091" y="622623"/>
                  <a:pt x="1831934" y="675368"/>
                  <a:pt x="1803400" y="596900"/>
                </a:cubicBezTo>
                <a:cubicBezTo>
                  <a:pt x="1779738" y="531831"/>
                  <a:pt x="1823618" y="649477"/>
                  <a:pt x="1790700" y="539750"/>
                </a:cubicBezTo>
                <a:cubicBezTo>
                  <a:pt x="1784640" y="519551"/>
                  <a:pt x="1775146" y="512530"/>
                  <a:pt x="1765300" y="495300"/>
                </a:cubicBezTo>
                <a:cubicBezTo>
                  <a:pt x="1760604" y="487081"/>
                  <a:pt x="1757296" y="478119"/>
                  <a:pt x="1752600" y="469900"/>
                </a:cubicBezTo>
                <a:cubicBezTo>
                  <a:pt x="1748814" y="463274"/>
                  <a:pt x="1743313" y="457676"/>
                  <a:pt x="1739900" y="450850"/>
                </a:cubicBezTo>
                <a:cubicBezTo>
                  <a:pt x="1736907" y="444863"/>
                  <a:pt x="1737263" y="437369"/>
                  <a:pt x="1733550" y="431800"/>
                </a:cubicBezTo>
                <a:cubicBezTo>
                  <a:pt x="1728569" y="424328"/>
                  <a:pt x="1720249" y="419649"/>
                  <a:pt x="1714500" y="412750"/>
                </a:cubicBezTo>
                <a:cubicBezTo>
                  <a:pt x="1709614" y="406887"/>
                  <a:pt x="1706767" y="399494"/>
                  <a:pt x="1701800" y="393700"/>
                </a:cubicBezTo>
                <a:cubicBezTo>
                  <a:pt x="1694008" y="384609"/>
                  <a:pt x="1683751" y="377751"/>
                  <a:pt x="1676400" y="368300"/>
                </a:cubicBezTo>
                <a:cubicBezTo>
                  <a:pt x="1668823" y="358558"/>
                  <a:pt x="1665382" y="345921"/>
                  <a:pt x="1657350" y="336550"/>
                </a:cubicBezTo>
                <a:cubicBezTo>
                  <a:pt x="1652383" y="330756"/>
                  <a:pt x="1643696" y="329246"/>
                  <a:pt x="1638300" y="323850"/>
                </a:cubicBezTo>
                <a:cubicBezTo>
                  <a:pt x="1628716" y="314266"/>
                  <a:pt x="1621904" y="302230"/>
                  <a:pt x="1612900" y="292100"/>
                </a:cubicBezTo>
                <a:cubicBezTo>
                  <a:pt x="1604945" y="283151"/>
                  <a:pt x="1594684" y="276279"/>
                  <a:pt x="1587500" y="266700"/>
                </a:cubicBezTo>
                <a:cubicBezTo>
                  <a:pt x="1581820" y="259127"/>
                  <a:pt x="1581493" y="247993"/>
                  <a:pt x="1574800" y="241300"/>
                </a:cubicBezTo>
                <a:cubicBezTo>
                  <a:pt x="1564007" y="230507"/>
                  <a:pt x="1548748" y="225271"/>
                  <a:pt x="1536700" y="215900"/>
                </a:cubicBezTo>
                <a:cubicBezTo>
                  <a:pt x="1490362" y="179859"/>
                  <a:pt x="1547391" y="211721"/>
                  <a:pt x="1492250" y="184150"/>
                </a:cubicBezTo>
                <a:cubicBezTo>
                  <a:pt x="1463847" y="141545"/>
                  <a:pt x="1497306" y="183287"/>
                  <a:pt x="1460500" y="158750"/>
                </a:cubicBezTo>
                <a:cubicBezTo>
                  <a:pt x="1453028" y="153769"/>
                  <a:pt x="1448922" y="144681"/>
                  <a:pt x="1441450" y="139700"/>
                </a:cubicBezTo>
                <a:cubicBezTo>
                  <a:pt x="1435881" y="135987"/>
                  <a:pt x="1428387" y="136343"/>
                  <a:pt x="1422400" y="133350"/>
                </a:cubicBezTo>
                <a:cubicBezTo>
                  <a:pt x="1411361" y="127830"/>
                  <a:pt x="1401116" y="120841"/>
                  <a:pt x="1390650" y="114300"/>
                </a:cubicBezTo>
                <a:cubicBezTo>
                  <a:pt x="1384178" y="110255"/>
                  <a:pt x="1378615" y="104606"/>
                  <a:pt x="1371600" y="101600"/>
                </a:cubicBezTo>
                <a:cubicBezTo>
                  <a:pt x="1363578" y="98162"/>
                  <a:pt x="1354667" y="97367"/>
                  <a:pt x="1346200" y="95250"/>
                </a:cubicBezTo>
                <a:cubicBezTo>
                  <a:pt x="1322866" y="79694"/>
                  <a:pt x="1326469" y="80206"/>
                  <a:pt x="1295400" y="69850"/>
                </a:cubicBezTo>
                <a:cubicBezTo>
                  <a:pt x="1287121" y="67090"/>
                  <a:pt x="1278279" y="66260"/>
                  <a:pt x="1270000" y="63500"/>
                </a:cubicBezTo>
                <a:cubicBezTo>
                  <a:pt x="1267705" y="62735"/>
                  <a:pt x="1228117" y="45936"/>
                  <a:pt x="1219200" y="44450"/>
                </a:cubicBezTo>
                <a:cubicBezTo>
                  <a:pt x="1091940" y="23240"/>
                  <a:pt x="1224155" y="51124"/>
                  <a:pt x="1117600" y="31750"/>
                </a:cubicBezTo>
                <a:cubicBezTo>
                  <a:pt x="1109014" y="30189"/>
                  <a:pt x="1100758" y="27112"/>
                  <a:pt x="1092200" y="25400"/>
                </a:cubicBezTo>
                <a:cubicBezTo>
                  <a:pt x="1068995" y="20759"/>
                  <a:pt x="1045555" y="17341"/>
                  <a:pt x="1022350" y="12700"/>
                </a:cubicBezTo>
                <a:cubicBezTo>
                  <a:pt x="1013792" y="10988"/>
                  <a:pt x="1005558" y="7785"/>
                  <a:pt x="996950" y="6350"/>
                </a:cubicBezTo>
                <a:cubicBezTo>
                  <a:pt x="980117" y="3545"/>
                  <a:pt x="963083" y="2117"/>
                  <a:pt x="946150" y="0"/>
                </a:cubicBezTo>
                <a:lnTo>
                  <a:pt x="273050" y="6350"/>
                </a:lnTo>
                <a:cubicBezTo>
                  <a:pt x="264324" y="6509"/>
                  <a:pt x="256329" y="11786"/>
                  <a:pt x="247650" y="12700"/>
                </a:cubicBezTo>
                <a:cubicBezTo>
                  <a:pt x="216004" y="16031"/>
                  <a:pt x="184150" y="16933"/>
                  <a:pt x="152400" y="19050"/>
                </a:cubicBezTo>
                <a:cubicBezTo>
                  <a:pt x="143933" y="23283"/>
                  <a:pt x="136067" y="29030"/>
                  <a:pt x="127000" y="31750"/>
                </a:cubicBezTo>
                <a:cubicBezTo>
                  <a:pt x="114668" y="35450"/>
                  <a:pt x="100665" y="32871"/>
                  <a:pt x="88900" y="38100"/>
                </a:cubicBezTo>
                <a:cubicBezTo>
                  <a:pt x="80694" y="41747"/>
                  <a:pt x="77647" y="52695"/>
                  <a:pt x="69850" y="57150"/>
                </a:cubicBezTo>
                <a:cubicBezTo>
                  <a:pt x="62273" y="61480"/>
                  <a:pt x="52841" y="61102"/>
                  <a:pt x="44450" y="63500"/>
                </a:cubicBezTo>
                <a:cubicBezTo>
                  <a:pt x="38014" y="65339"/>
                  <a:pt x="31750" y="67733"/>
                  <a:pt x="25400" y="69850"/>
                </a:cubicBezTo>
                <a:lnTo>
                  <a:pt x="0" y="952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158750" y="990600"/>
            <a:ext cx="927100" cy="924983"/>
          </a:xfrm>
          <a:custGeom>
            <a:avLst/>
            <a:gdLst>
              <a:gd name="connsiteX0" fmla="*/ 279400 w 927100"/>
              <a:gd name="connsiteY0" fmla="*/ 0 h 924983"/>
              <a:gd name="connsiteX1" fmla="*/ 273050 w 927100"/>
              <a:gd name="connsiteY1" fmla="*/ 133350 h 924983"/>
              <a:gd name="connsiteX2" fmla="*/ 177800 w 927100"/>
              <a:gd name="connsiteY2" fmla="*/ 152400 h 924983"/>
              <a:gd name="connsiteX3" fmla="*/ 88900 w 927100"/>
              <a:gd name="connsiteY3" fmla="*/ 215900 h 924983"/>
              <a:gd name="connsiteX4" fmla="*/ 69850 w 927100"/>
              <a:gd name="connsiteY4" fmla="*/ 234950 h 924983"/>
              <a:gd name="connsiteX5" fmla="*/ 44450 w 927100"/>
              <a:gd name="connsiteY5" fmla="*/ 279400 h 924983"/>
              <a:gd name="connsiteX6" fmla="*/ 19050 w 927100"/>
              <a:gd name="connsiteY6" fmla="*/ 323850 h 924983"/>
              <a:gd name="connsiteX7" fmla="*/ 0 w 927100"/>
              <a:gd name="connsiteY7" fmla="*/ 387350 h 924983"/>
              <a:gd name="connsiteX8" fmla="*/ 6350 w 927100"/>
              <a:gd name="connsiteY8" fmla="*/ 590550 h 924983"/>
              <a:gd name="connsiteX9" fmla="*/ 12700 w 927100"/>
              <a:gd name="connsiteY9" fmla="*/ 609600 h 924983"/>
              <a:gd name="connsiteX10" fmla="*/ 25400 w 927100"/>
              <a:gd name="connsiteY10" fmla="*/ 641350 h 924983"/>
              <a:gd name="connsiteX11" fmla="*/ 31750 w 927100"/>
              <a:gd name="connsiteY11" fmla="*/ 660400 h 924983"/>
              <a:gd name="connsiteX12" fmla="*/ 44450 w 927100"/>
              <a:gd name="connsiteY12" fmla="*/ 692150 h 924983"/>
              <a:gd name="connsiteX13" fmla="*/ 50800 w 927100"/>
              <a:gd name="connsiteY13" fmla="*/ 711200 h 924983"/>
              <a:gd name="connsiteX14" fmla="*/ 69850 w 927100"/>
              <a:gd name="connsiteY14" fmla="*/ 736600 h 924983"/>
              <a:gd name="connsiteX15" fmla="*/ 82550 w 927100"/>
              <a:gd name="connsiteY15" fmla="*/ 755650 h 924983"/>
              <a:gd name="connsiteX16" fmla="*/ 101600 w 927100"/>
              <a:gd name="connsiteY16" fmla="*/ 768350 h 924983"/>
              <a:gd name="connsiteX17" fmla="*/ 127000 w 927100"/>
              <a:gd name="connsiteY17" fmla="*/ 787400 h 924983"/>
              <a:gd name="connsiteX18" fmla="*/ 146050 w 927100"/>
              <a:gd name="connsiteY18" fmla="*/ 793750 h 924983"/>
              <a:gd name="connsiteX19" fmla="*/ 196850 w 927100"/>
              <a:gd name="connsiteY19" fmla="*/ 819150 h 924983"/>
              <a:gd name="connsiteX20" fmla="*/ 222250 w 927100"/>
              <a:gd name="connsiteY20" fmla="*/ 831850 h 924983"/>
              <a:gd name="connsiteX21" fmla="*/ 292100 w 927100"/>
              <a:gd name="connsiteY21" fmla="*/ 850900 h 924983"/>
              <a:gd name="connsiteX22" fmla="*/ 736600 w 927100"/>
              <a:gd name="connsiteY22" fmla="*/ 869950 h 924983"/>
              <a:gd name="connsiteX23" fmla="*/ 838200 w 927100"/>
              <a:gd name="connsiteY23" fmla="*/ 889000 h 924983"/>
              <a:gd name="connsiteX24" fmla="*/ 889000 w 927100"/>
              <a:gd name="connsiteY24" fmla="*/ 901700 h 924983"/>
              <a:gd name="connsiteX25" fmla="*/ 901700 w 927100"/>
              <a:gd name="connsiteY25" fmla="*/ 920750 h 924983"/>
              <a:gd name="connsiteX26" fmla="*/ 927100 w 927100"/>
              <a:gd name="connsiteY26" fmla="*/ 876300 h 92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7100" h="924983">
                <a:moveTo>
                  <a:pt x="279400" y="0"/>
                </a:moveTo>
                <a:cubicBezTo>
                  <a:pt x="277283" y="44450"/>
                  <a:pt x="297734" y="96323"/>
                  <a:pt x="273050" y="133350"/>
                </a:cubicBezTo>
                <a:cubicBezTo>
                  <a:pt x="255089" y="160291"/>
                  <a:pt x="177800" y="152400"/>
                  <a:pt x="177800" y="152400"/>
                </a:cubicBezTo>
                <a:cubicBezTo>
                  <a:pt x="156167" y="166822"/>
                  <a:pt x="104653" y="200147"/>
                  <a:pt x="88900" y="215900"/>
                </a:cubicBezTo>
                <a:cubicBezTo>
                  <a:pt x="82550" y="222250"/>
                  <a:pt x="75599" y="228051"/>
                  <a:pt x="69850" y="234950"/>
                </a:cubicBezTo>
                <a:cubicBezTo>
                  <a:pt x="55786" y="251827"/>
                  <a:pt x="55742" y="259638"/>
                  <a:pt x="44450" y="279400"/>
                </a:cubicBezTo>
                <a:cubicBezTo>
                  <a:pt x="29176" y="306129"/>
                  <a:pt x="31843" y="291868"/>
                  <a:pt x="19050" y="323850"/>
                </a:cubicBezTo>
                <a:cubicBezTo>
                  <a:pt x="8743" y="349616"/>
                  <a:pt x="6237" y="362401"/>
                  <a:pt x="0" y="387350"/>
                </a:cubicBezTo>
                <a:cubicBezTo>
                  <a:pt x="2117" y="455083"/>
                  <a:pt x="2484" y="522894"/>
                  <a:pt x="6350" y="590550"/>
                </a:cubicBezTo>
                <a:cubicBezTo>
                  <a:pt x="6732" y="597233"/>
                  <a:pt x="10350" y="603333"/>
                  <a:pt x="12700" y="609600"/>
                </a:cubicBezTo>
                <a:cubicBezTo>
                  <a:pt x="16702" y="620273"/>
                  <a:pt x="21398" y="630677"/>
                  <a:pt x="25400" y="641350"/>
                </a:cubicBezTo>
                <a:cubicBezTo>
                  <a:pt x="27750" y="647617"/>
                  <a:pt x="29400" y="654133"/>
                  <a:pt x="31750" y="660400"/>
                </a:cubicBezTo>
                <a:cubicBezTo>
                  <a:pt x="35752" y="671073"/>
                  <a:pt x="40448" y="681477"/>
                  <a:pt x="44450" y="692150"/>
                </a:cubicBezTo>
                <a:cubicBezTo>
                  <a:pt x="46800" y="698417"/>
                  <a:pt x="47479" y="705388"/>
                  <a:pt x="50800" y="711200"/>
                </a:cubicBezTo>
                <a:cubicBezTo>
                  <a:pt x="56051" y="720389"/>
                  <a:pt x="63699" y="727988"/>
                  <a:pt x="69850" y="736600"/>
                </a:cubicBezTo>
                <a:cubicBezTo>
                  <a:pt x="74286" y="742810"/>
                  <a:pt x="77154" y="750254"/>
                  <a:pt x="82550" y="755650"/>
                </a:cubicBezTo>
                <a:cubicBezTo>
                  <a:pt x="87946" y="761046"/>
                  <a:pt x="95390" y="763914"/>
                  <a:pt x="101600" y="768350"/>
                </a:cubicBezTo>
                <a:cubicBezTo>
                  <a:pt x="110212" y="774501"/>
                  <a:pt x="117811" y="782149"/>
                  <a:pt x="127000" y="787400"/>
                </a:cubicBezTo>
                <a:cubicBezTo>
                  <a:pt x="132812" y="790721"/>
                  <a:pt x="139956" y="790980"/>
                  <a:pt x="146050" y="793750"/>
                </a:cubicBezTo>
                <a:cubicBezTo>
                  <a:pt x="163285" y="801584"/>
                  <a:pt x="179917" y="810683"/>
                  <a:pt x="196850" y="819150"/>
                </a:cubicBezTo>
                <a:cubicBezTo>
                  <a:pt x="205317" y="823383"/>
                  <a:pt x="213148" y="829249"/>
                  <a:pt x="222250" y="831850"/>
                </a:cubicBezTo>
                <a:cubicBezTo>
                  <a:pt x="233532" y="835073"/>
                  <a:pt x="275288" y="847538"/>
                  <a:pt x="292100" y="850900"/>
                </a:cubicBezTo>
                <a:cubicBezTo>
                  <a:pt x="429955" y="878471"/>
                  <a:pt x="674539" y="868011"/>
                  <a:pt x="736600" y="869950"/>
                </a:cubicBezTo>
                <a:cubicBezTo>
                  <a:pt x="818642" y="879066"/>
                  <a:pt x="767621" y="870179"/>
                  <a:pt x="838200" y="889000"/>
                </a:cubicBezTo>
                <a:cubicBezTo>
                  <a:pt x="855065" y="893497"/>
                  <a:pt x="889000" y="901700"/>
                  <a:pt x="889000" y="901700"/>
                </a:cubicBezTo>
                <a:cubicBezTo>
                  <a:pt x="893233" y="908050"/>
                  <a:pt x="895350" y="924983"/>
                  <a:pt x="901700" y="920750"/>
                </a:cubicBezTo>
                <a:cubicBezTo>
                  <a:pt x="915899" y="911284"/>
                  <a:pt x="927100" y="876300"/>
                  <a:pt x="927100" y="8763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-152400" y="-89321"/>
            <a:ext cx="651446" cy="2268752"/>
          </a:xfrm>
          <a:custGeom>
            <a:avLst/>
            <a:gdLst>
              <a:gd name="connsiteX0" fmla="*/ 628650 w 651446"/>
              <a:gd name="connsiteY0" fmla="*/ 2172121 h 2268752"/>
              <a:gd name="connsiteX1" fmla="*/ 584200 w 651446"/>
              <a:gd name="connsiteY1" fmla="*/ 2254671 h 2268752"/>
              <a:gd name="connsiteX2" fmla="*/ 558800 w 651446"/>
              <a:gd name="connsiteY2" fmla="*/ 2248321 h 2268752"/>
              <a:gd name="connsiteX3" fmla="*/ 501650 w 651446"/>
              <a:gd name="connsiteY3" fmla="*/ 2216571 h 2268752"/>
              <a:gd name="connsiteX4" fmla="*/ 482600 w 651446"/>
              <a:gd name="connsiteY4" fmla="*/ 2203871 h 2268752"/>
              <a:gd name="connsiteX5" fmla="*/ 431800 w 651446"/>
              <a:gd name="connsiteY5" fmla="*/ 2191171 h 2268752"/>
              <a:gd name="connsiteX6" fmla="*/ 406400 w 651446"/>
              <a:gd name="connsiteY6" fmla="*/ 2172121 h 2268752"/>
              <a:gd name="connsiteX7" fmla="*/ 342900 w 651446"/>
              <a:gd name="connsiteY7" fmla="*/ 2127671 h 2268752"/>
              <a:gd name="connsiteX8" fmla="*/ 323850 w 651446"/>
              <a:gd name="connsiteY8" fmla="*/ 2108621 h 2268752"/>
              <a:gd name="connsiteX9" fmla="*/ 298450 w 651446"/>
              <a:gd name="connsiteY9" fmla="*/ 2089571 h 2268752"/>
              <a:gd name="connsiteX10" fmla="*/ 260350 w 651446"/>
              <a:gd name="connsiteY10" fmla="*/ 2057821 h 2268752"/>
              <a:gd name="connsiteX11" fmla="*/ 234950 w 651446"/>
              <a:gd name="connsiteY11" fmla="*/ 2019721 h 2268752"/>
              <a:gd name="connsiteX12" fmla="*/ 222250 w 651446"/>
              <a:gd name="connsiteY12" fmla="*/ 2000671 h 2268752"/>
              <a:gd name="connsiteX13" fmla="*/ 209550 w 651446"/>
              <a:gd name="connsiteY13" fmla="*/ 1975271 h 2268752"/>
              <a:gd name="connsiteX14" fmla="*/ 165100 w 651446"/>
              <a:gd name="connsiteY14" fmla="*/ 1918121 h 2268752"/>
              <a:gd name="connsiteX15" fmla="*/ 139700 w 651446"/>
              <a:gd name="connsiteY15" fmla="*/ 1848271 h 2268752"/>
              <a:gd name="connsiteX16" fmla="*/ 107950 w 651446"/>
              <a:gd name="connsiteY16" fmla="*/ 1784771 h 2268752"/>
              <a:gd name="connsiteX17" fmla="*/ 101600 w 651446"/>
              <a:gd name="connsiteY17" fmla="*/ 1765721 h 2268752"/>
              <a:gd name="connsiteX18" fmla="*/ 76200 w 651446"/>
              <a:gd name="connsiteY18" fmla="*/ 1702221 h 2268752"/>
              <a:gd name="connsiteX19" fmla="*/ 57150 w 651446"/>
              <a:gd name="connsiteY19" fmla="*/ 1619671 h 2268752"/>
              <a:gd name="connsiteX20" fmla="*/ 38100 w 651446"/>
              <a:gd name="connsiteY20" fmla="*/ 1479971 h 2268752"/>
              <a:gd name="connsiteX21" fmla="*/ 31750 w 651446"/>
              <a:gd name="connsiteY21" fmla="*/ 1416471 h 2268752"/>
              <a:gd name="connsiteX22" fmla="*/ 25400 w 651446"/>
              <a:gd name="connsiteY22" fmla="*/ 1384721 h 2268752"/>
              <a:gd name="connsiteX23" fmla="*/ 12700 w 651446"/>
              <a:gd name="connsiteY23" fmla="*/ 1276771 h 2268752"/>
              <a:gd name="connsiteX24" fmla="*/ 0 w 651446"/>
              <a:gd name="connsiteY24" fmla="*/ 1232321 h 2268752"/>
              <a:gd name="connsiteX25" fmla="*/ 12700 w 651446"/>
              <a:gd name="connsiteY25" fmla="*/ 698921 h 2268752"/>
              <a:gd name="connsiteX26" fmla="*/ 25400 w 651446"/>
              <a:gd name="connsiteY26" fmla="*/ 622721 h 2268752"/>
              <a:gd name="connsiteX27" fmla="*/ 38100 w 651446"/>
              <a:gd name="connsiteY27" fmla="*/ 590971 h 2268752"/>
              <a:gd name="connsiteX28" fmla="*/ 63500 w 651446"/>
              <a:gd name="connsiteY28" fmla="*/ 533821 h 2268752"/>
              <a:gd name="connsiteX29" fmla="*/ 69850 w 651446"/>
              <a:gd name="connsiteY29" fmla="*/ 502071 h 2268752"/>
              <a:gd name="connsiteX30" fmla="*/ 88900 w 651446"/>
              <a:gd name="connsiteY30" fmla="*/ 444921 h 2268752"/>
              <a:gd name="connsiteX31" fmla="*/ 95250 w 651446"/>
              <a:gd name="connsiteY31" fmla="*/ 406821 h 2268752"/>
              <a:gd name="connsiteX32" fmla="*/ 107950 w 651446"/>
              <a:gd name="connsiteY32" fmla="*/ 381421 h 2268752"/>
              <a:gd name="connsiteX33" fmla="*/ 114300 w 651446"/>
              <a:gd name="connsiteY33" fmla="*/ 356021 h 2268752"/>
              <a:gd name="connsiteX34" fmla="*/ 127000 w 651446"/>
              <a:gd name="connsiteY34" fmla="*/ 324271 h 2268752"/>
              <a:gd name="connsiteX35" fmla="*/ 152400 w 651446"/>
              <a:gd name="connsiteY35" fmla="*/ 273471 h 2268752"/>
              <a:gd name="connsiteX36" fmla="*/ 171450 w 651446"/>
              <a:gd name="connsiteY36" fmla="*/ 222671 h 2268752"/>
              <a:gd name="connsiteX37" fmla="*/ 196850 w 651446"/>
              <a:gd name="connsiteY37" fmla="*/ 184571 h 2268752"/>
              <a:gd name="connsiteX38" fmla="*/ 209550 w 651446"/>
              <a:gd name="connsiteY38" fmla="*/ 165521 h 2268752"/>
              <a:gd name="connsiteX39" fmla="*/ 222250 w 651446"/>
              <a:gd name="connsiteY39" fmla="*/ 140121 h 2268752"/>
              <a:gd name="connsiteX40" fmla="*/ 241300 w 651446"/>
              <a:gd name="connsiteY40" fmla="*/ 127421 h 2268752"/>
              <a:gd name="connsiteX41" fmla="*/ 260350 w 651446"/>
              <a:gd name="connsiteY41" fmla="*/ 102021 h 2268752"/>
              <a:gd name="connsiteX42" fmla="*/ 304800 w 651446"/>
              <a:gd name="connsiteY42" fmla="*/ 70271 h 2268752"/>
              <a:gd name="connsiteX43" fmla="*/ 387350 w 651446"/>
              <a:gd name="connsiteY43" fmla="*/ 51221 h 2268752"/>
              <a:gd name="connsiteX44" fmla="*/ 450850 w 651446"/>
              <a:gd name="connsiteY44" fmla="*/ 32171 h 2268752"/>
              <a:gd name="connsiteX45" fmla="*/ 488950 w 651446"/>
              <a:gd name="connsiteY45" fmla="*/ 25821 h 2268752"/>
              <a:gd name="connsiteX46" fmla="*/ 508000 w 651446"/>
              <a:gd name="connsiteY46" fmla="*/ 6771 h 2268752"/>
              <a:gd name="connsiteX47" fmla="*/ 584200 w 651446"/>
              <a:gd name="connsiteY47" fmla="*/ 421 h 22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51446" h="2268752">
                <a:moveTo>
                  <a:pt x="628650" y="2172121"/>
                </a:moveTo>
                <a:cubicBezTo>
                  <a:pt x="621748" y="2268752"/>
                  <a:pt x="651446" y="2268120"/>
                  <a:pt x="584200" y="2254671"/>
                </a:cubicBezTo>
                <a:cubicBezTo>
                  <a:pt x="575642" y="2252959"/>
                  <a:pt x="567267" y="2250438"/>
                  <a:pt x="558800" y="2248321"/>
                </a:cubicBezTo>
                <a:cubicBezTo>
                  <a:pt x="508840" y="2210851"/>
                  <a:pt x="559857" y="2245674"/>
                  <a:pt x="501650" y="2216571"/>
                </a:cubicBezTo>
                <a:cubicBezTo>
                  <a:pt x="494824" y="2213158"/>
                  <a:pt x="489426" y="2207284"/>
                  <a:pt x="482600" y="2203871"/>
                </a:cubicBezTo>
                <a:cubicBezTo>
                  <a:pt x="469583" y="2197362"/>
                  <a:pt x="443876" y="2193586"/>
                  <a:pt x="431800" y="2191171"/>
                </a:cubicBezTo>
                <a:cubicBezTo>
                  <a:pt x="423333" y="2184821"/>
                  <a:pt x="415070" y="2178190"/>
                  <a:pt x="406400" y="2172121"/>
                </a:cubicBezTo>
                <a:cubicBezTo>
                  <a:pt x="386528" y="2158211"/>
                  <a:pt x="361766" y="2143842"/>
                  <a:pt x="342900" y="2127671"/>
                </a:cubicBezTo>
                <a:cubicBezTo>
                  <a:pt x="336082" y="2121827"/>
                  <a:pt x="330668" y="2114465"/>
                  <a:pt x="323850" y="2108621"/>
                </a:cubicBezTo>
                <a:cubicBezTo>
                  <a:pt x="315815" y="2101733"/>
                  <a:pt x="307062" y="2095722"/>
                  <a:pt x="298450" y="2089571"/>
                </a:cubicBezTo>
                <a:cubicBezTo>
                  <a:pt x="280106" y="2076468"/>
                  <a:pt x="275174" y="2076880"/>
                  <a:pt x="260350" y="2057821"/>
                </a:cubicBezTo>
                <a:cubicBezTo>
                  <a:pt x="250979" y="2045773"/>
                  <a:pt x="243417" y="2032421"/>
                  <a:pt x="234950" y="2019721"/>
                </a:cubicBezTo>
                <a:cubicBezTo>
                  <a:pt x="230717" y="2013371"/>
                  <a:pt x="225663" y="2007497"/>
                  <a:pt x="222250" y="2000671"/>
                </a:cubicBezTo>
                <a:cubicBezTo>
                  <a:pt x="218017" y="1992204"/>
                  <a:pt x="214938" y="1983054"/>
                  <a:pt x="209550" y="1975271"/>
                </a:cubicBezTo>
                <a:cubicBezTo>
                  <a:pt x="195813" y="1955428"/>
                  <a:pt x="165100" y="1918121"/>
                  <a:pt x="165100" y="1918121"/>
                </a:cubicBezTo>
                <a:cubicBezTo>
                  <a:pt x="157443" y="1895150"/>
                  <a:pt x="150009" y="1870361"/>
                  <a:pt x="139700" y="1848271"/>
                </a:cubicBezTo>
                <a:cubicBezTo>
                  <a:pt x="129692" y="1826826"/>
                  <a:pt x="115434" y="1807222"/>
                  <a:pt x="107950" y="1784771"/>
                </a:cubicBezTo>
                <a:cubicBezTo>
                  <a:pt x="105833" y="1778421"/>
                  <a:pt x="104086" y="1771936"/>
                  <a:pt x="101600" y="1765721"/>
                </a:cubicBezTo>
                <a:cubicBezTo>
                  <a:pt x="90084" y="1736930"/>
                  <a:pt x="83425" y="1727507"/>
                  <a:pt x="76200" y="1702221"/>
                </a:cubicBezTo>
                <a:cubicBezTo>
                  <a:pt x="71340" y="1685212"/>
                  <a:pt x="57828" y="1624244"/>
                  <a:pt x="57150" y="1619671"/>
                </a:cubicBezTo>
                <a:cubicBezTo>
                  <a:pt x="32307" y="1451979"/>
                  <a:pt x="56293" y="1552741"/>
                  <a:pt x="38100" y="1479971"/>
                </a:cubicBezTo>
                <a:cubicBezTo>
                  <a:pt x="35983" y="1458804"/>
                  <a:pt x="34561" y="1437557"/>
                  <a:pt x="31750" y="1416471"/>
                </a:cubicBezTo>
                <a:cubicBezTo>
                  <a:pt x="30324" y="1405773"/>
                  <a:pt x="26826" y="1395419"/>
                  <a:pt x="25400" y="1384721"/>
                </a:cubicBezTo>
                <a:cubicBezTo>
                  <a:pt x="21597" y="1356200"/>
                  <a:pt x="19218" y="1307190"/>
                  <a:pt x="12700" y="1276771"/>
                </a:cubicBezTo>
                <a:cubicBezTo>
                  <a:pt x="9471" y="1261703"/>
                  <a:pt x="4233" y="1247138"/>
                  <a:pt x="0" y="1232321"/>
                </a:cubicBezTo>
                <a:cubicBezTo>
                  <a:pt x="4233" y="1054521"/>
                  <a:pt x="6840" y="876675"/>
                  <a:pt x="12700" y="698921"/>
                </a:cubicBezTo>
                <a:cubicBezTo>
                  <a:pt x="12975" y="690586"/>
                  <a:pt x="21596" y="635400"/>
                  <a:pt x="25400" y="622721"/>
                </a:cubicBezTo>
                <a:cubicBezTo>
                  <a:pt x="28675" y="611803"/>
                  <a:pt x="34825" y="601889"/>
                  <a:pt x="38100" y="590971"/>
                </a:cubicBezTo>
                <a:cubicBezTo>
                  <a:pt x="53547" y="539481"/>
                  <a:pt x="31089" y="577035"/>
                  <a:pt x="63500" y="533821"/>
                </a:cubicBezTo>
                <a:cubicBezTo>
                  <a:pt x="65617" y="523238"/>
                  <a:pt x="66885" y="512449"/>
                  <a:pt x="69850" y="502071"/>
                </a:cubicBezTo>
                <a:cubicBezTo>
                  <a:pt x="75367" y="482763"/>
                  <a:pt x="85599" y="464728"/>
                  <a:pt x="88900" y="444921"/>
                </a:cubicBezTo>
                <a:cubicBezTo>
                  <a:pt x="91017" y="432221"/>
                  <a:pt x="91550" y="419153"/>
                  <a:pt x="95250" y="406821"/>
                </a:cubicBezTo>
                <a:cubicBezTo>
                  <a:pt x="97970" y="397754"/>
                  <a:pt x="104626" y="390284"/>
                  <a:pt x="107950" y="381421"/>
                </a:cubicBezTo>
                <a:cubicBezTo>
                  <a:pt x="111014" y="373249"/>
                  <a:pt x="111540" y="364300"/>
                  <a:pt x="114300" y="356021"/>
                </a:cubicBezTo>
                <a:cubicBezTo>
                  <a:pt x="117905" y="345207"/>
                  <a:pt x="122223" y="334620"/>
                  <a:pt x="127000" y="324271"/>
                </a:cubicBezTo>
                <a:cubicBezTo>
                  <a:pt x="134934" y="307081"/>
                  <a:pt x="147808" y="291838"/>
                  <a:pt x="152400" y="273471"/>
                </a:cubicBezTo>
                <a:cubicBezTo>
                  <a:pt x="158859" y="247635"/>
                  <a:pt x="157219" y="246389"/>
                  <a:pt x="171450" y="222671"/>
                </a:cubicBezTo>
                <a:cubicBezTo>
                  <a:pt x="179303" y="209583"/>
                  <a:pt x="188383" y="197271"/>
                  <a:pt x="196850" y="184571"/>
                </a:cubicBezTo>
                <a:cubicBezTo>
                  <a:pt x="201083" y="178221"/>
                  <a:pt x="206137" y="172347"/>
                  <a:pt x="209550" y="165521"/>
                </a:cubicBezTo>
                <a:cubicBezTo>
                  <a:pt x="213783" y="157054"/>
                  <a:pt x="216190" y="147393"/>
                  <a:pt x="222250" y="140121"/>
                </a:cubicBezTo>
                <a:cubicBezTo>
                  <a:pt x="227136" y="134258"/>
                  <a:pt x="235904" y="132817"/>
                  <a:pt x="241300" y="127421"/>
                </a:cubicBezTo>
                <a:cubicBezTo>
                  <a:pt x="248784" y="119937"/>
                  <a:pt x="252866" y="109505"/>
                  <a:pt x="260350" y="102021"/>
                </a:cubicBezTo>
                <a:cubicBezTo>
                  <a:pt x="263226" y="99145"/>
                  <a:pt x="297589" y="73877"/>
                  <a:pt x="304800" y="70271"/>
                </a:cubicBezTo>
                <a:cubicBezTo>
                  <a:pt x="339703" y="52820"/>
                  <a:pt x="344241" y="56610"/>
                  <a:pt x="387350" y="51221"/>
                </a:cubicBezTo>
                <a:cubicBezTo>
                  <a:pt x="409178" y="43945"/>
                  <a:pt x="427224" y="37623"/>
                  <a:pt x="450850" y="32171"/>
                </a:cubicBezTo>
                <a:cubicBezTo>
                  <a:pt x="463395" y="29276"/>
                  <a:pt x="476250" y="27938"/>
                  <a:pt x="488950" y="25821"/>
                </a:cubicBezTo>
                <a:cubicBezTo>
                  <a:pt x="495300" y="19471"/>
                  <a:pt x="499417" y="9412"/>
                  <a:pt x="508000" y="6771"/>
                </a:cubicBezTo>
                <a:cubicBezTo>
                  <a:pt x="530007" y="0"/>
                  <a:pt x="559324" y="421"/>
                  <a:pt x="584200" y="42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>
            <a:off x="-412750" y="38100"/>
            <a:ext cx="889000" cy="2216879"/>
          </a:xfrm>
          <a:custGeom>
            <a:avLst/>
            <a:gdLst>
              <a:gd name="connsiteX0" fmla="*/ 793750 w 889000"/>
              <a:gd name="connsiteY0" fmla="*/ 0 h 2216879"/>
              <a:gd name="connsiteX1" fmla="*/ 762000 w 889000"/>
              <a:gd name="connsiteY1" fmla="*/ 6350 h 2216879"/>
              <a:gd name="connsiteX2" fmla="*/ 704850 w 889000"/>
              <a:gd name="connsiteY2" fmla="*/ 50800 h 2216879"/>
              <a:gd name="connsiteX3" fmla="*/ 685800 w 889000"/>
              <a:gd name="connsiteY3" fmla="*/ 63500 h 2216879"/>
              <a:gd name="connsiteX4" fmla="*/ 660400 w 889000"/>
              <a:gd name="connsiteY4" fmla="*/ 82550 h 2216879"/>
              <a:gd name="connsiteX5" fmla="*/ 641350 w 889000"/>
              <a:gd name="connsiteY5" fmla="*/ 95250 h 2216879"/>
              <a:gd name="connsiteX6" fmla="*/ 615950 w 889000"/>
              <a:gd name="connsiteY6" fmla="*/ 114300 h 2216879"/>
              <a:gd name="connsiteX7" fmla="*/ 577850 w 889000"/>
              <a:gd name="connsiteY7" fmla="*/ 139700 h 2216879"/>
              <a:gd name="connsiteX8" fmla="*/ 520700 w 889000"/>
              <a:gd name="connsiteY8" fmla="*/ 190500 h 2216879"/>
              <a:gd name="connsiteX9" fmla="*/ 488950 w 889000"/>
              <a:gd name="connsiteY9" fmla="*/ 222250 h 2216879"/>
              <a:gd name="connsiteX10" fmla="*/ 463550 w 889000"/>
              <a:gd name="connsiteY10" fmla="*/ 241300 h 2216879"/>
              <a:gd name="connsiteX11" fmla="*/ 425450 w 889000"/>
              <a:gd name="connsiteY11" fmla="*/ 273050 h 2216879"/>
              <a:gd name="connsiteX12" fmla="*/ 381000 w 889000"/>
              <a:gd name="connsiteY12" fmla="*/ 317500 h 2216879"/>
              <a:gd name="connsiteX13" fmla="*/ 355600 w 889000"/>
              <a:gd name="connsiteY13" fmla="*/ 342900 h 2216879"/>
              <a:gd name="connsiteX14" fmla="*/ 298450 w 889000"/>
              <a:gd name="connsiteY14" fmla="*/ 387350 h 2216879"/>
              <a:gd name="connsiteX15" fmla="*/ 273050 w 889000"/>
              <a:gd name="connsiteY15" fmla="*/ 412750 h 2216879"/>
              <a:gd name="connsiteX16" fmla="*/ 222250 w 889000"/>
              <a:gd name="connsiteY16" fmla="*/ 476250 h 2216879"/>
              <a:gd name="connsiteX17" fmla="*/ 203200 w 889000"/>
              <a:gd name="connsiteY17" fmla="*/ 495300 h 2216879"/>
              <a:gd name="connsiteX18" fmla="*/ 177800 w 889000"/>
              <a:gd name="connsiteY18" fmla="*/ 533400 h 2216879"/>
              <a:gd name="connsiteX19" fmla="*/ 171450 w 889000"/>
              <a:gd name="connsiteY19" fmla="*/ 552450 h 2216879"/>
              <a:gd name="connsiteX20" fmla="*/ 152400 w 889000"/>
              <a:gd name="connsiteY20" fmla="*/ 565150 h 2216879"/>
              <a:gd name="connsiteX21" fmla="*/ 114300 w 889000"/>
              <a:gd name="connsiteY21" fmla="*/ 615950 h 2216879"/>
              <a:gd name="connsiteX22" fmla="*/ 101600 w 889000"/>
              <a:gd name="connsiteY22" fmla="*/ 654050 h 2216879"/>
              <a:gd name="connsiteX23" fmla="*/ 88900 w 889000"/>
              <a:gd name="connsiteY23" fmla="*/ 679450 h 2216879"/>
              <a:gd name="connsiteX24" fmla="*/ 63500 w 889000"/>
              <a:gd name="connsiteY24" fmla="*/ 736600 h 2216879"/>
              <a:gd name="connsiteX25" fmla="*/ 50800 w 889000"/>
              <a:gd name="connsiteY25" fmla="*/ 812800 h 2216879"/>
              <a:gd name="connsiteX26" fmla="*/ 38100 w 889000"/>
              <a:gd name="connsiteY26" fmla="*/ 838200 h 2216879"/>
              <a:gd name="connsiteX27" fmla="*/ 25400 w 889000"/>
              <a:gd name="connsiteY27" fmla="*/ 908050 h 2216879"/>
              <a:gd name="connsiteX28" fmla="*/ 6350 w 889000"/>
              <a:gd name="connsiteY28" fmla="*/ 958850 h 2216879"/>
              <a:gd name="connsiteX29" fmla="*/ 0 w 889000"/>
              <a:gd name="connsiteY29" fmla="*/ 996950 h 2216879"/>
              <a:gd name="connsiteX30" fmla="*/ 6350 w 889000"/>
              <a:gd name="connsiteY30" fmla="*/ 1466850 h 2216879"/>
              <a:gd name="connsiteX31" fmla="*/ 12700 w 889000"/>
              <a:gd name="connsiteY31" fmla="*/ 1485900 h 2216879"/>
              <a:gd name="connsiteX32" fmla="*/ 31750 w 889000"/>
              <a:gd name="connsiteY32" fmla="*/ 1612900 h 2216879"/>
              <a:gd name="connsiteX33" fmla="*/ 44450 w 889000"/>
              <a:gd name="connsiteY33" fmla="*/ 1638300 h 2216879"/>
              <a:gd name="connsiteX34" fmla="*/ 57150 w 889000"/>
              <a:gd name="connsiteY34" fmla="*/ 1676400 h 2216879"/>
              <a:gd name="connsiteX35" fmla="*/ 69850 w 889000"/>
              <a:gd name="connsiteY35" fmla="*/ 1739900 h 2216879"/>
              <a:gd name="connsiteX36" fmla="*/ 82550 w 889000"/>
              <a:gd name="connsiteY36" fmla="*/ 1771650 h 2216879"/>
              <a:gd name="connsiteX37" fmla="*/ 88900 w 889000"/>
              <a:gd name="connsiteY37" fmla="*/ 1803400 h 2216879"/>
              <a:gd name="connsiteX38" fmla="*/ 101600 w 889000"/>
              <a:gd name="connsiteY38" fmla="*/ 1822450 h 2216879"/>
              <a:gd name="connsiteX39" fmla="*/ 127000 w 889000"/>
              <a:gd name="connsiteY39" fmla="*/ 1873250 h 2216879"/>
              <a:gd name="connsiteX40" fmla="*/ 139700 w 889000"/>
              <a:gd name="connsiteY40" fmla="*/ 1898650 h 2216879"/>
              <a:gd name="connsiteX41" fmla="*/ 158750 w 889000"/>
              <a:gd name="connsiteY41" fmla="*/ 1911350 h 2216879"/>
              <a:gd name="connsiteX42" fmla="*/ 190500 w 889000"/>
              <a:gd name="connsiteY42" fmla="*/ 1955800 h 2216879"/>
              <a:gd name="connsiteX43" fmla="*/ 209550 w 889000"/>
              <a:gd name="connsiteY43" fmla="*/ 1981200 h 2216879"/>
              <a:gd name="connsiteX44" fmla="*/ 260350 w 889000"/>
              <a:gd name="connsiteY44" fmla="*/ 2019300 h 2216879"/>
              <a:gd name="connsiteX45" fmla="*/ 285750 w 889000"/>
              <a:gd name="connsiteY45" fmla="*/ 2038350 h 2216879"/>
              <a:gd name="connsiteX46" fmla="*/ 323850 w 889000"/>
              <a:gd name="connsiteY46" fmla="*/ 2063750 h 2216879"/>
              <a:gd name="connsiteX47" fmla="*/ 342900 w 889000"/>
              <a:gd name="connsiteY47" fmla="*/ 2076450 h 2216879"/>
              <a:gd name="connsiteX48" fmla="*/ 381000 w 889000"/>
              <a:gd name="connsiteY48" fmla="*/ 2101850 h 2216879"/>
              <a:gd name="connsiteX49" fmla="*/ 419100 w 889000"/>
              <a:gd name="connsiteY49" fmla="*/ 2127250 h 2216879"/>
              <a:gd name="connsiteX50" fmla="*/ 457200 w 889000"/>
              <a:gd name="connsiteY50" fmla="*/ 2152650 h 2216879"/>
              <a:gd name="connsiteX51" fmla="*/ 514350 w 889000"/>
              <a:gd name="connsiteY51" fmla="*/ 2171700 h 2216879"/>
              <a:gd name="connsiteX52" fmla="*/ 533400 w 889000"/>
              <a:gd name="connsiteY52" fmla="*/ 2178050 h 2216879"/>
              <a:gd name="connsiteX53" fmla="*/ 571500 w 889000"/>
              <a:gd name="connsiteY53" fmla="*/ 2184400 h 2216879"/>
              <a:gd name="connsiteX54" fmla="*/ 590550 w 889000"/>
              <a:gd name="connsiteY54" fmla="*/ 2190750 h 2216879"/>
              <a:gd name="connsiteX55" fmla="*/ 635000 w 889000"/>
              <a:gd name="connsiteY55" fmla="*/ 2197100 h 2216879"/>
              <a:gd name="connsiteX56" fmla="*/ 704850 w 889000"/>
              <a:gd name="connsiteY56" fmla="*/ 2209800 h 2216879"/>
              <a:gd name="connsiteX57" fmla="*/ 825500 w 889000"/>
              <a:gd name="connsiteY57" fmla="*/ 2216150 h 2216879"/>
              <a:gd name="connsiteX58" fmla="*/ 889000 w 889000"/>
              <a:gd name="connsiteY58" fmla="*/ 2216150 h 221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889000" h="2216879">
                <a:moveTo>
                  <a:pt x="793750" y="0"/>
                </a:moveTo>
                <a:cubicBezTo>
                  <a:pt x="783167" y="2117"/>
                  <a:pt x="771826" y="1884"/>
                  <a:pt x="762000" y="6350"/>
                </a:cubicBezTo>
                <a:cubicBezTo>
                  <a:pt x="719630" y="25609"/>
                  <a:pt x="732809" y="27501"/>
                  <a:pt x="704850" y="50800"/>
                </a:cubicBezTo>
                <a:cubicBezTo>
                  <a:pt x="698987" y="55686"/>
                  <a:pt x="692010" y="59064"/>
                  <a:pt x="685800" y="63500"/>
                </a:cubicBezTo>
                <a:cubicBezTo>
                  <a:pt x="677188" y="69651"/>
                  <a:pt x="669012" y="76399"/>
                  <a:pt x="660400" y="82550"/>
                </a:cubicBezTo>
                <a:cubicBezTo>
                  <a:pt x="654190" y="86986"/>
                  <a:pt x="647560" y="90814"/>
                  <a:pt x="641350" y="95250"/>
                </a:cubicBezTo>
                <a:cubicBezTo>
                  <a:pt x="632738" y="101401"/>
                  <a:pt x="624620" y="108231"/>
                  <a:pt x="615950" y="114300"/>
                </a:cubicBezTo>
                <a:cubicBezTo>
                  <a:pt x="603446" y="123053"/>
                  <a:pt x="588643" y="128907"/>
                  <a:pt x="577850" y="139700"/>
                </a:cubicBezTo>
                <a:cubicBezTo>
                  <a:pt x="506557" y="210993"/>
                  <a:pt x="602900" y="116520"/>
                  <a:pt x="520700" y="190500"/>
                </a:cubicBezTo>
                <a:cubicBezTo>
                  <a:pt x="509575" y="200512"/>
                  <a:pt x="500137" y="212306"/>
                  <a:pt x="488950" y="222250"/>
                </a:cubicBezTo>
                <a:cubicBezTo>
                  <a:pt x="481040" y="229281"/>
                  <a:pt x="471814" y="234689"/>
                  <a:pt x="463550" y="241300"/>
                </a:cubicBezTo>
                <a:cubicBezTo>
                  <a:pt x="450641" y="251627"/>
                  <a:pt x="437598" y="261837"/>
                  <a:pt x="425450" y="273050"/>
                </a:cubicBezTo>
                <a:cubicBezTo>
                  <a:pt x="410053" y="287263"/>
                  <a:pt x="395817" y="302683"/>
                  <a:pt x="381000" y="317500"/>
                </a:cubicBezTo>
                <a:cubicBezTo>
                  <a:pt x="372533" y="325967"/>
                  <a:pt x="365051" y="335549"/>
                  <a:pt x="355600" y="342900"/>
                </a:cubicBezTo>
                <a:cubicBezTo>
                  <a:pt x="336550" y="357717"/>
                  <a:pt x="315515" y="370285"/>
                  <a:pt x="298450" y="387350"/>
                </a:cubicBezTo>
                <a:cubicBezTo>
                  <a:pt x="289983" y="395817"/>
                  <a:pt x="280842" y="403659"/>
                  <a:pt x="273050" y="412750"/>
                </a:cubicBezTo>
                <a:cubicBezTo>
                  <a:pt x="255409" y="433331"/>
                  <a:pt x="241417" y="457083"/>
                  <a:pt x="222250" y="476250"/>
                </a:cubicBezTo>
                <a:cubicBezTo>
                  <a:pt x="215900" y="482600"/>
                  <a:pt x="208713" y="488211"/>
                  <a:pt x="203200" y="495300"/>
                </a:cubicBezTo>
                <a:cubicBezTo>
                  <a:pt x="193829" y="507348"/>
                  <a:pt x="182627" y="518920"/>
                  <a:pt x="177800" y="533400"/>
                </a:cubicBezTo>
                <a:cubicBezTo>
                  <a:pt x="175683" y="539750"/>
                  <a:pt x="175631" y="547223"/>
                  <a:pt x="171450" y="552450"/>
                </a:cubicBezTo>
                <a:cubicBezTo>
                  <a:pt x="166682" y="558409"/>
                  <a:pt x="157505" y="559477"/>
                  <a:pt x="152400" y="565150"/>
                </a:cubicBezTo>
                <a:cubicBezTo>
                  <a:pt x="138240" y="580883"/>
                  <a:pt x="114300" y="615950"/>
                  <a:pt x="114300" y="615950"/>
                </a:cubicBezTo>
                <a:cubicBezTo>
                  <a:pt x="110067" y="628650"/>
                  <a:pt x="107587" y="642076"/>
                  <a:pt x="101600" y="654050"/>
                </a:cubicBezTo>
                <a:cubicBezTo>
                  <a:pt x="97367" y="662517"/>
                  <a:pt x="92416" y="670661"/>
                  <a:pt x="88900" y="679450"/>
                </a:cubicBezTo>
                <a:cubicBezTo>
                  <a:pt x="66230" y="736125"/>
                  <a:pt x="87934" y="699949"/>
                  <a:pt x="63500" y="736600"/>
                </a:cubicBezTo>
                <a:cubicBezTo>
                  <a:pt x="61195" y="755040"/>
                  <a:pt x="58667" y="791822"/>
                  <a:pt x="50800" y="812800"/>
                </a:cubicBezTo>
                <a:cubicBezTo>
                  <a:pt x="47476" y="821663"/>
                  <a:pt x="42333" y="829733"/>
                  <a:pt x="38100" y="838200"/>
                </a:cubicBezTo>
                <a:cubicBezTo>
                  <a:pt x="34795" y="861337"/>
                  <a:pt x="32885" y="885595"/>
                  <a:pt x="25400" y="908050"/>
                </a:cubicBezTo>
                <a:cubicBezTo>
                  <a:pt x="22104" y="917938"/>
                  <a:pt x="9322" y="945474"/>
                  <a:pt x="6350" y="958850"/>
                </a:cubicBezTo>
                <a:cubicBezTo>
                  <a:pt x="3557" y="971419"/>
                  <a:pt x="2117" y="984250"/>
                  <a:pt x="0" y="996950"/>
                </a:cubicBezTo>
                <a:cubicBezTo>
                  <a:pt x="2117" y="1153583"/>
                  <a:pt x="2283" y="1310255"/>
                  <a:pt x="6350" y="1466850"/>
                </a:cubicBezTo>
                <a:cubicBezTo>
                  <a:pt x="6524" y="1473541"/>
                  <a:pt x="11503" y="1479314"/>
                  <a:pt x="12700" y="1485900"/>
                </a:cubicBezTo>
                <a:cubicBezTo>
                  <a:pt x="24450" y="1550523"/>
                  <a:pt x="12916" y="1537565"/>
                  <a:pt x="31750" y="1612900"/>
                </a:cubicBezTo>
                <a:cubicBezTo>
                  <a:pt x="34046" y="1622083"/>
                  <a:pt x="40934" y="1629511"/>
                  <a:pt x="44450" y="1638300"/>
                </a:cubicBezTo>
                <a:cubicBezTo>
                  <a:pt x="49422" y="1650729"/>
                  <a:pt x="53303" y="1663578"/>
                  <a:pt x="57150" y="1676400"/>
                </a:cubicBezTo>
                <a:cubicBezTo>
                  <a:pt x="84615" y="1767949"/>
                  <a:pt x="35522" y="1614030"/>
                  <a:pt x="69850" y="1739900"/>
                </a:cubicBezTo>
                <a:cubicBezTo>
                  <a:pt x="72849" y="1750897"/>
                  <a:pt x="79275" y="1760732"/>
                  <a:pt x="82550" y="1771650"/>
                </a:cubicBezTo>
                <a:cubicBezTo>
                  <a:pt x="85651" y="1781988"/>
                  <a:pt x="85110" y="1793294"/>
                  <a:pt x="88900" y="1803400"/>
                </a:cubicBezTo>
                <a:cubicBezTo>
                  <a:pt x="91580" y="1810546"/>
                  <a:pt x="97946" y="1815750"/>
                  <a:pt x="101600" y="1822450"/>
                </a:cubicBezTo>
                <a:cubicBezTo>
                  <a:pt x="110666" y="1839070"/>
                  <a:pt x="118533" y="1856317"/>
                  <a:pt x="127000" y="1873250"/>
                </a:cubicBezTo>
                <a:cubicBezTo>
                  <a:pt x="131233" y="1881717"/>
                  <a:pt x="131824" y="1893399"/>
                  <a:pt x="139700" y="1898650"/>
                </a:cubicBezTo>
                <a:cubicBezTo>
                  <a:pt x="146050" y="1902883"/>
                  <a:pt x="153354" y="1905954"/>
                  <a:pt x="158750" y="1911350"/>
                </a:cubicBezTo>
                <a:cubicBezTo>
                  <a:pt x="169126" y="1921726"/>
                  <a:pt x="181486" y="1943180"/>
                  <a:pt x="190500" y="1955800"/>
                </a:cubicBezTo>
                <a:cubicBezTo>
                  <a:pt x="196651" y="1964412"/>
                  <a:pt x="201719" y="1974081"/>
                  <a:pt x="209550" y="1981200"/>
                </a:cubicBezTo>
                <a:cubicBezTo>
                  <a:pt x="225212" y="1995438"/>
                  <a:pt x="243417" y="2006600"/>
                  <a:pt x="260350" y="2019300"/>
                </a:cubicBezTo>
                <a:cubicBezTo>
                  <a:pt x="268817" y="2025650"/>
                  <a:pt x="276944" y="2032479"/>
                  <a:pt x="285750" y="2038350"/>
                </a:cubicBezTo>
                <a:lnTo>
                  <a:pt x="323850" y="2063750"/>
                </a:lnTo>
                <a:cubicBezTo>
                  <a:pt x="330200" y="2067983"/>
                  <a:pt x="337504" y="2071054"/>
                  <a:pt x="342900" y="2076450"/>
                </a:cubicBezTo>
                <a:cubicBezTo>
                  <a:pt x="366683" y="2100233"/>
                  <a:pt x="353431" y="2092660"/>
                  <a:pt x="381000" y="2101850"/>
                </a:cubicBezTo>
                <a:cubicBezTo>
                  <a:pt x="423277" y="2144127"/>
                  <a:pt x="377746" y="2104275"/>
                  <a:pt x="419100" y="2127250"/>
                </a:cubicBezTo>
                <a:cubicBezTo>
                  <a:pt x="432443" y="2134663"/>
                  <a:pt x="442720" y="2147823"/>
                  <a:pt x="457200" y="2152650"/>
                </a:cubicBezTo>
                <a:lnTo>
                  <a:pt x="514350" y="2171700"/>
                </a:lnTo>
                <a:cubicBezTo>
                  <a:pt x="520700" y="2173817"/>
                  <a:pt x="526798" y="2176950"/>
                  <a:pt x="533400" y="2178050"/>
                </a:cubicBezTo>
                <a:cubicBezTo>
                  <a:pt x="546100" y="2180167"/>
                  <a:pt x="558931" y="2181607"/>
                  <a:pt x="571500" y="2184400"/>
                </a:cubicBezTo>
                <a:cubicBezTo>
                  <a:pt x="578034" y="2185852"/>
                  <a:pt x="583986" y="2189437"/>
                  <a:pt x="590550" y="2190750"/>
                </a:cubicBezTo>
                <a:cubicBezTo>
                  <a:pt x="605226" y="2193685"/>
                  <a:pt x="620237" y="2194639"/>
                  <a:pt x="635000" y="2197100"/>
                </a:cubicBezTo>
                <a:cubicBezTo>
                  <a:pt x="658343" y="2200991"/>
                  <a:pt x="681302" y="2207445"/>
                  <a:pt x="704850" y="2209800"/>
                </a:cubicBezTo>
                <a:cubicBezTo>
                  <a:pt x="744922" y="2213807"/>
                  <a:pt x="785252" y="2214762"/>
                  <a:pt x="825500" y="2216150"/>
                </a:cubicBezTo>
                <a:cubicBezTo>
                  <a:pt x="846654" y="2216879"/>
                  <a:pt x="867833" y="2216150"/>
                  <a:pt x="889000" y="221615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-495300" y="1205553"/>
            <a:ext cx="1086896" cy="1512247"/>
          </a:xfrm>
          <a:custGeom>
            <a:avLst/>
            <a:gdLst>
              <a:gd name="connsiteX0" fmla="*/ 927100 w 1086896"/>
              <a:gd name="connsiteY0" fmla="*/ 1156647 h 1512247"/>
              <a:gd name="connsiteX1" fmla="*/ 920750 w 1086896"/>
              <a:gd name="connsiteY1" fmla="*/ 1201097 h 1512247"/>
              <a:gd name="connsiteX2" fmla="*/ 914400 w 1086896"/>
              <a:gd name="connsiteY2" fmla="*/ 1289997 h 1512247"/>
              <a:gd name="connsiteX3" fmla="*/ 863600 w 1086896"/>
              <a:gd name="connsiteY3" fmla="*/ 1296347 h 1512247"/>
              <a:gd name="connsiteX4" fmla="*/ 825500 w 1086896"/>
              <a:gd name="connsiteY4" fmla="*/ 1321747 h 1512247"/>
              <a:gd name="connsiteX5" fmla="*/ 819150 w 1086896"/>
              <a:gd name="connsiteY5" fmla="*/ 1340797 h 1512247"/>
              <a:gd name="connsiteX6" fmla="*/ 800100 w 1086896"/>
              <a:gd name="connsiteY6" fmla="*/ 1378897 h 1512247"/>
              <a:gd name="connsiteX7" fmla="*/ 819150 w 1086896"/>
              <a:gd name="connsiteY7" fmla="*/ 1480497 h 1512247"/>
              <a:gd name="connsiteX8" fmla="*/ 876300 w 1086896"/>
              <a:gd name="connsiteY8" fmla="*/ 1505897 h 1512247"/>
              <a:gd name="connsiteX9" fmla="*/ 895350 w 1086896"/>
              <a:gd name="connsiteY9" fmla="*/ 1512247 h 1512247"/>
              <a:gd name="connsiteX10" fmla="*/ 1003300 w 1086896"/>
              <a:gd name="connsiteY10" fmla="*/ 1505897 h 1512247"/>
              <a:gd name="connsiteX11" fmla="*/ 1022350 w 1086896"/>
              <a:gd name="connsiteY11" fmla="*/ 1499547 h 1512247"/>
              <a:gd name="connsiteX12" fmla="*/ 1041400 w 1086896"/>
              <a:gd name="connsiteY12" fmla="*/ 1467797 h 1512247"/>
              <a:gd name="connsiteX13" fmla="*/ 1060450 w 1086896"/>
              <a:gd name="connsiteY13" fmla="*/ 1429697 h 1512247"/>
              <a:gd name="connsiteX14" fmla="*/ 1079500 w 1086896"/>
              <a:gd name="connsiteY14" fmla="*/ 1391597 h 1512247"/>
              <a:gd name="connsiteX15" fmla="*/ 1073150 w 1086896"/>
              <a:gd name="connsiteY15" fmla="*/ 1302697 h 1512247"/>
              <a:gd name="connsiteX16" fmla="*/ 1054100 w 1086896"/>
              <a:gd name="connsiteY16" fmla="*/ 1296347 h 1512247"/>
              <a:gd name="connsiteX17" fmla="*/ 958850 w 1086896"/>
              <a:gd name="connsiteY17" fmla="*/ 1289997 h 1512247"/>
              <a:gd name="connsiteX18" fmla="*/ 831850 w 1086896"/>
              <a:gd name="connsiteY18" fmla="*/ 1296347 h 1512247"/>
              <a:gd name="connsiteX19" fmla="*/ 812800 w 1086896"/>
              <a:gd name="connsiteY19" fmla="*/ 1302697 h 1512247"/>
              <a:gd name="connsiteX20" fmla="*/ 793750 w 1086896"/>
              <a:gd name="connsiteY20" fmla="*/ 1321747 h 1512247"/>
              <a:gd name="connsiteX21" fmla="*/ 412750 w 1086896"/>
              <a:gd name="connsiteY21" fmla="*/ 1315397 h 1512247"/>
              <a:gd name="connsiteX22" fmla="*/ 330200 w 1086896"/>
              <a:gd name="connsiteY22" fmla="*/ 1302697 h 1512247"/>
              <a:gd name="connsiteX23" fmla="*/ 254000 w 1086896"/>
              <a:gd name="connsiteY23" fmla="*/ 1289997 h 1512247"/>
              <a:gd name="connsiteX24" fmla="*/ 190500 w 1086896"/>
              <a:gd name="connsiteY24" fmla="*/ 1277297 h 1512247"/>
              <a:gd name="connsiteX25" fmla="*/ 165100 w 1086896"/>
              <a:gd name="connsiteY25" fmla="*/ 1264597 h 1512247"/>
              <a:gd name="connsiteX26" fmla="*/ 146050 w 1086896"/>
              <a:gd name="connsiteY26" fmla="*/ 1258247 h 1512247"/>
              <a:gd name="connsiteX27" fmla="*/ 127000 w 1086896"/>
              <a:gd name="connsiteY27" fmla="*/ 1239197 h 1512247"/>
              <a:gd name="connsiteX28" fmla="*/ 101600 w 1086896"/>
              <a:gd name="connsiteY28" fmla="*/ 1220147 h 1512247"/>
              <a:gd name="connsiteX29" fmla="*/ 63500 w 1086896"/>
              <a:gd name="connsiteY29" fmla="*/ 1169347 h 1512247"/>
              <a:gd name="connsiteX30" fmla="*/ 50800 w 1086896"/>
              <a:gd name="connsiteY30" fmla="*/ 1118547 h 1512247"/>
              <a:gd name="connsiteX31" fmla="*/ 44450 w 1086896"/>
              <a:gd name="connsiteY31" fmla="*/ 1093147 h 1512247"/>
              <a:gd name="connsiteX32" fmla="*/ 38100 w 1086896"/>
              <a:gd name="connsiteY32" fmla="*/ 1074097 h 1512247"/>
              <a:gd name="connsiteX33" fmla="*/ 31750 w 1086896"/>
              <a:gd name="connsiteY33" fmla="*/ 1048697 h 1512247"/>
              <a:gd name="connsiteX34" fmla="*/ 19050 w 1086896"/>
              <a:gd name="connsiteY34" fmla="*/ 1023297 h 1512247"/>
              <a:gd name="connsiteX35" fmla="*/ 12700 w 1086896"/>
              <a:gd name="connsiteY35" fmla="*/ 966147 h 1512247"/>
              <a:gd name="connsiteX36" fmla="*/ 0 w 1086896"/>
              <a:gd name="connsiteY36" fmla="*/ 877247 h 1512247"/>
              <a:gd name="connsiteX37" fmla="*/ 6350 w 1086896"/>
              <a:gd name="connsiteY37" fmla="*/ 566097 h 1512247"/>
              <a:gd name="connsiteX38" fmla="*/ 12700 w 1086896"/>
              <a:gd name="connsiteY38" fmla="*/ 547047 h 1512247"/>
              <a:gd name="connsiteX39" fmla="*/ 38100 w 1086896"/>
              <a:gd name="connsiteY39" fmla="*/ 502597 h 1512247"/>
              <a:gd name="connsiteX40" fmla="*/ 63500 w 1086896"/>
              <a:gd name="connsiteY40" fmla="*/ 451797 h 1512247"/>
              <a:gd name="connsiteX41" fmla="*/ 88900 w 1086896"/>
              <a:gd name="connsiteY41" fmla="*/ 407347 h 1512247"/>
              <a:gd name="connsiteX42" fmla="*/ 95250 w 1086896"/>
              <a:gd name="connsiteY42" fmla="*/ 388297 h 1512247"/>
              <a:gd name="connsiteX43" fmla="*/ 114300 w 1086896"/>
              <a:gd name="connsiteY43" fmla="*/ 369247 h 1512247"/>
              <a:gd name="connsiteX44" fmla="*/ 127000 w 1086896"/>
              <a:gd name="connsiteY44" fmla="*/ 350197 h 1512247"/>
              <a:gd name="connsiteX45" fmla="*/ 146050 w 1086896"/>
              <a:gd name="connsiteY45" fmla="*/ 331147 h 1512247"/>
              <a:gd name="connsiteX46" fmla="*/ 158750 w 1086896"/>
              <a:gd name="connsiteY46" fmla="*/ 312097 h 1512247"/>
              <a:gd name="connsiteX47" fmla="*/ 222250 w 1086896"/>
              <a:gd name="connsiteY47" fmla="*/ 254947 h 1512247"/>
              <a:gd name="connsiteX48" fmla="*/ 266700 w 1086896"/>
              <a:gd name="connsiteY48" fmla="*/ 223197 h 1512247"/>
              <a:gd name="connsiteX49" fmla="*/ 292100 w 1086896"/>
              <a:gd name="connsiteY49" fmla="*/ 210497 h 1512247"/>
              <a:gd name="connsiteX50" fmla="*/ 311150 w 1086896"/>
              <a:gd name="connsiteY50" fmla="*/ 197797 h 1512247"/>
              <a:gd name="connsiteX51" fmla="*/ 355600 w 1086896"/>
              <a:gd name="connsiteY51" fmla="*/ 178747 h 1512247"/>
              <a:gd name="connsiteX52" fmla="*/ 393700 w 1086896"/>
              <a:gd name="connsiteY52" fmla="*/ 153347 h 1512247"/>
              <a:gd name="connsiteX53" fmla="*/ 431800 w 1086896"/>
              <a:gd name="connsiteY53" fmla="*/ 140647 h 1512247"/>
              <a:gd name="connsiteX54" fmla="*/ 450850 w 1086896"/>
              <a:gd name="connsiteY54" fmla="*/ 127947 h 1512247"/>
              <a:gd name="connsiteX55" fmla="*/ 482600 w 1086896"/>
              <a:gd name="connsiteY55" fmla="*/ 121597 h 1512247"/>
              <a:gd name="connsiteX56" fmla="*/ 527050 w 1086896"/>
              <a:gd name="connsiteY56" fmla="*/ 108897 h 1512247"/>
              <a:gd name="connsiteX57" fmla="*/ 552450 w 1086896"/>
              <a:gd name="connsiteY57" fmla="*/ 102547 h 1512247"/>
              <a:gd name="connsiteX58" fmla="*/ 609600 w 1086896"/>
              <a:gd name="connsiteY58" fmla="*/ 83497 h 1512247"/>
              <a:gd name="connsiteX59" fmla="*/ 628650 w 1086896"/>
              <a:gd name="connsiteY59" fmla="*/ 77147 h 1512247"/>
              <a:gd name="connsiteX60" fmla="*/ 666750 w 1086896"/>
              <a:gd name="connsiteY60" fmla="*/ 70797 h 1512247"/>
              <a:gd name="connsiteX61" fmla="*/ 736600 w 1086896"/>
              <a:gd name="connsiteY61" fmla="*/ 51747 h 1512247"/>
              <a:gd name="connsiteX62" fmla="*/ 812800 w 1086896"/>
              <a:gd name="connsiteY62" fmla="*/ 39047 h 1512247"/>
              <a:gd name="connsiteX63" fmla="*/ 869950 w 1086896"/>
              <a:gd name="connsiteY63" fmla="*/ 32697 h 1512247"/>
              <a:gd name="connsiteX64" fmla="*/ 939800 w 1086896"/>
              <a:gd name="connsiteY64" fmla="*/ 13647 h 1512247"/>
              <a:gd name="connsiteX65" fmla="*/ 971550 w 1086896"/>
              <a:gd name="connsiteY65" fmla="*/ 947 h 15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086896" h="1512247">
                <a:moveTo>
                  <a:pt x="927100" y="1156647"/>
                </a:moveTo>
                <a:cubicBezTo>
                  <a:pt x="924983" y="1171464"/>
                  <a:pt x="922169" y="1186197"/>
                  <a:pt x="920750" y="1201097"/>
                </a:cubicBezTo>
                <a:cubicBezTo>
                  <a:pt x="917933" y="1230672"/>
                  <a:pt x="929685" y="1264522"/>
                  <a:pt x="914400" y="1289997"/>
                </a:cubicBezTo>
                <a:cubicBezTo>
                  <a:pt x="905620" y="1304630"/>
                  <a:pt x="880533" y="1294230"/>
                  <a:pt x="863600" y="1296347"/>
                </a:cubicBezTo>
                <a:cubicBezTo>
                  <a:pt x="843628" y="1303004"/>
                  <a:pt x="839090" y="1301362"/>
                  <a:pt x="825500" y="1321747"/>
                </a:cubicBezTo>
                <a:cubicBezTo>
                  <a:pt x="821787" y="1327316"/>
                  <a:pt x="822143" y="1334810"/>
                  <a:pt x="819150" y="1340797"/>
                </a:cubicBezTo>
                <a:cubicBezTo>
                  <a:pt x="794531" y="1390036"/>
                  <a:pt x="816061" y="1331014"/>
                  <a:pt x="800100" y="1378897"/>
                </a:cubicBezTo>
                <a:cubicBezTo>
                  <a:pt x="802815" y="1414194"/>
                  <a:pt x="792308" y="1453655"/>
                  <a:pt x="819150" y="1480497"/>
                </a:cubicBezTo>
                <a:cubicBezTo>
                  <a:pt x="834244" y="1495591"/>
                  <a:pt x="857437" y="1499609"/>
                  <a:pt x="876300" y="1505897"/>
                </a:cubicBezTo>
                <a:lnTo>
                  <a:pt x="895350" y="1512247"/>
                </a:lnTo>
                <a:cubicBezTo>
                  <a:pt x="931333" y="1510130"/>
                  <a:pt x="967433" y="1509484"/>
                  <a:pt x="1003300" y="1505897"/>
                </a:cubicBezTo>
                <a:cubicBezTo>
                  <a:pt x="1009960" y="1505231"/>
                  <a:pt x="1017617" y="1504280"/>
                  <a:pt x="1022350" y="1499547"/>
                </a:cubicBezTo>
                <a:cubicBezTo>
                  <a:pt x="1031077" y="1490820"/>
                  <a:pt x="1034859" y="1478263"/>
                  <a:pt x="1041400" y="1467797"/>
                </a:cubicBezTo>
                <a:cubicBezTo>
                  <a:pt x="1086896" y="1395004"/>
                  <a:pt x="1026179" y="1498238"/>
                  <a:pt x="1060450" y="1429697"/>
                </a:cubicBezTo>
                <a:cubicBezTo>
                  <a:pt x="1085069" y="1380458"/>
                  <a:pt x="1063539" y="1439480"/>
                  <a:pt x="1079500" y="1391597"/>
                </a:cubicBezTo>
                <a:cubicBezTo>
                  <a:pt x="1077383" y="1361964"/>
                  <a:pt x="1080805" y="1331403"/>
                  <a:pt x="1073150" y="1302697"/>
                </a:cubicBezTo>
                <a:cubicBezTo>
                  <a:pt x="1071425" y="1296230"/>
                  <a:pt x="1060753" y="1297086"/>
                  <a:pt x="1054100" y="1296347"/>
                </a:cubicBezTo>
                <a:cubicBezTo>
                  <a:pt x="1022474" y="1292833"/>
                  <a:pt x="990600" y="1292114"/>
                  <a:pt x="958850" y="1289997"/>
                </a:cubicBezTo>
                <a:cubicBezTo>
                  <a:pt x="916517" y="1292114"/>
                  <a:pt x="874077" y="1292675"/>
                  <a:pt x="831850" y="1296347"/>
                </a:cubicBezTo>
                <a:cubicBezTo>
                  <a:pt x="825182" y="1296927"/>
                  <a:pt x="818369" y="1298984"/>
                  <a:pt x="812800" y="1302697"/>
                </a:cubicBezTo>
                <a:cubicBezTo>
                  <a:pt x="805328" y="1307678"/>
                  <a:pt x="800100" y="1315397"/>
                  <a:pt x="793750" y="1321747"/>
                </a:cubicBezTo>
                <a:lnTo>
                  <a:pt x="412750" y="1315397"/>
                </a:lnTo>
                <a:cubicBezTo>
                  <a:pt x="378956" y="1314403"/>
                  <a:pt x="361155" y="1308160"/>
                  <a:pt x="330200" y="1302697"/>
                </a:cubicBezTo>
                <a:cubicBezTo>
                  <a:pt x="304841" y="1298222"/>
                  <a:pt x="279309" y="1294742"/>
                  <a:pt x="254000" y="1289997"/>
                </a:cubicBezTo>
                <a:cubicBezTo>
                  <a:pt x="102437" y="1261579"/>
                  <a:pt x="404908" y="1313032"/>
                  <a:pt x="190500" y="1277297"/>
                </a:cubicBezTo>
                <a:cubicBezTo>
                  <a:pt x="182033" y="1273064"/>
                  <a:pt x="173801" y="1268326"/>
                  <a:pt x="165100" y="1264597"/>
                </a:cubicBezTo>
                <a:cubicBezTo>
                  <a:pt x="158948" y="1261960"/>
                  <a:pt x="151619" y="1261960"/>
                  <a:pt x="146050" y="1258247"/>
                </a:cubicBezTo>
                <a:cubicBezTo>
                  <a:pt x="138578" y="1253266"/>
                  <a:pt x="133818" y="1245041"/>
                  <a:pt x="127000" y="1239197"/>
                </a:cubicBezTo>
                <a:cubicBezTo>
                  <a:pt x="118965" y="1232309"/>
                  <a:pt x="108719" y="1227978"/>
                  <a:pt x="101600" y="1220147"/>
                </a:cubicBezTo>
                <a:cubicBezTo>
                  <a:pt x="87362" y="1204485"/>
                  <a:pt x="63500" y="1169347"/>
                  <a:pt x="63500" y="1169347"/>
                </a:cubicBezTo>
                <a:lnTo>
                  <a:pt x="50800" y="1118547"/>
                </a:lnTo>
                <a:cubicBezTo>
                  <a:pt x="48683" y="1110080"/>
                  <a:pt x="47210" y="1101426"/>
                  <a:pt x="44450" y="1093147"/>
                </a:cubicBezTo>
                <a:cubicBezTo>
                  <a:pt x="42333" y="1086797"/>
                  <a:pt x="39939" y="1080533"/>
                  <a:pt x="38100" y="1074097"/>
                </a:cubicBezTo>
                <a:cubicBezTo>
                  <a:pt x="35702" y="1065706"/>
                  <a:pt x="34814" y="1056869"/>
                  <a:pt x="31750" y="1048697"/>
                </a:cubicBezTo>
                <a:cubicBezTo>
                  <a:pt x="28426" y="1039834"/>
                  <a:pt x="23283" y="1031764"/>
                  <a:pt x="19050" y="1023297"/>
                </a:cubicBezTo>
                <a:cubicBezTo>
                  <a:pt x="16933" y="1004247"/>
                  <a:pt x="14607" y="985219"/>
                  <a:pt x="12700" y="966147"/>
                </a:cubicBezTo>
                <a:cubicBezTo>
                  <a:pt x="4750" y="886650"/>
                  <a:pt x="14028" y="919330"/>
                  <a:pt x="0" y="877247"/>
                </a:cubicBezTo>
                <a:cubicBezTo>
                  <a:pt x="2117" y="773530"/>
                  <a:pt x="2363" y="669759"/>
                  <a:pt x="6350" y="566097"/>
                </a:cubicBezTo>
                <a:cubicBezTo>
                  <a:pt x="6607" y="559408"/>
                  <a:pt x="9707" y="553034"/>
                  <a:pt x="12700" y="547047"/>
                </a:cubicBezTo>
                <a:cubicBezTo>
                  <a:pt x="31123" y="510201"/>
                  <a:pt x="21401" y="547127"/>
                  <a:pt x="38100" y="502597"/>
                </a:cubicBezTo>
                <a:cubicBezTo>
                  <a:pt x="55934" y="455041"/>
                  <a:pt x="28400" y="498596"/>
                  <a:pt x="63500" y="451797"/>
                </a:cubicBezTo>
                <a:cubicBezTo>
                  <a:pt x="76930" y="398076"/>
                  <a:pt x="58635" y="452745"/>
                  <a:pt x="88900" y="407347"/>
                </a:cubicBezTo>
                <a:cubicBezTo>
                  <a:pt x="92613" y="401778"/>
                  <a:pt x="91537" y="393866"/>
                  <a:pt x="95250" y="388297"/>
                </a:cubicBezTo>
                <a:cubicBezTo>
                  <a:pt x="100231" y="380825"/>
                  <a:pt x="108551" y="376146"/>
                  <a:pt x="114300" y="369247"/>
                </a:cubicBezTo>
                <a:cubicBezTo>
                  <a:pt x="119186" y="363384"/>
                  <a:pt x="122114" y="356060"/>
                  <a:pt x="127000" y="350197"/>
                </a:cubicBezTo>
                <a:cubicBezTo>
                  <a:pt x="132749" y="343298"/>
                  <a:pt x="140301" y="338046"/>
                  <a:pt x="146050" y="331147"/>
                </a:cubicBezTo>
                <a:cubicBezTo>
                  <a:pt x="150936" y="325284"/>
                  <a:pt x="153645" y="317770"/>
                  <a:pt x="158750" y="312097"/>
                </a:cubicBezTo>
                <a:cubicBezTo>
                  <a:pt x="206660" y="258863"/>
                  <a:pt x="186470" y="280504"/>
                  <a:pt x="222250" y="254947"/>
                </a:cubicBezTo>
                <a:cubicBezTo>
                  <a:pt x="235879" y="245212"/>
                  <a:pt x="251735" y="231748"/>
                  <a:pt x="266700" y="223197"/>
                </a:cubicBezTo>
                <a:cubicBezTo>
                  <a:pt x="274919" y="218501"/>
                  <a:pt x="283881" y="215193"/>
                  <a:pt x="292100" y="210497"/>
                </a:cubicBezTo>
                <a:cubicBezTo>
                  <a:pt x="298726" y="206711"/>
                  <a:pt x="304324" y="201210"/>
                  <a:pt x="311150" y="197797"/>
                </a:cubicBezTo>
                <a:cubicBezTo>
                  <a:pt x="363704" y="171520"/>
                  <a:pt x="289532" y="218388"/>
                  <a:pt x="355600" y="178747"/>
                </a:cubicBezTo>
                <a:cubicBezTo>
                  <a:pt x="368688" y="170894"/>
                  <a:pt x="379220" y="158174"/>
                  <a:pt x="393700" y="153347"/>
                </a:cubicBezTo>
                <a:cubicBezTo>
                  <a:pt x="406400" y="149114"/>
                  <a:pt x="420661" y="148073"/>
                  <a:pt x="431800" y="140647"/>
                </a:cubicBezTo>
                <a:cubicBezTo>
                  <a:pt x="438150" y="136414"/>
                  <a:pt x="443704" y="130627"/>
                  <a:pt x="450850" y="127947"/>
                </a:cubicBezTo>
                <a:cubicBezTo>
                  <a:pt x="460956" y="124157"/>
                  <a:pt x="472064" y="123938"/>
                  <a:pt x="482600" y="121597"/>
                </a:cubicBezTo>
                <a:cubicBezTo>
                  <a:pt x="527265" y="111671"/>
                  <a:pt x="489925" y="119504"/>
                  <a:pt x="527050" y="108897"/>
                </a:cubicBezTo>
                <a:cubicBezTo>
                  <a:pt x="535441" y="106499"/>
                  <a:pt x="544109" y="105114"/>
                  <a:pt x="552450" y="102547"/>
                </a:cubicBezTo>
                <a:cubicBezTo>
                  <a:pt x="571642" y="96642"/>
                  <a:pt x="590550" y="89847"/>
                  <a:pt x="609600" y="83497"/>
                </a:cubicBezTo>
                <a:cubicBezTo>
                  <a:pt x="615950" y="81380"/>
                  <a:pt x="622048" y="78247"/>
                  <a:pt x="628650" y="77147"/>
                </a:cubicBezTo>
                <a:lnTo>
                  <a:pt x="666750" y="70797"/>
                </a:lnTo>
                <a:cubicBezTo>
                  <a:pt x="707033" y="50655"/>
                  <a:pt x="680413" y="60619"/>
                  <a:pt x="736600" y="51747"/>
                </a:cubicBezTo>
                <a:lnTo>
                  <a:pt x="812800" y="39047"/>
                </a:lnTo>
                <a:cubicBezTo>
                  <a:pt x="831706" y="35896"/>
                  <a:pt x="850975" y="35408"/>
                  <a:pt x="869950" y="32697"/>
                </a:cubicBezTo>
                <a:cubicBezTo>
                  <a:pt x="889460" y="29910"/>
                  <a:pt x="922925" y="22084"/>
                  <a:pt x="939800" y="13647"/>
                </a:cubicBezTo>
                <a:cubicBezTo>
                  <a:pt x="967093" y="0"/>
                  <a:pt x="955734" y="947"/>
                  <a:pt x="971550" y="947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349250" y="1295400"/>
            <a:ext cx="3771900" cy="1022350"/>
          </a:xfrm>
          <a:custGeom>
            <a:avLst/>
            <a:gdLst>
              <a:gd name="connsiteX0" fmla="*/ 107950 w 3771900"/>
              <a:gd name="connsiteY0" fmla="*/ 0 h 1022350"/>
              <a:gd name="connsiteX1" fmla="*/ 101600 w 3771900"/>
              <a:gd name="connsiteY1" fmla="*/ 158750 h 1022350"/>
              <a:gd name="connsiteX2" fmla="*/ 95250 w 3771900"/>
              <a:gd name="connsiteY2" fmla="*/ 139700 h 1022350"/>
              <a:gd name="connsiteX3" fmla="*/ 44450 w 3771900"/>
              <a:gd name="connsiteY3" fmla="*/ 152400 h 1022350"/>
              <a:gd name="connsiteX4" fmla="*/ 25400 w 3771900"/>
              <a:gd name="connsiteY4" fmla="*/ 171450 h 1022350"/>
              <a:gd name="connsiteX5" fmla="*/ 6350 w 3771900"/>
              <a:gd name="connsiteY5" fmla="*/ 228600 h 1022350"/>
              <a:gd name="connsiteX6" fmla="*/ 0 w 3771900"/>
              <a:gd name="connsiteY6" fmla="*/ 247650 h 1022350"/>
              <a:gd name="connsiteX7" fmla="*/ 6350 w 3771900"/>
              <a:gd name="connsiteY7" fmla="*/ 342900 h 1022350"/>
              <a:gd name="connsiteX8" fmla="*/ 12700 w 3771900"/>
              <a:gd name="connsiteY8" fmla="*/ 361950 h 1022350"/>
              <a:gd name="connsiteX9" fmla="*/ 31750 w 3771900"/>
              <a:gd name="connsiteY9" fmla="*/ 368300 h 1022350"/>
              <a:gd name="connsiteX10" fmla="*/ 50800 w 3771900"/>
              <a:gd name="connsiteY10" fmla="*/ 381000 h 1022350"/>
              <a:gd name="connsiteX11" fmla="*/ 158750 w 3771900"/>
              <a:gd name="connsiteY11" fmla="*/ 355600 h 1022350"/>
              <a:gd name="connsiteX12" fmla="*/ 165100 w 3771900"/>
              <a:gd name="connsiteY12" fmla="*/ 311150 h 1022350"/>
              <a:gd name="connsiteX13" fmla="*/ 158750 w 3771900"/>
              <a:gd name="connsiteY13" fmla="*/ 190500 h 1022350"/>
              <a:gd name="connsiteX14" fmla="*/ 152400 w 3771900"/>
              <a:gd name="connsiteY14" fmla="*/ 171450 h 1022350"/>
              <a:gd name="connsiteX15" fmla="*/ 107950 w 3771900"/>
              <a:gd name="connsiteY15" fmla="*/ 165100 h 1022350"/>
              <a:gd name="connsiteX16" fmla="*/ 63500 w 3771900"/>
              <a:gd name="connsiteY16" fmla="*/ 171450 h 1022350"/>
              <a:gd name="connsiteX17" fmla="*/ 44450 w 3771900"/>
              <a:gd name="connsiteY17" fmla="*/ 177800 h 1022350"/>
              <a:gd name="connsiteX18" fmla="*/ 19050 w 3771900"/>
              <a:gd name="connsiteY18" fmla="*/ 222250 h 1022350"/>
              <a:gd name="connsiteX19" fmla="*/ 25400 w 3771900"/>
              <a:gd name="connsiteY19" fmla="*/ 342900 h 1022350"/>
              <a:gd name="connsiteX20" fmla="*/ 63500 w 3771900"/>
              <a:gd name="connsiteY20" fmla="*/ 368300 h 1022350"/>
              <a:gd name="connsiteX21" fmla="*/ 88900 w 3771900"/>
              <a:gd name="connsiteY21" fmla="*/ 381000 h 1022350"/>
              <a:gd name="connsiteX22" fmla="*/ 387350 w 3771900"/>
              <a:gd name="connsiteY22" fmla="*/ 393700 h 1022350"/>
              <a:gd name="connsiteX23" fmla="*/ 514350 w 3771900"/>
              <a:gd name="connsiteY23" fmla="*/ 406400 h 1022350"/>
              <a:gd name="connsiteX24" fmla="*/ 673100 w 3771900"/>
              <a:gd name="connsiteY24" fmla="*/ 425450 h 1022350"/>
              <a:gd name="connsiteX25" fmla="*/ 1358900 w 3771900"/>
              <a:gd name="connsiteY25" fmla="*/ 431800 h 1022350"/>
              <a:gd name="connsiteX26" fmla="*/ 2425700 w 3771900"/>
              <a:gd name="connsiteY26" fmla="*/ 431800 h 1022350"/>
              <a:gd name="connsiteX27" fmla="*/ 2501900 w 3771900"/>
              <a:gd name="connsiteY27" fmla="*/ 469900 h 1022350"/>
              <a:gd name="connsiteX28" fmla="*/ 2552700 w 3771900"/>
              <a:gd name="connsiteY28" fmla="*/ 488950 h 1022350"/>
              <a:gd name="connsiteX29" fmla="*/ 2578100 w 3771900"/>
              <a:gd name="connsiteY29" fmla="*/ 501650 h 1022350"/>
              <a:gd name="connsiteX30" fmla="*/ 2641600 w 3771900"/>
              <a:gd name="connsiteY30" fmla="*/ 520700 h 1022350"/>
              <a:gd name="connsiteX31" fmla="*/ 2667000 w 3771900"/>
              <a:gd name="connsiteY31" fmla="*/ 533400 h 1022350"/>
              <a:gd name="connsiteX32" fmla="*/ 2698750 w 3771900"/>
              <a:gd name="connsiteY32" fmla="*/ 546100 h 1022350"/>
              <a:gd name="connsiteX33" fmla="*/ 2717800 w 3771900"/>
              <a:gd name="connsiteY33" fmla="*/ 552450 h 1022350"/>
              <a:gd name="connsiteX34" fmla="*/ 2768600 w 3771900"/>
              <a:gd name="connsiteY34" fmla="*/ 571500 h 1022350"/>
              <a:gd name="connsiteX35" fmla="*/ 2787650 w 3771900"/>
              <a:gd name="connsiteY35" fmla="*/ 590550 h 1022350"/>
              <a:gd name="connsiteX36" fmla="*/ 2832100 w 3771900"/>
              <a:gd name="connsiteY36" fmla="*/ 615950 h 1022350"/>
              <a:gd name="connsiteX37" fmla="*/ 2870200 w 3771900"/>
              <a:gd name="connsiteY37" fmla="*/ 628650 h 1022350"/>
              <a:gd name="connsiteX38" fmla="*/ 2914650 w 3771900"/>
              <a:gd name="connsiteY38" fmla="*/ 647700 h 1022350"/>
              <a:gd name="connsiteX39" fmla="*/ 2959100 w 3771900"/>
              <a:gd name="connsiteY39" fmla="*/ 673100 h 1022350"/>
              <a:gd name="connsiteX40" fmla="*/ 2978150 w 3771900"/>
              <a:gd name="connsiteY40" fmla="*/ 685800 h 1022350"/>
              <a:gd name="connsiteX41" fmla="*/ 3016250 w 3771900"/>
              <a:gd name="connsiteY41" fmla="*/ 704850 h 1022350"/>
              <a:gd name="connsiteX42" fmla="*/ 3041650 w 3771900"/>
              <a:gd name="connsiteY42" fmla="*/ 723900 h 1022350"/>
              <a:gd name="connsiteX43" fmla="*/ 3060700 w 3771900"/>
              <a:gd name="connsiteY43" fmla="*/ 736600 h 1022350"/>
              <a:gd name="connsiteX44" fmla="*/ 3092450 w 3771900"/>
              <a:gd name="connsiteY44" fmla="*/ 762000 h 1022350"/>
              <a:gd name="connsiteX45" fmla="*/ 3143250 w 3771900"/>
              <a:gd name="connsiteY45" fmla="*/ 787400 h 1022350"/>
              <a:gd name="connsiteX46" fmla="*/ 3168650 w 3771900"/>
              <a:gd name="connsiteY46" fmla="*/ 800100 h 1022350"/>
              <a:gd name="connsiteX47" fmla="*/ 3194050 w 3771900"/>
              <a:gd name="connsiteY47" fmla="*/ 812800 h 1022350"/>
              <a:gd name="connsiteX48" fmla="*/ 3213100 w 3771900"/>
              <a:gd name="connsiteY48" fmla="*/ 825500 h 1022350"/>
              <a:gd name="connsiteX49" fmla="*/ 3238500 w 3771900"/>
              <a:gd name="connsiteY49" fmla="*/ 831850 h 1022350"/>
              <a:gd name="connsiteX50" fmla="*/ 3302000 w 3771900"/>
              <a:gd name="connsiteY50" fmla="*/ 869950 h 1022350"/>
              <a:gd name="connsiteX51" fmla="*/ 3346450 w 3771900"/>
              <a:gd name="connsiteY51" fmla="*/ 882650 h 1022350"/>
              <a:gd name="connsiteX52" fmla="*/ 3384550 w 3771900"/>
              <a:gd name="connsiteY52" fmla="*/ 908050 h 1022350"/>
              <a:gd name="connsiteX53" fmla="*/ 3429000 w 3771900"/>
              <a:gd name="connsiteY53" fmla="*/ 927100 h 1022350"/>
              <a:gd name="connsiteX54" fmla="*/ 3467100 w 3771900"/>
              <a:gd name="connsiteY54" fmla="*/ 952500 h 1022350"/>
              <a:gd name="connsiteX55" fmla="*/ 3486150 w 3771900"/>
              <a:gd name="connsiteY55" fmla="*/ 958850 h 1022350"/>
              <a:gd name="connsiteX56" fmla="*/ 3505200 w 3771900"/>
              <a:gd name="connsiteY56" fmla="*/ 971550 h 1022350"/>
              <a:gd name="connsiteX57" fmla="*/ 3543300 w 3771900"/>
              <a:gd name="connsiteY57" fmla="*/ 984250 h 1022350"/>
              <a:gd name="connsiteX58" fmla="*/ 3581400 w 3771900"/>
              <a:gd name="connsiteY58" fmla="*/ 996950 h 1022350"/>
              <a:gd name="connsiteX59" fmla="*/ 3619500 w 3771900"/>
              <a:gd name="connsiteY59" fmla="*/ 1009650 h 1022350"/>
              <a:gd name="connsiteX60" fmla="*/ 3638550 w 3771900"/>
              <a:gd name="connsiteY60" fmla="*/ 1016000 h 1022350"/>
              <a:gd name="connsiteX61" fmla="*/ 3771900 w 3771900"/>
              <a:gd name="connsiteY61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771900" h="1022350">
                <a:moveTo>
                  <a:pt x="107950" y="0"/>
                </a:moveTo>
                <a:cubicBezTo>
                  <a:pt x="105833" y="52917"/>
                  <a:pt x="106395" y="106009"/>
                  <a:pt x="101600" y="158750"/>
                </a:cubicBezTo>
                <a:cubicBezTo>
                  <a:pt x="100994" y="165416"/>
                  <a:pt x="101600" y="141817"/>
                  <a:pt x="95250" y="139700"/>
                </a:cubicBezTo>
                <a:cubicBezTo>
                  <a:pt x="87587" y="137146"/>
                  <a:pt x="54730" y="148973"/>
                  <a:pt x="44450" y="152400"/>
                </a:cubicBezTo>
                <a:cubicBezTo>
                  <a:pt x="38100" y="158750"/>
                  <a:pt x="30160" y="163835"/>
                  <a:pt x="25400" y="171450"/>
                </a:cubicBezTo>
                <a:cubicBezTo>
                  <a:pt x="13877" y="189887"/>
                  <a:pt x="12082" y="208539"/>
                  <a:pt x="6350" y="228600"/>
                </a:cubicBezTo>
                <a:cubicBezTo>
                  <a:pt x="4511" y="235036"/>
                  <a:pt x="2117" y="241300"/>
                  <a:pt x="0" y="247650"/>
                </a:cubicBezTo>
                <a:cubicBezTo>
                  <a:pt x="2117" y="279400"/>
                  <a:pt x="2836" y="311274"/>
                  <a:pt x="6350" y="342900"/>
                </a:cubicBezTo>
                <a:cubicBezTo>
                  <a:pt x="7089" y="349553"/>
                  <a:pt x="7967" y="357217"/>
                  <a:pt x="12700" y="361950"/>
                </a:cubicBezTo>
                <a:cubicBezTo>
                  <a:pt x="17433" y="366683"/>
                  <a:pt x="25763" y="365307"/>
                  <a:pt x="31750" y="368300"/>
                </a:cubicBezTo>
                <a:cubicBezTo>
                  <a:pt x="38576" y="371713"/>
                  <a:pt x="44450" y="376767"/>
                  <a:pt x="50800" y="381000"/>
                </a:cubicBezTo>
                <a:cubicBezTo>
                  <a:pt x="66807" y="379857"/>
                  <a:pt x="143434" y="393890"/>
                  <a:pt x="158750" y="355600"/>
                </a:cubicBezTo>
                <a:cubicBezTo>
                  <a:pt x="164309" y="341703"/>
                  <a:pt x="162983" y="325967"/>
                  <a:pt x="165100" y="311150"/>
                </a:cubicBezTo>
                <a:cubicBezTo>
                  <a:pt x="162983" y="270933"/>
                  <a:pt x="162396" y="230607"/>
                  <a:pt x="158750" y="190500"/>
                </a:cubicBezTo>
                <a:cubicBezTo>
                  <a:pt x="158144" y="183834"/>
                  <a:pt x="158387" y="174443"/>
                  <a:pt x="152400" y="171450"/>
                </a:cubicBezTo>
                <a:cubicBezTo>
                  <a:pt x="139013" y="164757"/>
                  <a:pt x="122767" y="167217"/>
                  <a:pt x="107950" y="165100"/>
                </a:cubicBezTo>
                <a:cubicBezTo>
                  <a:pt x="93133" y="167217"/>
                  <a:pt x="78176" y="168515"/>
                  <a:pt x="63500" y="171450"/>
                </a:cubicBezTo>
                <a:cubicBezTo>
                  <a:pt x="56936" y="172763"/>
                  <a:pt x="49677" y="173619"/>
                  <a:pt x="44450" y="177800"/>
                </a:cubicBezTo>
                <a:cubicBezTo>
                  <a:pt x="36970" y="183784"/>
                  <a:pt x="22175" y="216000"/>
                  <a:pt x="19050" y="222250"/>
                </a:cubicBezTo>
                <a:cubicBezTo>
                  <a:pt x="21167" y="262467"/>
                  <a:pt x="18196" y="303277"/>
                  <a:pt x="25400" y="342900"/>
                </a:cubicBezTo>
                <a:cubicBezTo>
                  <a:pt x="28774" y="361459"/>
                  <a:pt x="51142" y="363004"/>
                  <a:pt x="63500" y="368300"/>
                </a:cubicBezTo>
                <a:cubicBezTo>
                  <a:pt x="72201" y="372029"/>
                  <a:pt x="79463" y="380260"/>
                  <a:pt x="88900" y="381000"/>
                </a:cubicBezTo>
                <a:cubicBezTo>
                  <a:pt x="188169" y="388786"/>
                  <a:pt x="287867" y="389467"/>
                  <a:pt x="387350" y="393700"/>
                </a:cubicBezTo>
                <a:cubicBezTo>
                  <a:pt x="487585" y="408019"/>
                  <a:pt x="364392" y="391404"/>
                  <a:pt x="514350" y="406400"/>
                </a:cubicBezTo>
                <a:cubicBezTo>
                  <a:pt x="585309" y="413496"/>
                  <a:pt x="573225" y="423072"/>
                  <a:pt x="673100" y="425450"/>
                </a:cubicBezTo>
                <a:cubicBezTo>
                  <a:pt x="901645" y="430892"/>
                  <a:pt x="1130300" y="429683"/>
                  <a:pt x="1358900" y="431800"/>
                </a:cubicBezTo>
                <a:cubicBezTo>
                  <a:pt x="1798023" y="421345"/>
                  <a:pt x="1819235" y="418017"/>
                  <a:pt x="2425700" y="431800"/>
                </a:cubicBezTo>
                <a:cubicBezTo>
                  <a:pt x="2472045" y="432853"/>
                  <a:pt x="2459771" y="455857"/>
                  <a:pt x="2501900" y="469900"/>
                </a:cubicBezTo>
                <a:cubicBezTo>
                  <a:pt x="2522846" y="476882"/>
                  <a:pt x="2529921" y="478826"/>
                  <a:pt x="2552700" y="488950"/>
                </a:cubicBezTo>
                <a:cubicBezTo>
                  <a:pt x="2561350" y="492795"/>
                  <a:pt x="2569120" y="498657"/>
                  <a:pt x="2578100" y="501650"/>
                </a:cubicBezTo>
                <a:cubicBezTo>
                  <a:pt x="2656719" y="527856"/>
                  <a:pt x="2562134" y="485382"/>
                  <a:pt x="2641600" y="520700"/>
                </a:cubicBezTo>
                <a:cubicBezTo>
                  <a:pt x="2650250" y="524545"/>
                  <a:pt x="2658350" y="529555"/>
                  <a:pt x="2667000" y="533400"/>
                </a:cubicBezTo>
                <a:cubicBezTo>
                  <a:pt x="2677416" y="538029"/>
                  <a:pt x="2688077" y="542098"/>
                  <a:pt x="2698750" y="546100"/>
                </a:cubicBezTo>
                <a:cubicBezTo>
                  <a:pt x="2705017" y="548450"/>
                  <a:pt x="2711648" y="549813"/>
                  <a:pt x="2717800" y="552450"/>
                </a:cubicBezTo>
                <a:cubicBezTo>
                  <a:pt x="2764288" y="572374"/>
                  <a:pt x="2721771" y="559793"/>
                  <a:pt x="2768600" y="571500"/>
                </a:cubicBezTo>
                <a:cubicBezTo>
                  <a:pt x="2774950" y="577850"/>
                  <a:pt x="2780751" y="584801"/>
                  <a:pt x="2787650" y="590550"/>
                </a:cubicBezTo>
                <a:cubicBezTo>
                  <a:pt x="2798224" y="599362"/>
                  <a:pt x="2820156" y="611172"/>
                  <a:pt x="2832100" y="615950"/>
                </a:cubicBezTo>
                <a:cubicBezTo>
                  <a:pt x="2844529" y="620922"/>
                  <a:pt x="2859061" y="621224"/>
                  <a:pt x="2870200" y="628650"/>
                </a:cubicBezTo>
                <a:cubicBezTo>
                  <a:pt x="2896512" y="646191"/>
                  <a:pt x="2881846" y="639499"/>
                  <a:pt x="2914650" y="647700"/>
                </a:cubicBezTo>
                <a:cubicBezTo>
                  <a:pt x="2961062" y="678642"/>
                  <a:pt x="2902704" y="640874"/>
                  <a:pt x="2959100" y="673100"/>
                </a:cubicBezTo>
                <a:cubicBezTo>
                  <a:pt x="2965726" y="676886"/>
                  <a:pt x="2971324" y="682387"/>
                  <a:pt x="2978150" y="685800"/>
                </a:cubicBezTo>
                <a:cubicBezTo>
                  <a:pt x="3020090" y="706770"/>
                  <a:pt x="2973787" y="674520"/>
                  <a:pt x="3016250" y="704850"/>
                </a:cubicBezTo>
                <a:cubicBezTo>
                  <a:pt x="3024862" y="711001"/>
                  <a:pt x="3033038" y="717749"/>
                  <a:pt x="3041650" y="723900"/>
                </a:cubicBezTo>
                <a:cubicBezTo>
                  <a:pt x="3047860" y="728336"/>
                  <a:pt x="3054595" y="732021"/>
                  <a:pt x="3060700" y="736600"/>
                </a:cubicBezTo>
                <a:cubicBezTo>
                  <a:pt x="3071543" y="744732"/>
                  <a:pt x="3080907" y="754897"/>
                  <a:pt x="3092450" y="762000"/>
                </a:cubicBezTo>
                <a:cubicBezTo>
                  <a:pt x="3108574" y="771922"/>
                  <a:pt x="3126317" y="778933"/>
                  <a:pt x="3143250" y="787400"/>
                </a:cubicBezTo>
                <a:lnTo>
                  <a:pt x="3168650" y="800100"/>
                </a:lnTo>
                <a:cubicBezTo>
                  <a:pt x="3177117" y="804333"/>
                  <a:pt x="3186174" y="807549"/>
                  <a:pt x="3194050" y="812800"/>
                </a:cubicBezTo>
                <a:cubicBezTo>
                  <a:pt x="3200400" y="817033"/>
                  <a:pt x="3206085" y="822494"/>
                  <a:pt x="3213100" y="825500"/>
                </a:cubicBezTo>
                <a:cubicBezTo>
                  <a:pt x="3221122" y="828938"/>
                  <a:pt x="3230033" y="829733"/>
                  <a:pt x="3238500" y="831850"/>
                </a:cubicBezTo>
                <a:cubicBezTo>
                  <a:pt x="3257489" y="844509"/>
                  <a:pt x="3279685" y="861582"/>
                  <a:pt x="3302000" y="869950"/>
                </a:cubicBezTo>
                <a:cubicBezTo>
                  <a:pt x="3312118" y="873744"/>
                  <a:pt x="3335822" y="876746"/>
                  <a:pt x="3346450" y="882650"/>
                </a:cubicBezTo>
                <a:cubicBezTo>
                  <a:pt x="3359793" y="890063"/>
                  <a:pt x="3370070" y="903223"/>
                  <a:pt x="3384550" y="908050"/>
                </a:cubicBezTo>
                <a:cubicBezTo>
                  <a:pt x="3404258" y="914619"/>
                  <a:pt x="3409383" y="915330"/>
                  <a:pt x="3429000" y="927100"/>
                </a:cubicBezTo>
                <a:cubicBezTo>
                  <a:pt x="3442088" y="934953"/>
                  <a:pt x="3452620" y="947673"/>
                  <a:pt x="3467100" y="952500"/>
                </a:cubicBezTo>
                <a:cubicBezTo>
                  <a:pt x="3473450" y="954617"/>
                  <a:pt x="3480163" y="955857"/>
                  <a:pt x="3486150" y="958850"/>
                </a:cubicBezTo>
                <a:cubicBezTo>
                  <a:pt x="3492976" y="962263"/>
                  <a:pt x="3498226" y="968450"/>
                  <a:pt x="3505200" y="971550"/>
                </a:cubicBezTo>
                <a:cubicBezTo>
                  <a:pt x="3517433" y="976987"/>
                  <a:pt x="3530600" y="980017"/>
                  <a:pt x="3543300" y="984250"/>
                </a:cubicBezTo>
                <a:lnTo>
                  <a:pt x="3581400" y="996950"/>
                </a:lnTo>
                <a:lnTo>
                  <a:pt x="3619500" y="1009650"/>
                </a:lnTo>
                <a:cubicBezTo>
                  <a:pt x="3625850" y="1011767"/>
                  <a:pt x="3631864" y="1015682"/>
                  <a:pt x="3638550" y="1016000"/>
                </a:cubicBezTo>
                <a:lnTo>
                  <a:pt x="3771900" y="102235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>
            <a:off x="3676650" y="1138019"/>
            <a:ext cx="563279" cy="1561832"/>
          </a:xfrm>
          <a:custGeom>
            <a:avLst/>
            <a:gdLst>
              <a:gd name="connsiteX0" fmla="*/ 444500 w 563279"/>
              <a:gd name="connsiteY0" fmla="*/ 1230531 h 1561832"/>
              <a:gd name="connsiteX1" fmla="*/ 438150 w 563279"/>
              <a:gd name="connsiteY1" fmla="*/ 1357531 h 1561832"/>
              <a:gd name="connsiteX2" fmla="*/ 419100 w 563279"/>
              <a:gd name="connsiteY2" fmla="*/ 1351181 h 1561832"/>
              <a:gd name="connsiteX3" fmla="*/ 361950 w 563279"/>
              <a:gd name="connsiteY3" fmla="*/ 1357531 h 1561832"/>
              <a:gd name="connsiteX4" fmla="*/ 330200 w 563279"/>
              <a:gd name="connsiteY4" fmla="*/ 1408331 h 1561832"/>
              <a:gd name="connsiteX5" fmla="*/ 323850 w 563279"/>
              <a:gd name="connsiteY5" fmla="*/ 1427381 h 1561832"/>
              <a:gd name="connsiteX6" fmla="*/ 336550 w 563279"/>
              <a:gd name="connsiteY6" fmla="*/ 1484531 h 1561832"/>
              <a:gd name="connsiteX7" fmla="*/ 381000 w 563279"/>
              <a:gd name="connsiteY7" fmla="*/ 1516281 h 1561832"/>
              <a:gd name="connsiteX8" fmla="*/ 400050 w 563279"/>
              <a:gd name="connsiteY8" fmla="*/ 1528981 h 1561832"/>
              <a:gd name="connsiteX9" fmla="*/ 438150 w 563279"/>
              <a:gd name="connsiteY9" fmla="*/ 1541681 h 1561832"/>
              <a:gd name="connsiteX10" fmla="*/ 457200 w 563279"/>
              <a:gd name="connsiteY10" fmla="*/ 1548031 h 1561832"/>
              <a:gd name="connsiteX11" fmla="*/ 546100 w 563279"/>
              <a:gd name="connsiteY11" fmla="*/ 1541681 h 1561832"/>
              <a:gd name="connsiteX12" fmla="*/ 539750 w 563279"/>
              <a:gd name="connsiteY12" fmla="*/ 1471831 h 1561832"/>
              <a:gd name="connsiteX13" fmla="*/ 533400 w 563279"/>
              <a:gd name="connsiteY13" fmla="*/ 1421031 h 1561832"/>
              <a:gd name="connsiteX14" fmla="*/ 520700 w 563279"/>
              <a:gd name="connsiteY14" fmla="*/ 1401981 h 1561832"/>
              <a:gd name="connsiteX15" fmla="*/ 508000 w 563279"/>
              <a:gd name="connsiteY15" fmla="*/ 1363881 h 1561832"/>
              <a:gd name="connsiteX16" fmla="*/ 501650 w 563279"/>
              <a:gd name="connsiteY16" fmla="*/ 1344831 h 1561832"/>
              <a:gd name="connsiteX17" fmla="*/ 457200 w 563279"/>
              <a:gd name="connsiteY17" fmla="*/ 1325781 h 1561832"/>
              <a:gd name="connsiteX18" fmla="*/ 292100 w 563279"/>
              <a:gd name="connsiteY18" fmla="*/ 1332131 h 1561832"/>
              <a:gd name="connsiteX19" fmla="*/ 279400 w 563279"/>
              <a:gd name="connsiteY19" fmla="*/ 1382931 h 1561832"/>
              <a:gd name="connsiteX20" fmla="*/ 260350 w 563279"/>
              <a:gd name="connsiteY20" fmla="*/ 1376581 h 1561832"/>
              <a:gd name="connsiteX21" fmla="*/ 228600 w 563279"/>
              <a:gd name="connsiteY21" fmla="*/ 1338481 h 1561832"/>
              <a:gd name="connsiteX22" fmla="*/ 203200 w 563279"/>
              <a:gd name="connsiteY22" fmla="*/ 1313081 h 1561832"/>
              <a:gd name="connsiteX23" fmla="*/ 190500 w 563279"/>
              <a:gd name="connsiteY23" fmla="*/ 1294031 h 1561832"/>
              <a:gd name="connsiteX24" fmla="*/ 146050 w 563279"/>
              <a:gd name="connsiteY24" fmla="*/ 1255931 h 1561832"/>
              <a:gd name="connsiteX25" fmla="*/ 127000 w 563279"/>
              <a:gd name="connsiteY25" fmla="*/ 1243231 h 1561832"/>
              <a:gd name="connsiteX26" fmla="*/ 88900 w 563279"/>
              <a:gd name="connsiteY26" fmla="*/ 1211481 h 1561832"/>
              <a:gd name="connsiteX27" fmla="*/ 69850 w 563279"/>
              <a:gd name="connsiteY27" fmla="*/ 1173381 h 1561832"/>
              <a:gd name="connsiteX28" fmla="*/ 44450 w 563279"/>
              <a:gd name="connsiteY28" fmla="*/ 1128931 h 1561832"/>
              <a:gd name="connsiteX29" fmla="*/ 31750 w 563279"/>
              <a:gd name="connsiteY29" fmla="*/ 1084481 h 1561832"/>
              <a:gd name="connsiteX30" fmla="*/ 19050 w 563279"/>
              <a:gd name="connsiteY30" fmla="*/ 1065431 h 1561832"/>
              <a:gd name="connsiteX31" fmla="*/ 12700 w 563279"/>
              <a:gd name="connsiteY31" fmla="*/ 1033681 h 1561832"/>
              <a:gd name="connsiteX32" fmla="*/ 6350 w 563279"/>
              <a:gd name="connsiteY32" fmla="*/ 1014631 h 1561832"/>
              <a:gd name="connsiteX33" fmla="*/ 0 w 563279"/>
              <a:gd name="connsiteY33" fmla="*/ 925731 h 1561832"/>
              <a:gd name="connsiteX34" fmla="*/ 6350 w 563279"/>
              <a:gd name="connsiteY34" fmla="*/ 773331 h 1561832"/>
              <a:gd name="connsiteX35" fmla="*/ 25400 w 563279"/>
              <a:gd name="connsiteY35" fmla="*/ 722531 h 1561832"/>
              <a:gd name="connsiteX36" fmla="*/ 38100 w 563279"/>
              <a:gd name="connsiteY36" fmla="*/ 671731 h 1561832"/>
              <a:gd name="connsiteX37" fmla="*/ 50800 w 563279"/>
              <a:gd name="connsiteY37" fmla="*/ 639981 h 1561832"/>
              <a:gd name="connsiteX38" fmla="*/ 57150 w 563279"/>
              <a:gd name="connsiteY38" fmla="*/ 608231 h 1561832"/>
              <a:gd name="connsiteX39" fmla="*/ 69850 w 563279"/>
              <a:gd name="connsiteY39" fmla="*/ 582831 h 1561832"/>
              <a:gd name="connsiteX40" fmla="*/ 76200 w 563279"/>
              <a:gd name="connsiteY40" fmla="*/ 563781 h 1561832"/>
              <a:gd name="connsiteX41" fmla="*/ 88900 w 563279"/>
              <a:gd name="connsiteY41" fmla="*/ 544731 h 1561832"/>
              <a:gd name="connsiteX42" fmla="*/ 95250 w 563279"/>
              <a:gd name="connsiteY42" fmla="*/ 525681 h 1561832"/>
              <a:gd name="connsiteX43" fmla="*/ 120650 w 563279"/>
              <a:gd name="connsiteY43" fmla="*/ 487581 h 1561832"/>
              <a:gd name="connsiteX44" fmla="*/ 133350 w 563279"/>
              <a:gd name="connsiteY44" fmla="*/ 468531 h 1561832"/>
              <a:gd name="connsiteX45" fmla="*/ 139700 w 563279"/>
              <a:gd name="connsiteY45" fmla="*/ 449481 h 1561832"/>
              <a:gd name="connsiteX46" fmla="*/ 171450 w 563279"/>
              <a:gd name="connsiteY46" fmla="*/ 411381 h 1561832"/>
              <a:gd name="connsiteX47" fmla="*/ 184150 w 563279"/>
              <a:gd name="connsiteY47" fmla="*/ 385981 h 1561832"/>
              <a:gd name="connsiteX48" fmla="*/ 203200 w 563279"/>
              <a:gd name="connsiteY48" fmla="*/ 360581 h 1561832"/>
              <a:gd name="connsiteX49" fmla="*/ 228600 w 563279"/>
              <a:gd name="connsiteY49" fmla="*/ 322481 h 1561832"/>
              <a:gd name="connsiteX50" fmla="*/ 241300 w 563279"/>
              <a:gd name="connsiteY50" fmla="*/ 303431 h 1561832"/>
              <a:gd name="connsiteX51" fmla="*/ 254000 w 563279"/>
              <a:gd name="connsiteY51" fmla="*/ 284381 h 1561832"/>
              <a:gd name="connsiteX52" fmla="*/ 292100 w 563279"/>
              <a:gd name="connsiteY52" fmla="*/ 246281 h 1561832"/>
              <a:gd name="connsiteX53" fmla="*/ 336550 w 563279"/>
              <a:gd name="connsiteY53" fmla="*/ 195481 h 1561832"/>
              <a:gd name="connsiteX54" fmla="*/ 368300 w 563279"/>
              <a:gd name="connsiteY54" fmla="*/ 163731 h 1561832"/>
              <a:gd name="connsiteX55" fmla="*/ 381000 w 563279"/>
              <a:gd name="connsiteY55" fmla="*/ 144681 h 1561832"/>
              <a:gd name="connsiteX56" fmla="*/ 419100 w 563279"/>
              <a:gd name="connsiteY56" fmla="*/ 112931 h 1561832"/>
              <a:gd name="connsiteX57" fmla="*/ 431800 w 563279"/>
              <a:gd name="connsiteY57" fmla="*/ 93881 h 1561832"/>
              <a:gd name="connsiteX58" fmla="*/ 476250 w 563279"/>
              <a:gd name="connsiteY58" fmla="*/ 68481 h 1561832"/>
              <a:gd name="connsiteX59" fmla="*/ 501650 w 563279"/>
              <a:gd name="connsiteY59" fmla="*/ 43081 h 1561832"/>
              <a:gd name="connsiteX60" fmla="*/ 527050 w 563279"/>
              <a:gd name="connsiteY60" fmla="*/ 24031 h 156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63279" h="1561832">
                <a:moveTo>
                  <a:pt x="444500" y="1230531"/>
                </a:moveTo>
                <a:cubicBezTo>
                  <a:pt x="442383" y="1272864"/>
                  <a:pt x="446882" y="1316054"/>
                  <a:pt x="438150" y="1357531"/>
                </a:cubicBezTo>
                <a:cubicBezTo>
                  <a:pt x="436771" y="1364081"/>
                  <a:pt x="425793" y="1351181"/>
                  <a:pt x="419100" y="1351181"/>
                </a:cubicBezTo>
                <a:cubicBezTo>
                  <a:pt x="399933" y="1351181"/>
                  <a:pt x="381000" y="1355414"/>
                  <a:pt x="361950" y="1357531"/>
                </a:cubicBezTo>
                <a:cubicBezTo>
                  <a:pt x="331761" y="1377657"/>
                  <a:pt x="345313" y="1362991"/>
                  <a:pt x="330200" y="1408331"/>
                </a:cubicBezTo>
                <a:lnTo>
                  <a:pt x="323850" y="1427381"/>
                </a:lnTo>
                <a:cubicBezTo>
                  <a:pt x="324618" y="1431991"/>
                  <a:pt x="329602" y="1474110"/>
                  <a:pt x="336550" y="1484531"/>
                </a:cubicBezTo>
                <a:cubicBezTo>
                  <a:pt x="350871" y="1506013"/>
                  <a:pt x="359608" y="1504057"/>
                  <a:pt x="381000" y="1516281"/>
                </a:cubicBezTo>
                <a:cubicBezTo>
                  <a:pt x="387626" y="1520067"/>
                  <a:pt x="393076" y="1525881"/>
                  <a:pt x="400050" y="1528981"/>
                </a:cubicBezTo>
                <a:cubicBezTo>
                  <a:pt x="412283" y="1534418"/>
                  <a:pt x="425450" y="1537448"/>
                  <a:pt x="438150" y="1541681"/>
                </a:cubicBezTo>
                <a:lnTo>
                  <a:pt x="457200" y="1548031"/>
                </a:lnTo>
                <a:cubicBezTo>
                  <a:pt x="486833" y="1545914"/>
                  <a:pt x="524270" y="1561832"/>
                  <a:pt x="546100" y="1541681"/>
                </a:cubicBezTo>
                <a:cubicBezTo>
                  <a:pt x="563279" y="1525823"/>
                  <a:pt x="542197" y="1495082"/>
                  <a:pt x="539750" y="1471831"/>
                </a:cubicBezTo>
                <a:cubicBezTo>
                  <a:pt x="537964" y="1454860"/>
                  <a:pt x="537890" y="1437495"/>
                  <a:pt x="533400" y="1421031"/>
                </a:cubicBezTo>
                <a:cubicBezTo>
                  <a:pt x="531392" y="1413668"/>
                  <a:pt x="523800" y="1408955"/>
                  <a:pt x="520700" y="1401981"/>
                </a:cubicBezTo>
                <a:cubicBezTo>
                  <a:pt x="515263" y="1389748"/>
                  <a:pt x="512233" y="1376581"/>
                  <a:pt x="508000" y="1363881"/>
                </a:cubicBezTo>
                <a:cubicBezTo>
                  <a:pt x="505883" y="1357531"/>
                  <a:pt x="508000" y="1346948"/>
                  <a:pt x="501650" y="1344831"/>
                </a:cubicBezTo>
                <a:cubicBezTo>
                  <a:pt x="473620" y="1335488"/>
                  <a:pt x="488587" y="1341474"/>
                  <a:pt x="457200" y="1325781"/>
                </a:cubicBezTo>
                <a:cubicBezTo>
                  <a:pt x="402167" y="1327898"/>
                  <a:pt x="344532" y="1315278"/>
                  <a:pt x="292100" y="1332131"/>
                </a:cubicBezTo>
                <a:cubicBezTo>
                  <a:pt x="275483" y="1337472"/>
                  <a:pt x="279400" y="1382931"/>
                  <a:pt x="279400" y="1382931"/>
                </a:cubicBezTo>
                <a:cubicBezTo>
                  <a:pt x="273050" y="1380814"/>
                  <a:pt x="265919" y="1380294"/>
                  <a:pt x="260350" y="1376581"/>
                </a:cubicBezTo>
                <a:cubicBezTo>
                  <a:pt x="238331" y="1361902"/>
                  <a:pt x="244219" y="1356703"/>
                  <a:pt x="228600" y="1338481"/>
                </a:cubicBezTo>
                <a:cubicBezTo>
                  <a:pt x="220808" y="1329390"/>
                  <a:pt x="210992" y="1322172"/>
                  <a:pt x="203200" y="1313081"/>
                </a:cubicBezTo>
                <a:cubicBezTo>
                  <a:pt x="198233" y="1307287"/>
                  <a:pt x="195386" y="1299894"/>
                  <a:pt x="190500" y="1294031"/>
                </a:cubicBezTo>
                <a:cubicBezTo>
                  <a:pt x="176925" y="1277741"/>
                  <a:pt x="163362" y="1268297"/>
                  <a:pt x="146050" y="1255931"/>
                </a:cubicBezTo>
                <a:cubicBezTo>
                  <a:pt x="139840" y="1251495"/>
                  <a:pt x="132863" y="1248117"/>
                  <a:pt x="127000" y="1243231"/>
                </a:cubicBezTo>
                <a:cubicBezTo>
                  <a:pt x="78107" y="1202487"/>
                  <a:pt x="136198" y="1243013"/>
                  <a:pt x="88900" y="1211481"/>
                </a:cubicBezTo>
                <a:cubicBezTo>
                  <a:pt x="77258" y="1176554"/>
                  <a:pt x="89545" y="1207848"/>
                  <a:pt x="69850" y="1173381"/>
                </a:cubicBezTo>
                <a:cubicBezTo>
                  <a:pt x="37624" y="1116985"/>
                  <a:pt x="75392" y="1175343"/>
                  <a:pt x="44450" y="1128931"/>
                </a:cubicBezTo>
                <a:cubicBezTo>
                  <a:pt x="42415" y="1120793"/>
                  <a:pt x="36305" y="1093591"/>
                  <a:pt x="31750" y="1084481"/>
                </a:cubicBezTo>
                <a:cubicBezTo>
                  <a:pt x="28337" y="1077655"/>
                  <a:pt x="23283" y="1071781"/>
                  <a:pt x="19050" y="1065431"/>
                </a:cubicBezTo>
                <a:cubicBezTo>
                  <a:pt x="16933" y="1054848"/>
                  <a:pt x="15318" y="1044152"/>
                  <a:pt x="12700" y="1033681"/>
                </a:cubicBezTo>
                <a:cubicBezTo>
                  <a:pt x="11077" y="1027187"/>
                  <a:pt x="7132" y="1021279"/>
                  <a:pt x="6350" y="1014631"/>
                </a:cubicBezTo>
                <a:cubicBezTo>
                  <a:pt x="2879" y="985126"/>
                  <a:pt x="2117" y="955364"/>
                  <a:pt x="0" y="925731"/>
                </a:cubicBezTo>
                <a:cubicBezTo>
                  <a:pt x="2117" y="874931"/>
                  <a:pt x="2728" y="824046"/>
                  <a:pt x="6350" y="773331"/>
                </a:cubicBezTo>
                <a:cubicBezTo>
                  <a:pt x="8528" y="742845"/>
                  <a:pt x="15813" y="751292"/>
                  <a:pt x="25400" y="722531"/>
                </a:cubicBezTo>
                <a:cubicBezTo>
                  <a:pt x="30920" y="705972"/>
                  <a:pt x="31618" y="687937"/>
                  <a:pt x="38100" y="671731"/>
                </a:cubicBezTo>
                <a:cubicBezTo>
                  <a:pt x="42333" y="661148"/>
                  <a:pt x="47525" y="650899"/>
                  <a:pt x="50800" y="639981"/>
                </a:cubicBezTo>
                <a:cubicBezTo>
                  <a:pt x="53901" y="629643"/>
                  <a:pt x="53737" y="618470"/>
                  <a:pt x="57150" y="608231"/>
                </a:cubicBezTo>
                <a:cubicBezTo>
                  <a:pt x="60143" y="599251"/>
                  <a:pt x="66121" y="591532"/>
                  <a:pt x="69850" y="582831"/>
                </a:cubicBezTo>
                <a:cubicBezTo>
                  <a:pt x="72487" y="576679"/>
                  <a:pt x="73207" y="569768"/>
                  <a:pt x="76200" y="563781"/>
                </a:cubicBezTo>
                <a:cubicBezTo>
                  <a:pt x="79613" y="556955"/>
                  <a:pt x="85487" y="551557"/>
                  <a:pt x="88900" y="544731"/>
                </a:cubicBezTo>
                <a:cubicBezTo>
                  <a:pt x="91893" y="538744"/>
                  <a:pt x="91999" y="531532"/>
                  <a:pt x="95250" y="525681"/>
                </a:cubicBezTo>
                <a:cubicBezTo>
                  <a:pt x="102663" y="512338"/>
                  <a:pt x="112183" y="500281"/>
                  <a:pt x="120650" y="487581"/>
                </a:cubicBezTo>
                <a:cubicBezTo>
                  <a:pt x="124883" y="481231"/>
                  <a:pt x="130937" y="475771"/>
                  <a:pt x="133350" y="468531"/>
                </a:cubicBezTo>
                <a:cubicBezTo>
                  <a:pt x="135467" y="462181"/>
                  <a:pt x="135987" y="455050"/>
                  <a:pt x="139700" y="449481"/>
                </a:cubicBezTo>
                <a:cubicBezTo>
                  <a:pt x="192234" y="370680"/>
                  <a:pt x="129899" y="484095"/>
                  <a:pt x="171450" y="411381"/>
                </a:cubicBezTo>
                <a:cubicBezTo>
                  <a:pt x="176146" y="403162"/>
                  <a:pt x="179133" y="394008"/>
                  <a:pt x="184150" y="385981"/>
                </a:cubicBezTo>
                <a:cubicBezTo>
                  <a:pt x="189759" y="377006"/>
                  <a:pt x="197131" y="369251"/>
                  <a:pt x="203200" y="360581"/>
                </a:cubicBezTo>
                <a:cubicBezTo>
                  <a:pt x="211953" y="348077"/>
                  <a:pt x="220133" y="335181"/>
                  <a:pt x="228600" y="322481"/>
                </a:cubicBezTo>
                <a:lnTo>
                  <a:pt x="241300" y="303431"/>
                </a:lnTo>
                <a:cubicBezTo>
                  <a:pt x="245533" y="297081"/>
                  <a:pt x="248604" y="289777"/>
                  <a:pt x="254000" y="284381"/>
                </a:cubicBezTo>
                <a:cubicBezTo>
                  <a:pt x="266700" y="271681"/>
                  <a:pt x="282137" y="261225"/>
                  <a:pt x="292100" y="246281"/>
                </a:cubicBezTo>
                <a:cubicBezTo>
                  <a:pt x="321733" y="201831"/>
                  <a:pt x="304800" y="216648"/>
                  <a:pt x="336550" y="195481"/>
                </a:cubicBezTo>
                <a:cubicBezTo>
                  <a:pt x="370417" y="144681"/>
                  <a:pt x="325967" y="206064"/>
                  <a:pt x="368300" y="163731"/>
                </a:cubicBezTo>
                <a:cubicBezTo>
                  <a:pt x="373696" y="158335"/>
                  <a:pt x="376114" y="150544"/>
                  <a:pt x="381000" y="144681"/>
                </a:cubicBezTo>
                <a:cubicBezTo>
                  <a:pt x="396279" y="126346"/>
                  <a:pt x="400369" y="125418"/>
                  <a:pt x="419100" y="112931"/>
                </a:cubicBezTo>
                <a:cubicBezTo>
                  <a:pt x="423333" y="106581"/>
                  <a:pt x="426404" y="99277"/>
                  <a:pt x="431800" y="93881"/>
                </a:cubicBezTo>
                <a:cubicBezTo>
                  <a:pt x="448806" y="76875"/>
                  <a:pt x="456328" y="83422"/>
                  <a:pt x="476250" y="68481"/>
                </a:cubicBezTo>
                <a:cubicBezTo>
                  <a:pt x="485829" y="61297"/>
                  <a:pt x="492559" y="50873"/>
                  <a:pt x="501650" y="43081"/>
                </a:cubicBezTo>
                <a:cubicBezTo>
                  <a:pt x="551912" y="0"/>
                  <a:pt x="504038" y="47043"/>
                  <a:pt x="527050" y="24031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>
            <a:off x="3965503" y="1301750"/>
            <a:ext cx="3533847" cy="2387104"/>
          </a:xfrm>
          <a:custGeom>
            <a:avLst/>
            <a:gdLst>
              <a:gd name="connsiteX0" fmla="*/ 168347 w 3533847"/>
              <a:gd name="connsiteY0" fmla="*/ 0 h 2387104"/>
              <a:gd name="connsiteX1" fmla="*/ 104847 w 3533847"/>
              <a:gd name="connsiteY1" fmla="*/ 101600 h 2387104"/>
              <a:gd name="connsiteX2" fmla="*/ 85797 w 3533847"/>
              <a:gd name="connsiteY2" fmla="*/ 107950 h 2387104"/>
              <a:gd name="connsiteX3" fmla="*/ 60397 w 3533847"/>
              <a:gd name="connsiteY3" fmla="*/ 127000 h 2387104"/>
              <a:gd name="connsiteX4" fmla="*/ 22297 w 3533847"/>
              <a:gd name="connsiteY4" fmla="*/ 165100 h 2387104"/>
              <a:gd name="connsiteX5" fmla="*/ 15947 w 3533847"/>
              <a:gd name="connsiteY5" fmla="*/ 184150 h 2387104"/>
              <a:gd name="connsiteX6" fmla="*/ 3247 w 3533847"/>
              <a:gd name="connsiteY6" fmla="*/ 228600 h 2387104"/>
              <a:gd name="connsiteX7" fmla="*/ 15947 w 3533847"/>
              <a:gd name="connsiteY7" fmla="*/ 273050 h 2387104"/>
              <a:gd name="connsiteX8" fmla="*/ 54047 w 3533847"/>
              <a:gd name="connsiteY8" fmla="*/ 292100 h 2387104"/>
              <a:gd name="connsiteX9" fmla="*/ 92147 w 3533847"/>
              <a:gd name="connsiteY9" fmla="*/ 311150 h 2387104"/>
              <a:gd name="connsiteX10" fmla="*/ 250897 w 3533847"/>
              <a:gd name="connsiteY10" fmla="*/ 304800 h 2387104"/>
              <a:gd name="connsiteX11" fmla="*/ 269947 w 3533847"/>
              <a:gd name="connsiteY11" fmla="*/ 298450 h 2387104"/>
              <a:gd name="connsiteX12" fmla="*/ 288997 w 3533847"/>
              <a:gd name="connsiteY12" fmla="*/ 260350 h 2387104"/>
              <a:gd name="connsiteX13" fmla="*/ 263597 w 3533847"/>
              <a:gd name="connsiteY13" fmla="*/ 158750 h 2387104"/>
              <a:gd name="connsiteX14" fmla="*/ 219147 w 3533847"/>
              <a:gd name="connsiteY14" fmla="*/ 152400 h 2387104"/>
              <a:gd name="connsiteX15" fmla="*/ 123897 w 3533847"/>
              <a:gd name="connsiteY15" fmla="*/ 165100 h 2387104"/>
              <a:gd name="connsiteX16" fmla="*/ 111197 w 3533847"/>
              <a:gd name="connsiteY16" fmla="*/ 203200 h 2387104"/>
              <a:gd name="connsiteX17" fmla="*/ 117547 w 3533847"/>
              <a:gd name="connsiteY17" fmla="*/ 279400 h 2387104"/>
              <a:gd name="connsiteX18" fmla="*/ 142947 w 3533847"/>
              <a:gd name="connsiteY18" fmla="*/ 285750 h 2387104"/>
              <a:gd name="connsiteX19" fmla="*/ 1279597 w 3533847"/>
              <a:gd name="connsiteY19" fmla="*/ 292100 h 2387104"/>
              <a:gd name="connsiteX20" fmla="*/ 1457397 w 3533847"/>
              <a:gd name="connsiteY20" fmla="*/ 304800 h 2387104"/>
              <a:gd name="connsiteX21" fmla="*/ 1616147 w 3533847"/>
              <a:gd name="connsiteY21" fmla="*/ 317500 h 2387104"/>
              <a:gd name="connsiteX22" fmla="*/ 1743147 w 3533847"/>
              <a:gd name="connsiteY22" fmla="*/ 336550 h 2387104"/>
              <a:gd name="connsiteX23" fmla="*/ 1768547 w 3533847"/>
              <a:gd name="connsiteY23" fmla="*/ 342900 h 2387104"/>
              <a:gd name="connsiteX24" fmla="*/ 1870147 w 3533847"/>
              <a:gd name="connsiteY24" fmla="*/ 355600 h 2387104"/>
              <a:gd name="connsiteX25" fmla="*/ 1895547 w 3533847"/>
              <a:gd name="connsiteY25" fmla="*/ 368300 h 2387104"/>
              <a:gd name="connsiteX26" fmla="*/ 1965397 w 3533847"/>
              <a:gd name="connsiteY26" fmla="*/ 374650 h 2387104"/>
              <a:gd name="connsiteX27" fmla="*/ 2003497 w 3533847"/>
              <a:gd name="connsiteY27" fmla="*/ 381000 h 2387104"/>
              <a:gd name="connsiteX28" fmla="*/ 2047947 w 3533847"/>
              <a:gd name="connsiteY28" fmla="*/ 400050 h 2387104"/>
              <a:gd name="connsiteX29" fmla="*/ 2124147 w 3533847"/>
              <a:gd name="connsiteY29" fmla="*/ 419100 h 2387104"/>
              <a:gd name="connsiteX30" fmla="*/ 2174947 w 3533847"/>
              <a:gd name="connsiteY30" fmla="*/ 438150 h 2387104"/>
              <a:gd name="connsiteX31" fmla="*/ 2219397 w 3533847"/>
              <a:gd name="connsiteY31" fmla="*/ 450850 h 2387104"/>
              <a:gd name="connsiteX32" fmla="*/ 2251147 w 3533847"/>
              <a:gd name="connsiteY32" fmla="*/ 463550 h 2387104"/>
              <a:gd name="connsiteX33" fmla="*/ 2295597 w 3533847"/>
              <a:gd name="connsiteY33" fmla="*/ 476250 h 2387104"/>
              <a:gd name="connsiteX34" fmla="*/ 2333697 w 3533847"/>
              <a:gd name="connsiteY34" fmla="*/ 495300 h 2387104"/>
              <a:gd name="connsiteX35" fmla="*/ 2409897 w 3533847"/>
              <a:gd name="connsiteY35" fmla="*/ 508000 h 2387104"/>
              <a:gd name="connsiteX36" fmla="*/ 2454347 w 3533847"/>
              <a:gd name="connsiteY36" fmla="*/ 527050 h 2387104"/>
              <a:gd name="connsiteX37" fmla="*/ 2498797 w 3533847"/>
              <a:gd name="connsiteY37" fmla="*/ 539750 h 2387104"/>
              <a:gd name="connsiteX38" fmla="*/ 2543247 w 3533847"/>
              <a:gd name="connsiteY38" fmla="*/ 571500 h 2387104"/>
              <a:gd name="connsiteX39" fmla="*/ 2651197 w 3533847"/>
              <a:gd name="connsiteY39" fmla="*/ 596900 h 2387104"/>
              <a:gd name="connsiteX40" fmla="*/ 2765497 w 3533847"/>
              <a:gd name="connsiteY40" fmla="*/ 647700 h 2387104"/>
              <a:gd name="connsiteX41" fmla="*/ 2841697 w 3533847"/>
              <a:gd name="connsiteY41" fmla="*/ 673100 h 2387104"/>
              <a:gd name="connsiteX42" fmla="*/ 2917897 w 3533847"/>
              <a:gd name="connsiteY42" fmla="*/ 704850 h 2387104"/>
              <a:gd name="connsiteX43" fmla="*/ 2962347 w 3533847"/>
              <a:gd name="connsiteY43" fmla="*/ 723900 h 2387104"/>
              <a:gd name="connsiteX44" fmla="*/ 3000447 w 3533847"/>
              <a:gd name="connsiteY44" fmla="*/ 742950 h 2387104"/>
              <a:gd name="connsiteX45" fmla="*/ 3057597 w 3533847"/>
              <a:gd name="connsiteY45" fmla="*/ 762000 h 2387104"/>
              <a:gd name="connsiteX46" fmla="*/ 3082997 w 3533847"/>
              <a:gd name="connsiteY46" fmla="*/ 781050 h 2387104"/>
              <a:gd name="connsiteX47" fmla="*/ 3121097 w 3533847"/>
              <a:gd name="connsiteY47" fmla="*/ 800100 h 2387104"/>
              <a:gd name="connsiteX48" fmla="*/ 3203647 w 3533847"/>
              <a:gd name="connsiteY48" fmla="*/ 850900 h 2387104"/>
              <a:gd name="connsiteX49" fmla="*/ 3229047 w 3533847"/>
              <a:gd name="connsiteY49" fmla="*/ 869950 h 2387104"/>
              <a:gd name="connsiteX50" fmla="*/ 3254447 w 3533847"/>
              <a:gd name="connsiteY50" fmla="*/ 895350 h 2387104"/>
              <a:gd name="connsiteX51" fmla="*/ 3279847 w 3533847"/>
              <a:gd name="connsiteY51" fmla="*/ 901700 h 2387104"/>
              <a:gd name="connsiteX52" fmla="*/ 3311597 w 3533847"/>
              <a:gd name="connsiteY52" fmla="*/ 927100 h 2387104"/>
              <a:gd name="connsiteX53" fmla="*/ 3368747 w 3533847"/>
              <a:gd name="connsiteY53" fmla="*/ 1009650 h 2387104"/>
              <a:gd name="connsiteX54" fmla="*/ 3406847 w 3533847"/>
              <a:gd name="connsiteY54" fmla="*/ 1066800 h 2387104"/>
              <a:gd name="connsiteX55" fmla="*/ 3419547 w 3533847"/>
              <a:gd name="connsiteY55" fmla="*/ 1104900 h 2387104"/>
              <a:gd name="connsiteX56" fmla="*/ 3438597 w 3533847"/>
              <a:gd name="connsiteY56" fmla="*/ 1149350 h 2387104"/>
              <a:gd name="connsiteX57" fmla="*/ 3451297 w 3533847"/>
              <a:gd name="connsiteY57" fmla="*/ 1200150 h 2387104"/>
              <a:gd name="connsiteX58" fmla="*/ 3476697 w 3533847"/>
              <a:gd name="connsiteY58" fmla="*/ 1257300 h 2387104"/>
              <a:gd name="connsiteX59" fmla="*/ 3489397 w 3533847"/>
              <a:gd name="connsiteY59" fmla="*/ 1314450 h 2387104"/>
              <a:gd name="connsiteX60" fmla="*/ 3502097 w 3533847"/>
              <a:gd name="connsiteY60" fmla="*/ 1371600 h 2387104"/>
              <a:gd name="connsiteX61" fmla="*/ 3508447 w 3533847"/>
              <a:gd name="connsiteY61" fmla="*/ 1397000 h 2387104"/>
              <a:gd name="connsiteX62" fmla="*/ 3514797 w 3533847"/>
              <a:gd name="connsiteY62" fmla="*/ 1435100 h 2387104"/>
              <a:gd name="connsiteX63" fmla="*/ 3521147 w 3533847"/>
              <a:gd name="connsiteY63" fmla="*/ 1498600 h 2387104"/>
              <a:gd name="connsiteX64" fmla="*/ 3533847 w 3533847"/>
              <a:gd name="connsiteY64" fmla="*/ 1530350 h 2387104"/>
              <a:gd name="connsiteX65" fmla="*/ 3527497 w 3533847"/>
              <a:gd name="connsiteY65" fmla="*/ 1885950 h 2387104"/>
              <a:gd name="connsiteX66" fmla="*/ 3521147 w 3533847"/>
              <a:gd name="connsiteY66" fmla="*/ 1917700 h 2387104"/>
              <a:gd name="connsiteX67" fmla="*/ 3508447 w 3533847"/>
              <a:gd name="connsiteY67" fmla="*/ 1955800 h 2387104"/>
              <a:gd name="connsiteX68" fmla="*/ 3502097 w 3533847"/>
              <a:gd name="connsiteY68" fmla="*/ 1981200 h 2387104"/>
              <a:gd name="connsiteX69" fmla="*/ 3483047 w 3533847"/>
              <a:gd name="connsiteY69" fmla="*/ 2000250 h 2387104"/>
              <a:gd name="connsiteX70" fmla="*/ 3419547 w 3533847"/>
              <a:gd name="connsiteY70" fmla="*/ 2076450 h 2387104"/>
              <a:gd name="connsiteX71" fmla="*/ 3381447 w 3533847"/>
              <a:gd name="connsiteY71" fmla="*/ 2108200 h 2387104"/>
              <a:gd name="connsiteX72" fmla="*/ 3362397 w 3533847"/>
              <a:gd name="connsiteY72" fmla="*/ 2114550 h 2387104"/>
              <a:gd name="connsiteX73" fmla="*/ 3330647 w 3533847"/>
              <a:gd name="connsiteY73" fmla="*/ 2127250 h 2387104"/>
              <a:gd name="connsiteX74" fmla="*/ 3267147 w 3533847"/>
              <a:gd name="connsiteY74" fmla="*/ 2152650 h 2387104"/>
              <a:gd name="connsiteX75" fmla="*/ 3203647 w 3533847"/>
              <a:gd name="connsiteY75" fmla="*/ 2159000 h 2387104"/>
              <a:gd name="connsiteX76" fmla="*/ 3165547 w 3533847"/>
              <a:gd name="connsiteY76" fmla="*/ 2165350 h 2387104"/>
              <a:gd name="connsiteX77" fmla="*/ 3108397 w 3533847"/>
              <a:gd name="connsiteY77" fmla="*/ 2171700 h 2387104"/>
              <a:gd name="connsiteX78" fmla="*/ 3044897 w 3533847"/>
              <a:gd name="connsiteY78" fmla="*/ 2184400 h 2387104"/>
              <a:gd name="connsiteX79" fmla="*/ 2955997 w 3533847"/>
              <a:gd name="connsiteY79" fmla="*/ 2197100 h 2387104"/>
              <a:gd name="connsiteX80" fmla="*/ 2917897 w 3533847"/>
              <a:gd name="connsiteY80" fmla="*/ 2203450 h 2387104"/>
              <a:gd name="connsiteX81" fmla="*/ 2854397 w 3533847"/>
              <a:gd name="connsiteY81" fmla="*/ 2209800 h 2387104"/>
              <a:gd name="connsiteX82" fmla="*/ 2714697 w 3533847"/>
              <a:gd name="connsiteY82" fmla="*/ 2228850 h 2387104"/>
              <a:gd name="connsiteX83" fmla="*/ 2695647 w 3533847"/>
              <a:gd name="connsiteY83" fmla="*/ 2235200 h 2387104"/>
              <a:gd name="connsiteX84" fmla="*/ 2676597 w 3533847"/>
              <a:gd name="connsiteY84" fmla="*/ 2247900 h 2387104"/>
              <a:gd name="connsiteX85" fmla="*/ 2517847 w 3533847"/>
              <a:gd name="connsiteY85" fmla="*/ 2260600 h 2387104"/>
              <a:gd name="connsiteX86" fmla="*/ 2486097 w 3533847"/>
              <a:gd name="connsiteY86" fmla="*/ 2266950 h 2387104"/>
              <a:gd name="connsiteX87" fmla="*/ 2467047 w 3533847"/>
              <a:gd name="connsiteY87" fmla="*/ 2273300 h 2387104"/>
              <a:gd name="connsiteX88" fmla="*/ 2390847 w 3533847"/>
              <a:gd name="connsiteY88" fmla="*/ 2279650 h 2387104"/>
              <a:gd name="connsiteX89" fmla="*/ 2187647 w 3533847"/>
              <a:gd name="connsiteY89" fmla="*/ 2298700 h 2387104"/>
              <a:gd name="connsiteX90" fmla="*/ 2073347 w 3533847"/>
              <a:gd name="connsiteY90" fmla="*/ 2305050 h 2387104"/>
              <a:gd name="connsiteX91" fmla="*/ 1870147 w 3533847"/>
              <a:gd name="connsiteY91" fmla="*/ 2317750 h 2387104"/>
              <a:gd name="connsiteX92" fmla="*/ 1381197 w 3533847"/>
              <a:gd name="connsiteY92" fmla="*/ 2330450 h 2387104"/>
              <a:gd name="connsiteX93" fmla="*/ 1349447 w 3533847"/>
              <a:gd name="connsiteY93" fmla="*/ 2336800 h 2387104"/>
              <a:gd name="connsiteX94" fmla="*/ 1304997 w 3533847"/>
              <a:gd name="connsiteY94" fmla="*/ 2349500 h 2387104"/>
              <a:gd name="connsiteX95" fmla="*/ 1235147 w 3533847"/>
              <a:gd name="connsiteY95" fmla="*/ 2362200 h 2387104"/>
              <a:gd name="connsiteX96" fmla="*/ 1184347 w 3533847"/>
              <a:gd name="connsiteY96" fmla="*/ 2381250 h 2387104"/>
              <a:gd name="connsiteX97" fmla="*/ 1165297 w 3533847"/>
              <a:gd name="connsiteY97" fmla="*/ 2374900 h 238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533847" h="2387104">
                <a:moveTo>
                  <a:pt x="168347" y="0"/>
                </a:moveTo>
                <a:cubicBezTo>
                  <a:pt x="160170" y="122655"/>
                  <a:pt x="193955" y="86749"/>
                  <a:pt x="104847" y="101600"/>
                </a:cubicBezTo>
                <a:cubicBezTo>
                  <a:pt x="98245" y="102700"/>
                  <a:pt x="92147" y="105833"/>
                  <a:pt x="85797" y="107950"/>
                </a:cubicBezTo>
                <a:cubicBezTo>
                  <a:pt x="77330" y="114300"/>
                  <a:pt x="68264" y="119920"/>
                  <a:pt x="60397" y="127000"/>
                </a:cubicBezTo>
                <a:cubicBezTo>
                  <a:pt x="47047" y="139015"/>
                  <a:pt x="22297" y="165100"/>
                  <a:pt x="22297" y="165100"/>
                </a:cubicBezTo>
                <a:cubicBezTo>
                  <a:pt x="20180" y="171450"/>
                  <a:pt x="17786" y="177714"/>
                  <a:pt x="15947" y="184150"/>
                </a:cubicBezTo>
                <a:cubicBezTo>
                  <a:pt x="0" y="239964"/>
                  <a:pt x="18472" y="182925"/>
                  <a:pt x="3247" y="228600"/>
                </a:cubicBezTo>
                <a:cubicBezTo>
                  <a:pt x="7480" y="243417"/>
                  <a:pt x="8463" y="259580"/>
                  <a:pt x="15947" y="273050"/>
                </a:cubicBezTo>
                <a:cubicBezTo>
                  <a:pt x="22946" y="285649"/>
                  <a:pt x="43211" y="286682"/>
                  <a:pt x="54047" y="292100"/>
                </a:cubicBezTo>
                <a:cubicBezTo>
                  <a:pt x="103286" y="316719"/>
                  <a:pt x="44264" y="295189"/>
                  <a:pt x="92147" y="311150"/>
                </a:cubicBezTo>
                <a:cubicBezTo>
                  <a:pt x="145064" y="309033"/>
                  <a:pt x="198073" y="308573"/>
                  <a:pt x="250897" y="304800"/>
                </a:cubicBezTo>
                <a:cubicBezTo>
                  <a:pt x="257573" y="304323"/>
                  <a:pt x="264720" y="302631"/>
                  <a:pt x="269947" y="298450"/>
                </a:cubicBezTo>
                <a:cubicBezTo>
                  <a:pt x="281138" y="289498"/>
                  <a:pt x="284814" y="272899"/>
                  <a:pt x="288997" y="260350"/>
                </a:cubicBezTo>
                <a:cubicBezTo>
                  <a:pt x="287602" y="242213"/>
                  <a:pt x="300325" y="173441"/>
                  <a:pt x="263597" y="158750"/>
                </a:cubicBezTo>
                <a:cubicBezTo>
                  <a:pt x="249700" y="153191"/>
                  <a:pt x="233964" y="154517"/>
                  <a:pt x="219147" y="152400"/>
                </a:cubicBezTo>
                <a:cubicBezTo>
                  <a:pt x="187397" y="156633"/>
                  <a:pt x="152879" y="151461"/>
                  <a:pt x="123897" y="165100"/>
                </a:cubicBezTo>
                <a:cubicBezTo>
                  <a:pt x="111784" y="170800"/>
                  <a:pt x="111197" y="203200"/>
                  <a:pt x="111197" y="203200"/>
                </a:cubicBezTo>
                <a:cubicBezTo>
                  <a:pt x="113314" y="228600"/>
                  <a:pt x="108397" y="255611"/>
                  <a:pt x="117547" y="279400"/>
                </a:cubicBezTo>
                <a:cubicBezTo>
                  <a:pt x="120680" y="287546"/>
                  <a:pt x="134220" y="285655"/>
                  <a:pt x="142947" y="285750"/>
                </a:cubicBezTo>
                <a:lnTo>
                  <a:pt x="1279597" y="292100"/>
                </a:lnTo>
                <a:lnTo>
                  <a:pt x="1457397" y="304800"/>
                </a:lnTo>
                <a:cubicBezTo>
                  <a:pt x="1552393" y="311133"/>
                  <a:pt x="1543778" y="307162"/>
                  <a:pt x="1616147" y="317500"/>
                </a:cubicBezTo>
                <a:cubicBezTo>
                  <a:pt x="1658524" y="323554"/>
                  <a:pt x="1701618" y="326168"/>
                  <a:pt x="1743147" y="336550"/>
                </a:cubicBezTo>
                <a:cubicBezTo>
                  <a:pt x="1751614" y="338667"/>
                  <a:pt x="1759916" y="341605"/>
                  <a:pt x="1768547" y="342900"/>
                </a:cubicBezTo>
                <a:cubicBezTo>
                  <a:pt x="1802300" y="347963"/>
                  <a:pt x="1870147" y="355600"/>
                  <a:pt x="1870147" y="355600"/>
                </a:cubicBezTo>
                <a:cubicBezTo>
                  <a:pt x="1878614" y="359833"/>
                  <a:pt x="1886265" y="366444"/>
                  <a:pt x="1895547" y="368300"/>
                </a:cubicBezTo>
                <a:cubicBezTo>
                  <a:pt x="1918472" y="372885"/>
                  <a:pt x="1942178" y="371918"/>
                  <a:pt x="1965397" y="374650"/>
                </a:cubicBezTo>
                <a:cubicBezTo>
                  <a:pt x="1978184" y="376154"/>
                  <a:pt x="1990797" y="378883"/>
                  <a:pt x="2003497" y="381000"/>
                </a:cubicBezTo>
                <a:cubicBezTo>
                  <a:pt x="2018314" y="387350"/>
                  <a:pt x="2032766" y="394628"/>
                  <a:pt x="2047947" y="400050"/>
                </a:cubicBezTo>
                <a:cubicBezTo>
                  <a:pt x="2169283" y="443384"/>
                  <a:pt x="2030704" y="390348"/>
                  <a:pt x="2124147" y="419100"/>
                </a:cubicBezTo>
                <a:cubicBezTo>
                  <a:pt x="2141432" y="424418"/>
                  <a:pt x="2157790" y="432431"/>
                  <a:pt x="2174947" y="438150"/>
                </a:cubicBezTo>
                <a:cubicBezTo>
                  <a:pt x="2189566" y="443023"/>
                  <a:pt x="2204778" y="445977"/>
                  <a:pt x="2219397" y="450850"/>
                </a:cubicBezTo>
                <a:cubicBezTo>
                  <a:pt x="2230211" y="454455"/>
                  <a:pt x="2240333" y="459945"/>
                  <a:pt x="2251147" y="463550"/>
                </a:cubicBezTo>
                <a:cubicBezTo>
                  <a:pt x="2265766" y="468423"/>
                  <a:pt x="2281215" y="470718"/>
                  <a:pt x="2295597" y="476250"/>
                </a:cubicBezTo>
                <a:cubicBezTo>
                  <a:pt x="2308850" y="481347"/>
                  <a:pt x="2320016" y="491500"/>
                  <a:pt x="2333697" y="495300"/>
                </a:cubicBezTo>
                <a:cubicBezTo>
                  <a:pt x="2358508" y="502192"/>
                  <a:pt x="2384497" y="503767"/>
                  <a:pt x="2409897" y="508000"/>
                </a:cubicBezTo>
                <a:cubicBezTo>
                  <a:pt x="2424714" y="514350"/>
                  <a:pt x="2439166" y="521628"/>
                  <a:pt x="2454347" y="527050"/>
                </a:cubicBezTo>
                <a:cubicBezTo>
                  <a:pt x="2468859" y="532233"/>
                  <a:pt x="2485014" y="532859"/>
                  <a:pt x="2498797" y="539750"/>
                </a:cubicBezTo>
                <a:cubicBezTo>
                  <a:pt x="2515083" y="547893"/>
                  <a:pt x="2526772" y="563747"/>
                  <a:pt x="2543247" y="571500"/>
                </a:cubicBezTo>
                <a:cubicBezTo>
                  <a:pt x="2580568" y="589063"/>
                  <a:pt x="2612310" y="591345"/>
                  <a:pt x="2651197" y="596900"/>
                </a:cubicBezTo>
                <a:cubicBezTo>
                  <a:pt x="2695455" y="619029"/>
                  <a:pt x="2716850" y="631484"/>
                  <a:pt x="2765497" y="647700"/>
                </a:cubicBezTo>
                <a:cubicBezTo>
                  <a:pt x="2790897" y="656167"/>
                  <a:pt x="2817750" y="661126"/>
                  <a:pt x="2841697" y="673100"/>
                </a:cubicBezTo>
                <a:cubicBezTo>
                  <a:pt x="2916081" y="710292"/>
                  <a:pt x="2843406" y="676200"/>
                  <a:pt x="2917897" y="704850"/>
                </a:cubicBezTo>
                <a:cubicBezTo>
                  <a:pt x="2932943" y="710637"/>
                  <a:pt x="2947711" y="717145"/>
                  <a:pt x="2962347" y="723900"/>
                </a:cubicBezTo>
                <a:cubicBezTo>
                  <a:pt x="2975239" y="729850"/>
                  <a:pt x="2987264" y="737677"/>
                  <a:pt x="3000447" y="742950"/>
                </a:cubicBezTo>
                <a:cubicBezTo>
                  <a:pt x="3041548" y="759391"/>
                  <a:pt x="3011680" y="736490"/>
                  <a:pt x="3057597" y="762000"/>
                </a:cubicBezTo>
                <a:cubicBezTo>
                  <a:pt x="3066848" y="767140"/>
                  <a:pt x="3073922" y="775605"/>
                  <a:pt x="3082997" y="781050"/>
                </a:cubicBezTo>
                <a:cubicBezTo>
                  <a:pt x="3095173" y="788355"/>
                  <a:pt x="3108721" y="793139"/>
                  <a:pt x="3121097" y="800100"/>
                </a:cubicBezTo>
                <a:cubicBezTo>
                  <a:pt x="3133665" y="807169"/>
                  <a:pt x="3181829" y="835315"/>
                  <a:pt x="3203647" y="850900"/>
                </a:cubicBezTo>
                <a:cubicBezTo>
                  <a:pt x="3212259" y="857051"/>
                  <a:pt x="3221082" y="862981"/>
                  <a:pt x="3229047" y="869950"/>
                </a:cubicBezTo>
                <a:cubicBezTo>
                  <a:pt x="3238058" y="877835"/>
                  <a:pt x="3244293" y="889004"/>
                  <a:pt x="3254447" y="895350"/>
                </a:cubicBezTo>
                <a:cubicBezTo>
                  <a:pt x="3261848" y="899975"/>
                  <a:pt x="3271380" y="899583"/>
                  <a:pt x="3279847" y="901700"/>
                </a:cubicBezTo>
                <a:cubicBezTo>
                  <a:pt x="3336227" y="986270"/>
                  <a:pt x="3250253" y="865756"/>
                  <a:pt x="3311597" y="927100"/>
                </a:cubicBezTo>
                <a:cubicBezTo>
                  <a:pt x="3340069" y="955572"/>
                  <a:pt x="3348739" y="978527"/>
                  <a:pt x="3368747" y="1009650"/>
                </a:cubicBezTo>
                <a:cubicBezTo>
                  <a:pt x="3381128" y="1028909"/>
                  <a:pt x="3399607" y="1045080"/>
                  <a:pt x="3406847" y="1066800"/>
                </a:cubicBezTo>
                <a:cubicBezTo>
                  <a:pt x="3411080" y="1079500"/>
                  <a:pt x="3414575" y="1092471"/>
                  <a:pt x="3419547" y="1104900"/>
                </a:cubicBezTo>
                <a:cubicBezTo>
                  <a:pt x="3434416" y="1142071"/>
                  <a:pt x="3429837" y="1117229"/>
                  <a:pt x="3438597" y="1149350"/>
                </a:cubicBezTo>
                <a:cubicBezTo>
                  <a:pt x="3443190" y="1166189"/>
                  <a:pt x="3446164" y="1183467"/>
                  <a:pt x="3451297" y="1200150"/>
                </a:cubicBezTo>
                <a:cubicBezTo>
                  <a:pt x="3457783" y="1221230"/>
                  <a:pt x="3466979" y="1237864"/>
                  <a:pt x="3476697" y="1257300"/>
                </a:cubicBezTo>
                <a:cubicBezTo>
                  <a:pt x="3490304" y="1325333"/>
                  <a:pt x="3475945" y="1256160"/>
                  <a:pt x="3489397" y="1314450"/>
                </a:cubicBezTo>
                <a:cubicBezTo>
                  <a:pt x="3493785" y="1333465"/>
                  <a:pt x="3497709" y="1352585"/>
                  <a:pt x="3502097" y="1371600"/>
                </a:cubicBezTo>
                <a:cubicBezTo>
                  <a:pt x="3504059" y="1380104"/>
                  <a:pt x="3506735" y="1388442"/>
                  <a:pt x="3508447" y="1397000"/>
                </a:cubicBezTo>
                <a:cubicBezTo>
                  <a:pt x="3510972" y="1409625"/>
                  <a:pt x="3513200" y="1422324"/>
                  <a:pt x="3514797" y="1435100"/>
                </a:cubicBezTo>
                <a:cubicBezTo>
                  <a:pt x="3517435" y="1456208"/>
                  <a:pt x="3516975" y="1477741"/>
                  <a:pt x="3521147" y="1498600"/>
                </a:cubicBezTo>
                <a:cubicBezTo>
                  <a:pt x="3523382" y="1509777"/>
                  <a:pt x="3529614" y="1519767"/>
                  <a:pt x="3533847" y="1530350"/>
                </a:cubicBezTo>
                <a:cubicBezTo>
                  <a:pt x="3531730" y="1648883"/>
                  <a:pt x="3531382" y="1767461"/>
                  <a:pt x="3527497" y="1885950"/>
                </a:cubicBezTo>
                <a:cubicBezTo>
                  <a:pt x="3527143" y="1896737"/>
                  <a:pt x="3523987" y="1907287"/>
                  <a:pt x="3521147" y="1917700"/>
                </a:cubicBezTo>
                <a:cubicBezTo>
                  <a:pt x="3517625" y="1930615"/>
                  <a:pt x="3511694" y="1942813"/>
                  <a:pt x="3508447" y="1955800"/>
                </a:cubicBezTo>
                <a:cubicBezTo>
                  <a:pt x="3506330" y="1964267"/>
                  <a:pt x="3506427" y="1973623"/>
                  <a:pt x="3502097" y="1981200"/>
                </a:cubicBezTo>
                <a:cubicBezTo>
                  <a:pt x="3497642" y="1988997"/>
                  <a:pt x="3488560" y="1993161"/>
                  <a:pt x="3483047" y="2000250"/>
                </a:cubicBezTo>
                <a:cubicBezTo>
                  <a:pt x="3421162" y="2079816"/>
                  <a:pt x="3499648" y="1996349"/>
                  <a:pt x="3419547" y="2076450"/>
                </a:cubicBezTo>
                <a:cubicBezTo>
                  <a:pt x="3405503" y="2090494"/>
                  <a:pt x="3399128" y="2099359"/>
                  <a:pt x="3381447" y="2108200"/>
                </a:cubicBezTo>
                <a:cubicBezTo>
                  <a:pt x="3375460" y="2111193"/>
                  <a:pt x="3368664" y="2112200"/>
                  <a:pt x="3362397" y="2114550"/>
                </a:cubicBezTo>
                <a:cubicBezTo>
                  <a:pt x="3351724" y="2118552"/>
                  <a:pt x="3341063" y="2122621"/>
                  <a:pt x="3330647" y="2127250"/>
                </a:cubicBezTo>
                <a:cubicBezTo>
                  <a:pt x="3304087" y="2139054"/>
                  <a:pt x="3298934" y="2146690"/>
                  <a:pt x="3267147" y="2152650"/>
                </a:cubicBezTo>
                <a:cubicBezTo>
                  <a:pt x="3246239" y="2156570"/>
                  <a:pt x="3224755" y="2156362"/>
                  <a:pt x="3203647" y="2159000"/>
                </a:cubicBezTo>
                <a:cubicBezTo>
                  <a:pt x="3190871" y="2160597"/>
                  <a:pt x="3178309" y="2163648"/>
                  <a:pt x="3165547" y="2165350"/>
                </a:cubicBezTo>
                <a:cubicBezTo>
                  <a:pt x="3146548" y="2167883"/>
                  <a:pt x="3127396" y="2169167"/>
                  <a:pt x="3108397" y="2171700"/>
                </a:cubicBezTo>
                <a:cubicBezTo>
                  <a:pt x="2968648" y="2190333"/>
                  <a:pt x="3145854" y="2167574"/>
                  <a:pt x="3044897" y="2184400"/>
                </a:cubicBezTo>
                <a:cubicBezTo>
                  <a:pt x="3015370" y="2189321"/>
                  <a:pt x="2985524" y="2192179"/>
                  <a:pt x="2955997" y="2197100"/>
                </a:cubicBezTo>
                <a:cubicBezTo>
                  <a:pt x="2943297" y="2199217"/>
                  <a:pt x="2930673" y="2201853"/>
                  <a:pt x="2917897" y="2203450"/>
                </a:cubicBezTo>
                <a:cubicBezTo>
                  <a:pt x="2896789" y="2206088"/>
                  <a:pt x="2875455" y="2206792"/>
                  <a:pt x="2854397" y="2209800"/>
                </a:cubicBezTo>
                <a:cubicBezTo>
                  <a:pt x="2691906" y="2233013"/>
                  <a:pt x="2876913" y="2214103"/>
                  <a:pt x="2714697" y="2228850"/>
                </a:cubicBezTo>
                <a:cubicBezTo>
                  <a:pt x="2708347" y="2230967"/>
                  <a:pt x="2701634" y="2232207"/>
                  <a:pt x="2695647" y="2235200"/>
                </a:cubicBezTo>
                <a:cubicBezTo>
                  <a:pt x="2688821" y="2238613"/>
                  <a:pt x="2684033" y="2246184"/>
                  <a:pt x="2676597" y="2247900"/>
                </a:cubicBezTo>
                <a:cubicBezTo>
                  <a:pt x="2657267" y="2252361"/>
                  <a:pt x="2520886" y="2260397"/>
                  <a:pt x="2517847" y="2260600"/>
                </a:cubicBezTo>
                <a:cubicBezTo>
                  <a:pt x="2507264" y="2262717"/>
                  <a:pt x="2496568" y="2264332"/>
                  <a:pt x="2486097" y="2266950"/>
                </a:cubicBezTo>
                <a:cubicBezTo>
                  <a:pt x="2479603" y="2268573"/>
                  <a:pt x="2473682" y="2272415"/>
                  <a:pt x="2467047" y="2273300"/>
                </a:cubicBezTo>
                <a:cubicBezTo>
                  <a:pt x="2441783" y="2276669"/>
                  <a:pt x="2416247" y="2277533"/>
                  <a:pt x="2390847" y="2279650"/>
                </a:cubicBezTo>
                <a:cubicBezTo>
                  <a:pt x="2294096" y="2307293"/>
                  <a:pt x="2366535" y="2290380"/>
                  <a:pt x="2187647" y="2298700"/>
                </a:cubicBezTo>
                <a:lnTo>
                  <a:pt x="2073347" y="2305050"/>
                </a:lnTo>
                <a:cubicBezTo>
                  <a:pt x="1952577" y="2312598"/>
                  <a:pt x="2006158" y="2311705"/>
                  <a:pt x="1870147" y="2317750"/>
                </a:cubicBezTo>
                <a:cubicBezTo>
                  <a:pt x="1676925" y="2326338"/>
                  <a:pt x="1600377" y="2326066"/>
                  <a:pt x="1381197" y="2330450"/>
                </a:cubicBezTo>
                <a:cubicBezTo>
                  <a:pt x="1370614" y="2332567"/>
                  <a:pt x="1359918" y="2334182"/>
                  <a:pt x="1349447" y="2336800"/>
                </a:cubicBezTo>
                <a:cubicBezTo>
                  <a:pt x="1334498" y="2340537"/>
                  <a:pt x="1320065" y="2346271"/>
                  <a:pt x="1304997" y="2349500"/>
                </a:cubicBezTo>
                <a:cubicBezTo>
                  <a:pt x="1281561" y="2354522"/>
                  <a:pt x="1257776" y="2353714"/>
                  <a:pt x="1235147" y="2362200"/>
                </a:cubicBezTo>
                <a:cubicBezTo>
                  <a:pt x="1168735" y="2387104"/>
                  <a:pt x="1249545" y="2364951"/>
                  <a:pt x="1184347" y="2381250"/>
                </a:cubicBezTo>
                <a:lnTo>
                  <a:pt x="1165297" y="237490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71480"/>
            <a:ext cx="705353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숙제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아래의 데이터를 저장할 수 있는 객체를 만들고</a:t>
            </a:r>
            <a:r>
              <a:rPr lang="en-US" altLang="ko-KR" dirty="0" smtClean="0"/>
              <a:t>,  </a:t>
            </a:r>
            <a:r>
              <a:rPr lang="ko-KR" altLang="en-US" dirty="0" smtClean="0"/>
              <a:t>값을 입력한다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강다연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경기도 수원시 </a:t>
            </a:r>
            <a:r>
              <a:rPr lang="ko-KR" altLang="en-US" dirty="0" err="1" smtClean="0"/>
              <a:t>영통구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영통동</a:t>
            </a:r>
            <a:r>
              <a:rPr lang="en-US" altLang="ko-KR" dirty="0" smtClean="0"/>
              <a:t>, 26</a:t>
            </a:r>
          </a:p>
          <a:p>
            <a:r>
              <a:rPr lang="ko-KR" altLang="en-US" dirty="0" smtClean="0"/>
              <a:t>김다영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서울시 강남구 역삼동</a:t>
            </a:r>
            <a:r>
              <a:rPr lang="en-US" altLang="ko-KR" dirty="0" smtClean="0"/>
              <a:t>, 25</a:t>
            </a:r>
          </a:p>
          <a:p>
            <a:r>
              <a:rPr lang="ko-KR" altLang="en-US" dirty="0" smtClean="0"/>
              <a:t>김선경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서울시 강남구 서초동</a:t>
            </a:r>
            <a:r>
              <a:rPr lang="en-US" altLang="ko-KR" dirty="0" smtClean="0"/>
              <a:t>, 25</a:t>
            </a:r>
          </a:p>
          <a:p>
            <a:r>
              <a:rPr lang="ko-KR" altLang="en-US" dirty="0" smtClean="0"/>
              <a:t>김주민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마계인천시 부평구 </a:t>
            </a:r>
            <a:r>
              <a:rPr lang="ko-KR" altLang="en-US" dirty="0" err="1" smtClean="0"/>
              <a:t>부평동</a:t>
            </a:r>
            <a:r>
              <a:rPr lang="en-US" altLang="ko-KR" dirty="0" smtClean="0"/>
              <a:t>, 26</a:t>
            </a:r>
          </a:p>
          <a:p>
            <a:r>
              <a:rPr lang="ko-KR" altLang="en-US" dirty="0" smtClean="0"/>
              <a:t>박상준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서울시 동대문구 </a:t>
            </a:r>
            <a:r>
              <a:rPr lang="ko-KR" altLang="en-US" dirty="0" err="1" smtClean="0"/>
              <a:t>동대문동</a:t>
            </a:r>
            <a:r>
              <a:rPr lang="en-US" altLang="ko-KR" dirty="0" smtClean="0"/>
              <a:t>, 27</a:t>
            </a:r>
          </a:p>
          <a:p>
            <a:r>
              <a:rPr lang="ko-KR" altLang="en-US" dirty="0" smtClean="0"/>
              <a:t>홍찬영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수원시 </a:t>
            </a:r>
            <a:r>
              <a:rPr lang="ko-KR" altLang="en-US" dirty="0" err="1" smtClean="0"/>
              <a:t>수원동</a:t>
            </a:r>
            <a:r>
              <a:rPr lang="ko-KR" altLang="en-US" dirty="0" smtClean="0"/>
              <a:t> </a:t>
            </a:r>
            <a:r>
              <a:rPr lang="en-US" altLang="ko-KR" dirty="0" smtClean="0"/>
              <a:t>,30</a:t>
            </a:r>
          </a:p>
          <a:p>
            <a:r>
              <a:rPr lang="ko-KR" altLang="en-US" dirty="0" smtClean="0"/>
              <a:t>장영석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서울시 구로구 구로동</a:t>
            </a:r>
            <a:r>
              <a:rPr lang="en-US" altLang="ko-KR" dirty="0" smtClean="0"/>
              <a:t>, 28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값을 출력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이름   주소   나이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이름에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영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이 들어가는 개수를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서울시에 </a:t>
            </a:r>
            <a:r>
              <a:rPr lang="ko-KR" altLang="en-US" dirty="0" err="1" smtClean="0"/>
              <a:t>살고있는</a:t>
            </a:r>
            <a:r>
              <a:rPr lang="ko-KR" altLang="en-US" dirty="0" smtClean="0"/>
              <a:t> 사람을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smtClean="0"/>
              <a:t>나이의 합산을 출력</a:t>
            </a:r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948</Words>
  <Application>Microsoft Office PowerPoint</Application>
  <PresentationFormat>화면 슬라이드 쇼(4:3)</PresentationFormat>
  <Paragraphs>263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70</cp:revision>
  <dcterms:created xsi:type="dcterms:W3CDTF">2023-06-26T01:12:42Z</dcterms:created>
  <dcterms:modified xsi:type="dcterms:W3CDTF">2023-06-27T01:43:51Z</dcterms:modified>
</cp:coreProperties>
</file>