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16" autoAdjust="0"/>
    <p:restoredTop sz="94660"/>
  </p:normalViewPr>
  <p:slideViewPr>
    <p:cSldViewPr>
      <p:cViewPr>
        <p:scale>
          <a:sx n="150" d="100"/>
          <a:sy n="150" d="100"/>
        </p:scale>
        <p:origin x="-88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4ED9-403A-4ED0-A9F9-0F37D6430816}" type="datetimeFigureOut">
              <a:rPr lang="ko-KR" altLang="en-US" smtClean="0"/>
              <a:pPr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D823-65FE-422C-ACBB-BC340ABCAC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26564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코드의 </a:t>
            </a:r>
            <a:r>
              <a:rPr lang="ko-KR" altLang="en-US" dirty="0" err="1" smtClean="0"/>
              <a:t>재사용성</a:t>
            </a:r>
            <a:endParaRPr lang="en-US" altLang="ko-KR" dirty="0" smtClean="0"/>
          </a:p>
          <a:p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3390941" cy="250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1928794" y="1500174"/>
            <a:ext cx="335758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14942" y="1071546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상속이 들어가지 않으면</a:t>
            </a:r>
            <a:endParaRPr lang="en-US" altLang="ko-KR" sz="1200" dirty="0" smtClean="0"/>
          </a:p>
          <a:p>
            <a:r>
              <a:rPr lang="ko-KR" altLang="en-US" sz="1200" dirty="0" smtClean="0"/>
              <a:t>클래스로 생성되는 모든 객체가</a:t>
            </a:r>
            <a:endParaRPr lang="en-US" altLang="ko-KR" sz="1200" dirty="0" smtClean="0"/>
          </a:p>
          <a:p>
            <a:r>
              <a:rPr lang="ko-KR" altLang="en-US" sz="1200" dirty="0" smtClean="0"/>
              <a:t>동일한 일만을 수행한다</a:t>
            </a:r>
            <a:r>
              <a:rPr lang="en-US" altLang="ko-KR" sz="1200" dirty="0" smtClean="0"/>
              <a:t>. =&gt; </a:t>
            </a:r>
            <a:r>
              <a:rPr lang="ko-KR" altLang="en-US" sz="1200" dirty="0" smtClean="0"/>
              <a:t>객체만의 특성이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785926"/>
            <a:ext cx="571504" cy="53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0578" y="2786058"/>
            <a:ext cx="571504" cy="50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714876" y="2285992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</a:t>
            </a:r>
            <a:r>
              <a:rPr lang="en-US" altLang="ko-KR" sz="1400" dirty="0" err="1" smtClean="0"/>
              <a:t>conan</a:t>
            </a:r>
            <a:r>
              <a:rPr lang="en-US" altLang="ko-KR" sz="1400" dirty="0" smtClean="0"/>
              <a:t>=new Person();</a:t>
            </a:r>
          </a:p>
          <a:p>
            <a:r>
              <a:rPr lang="ko-KR" altLang="en-US" sz="1400" dirty="0" err="1" smtClean="0"/>
              <a:t>코난은</a:t>
            </a:r>
            <a:r>
              <a:rPr lang="ko-KR" altLang="en-US" sz="1400" dirty="0" smtClean="0"/>
              <a:t> 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이름이 있으며 먹는 일을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97636" y="3277489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Person criminal=new Person();</a:t>
            </a:r>
          </a:p>
          <a:p>
            <a:r>
              <a:rPr lang="ko-KR" altLang="en-US" sz="1400" dirty="0" smtClean="0"/>
              <a:t>범인은 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이름이 있으며 먹는 일을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429000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객체만의 특성을 가지기 위해 상속을 사용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071942"/>
            <a:ext cx="371474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rot="5400000">
            <a:off x="1857356" y="4357694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3108" y="4143380"/>
            <a:ext cx="4330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자식이 </a:t>
            </a:r>
            <a:r>
              <a:rPr lang="ko-KR" altLang="en-US" sz="1400" dirty="0" err="1" smtClean="0"/>
              <a:t>가져야하는</a:t>
            </a:r>
            <a:r>
              <a:rPr lang="ko-KR" altLang="en-US" sz="1400" dirty="0" smtClean="0"/>
              <a:t> 공통 코드는 부모에 한번만 정의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2571736" y="521495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1214414" y="5143512"/>
            <a:ext cx="207170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7422" y="4714884"/>
            <a:ext cx="5732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자식은 부모의 공통코드를 사용하면서</a:t>
            </a:r>
            <a:r>
              <a:rPr lang="en-US" altLang="ko-KR" sz="1400" dirty="0" smtClean="0"/>
              <a:t>(</a:t>
            </a:r>
            <a:r>
              <a:rPr lang="ko-KR" altLang="en-US" sz="1400" b="1" dirty="0" smtClean="0"/>
              <a:t>코드의 </a:t>
            </a:r>
            <a:r>
              <a:rPr lang="ko-KR" altLang="en-US" sz="1400" b="1" dirty="0" err="1" smtClean="0"/>
              <a:t>재사용성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</a:t>
            </a:r>
            <a:r>
              <a:rPr lang="ko-KR" altLang="en-US" sz="1400" dirty="0" smtClean="0"/>
              <a:t>자신만의 기능을 구현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홍길동은 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이름 먹는 일을 가지며 싸움을 잘한다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</a:t>
            </a:r>
            <a:r>
              <a:rPr lang="ko-KR" altLang="en-US" sz="1400" dirty="0" err="1" smtClean="0"/>
              <a:t>클락은</a:t>
            </a:r>
            <a:r>
              <a:rPr lang="ko-KR" altLang="en-US" sz="1400" dirty="0" smtClean="0"/>
              <a:t> 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먹는일을</a:t>
            </a:r>
            <a:r>
              <a:rPr lang="ko-KR" altLang="en-US" sz="1400" dirty="0" smtClean="0"/>
              <a:t> 가지며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힘이 </a:t>
            </a:r>
            <a:r>
              <a:rPr lang="ko-KR" altLang="en-US" sz="1400" dirty="0" err="1" smtClean="0"/>
              <a:t>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3857620" y="6000768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57686" y="5834738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자식을 생성하여 부모의 기능과 자식의 기능을</a:t>
            </a:r>
            <a:endParaRPr lang="en-US" altLang="ko-KR" sz="1400" dirty="0" smtClean="0"/>
          </a:p>
          <a:p>
            <a:r>
              <a:rPr lang="ko-KR" altLang="en-US" sz="1400" dirty="0" smtClean="0"/>
              <a:t>모두 사용한다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4192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*Polymorphism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객체다형성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is a </a:t>
            </a:r>
            <a:r>
              <a:rPr lang="ko-KR" altLang="en-US" sz="1600" dirty="0" smtClean="0"/>
              <a:t>관계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-method</a:t>
            </a:r>
            <a:r>
              <a:rPr lang="ko-KR" altLang="en-US" sz="1600" dirty="0" err="1" smtClean="0"/>
              <a:t>다형성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28794" y="9286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1858150" y="1142984"/>
            <a:ext cx="427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071670" y="135729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59232" y="785794"/>
            <a:ext cx="5380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Overload : </a:t>
            </a:r>
            <a:r>
              <a:rPr lang="ko-KR" altLang="en-US" sz="1600" dirty="0" smtClean="0"/>
              <a:t>클래스 하나에서 같은 이름의 </a:t>
            </a:r>
            <a:r>
              <a:rPr lang="en-US" altLang="ko-KR" sz="1600" dirty="0" err="1" smtClean="0"/>
              <a:t>mehtod</a:t>
            </a:r>
            <a:r>
              <a:rPr lang="ko-KR" altLang="en-US" sz="1600" dirty="0" smtClean="0"/>
              <a:t>를 작성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5984" y="1161620"/>
            <a:ext cx="5952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Override : </a:t>
            </a:r>
            <a:r>
              <a:rPr lang="ko-KR" altLang="en-US" sz="1600" dirty="0" smtClean="0"/>
              <a:t>상속관계의 클래스에서 같은 이름의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작성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1928802"/>
            <a:ext cx="870334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*Override</a:t>
            </a:r>
            <a:r>
              <a:rPr lang="en-US" altLang="ko-KR" sz="1600" dirty="0" smtClean="0"/>
              <a:t> ( Overriding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상속관계에서 같은 이름의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자식 클래스에서 </a:t>
            </a:r>
            <a:r>
              <a:rPr lang="ko-KR" altLang="en-US" sz="1600" dirty="0" smtClean="0"/>
              <a:t>재정의하는 </a:t>
            </a:r>
            <a:r>
              <a:rPr lang="ko-KR" altLang="en-US" sz="1600" dirty="0" smtClean="0"/>
              <a:t>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부모가 제공하는 기능이 자식에게 맞지 않을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자식이 자신의 상황에 맞게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바꿔 사용하는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final</a:t>
            </a:r>
            <a:r>
              <a:rPr lang="ko-KR" altLang="en-US" sz="1600" dirty="0" smtClean="0"/>
              <a:t>이 있는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가 되지 않는다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부모의 기능을 변경하지 말고 사용할 때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규칙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달라도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반환형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매개변수는 반드시 같아야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-Override </a:t>
            </a:r>
            <a:r>
              <a:rPr lang="ko-KR" altLang="en-US" sz="1600" dirty="0" smtClean="0"/>
              <a:t>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최우선적으로 호출된다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class Test{</a:t>
            </a:r>
          </a:p>
          <a:p>
            <a:r>
              <a:rPr lang="en-US" altLang="ko-KR" sz="1600" dirty="0" smtClean="0"/>
              <a:t>     public void method(){</a:t>
            </a:r>
          </a:p>
          <a:p>
            <a:r>
              <a:rPr lang="en-US" altLang="ko-KR" sz="1600" dirty="0" smtClean="0"/>
              <a:t>       A </a:t>
            </a:r>
            <a:r>
              <a:rPr lang="ko-KR" altLang="en-US" sz="1600" dirty="0" smtClean="0"/>
              <a:t>대한일</a:t>
            </a:r>
            <a:endParaRPr lang="en-US" altLang="ko-KR" sz="1600" dirty="0"/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 smtClean="0"/>
              <a:t>   }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class </a:t>
            </a:r>
            <a:r>
              <a:rPr lang="en-US" altLang="ko-KR" sz="1600" dirty="0" err="1" smtClean="0"/>
              <a:t>TestImpl</a:t>
            </a:r>
            <a:r>
              <a:rPr lang="en-US" altLang="ko-KR" sz="1600" dirty="0" smtClean="0"/>
              <a:t> extends Test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@Override</a:t>
            </a:r>
            <a:endParaRPr lang="en-US" altLang="ko-KR" sz="1600" dirty="0" smtClean="0"/>
          </a:p>
          <a:p>
            <a:r>
              <a:rPr lang="en-US" altLang="ko-KR" sz="1600" dirty="0" smtClean="0"/>
              <a:t>      public void method(){</a:t>
            </a:r>
          </a:p>
          <a:p>
            <a:r>
              <a:rPr lang="en-US" altLang="ko-KR" sz="1600" dirty="0" smtClean="0"/>
              <a:t>        B </a:t>
            </a:r>
            <a:r>
              <a:rPr lang="ko-KR" altLang="en-US" sz="1600" dirty="0" smtClean="0"/>
              <a:t>대한 일</a:t>
            </a:r>
            <a:endParaRPr lang="en-US" altLang="ko-KR" sz="1600" dirty="0" smtClean="0"/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 smtClean="0"/>
              <a:t>    }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1571604" y="114298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3108" y="1549587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같은 이름의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여러 개 작성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642910" y="5643578"/>
            <a:ext cx="278608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4857760"/>
            <a:ext cx="23680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자식클래스로 객체화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TestImpl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TestImpl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ti.method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-is a </a:t>
            </a:r>
            <a:r>
              <a:rPr lang="ko-KR" altLang="en-US" sz="1400" dirty="0" smtClean="0"/>
              <a:t>관계의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객체화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Test t=new </a:t>
            </a:r>
            <a:r>
              <a:rPr lang="en-US" altLang="ko-KR" sz="1400" dirty="0" err="1" smtClean="0"/>
              <a:t>TestImpl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t.method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1500166" y="3714752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5918" y="3667456"/>
            <a:ext cx="36006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광의의 접근 </a:t>
            </a:r>
            <a:r>
              <a:rPr lang="ko-KR" altLang="en-US" sz="1100" b="1" dirty="0" smtClean="0"/>
              <a:t>지정자 </a:t>
            </a:r>
            <a:r>
              <a:rPr lang="en-US" altLang="ko-KR" sz="1100" b="1" dirty="0" smtClean="0"/>
              <a:t>: </a:t>
            </a:r>
            <a:r>
              <a:rPr lang="en-US" altLang="ko-KR" sz="1100" b="1" dirty="0" err="1" smtClean="0"/>
              <a:t>defalut</a:t>
            </a:r>
            <a:r>
              <a:rPr lang="en-US" altLang="ko-KR" sz="1100" b="1" dirty="0" smtClean="0"/>
              <a:t> -&gt; protected -&gt; public</a:t>
            </a:r>
            <a:endParaRPr lang="ko-KR" altLang="en-US" sz="1100" b="1" dirty="0"/>
          </a:p>
        </p:txBody>
      </p:sp>
      <p:sp>
        <p:nvSpPr>
          <p:cNvPr id="22" name="자유형 21"/>
          <p:cNvSpPr/>
          <p:nvPr/>
        </p:nvSpPr>
        <p:spPr>
          <a:xfrm>
            <a:off x="2203450" y="5400366"/>
            <a:ext cx="2470150" cy="1032184"/>
          </a:xfrm>
          <a:custGeom>
            <a:avLst/>
            <a:gdLst>
              <a:gd name="connsiteX0" fmla="*/ 2470150 w 2470150"/>
              <a:gd name="connsiteY0" fmla="*/ 86034 h 1032184"/>
              <a:gd name="connsiteX1" fmla="*/ 2425700 w 2470150"/>
              <a:gd name="connsiteY1" fmla="*/ 28884 h 1032184"/>
              <a:gd name="connsiteX2" fmla="*/ 2400300 w 2470150"/>
              <a:gd name="connsiteY2" fmla="*/ 22534 h 1032184"/>
              <a:gd name="connsiteX3" fmla="*/ 2343150 w 2470150"/>
              <a:gd name="connsiteY3" fmla="*/ 3484 h 1032184"/>
              <a:gd name="connsiteX4" fmla="*/ 2190750 w 2470150"/>
              <a:gd name="connsiteY4" fmla="*/ 9834 h 1032184"/>
              <a:gd name="connsiteX5" fmla="*/ 2165350 w 2470150"/>
              <a:gd name="connsiteY5" fmla="*/ 16184 h 1032184"/>
              <a:gd name="connsiteX6" fmla="*/ 2108200 w 2470150"/>
              <a:gd name="connsiteY6" fmla="*/ 66984 h 1032184"/>
              <a:gd name="connsiteX7" fmla="*/ 2089150 w 2470150"/>
              <a:gd name="connsiteY7" fmla="*/ 86034 h 1032184"/>
              <a:gd name="connsiteX8" fmla="*/ 2063750 w 2470150"/>
              <a:gd name="connsiteY8" fmla="*/ 124134 h 1032184"/>
              <a:gd name="connsiteX9" fmla="*/ 2051050 w 2470150"/>
              <a:gd name="connsiteY9" fmla="*/ 143184 h 1032184"/>
              <a:gd name="connsiteX10" fmla="*/ 2025650 w 2470150"/>
              <a:gd name="connsiteY10" fmla="*/ 181284 h 1032184"/>
              <a:gd name="connsiteX11" fmla="*/ 1987550 w 2470150"/>
              <a:gd name="connsiteY11" fmla="*/ 232084 h 1032184"/>
              <a:gd name="connsiteX12" fmla="*/ 1968500 w 2470150"/>
              <a:gd name="connsiteY12" fmla="*/ 251134 h 1032184"/>
              <a:gd name="connsiteX13" fmla="*/ 1949450 w 2470150"/>
              <a:gd name="connsiteY13" fmla="*/ 276534 h 1032184"/>
              <a:gd name="connsiteX14" fmla="*/ 1936750 w 2470150"/>
              <a:gd name="connsiteY14" fmla="*/ 295584 h 1032184"/>
              <a:gd name="connsiteX15" fmla="*/ 1917700 w 2470150"/>
              <a:gd name="connsiteY15" fmla="*/ 314634 h 1032184"/>
              <a:gd name="connsiteX16" fmla="*/ 1879600 w 2470150"/>
              <a:gd name="connsiteY16" fmla="*/ 365434 h 1032184"/>
              <a:gd name="connsiteX17" fmla="*/ 1860550 w 2470150"/>
              <a:gd name="connsiteY17" fmla="*/ 390834 h 1032184"/>
              <a:gd name="connsiteX18" fmla="*/ 1847850 w 2470150"/>
              <a:gd name="connsiteY18" fmla="*/ 416234 h 1032184"/>
              <a:gd name="connsiteX19" fmla="*/ 1822450 w 2470150"/>
              <a:gd name="connsiteY19" fmla="*/ 435284 h 1032184"/>
              <a:gd name="connsiteX20" fmla="*/ 1803400 w 2470150"/>
              <a:gd name="connsiteY20" fmla="*/ 460684 h 1032184"/>
              <a:gd name="connsiteX21" fmla="*/ 1784350 w 2470150"/>
              <a:gd name="connsiteY21" fmla="*/ 479734 h 1032184"/>
              <a:gd name="connsiteX22" fmla="*/ 1752600 w 2470150"/>
              <a:gd name="connsiteY22" fmla="*/ 524184 h 1032184"/>
              <a:gd name="connsiteX23" fmla="*/ 1708150 w 2470150"/>
              <a:gd name="connsiteY23" fmla="*/ 568634 h 1032184"/>
              <a:gd name="connsiteX24" fmla="*/ 1689100 w 2470150"/>
              <a:gd name="connsiteY24" fmla="*/ 587684 h 1032184"/>
              <a:gd name="connsiteX25" fmla="*/ 1651000 w 2470150"/>
              <a:gd name="connsiteY25" fmla="*/ 644834 h 1032184"/>
              <a:gd name="connsiteX26" fmla="*/ 1638300 w 2470150"/>
              <a:gd name="connsiteY26" fmla="*/ 663884 h 1032184"/>
              <a:gd name="connsiteX27" fmla="*/ 1581150 w 2470150"/>
              <a:gd name="connsiteY27" fmla="*/ 714684 h 1032184"/>
              <a:gd name="connsiteX28" fmla="*/ 1543050 w 2470150"/>
              <a:gd name="connsiteY28" fmla="*/ 746434 h 1032184"/>
              <a:gd name="connsiteX29" fmla="*/ 1517650 w 2470150"/>
              <a:gd name="connsiteY29" fmla="*/ 752784 h 1032184"/>
              <a:gd name="connsiteX30" fmla="*/ 1485900 w 2470150"/>
              <a:gd name="connsiteY30" fmla="*/ 771834 h 1032184"/>
              <a:gd name="connsiteX31" fmla="*/ 1460500 w 2470150"/>
              <a:gd name="connsiteY31" fmla="*/ 778184 h 1032184"/>
              <a:gd name="connsiteX32" fmla="*/ 1441450 w 2470150"/>
              <a:gd name="connsiteY32" fmla="*/ 784534 h 1032184"/>
              <a:gd name="connsiteX33" fmla="*/ 1416050 w 2470150"/>
              <a:gd name="connsiteY33" fmla="*/ 790884 h 1032184"/>
              <a:gd name="connsiteX34" fmla="*/ 1397000 w 2470150"/>
              <a:gd name="connsiteY34" fmla="*/ 797234 h 1032184"/>
              <a:gd name="connsiteX35" fmla="*/ 1339850 w 2470150"/>
              <a:gd name="connsiteY35" fmla="*/ 803584 h 1032184"/>
              <a:gd name="connsiteX36" fmla="*/ 361950 w 2470150"/>
              <a:gd name="connsiteY36" fmla="*/ 822634 h 1032184"/>
              <a:gd name="connsiteX37" fmla="*/ 336550 w 2470150"/>
              <a:gd name="connsiteY37" fmla="*/ 835334 h 1032184"/>
              <a:gd name="connsiteX38" fmla="*/ 273050 w 2470150"/>
              <a:gd name="connsiteY38" fmla="*/ 860734 h 1032184"/>
              <a:gd name="connsiteX39" fmla="*/ 228600 w 2470150"/>
              <a:gd name="connsiteY39" fmla="*/ 879784 h 1032184"/>
              <a:gd name="connsiteX40" fmla="*/ 165100 w 2470150"/>
              <a:gd name="connsiteY40" fmla="*/ 924234 h 1032184"/>
              <a:gd name="connsiteX41" fmla="*/ 146050 w 2470150"/>
              <a:gd name="connsiteY41" fmla="*/ 930584 h 1032184"/>
              <a:gd name="connsiteX42" fmla="*/ 95250 w 2470150"/>
              <a:gd name="connsiteY42" fmla="*/ 968684 h 1032184"/>
              <a:gd name="connsiteX43" fmla="*/ 38100 w 2470150"/>
              <a:gd name="connsiteY43" fmla="*/ 1000434 h 1032184"/>
              <a:gd name="connsiteX44" fmla="*/ 19050 w 2470150"/>
              <a:gd name="connsiteY44" fmla="*/ 1019484 h 1032184"/>
              <a:gd name="connsiteX45" fmla="*/ 0 w 2470150"/>
              <a:gd name="connsiteY45" fmla="*/ 1032184 h 10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0150" h="1032184">
                <a:moveTo>
                  <a:pt x="2470150" y="86034"/>
                </a:moveTo>
                <a:cubicBezTo>
                  <a:pt x="2462474" y="63006"/>
                  <a:pt x="2456851" y="36672"/>
                  <a:pt x="2425700" y="28884"/>
                </a:cubicBezTo>
                <a:cubicBezTo>
                  <a:pt x="2417233" y="26767"/>
                  <a:pt x="2408472" y="25598"/>
                  <a:pt x="2400300" y="22534"/>
                </a:cubicBezTo>
                <a:cubicBezTo>
                  <a:pt x="2340208" y="0"/>
                  <a:pt x="2412730" y="17400"/>
                  <a:pt x="2343150" y="3484"/>
                </a:cubicBezTo>
                <a:cubicBezTo>
                  <a:pt x="2292350" y="5601"/>
                  <a:pt x="2241465" y="6212"/>
                  <a:pt x="2190750" y="9834"/>
                </a:cubicBezTo>
                <a:cubicBezTo>
                  <a:pt x="2182045" y="10456"/>
                  <a:pt x="2173156" y="12281"/>
                  <a:pt x="2165350" y="16184"/>
                </a:cubicBezTo>
                <a:cubicBezTo>
                  <a:pt x="2120000" y="38859"/>
                  <a:pt x="2135329" y="35333"/>
                  <a:pt x="2108200" y="66984"/>
                </a:cubicBezTo>
                <a:cubicBezTo>
                  <a:pt x="2102356" y="73802"/>
                  <a:pt x="2094663" y="78945"/>
                  <a:pt x="2089150" y="86034"/>
                </a:cubicBezTo>
                <a:cubicBezTo>
                  <a:pt x="2079779" y="98082"/>
                  <a:pt x="2072217" y="111434"/>
                  <a:pt x="2063750" y="124134"/>
                </a:cubicBezTo>
                <a:lnTo>
                  <a:pt x="2051050" y="143184"/>
                </a:lnTo>
                <a:cubicBezTo>
                  <a:pt x="2042583" y="155884"/>
                  <a:pt x="2034808" y="169073"/>
                  <a:pt x="2025650" y="181284"/>
                </a:cubicBezTo>
                <a:cubicBezTo>
                  <a:pt x="2012950" y="198217"/>
                  <a:pt x="2002517" y="217117"/>
                  <a:pt x="1987550" y="232084"/>
                </a:cubicBezTo>
                <a:cubicBezTo>
                  <a:pt x="1981200" y="238434"/>
                  <a:pt x="1974344" y="244316"/>
                  <a:pt x="1968500" y="251134"/>
                </a:cubicBezTo>
                <a:cubicBezTo>
                  <a:pt x="1961612" y="259169"/>
                  <a:pt x="1955601" y="267922"/>
                  <a:pt x="1949450" y="276534"/>
                </a:cubicBezTo>
                <a:cubicBezTo>
                  <a:pt x="1945014" y="282744"/>
                  <a:pt x="1941636" y="289721"/>
                  <a:pt x="1936750" y="295584"/>
                </a:cubicBezTo>
                <a:cubicBezTo>
                  <a:pt x="1931001" y="302483"/>
                  <a:pt x="1923387" y="307684"/>
                  <a:pt x="1917700" y="314634"/>
                </a:cubicBezTo>
                <a:cubicBezTo>
                  <a:pt x="1904296" y="331016"/>
                  <a:pt x="1892300" y="348501"/>
                  <a:pt x="1879600" y="365434"/>
                </a:cubicBezTo>
                <a:cubicBezTo>
                  <a:pt x="1873250" y="373901"/>
                  <a:pt x="1865283" y="381368"/>
                  <a:pt x="1860550" y="390834"/>
                </a:cubicBezTo>
                <a:cubicBezTo>
                  <a:pt x="1856317" y="399301"/>
                  <a:pt x="1854010" y="409047"/>
                  <a:pt x="1847850" y="416234"/>
                </a:cubicBezTo>
                <a:cubicBezTo>
                  <a:pt x="1840962" y="424269"/>
                  <a:pt x="1829934" y="427800"/>
                  <a:pt x="1822450" y="435284"/>
                </a:cubicBezTo>
                <a:cubicBezTo>
                  <a:pt x="1814966" y="442768"/>
                  <a:pt x="1810288" y="452649"/>
                  <a:pt x="1803400" y="460684"/>
                </a:cubicBezTo>
                <a:cubicBezTo>
                  <a:pt x="1797556" y="467502"/>
                  <a:pt x="1789960" y="472722"/>
                  <a:pt x="1784350" y="479734"/>
                </a:cubicBezTo>
                <a:cubicBezTo>
                  <a:pt x="1772975" y="493952"/>
                  <a:pt x="1764450" y="510359"/>
                  <a:pt x="1752600" y="524184"/>
                </a:cubicBezTo>
                <a:cubicBezTo>
                  <a:pt x="1738963" y="540093"/>
                  <a:pt x="1722967" y="553817"/>
                  <a:pt x="1708150" y="568634"/>
                </a:cubicBezTo>
                <a:cubicBezTo>
                  <a:pt x="1701800" y="574984"/>
                  <a:pt x="1693720" y="579983"/>
                  <a:pt x="1689100" y="587684"/>
                </a:cubicBezTo>
                <a:cubicBezTo>
                  <a:pt x="1656892" y="641364"/>
                  <a:pt x="1684069" y="598537"/>
                  <a:pt x="1651000" y="644834"/>
                </a:cubicBezTo>
                <a:cubicBezTo>
                  <a:pt x="1646564" y="651044"/>
                  <a:pt x="1643370" y="658180"/>
                  <a:pt x="1638300" y="663884"/>
                </a:cubicBezTo>
                <a:cubicBezTo>
                  <a:pt x="1567730" y="743275"/>
                  <a:pt x="1626648" y="676769"/>
                  <a:pt x="1581150" y="714684"/>
                </a:cubicBezTo>
                <a:cubicBezTo>
                  <a:pt x="1564995" y="728146"/>
                  <a:pt x="1562525" y="738087"/>
                  <a:pt x="1543050" y="746434"/>
                </a:cubicBezTo>
                <a:cubicBezTo>
                  <a:pt x="1535028" y="749872"/>
                  <a:pt x="1526117" y="750667"/>
                  <a:pt x="1517650" y="752784"/>
                </a:cubicBezTo>
                <a:cubicBezTo>
                  <a:pt x="1507067" y="759134"/>
                  <a:pt x="1497178" y="766821"/>
                  <a:pt x="1485900" y="771834"/>
                </a:cubicBezTo>
                <a:cubicBezTo>
                  <a:pt x="1477925" y="775378"/>
                  <a:pt x="1468891" y="775786"/>
                  <a:pt x="1460500" y="778184"/>
                </a:cubicBezTo>
                <a:cubicBezTo>
                  <a:pt x="1454064" y="780023"/>
                  <a:pt x="1447886" y="782695"/>
                  <a:pt x="1441450" y="784534"/>
                </a:cubicBezTo>
                <a:cubicBezTo>
                  <a:pt x="1433059" y="786932"/>
                  <a:pt x="1424441" y="788486"/>
                  <a:pt x="1416050" y="790884"/>
                </a:cubicBezTo>
                <a:cubicBezTo>
                  <a:pt x="1409614" y="792723"/>
                  <a:pt x="1403602" y="796134"/>
                  <a:pt x="1397000" y="797234"/>
                </a:cubicBezTo>
                <a:cubicBezTo>
                  <a:pt x="1378094" y="800385"/>
                  <a:pt x="1358900" y="801467"/>
                  <a:pt x="1339850" y="803584"/>
                </a:cubicBezTo>
                <a:cubicBezTo>
                  <a:pt x="986186" y="892000"/>
                  <a:pt x="1360511" y="802663"/>
                  <a:pt x="361950" y="822634"/>
                </a:cubicBezTo>
                <a:cubicBezTo>
                  <a:pt x="352486" y="822823"/>
                  <a:pt x="345251" y="831605"/>
                  <a:pt x="336550" y="835334"/>
                </a:cubicBezTo>
                <a:cubicBezTo>
                  <a:pt x="315596" y="844314"/>
                  <a:pt x="294677" y="853525"/>
                  <a:pt x="273050" y="860734"/>
                </a:cubicBezTo>
                <a:cubicBezTo>
                  <a:pt x="254531" y="866907"/>
                  <a:pt x="246535" y="868574"/>
                  <a:pt x="228600" y="879784"/>
                </a:cubicBezTo>
                <a:cubicBezTo>
                  <a:pt x="212040" y="890134"/>
                  <a:pt x="181646" y="918719"/>
                  <a:pt x="165100" y="924234"/>
                </a:cubicBezTo>
                <a:lnTo>
                  <a:pt x="146050" y="930584"/>
                </a:lnTo>
                <a:cubicBezTo>
                  <a:pt x="129117" y="943284"/>
                  <a:pt x="115330" y="961991"/>
                  <a:pt x="95250" y="968684"/>
                </a:cubicBezTo>
                <a:cubicBezTo>
                  <a:pt x="71295" y="976669"/>
                  <a:pt x="59935" y="978599"/>
                  <a:pt x="38100" y="1000434"/>
                </a:cubicBezTo>
                <a:cubicBezTo>
                  <a:pt x="31750" y="1006784"/>
                  <a:pt x="25949" y="1013735"/>
                  <a:pt x="19050" y="1019484"/>
                </a:cubicBezTo>
                <a:cubicBezTo>
                  <a:pt x="13187" y="1024370"/>
                  <a:pt x="0" y="1032184"/>
                  <a:pt x="0" y="103218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503760" y="4508500"/>
            <a:ext cx="2265090" cy="1790700"/>
          </a:xfrm>
          <a:custGeom>
            <a:avLst/>
            <a:gdLst>
              <a:gd name="connsiteX0" fmla="*/ 2265090 w 2265090"/>
              <a:gd name="connsiteY0" fmla="*/ 1790700 h 1790700"/>
              <a:gd name="connsiteX1" fmla="*/ 2239690 w 2265090"/>
              <a:gd name="connsiteY1" fmla="*/ 1784350 h 1790700"/>
              <a:gd name="connsiteX2" fmla="*/ 2176190 w 2265090"/>
              <a:gd name="connsiteY2" fmla="*/ 1778000 h 1790700"/>
              <a:gd name="connsiteX3" fmla="*/ 2138090 w 2265090"/>
              <a:gd name="connsiteY3" fmla="*/ 1765300 h 1790700"/>
              <a:gd name="connsiteX4" fmla="*/ 2112690 w 2265090"/>
              <a:gd name="connsiteY4" fmla="*/ 1758950 h 1790700"/>
              <a:gd name="connsiteX5" fmla="*/ 2093640 w 2265090"/>
              <a:gd name="connsiteY5" fmla="*/ 1746250 h 1790700"/>
              <a:gd name="connsiteX6" fmla="*/ 2042840 w 2265090"/>
              <a:gd name="connsiteY6" fmla="*/ 1714500 h 1790700"/>
              <a:gd name="connsiteX7" fmla="*/ 2011090 w 2265090"/>
              <a:gd name="connsiteY7" fmla="*/ 1689100 h 1790700"/>
              <a:gd name="connsiteX8" fmla="*/ 1992040 w 2265090"/>
              <a:gd name="connsiteY8" fmla="*/ 1663700 h 1790700"/>
              <a:gd name="connsiteX9" fmla="*/ 1979340 w 2265090"/>
              <a:gd name="connsiteY9" fmla="*/ 1644650 h 1790700"/>
              <a:gd name="connsiteX10" fmla="*/ 1934890 w 2265090"/>
              <a:gd name="connsiteY10" fmla="*/ 1587500 h 1790700"/>
              <a:gd name="connsiteX11" fmla="*/ 1903140 w 2265090"/>
              <a:gd name="connsiteY11" fmla="*/ 1536700 h 1790700"/>
              <a:gd name="connsiteX12" fmla="*/ 1890440 w 2265090"/>
              <a:gd name="connsiteY12" fmla="*/ 1517650 h 1790700"/>
              <a:gd name="connsiteX13" fmla="*/ 1865040 w 2265090"/>
              <a:gd name="connsiteY13" fmla="*/ 1492250 h 1790700"/>
              <a:gd name="connsiteX14" fmla="*/ 1839640 w 2265090"/>
              <a:gd name="connsiteY14" fmla="*/ 1460500 h 1790700"/>
              <a:gd name="connsiteX15" fmla="*/ 1820590 w 2265090"/>
              <a:gd name="connsiteY15" fmla="*/ 1416050 h 1790700"/>
              <a:gd name="connsiteX16" fmla="*/ 1801540 w 2265090"/>
              <a:gd name="connsiteY16" fmla="*/ 1397000 h 1790700"/>
              <a:gd name="connsiteX17" fmla="*/ 1782490 w 2265090"/>
              <a:gd name="connsiteY17" fmla="*/ 1352550 h 1790700"/>
              <a:gd name="connsiteX18" fmla="*/ 1769790 w 2265090"/>
              <a:gd name="connsiteY18" fmla="*/ 1320800 h 1790700"/>
              <a:gd name="connsiteX19" fmla="*/ 1738040 w 2265090"/>
              <a:gd name="connsiteY19" fmla="*/ 1257300 h 1790700"/>
              <a:gd name="connsiteX20" fmla="*/ 1712640 w 2265090"/>
              <a:gd name="connsiteY20" fmla="*/ 1200150 h 1790700"/>
              <a:gd name="connsiteX21" fmla="*/ 1706290 w 2265090"/>
              <a:gd name="connsiteY21" fmla="*/ 1168400 h 1790700"/>
              <a:gd name="connsiteX22" fmla="*/ 1680890 w 2265090"/>
              <a:gd name="connsiteY22" fmla="*/ 1130300 h 1790700"/>
              <a:gd name="connsiteX23" fmla="*/ 1661840 w 2265090"/>
              <a:gd name="connsiteY23" fmla="*/ 1079500 h 1790700"/>
              <a:gd name="connsiteX24" fmla="*/ 1636440 w 2265090"/>
              <a:gd name="connsiteY24" fmla="*/ 1009650 h 1790700"/>
              <a:gd name="connsiteX25" fmla="*/ 1617390 w 2265090"/>
              <a:gd name="connsiteY25" fmla="*/ 990600 h 1790700"/>
              <a:gd name="connsiteX26" fmla="*/ 1585640 w 2265090"/>
              <a:gd name="connsiteY26" fmla="*/ 933450 h 1790700"/>
              <a:gd name="connsiteX27" fmla="*/ 1572940 w 2265090"/>
              <a:gd name="connsiteY27" fmla="*/ 895350 h 1790700"/>
              <a:gd name="connsiteX28" fmla="*/ 1553890 w 2265090"/>
              <a:gd name="connsiteY28" fmla="*/ 869950 h 1790700"/>
              <a:gd name="connsiteX29" fmla="*/ 1541190 w 2265090"/>
              <a:gd name="connsiteY29" fmla="*/ 850900 h 1790700"/>
              <a:gd name="connsiteX30" fmla="*/ 1528490 w 2265090"/>
              <a:gd name="connsiteY30" fmla="*/ 806450 h 1790700"/>
              <a:gd name="connsiteX31" fmla="*/ 1503090 w 2265090"/>
              <a:gd name="connsiteY31" fmla="*/ 762000 h 1790700"/>
              <a:gd name="connsiteX32" fmla="*/ 1477690 w 2265090"/>
              <a:gd name="connsiteY32" fmla="*/ 711200 h 1790700"/>
              <a:gd name="connsiteX33" fmla="*/ 1452290 w 2265090"/>
              <a:gd name="connsiteY33" fmla="*/ 673100 h 1790700"/>
              <a:gd name="connsiteX34" fmla="*/ 1445940 w 2265090"/>
              <a:gd name="connsiteY34" fmla="*/ 654050 h 1790700"/>
              <a:gd name="connsiteX35" fmla="*/ 1420540 w 2265090"/>
              <a:gd name="connsiteY35" fmla="*/ 615950 h 1790700"/>
              <a:gd name="connsiteX36" fmla="*/ 1414190 w 2265090"/>
              <a:gd name="connsiteY36" fmla="*/ 596900 h 1790700"/>
              <a:gd name="connsiteX37" fmla="*/ 1382440 w 2265090"/>
              <a:gd name="connsiteY37" fmla="*/ 552450 h 1790700"/>
              <a:gd name="connsiteX38" fmla="*/ 1376090 w 2265090"/>
              <a:gd name="connsiteY38" fmla="*/ 533400 h 1790700"/>
              <a:gd name="connsiteX39" fmla="*/ 1350690 w 2265090"/>
              <a:gd name="connsiteY39" fmla="*/ 495300 h 1790700"/>
              <a:gd name="connsiteX40" fmla="*/ 1325290 w 2265090"/>
              <a:gd name="connsiteY40" fmla="*/ 457200 h 1790700"/>
              <a:gd name="connsiteX41" fmla="*/ 1306240 w 2265090"/>
              <a:gd name="connsiteY41" fmla="*/ 412750 h 1790700"/>
              <a:gd name="connsiteX42" fmla="*/ 1287190 w 2265090"/>
              <a:gd name="connsiteY42" fmla="*/ 387350 h 1790700"/>
              <a:gd name="connsiteX43" fmla="*/ 1280840 w 2265090"/>
              <a:gd name="connsiteY43" fmla="*/ 368300 h 1790700"/>
              <a:gd name="connsiteX44" fmla="*/ 1261790 w 2265090"/>
              <a:gd name="connsiteY44" fmla="*/ 349250 h 1790700"/>
              <a:gd name="connsiteX45" fmla="*/ 1249090 w 2265090"/>
              <a:gd name="connsiteY45" fmla="*/ 330200 h 1790700"/>
              <a:gd name="connsiteX46" fmla="*/ 1230040 w 2265090"/>
              <a:gd name="connsiteY46" fmla="*/ 311150 h 1790700"/>
              <a:gd name="connsiteX47" fmla="*/ 1217340 w 2265090"/>
              <a:gd name="connsiteY47" fmla="*/ 292100 h 1790700"/>
              <a:gd name="connsiteX48" fmla="*/ 1198290 w 2265090"/>
              <a:gd name="connsiteY48" fmla="*/ 273050 h 1790700"/>
              <a:gd name="connsiteX49" fmla="*/ 1185590 w 2265090"/>
              <a:gd name="connsiteY49" fmla="*/ 247650 h 1790700"/>
              <a:gd name="connsiteX50" fmla="*/ 1166540 w 2265090"/>
              <a:gd name="connsiteY50" fmla="*/ 234950 h 1790700"/>
              <a:gd name="connsiteX51" fmla="*/ 1147490 w 2265090"/>
              <a:gd name="connsiteY51" fmla="*/ 215900 h 1790700"/>
              <a:gd name="connsiteX52" fmla="*/ 1109390 w 2265090"/>
              <a:gd name="connsiteY52" fmla="*/ 190500 h 1790700"/>
              <a:gd name="connsiteX53" fmla="*/ 1071290 w 2265090"/>
              <a:gd name="connsiteY53" fmla="*/ 158750 h 1790700"/>
              <a:gd name="connsiteX54" fmla="*/ 1045890 w 2265090"/>
              <a:gd name="connsiteY54" fmla="*/ 146050 h 1790700"/>
              <a:gd name="connsiteX55" fmla="*/ 1007790 w 2265090"/>
              <a:gd name="connsiteY55" fmla="*/ 120650 h 1790700"/>
              <a:gd name="connsiteX56" fmla="*/ 988740 w 2265090"/>
              <a:gd name="connsiteY56" fmla="*/ 101600 h 1790700"/>
              <a:gd name="connsiteX57" fmla="*/ 976040 w 2265090"/>
              <a:gd name="connsiteY57" fmla="*/ 82550 h 1790700"/>
              <a:gd name="connsiteX58" fmla="*/ 937940 w 2265090"/>
              <a:gd name="connsiteY58" fmla="*/ 69850 h 1790700"/>
              <a:gd name="connsiteX59" fmla="*/ 893490 w 2265090"/>
              <a:gd name="connsiteY59" fmla="*/ 50800 h 1790700"/>
              <a:gd name="connsiteX60" fmla="*/ 849040 w 2265090"/>
              <a:gd name="connsiteY60" fmla="*/ 31750 h 1790700"/>
              <a:gd name="connsiteX61" fmla="*/ 810940 w 2265090"/>
              <a:gd name="connsiteY61" fmla="*/ 19050 h 1790700"/>
              <a:gd name="connsiteX62" fmla="*/ 772840 w 2265090"/>
              <a:gd name="connsiteY62" fmla="*/ 12700 h 1790700"/>
              <a:gd name="connsiteX63" fmla="*/ 690290 w 2265090"/>
              <a:gd name="connsiteY63" fmla="*/ 0 h 1790700"/>
              <a:gd name="connsiteX64" fmla="*/ 417240 w 2265090"/>
              <a:gd name="connsiteY64" fmla="*/ 6350 h 1790700"/>
              <a:gd name="connsiteX65" fmla="*/ 385490 w 2265090"/>
              <a:gd name="connsiteY65" fmla="*/ 12700 h 1790700"/>
              <a:gd name="connsiteX66" fmla="*/ 341040 w 2265090"/>
              <a:gd name="connsiteY66" fmla="*/ 25400 h 1790700"/>
              <a:gd name="connsiteX67" fmla="*/ 321990 w 2265090"/>
              <a:gd name="connsiteY67" fmla="*/ 38100 h 1790700"/>
              <a:gd name="connsiteX68" fmla="*/ 302940 w 2265090"/>
              <a:gd name="connsiteY68" fmla="*/ 44450 h 1790700"/>
              <a:gd name="connsiteX69" fmla="*/ 277540 w 2265090"/>
              <a:gd name="connsiteY69" fmla="*/ 57150 h 1790700"/>
              <a:gd name="connsiteX70" fmla="*/ 239440 w 2265090"/>
              <a:gd name="connsiteY70" fmla="*/ 69850 h 1790700"/>
              <a:gd name="connsiteX71" fmla="*/ 201340 w 2265090"/>
              <a:gd name="connsiteY71" fmla="*/ 95250 h 1790700"/>
              <a:gd name="connsiteX72" fmla="*/ 182290 w 2265090"/>
              <a:gd name="connsiteY72" fmla="*/ 107950 h 1790700"/>
              <a:gd name="connsiteX73" fmla="*/ 144190 w 2265090"/>
              <a:gd name="connsiteY73" fmla="*/ 127000 h 1790700"/>
              <a:gd name="connsiteX74" fmla="*/ 125140 w 2265090"/>
              <a:gd name="connsiteY74" fmla="*/ 133350 h 1790700"/>
              <a:gd name="connsiteX75" fmla="*/ 87040 w 2265090"/>
              <a:gd name="connsiteY75" fmla="*/ 152400 h 1790700"/>
              <a:gd name="connsiteX76" fmla="*/ 61640 w 2265090"/>
              <a:gd name="connsiteY76" fmla="*/ 171450 h 1790700"/>
              <a:gd name="connsiteX77" fmla="*/ 23540 w 2265090"/>
              <a:gd name="connsiteY77" fmla="*/ 184150 h 1790700"/>
              <a:gd name="connsiteX78" fmla="*/ 4490 w 2265090"/>
              <a:gd name="connsiteY78" fmla="*/ 18415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265090" h="1790700">
                <a:moveTo>
                  <a:pt x="2265090" y="1790700"/>
                </a:moveTo>
                <a:cubicBezTo>
                  <a:pt x="2256623" y="1788583"/>
                  <a:pt x="2248330" y="1785584"/>
                  <a:pt x="2239690" y="1784350"/>
                </a:cubicBezTo>
                <a:cubicBezTo>
                  <a:pt x="2218632" y="1781342"/>
                  <a:pt x="2197098" y="1781920"/>
                  <a:pt x="2176190" y="1778000"/>
                </a:cubicBezTo>
                <a:cubicBezTo>
                  <a:pt x="2163032" y="1775533"/>
                  <a:pt x="2150912" y="1769147"/>
                  <a:pt x="2138090" y="1765300"/>
                </a:cubicBezTo>
                <a:cubicBezTo>
                  <a:pt x="2129731" y="1762792"/>
                  <a:pt x="2121157" y="1761067"/>
                  <a:pt x="2112690" y="1758950"/>
                </a:cubicBezTo>
                <a:cubicBezTo>
                  <a:pt x="2106340" y="1754717"/>
                  <a:pt x="2100266" y="1750036"/>
                  <a:pt x="2093640" y="1746250"/>
                </a:cubicBezTo>
                <a:cubicBezTo>
                  <a:pt x="2070167" y="1732837"/>
                  <a:pt x="2063076" y="1734736"/>
                  <a:pt x="2042840" y="1714500"/>
                </a:cubicBezTo>
                <a:cubicBezTo>
                  <a:pt x="2014117" y="1685777"/>
                  <a:pt x="2048176" y="1701462"/>
                  <a:pt x="2011090" y="1689100"/>
                </a:cubicBezTo>
                <a:cubicBezTo>
                  <a:pt x="2004740" y="1680633"/>
                  <a:pt x="1998191" y="1672312"/>
                  <a:pt x="1992040" y="1663700"/>
                </a:cubicBezTo>
                <a:cubicBezTo>
                  <a:pt x="1987604" y="1657490"/>
                  <a:pt x="1983919" y="1650755"/>
                  <a:pt x="1979340" y="1644650"/>
                </a:cubicBezTo>
                <a:cubicBezTo>
                  <a:pt x="1964860" y="1625343"/>
                  <a:pt x="1945683" y="1609086"/>
                  <a:pt x="1934890" y="1587500"/>
                </a:cubicBezTo>
                <a:cubicBezTo>
                  <a:pt x="1914999" y="1547719"/>
                  <a:pt x="1930617" y="1575168"/>
                  <a:pt x="1903140" y="1536700"/>
                </a:cubicBezTo>
                <a:cubicBezTo>
                  <a:pt x="1898704" y="1530490"/>
                  <a:pt x="1895407" y="1523444"/>
                  <a:pt x="1890440" y="1517650"/>
                </a:cubicBezTo>
                <a:cubicBezTo>
                  <a:pt x="1882648" y="1508559"/>
                  <a:pt x="1873507" y="1500717"/>
                  <a:pt x="1865040" y="1492250"/>
                </a:cubicBezTo>
                <a:cubicBezTo>
                  <a:pt x="1849879" y="1446766"/>
                  <a:pt x="1871554" y="1498797"/>
                  <a:pt x="1839640" y="1460500"/>
                </a:cubicBezTo>
                <a:cubicBezTo>
                  <a:pt x="1799728" y="1412605"/>
                  <a:pt x="1847059" y="1455753"/>
                  <a:pt x="1820590" y="1416050"/>
                </a:cubicBezTo>
                <a:cubicBezTo>
                  <a:pt x="1815609" y="1408578"/>
                  <a:pt x="1807890" y="1403350"/>
                  <a:pt x="1801540" y="1397000"/>
                </a:cubicBezTo>
                <a:cubicBezTo>
                  <a:pt x="1788324" y="1344137"/>
                  <a:pt x="1804416" y="1396403"/>
                  <a:pt x="1782490" y="1352550"/>
                </a:cubicBezTo>
                <a:cubicBezTo>
                  <a:pt x="1777392" y="1342355"/>
                  <a:pt x="1774610" y="1331129"/>
                  <a:pt x="1769790" y="1320800"/>
                </a:cubicBezTo>
                <a:cubicBezTo>
                  <a:pt x="1759782" y="1299355"/>
                  <a:pt x="1746829" y="1279272"/>
                  <a:pt x="1738040" y="1257300"/>
                </a:cubicBezTo>
                <a:cubicBezTo>
                  <a:pt x="1721824" y="1216761"/>
                  <a:pt x="1730438" y="1235745"/>
                  <a:pt x="1712640" y="1200150"/>
                </a:cubicBezTo>
                <a:cubicBezTo>
                  <a:pt x="1710523" y="1189567"/>
                  <a:pt x="1710756" y="1178226"/>
                  <a:pt x="1706290" y="1168400"/>
                </a:cubicBezTo>
                <a:cubicBezTo>
                  <a:pt x="1699974" y="1154505"/>
                  <a:pt x="1680890" y="1130300"/>
                  <a:pt x="1680890" y="1130300"/>
                </a:cubicBezTo>
                <a:cubicBezTo>
                  <a:pt x="1664785" y="1049774"/>
                  <a:pt x="1686366" y="1136728"/>
                  <a:pt x="1661840" y="1079500"/>
                </a:cubicBezTo>
                <a:cubicBezTo>
                  <a:pt x="1638106" y="1024120"/>
                  <a:pt x="1683817" y="1088611"/>
                  <a:pt x="1636440" y="1009650"/>
                </a:cubicBezTo>
                <a:cubicBezTo>
                  <a:pt x="1631820" y="1001949"/>
                  <a:pt x="1623740" y="996950"/>
                  <a:pt x="1617390" y="990600"/>
                </a:cubicBezTo>
                <a:cubicBezTo>
                  <a:pt x="1602404" y="930657"/>
                  <a:pt x="1624798" y="1005240"/>
                  <a:pt x="1585640" y="933450"/>
                </a:cubicBezTo>
                <a:cubicBezTo>
                  <a:pt x="1579230" y="921698"/>
                  <a:pt x="1578927" y="907324"/>
                  <a:pt x="1572940" y="895350"/>
                </a:cubicBezTo>
                <a:cubicBezTo>
                  <a:pt x="1568207" y="885884"/>
                  <a:pt x="1560041" y="878562"/>
                  <a:pt x="1553890" y="869950"/>
                </a:cubicBezTo>
                <a:cubicBezTo>
                  <a:pt x="1549454" y="863740"/>
                  <a:pt x="1545423" y="857250"/>
                  <a:pt x="1541190" y="850900"/>
                </a:cubicBezTo>
                <a:cubicBezTo>
                  <a:pt x="1536957" y="836083"/>
                  <a:pt x="1533756" y="820932"/>
                  <a:pt x="1528490" y="806450"/>
                </a:cubicBezTo>
                <a:cubicBezTo>
                  <a:pt x="1517464" y="776128"/>
                  <a:pt x="1516940" y="787391"/>
                  <a:pt x="1503090" y="762000"/>
                </a:cubicBezTo>
                <a:cubicBezTo>
                  <a:pt x="1494024" y="745380"/>
                  <a:pt x="1488192" y="726952"/>
                  <a:pt x="1477690" y="711200"/>
                </a:cubicBezTo>
                <a:cubicBezTo>
                  <a:pt x="1469223" y="698500"/>
                  <a:pt x="1459703" y="686443"/>
                  <a:pt x="1452290" y="673100"/>
                </a:cubicBezTo>
                <a:cubicBezTo>
                  <a:pt x="1449039" y="667249"/>
                  <a:pt x="1449191" y="659901"/>
                  <a:pt x="1445940" y="654050"/>
                </a:cubicBezTo>
                <a:cubicBezTo>
                  <a:pt x="1438527" y="640707"/>
                  <a:pt x="1425367" y="630430"/>
                  <a:pt x="1420540" y="615950"/>
                </a:cubicBezTo>
                <a:cubicBezTo>
                  <a:pt x="1418423" y="609600"/>
                  <a:pt x="1417511" y="602712"/>
                  <a:pt x="1414190" y="596900"/>
                </a:cubicBezTo>
                <a:cubicBezTo>
                  <a:pt x="1402685" y="576766"/>
                  <a:pt x="1392268" y="572106"/>
                  <a:pt x="1382440" y="552450"/>
                </a:cubicBezTo>
                <a:cubicBezTo>
                  <a:pt x="1379447" y="546463"/>
                  <a:pt x="1379341" y="539251"/>
                  <a:pt x="1376090" y="533400"/>
                </a:cubicBezTo>
                <a:cubicBezTo>
                  <a:pt x="1368677" y="520057"/>
                  <a:pt x="1350690" y="495300"/>
                  <a:pt x="1350690" y="495300"/>
                </a:cubicBezTo>
                <a:cubicBezTo>
                  <a:pt x="1336758" y="439572"/>
                  <a:pt x="1356613" y="494788"/>
                  <a:pt x="1325290" y="457200"/>
                </a:cubicBezTo>
                <a:cubicBezTo>
                  <a:pt x="1302392" y="429723"/>
                  <a:pt x="1320677" y="438016"/>
                  <a:pt x="1306240" y="412750"/>
                </a:cubicBezTo>
                <a:cubicBezTo>
                  <a:pt x="1300989" y="403561"/>
                  <a:pt x="1293540" y="395817"/>
                  <a:pt x="1287190" y="387350"/>
                </a:cubicBezTo>
                <a:cubicBezTo>
                  <a:pt x="1285073" y="381000"/>
                  <a:pt x="1284553" y="373869"/>
                  <a:pt x="1280840" y="368300"/>
                </a:cubicBezTo>
                <a:cubicBezTo>
                  <a:pt x="1275859" y="360828"/>
                  <a:pt x="1267539" y="356149"/>
                  <a:pt x="1261790" y="349250"/>
                </a:cubicBezTo>
                <a:cubicBezTo>
                  <a:pt x="1256904" y="343387"/>
                  <a:pt x="1253976" y="336063"/>
                  <a:pt x="1249090" y="330200"/>
                </a:cubicBezTo>
                <a:cubicBezTo>
                  <a:pt x="1243341" y="323301"/>
                  <a:pt x="1235789" y="318049"/>
                  <a:pt x="1230040" y="311150"/>
                </a:cubicBezTo>
                <a:cubicBezTo>
                  <a:pt x="1225154" y="305287"/>
                  <a:pt x="1222226" y="297963"/>
                  <a:pt x="1217340" y="292100"/>
                </a:cubicBezTo>
                <a:cubicBezTo>
                  <a:pt x="1211591" y="285201"/>
                  <a:pt x="1203510" y="280358"/>
                  <a:pt x="1198290" y="273050"/>
                </a:cubicBezTo>
                <a:cubicBezTo>
                  <a:pt x="1192788" y="265347"/>
                  <a:pt x="1191650" y="254922"/>
                  <a:pt x="1185590" y="247650"/>
                </a:cubicBezTo>
                <a:cubicBezTo>
                  <a:pt x="1180704" y="241787"/>
                  <a:pt x="1172403" y="239836"/>
                  <a:pt x="1166540" y="234950"/>
                </a:cubicBezTo>
                <a:cubicBezTo>
                  <a:pt x="1159641" y="229201"/>
                  <a:pt x="1154579" y="221413"/>
                  <a:pt x="1147490" y="215900"/>
                </a:cubicBezTo>
                <a:cubicBezTo>
                  <a:pt x="1135442" y="206529"/>
                  <a:pt x="1120183" y="201293"/>
                  <a:pt x="1109390" y="190500"/>
                </a:cubicBezTo>
                <a:cubicBezTo>
                  <a:pt x="1091879" y="172989"/>
                  <a:pt x="1091918" y="170538"/>
                  <a:pt x="1071290" y="158750"/>
                </a:cubicBezTo>
                <a:cubicBezTo>
                  <a:pt x="1063071" y="154054"/>
                  <a:pt x="1053593" y="151552"/>
                  <a:pt x="1045890" y="146050"/>
                </a:cubicBezTo>
                <a:cubicBezTo>
                  <a:pt x="1004270" y="116321"/>
                  <a:pt x="1048655" y="134272"/>
                  <a:pt x="1007790" y="120650"/>
                </a:cubicBezTo>
                <a:cubicBezTo>
                  <a:pt x="1001440" y="114300"/>
                  <a:pt x="994489" y="108499"/>
                  <a:pt x="988740" y="101600"/>
                </a:cubicBezTo>
                <a:cubicBezTo>
                  <a:pt x="983854" y="95737"/>
                  <a:pt x="982512" y="86595"/>
                  <a:pt x="976040" y="82550"/>
                </a:cubicBezTo>
                <a:cubicBezTo>
                  <a:pt x="964688" y="75455"/>
                  <a:pt x="949079" y="77276"/>
                  <a:pt x="937940" y="69850"/>
                </a:cubicBezTo>
                <a:cubicBezTo>
                  <a:pt x="911628" y="52309"/>
                  <a:pt x="926294" y="59001"/>
                  <a:pt x="893490" y="50800"/>
                </a:cubicBezTo>
                <a:cubicBezTo>
                  <a:pt x="863267" y="30651"/>
                  <a:pt x="886317" y="42933"/>
                  <a:pt x="849040" y="31750"/>
                </a:cubicBezTo>
                <a:cubicBezTo>
                  <a:pt x="836218" y="27903"/>
                  <a:pt x="823927" y="22297"/>
                  <a:pt x="810940" y="19050"/>
                </a:cubicBezTo>
                <a:cubicBezTo>
                  <a:pt x="798449" y="15927"/>
                  <a:pt x="785508" y="15003"/>
                  <a:pt x="772840" y="12700"/>
                </a:cubicBezTo>
                <a:cubicBezTo>
                  <a:pt x="708841" y="1064"/>
                  <a:pt x="776331" y="10755"/>
                  <a:pt x="690290" y="0"/>
                </a:cubicBezTo>
                <a:lnTo>
                  <a:pt x="417240" y="6350"/>
                </a:lnTo>
                <a:cubicBezTo>
                  <a:pt x="406456" y="6799"/>
                  <a:pt x="396026" y="10359"/>
                  <a:pt x="385490" y="12700"/>
                </a:cubicBezTo>
                <a:cubicBezTo>
                  <a:pt x="378166" y="14328"/>
                  <a:pt x="349526" y="21157"/>
                  <a:pt x="341040" y="25400"/>
                </a:cubicBezTo>
                <a:cubicBezTo>
                  <a:pt x="334214" y="28813"/>
                  <a:pt x="328816" y="34687"/>
                  <a:pt x="321990" y="38100"/>
                </a:cubicBezTo>
                <a:cubicBezTo>
                  <a:pt x="316003" y="41093"/>
                  <a:pt x="309092" y="41813"/>
                  <a:pt x="302940" y="44450"/>
                </a:cubicBezTo>
                <a:cubicBezTo>
                  <a:pt x="294239" y="48179"/>
                  <a:pt x="286329" y="53634"/>
                  <a:pt x="277540" y="57150"/>
                </a:cubicBezTo>
                <a:cubicBezTo>
                  <a:pt x="265111" y="62122"/>
                  <a:pt x="250579" y="62424"/>
                  <a:pt x="239440" y="69850"/>
                </a:cubicBezTo>
                <a:lnTo>
                  <a:pt x="201340" y="95250"/>
                </a:lnTo>
                <a:cubicBezTo>
                  <a:pt x="194990" y="99483"/>
                  <a:pt x="189530" y="105537"/>
                  <a:pt x="182290" y="107950"/>
                </a:cubicBezTo>
                <a:cubicBezTo>
                  <a:pt x="134407" y="123911"/>
                  <a:pt x="193429" y="102381"/>
                  <a:pt x="144190" y="127000"/>
                </a:cubicBezTo>
                <a:cubicBezTo>
                  <a:pt x="138203" y="129993"/>
                  <a:pt x="131127" y="130357"/>
                  <a:pt x="125140" y="133350"/>
                </a:cubicBezTo>
                <a:cubicBezTo>
                  <a:pt x="75901" y="157969"/>
                  <a:pt x="134923" y="136439"/>
                  <a:pt x="87040" y="152400"/>
                </a:cubicBezTo>
                <a:cubicBezTo>
                  <a:pt x="78573" y="158750"/>
                  <a:pt x="71106" y="166717"/>
                  <a:pt x="61640" y="171450"/>
                </a:cubicBezTo>
                <a:cubicBezTo>
                  <a:pt x="49666" y="177437"/>
                  <a:pt x="23540" y="184150"/>
                  <a:pt x="23540" y="184150"/>
                </a:cubicBezTo>
                <a:cubicBezTo>
                  <a:pt x="0" y="207690"/>
                  <a:pt x="4490" y="212180"/>
                  <a:pt x="4490" y="18415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rot="10800000" flipV="1">
            <a:off x="3571868" y="471488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71868" y="4786322"/>
            <a:ext cx="42862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>
            <a:off x="3054350" y="6330632"/>
            <a:ext cx="1587500" cy="254950"/>
          </a:xfrm>
          <a:custGeom>
            <a:avLst/>
            <a:gdLst>
              <a:gd name="connsiteX0" fmla="*/ 1587500 w 1587500"/>
              <a:gd name="connsiteY0" fmla="*/ 6668 h 254950"/>
              <a:gd name="connsiteX1" fmla="*/ 1568450 w 1587500"/>
              <a:gd name="connsiteY1" fmla="*/ 318 h 254950"/>
              <a:gd name="connsiteX2" fmla="*/ 1454150 w 1587500"/>
              <a:gd name="connsiteY2" fmla="*/ 13018 h 254950"/>
              <a:gd name="connsiteX3" fmla="*/ 1384300 w 1587500"/>
              <a:gd name="connsiteY3" fmla="*/ 32068 h 254950"/>
              <a:gd name="connsiteX4" fmla="*/ 1320800 w 1587500"/>
              <a:gd name="connsiteY4" fmla="*/ 44768 h 254950"/>
              <a:gd name="connsiteX5" fmla="*/ 1276350 w 1587500"/>
              <a:gd name="connsiteY5" fmla="*/ 51118 h 254950"/>
              <a:gd name="connsiteX6" fmla="*/ 1143000 w 1587500"/>
              <a:gd name="connsiteY6" fmla="*/ 57468 h 254950"/>
              <a:gd name="connsiteX7" fmla="*/ 984250 w 1587500"/>
              <a:gd name="connsiteY7" fmla="*/ 76518 h 254950"/>
              <a:gd name="connsiteX8" fmla="*/ 965200 w 1587500"/>
              <a:gd name="connsiteY8" fmla="*/ 82868 h 254950"/>
              <a:gd name="connsiteX9" fmla="*/ 876300 w 1587500"/>
              <a:gd name="connsiteY9" fmla="*/ 101918 h 254950"/>
              <a:gd name="connsiteX10" fmla="*/ 838200 w 1587500"/>
              <a:gd name="connsiteY10" fmla="*/ 108268 h 254950"/>
              <a:gd name="connsiteX11" fmla="*/ 749300 w 1587500"/>
              <a:gd name="connsiteY11" fmla="*/ 120968 h 254950"/>
              <a:gd name="connsiteX12" fmla="*/ 704850 w 1587500"/>
              <a:gd name="connsiteY12" fmla="*/ 127318 h 254950"/>
              <a:gd name="connsiteX13" fmla="*/ 666750 w 1587500"/>
              <a:gd name="connsiteY13" fmla="*/ 133668 h 254950"/>
              <a:gd name="connsiteX14" fmla="*/ 584200 w 1587500"/>
              <a:gd name="connsiteY14" fmla="*/ 140018 h 254950"/>
              <a:gd name="connsiteX15" fmla="*/ 546100 w 1587500"/>
              <a:gd name="connsiteY15" fmla="*/ 152718 h 254950"/>
              <a:gd name="connsiteX16" fmla="*/ 431800 w 1587500"/>
              <a:gd name="connsiteY16" fmla="*/ 165418 h 254950"/>
              <a:gd name="connsiteX17" fmla="*/ 393700 w 1587500"/>
              <a:gd name="connsiteY17" fmla="*/ 171768 h 254950"/>
              <a:gd name="connsiteX18" fmla="*/ 355600 w 1587500"/>
              <a:gd name="connsiteY18" fmla="*/ 184468 h 254950"/>
              <a:gd name="connsiteX19" fmla="*/ 304800 w 1587500"/>
              <a:gd name="connsiteY19" fmla="*/ 190818 h 254950"/>
              <a:gd name="connsiteX20" fmla="*/ 273050 w 1587500"/>
              <a:gd name="connsiteY20" fmla="*/ 197168 h 254950"/>
              <a:gd name="connsiteX21" fmla="*/ 203200 w 1587500"/>
              <a:gd name="connsiteY21" fmla="*/ 209868 h 254950"/>
              <a:gd name="connsiteX22" fmla="*/ 139700 w 1587500"/>
              <a:gd name="connsiteY22" fmla="*/ 228918 h 254950"/>
              <a:gd name="connsiteX23" fmla="*/ 120650 w 1587500"/>
              <a:gd name="connsiteY23" fmla="*/ 235268 h 254950"/>
              <a:gd name="connsiteX24" fmla="*/ 95250 w 1587500"/>
              <a:gd name="connsiteY24" fmla="*/ 241618 h 254950"/>
              <a:gd name="connsiteX25" fmla="*/ 19050 w 1587500"/>
              <a:gd name="connsiteY25" fmla="*/ 254318 h 254950"/>
              <a:gd name="connsiteX26" fmla="*/ 0 w 1587500"/>
              <a:gd name="connsiteY26" fmla="*/ 254318 h 2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87500" h="254950">
                <a:moveTo>
                  <a:pt x="1587500" y="6668"/>
                </a:moveTo>
                <a:cubicBezTo>
                  <a:pt x="1581150" y="4551"/>
                  <a:pt x="1575136" y="0"/>
                  <a:pt x="1568450" y="318"/>
                </a:cubicBezTo>
                <a:cubicBezTo>
                  <a:pt x="1530159" y="2141"/>
                  <a:pt x="1454150" y="13018"/>
                  <a:pt x="1454150" y="13018"/>
                </a:cubicBezTo>
                <a:cubicBezTo>
                  <a:pt x="1424034" y="23057"/>
                  <a:pt x="1427270" y="22519"/>
                  <a:pt x="1384300" y="32068"/>
                </a:cubicBezTo>
                <a:cubicBezTo>
                  <a:pt x="1363228" y="36751"/>
                  <a:pt x="1342169" y="41715"/>
                  <a:pt x="1320800" y="44768"/>
                </a:cubicBezTo>
                <a:cubicBezTo>
                  <a:pt x="1305983" y="46885"/>
                  <a:pt x="1291279" y="50052"/>
                  <a:pt x="1276350" y="51118"/>
                </a:cubicBezTo>
                <a:cubicBezTo>
                  <a:pt x="1231963" y="54289"/>
                  <a:pt x="1187450" y="55351"/>
                  <a:pt x="1143000" y="57468"/>
                </a:cubicBezTo>
                <a:lnTo>
                  <a:pt x="984250" y="76518"/>
                </a:lnTo>
                <a:cubicBezTo>
                  <a:pt x="977900" y="78635"/>
                  <a:pt x="971636" y="81029"/>
                  <a:pt x="965200" y="82868"/>
                </a:cubicBezTo>
                <a:cubicBezTo>
                  <a:pt x="939418" y="90234"/>
                  <a:pt x="897507" y="97942"/>
                  <a:pt x="876300" y="101918"/>
                </a:cubicBezTo>
                <a:cubicBezTo>
                  <a:pt x="863645" y="104291"/>
                  <a:pt x="850933" y="106358"/>
                  <a:pt x="838200" y="108268"/>
                </a:cubicBezTo>
                <a:lnTo>
                  <a:pt x="749300" y="120968"/>
                </a:lnTo>
                <a:cubicBezTo>
                  <a:pt x="734483" y="123085"/>
                  <a:pt x="719613" y="124857"/>
                  <a:pt x="704850" y="127318"/>
                </a:cubicBezTo>
                <a:cubicBezTo>
                  <a:pt x="692150" y="129435"/>
                  <a:pt x="679554" y="132320"/>
                  <a:pt x="666750" y="133668"/>
                </a:cubicBezTo>
                <a:cubicBezTo>
                  <a:pt x="639304" y="136557"/>
                  <a:pt x="611717" y="137901"/>
                  <a:pt x="584200" y="140018"/>
                </a:cubicBezTo>
                <a:cubicBezTo>
                  <a:pt x="571500" y="144251"/>
                  <a:pt x="559144" y="149708"/>
                  <a:pt x="546100" y="152718"/>
                </a:cubicBezTo>
                <a:cubicBezTo>
                  <a:pt x="518211" y="159154"/>
                  <a:pt x="454534" y="162743"/>
                  <a:pt x="431800" y="165418"/>
                </a:cubicBezTo>
                <a:cubicBezTo>
                  <a:pt x="419013" y="166922"/>
                  <a:pt x="406191" y="168645"/>
                  <a:pt x="393700" y="171768"/>
                </a:cubicBezTo>
                <a:cubicBezTo>
                  <a:pt x="380713" y="175015"/>
                  <a:pt x="368884" y="182808"/>
                  <a:pt x="355600" y="184468"/>
                </a:cubicBezTo>
                <a:cubicBezTo>
                  <a:pt x="338667" y="186585"/>
                  <a:pt x="321667" y="188223"/>
                  <a:pt x="304800" y="190818"/>
                </a:cubicBezTo>
                <a:cubicBezTo>
                  <a:pt x="294133" y="192459"/>
                  <a:pt x="283669" y="195237"/>
                  <a:pt x="273050" y="197168"/>
                </a:cubicBezTo>
                <a:cubicBezTo>
                  <a:pt x="183682" y="213417"/>
                  <a:pt x="281627" y="194183"/>
                  <a:pt x="203200" y="209868"/>
                </a:cubicBezTo>
                <a:cubicBezTo>
                  <a:pt x="168450" y="233035"/>
                  <a:pt x="198073" y="217243"/>
                  <a:pt x="139700" y="228918"/>
                </a:cubicBezTo>
                <a:cubicBezTo>
                  <a:pt x="133136" y="230231"/>
                  <a:pt x="127086" y="233429"/>
                  <a:pt x="120650" y="235268"/>
                </a:cubicBezTo>
                <a:cubicBezTo>
                  <a:pt x="112259" y="237666"/>
                  <a:pt x="103769" y="239725"/>
                  <a:pt x="95250" y="241618"/>
                </a:cubicBezTo>
                <a:cubicBezTo>
                  <a:pt x="71206" y="246961"/>
                  <a:pt x="43146" y="251908"/>
                  <a:pt x="19050" y="254318"/>
                </a:cubicBezTo>
                <a:cubicBezTo>
                  <a:pt x="12732" y="254950"/>
                  <a:pt x="6350" y="254318"/>
                  <a:pt x="0" y="25431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73586"/>
            <a:ext cx="7018588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*is a </a:t>
            </a:r>
            <a:r>
              <a:rPr lang="ko-KR" altLang="en-US" dirty="0" smtClean="0"/>
              <a:t>관계의 객체화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객체다형성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객체명으로는</a:t>
            </a:r>
            <a:r>
              <a:rPr lang="ko-KR" altLang="en-US" sz="1600" dirty="0" smtClean="0"/>
              <a:t> 부모클래스의 자원과 자식클래스가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부모클래스명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자식클래스의생성자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public class Parent{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public void </a:t>
            </a:r>
            <a:r>
              <a:rPr lang="en-US" altLang="ko-KR" sz="1600" dirty="0" err="1" smtClean="0"/>
              <a:t>printI</a:t>
            </a:r>
            <a:r>
              <a:rPr lang="en-US" altLang="ko-KR" sz="1600" dirty="0" smtClean="0"/>
              <a:t>(){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class Child extends Parent{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j;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public void test(){</a:t>
            </a:r>
          </a:p>
          <a:p>
            <a:r>
              <a:rPr lang="en-US" altLang="ko-KR" sz="1600" dirty="0" smtClean="0"/>
              <a:t>     }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public void </a:t>
            </a:r>
            <a:r>
              <a:rPr lang="en-US" altLang="ko-KR" sz="1600" b="1" dirty="0" err="1" smtClean="0"/>
              <a:t>printI</a:t>
            </a:r>
            <a:r>
              <a:rPr lang="en-US" altLang="ko-KR" sz="1600" b="1" dirty="0" smtClean="0"/>
              <a:t>(){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28992" y="107154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3571868" y="107154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0430" y="114298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r>
              <a:rPr lang="en-US" altLang="ko-KR" sz="1200" dirty="0" smtClean="0"/>
              <a:t>,method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500034" y="4033838"/>
            <a:ext cx="3305204" cy="3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7686" y="2857496"/>
            <a:ext cx="388279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자식클래스로 객체화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Child c=new Child();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c.i</a:t>
            </a:r>
            <a:r>
              <a:rPr lang="en-US" altLang="ko-KR" sz="1400" dirty="0" smtClean="0"/>
              <a:t>=100;//</a:t>
            </a:r>
            <a:r>
              <a:rPr lang="ko-KR" altLang="en-US" sz="1400" dirty="0" smtClean="0"/>
              <a:t>부모의 변수 사용가능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c.j</a:t>
            </a:r>
            <a:r>
              <a:rPr lang="en-US" altLang="ko-KR" sz="1400" dirty="0" smtClean="0"/>
              <a:t>=20;//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 smtClean="0"/>
              <a:t>c.test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c.printI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is a </a:t>
            </a:r>
            <a:r>
              <a:rPr lang="ko-KR" altLang="en-US" sz="1400" dirty="0" err="1" smtClean="0"/>
              <a:t>관계의객체화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Parent p</a:t>
            </a:r>
            <a:r>
              <a:rPr lang="en-US" altLang="ko-KR" sz="1400" dirty="0" smtClean="0"/>
              <a:t>=new Child();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p.i</a:t>
            </a:r>
            <a:r>
              <a:rPr lang="en-US" altLang="ko-KR" sz="1400" dirty="0" smtClean="0"/>
              <a:t>=200;// </a:t>
            </a:r>
            <a:r>
              <a:rPr lang="ko-KR" altLang="en-US" sz="1400" dirty="0" err="1" smtClean="0"/>
              <a:t>내변수</a:t>
            </a:r>
            <a:endParaRPr lang="en-US" altLang="ko-KR" sz="1400" dirty="0" smtClean="0"/>
          </a:p>
          <a:p>
            <a:r>
              <a:rPr lang="en-US" altLang="ko-KR" sz="1400" dirty="0" smtClean="0"/>
              <a:t>//  </a:t>
            </a:r>
            <a:r>
              <a:rPr lang="en-US" altLang="ko-KR" sz="1400" dirty="0" err="1" smtClean="0"/>
              <a:t>p.j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자식이 가진 변수는 사용불가</a:t>
            </a:r>
            <a:endParaRPr lang="en-US" altLang="ko-KR" sz="1400" dirty="0" smtClean="0"/>
          </a:p>
          <a:p>
            <a:r>
              <a:rPr lang="en-US" altLang="ko-KR" sz="1400" dirty="0" smtClean="0"/>
              <a:t>//  </a:t>
            </a:r>
            <a:r>
              <a:rPr lang="en-US" altLang="ko-KR" sz="1400" dirty="0" err="1" smtClean="0"/>
              <a:t>p.test</a:t>
            </a:r>
            <a:r>
              <a:rPr lang="en-US" altLang="ko-KR" sz="1400" dirty="0" smtClean="0"/>
              <a:t>(); </a:t>
            </a:r>
            <a:r>
              <a:rPr lang="ko-KR" altLang="en-US" sz="1400" dirty="0" smtClean="0"/>
              <a:t>자식이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가진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method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사용불가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p.printI</a:t>
            </a:r>
            <a:r>
              <a:rPr lang="en-US" altLang="ko-KR" sz="1400" dirty="0" smtClean="0"/>
              <a:t>();//overriding</a:t>
            </a:r>
            <a:r>
              <a:rPr lang="ko-KR" altLang="en-US" sz="1400" dirty="0" smtClean="0"/>
              <a:t>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가 존재하면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//</a:t>
            </a:r>
            <a:r>
              <a:rPr lang="ko-KR" altLang="en-US" sz="1400" dirty="0" smtClean="0"/>
              <a:t>부모 것이 아닌 자식의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호출한다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9" name="자유형 18"/>
          <p:cNvSpPr/>
          <p:nvPr/>
        </p:nvSpPr>
        <p:spPr>
          <a:xfrm>
            <a:off x="2505075" y="4081463"/>
            <a:ext cx="2047875" cy="1162050"/>
          </a:xfrm>
          <a:custGeom>
            <a:avLst/>
            <a:gdLst>
              <a:gd name="connsiteX0" fmla="*/ 2047875 w 2047875"/>
              <a:gd name="connsiteY0" fmla="*/ 0 h 1162050"/>
              <a:gd name="connsiteX1" fmla="*/ 2043113 w 2047875"/>
              <a:gd name="connsiteY1" fmla="*/ 14287 h 1162050"/>
              <a:gd name="connsiteX2" fmla="*/ 2028825 w 2047875"/>
              <a:gd name="connsiteY2" fmla="*/ 19050 h 1162050"/>
              <a:gd name="connsiteX3" fmla="*/ 2014538 w 2047875"/>
              <a:gd name="connsiteY3" fmla="*/ 28575 h 1162050"/>
              <a:gd name="connsiteX4" fmla="*/ 1990725 w 2047875"/>
              <a:gd name="connsiteY4" fmla="*/ 42862 h 1162050"/>
              <a:gd name="connsiteX5" fmla="*/ 1952625 w 2047875"/>
              <a:gd name="connsiteY5" fmla="*/ 85725 h 1162050"/>
              <a:gd name="connsiteX6" fmla="*/ 1924050 w 2047875"/>
              <a:gd name="connsiteY6" fmla="*/ 123825 h 1162050"/>
              <a:gd name="connsiteX7" fmla="*/ 1909763 w 2047875"/>
              <a:gd name="connsiteY7" fmla="*/ 152400 h 1162050"/>
              <a:gd name="connsiteX8" fmla="*/ 1895475 w 2047875"/>
              <a:gd name="connsiteY8" fmla="*/ 176212 h 1162050"/>
              <a:gd name="connsiteX9" fmla="*/ 1881188 w 2047875"/>
              <a:gd name="connsiteY9" fmla="*/ 209550 h 1162050"/>
              <a:gd name="connsiteX10" fmla="*/ 1862138 w 2047875"/>
              <a:gd name="connsiteY10" fmla="*/ 228600 h 1162050"/>
              <a:gd name="connsiteX11" fmla="*/ 1838325 w 2047875"/>
              <a:gd name="connsiteY11" fmla="*/ 271462 h 1162050"/>
              <a:gd name="connsiteX12" fmla="*/ 1819275 w 2047875"/>
              <a:gd name="connsiteY12" fmla="*/ 309562 h 1162050"/>
              <a:gd name="connsiteX13" fmla="*/ 1804988 w 2047875"/>
              <a:gd name="connsiteY13" fmla="*/ 338137 h 1162050"/>
              <a:gd name="connsiteX14" fmla="*/ 1776413 w 2047875"/>
              <a:gd name="connsiteY14" fmla="*/ 376237 h 1162050"/>
              <a:gd name="connsiteX15" fmla="*/ 1757363 w 2047875"/>
              <a:gd name="connsiteY15" fmla="*/ 404812 h 1162050"/>
              <a:gd name="connsiteX16" fmla="*/ 1743075 w 2047875"/>
              <a:gd name="connsiteY16" fmla="*/ 428625 h 1162050"/>
              <a:gd name="connsiteX17" fmla="*/ 1719263 w 2047875"/>
              <a:gd name="connsiteY17" fmla="*/ 461962 h 1162050"/>
              <a:gd name="connsiteX18" fmla="*/ 1700213 w 2047875"/>
              <a:gd name="connsiteY18" fmla="*/ 485775 h 1162050"/>
              <a:gd name="connsiteX19" fmla="*/ 1657350 w 2047875"/>
              <a:gd name="connsiteY19" fmla="*/ 528637 h 1162050"/>
              <a:gd name="connsiteX20" fmla="*/ 1638300 w 2047875"/>
              <a:gd name="connsiteY20" fmla="*/ 552450 h 1162050"/>
              <a:gd name="connsiteX21" fmla="*/ 1604963 w 2047875"/>
              <a:gd name="connsiteY21" fmla="*/ 576262 h 1162050"/>
              <a:gd name="connsiteX22" fmla="*/ 1552575 w 2047875"/>
              <a:gd name="connsiteY22" fmla="*/ 638175 h 1162050"/>
              <a:gd name="connsiteX23" fmla="*/ 1524000 w 2047875"/>
              <a:gd name="connsiteY23" fmla="*/ 671512 h 1162050"/>
              <a:gd name="connsiteX24" fmla="*/ 1490663 w 2047875"/>
              <a:gd name="connsiteY24" fmla="*/ 700087 h 1162050"/>
              <a:gd name="connsiteX25" fmla="*/ 1447800 w 2047875"/>
              <a:gd name="connsiteY25" fmla="*/ 742950 h 1162050"/>
              <a:gd name="connsiteX26" fmla="*/ 1414463 w 2047875"/>
              <a:gd name="connsiteY26" fmla="*/ 762000 h 1162050"/>
              <a:gd name="connsiteX27" fmla="*/ 1366838 w 2047875"/>
              <a:gd name="connsiteY27" fmla="*/ 809625 h 1162050"/>
              <a:gd name="connsiteX28" fmla="*/ 1300163 w 2047875"/>
              <a:gd name="connsiteY28" fmla="*/ 842962 h 1162050"/>
              <a:gd name="connsiteX29" fmla="*/ 1271588 w 2047875"/>
              <a:gd name="connsiteY29" fmla="*/ 857250 h 1162050"/>
              <a:gd name="connsiteX30" fmla="*/ 1243013 w 2047875"/>
              <a:gd name="connsiteY30" fmla="*/ 862012 h 1162050"/>
              <a:gd name="connsiteX31" fmla="*/ 1190625 w 2047875"/>
              <a:gd name="connsiteY31" fmla="*/ 876300 h 1162050"/>
              <a:gd name="connsiteX32" fmla="*/ 1033463 w 2047875"/>
              <a:gd name="connsiteY32" fmla="*/ 885825 h 1162050"/>
              <a:gd name="connsiteX33" fmla="*/ 595313 w 2047875"/>
              <a:gd name="connsiteY33" fmla="*/ 895350 h 1162050"/>
              <a:gd name="connsiteX34" fmla="*/ 466725 w 2047875"/>
              <a:gd name="connsiteY34" fmla="*/ 900112 h 1162050"/>
              <a:gd name="connsiteX35" fmla="*/ 395288 w 2047875"/>
              <a:gd name="connsiteY35" fmla="*/ 909637 h 1162050"/>
              <a:gd name="connsiteX36" fmla="*/ 352425 w 2047875"/>
              <a:gd name="connsiteY36" fmla="*/ 923925 h 1162050"/>
              <a:gd name="connsiteX37" fmla="*/ 338138 w 2047875"/>
              <a:gd name="connsiteY37" fmla="*/ 928687 h 1162050"/>
              <a:gd name="connsiteX38" fmla="*/ 295275 w 2047875"/>
              <a:gd name="connsiteY38" fmla="*/ 947737 h 1162050"/>
              <a:gd name="connsiteX39" fmla="*/ 266700 w 2047875"/>
              <a:gd name="connsiteY39" fmla="*/ 966787 h 1162050"/>
              <a:gd name="connsiteX40" fmla="*/ 223838 w 2047875"/>
              <a:gd name="connsiteY40" fmla="*/ 1004887 h 1162050"/>
              <a:gd name="connsiteX41" fmla="*/ 176213 w 2047875"/>
              <a:gd name="connsiteY41" fmla="*/ 1028700 h 1162050"/>
              <a:gd name="connsiteX42" fmla="*/ 147638 w 2047875"/>
              <a:gd name="connsiteY42" fmla="*/ 1052512 h 1162050"/>
              <a:gd name="connsiteX43" fmla="*/ 123825 w 2047875"/>
              <a:gd name="connsiteY43" fmla="*/ 1066800 h 1162050"/>
              <a:gd name="connsiteX44" fmla="*/ 109538 w 2047875"/>
              <a:gd name="connsiteY44" fmla="*/ 1081087 h 1162050"/>
              <a:gd name="connsiteX45" fmla="*/ 71438 w 2047875"/>
              <a:gd name="connsiteY45" fmla="*/ 1109662 h 1162050"/>
              <a:gd name="connsiteX46" fmla="*/ 42863 w 2047875"/>
              <a:gd name="connsiteY46" fmla="*/ 1128712 h 1162050"/>
              <a:gd name="connsiteX47" fmla="*/ 14288 w 2047875"/>
              <a:gd name="connsiteY47" fmla="*/ 1147762 h 1162050"/>
              <a:gd name="connsiteX48" fmla="*/ 0 w 2047875"/>
              <a:gd name="connsiteY48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47875" h="1162050">
                <a:moveTo>
                  <a:pt x="2047875" y="0"/>
                </a:moveTo>
                <a:cubicBezTo>
                  <a:pt x="2046288" y="4762"/>
                  <a:pt x="2046663" y="10737"/>
                  <a:pt x="2043113" y="14287"/>
                </a:cubicBezTo>
                <a:cubicBezTo>
                  <a:pt x="2039563" y="17837"/>
                  <a:pt x="2033315" y="16805"/>
                  <a:pt x="2028825" y="19050"/>
                </a:cubicBezTo>
                <a:cubicBezTo>
                  <a:pt x="2023706" y="21610"/>
                  <a:pt x="2019392" y="25542"/>
                  <a:pt x="2014538" y="28575"/>
                </a:cubicBezTo>
                <a:cubicBezTo>
                  <a:pt x="2006688" y="33481"/>
                  <a:pt x="1998663" y="38100"/>
                  <a:pt x="1990725" y="42862"/>
                </a:cubicBezTo>
                <a:cubicBezTo>
                  <a:pt x="1966798" y="78754"/>
                  <a:pt x="2001556" y="28639"/>
                  <a:pt x="1952625" y="85725"/>
                </a:cubicBezTo>
                <a:cubicBezTo>
                  <a:pt x="1942294" y="97778"/>
                  <a:pt x="1932634" y="110471"/>
                  <a:pt x="1924050" y="123825"/>
                </a:cubicBezTo>
                <a:cubicBezTo>
                  <a:pt x="1918291" y="132783"/>
                  <a:pt x="1914862" y="143051"/>
                  <a:pt x="1909763" y="152400"/>
                </a:cubicBezTo>
                <a:cubicBezTo>
                  <a:pt x="1905330" y="160526"/>
                  <a:pt x="1899615" y="167933"/>
                  <a:pt x="1895475" y="176212"/>
                </a:cubicBezTo>
                <a:cubicBezTo>
                  <a:pt x="1890068" y="187026"/>
                  <a:pt x="1887679" y="199350"/>
                  <a:pt x="1881188" y="209550"/>
                </a:cubicBezTo>
                <a:cubicBezTo>
                  <a:pt x="1876367" y="217126"/>
                  <a:pt x="1867982" y="221782"/>
                  <a:pt x="1862138" y="228600"/>
                </a:cubicBezTo>
                <a:cubicBezTo>
                  <a:pt x="1852878" y="239403"/>
                  <a:pt x="1843688" y="260736"/>
                  <a:pt x="1838325" y="271462"/>
                </a:cubicBezTo>
                <a:cubicBezTo>
                  <a:pt x="1829492" y="306796"/>
                  <a:pt x="1840092" y="274866"/>
                  <a:pt x="1819275" y="309562"/>
                </a:cubicBezTo>
                <a:cubicBezTo>
                  <a:pt x="1813796" y="318694"/>
                  <a:pt x="1810747" y="329179"/>
                  <a:pt x="1804988" y="338137"/>
                </a:cubicBezTo>
                <a:cubicBezTo>
                  <a:pt x="1796404" y="351491"/>
                  <a:pt x="1785219" y="363028"/>
                  <a:pt x="1776413" y="376237"/>
                </a:cubicBezTo>
                <a:cubicBezTo>
                  <a:pt x="1770063" y="385762"/>
                  <a:pt x="1763509" y="395154"/>
                  <a:pt x="1757363" y="404812"/>
                </a:cubicBezTo>
                <a:cubicBezTo>
                  <a:pt x="1752393" y="412622"/>
                  <a:pt x="1748210" y="420923"/>
                  <a:pt x="1743075" y="428625"/>
                </a:cubicBezTo>
                <a:cubicBezTo>
                  <a:pt x="1735500" y="439987"/>
                  <a:pt x="1727457" y="451037"/>
                  <a:pt x="1719263" y="461962"/>
                </a:cubicBezTo>
                <a:cubicBezTo>
                  <a:pt x="1713164" y="470094"/>
                  <a:pt x="1707130" y="478326"/>
                  <a:pt x="1700213" y="485775"/>
                </a:cubicBezTo>
                <a:cubicBezTo>
                  <a:pt x="1686464" y="500581"/>
                  <a:pt x="1669972" y="512859"/>
                  <a:pt x="1657350" y="528637"/>
                </a:cubicBezTo>
                <a:cubicBezTo>
                  <a:pt x="1651000" y="536575"/>
                  <a:pt x="1645822" y="545612"/>
                  <a:pt x="1638300" y="552450"/>
                </a:cubicBezTo>
                <a:cubicBezTo>
                  <a:pt x="1628195" y="561636"/>
                  <a:pt x="1614619" y="566606"/>
                  <a:pt x="1604963" y="576262"/>
                </a:cubicBezTo>
                <a:cubicBezTo>
                  <a:pt x="1585847" y="595378"/>
                  <a:pt x="1570084" y="617576"/>
                  <a:pt x="1552575" y="638175"/>
                </a:cubicBezTo>
                <a:cubicBezTo>
                  <a:pt x="1543096" y="649327"/>
                  <a:pt x="1535112" y="661987"/>
                  <a:pt x="1524000" y="671512"/>
                </a:cubicBezTo>
                <a:cubicBezTo>
                  <a:pt x="1512888" y="681037"/>
                  <a:pt x="1501340" y="690077"/>
                  <a:pt x="1490663" y="700087"/>
                </a:cubicBezTo>
                <a:cubicBezTo>
                  <a:pt x="1475922" y="713907"/>
                  <a:pt x="1465343" y="732925"/>
                  <a:pt x="1447800" y="742950"/>
                </a:cubicBezTo>
                <a:cubicBezTo>
                  <a:pt x="1436688" y="749300"/>
                  <a:pt x="1424343" y="753864"/>
                  <a:pt x="1414463" y="762000"/>
                </a:cubicBezTo>
                <a:cubicBezTo>
                  <a:pt x="1397133" y="776272"/>
                  <a:pt x="1386919" y="799585"/>
                  <a:pt x="1366838" y="809625"/>
                </a:cubicBezTo>
                <a:lnTo>
                  <a:pt x="1300163" y="842962"/>
                </a:lnTo>
                <a:cubicBezTo>
                  <a:pt x="1290638" y="847725"/>
                  <a:pt x="1282092" y="855499"/>
                  <a:pt x="1271588" y="857250"/>
                </a:cubicBezTo>
                <a:cubicBezTo>
                  <a:pt x="1262063" y="858837"/>
                  <a:pt x="1252413" y="859800"/>
                  <a:pt x="1243013" y="862012"/>
                </a:cubicBezTo>
                <a:cubicBezTo>
                  <a:pt x="1225394" y="866158"/>
                  <a:pt x="1208406" y="872913"/>
                  <a:pt x="1190625" y="876300"/>
                </a:cubicBezTo>
                <a:cubicBezTo>
                  <a:pt x="1158663" y="882388"/>
                  <a:pt x="1039756" y="885661"/>
                  <a:pt x="1033463" y="885825"/>
                </a:cubicBezTo>
                <a:lnTo>
                  <a:pt x="595313" y="895350"/>
                </a:lnTo>
                <a:cubicBezTo>
                  <a:pt x="552435" y="896431"/>
                  <a:pt x="509588" y="898525"/>
                  <a:pt x="466725" y="900112"/>
                </a:cubicBezTo>
                <a:cubicBezTo>
                  <a:pt x="433541" y="903129"/>
                  <a:pt x="421748" y="901496"/>
                  <a:pt x="395288" y="909637"/>
                </a:cubicBezTo>
                <a:cubicBezTo>
                  <a:pt x="380893" y="914066"/>
                  <a:pt x="366713" y="919162"/>
                  <a:pt x="352425" y="923925"/>
                </a:cubicBezTo>
                <a:cubicBezTo>
                  <a:pt x="347663" y="925512"/>
                  <a:pt x="342628" y="926442"/>
                  <a:pt x="338138" y="928687"/>
                </a:cubicBezTo>
                <a:cubicBezTo>
                  <a:pt x="305073" y="945220"/>
                  <a:pt x="319666" y="939608"/>
                  <a:pt x="295275" y="947737"/>
                </a:cubicBezTo>
                <a:cubicBezTo>
                  <a:pt x="285750" y="954087"/>
                  <a:pt x="275560" y="959538"/>
                  <a:pt x="266700" y="966787"/>
                </a:cubicBezTo>
                <a:cubicBezTo>
                  <a:pt x="244275" y="985135"/>
                  <a:pt x="246919" y="991698"/>
                  <a:pt x="223838" y="1004887"/>
                </a:cubicBezTo>
                <a:cubicBezTo>
                  <a:pt x="208428" y="1013693"/>
                  <a:pt x="189848" y="1017338"/>
                  <a:pt x="176213" y="1028700"/>
                </a:cubicBezTo>
                <a:cubicBezTo>
                  <a:pt x="166688" y="1036637"/>
                  <a:pt x="157665" y="1045220"/>
                  <a:pt x="147638" y="1052512"/>
                </a:cubicBezTo>
                <a:cubicBezTo>
                  <a:pt x="140152" y="1057957"/>
                  <a:pt x="131230" y="1061246"/>
                  <a:pt x="123825" y="1066800"/>
                </a:cubicBezTo>
                <a:cubicBezTo>
                  <a:pt x="118437" y="1070841"/>
                  <a:pt x="114751" y="1076822"/>
                  <a:pt x="109538" y="1081087"/>
                </a:cubicBezTo>
                <a:cubicBezTo>
                  <a:pt x="97251" y="1091140"/>
                  <a:pt x="84647" y="1100856"/>
                  <a:pt x="71438" y="1109662"/>
                </a:cubicBezTo>
                <a:cubicBezTo>
                  <a:pt x="61913" y="1116012"/>
                  <a:pt x="51899" y="1121684"/>
                  <a:pt x="42863" y="1128712"/>
                </a:cubicBezTo>
                <a:cubicBezTo>
                  <a:pt x="16107" y="1149522"/>
                  <a:pt x="41612" y="1138655"/>
                  <a:pt x="14288" y="1147762"/>
                </a:cubicBezTo>
                <a:lnTo>
                  <a:pt x="0" y="11620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61925" y="2876550"/>
            <a:ext cx="4672013" cy="2857500"/>
          </a:xfrm>
          <a:custGeom>
            <a:avLst/>
            <a:gdLst>
              <a:gd name="connsiteX0" fmla="*/ 4672013 w 4672013"/>
              <a:gd name="connsiteY0" fmla="*/ 2800350 h 2857500"/>
              <a:gd name="connsiteX1" fmla="*/ 4667250 w 4672013"/>
              <a:gd name="connsiteY1" fmla="*/ 2828925 h 2857500"/>
              <a:gd name="connsiteX2" fmla="*/ 4652963 w 4672013"/>
              <a:gd name="connsiteY2" fmla="*/ 2843213 h 2857500"/>
              <a:gd name="connsiteX3" fmla="*/ 4605338 w 4672013"/>
              <a:gd name="connsiteY3" fmla="*/ 2857500 h 2857500"/>
              <a:gd name="connsiteX4" fmla="*/ 4405313 w 4672013"/>
              <a:gd name="connsiteY4" fmla="*/ 2852738 h 2857500"/>
              <a:gd name="connsiteX5" fmla="*/ 4371975 w 4672013"/>
              <a:gd name="connsiteY5" fmla="*/ 2838450 h 2857500"/>
              <a:gd name="connsiteX6" fmla="*/ 4291013 w 4672013"/>
              <a:gd name="connsiteY6" fmla="*/ 2776538 h 2857500"/>
              <a:gd name="connsiteX7" fmla="*/ 4276725 w 4672013"/>
              <a:gd name="connsiteY7" fmla="*/ 2767013 h 2857500"/>
              <a:gd name="connsiteX8" fmla="*/ 4233863 w 4672013"/>
              <a:gd name="connsiteY8" fmla="*/ 2728913 h 2857500"/>
              <a:gd name="connsiteX9" fmla="*/ 4205288 w 4672013"/>
              <a:gd name="connsiteY9" fmla="*/ 2690813 h 2857500"/>
              <a:gd name="connsiteX10" fmla="*/ 4191000 w 4672013"/>
              <a:gd name="connsiteY10" fmla="*/ 2671763 h 2857500"/>
              <a:gd name="connsiteX11" fmla="*/ 4157663 w 4672013"/>
              <a:gd name="connsiteY11" fmla="*/ 2628900 h 2857500"/>
              <a:gd name="connsiteX12" fmla="*/ 4133850 w 4672013"/>
              <a:gd name="connsiteY12" fmla="*/ 2571750 h 2857500"/>
              <a:gd name="connsiteX13" fmla="*/ 4114800 w 4672013"/>
              <a:gd name="connsiteY13" fmla="*/ 2543175 h 2857500"/>
              <a:gd name="connsiteX14" fmla="*/ 4105275 w 4672013"/>
              <a:gd name="connsiteY14" fmla="*/ 2514600 h 2857500"/>
              <a:gd name="connsiteX15" fmla="*/ 4071938 w 4672013"/>
              <a:gd name="connsiteY15" fmla="*/ 2428875 h 2857500"/>
              <a:gd name="connsiteX16" fmla="*/ 4067175 w 4672013"/>
              <a:gd name="connsiteY16" fmla="*/ 2395538 h 2857500"/>
              <a:gd name="connsiteX17" fmla="*/ 4048125 w 4672013"/>
              <a:gd name="connsiteY17" fmla="*/ 2347913 h 2857500"/>
              <a:gd name="connsiteX18" fmla="*/ 4038600 w 4672013"/>
              <a:gd name="connsiteY18" fmla="*/ 2319338 h 2857500"/>
              <a:gd name="connsiteX19" fmla="*/ 4024313 w 4672013"/>
              <a:gd name="connsiteY19" fmla="*/ 2290763 h 2857500"/>
              <a:gd name="connsiteX20" fmla="*/ 4005263 w 4672013"/>
              <a:gd name="connsiteY20" fmla="*/ 2233613 h 2857500"/>
              <a:gd name="connsiteX21" fmla="*/ 4000500 w 4672013"/>
              <a:gd name="connsiteY21" fmla="*/ 2209800 h 2857500"/>
              <a:gd name="connsiteX22" fmla="*/ 3986213 w 4672013"/>
              <a:gd name="connsiteY22" fmla="*/ 2176463 h 2857500"/>
              <a:gd name="connsiteX23" fmla="*/ 3971925 w 4672013"/>
              <a:gd name="connsiteY23" fmla="*/ 2095500 h 2857500"/>
              <a:gd name="connsiteX24" fmla="*/ 3957638 w 4672013"/>
              <a:gd name="connsiteY24" fmla="*/ 2076450 h 2857500"/>
              <a:gd name="connsiteX25" fmla="*/ 3938588 w 4672013"/>
              <a:gd name="connsiteY25" fmla="*/ 2005013 h 2857500"/>
              <a:gd name="connsiteX26" fmla="*/ 3933825 w 4672013"/>
              <a:gd name="connsiteY26" fmla="*/ 1981200 h 2857500"/>
              <a:gd name="connsiteX27" fmla="*/ 3929063 w 4672013"/>
              <a:gd name="connsiteY27" fmla="*/ 1933575 h 2857500"/>
              <a:gd name="connsiteX28" fmla="*/ 3914775 w 4672013"/>
              <a:gd name="connsiteY28" fmla="*/ 1847850 h 2857500"/>
              <a:gd name="connsiteX29" fmla="*/ 3910013 w 4672013"/>
              <a:gd name="connsiteY29" fmla="*/ 1752600 h 2857500"/>
              <a:gd name="connsiteX30" fmla="*/ 3905250 w 4672013"/>
              <a:gd name="connsiteY30" fmla="*/ 1714500 h 2857500"/>
              <a:gd name="connsiteX31" fmla="*/ 3890963 w 4672013"/>
              <a:gd name="connsiteY31" fmla="*/ 1343025 h 2857500"/>
              <a:gd name="connsiteX32" fmla="*/ 3886200 w 4672013"/>
              <a:gd name="connsiteY32" fmla="*/ 1271588 h 2857500"/>
              <a:gd name="connsiteX33" fmla="*/ 3871913 w 4672013"/>
              <a:gd name="connsiteY33" fmla="*/ 1185863 h 2857500"/>
              <a:gd name="connsiteX34" fmla="*/ 3867150 w 4672013"/>
              <a:gd name="connsiteY34" fmla="*/ 1157288 h 2857500"/>
              <a:gd name="connsiteX35" fmla="*/ 3862388 w 4672013"/>
              <a:gd name="connsiteY35" fmla="*/ 1128713 h 2857500"/>
              <a:gd name="connsiteX36" fmla="*/ 3857625 w 4672013"/>
              <a:gd name="connsiteY36" fmla="*/ 1114425 h 2857500"/>
              <a:gd name="connsiteX37" fmla="*/ 3852863 w 4672013"/>
              <a:gd name="connsiteY37" fmla="*/ 1090613 h 2857500"/>
              <a:gd name="connsiteX38" fmla="*/ 3848100 w 4672013"/>
              <a:gd name="connsiteY38" fmla="*/ 1062038 h 2857500"/>
              <a:gd name="connsiteX39" fmla="*/ 3829050 w 4672013"/>
              <a:gd name="connsiteY39" fmla="*/ 1014413 h 2857500"/>
              <a:gd name="connsiteX40" fmla="*/ 3824288 w 4672013"/>
              <a:gd name="connsiteY40" fmla="*/ 976313 h 2857500"/>
              <a:gd name="connsiteX41" fmla="*/ 3810000 w 4672013"/>
              <a:gd name="connsiteY41" fmla="*/ 962025 h 2857500"/>
              <a:gd name="connsiteX42" fmla="*/ 3800475 w 4672013"/>
              <a:gd name="connsiteY42" fmla="*/ 933450 h 2857500"/>
              <a:gd name="connsiteX43" fmla="*/ 3790950 w 4672013"/>
              <a:gd name="connsiteY43" fmla="*/ 914400 h 2857500"/>
              <a:gd name="connsiteX44" fmla="*/ 3771900 w 4672013"/>
              <a:gd name="connsiteY44" fmla="*/ 871538 h 2857500"/>
              <a:gd name="connsiteX45" fmla="*/ 3762375 w 4672013"/>
              <a:gd name="connsiteY45" fmla="*/ 842963 h 2857500"/>
              <a:gd name="connsiteX46" fmla="*/ 3748088 w 4672013"/>
              <a:gd name="connsiteY46" fmla="*/ 823913 h 2857500"/>
              <a:gd name="connsiteX47" fmla="*/ 3729038 w 4672013"/>
              <a:gd name="connsiteY47" fmla="*/ 785813 h 2857500"/>
              <a:gd name="connsiteX48" fmla="*/ 3724275 w 4672013"/>
              <a:gd name="connsiteY48" fmla="*/ 771525 h 2857500"/>
              <a:gd name="connsiteX49" fmla="*/ 3705225 w 4672013"/>
              <a:gd name="connsiteY49" fmla="*/ 742950 h 2857500"/>
              <a:gd name="connsiteX50" fmla="*/ 3695700 w 4672013"/>
              <a:gd name="connsiteY50" fmla="*/ 719138 h 2857500"/>
              <a:gd name="connsiteX51" fmla="*/ 3676650 w 4672013"/>
              <a:gd name="connsiteY51" fmla="*/ 700088 h 2857500"/>
              <a:gd name="connsiteX52" fmla="*/ 3648075 w 4672013"/>
              <a:gd name="connsiteY52" fmla="*/ 657225 h 2857500"/>
              <a:gd name="connsiteX53" fmla="*/ 3638550 w 4672013"/>
              <a:gd name="connsiteY53" fmla="*/ 642938 h 2857500"/>
              <a:gd name="connsiteX54" fmla="*/ 3629025 w 4672013"/>
              <a:gd name="connsiteY54" fmla="*/ 619125 h 2857500"/>
              <a:gd name="connsiteX55" fmla="*/ 3614738 w 4672013"/>
              <a:gd name="connsiteY55" fmla="*/ 604838 h 2857500"/>
              <a:gd name="connsiteX56" fmla="*/ 3595688 w 4672013"/>
              <a:gd name="connsiteY56" fmla="*/ 571500 h 2857500"/>
              <a:gd name="connsiteX57" fmla="*/ 3576638 w 4672013"/>
              <a:gd name="connsiteY57" fmla="*/ 547688 h 2857500"/>
              <a:gd name="connsiteX58" fmla="*/ 3567113 w 4672013"/>
              <a:gd name="connsiteY58" fmla="*/ 528638 h 2857500"/>
              <a:gd name="connsiteX59" fmla="*/ 3548063 w 4672013"/>
              <a:gd name="connsiteY59" fmla="*/ 514350 h 2857500"/>
              <a:gd name="connsiteX60" fmla="*/ 3529013 w 4672013"/>
              <a:gd name="connsiteY60" fmla="*/ 490538 h 2857500"/>
              <a:gd name="connsiteX61" fmla="*/ 3462338 w 4672013"/>
              <a:gd name="connsiteY61" fmla="*/ 428625 h 2857500"/>
              <a:gd name="connsiteX62" fmla="*/ 3443288 w 4672013"/>
              <a:gd name="connsiteY62" fmla="*/ 404813 h 2857500"/>
              <a:gd name="connsiteX63" fmla="*/ 3433763 w 4672013"/>
              <a:gd name="connsiteY63" fmla="*/ 390525 h 2857500"/>
              <a:gd name="connsiteX64" fmla="*/ 3386138 w 4672013"/>
              <a:gd name="connsiteY64" fmla="*/ 352425 h 2857500"/>
              <a:gd name="connsiteX65" fmla="*/ 3352800 w 4672013"/>
              <a:gd name="connsiteY65" fmla="*/ 319088 h 2857500"/>
              <a:gd name="connsiteX66" fmla="*/ 3309938 w 4672013"/>
              <a:gd name="connsiteY66" fmla="*/ 285750 h 2857500"/>
              <a:gd name="connsiteX67" fmla="*/ 3267075 w 4672013"/>
              <a:gd name="connsiteY67" fmla="*/ 247650 h 2857500"/>
              <a:gd name="connsiteX68" fmla="*/ 3243263 w 4672013"/>
              <a:gd name="connsiteY68" fmla="*/ 233363 h 2857500"/>
              <a:gd name="connsiteX69" fmla="*/ 3228975 w 4672013"/>
              <a:gd name="connsiteY69" fmla="*/ 219075 h 2857500"/>
              <a:gd name="connsiteX70" fmla="*/ 3205163 w 4672013"/>
              <a:gd name="connsiteY70" fmla="*/ 204788 h 2857500"/>
              <a:gd name="connsiteX71" fmla="*/ 3181350 w 4672013"/>
              <a:gd name="connsiteY71" fmla="*/ 180975 h 2857500"/>
              <a:gd name="connsiteX72" fmla="*/ 3167063 w 4672013"/>
              <a:gd name="connsiteY72" fmla="*/ 171450 h 2857500"/>
              <a:gd name="connsiteX73" fmla="*/ 3095625 w 4672013"/>
              <a:gd name="connsiteY73" fmla="*/ 119063 h 2857500"/>
              <a:gd name="connsiteX74" fmla="*/ 3057525 w 4672013"/>
              <a:gd name="connsiteY74" fmla="*/ 100013 h 2857500"/>
              <a:gd name="connsiteX75" fmla="*/ 3038475 w 4672013"/>
              <a:gd name="connsiteY75" fmla="*/ 90488 h 2857500"/>
              <a:gd name="connsiteX76" fmla="*/ 3024188 w 4672013"/>
              <a:gd name="connsiteY76" fmla="*/ 85725 h 2857500"/>
              <a:gd name="connsiteX77" fmla="*/ 2995613 w 4672013"/>
              <a:gd name="connsiteY77" fmla="*/ 71438 h 2857500"/>
              <a:gd name="connsiteX78" fmla="*/ 2967038 w 4672013"/>
              <a:gd name="connsiteY78" fmla="*/ 57150 h 2857500"/>
              <a:gd name="connsiteX79" fmla="*/ 2886075 w 4672013"/>
              <a:gd name="connsiteY79" fmla="*/ 28575 h 2857500"/>
              <a:gd name="connsiteX80" fmla="*/ 2828925 w 4672013"/>
              <a:gd name="connsiteY80" fmla="*/ 9525 h 2857500"/>
              <a:gd name="connsiteX81" fmla="*/ 2800350 w 4672013"/>
              <a:gd name="connsiteY81" fmla="*/ 0 h 2857500"/>
              <a:gd name="connsiteX82" fmla="*/ 2590800 w 4672013"/>
              <a:gd name="connsiteY82" fmla="*/ 4763 h 2857500"/>
              <a:gd name="connsiteX83" fmla="*/ 2571750 w 4672013"/>
              <a:gd name="connsiteY83" fmla="*/ 9525 h 2857500"/>
              <a:gd name="connsiteX84" fmla="*/ 2547938 w 4672013"/>
              <a:gd name="connsiteY84" fmla="*/ 14288 h 2857500"/>
              <a:gd name="connsiteX85" fmla="*/ 2524125 w 4672013"/>
              <a:gd name="connsiteY85" fmla="*/ 23813 h 2857500"/>
              <a:gd name="connsiteX86" fmla="*/ 2433638 w 4672013"/>
              <a:gd name="connsiteY86" fmla="*/ 28575 h 2857500"/>
              <a:gd name="connsiteX87" fmla="*/ 2343150 w 4672013"/>
              <a:gd name="connsiteY87" fmla="*/ 42863 h 2857500"/>
              <a:gd name="connsiteX88" fmla="*/ 2314575 w 4672013"/>
              <a:gd name="connsiteY88" fmla="*/ 52388 h 2857500"/>
              <a:gd name="connsiteX89" fmla="*/ 2271713 w 4672013"/>
              <a:gd name="connsiteY89" fmla="*/ 66675 h 2857500"/>
              <a:gd name="connsiteX90" fmla="*/ 2257425 w 4672013"/>
              <a:gd name="connsiteY90" fmla="*/ 76200 h 2857500"/>
              <a:gd name="connsiteX91" fmla="*/ 2243138 w 4672013"/>
              <a:gd name="connsiteY91" fmla="*/ 80963 h 2857500"/>
              <a:gd name="connsiteX92" fmla="*/ 2214563 w 4672013"/>
              <a:gd name="connsiteY92" fmla="*/ 95250 h 2857500"/>
              <a:gd name="connsiteX93" fmla="*/ 2200275 w 4672013"/>
              <a:gd name="connsiteY93" fmla="*/ 100013 h 2857500"/>
              <a:gd name="connsiteX94" fmla="*/ 2157413 w 4672013"/>
              <a:gd name="connsiteY94" fmla="*/ 119063 h 2857500"/>
              <a:gd name="connsiteX95" fmla="*/ 2143125 w 4672013"/>
              <a:gd name="connsiteY95" fmla="*/ 133350 h 2857500"/>
              <a:gd name="connsiteX96" fmla="*/ 2095500 w 4672013"/>
              <a:gd name="connsiteY96" fmla="*/ 161925 h 2857500"/>
              <a:gd name="connsiteX97" fmla="*/ 2071688 w 4672013"/>
              <a:gd name="connsiteY97" fmla="*/ 176213 h 2857500"/>
              <a:gd name="connsiteX98" fmla="*/ 2043113 w 4672013"/>
              <a:gd name="connsiteY98" fmla="*/ 195263 h 2857500"/>
              <a:gd name="connsiteX99" fmla="*/ 2028825 w 4672013"/>
              <a:gd name="connsiteY99" fmla="*/ 200025 h 2857500"/>
              <a:gd name="connsiteX100" fmla="*/ 1976438 w 4672013"/>
              <a:gd name="connsiteY100" fmla="*/ 233363 h 2857500"/>
              <a:gd name="connsiteX101" fmla="*/ 1928813 w 4672013"/>
              <a:gd name="connsiteY101" fmla="*/ 266700 h 2857500"/>
              <a:gd name="connsiteX102" fmla="*/ 1876425 w 4672013"/>
              <a:gd name="connsiteY102" fmla="*/ 290513 h 2857500"/>
              <a:gd name="connsiteX103" fmla="*/ 1857375 w 4672013"/>
              <a:gd name="connsiteY103" fmla="*/ 304800 h 2857500"/>
              <a:gd name="connsiteX104" fmla="*/ 1833563 w 4672013"/>
              <a:gd name="connsiteY104" fmla="*/ 314325 h 2857500"/>
              <a:gd name="connsiteX105" fmla="*/ 1795463 w 4672013"/>
              <a:gd name="connsiteY105" fmla="*/ 328613 h 2857500"/>
              <a:gd name="connsiteX106" fmla="*/ 1766888 w 4672013"/>
              <a:gd name="connsiteY106" fmla="*/ 347663 h 2857500"/>
              <a:gd name="connsiteX107" fmla="*/ 1704975 w 4672013"/>
              <a:gd name="connsiteY107" fmla="*/ 371475 h 2857500"/>
              <a:gd name="connsiteX108" fmla="*/ 1643063 w 4672013"/>
              <a:gd name="connsiteY108" fmla="*/ 400050 h 2857500"/>
              <a:gd name="connsiteX109" fmla="*/ 1614488 w 4672013"/>
              <a:gd name="connsiteY109" fmla="*/ 409575 h 2857500"/>
              <a:gd name="connsiteX110" fmla="*/ 1562100 w 4672013"/>
              <a:gd name="connsiteY110" fmla="*/ 433388 h 2857500"/>
              <a:gd name="connsiteX111" fmla="*/ 1485900 w 4672013"/>
              <a:gd name="connsiteY111" fmla="*/ 476250 h 2857500"/>
              <a:gd name="connsiteX112" fmla="*/ 1457325 w 4672013"/>
              <a:gd name="connsiteY112" fmla="*/ 485775 h 2857500"/>
              <a:gd name="connsiteX113" fmla="*/ 1409700 w 4672013"/>
              <a:gd name="connsiteY113" fmla="*/ 504825 h 2857500"/>
              <a:gd name="connsiteX114" fmla="*/ 1381125 w 4672013"/>
              <a:gd name="connsiteY114" fmla="*/ 519113 h 2857500"/>
              <a:gd name="connsiteX115" fmla="*/ 1319213 w 4672013"/>
              <a:gd name="connsiteY115" fmla="*/ 528638 h 2857500"/>
              <a:gd name="connsiteX116" fmla="*/ 1209675 w 4672013"/>
              <a:gd name="connsiteY116" fmla="*/ 571500 h 2857500"/>
              <a:gd name="connsiteX117" fmla="*/ 1166813 w 4672013"/>
              <a:gd name="connsiteY117" fmla="*/ 581025 h 2857500"/>
              <a:gd name="connsiteX118" fmla="*/ 1123950 w 4672013"/>
              <a:gd name="connsiteY118" fmla="*/ 595313 h 2857500"/>
              <a:gd name="connsiteX119" fmla="*/ 1028700 w 4672013"/>
              <a:gd name="connsiteY119" fmla="*/ 614363 h 2857500"/>
              <a:gd name="connsiteX120" fmla="*/ 985838 w 4672013"/>
              <a:gd name="connsiteY120" fmla="*/ 623888 h 2857500"/>
              <a:gd name="connsiteX121" fmla="*/ 938213 w 4672013"/>
              <a:gd name="connsiteY121" fmla="*/ 642938 h 2857500"/>
              <a:gd name="connsiteX122" fmla="*/ 862013 w 4672013"/>
              <a:gd name="connsiteY122" fmla="*/ 657225 h 2857500"/>
              <a:gd name="connsiteX123" fmla="*/ 823913 w 4672013"/>
              <a:gd name="connsiteY123" fmla="*/ 666750 h 2857500"/>
              <a:gd name="connsiteX124" fmla="*/ 781050 w 4672013"/>
              <a:gd name="connsiteY124" fmla="*/ 676275 h 2857500"/>
              <a:gd name="connsiteX125" fmla="*/ 700088 w 4672013"/>
              <a:gd name="connsiteY125" fmla="*/ 695325 h 2857500"/>
              <a:gd name="connsiteX126" fmla="*/ 685800 w 4672013"/>
              <a:gd name="connsiteY126" fmla="*/ 700088 h 2857500"/>
              <a:gd name="connsiteX127" fmla="*/ 647700 w 4672013"/>
              <a:gd name="connsiteY127" fmla="*/ 714375 h 2857500"/>
              <a:gd name="connsiteX128" fmla="*/ 628650 w 4672013"/>
              <a:gd name="connsiteY128" fmla="*/ 719138 h 2857500"/>
              <a:gd name="connsiteX129" fmla="*/ 600075 w 4672013"/>
              <a:gd name="connsiteY129" fmla="*/ 733425 h 2857500"/>
              <a:gd name="connsiteX130" fmla="*/ 538163 w 4672013"/>
              <a:gd name="connsiteY130" fmla="*/ 747713 h 2857500"/>
              <a:gd name="connsiteX131" fmla="*/ 452438 w 4672013"/>
              <a:gd name="connsiteY131" fmla="*/ 771525 h 2857500"/>
              <a:gd name="connsiteX132" fmla="*/ 423863 w 4672013"/>
              <a:gd name="connsiteY132" fmla="*/ 785813 h 2857500"/>
              <a:gd name="connsiteX133" fmla="*/ 338138 w 4672013"/>
              <a:gd name="connsiteY133" fmla="*/ 809625 h 2857500"/>
              <a:gd name="connsiteX134" fmla="*/ 300038 w 4672013"/>
              <a:gd name="connsiteY134" fmla="*/ 828675 h 2857500"/>
              <a:gd name="connsiteX135" fmla="*/ 242888 w 4672013"/>
              <a:gd name="connsiteY135" fmla="*/ 852488 h 2857500"/>
              <a:gd name="connsiteX136" fmla="*/ 204788 w 4672013"/>
              <a:gd name="connsiteY136" fmla="*/ 876300 h 2857500"/>
              <a:gd name="connsiteX137" fmla="*/ 166688 w 4672013"/>
              <a:gd name="connsiteY137" fmla="*/ 904875 h 2857500"/>
              <a:gd name="connsiteX138" fmla="*/ 128588 w 4672013"/>
              <a:gd name="connsiteY138" fmla="*/ 933450 h 2857500"/>
              <a:gd name="connsiteX139" fmla="*/ 114300 w 4672013"/>
              <a:gd name="connsiteY139" fmla="*/ 942975 h 2857500"/>
              <a:gd name="connsiteX140" fmla="*/ 85725 w 4672013"/>
              <a:gd name="connsiteY140" fmla="*/ 971550 h 2857500"/>
              <a:gd name="connsiteX141" fmla="*/ 57150 w 4672013"/>
              <a:gd name="connsiteY141" fmla="*/ 1009650 h 2857500"/>
              <a:gd name="connsiteX142" fmla="*/ 52388 w 4672013"/>
              <a:gd name="connsiteY142" fmla="*/ 1028700 h 2857500"/>
              <a:gd name="connsiteX143" fmla="*/ 38100 w 4672013"/>
              <a:gd name="connsiteY143" fmla="*/ 1066800 h 2857500"/>
              <a:gd name="connsiteX144" fmla="*/ 28575 w 4672013"/>
              <a:gd name="connsiteY144" fmla="*/ 1133475 h 2857500"/>
              <a:gd name="connsiteX145" fmla="*/ 23813 w 4672013"/>
              <a:gd name="connsiteY145" fmla="*/ 1157288 h 2857500"/>
              <a:gd name="connsiteX146" fmla="*/ 19050 w 4672013"/>
              <a:gd name="connsiteY146" fmla="*/ 1200150 h 2857500"/>
              <a:gd name="connsiteX147" fmla="*/ 14288 w 4672013"/>
              <a:gd name="connsiteY147" fmla="*/ 1233488 h 2857500"/>
              <a:gd name="connsiteX148" fmla="*/ 0 w 4672013"/>
              <a:gd name="connsiteY148" fmla="*/ 1304925 h 2857500"/>
              <a:gd name="connsiteX149" fmla="*/ 4763 w 4672013"/>
              <a:gd name="connsiteY149" fmla="*/ 1543050 h 2857500"/>
              <a:gd name="connsiteX150" fmla="*/ 9525 w 4672013"/>
              <a:gd name="connsiteY150" fmla="*/ 1585913 h 2857500"/>
              <a:gd name="connsiteX151" fmla="*/ 23813 w 4672013"/>
              <a:gd name="connsiteY151" fmla="*/ 1628775 h 2857500"/>
              <a:gd name="connsiteX152" fmla="*/ 47625 w 4672013"/>
              <a:gd name="connsiteY152" fmla="*/ 1709738 h 2857500"/>
              <a:gd name="connsiteX153" fmla="*/ 61913 w 4672013"/>
              <a:gd name="connsiteY153" fmla="*/ 1724025 h 2857500"/>
              <a:gd name="connsiteX154" fmla="*/ 76200 w 4672013"/>
              <a:gd name="connsiteY154" fmla="*/ 1762125 h 2857500"/>
              <a:gd name="connsiteX155" fmla="*/ 80963 w 4672013"/>
              <a:gd name="connsiteY155" fmla="*/ 1776413 h 2857500"/>
              <a:gd name="connsiteX156" fmla="*/ 100013 w 4672013"/>
              <a:gd name="connsiteY156" fmla="*/ 1824038 h 2857500"/>
              <a:gd name="connsiteX157" fmla="*/ 119063 w 4672013"/>
              <a:gd name="connsiteY157" fmla="*/ 1871663 h 2857500"/>
              <a:gd name="connsiteX158" fmla="*/ 123825 w 4672013"/>
              <a:gd name="connsiteY158" fmla="*/ 1890713 h 2857500"/>
              <a:gd name="connsiteX159" fmla="*/ 133350 w 4672013"/>
              <a:gd name="connsiteY159" fmla="*/ 1905000 h 2857500"/>
              <a:gd name="connsiteX160" fmla="*/ 147638 w 4672013"/>
              <a:gd name="connsiteY160" fmla="*/ 1933575 h 2857500"/>
              <a:gd name="connsiteX161" fmla="*/ 157163 w 4672013"/>
              <a:gd name="connsiteY161" fmla="*/ 1957388 h 2857500"/>
              <a:gd name="connsiteX162" fmla="*/ 176213 w 4672013"/>
              <a:gd name="connsiteY162" fmla="*/ 1990725 h 2857500"/>
              <a:gd name="connsiteX163" fmla="*/ 200025 w 4672013"/>
              <a:gd name="connsiteY163" fmla="*/ 2028825 h 2857500"/>
              <a:gd name="connsiteX164" fmla="*/ 214313 w 4672013"/>
              <a:gd name="connsiteY164" fmla="*/ 2057400 h 2857500"/>
              <a:gd name="connsiteX165" fmla="*/ 228600 w 4672013"/>
              <a:gd name="connsiteY165" fmla="*/ 2071688 h 2857500"/>
              <a:gd name="connsiteX166" fmla="*/ 238125 w 4672013"/>
              <a:gd name="connsiteY166" fmla="*/ 2090738 h 2857500"/>
              <a:gd name="connsiteX167" fmla="*/ 271463 w 4672013"/>
              <a:gd name="connsiteY167" fmla="*/ 2133600 h 2857500"/>
              <a:gd name="connsiteX168" fmla="*/ 280988 w 4672013"/>
              <a:gd name="connsiteY168" fmla="*/ 2147888 h 2857500"/>
              <a:gd name="connsiteX169" fmla="*/ 304800 w 4672013"/>
              <a:gd name="connsiteY169" fmla="*/ 2185988 h 2857500"/>
              <a:gd name="connsiteX170" fmla="*/ 314325 w 4672013"/>
              <a:gd name="connsiteY170" fmla="*/ 2205038 h 2857500"/>
              <a:gd name="connsiteX171" fmla="*/ 328613 w 4672013"/>
              <a:gd name="connsiteY171" fmla="*/ 2219325 h 2857500"/>
              <a:gd name="connsiteX172" fmla="*/ 352425 w 4672013"/>
              <a:gd name="connsiteY172" fmla="*/ 2247900 h 2857500"/>
              <a:gd name="connsiteX173" fmla="*/ 361950 w 4672013"/>
              <a:gd name="connsiteY173" fmla="*/ 2266950 h 2857500"/>
              <a:gd name="connsiteX174" fmla="*/ 376238 w 4672013"/>
              <a:gd name="connsiteY174" fmla="*/ 2281238 h 2857500"/>
              <a:gd name="connsiteX175" fmla="*/ 395288 w 4672013"/>
              <a:gd name="connsiteY175" fmla="*/ 2314575 h 2857500"/>
              <a:gd name="connsiteX176" fmla="*/ 438150 w 4672013"/>
              <a:gd name="connsiteY176" fmla="*/ 2352675 h 2857500"/>
              <a:gd name="connsiteX177" fmla="*/ 466725 w 4672013"/>
              <a:gd name="connsiteY177" fmla="*/ 2395538 h 2857500"/>
              <a:gd name="connsiteX178" fmla="*/ 481013 w 4672013"/>
              <a:gd name="connsiteY178" fmla="*/ 2405063 h 2857500"/>
              <a:gd name="connsiteX179" fmla="*/ 509588 w 4672013"/>
              <a:gd name="connsiteY179" fmla="*/ 2438400 h 2857500"/>
              <a:gd name="connsiteX180" fmla="*/ 533400 w 4672013"/>
              <a:gd name="connsiteY180" fmla="*/ 2452688 h 2857500"/>
              <a:gd name="connsiteX181" fmla="*/ 557213 w 4672013"/>
              <a:gd name="connsiteY181" fmla="*/ 2471738 h 2857500"/>
              <a:gd name="connsiteX182" fmla="*/ 571500 w 4672013"/>
              <a:gd name="connsiteY182" fmla="*/ 2486025 h 2857500"/>
              <a:gd name="connsiteX183" fmla="*/ 585788 w 4672013"/>
              <a:gd name="connsiteY183" fmla="*/ 2490788 h 2857500"/>
              <a:gd name="connsiteX184" fmla="*/ 614363 w 4672013"/>
              <a:gd name="connsiteY184" fmla="*/ 2514600 h 2857500"/>
              <a:gd name="connsiteX185" fmla="*/ 628650 w 4672013"/>
              <a:gd name="connsiteY185" fmla="*/ 2524125 h 2857500"/>
              <a:gd name="connsiteX186" fmla="*/ 657225 w 4672013"/>
              <a:gd name="connsiteY186" fmla="*/ 2547938 h 2857500"/>
              <a:gd name="connsiteX187" fmla="*/ 661988 w 4672013"/>
              <a:gd name="connsiteY187" fmla="*/ 2543175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4672013" h="2857500">
                <a:moveTo>
                  <a:pt x="4672013" y="2800350"/>
                </a:moveTo>
                <a:cubicBezTo>
                  <a:pt x="4670425" y="2809875"/>
                  <a:pt x="4671172" y="2820101"/>
                  <a:pt x="4667250" y="2828925"/>
                </a:cubicBezTo>
                <a:cubicBezTo>
                  <a:pt x="4664515" y="2835080"/>
                  <a:pt x="4658674" y="2839643"/>
                  <a:pt x="4652963" y="2843213"/>
                </a:cubicBezTo>
                <a:cubicBezTo>
                  <a:pt x="4638221" y="2852427"/>
                  <a:pt x="4621829" y="2854202"/>
                  <a:pt x="4605338" y="2857500"/>
                </a:cubicBezTo>
                <a:cubicBezTo>
                  <a:pt x="4538663" y="2855913"/>
                  <a:pt x="4471941" y="2855699"/>
                  <a:pt x="4405313" y="2852738"/>
                </a:cubicBezTo>
                <a:cubicBezTo>
                  <a:pt x="4398219" y="2852423"/>
                  <a:pt x="4375817" y="2840755"/>
                  <a:pt x="4371975" y="2838450"/>
                </a:cubicBezTo>
                <a:cubicBezTo>
                  <a:pt x="4301331" y="2796064"/>
                  <a:pt x="4398174" y="2847976"/>
                  <a:pt x="4291013" y="2776538"/>
                </a:cubicBezTo>
                <a:cubicBezTo>
                  <a:pt x="4286250" y="2773363"/>
                  <a:pt x="4281304" y="2770447"/>
                  <a:pt x="4276725" y="2767013"/>
                </a:cubicBezTo>
                <a:cubicBezTo>
                  <a:pt x="4262526" y="2756364"/>
                  <a:pt x="4245413" y="2742773"/>
                  <a:pt x="4233863" y="2728913"/>
                </a:cubicBezTo>
                <a:cubicBezTo>
                  <a:pt x="4223700" y="2716717"/>
                  <a:pt x="4214813" y="2703513"/>
                  <a:pt x="4205288" y="2690813"/>
                </a:cubicBezTo>
                <a:cubicBezTo>
                  <a:pt x="4200525" y="2684463"/>
                  <a:pt x="4196613" y="2677376"/>
                  <a:pt x="4191000" y="2671763"/>
                </a:cubicBezTo>
                <a:cubicBezTo>
                  <a:pt x="4175322" y="2656084"/>
                  <a:pt x="4169055" y="2651684"/>
                  <a:pt x="4157663" y="2628900"/>
                </a:cubicBezTo>
                <a:cubicBezTo>
                  <a:pt x="4117350" y="2548274"/>
                  <a:pt x="4181712" y="2653798"/>
                  <a:pt x="4133850" y="2571750"/>
                </a:cubicBezTo>
                <a:cubicBezTo>
                  <a:pt x="4128082" y="2561862"/>
                  <a:pt x="4119920" y="2553414"/>
                  <a:pt x="4114800" y="2543175"/>
                </a:cubicBezTo>
                <a:cubicBezTo>
                  <a:pt x="4110310" y="2534195"/>
                  <a:pt x="4108914" y="2523958"/>
                  <a:pt x="4105275" y="2514600"/>
                </a:cubicBezTo>
                <a:cubicBezTo>
                  <a:pt x="4066532" y="2414973"/>
                  <a:pt x="4093375" y="2493185"/>
                  <a:pt x="4071938" y="2428875"/>
                </a:cubicBezTo>
                <a:cubicBezTo>
                  <a:pt x="4070350" y="2417763"/>
                  <a:pt x="4069699" y="2406476"/>
                  <a:pt x="4067175" y="2395538"/>
                </a:cubicBezTo>
                <a:cubicBezTo>
                  <a:pt x="4058559" y="2358202"/>
                  <a:pt x="4059910" y="2377376"/>
                  <a:pt x="4048125" y="2347913"/>
                </a:cubicBezTo>
                <a:cubicBezTo>
                  <a:pt x="4044396" y="2338591"/>
                  <a:pt x="4042462" y="2328606"/>
                  <a:pt x="4038600" y="2319338"/>
                </a:cubicBezTo>
                <a:cubicBezTo>
                  <a:pt x="4034504" y="2309508"/>
                  <a:pt x="4027895" y="2300792"/>
                  <a:pt x="4024313" y="2290763"/>
                </a:cubicBezTo>
                <a:cubicBezTo>
                  <a:pt x="3996198" y="2212039"/>
                  <a:pt x="4029791" y="2282668"/>
                  <a:pt x="4005263" y="2233613"/>
                </a:cubicBezTo>
                <a:cubicBezTo>
                  <a:pt x="4003675" y="2225675"/>
                  <a:pt x="4003060" y="2217479"/>
                  <a:pt x="4000500" y="2209800"/>
                </a:cubicBezTo>
                <a:cubicBezTo>
                  <a:pt x="3996677" y="2198331"/>
                  <a:pt x="3989534" y="2188088"/>
                  <a:pt x="3986213" y="2176463"/>
                </a:cubicBezTo>
                <a:cubicBezTo>
                  <a:pt x="3981529" y="2160071"/>
                  <a:pt x="3980235" y="2106580"/>
                  <a:pt x="3971925" y="2095500"/>
                </a:cubicBezTo>
                <a:lnTo>
                  <a:pt x="3957638" y="2076450"/>
                </a:lnTo>
                <a:cubicBezTo>
                  <a:pt x="3948869" y="2045758"/>
                  <a:pt x="3945986" y="2037071"/>
                  <a:pt x="3938588" y="2005013"/>
                </a:cubicBezTo>
                <a:cubicBezTo>
                  <a:pt x="3936768" y="1997125"/>
                  <a:pt x="3935413" y="1989138"/>
                  <a:pt x="3933825" y="1981200"/>
                </a:cubicBezTo>
                <a:cubicBezTo>
                  <a:pt x="3932238" y="1965325"/>
                  <a:pt x="3931126" y="1949395"/>
                  <a:pt x="3929063" y="1933575"/>
                </a:cubicBezTo>
                <a:cubicBezTo>
                  <a:pt x="3923013" y="1887189"/>
                  <a:pt x="3921809" y="1883017"/>
                  <a:pt x="3914775" y="1847850"/>
                </a:cubicBezTo>
                <a:cubicBezTo>
                  <a:pt x="3913188" y="1816100"/>
                  <a:pt x="3912278" y="1784309"/>
                  <a:pt x="3910013" y="1752600"/>
                </a:cubicBezTo>
                <a:cubicBezTo>
                  <a:pt x="3909101" y="1739834"/>
                  <a:pt x="3905736" y="1727290"/>
                  <a:pt x="3905250" y="1714500"/>
                </a:cubicBezTo>
                <a:cubicBezTo>
                  <a:pt x="3890742" y="1332470"/>
                  <a:pt x="3912134" y="1491240"/>
                  <a:pt x="3890963" y="1343025"/>
                </a:cubicBezTo>
                <a:cubicBezTo>
                  <a:pt x="3889375" y="1319213"/>
                  <a:pt x="3889072" y="1295280"/>
                  <a:pt x="3886200" y="1271588"/>
                </a:cubicBezTo>
                <a:cubicBezTo>
                  <a:pt x="3882714" y="1242829"/>
                  <a:pt x="3876675" y="1214438"/>
                  <a:pt x="3871913" y="1185863"/>
                </a:cubicBezTo>
                <a:lnTo>
                  <a:pt x="3867150" y="1157288"/>
                </a:lnTo>
                <a:cubicBezTo>
                  <a:pt x="3865563" y="1147763"/>
                  <a:pt x="3865442" y="1137874"/>
                  <a:pt x="3862388" y="1128713"/>
                </a:cubicBezTo>
                <a:cubicBezTo>
                  <a:pt x="3860800" y="1123950"/>
                  <a:pt x="3858843" y="1119295"/>
                  <a:pt x="3857625" y="1114425"/>
                </a:cubicBezTo>
                <a:cubicBezTo>
                  <a:pt x="3855662" y="1106572"/>
                  <a:pt x="3854311" y="1098577"/>
                  <a:pt x="3852863" y="1090613"/>
                </a:cubicBezTo>
                <a:cubicBezTo>
                  <a:pt x="3851136" y="1081112"/>
                  <a:pt x="3850442" y="1071406"/>
                  <a:pt x="3848100" y="1062038"/>
                </a:cubicBezTo>
                <a:cubicBezTo>
                  <a:pt x="3842215" y="1038497"/>
                  <a:pt x="3838904" y="1034121"/>
                  <a:pt x="3829050" y="1014413"/>
                </a:cubicBezTo>
                <a:cubicBezTo>
                  <a:pt x="3827463" y="1001713"/>
                  <a:pt x="3828662" y="988341"/>
                  <a:pt x="3824288" y="976313"/>
                </a:cubicBezTo>
                <a:cubicBezTo>
                  <a:pt x="3821986" y="969983"/>
                  <a:pt x="3813271" y="967913"/>
                  <a:pt x="3810000" y="962025"/>
                </a:cubicBezTo>
                <a:cubicBezTo>
                  <a:pt x="3805124" y="953248"/>
                  <a:pt x="3804204" y="942772"/>
                  <a:pt x="3800475" y="933450"/>
                </a:cubicBezTo>
                <a:cubicBezTo>
                  <a:pt x="3797838" y="926858"/>
                  <a:pt x="3794125" y="920750"/>
                  <a:pt x="3790950" y="914400"/>
                </a:cubicBezTo>
                <a:cubicBezTo>
                  <a:pt x="3780245" y="871575"/>
                  <a:pt x="3794786" y="921885"/>
                  <a:pt x="3771900" y="871538"/>
                </a:cubicBezTo>
                <a:cubicBezTo>
                  <a:pt x="3767745" y="862398"/>
                  <a:pt x="3766865" y="851943"/>
                  <a:pt x="3762375" y="842963"/>
                </a:cubicBezTo>
                <a:cubicBezTo>
                  <a:pt x="3758825" y="835864"/>
                  <a:pt x="3752087" y="830769"/>
                  <a:pt x="3748088" y="823913"/>
                </a:cubicBezTo>
                <a:cubicBezTo>
                  <a:pt x="3740934" y="811648"/>
                  <a:pt x="3733528" y="799283"/>
                  <a:pt x="3729038" y="785813"/>
                </a:cubicBezTo>
                <a:cubicBezTo>
                  <a:pt x="3727450" y="781050"/>
                  <a:pt x="3726713" y="775914"/>
                  <a:pt x="3724275" y="771525"/>
                </a:cubicBezTo>
                <a:cubicBezTo>
                  <a:pt x="3718716" y="761518"/>
                  <a:pt x="3710707" y="753000"/>
                  <a:pt x="3705225" y="742950"/>
                </a:cubicBezTo>
                <a:cubicBezTo>
                  <a:pt x="3701131" y="735445"/>
                  <a:pt x="3700442" y="726251"/>
                  <a:pt x="3695700" y="719138"/>
                </a:cubicBezTo>
                <a:cubicBezTo>
                  <a:pt x="3690719" y="711666"/>
                  <a:pt x="3682125" y="707206"/>
                  <a:pt x="3676650" y="700088"/>
                </a:cubicBezTo>
                <a:cubicBezTo>
                  <a:pt x="3666180" y="686477"/>
                  <a:pt x="3657600" y="671513"/>
                  <a:pt x="3648075" y="657225"/>
                </a:cubicBezTo>
                <a:cubicBezTo>
                  <a:pt x="3644900" y="652463"/>
                  <a:pt x="3640676" y="648252"/>
                  <a:pt x="3638550" y="642938"/>
                </a:cubicBezTo>
                <a:cubicBezTo>
                  <a:pt x="3635375" y="635000"/>
                  <a:pt x="3633556" y="626375"/>
                  <a:pt x="3629025" y="619125"/>
                </a:cubicBezTo>
                <a:cubicBezTo>
                  <a:pt x="3625456" y="613414"/>
                  <a:pt x="3618600" y="610356"/>
                  <a:pt x="3614738" y="604838"/>
                </a:cubicBezTo>
                <a:cubicBezTo>
                  <a:pt x="3607398" y="594353"/>
                  <a:pt x="3602788" y="582149"/>
                  <a:pt x="3595688" y="571500"/>
                </a:cubicBezTo>
                <a:cubicBezTo>
                  <a:pt x="3590050" y="563042"/>
                  <a:pt x="3582276" y="556146"/>
                  <a:pt x="3576638" y="547688"/>
                </a:cubicBezTo>
                <a:cubicBezTo>
                  <a:pt x="3572700" y="541781"/>
                  <a:pt x="3571733" y="534028"/>
                  <a:pt x="3567113" y="528638"/>
                </a:cubicBezTo>
                <a:cubicBezTo>
                  <a:pt x="3561947" y="522611"/>
                  <a:pt x="3553676" y="519963"/>
                  <a:pt x="3548063" y="514350"/>
                </a:cubicBezTo>
                <a:cubicBezTo>
                  <a:pt x="3540875" y="507162"/>
                  <a:pt x="3536201" y="497726"/>
                  <a:pt x="3529013" y="490538"/>
                </a:cubicBezTo>
                <a:cubicBezTo>
                  <a:pt x="3490747" y="452272"/>
                  <a:pt x="3503257" y="479773"/>
                  <a:pt x="3462338" y="428625"/>
                </a:cubicBezTo>
                <a:cubicBezTo>
                  <a:pt x="3455988" y="420688"/>
                  <a:pt x="3449387" y="412945"/>
                  <a:pt x="3443288" y="404813"/>
                </a:cubicBezTo>
                <a:cubicBezTo>
                  <a:pt x="3439854" y="400234"/>
                  <a:pt x="3437982" y="394393"/>
                  <a:pt x="3433763" y="390525"/>
                </a:cubicBezTo>
                <a:cubicBezTo>
                  <a:pt x="3418777" y="376788"/>
                  <a:pt x="3400514" y="366800"/>
                  <a:pt x="3386138" y="352425"/>
                </a:cubicBezTo>
                <a:cubicBezTo>
                  <a:pt x="3375025" y="341313"/>
                  <a:pt x="3365205" y="328737"/>
                  <a:pt x="3352800" y="319088"/>
                </a:cubicBezTo>
                <a:cubicBezTo>
                  <a:pt x="3338513" y="307975"/>
                  <a:pt x="3322737" y="298549"/>
                  <a:pt x="3309938" y="285750"/>
                </a:cubicBezTo>
                <a:cubicBezTo>
                  <a:pt x="3292777" y="268589"/>
                  <a:pt x="3287626" y="262036"/>
                  <a:pt x="3267075" y="247650"/>
                </a:cubicBezTo>
                <a:cubicBezTo>
                  <a:pt x="3259492" y="242342"/>
                  <a:pt x="3250668" y="238917"/>
                  <a:pt x="3243263" y="233363"/>
                </a:cubicBezTo>
                <a:cubicBezTo>
                  <a:pt x="3237875" y="229322"/>
                  <a:pt x="3234363" y="223116"/>
                  <a:pt x="3228975" y="219075"/>
                </a:cubicBezTo>
                <a:cubicBezTo>
                  <a:pt x="3221570" y="213521"/>
                  <a:pt x="3212391" y="210570"/>
                  <a:pt x="3205163" y="204788"/>
                </a:cubicBezTo>
                <a:cubicBezTo>
                  <a:pt x="3196397" y="197775"/>
                  <a:pt x="3189798" y="188367"/>
                  <a:pt x="3181350" y="180975"/>
                </a:cubicBezTo>
                <a:cubicBezTo>
                  <a:pt x="3177043" y="177206"/>
                  <a:pt x="3171642" y="174884"/>
                  <a:pt x="3167063" y="171450"/>
                </a:cubicBezTo>
                <a:cubicBezTo>
                  <a:pt x="3143892" y="154072"/>
                  <a:pt x="3121091" y="133615"/>
                  <a:pt x="3095625" y="119063"/>
                </a:cubicBezTo>
                <a:cubicBezTo>
                  <a:pt x="3083297" y="112018"/>
                  <a:pt x="3070225" y="106363"/>
                  <a:pt x="3057525" y="100013"/>
                </a:cubicBezTo>
                <a:cubicBezTo>
                  <a:pt x="3051175" y="96838"/>
                  <a:pt x="3045210" y="92733"/>
                  <a:pt x="3038475" y="90488"/>
                </a:cubicBezTo>
                <a:cubicBezTo>
                  <a:pt x="3033713" y="88900"/>
                  <a:pt x="3028678" y="87970"/>
                  <a:pt x="3024188" y="85725"/>
                </a:cubicBezTo>
                <a:cubicBezTo>
                  <a:pt x="2987267" y="67264"/>
                  <a:pt x="3031516" y="83405"/>
                  <a:pt x="2995613" y="71438"/>
                </a:cubicBezTo>
                <a:cubicBezTo>
                  <a:pt x="2963100" y="49763"/>
                  <a:pt x="2999076" y="71937"/>
                  <a:pt x="2967038" y="57150"/>
                </a:cubicBezTo>
                <a:cubicBezTo>
                  <a:pt x="2902415" y="27324"/>
                  <a:pt x="2941384" y="36477"/>
                  <a:pt x="2886075" y="28575"/>
                </a:cubicBezTo>
                <a:cubicBezTo>
                  <a:pt x="2844293" y="3506"/>
                  <a:pt x="2881545" y="21668"/>
                  <a:pt x="2828925" y="9525"/>
                </a:cubicBezTo>
                <a:cubicBezTo>
                  <a:pt x="2819142" y="7267"/>
                  <a:pt x="2800350" y="0"/>
                  <a:pt x="2800350" y="0"/>
                </a:cubicBezTo>
                <a:lnTo>
                  <a:pt x="2590800" y="4763"/>
                </a:lnTo>
                <a:cubicBezTo>
                  <a:pt x="2584260" y="5035"/>
                  <a:pt x="2578140" y="8105"/>
                  <a:pt x="2571750" y="9525"/>
                </a:cubicBezTo>
                <a:cubicBezTo>
                  <a:pt x="2563848" y="11281"/>
                  <a:pt x="2555691" y="11962"/>
                  <a:pt x="2547938" y="14288"/>
                </a:cubicBezTo>
                <a:cubicBezTo>
                  <a:pt x="2539749" y="16745"/>
                  <a:pt x="2532608" y="22753"/>
                  <a:pt x="2524125" y="23813"/>
                </a:cubicBezTo>
                <a:cubicBezTo>
                  <a:pt x="2494154" y="27559"/>
                  <a:pt x="2463800" y="26988"/>
                  <a:pt x="2433638" y="28575"/>
                </a:cubicBezTo>
                <a:cubicBezTo>
                  <a:pt x="2430112" y="29079"/>
                  <a:pt x="2363319" y="37362"/>
                  <a:pt x="2343150" y="42863"/>
                </a:cubicBezTo>
                <a:cubicBezTo>
                  <a:pt x="2333464" y="45505"/>
                  <a:pt x="2324316" y="49953"/>
                  <a:pt x="2314575" y="52388"/>
                </a:cubicBezTo>
                <a:cubicBezTo>
                  <a:pt x="2296384" y="56935"/>
                  <a:pt x="2289649" y="57707"/>
                  <a:pt x="2271713" y="66675"/>
                </a:cubicBezTo>
                <a:cubicBezTo>
                  <a:pt x="2266593" y="69235"/>
                  <a:pt x="2262545" y="73640"/>
                  <a:pt x="2257425" y="76200"/>
                </a:cubicBezTo>
                <a:cubicBezTo>
                  <a:pt x="2252935" y="78445"/>
                  <a:pt x="2247725" y="78924"/>
                  <a:pt x="2243138" y="80963"/>
                </a:cubicBezTo>
                <a:cubicBezTo>
                  <a:pt x="2233407" y="85288"/>
                  <a:pt x="2224294" y="90925"/>
                  <a:pt x="2214563" y="95250"/>
                </a:cubicBezTo>
                <a:cubicBezTo>
                  <a:pt x="2209975" y="97289"/>
                  <a:pt x="2204765" y="97768"/>
                  <a:pt x="2200275" y="100013"/>
                </a:cubicBezTo>
                <a:cubicBezTo>
                  <a:pt x="2159080" y="120610"/>
                  <a:pt x="2193766" y="109974"/>
                  <a:pt x="2157413" y="119063"/>
                </a:cubicBezTo>
                <a:cubicBezTo>
                  <a:pt x="2152650" y="123825"/>
                  <a:pt x="2148441" y="129215"/>
                  <a:pt x="2143125" y="133350"/>
                </a:cubicBezTo>
                <a:cubicBezTo>
                  <a:pt x="2114071" y="155947"/>
                  <a:pt x="2121423" y="147523"/>
                  <a:pt x="2095500" y="161925"/>
                </a:cubicBezTo>
                <a:cubicBezTo>
                  <a:pt x="2087408" y="166421"/>
                  <a:pt x="2079497" y="171243"/>
                  <a:pt x="2071688" y="176213"/>
                </a:cubicBezTo>
                <a:cubicBezTo>
                  <a:pt x="2062030" y="182359"/>
                  <a:pt x="2053973" y="191643"/>
                  <a:pt x="2043113" y="195263"/>
                </a:cubicBezTo>
                <a:lnTo>
                  <a:pt x="2028825" y="200025"/>
                </a:lnTo>
                <a:cubicBezTo>
                  <a:pt x="1986709" y="231612"/>
                  <a:pt x="2005785" y="223579"/>
                  <a:pt x="1976438" y="233363"/>
                </a:cubicBezTo>
                <a:cubicBezTo>
                  <a:pt x="1963015" y="243430"/>
                  <a:pt x="1942669" y="259239"/>
                  <a:pt x="1928813" y="266700"/>
                </a:cubicBezTo>
                <a:cubicBezTo>
                  <a:pt x="1911789" y="275867"/>
                  <a:pt x="1892877" y="280230"/>
                  <a:pt x="1876425" y="290513"/>
                </a:cubicBezTo>
                <a:cubicBezTo>
                  <a:pt x="1869694" y="294720"/>
                  <a:pt x="1864314" y="300945"/>
                  <a:pt x="1857375" y="304800"/>
                </a:cubicBezTo>
                <a:cubicBezTo>
                  <a:pt x="1849902" y="308952"/>
                  <a:pt x="1841375" y="310853"/>
                  <a:pt x="1833563" y="314325"/>
                </a:cubicBezTo>
                <a:cubicBezTo>
                  <a:pt x="1801543" y="328556"/>
                  <a:pt x="1827961" y="320488"/>
                  <a:pt x="1795463" y="328613"/>
                </a:cubicBezTo>
                <a:cubicBezTo>
                  <a:pt x="1785938" y="334963"/>
                  <a:pt x="1777127" y="342543"/>
                  <a:pt x="1766888" y="347663"/>
                </a:cubicBezTo>
                <a:cubicBezTo>
                  <a:pt x="1745965" y="358125"/>
                  <a:pt x="1726275" y="364376"/>
                  <a:pt x="1704975" y="371475"/>
                </a:cubicBezTo>
                <a:cubicBezTo>
                  <a:pt x="1673877" y="394799"/>
                  <a:pt x="1693456" y="383253"/>
                  <a:pt x="1643063" y="400050"/>
                </a:cubicBezTo>
                <a:cubicBezTo>
                  <a:pt x="1633538" y="403225"/>
                  <a:pt x="1622842" y="404006"/>
                  <a:pt x="1614488" y="409575"/>
                </a:cubicBezTo>
                <a:cubicBezTo>
                  <a:pt x="1579178" y="433115"/>
                  <a:pt x="1597138" y="426380"/>
                  <a:pt x="1562100" y="433388"/>
                </a:cubicBezTo>
                <a:cubicBezTo>
                  <a:pt x="1537417" y="449844"/>
                  <a:pt x="1514834" y="466605"/>
                  <a:pt x="1485900" y="476250"/>
                </a:cubicBezTo>
                <a:cubicBezTo>
                  <a:pt x="1476375" y="479425"/>
                  <a:pt x="1466593" y="481913"/>
                  <a:pt x="1457325" y="485775"/>
                </a:cubicBezTo>
                <a:cubicBezTo>
                  <a:pt x="1405683" y="507293"/>
                  <a:pt x="1449661" y="494836"/>
                  <a:pt x="1409700" y="504825"/>
                </a:cubicBezTo>
                <a:cubicBezTo>
                  <a:pt x="1400175" y="509588"/>
                  <a:pt x="1391013" y="515158"/>
                  <a:pt x="1381125" y="519113"/>
                </a:cubicBezTo>
                <a:cubicBezTo>
                  <a:pt x="1365265" y="525457"/>
                  <a:pt x="1330945" y="527334"/>
                  <a:pt x="1319213" y="528638"/>
                </a:cubicBezTo>
                <a:cubicBezTo>
                  <a:pt x="1289823" y="541233"/>
                  <a:pt x="1232390" y="566452"/>
                  <a:pt x="1209675" y="571500"/>
                </a:cubicBezTo>
                <a:cubicBezTo>
                  <a:pt x="1195388" y="574675"/>
                  <a:pt x="1180915" y="577108"/>
                  <a:pt x="1166813" y="581025"/>
                </a:cubicBezTo>
                <a:cubicBezTo>
                  <a:pt x="1152302" y="585056"/>
                  <a:pt x="1138461" y="591282"/>
                  <a:pt x="1123950" y="595313"/>
                </a:cubicBezTo>
                <a:cubicBezTo>
                  <a:pt x="1093878" y="603666"/>
                  <a:pt x="1058966" y="608310"/>
                  <a:pt x="1028700" y="614363"/>
                </a:cubicBezTo>
                <a:cubicBezTo>
                  <a:pt x="1014348" y="617233"/>
                  <a:pt x="999794" y="619481"/>
                  <a:pt x="985838" y="623888"/>
                </a:cubicBezTo>
                <a:cubicBezTo>
                  <a:pt x="969534" y="629037"/>
                  <a:pt x="954433" y="637531"/>
                  <a:pt x="938213" y="642938"/>
                </a:cubicBezTo>
                <a:cubicBezTo>
                  <a:pt x="907902" y="653042"/>
                  <a:pt x="893348" y="653309"/>
                  <a:pt x="862013" y="657225"/>
                </a:cubicBezTo>
                <a:lnTo>
                  <a:pt x="823913" y="666750"/>
                </a:lnTo>
                <a:cubicBezTo>
                  <a:pt x="809666" y="670102"/>
                  <a:pt x="795249" y="672725"/>
                  <a:pt x="781050" y="676275"/>
                </a:cubicBezTo>
                <a:cubicBezTo>
                  <a:pt x="702518" y="695908"/>
                  <a:pt x="755495" y="686091"/>
                  <a:pt x="700088" y="695325"/>
                </a:cubicBezTo>
                <a:cubicBezTo>
                  <a:pt x="695325" y="696913"/>
                  <a:pt x="690501" y="698325"/>
                  <a:pt x="685800" y="700088"/>
                </a:cubicBezTo>
                <a:cubicBezTo>
                  <a:pt x="669677" y="706134"/>
                  <a:pt x="662845" y="710048"/>
                  <a:pt x="647700" y="714375"/>
                </a:cubicBezTo>
                <a:cubicBezTo>
                  <a:pt x="641406" y="716173"/>
                  <a:pt x="634727" y="716707"/>
                  <a:pt x="628650" y="719138"/>
                </a:cubicBezTo>
                <a:cubicBezTo>
                  <a:pt x="618762" y="723093"/>
                  <a:pt x="610230" y="730218"/>
                  <a:pt x="600075" y="733425"/>
                </a:cubicBezTo>
                <a:cubicBezTo>
                  <a:pt x="579878" y="739803"/>
                  <a:pt x="558528" y="741894"/>
                  <a:pt x="538163" y="747713"/>
                </a:cubicBezTo>
                <a:cubicBezTo>
                  <a:pt x="429437" y="778778"/>
                  <a:pt x="579569" y="746099"/>
                  <a:pt x="452438" y="771525"/>
                </a:cubicBezTo>
                <a:cubicBezTo>
                  <a:pt x="442913" y="776288"/>
                  <a:pt x="433966" y="782445"/>
                  <a:pt x="423863" y="785813"/>
                </a:cubicBezTo>
                <a:cubicBezTo>
                  <a:pt x="339893" y="813803"/>
                  <a:pt x="422055" y="775071"/>
                  <a:pt x="338138" y="809625"/>
                </a:cubicBezTo>
                <a:cubicBezTo>
                  <a:pt x="325008" y="815031"/>
                  <a:pt x="312986" y="822848"/>
                  <a:pt x="300038" y="828675"/>
                </a:cubicBezTo>
                <a:cubicBezTo>
                  <a:pt x="281218" y="837144"/>
                  <a:pt x="260389" y="841550"/>
                  <a:pt x="242888" y="852488"/>
                </a:cubicBezTo>
                <a:cubicBezTo>
                  <a:pt x="230188" y="860425"/>
                  <a:pt x="217129" y="867816"/>
                  <a:pt x="204788" y="876300"/>
                </a:cubicBezTo>
                <a:cubicBezTo>
                  <a:pt x="191706" y="885294"/>
                  <a:pt x="180887" y="897775"/>
                  <a:pt x="166688" y="904875"/>
                </a:cubicBezTo>
                <a:cubicBezTo>
                  <a:pt x="131993" y="922222"/>
                  <a:pt x="162287" y="904565"/>
                  <a:pt x="128588" y="933450"/>
                </a:cubicBezTo>
                <a:cubicBezTo>
                  <a:pt x="124242" y="937175"/>
                  <a:pt x="118578" y="939172"/>
                  <a:pt x="114300" y="942975"/>
                </a:cubicBezTo>
                <a:cubicBezTo>
                  <a:pt x="104232" y="951924"/>
                  <a:pt x="93197" y="960342"/>
                  <a:pt x="85725" y="971550"/>
                </a:cubicBezTo>
                <a:cubicBezTo>
                  <a:pt x="70562" y="994296"/>
                  <a:pt x="79776" y="981368"/>
                  <a:pt x="57150" y="1009650"/>
                </a:cubicBezTo>
                <a:cubicBezTo>
                  <a:pt x="55563" y="1016000"/>
                  <a:pt x="54686" y="1022571"/>
                  <a:pt x="52388" y="1028700"/>
                </a:cubicBezTo>
                <a:cubicBezTo>
                  <a:pt x="37327" y="1068864"/>
                  <a:pt x="46990" y="1026794"/>
                  <a:pt x="38100" y="1066800"/>
                </a:cubicBezTo>
                <a:cubicBezTo>
                  <a:pt x="29490" y="1105546"/>
                  <a:pt x="36060" y="1081082"/>
                  <a:pt x="28575" y="1133475"/>
                </a:cubicBezTo>
                <a:cubicBezTo>
                  <a:pt x="27430" y="1141488"/>
                  <a:pt x="24958" y="1149275"/>
                  <a:pt x="23813" y="1157288"/>
                </a:cubicBezTo>
                <a:cubicBezTo>
                  <a:pt x="21780" y="1171519"/>
                  <a:pt x="20833" y="1185886"/>
                  <a:pt x="19050" y="1200150"/>
                </a:cubicBezTo>
                <a:cubicBezTo>
                  <a:pt x="17658" y="1211289"/>
                  <a:pt x="16296" y="1222444"/>
                  <a:pt x="14288" y="1233488"/>
                </a:cubicBezTo>
                <a:cubicBezTo>
                  <a:pt x="9944" y="1257380"/>
                  <a:pt x="0" y="1304925"/>
                  <a:pt x="0" y="1304925"/>
                </a:cubicBezTo>
                <a:cubicBezTo>
                  <a:pt x="1588" y="1384300"/>
                  <a:pt x="2073" y="1463705"/>
                  <a:pt x="4763" y="1543050"/>
                </a:cubicBezTo>
                <a:cubicBezTo>
                  <a:pt x="5250" y="1557417"/>
                  <a:pt x="6706" y="1571817"/>
                  <a:pt x="9525" y="1585913"/>
                </a:cubicBezTo>
                <a:cubicBezTo>
                  <a:pt x="14295" y="1609766"/>
                  <a:pt x="19046" y="1609705"/>
                  <a:pt x="23813" y="1628775"/>
                </a:cubicBezTo>
                <a:cubicBezTo>
                  <a:pt x="26312" y="1638771"/>
                  <a:pt x="41484" y="1703597"/>
                  <a:pt x="47625" y="1709738"/>
                </a:cubicBezTo>
                <a:lnTo>
                  <a:pt x="61913" y="1724025"/>
                </a:lnTo>
                <a:cubicBezTo>
                  <a:pt x="66675" y="1736725"/>
                  <a:pt x="71565" y="1749378"/>
                  <a:pt x="76200" y="1762125"/>
                </a:cubicBezTo>
                <a:cubicBezTo>
                  <a:pt x="77916" y="1766843"/>
                  <a:pt x="79161" y="1771727"/>
                  <a:pt x="80963" y="1776413"/>
                </a:cubicBezTo>
                <a:cubicBezTo>
                  <a:pt x="87101" y="1792371"/>
                  <a:pt x="94606" y="1807818"/>
                  <a:pt x="100013" y="1824038"/>
                </a:cubicBezTo>
                <a:cubicBezTo>
                  <a:pt x="111783" y="1859348"/>
                  <a:pt x="105048" y="1843633"/>
                  <a:pt x="119063" y="1871663"/>
                </a:cubicBezTo>
                <a:cubicBezTo>
                  <a:pt x="120650" y="1878013"/>
                  <a:pt x="121247" y="1884697"/>
                  <a:pt x="123825" y="1890713"/>
                </a:cubicBezTo>
                <a:cubicBezTo>
                  <a:pt x="126080" y="1895974"/>
                  <a:pt x="130570" y="1899997"/>
                  <a:pt x="133350" y="1905000"/>
                </a:cubicBezTo>
                <a:cubicBezTo>
                  <a:pt x="138522" y="1914309"/>
                  <a:pt x="143231" y="1923880"/>
                  <a:pt x="147638" y="1933575"/>
                </a:cubicBezTo>
                <a:cubicBezTo>
                  <a:pt x="151176" y="1941358"/>
                  <a:pt x="153691" y="1949576"/>
                  <a:pt x="157163" y="1957388"/>
                </a:cubicBezTo>
                <a:cubicBezTo>
                  <a:pt x="171555" y="1989771"/>
                  <a:pt x="160890" y="1963909"/>
                  <a:pt x="176213" y="1990725"/>
                </a:cubicBezTo>
                <a:cubicBezTo>
                  <a:pt x="197135" y="2027337"/>
                  <a:pt x="172705" y="1992397"/>
                  <a:pt x="200025" y="2028825"/>
                </a:cubicBezTo>
                <a:cubicBezTo>
                  <a:pt x="204799" y="2043145"/>
                  <a:pt x="204055" y="2045090"/>
                  <a:pt x="214313" y="2057400"/>
                </a:cubicBezTo>
                <a:cubicBezTo>
                  <a:pt x="218625" y="2062574"/>
                  <a:pt x="224685" y="2066207"/>
                  <a:pt x="228600" y="2071688"/>
                </a:cubicBezTo>
                <a:cubicBezTo>
                  <a:pt x="232726" y="2077465"/>
                  <a:pt x="234603" y="2084574"/>
                  <a:pt x="238125" y="2090738"/>
                </a:cubicBezTo>
                <a:cubicBezTo>
                  <a:pt x="248037" y="2108083"/>
                  <a:pt x="258047" y="2116351"/>
                  <a:pt x="271463" y="2133600"/>
                </a:cubicBezTo>
                <a:cubicBezTo>
                  <a:pt x="274977" y="2138118"/>
                  <a:pt x="277915" y="2143059"/>
                  <a:pt x="280988" y="2147888"/>
                </a:cubicBezTo>
                <a:cubicBezTo>
                  <a:pt x="289028" y="2160523"/>
                  <a:pt x="298102" y="2172593"/>
                  <a:pt x="304800" y="2185988"/>
                </a:cubicBezTo>
                <a:cubicBezTo>
                  <a:pt x="307975" y="2192338"/>
                  <a:pt x="310198" y="2199261"/>
                  <a:pt x="314325" y="2205038"/>
                </a:cubicBezTo>
                <a:cubicBezTo>
                  <a:pt x="318240" y="2210519"/>
                  <a:pt x="323850" y="2214563"/>
                  <a:pt x="328613" y="2219325"/>
                </a:cubicBezTo>
                <a:cubicBezTo>
                  <a:pt x="357397" y="2276893"/>
                  <a:pt x="318768" y="2207510"/>
                  <a:pt x="352425" y="2247900"/>
                </a:cubicBezTo>
                <a:cubicBezTo>
                  <a:pt x="356970" y="2253354"/>
                  <a:pt x="357823" y="2261173"/>
                  <a:pt x="361950" y="2266950"/>
                </a:cubicBezTo>
                <a:cubicBezTo>
                  <a:pt x="365865" y="2272431"/>
                  <a:pt x="372323" y="2275757"/>
                  <a:pt x="376238" y="2281238"/>
                </a:cubicBezTo>
                <a:cubicBezTo>
                  <a:pt x="391920" y="2303193"/>
                  <a:pt x="378925" y="2296166"/>
                  <a:pt x="395288" y="2314575"/>
                </a:cubicBezTo>
                <a:cubicBezTo>
                  <a:pt x="419013" y="2341266"/>
                  <a:pt x="416435" y="2338198"/>
                  <a:pt x="438150" y="2352675"/>
                </a:cubicBezTo>
                <a:cubicBezTo>
                  <a:pt x="448120" y="2372615"/>
                  <a:pt x="449112" y="2377925"/>
                  <a:pt x="466725" y="2395538"/>
                </a:cubicBezTo>
                <a:cubicBezTo>
                  <a:pt x="470772" y="2399585"/>
                  <a:pt x="476250" y="2401888"/>
                  <a:pt x="481013" y="2405063"/>
                </a:cubicBezTo>
                <a:cubicBezTo>
                  <a:pt x="490990" y="2420028"/>
                  <a:pt x="493598" y="2425963"/>
                  <a:pt x="509588" y="2438400"/>
                </a:cubicBezTo>
                <a:cubicBezTo>
                  <a:pt x="516895" y="2444083"/>
                  <a:pt x="525817" y="2447380"/>
                  <a:pt x="533400" y="2452688"/>
                </a:cubicBezTo>
                <a:cubicBezTo>
                  <a:pt x="541728" y="2458517"/>
                  <a:pt x="549563" y="2465044"/>
                  <a:pt x="557213" y="2471738"/>
                </a:cubicBezTo>
                <a:cubicBezTo>
                  <a:pt x="562282" y="2476173"/>
                  <a:pt x="565896" y="2482289"/>
                  <a:pt x="571500" y="2486025"/>
                </a:cubicBezTo>
                <a:cubicBezTo>
                  <a:pt x="575677" y="2488810"/>
                  <a:pt x="581298" y="2488543"/>
                  <a:pt x="585788" y="2490788"/>
                </a:cubicBezTo>
                <a:cubicBezTo>
                  <a:pt x="603521" y="2499655"/>
                  <a:pt x="598567" y="2501437"/>
                  <a:pt x="614363" y="2514600"/>
                </a:cubicBezTo>
                <a:cubicBezTo>
                  <a:pt x="618760" y="2518264"/>
                  <a:pt x="624253" y="2520461"/>
                  <a:pt x="628650" y="2524125"/>
                </a:cubicBezTo>
                <a:cubicBezTo>
                  <a:pt x="635503" y="2529836"/>
                  <a:pt x="647092" y="2545405"/>
                  <a:pt x="657225" y="2547938"/>
                </a:cubicBezTo>
                <a:cubicBezTo>
                  <a:pt x="659403" y="2548483"/>
                  <a:pt x="660400" y="2544763"/>
                  <a:pt x="661988" y="254317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485742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ublic void test(String s){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p</a:t>
            </a:r>
            <a:r>
              <a:rPr lang="en-US" altLang="ko-KR" sz="1600" dirty="0" smtClean="0"/>
              <a:t>ublic void test( </a:t>
            </a:r>
            <a:r>
              <a:rPr lang="en-US" altLang="ko-KR" sz="1600" dirty="0" err="1" smtClean="0"/>
              <a:t>HongGilDong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hgd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// </a:t>
            </a:r>
            <a:r>
              <a:rPr lang="en-US" altLang="ko-KR" sz="1600" dirty="0" err="1" smtClean="0"/>
              <a:t>HongGilDong</a:t>
            </a:r>
            <a:r>
              <a:rPr lang="ko-KR" altLang="en-US" sz="1600" dirty="0" smtClean="0"/>
              <a:t>클래스가 제공하는 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//  </a:t>
            </a:r>
            <a:r>
              <a:rPr lang="ko-KR" altLang="en-US" sz="1600" dirty="0" smtClean="0"/>
              <a:t>을 사용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public void test( Clark c){</a:t>
            </a:r>
          </a:p>
          <a:p>
            <a:r>
              <a:rPr lang="en-US" altLang="ko-KR" sz="1600" dirty="0" smtClean="0"/>
              <a:t> //Clark </a:t>
            </a:r>
            <a:r>
              <a:rPr lang="ko-KR" altLang="en-US" sz="1600" dirty="0" smtClean="0"/>
              <a:t>클래스가 제공하는 일을 사용</a:t>
            </a:r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public void test( </a:t>
            </a:r>
            <a:r>
              <a:rPr lang="en-US" altLang="ko-KR" sz="1600" b="1" dirty="0" smtClean="0"/>
              <a:t>Person p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// </a:t>
            </a:r>
            <a:r>
              <a:rPr lang="ko-KR" altLang="en-US" sz="1600" dirty="0" smtClean="0"/>
              <a:t>홍길동이든 </a:t>
            </a:r>
            <a:r>
              <a:rPr lang="ko-KR" altLang="en-US" sz="1600" dirty="0" err="1" smtClean="0"/>
              <a:t>클락이든</a:t>
            </a:r>
            <a:r>
              <a:rPr lang="ko-KR" altLang="en-US" sz="1600" dirty="0" smtClean="0"/>
              <a:t> 받아서 사용하고 </a:t>
            </a:r>
            <a:r>
              <a:rPr lang="ko-KR" altLang="en-US" sz="1600" dirty="0" err="1" smtClean="0"/>
              <a:t>시프다</a:t>
            </a:r>
            <a:r>
              <a:rPr lang="en-US" altLang="ko-KR" sz="1600" dirty="0" smtClean="0"/>
              <a:t>!!!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// p</a:t>
            </a:r>
            <a:r>
              <a:rPr lang="ko-KR" altLang="en-US" sz="1600" dirty="0" smtClean="0"/>
              <a:t>는 홍길동도 되고 클락도 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//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err="1" smtClean="0">
                <a:sym typeface="Wingdings" pitchFamily="2" charset="2"/>
              </a:rPr>
              <a:t>객체다형</a:t>
            </a:r>
            <a:r>
              <a:rPr lang="ko-KR" altLang="en-US" sz="1600" dirty="0" err="1">
                <a:sym typeface="Wingdings" pitchFamily="2" charset="2"/>
              </a:rPr>
              <a:t>성</a:t>
            </a:r>
            <a:endParaRPr lang="en-US" altLang="ko-KR" sz="1600" dirty="0"/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Person p=new Clark();</a:t>
            </a:r>
          </a:p>
          <a:p>
            <a:r>
              <a:rPr lang="en-US" altLang="ko-KR" sz="1600" dirty="0" smtClean="0"/>
              <a:t>Person p=new </a:t>
            </a:r>
            <a:r>
              <a:rPr lang="en-US" altLang="ko-KR" sz="1600" dirty="0" err="1" smtClean="0"/>
              <a:t>HongGilDong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2738438" y="504825"/>
            <a:ext cx="652462" cy="142875"/>
          </a:xfrm>
          <a:custGeom>
            <a:avLst/>
            <a:gdLst>
              <a:gd name="connsiteX0" fmla="*/ 652462 w 652462"/>
              <a:gd name="connsiteY0" fmla="*/ 57150 h 142875"/>
              <a:gd name="connsiteX1" fmla="*/ 638175 w 652462"/>
              <a:gd name="connsiteY1" fmla="*/ 52388 h 142875"/>
              <a:gd name="connsiteX2" fmla="*/ 619125 w 652462"/>
              <a:gd name="connsiteY2" fmla="*/ 38100 h 142875"/>
              <a:gd name="connsiteX3" fmla="*/ 581025 w 652462"/>
              <a:gd name="connsiteY3" fmla="*/ 28575 h 142875"/>
              <a:gd name="connsiteX4" fmla="*/ 538162 w 652462"/>
              <a:gd name="connsiteY4" fmla="*/ 19050 h 142875"/>
              <a:gd name="connsiteX5" fmla="*/ 514350 w 652462"/>
              <a:gd name="connsiteY5" fmla="*/ 14288 h 142875"/>
              <a:gd name="connsiteX6" fmla="*/ 485775 w 652462"/>
              <a:gd name="connsiteY6" fmla="*/ 9525 h 142875"/>
              <a:gd name="connsiteX7" fmla="*/ 471487 w 652462"/>
              <a:gd name="connsiteY7" fmla="*/ 4763 h 142875"/>
              <a:gd name="connsiteX8" fmla="*/ 447675 w 652462"/>
              <a:gd name="connsiteY8" fmla="*/ 0 h 142875"/>
              <a:gd name="connsiteX9" fmla="*/ 204787 w 652462"/>
              <a:gd name="connsiteY9" fmla="*/ 4763 h 142875"/>
              <a:gd name="connsiteX10" fmla="*/ 176212 w 652462"/>
              <a:gd name="connsiteY10" fmla="*/ 14288 h 142875"/>
              <a:gd name="connsiteX11" fmla="*/ 138112 w 652462"/>
              <a:gd name="connsiteY11" fmla="*/ 38100 h 142875"/>
              <a:gd name="connsiteX12" fmla="*/ 85725 w 652462"/>
              <a:gd name="connsiteY12" fmla="*/ 76200 h 142875"/>
              <a:gd name="connsiteX13" fmla="*/ 47625 w 652462"/>
              <a:gd name="connsiteY13" fmla="*/ 100013 h 142875"/>
              <a:gd name="connsiteX14" fmla="*/ 38100 w 652462"/>
              <a:gd name="connsiteY14" fmla="*/ 114300 h 142875"/>
              <a:gd name="connsiteX15" fmla="*/ 4762 w 652462"/>
              <a:gd name="connsiteY15" fmla="*/ 133350 h 142875"/>
              <a:gd name="connsiteX16" fmla="*/ 0 w 652462"/>
              <a:gd name="connsiteY16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2462" h="142875">
                <a:moveTo>
                  <a:pt x="652462" y="57150"/>
                </a:moveTo>
                <a:cubicBezTo>
                  <a:pt x="647700" y="55563"/>
                  <a:pt x="642533" y="54879"/>
                  <a:pt x="638175" y="52388"/>
                </a:cubicBezTo>
                <a:cubicBezTo>
                  <a:pt x="631283" y="48450"/>
                  <a:pt x="626452" y="41153"/>
                  <a:pt x="619125" y="38100"/>
                </a:cubicBezTo>
                <a:cubicBezTo>
                  <a:pt x="607041" y="33065"/>
                  <a:pt x="593655" y="32019"/>
                  <a:pt x="581025" y="28575"/>
                </a:cubicBezTo>
                <a:cubicBezTo>
                  <a:pt x="539047" y="17127"/>
                  <a:pt x="607329" y="31626"/>
                  <a:pt x="538162" y="19050"/>
                </a:cubicBezTo>
                <a:cubicBezTo>
                  <a:pt x="530198" y="17602"/>
                  <a:pt x="522314" y="15736"/>
                  <a:pt x="514350" y="14288"/>
                </a:cubicBezTo>
                <a:cubicBezTo>
                  <a:pt x="504849" y="12561"/>
                  <a:pt x="495201" y="11620"/>
                  <a:pt x="485775" y="9525"/>
                </a:cubicBezTo>
                <a:cubicBezTo>
                  <a:pt x="480874" y="8436"/>
                  <a:pt x="476357" y="5981"/>
                  <a:pt x="471487" y="4763"/>
                </a:cubicBezTo>
                <a:cubicBezTo>
                  <a:pt x="463634" y="2800"/>
                  <a:pt x="455612" y="1588"/>
                  <a:pt x="447675" y="0"/>
                </a:cubicBezTo>
                <a:cubicBezTo>
                  <a:pt x="366712" y="1588"/>
                  <a:pt x="285653" y="507"/>
                  <a:pt x="204787" y="4763"/>
                </a:cubicBezTo>
                <a:cubicBezTo>
                  <a:pt x="194761" y="5291"/>
                  <a:pt x="185026" y="9480"/>
                  <a:pt x="176212" y="14288"/>
                </a:cubicBezTo>
                <a:cubicBezTo>
                  <a:pt x="115208" y="47563"/>
                  <a:pt x="178476" y="24647"/>
                  <a:pt x="138112" y="38100"/>
                </a:cubicBezTo>
                <a:cubicBezTo>
                  <a:pt x="109807" y="61688"/>
                  <a:pt x="114659" y="60126"/>
                  <a:pt x="85725" y="76200"/>
                </a:cubicBezTo>
                <a:cubicBezTo>
                  <a:pt x="68747" y="85632"/>
                  <a:pt x="62100" y="85538"/>
                  <a:pt x="47625" y="100013"/>
                </a:cubicBezTo>
                <a:cubicBezTo>
                  <a:pt x="43578" y="104060"/>
                  <a:pt x="42497" y="110636"/>
                  <a:pt x="38100" y="114300"/>
                </a:cubicBezTo>
                <a:cubicBezTo>
                  <a:pt x="15694" y="132971"/>
                  <a:pt x="23535" y="114577"/>
                  <a:pt x="4762" y="133350"/>
                </a:cubicBezTo>
                <a:cubicBezTo>
                  <a:pt x="2252" y="135860"/>
                  <a:pt x="1587" y="139700"/>
                  <a:pt x="0" y="1428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1197" y="571480"/>
            <a:ext cx="2128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.test(“</a:t>
            </a:r>
            <a:r>
              <a:rPr lang="ko-KR" altLang="en-US" sz="1600" dirty="0" smtClean="0"/>
              <a:t>장용석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0978" y="1490663"/>
            <a:ext cx="3243285" cy="2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3841962" y="1666469"/>
            <a:ext cx="652462" cy="142875"/>
          </a:xfrm>
          <a:custGeom>
            <a:avLst/>
            <a:gdLst>
              <a:gd name="connsiteX0" fmla="*/ 652462 w 652462"/>
              <a:gd name="connsiteY0" fmla="*/ 57150 h 142875"/>
              <a:gd name="connsiteX1" fmla="*/ 638175 w 652462"/>
              <a:gd name="connsiteY1" fmla="*/ 52388 h 142875"/>
              <a:gd name="connsiteX2" fmla="*/ 619125 w 652462"/>
              <a:gd name="connsiteY2" fmla="*/ 38100 h 142875"/>
              <a:gd name="connsiteX3" fmla="*/ 581025 w 652462"/>
              <a:gd name="connsiteY3" fmla="*/ 28575 h 142875"/>
              <a:gd name="connsiteX4" fmla="*/ 538162 w 652462"/>
              <a:gd name="connsiteY4" fmla="*/ 19050 h 142875"/>
              <a:gd name="connsiteX5" fmla="*/ 514350 w 652462"/>
              <a:gd name="connsiteY5" fmla="*/ 14288 h 142875"/>
              <a:gd name="connsiteX6" fmla="*/ 485775 w 652462"/>
              <a:gd name="connsiteY6" fmla="*/ 9525 h 142875"/>
              <a:gd name="connsiteX7" fmla="*/ 471487 w 652462"/>
              <a:gd name="connsiteY7" fmla="*/ 4763 h 142875"/>
              <a:gd name="connsiteX8" fmla="*/ 447675 w 652462"/>
              <a:gd name="connsiteY8" fmla="*/ 0 h 142875"/>
              <a:gd name="connsiteX9" fmla="*/ 204787 w 652462"/>
              <a:gd name="connsiteY9" fmla="*/ 4763 h 142875"/>
              <a:gd name="connsiteX10" fmla="*/ 176212 w 652462"/>
              <a:gd name="connsiteY10" fmla="*/ 14288 h 142875"/>
              <a:gd name="connsiteX11" fmla="*/ 138112 w 652462"/>
              <a:gd name="connsiteY11" fmla="*/ 38100 h 142875"/>
              <a:gd name="connsiteX12" fmla="*/ 85725 w 652462"/>
              <a:gd name="connsiteY12" fmla="*/ 76200 h 142875"/>
              <a:gd name="connsiteX13" fmla="*/ 47625 w 652462"/>
              <a:gd name="connsiteY13" fmla="*/ 100013 h 142875"/>
              <a:gd name="connsiteX14" fmla="*/ 38100 w 652462"/>
              <a:gd name="connsiteY14" fmla="*/ 114300 h 142875"/>
              <a:gd name="connsiteX15" fmla="*/ 4762 w 652462"/>
              <a:gd name="connsiteY15" fmla="*/ 133350 h 142875"/>
              <a:gd name="connsiteX16" fmla="*/ 0 w 652462"/>
              <a:gd name="connsiteY16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2462" h="142875">
                <a:moveTo>
                  <a:pt x="652462" y="57150"/>
                </a:moveTo>
                <a:cubicBezTo>
                  <a:pt x="647700" y="55563"/>
                  <a:pt x="642533" y="54879"/>
                  <a:pt x="638175" y="52388"/>
                </a:cubicBezTo>
                <a:cubicBezTo>
                  <a:pt x="631283" y="48450"/>
                  <a:pt x="626452" y="41153"/>
                  <a:pt x="619125" y="38100"/>
                </a:cubicBezTo>
                <a:cubicBezTo>
                  <a:pt x="607041" y="33065"/>
                  <a:pt x="593655" y="32019"/>
                  <a:pt x="581025" y="28575"/>
                </a:cubicBezTo>
                <a:cubicBezTo>
                  <a:pt x="539047" y="17127"/>
                  <a:pt x="607329" y="31626"/>
                  <a:pt x="538162" y="19050"/>
                </a:cubicBezTo>
                <a:cubicBezTo>
                  <a:pt x="530198" y="17602"/>
                  <a:pt x="522314" y="15736"/>
                  <a:pt x="514350" y="14288"/>
                </a:cubicBezTo>
                <a:cubicBezTo>
                  <a:pt x="504849" y="12561"/>
                  <a:pt x="495201" y="11620"/>
                  <a:pt x="485775" y="9525"/>
                </a:cubicBezTo>
                <a:cubicBezTo>
                  <a:pt x="480874" y="8436"/>
                  <a:pt x="476357" y="5981"/>
                  <a:pt x="471487" y="4763"/>
                </a:cubicBezTo>
                <a:cubicBezTo>
                  <a:pt x="463634" y="2800"/>
                  <a:pt x="455612" y="1588"/>
                  <a:pt x="447675" y="0"/>
                </a:cubicBezTo>
                <a:cubicBezTo>
                  <a:pt x="366712" y="1588"/>
                  <a:pt x="285653" y="507"/>
                  <a:pt x="204787" y="4763"/>
                </a:cubicBezTo>
                <a:cubicBezTo>
                  <a:pt x="194761" y="5291"/>
                  <a:pt x="185026" y="9480"/>
                  <a:pt x="176212" y="14288"/>
                </a:cubicBezTo>
                <a:cubicBezTo>
                  <a:pt x="115208" y="47563"/>
                  <a:pt x="178476" y="24647"/>
                  <a:pt x="138112" y="38100"/>
                </a:cubicBezTo>
                <a:cubicBezTo>
                  <a:pt x="109807" y="61688"/>
                  <a:pt x="114659" y="60126"/>
                  <a:pt x="85725" y="76200"/>
                </a:cubicBezTo>
                <a:cubicBezTo>
                  <a:pt x="68747" y="85632"/>
                  <a:pt x="62100" y="85538"/>
                  <a:pt x="47625" y="100013"/>
                </a:cubicBezTo>
                <a:cubicBezTo>
                  <a:pt x="43578" y="104060"/>
                  <a:pt x="42497" y="110636"/>
                  <a:pt x="38100" y="114300"/>
                </a:cubicBezTo>
                <a:cubicBezTo>
                  <a:pt x="15694" y="132971"/>
                  <a:pt x="23535" y="114577"/>
                  <a:pt x="4762" y="133350"/>
                </a:cubicBezTo>
                <a:cubicBezTo>
                  <a:pt x="2252" y="135860"/>
                  <a:pt x="1587" y="139700"/>
                  <a:pt x="0" y="1428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14721" y="1733124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HongGilDong</a:t>
            </a:r>
            <a:r>
              <a:rPr lang="en-US" altLang="ko-KR" sz="1600" dirty="0" smtClean="0"/>
              <a:t> h=new </a:t>
            </a:r>
            <a:r>
              <a:rPr lang="en-US" altLang="ko-KR" sz="1600" dirty="0" err="1" smtClean="0"/>
              <a:t>HongGilDong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.test( h );</a:t>
            </a:r>
            <a:endParaRPr lang="ko-KR" altLang="en-US" sz="1600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28596" y="2690805"/>
            <a:ext cx="3243285" cy="2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71736" y="2928934"/>
            <a:ext cx="2009784" cy="142875"/>
          </a:xfrm>
          <a:custGeom>
            <a:avLst/>
            <a:gdLst>
              <a:gd name="connsiteX0" fmla="*/ 652462 w 652462"/>
              <a:gd name="connsiteY0" fmla="*/ 57150 h 142875"/>
              <a:gd name="connsiteX1" fmla="*/ 638175 w 652462"/>
              <a:gd name="connsiteY1" fmla="*/ 52388 h 142875"/>
              <a:gd name="connsiteX2" fmla="*/ 619125 w 652462"/>
              <a:gd name="connsiteY2" fmla="*/ 38100 h 142875"/>
              <a:gd name="connsiteX3" fmla="*/ 581025 w 652462"/>
              <a:gd name="connsiteY3" fmla="*/ 28575 h 142875"/>
              <a:gd name="connsiteX4" fmla="*/ 538162 w 652462"/>
              <a:gd name="connsiteY4" fmla="*/ 19050 h 142875"/>
              <a:gd name="connsiteX5" fmla="*/ 514350 w 652462"/>
              <a:gd name="connsiteY5" fmla="*/ 14288 h 142875"/>
              <a:gd name="connsiteX6" fmla="*/ 485775 w 652462"/>
              <a:gd name="connsiteY6" fmla="*/ 9525 h 142875"/>
              <a:gd name="connsiteX7" fmla="*/ 471487 w 652462"/>
              <a:gd name="connsiteY7" fmla="*/ 4763 h 142875"/>
              <a:gd name="connsiteX8" fmla="*/ 447675 w 652462"/>
              <a:gd name="connsiteY8" fmla="*/ 0 h 142875"/>
              <a:gd name="connsiteX9" fmla="*/ 204787 w 652462"/>
              <a:gd name="connsiteY9" fmla="*/ 4763 h 142875"/>
              <a:gd name="connsiteX10" fmla="*/ 176212 w 652462"/>
              <a:gd name="connsiteY10" fmla="*/ 14288 h 142875"/>
              <a:gd name="connsiteX11" fmla="*/ 138112 w 652462"/>
              <a:gd name="connsiteY11" fmla="*/ 38100 h 142875"/>
              <a:gd name="connsiteX12" fmla="*/ 85725 w 652462"/>
              <a:gd name="connsiteY12" fmla="*/ 76200 h 142875"/>
              <a:gd name="connsiteX13" fmla="*/ 47625 w 652462"/>
              <a:gd name="connsiteY13" fmla="*/ 100013 h 142875"/>
              <a:gd name="connsiteX14" fmla="*/ 38100 w 652462"/>
              <a:gd name="connsiteY14" fmla="*/ 114300 h 142875"/>
              <a:gd name="connsiteX15" fmla="*/ 4762 w 652462"/>
              <a:gd name="connsiteY15" fmla="*/ 133350 h 142875"/>
              <a:gd name="connsiteX16" fmla="*/ 0 w 652462"/>
              <a:gd name="connsiteY16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2462" h="142875">
                <a:moveTo>
                  <a:pt x="652462" y="57150"/>
                </a:moveTo>
                <a:cubicBezTo>
                  <a:pt x="647700" y="55563"/>
                  <a:pt x="642533" y="54879"/>
                  <a:pt x="638175" y="52388"/>
                </a:cubicBezTo>
                <a:cubicBezTo>
                  <a:pt x="631283" y="48450"/>
                  <a:pt x="626452" y="41153"/>
                  <a:pt x="619125" y="38100"/>
                </a:cubicBezTo>
                <a:cubicBezTo>
                  <a:pt x="607041" y="33065"/>
                  <a:pt x="593655" y="32019"/>
                  <a:pt x="581025" y="28575"/>
                </a:cubicBezTo>
                <a:cubicBezTo>
                  <a:pt x="539047" y="17127"/>
                  <a:pt x="607329" y="31626"/>
                  <a:pt x="538162" y="19050"/>
                </a:cubicBezTo>
                <a:cubicBezTo>
                  <a:pt x="530198" y="17602"/>
                  <a:pt x="522314" y="15736"/>
                  <a:pt x="514350" y="14288"/>
                </a:cubicBezTo>
                <a:cubicBezTo>
                  <a:pt x="504849" y="12561"/>
                  <a:pt x="495201" y="11620"/>
                  <a:pt x="485775" y="9525"/>
                </a:cubicBezTo>
                <a:cubicBezTo>
                  <a:pt x="480874" y="8436"/>
                  <a:pt x="476357" y="5981"/>
                  <a:pt x="471487" y="4763"/>
                </a:cubicBezTo>
                <a:cubicBezTo>
                  <a:pt x="463634" y="2800"/>
                  <a:pt x="455612" y="1588"/>
                  <a:pt x="447675" y="0"/>
                </a:cubicBezTo>
                <a:cubicBezTo>
                  <a:pt x="366712" y="1588"/>
                  <a:pt x="285653" y="507"/>
                  <a:pt x="204787" y="4763"/>
                </a:cubicBezTo>
                <a:cubicBezTo>
                  <a:pt x="194761" y="5291"/>
                  <a:pt x="185026" y="9480"/>
                  <a:pt x="176212" y="14288"/>
                </a:cubicBezTo>
                <a:cubicBezTo>
                  <a:pt x="115208" y="47563"/>
                  <a:pt x="178476" y="24647"/>
                  <a:pt x="138112" y="38100"/>
                </a:cubicBezTo>
                <a:cubicBezTo>
                  <a:pt x="109807" y="61688"/>
                  <a:pt x="114659" y="60126"/>
                  <a:pt x="85725" y="76200"/>
                </a:cubicBezTo>
                <a:cubicBezTo>
                  <a:pt x="68747" y="85632"/>
                  <a:pt x="62100" y="85538"/>
                  <a:pt x="47625" y="100013"/>
                </a:cubicBezTo>
                <a:cubicBezTo>
                  <a:pt x="43578" y="104060"/>
                  <a:pt x="42497" y="110636"/>
                  <a:pt x="38100" y="114300"/>
                </a:cubicBezTo>
                <a:cubicBezTo>
                  <a:pt x="15694" y="132971"/>
                  <a:pt x="23535" y="114577"/>
                  <a:pt x="4762" y="133350"/>
                </a:cubicBezTo>
                <a:cubicBezTo>
                  <a:pt x="2252" y="135860"/>
                  <a:pt x="1587" y="139700"/>
                  <a:pt x="0" y="1428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0" y="285749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Clark h=new Clark ();</a:t>
            </a:r>
            <a:endParaRPr lang="en-US" altLang="ko-KR" sz="1600" dirty="0"/>
          </a:p>
          <a:p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.test( h );</a:t>
            </a:r>
            <a:endParaRPr lang="ko-KR" altLang="en-US" sz="1600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8596" y="3833813"/>
            <a:ext cx="3243285" cy="2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071802" y="3929066"/>
            <a:ext cx="2009784" cy="142875"/>
          </a:xfrm>
          <a:custGeom>
            <a:avLst/>
            <a:gdLst>
              <a:gd name="connsiteX0" fmla="*/ 652462 w 652462"/>
              <a:gd name="connsiteY0" fmla="*/ 57150 h 142875"/>
              <a:gd name="connsiteX1" fmla="*/ 638175 w 652462"/>
              <a:gd name="connsiteY1" fmla="*/ 52388 h 142875"/>
              <a:gd name="connsiteX2" fmla="*/ 619125 w 652462"/>
              <a:gd name="connsiteY2" fmla="*/ 38100 h 142875"/>
              <a:gd name="connsiteX3" fmla="*/ 581025 w 652462"/>
              <a:gd name="connsiteY3" fmla="*/ 28575 h 142875"/>
              <a:gd name="connsiteX4" fmla="*/ 538162 w 652462"/>
              <a:gd name="connsiteY4" fmla="*/ 19050 h 142875"/>
              <a:gd name="connsiteX5" fmla="*/ 514350 w 652462"/>
              <a:gd name="connsiteY5" fmla="*/ 14288 h 142875"/>
              <a:gd name="connsiteX6" fmla="*/ 485775 w 652462"/>
              <a:gd name="connsiteY6" fmla="*/ 9525 h 142875"/>
              <a:gd name="connsiteX7" fmla="*/ 471487 w 652462"/>
              <a:gd name="connsiteY7" fmla="*/ 4763 h 142875"/>
              <a:gd name="connsiteX8" fmla="*/ 447675 w 652462"/>
              <a:gd name="connsiteY8" fmla="*/ 0 h 142875"/>
              <a:gd name="connsiteX9" fmla="*/ 204787 w 652462"/>
              <a:gd name="connsiteY9" fmla="*/ 4763 h 142875"/>
              <a:gd name="connsiteX10" fmla="*/ 176212 w 652462"/>
              <a:gd name="connsiteY10" fmla="*/ 14288 h 142875"/>
              <a:gd name="connsiteX11" fmla="*/ 138112 w 652462"/>
              <a:gd name="connsiteY11" fmla="*/ 38100 h 142875"/>
              <a:gd name="connsiteX12" fmla="*/ 85725 w 652462"/>
              <a:gd name="connsiteY12" fmla="*/ 76200 h 142875"/>
              <a:gd name="connsiteX13" fmla="*/ 47625 w 652462"/>
              <a:gd name="connsiteY13" fmla="*/ 100013 h 142875"/>
              <a:gd name="connsiteX14" fmla="*/ 38100 w 652462"/>
              <a:gd name="connsiteY14" fmla="*/ 114300 h 142875"/>
              <a:gd name="connsiteX15" fmla="*/ 4762 w 652462"/>
              <a:gd name="connsiteY15" fmla="*/ 133350 h 142875"/>
              <a:gd name="connsiteX16" fmla="*/ 0 w 652462"/>
              <a:gd name="connsiteY16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2462" h="142875">
                <a:moveTo>
                  <a:pt x="652462" y="57150"/>
                </a:moveTo>
                <a:cubicBezTo>
                  <a:pt x="647700" y="55563"/>
                  <a:pt x="642533" y="54879"/>
                  <a:pt x="638175" y="52388"/>
                </a:cubicBezTo>
                <a:cubicBezTo>
                  <a:pt x="631283" y="48450"/>
                  <a:pt x="626452" y="41153"/>
                  <a:pt x="619125" y="38100"/>
                </a:cubicBezTo>
                <a:cubicBezTo>
                  <a:pt x="607041" y="33065"/>
                  <a:pt x="593655" y="32019"/>
                  <a:pt x="581025" y="28575"/>
                </a:cubicBezTo>
                <a:cubicBezTo>
                  <a:pt x="539047" y="17127"/>
                  <a:pt x="607329" y="31626"/>
                  <a:pt x="538162" y="19050"/>
                </a:cubicBezTo>
                <a:cubicBezTo>
                  <a:pt x="530198" y="17602"/>
                  <a:pt x="522314" y="15736"/>
                  <a:pt x="514350" y="14288"/>
                </a:cubicBezTo>
                <a:cubicBezTo>
                  <a:pt x="504849" y="12561"/>
                  <a:pt x="495201" y="11620"/>
                  <a:pt x="485775" y="9525"/>
                </a:cubicBezTo>
                <a:cubicBezTo>
                  <a:pt x="480874" y="8436"/>
                  <a:pt x="476357" y="5981"/>
                  <a:pt x="471487" y="4763"/>
                </a:cubicBezTo>
                <a:cubicBezTo>
                  <a:pt x="463634" y="2800"/>
                  <a:pt x="455612" y="1588"/>
                  <a:pt x="447675" y="0"/>
                </a:cubicBezTo>
                <a:cubicBezTo>
                  <a:pt x="366712" y="1588"/>
                  <a:pt x="285653" y="507"/>
                  <a:pt x="204787" y="4763"/>
                </a:cubicBezTo>
                <a:cubicBezTo>
                  <a:pt x="194761" y="5291"/>
                  <a:pt x="185026" y="9480"/>
                  <a:pt x="176212" y="14288"/>
                </a:cubicBezTo>
                <a:cubicBezTo>
                  <a:pt x="115208" y="47563"/>
                  <a:pt x="178476" y="24647"/>
                  <a:pt x="138112" y="38100"/>
                </a:cubicBezTo>
                <a:cubicBezTo>
                  <a:pt x="109807" y="61688"/>
                  <a:pt x="114659" y="60126"/>
                  <a:pt x="85725" y="76200"/>
                </a:cubicBezTo>
                <a:cubicBezTo>
                  <a:pt x="68747" y="85632"/>
                  <a:pt x="62100" y="85538"/>
                  <a:pt x="47625" y="100013"/>
                </a:cubicBezTo>
                <a:cubicBezTo>
                  <a:pt x="43578" y="104060"/>
                  <a:pt x="42497" y="110636"/>
                  <a:pt x="38100" y="114300"/>
                </a:cubicBezTo>
                <a:cubicBezTo>
                  <a:pt x="15694" y="132971"/>
                  <a:pt x="23535" y="114577"/>
                  <a:pt x="4762" y="133350"/>
                </a:cubicBezTo>
                <a:cubicBezTo>
                  <a:pt x="2252" y="135860"/>
                  <a:pt x="1587" y="139700"/>
                  <a:pt x="0" y="1428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86380" y="3857628"/>
            <a:ext cx="3690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Clark c=new Clark ();</a:t>
            </a:r>
            <a:endParaRPr lang="en-US" altLang="ko-KR" sz="1600" dirty="0"/>
          </a:p>
          <a:p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.test( c );</a:t>
            </a:r>
          </a:p>
          <a:p>
            <a:r>
              <a:rPr lang="en-US" altLang="ko-KR" sz="1600" dirty="0" err="1" smtClean="0"/>
              <a:t>HongGilDong</a:t>
            </a:r>
            <a:r>
              <a:rPr lang="en-US" altLang="ko-KR" sz="1600" dirty="0" smtClean="0"/>
              <a:t> h=new </a:t>
            </a:r>
            <a:r>
              <a:rPr lang="en-US" altLang="ko-KR" sz="1600" dirty="0" err="1" smtClean="0"/>
              <a:t>HongGilDong</a:t>
            </a:r>
            <a:r>
              <a:rPr lang="en-US" altLang="ko-KR" sz="1600" dirty="0" smtClean="0"/>
              <a:t>();</a:t>
            </a:r>
          </a:p>
          <a:p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.test( h );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>
            <a:off x="1357290" y="6000768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1285852" y="5643578"/>
            <a:ext cx="71438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00232" y="6215082"/>
            <a:ext cx="5870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r>
              <a:rPr lang="ko-KR" altLang="en-US" sz="1200" dirty="0" smtClean="0"/>
              <a:t>객체로는  </a:t>
            </a:r>
            <a:r>
              <a:rPr lang="en-US" altLang="ko-KR" sz="1200" dirty="0" smtClean="0"/>
              <a:t>Person</a:t>
            </a:r>
            <a:r>
              <a:rPr lang="ko-KR" altLang="en-US" sz="1200" dirty="0" smtClean="0"/>
              <a:t>의 변수</a:t>
            </a:r>
            <a:r>
              <a:rPr lang="en-US" altLang="ko-KR" sz="1200" dirty="0" smtClean="0"/>
              <a:t>, method, </a:t>
            </a:r>
            <a:r>
              <a:rPr lang="ko-KR" altLang="en-US" sz="1200" dirty="0" smtClean="0"/>
              <a:t>자식이 </a:t>
            </a:r>
            <a:r>
              <a:rPr lang="en-US" altLang="ko-KR" sz="1200" dirty="0" smtClean="0"/>
              <a:t>Override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호출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440498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*annotation (</a:t>
            </a:r>
            <a:r>
              <a:rPr lang="ko-KR" altLang="en-US" dirty="0" err="1" smtClean="0"/>
              <a:t>주석달기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JDK1.5</a:t>
            </a:r>
            <a:r>
              <a:rPr lang="ko-KR" altLang="en-US" sz="1600" dirty="0" smtClean="0"/>
              <a:t>에서부터 지원 되는 기능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compiler</a:t>
            </a:r>
            <a:r>
              <a:rPr lang="ko-KR" altLang="en-US" sz="1600" dirty="0" smtClean="0"/>
              <a:t>에게 컴파일시에 명령을 전달하는 기능을 하는 주석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작성위치는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지역변수위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@annotation</a:t>
            </a:r>
            <a:r>
              <a:rPr lang="ko-KR" altLang="en-US" sz="1600" dirty="0" smtClean="0"/>
              <a:t>명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@Deprecated : method </a:t>
            </a:r>
            <a:r>
              <a:rPr lang="ko-KR" altLang="en-US" sz="1600" dirty="0" err="1" smtClean="0"/>
              <a:t>위설정</a:t>
            </a:r>
            <a:r>
              <a:rPr lang="en-US" altLang="ko-KR" sz="1600" dirty="0" smtClean="0"/>
              <a:t>,  </a:t>
            </a:r>
            <a:r>
              <a:rPr lang="ko-KR" altLang="en-US" sz="1600" dirty="0" err="1" smtClean="0"/>
              <a:t>비추천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로 표현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@Override : method </a:t>
            </a:r>
            <a:r>
              <a:rPr lang="ko-KR" altLang="en-US" sz="1600" dirty="0" smtClean="0"/>
              <a:t>위 설정</a:t>
            </a:r>
            <a:r>
              <a:rPr lang="en-US" altLang="ko-KR" sz="1600" dirty="0" smtClean="0"/>
              <a:t>, Override</a:t>
            </a:r>
            <a:r>
              <a:rPr lang="ko-KR" altLang="en-US" sz="1600" dirty="0" smtClean="0"/>
              <a:t>규칙을 지켜서 만든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인지 검증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</a:t>
            </a:r>
            <a:r>
              <a:rPr lang="en-US" altLang="ko-KR" sz="1600" dirty="0" err="1" smtClean="0"/>
              <a:t>SuppressWarnings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지역변수 위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mehtod</a:t>
            </a:r>
            <a:r>
              <a:rPr lang="ko-KR" altLang="en-US" sz="1600" dirty="0" smtClean="0"/>
              <a:t>위  경고무시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</a:t>
            </a:r>
            <a:r>
              <a:rPr lang="en-US" altLang="ko-KR" sz="1600" dirty="0" err="1" smtClean="0"/>
              <a:t>SafeVaargs</a:t>
            </a:r>
            <a:r>
              <a:rPr lang="en-US" altLang="ko-KR" sz="1600" dirty="0" smtClean="0"/>
              <a:t> : V.A</a:t>
            </a:r>
            <a:r>
              <a:rPr lang="ko-KR" altLang="en-US" sz="1600" dirty="0" smtClean="0"/>
              <a:t>의 데이터형 제한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</a:t>
            </a:r>
            <a:r>
              <a:rPr lang="en-US" altLang="ko-KR" sz="1600" dirty="0" err="1" smtClean="0"/>
              <a:t>FunctionalInterface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추상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가 하나인 인터페이스를 만들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                      </a:t>
            </a:r>
            <a:r>
              <a:rPr lang="en-US" altLang="ko-KR" sz="1600" dirty="0" err="1" smtClean="0"/>
              <a:t>Lamda</a:t>
            </a:r>
            <a:r>
              <a:rPr lang="ko-KR" altLang="en-US" sz="1600" dirty="0" smtClean="0"/>
              <a:t>식을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17756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숙제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자신이 생각했을 때 다른 사람과 차별화되는 점을 한가지 뽑고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 day0627.Person </a:t>
            </a:r>
            <a:r>
              <a:rPr lang="ko-KR" altLang="en-US" sz="1600" dirty="0" smtClean="0"/>
              <a:t>클래스를 상속받아 자신의 클래스를 만들어보세요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  </a:t>
            </a:r>
            <a:r>
              <a:rPr lang="ko-KR" altLang="en-US" sz="1600" dirty="0" smtClean="0"/>
              <a:t>객체화 하고 자신의 장점을 사용해 보세요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아래의 이름을 가지는 배열을 생성한다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강다연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김다영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김선경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김인영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김주민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박상준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박서영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b="1" dirty="0" smtClean="0"/>
              <a:t>부모클래스</a:t>
            </a:r>
            <a:r>
              <a:rPr lang="ko-KR" altLang="en-US" sz="1600" dirty="0" smtClean="0"/>
              <a:t>를 만들고 배열 받아서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성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출력하는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b="1" dirty="0" smtClean="0"/>
              <a:t>자식클래스</a:t>
            </a:r>
            <a:r>
              <a:rPr lang="ko-KR" altLang="en-US" sz="1600" dirty="0" smtClean="0"/>
              <a:t>를 만들고 배열을 받아서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출력하는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.(</a:t>
            </a:r>
            <a:r>
              <a:rPr lang="en-US" altLang="ko-KR" sz="1600" b="1" dirty="0" smtClean="0"/>
              <a:t>Override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자식 클래스를 객체화 한 후 아래와 같이 출력되도록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김 김 김 김 박 박</a:t>
            </a:r>
            <a:endParaRPr lang="en-US" altLang="ko-KR" sz="1600" dirty="0" smtClean="0"/>
          </a:p>
          <a:p>
            <a:r>
              <a:rPr lang="en-US" altLang="ko-KR" sz="1600" dirty="0" smtClean="0"/>
              <a:t>      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다연</a:t>
            </a:r>
            <a:r>
              <a:rPr lang="ko-KR" altLang="en-US" sz="1600" dirty="0" smtClean="0"/>
              <a:t> 다영 선경 인영 주민 상준 서영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3. is a</a:t>
            </a:r>
            <a:r>
              <a:rPr lang="ko-KR" altLang="en-US" sz="1600" dirty="0" smtClean="0"/>
              <a:t>관계로 객체화를 한 후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호출해 보세요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262080" y="2624138"/>
            <a:ext cx="485633" cy="909637"/>
          </a:xfrm>
          <a:custGeom>
            <a:avLst/>
            <a:gdLst>
              <a:gd name="connsiteX0" fmla="*/ 323708 w 485633"/>
              <a:gd name="connsiteY0" fmla="*/ 0 h 909637"/>
              <a:gd name="connsiteX1" fmla="*/ 171308 w 485633"/>
              <a:gd name="connsiteY1" fmla="*/ 9525 h 909637"/>
              <a:gd name="connsiteX2" fmla="*/ 142733 w 485633"/>
              <a:gd name="connsiteY2" fmla="*/ 19050 h 909637"/>
              <a:gd name="connsiteX3" fmla="*/ 123683 w 485633"/>
              <a:gd name="connsiteY3" fmla="*/ 23812 h 909637"/>
              <a:gd name="connsiteX4" fmla="*/ 99870 w 485633"/>
              <a:gd name="connsiteY4" fmla="*/ 38100 h 909637"/>
              <a:gd name="connsiteX5" fmla="*/ 80820 w 485633"/>
              <a:gd name="connsiteY5" fmla="*/ 47625 h 909637"/>
              <a:gd name="connsiteX6" fmla="*/ 57008 w 485633"/>
              <a:gd name="connsiteY6" fmla="*/ 76200 h 909637"/>
              <a:gd name="connsiteX7" fmla="*/ 47483 w 485633"/>
              <a:gd name="connsiteY7" fmla="*/ 95250 h 909637"/>
              <a:gd name="connsiteX8" fmla="*/ 42720 w 485633"/>
              <a:gd name="connsiteY8" fmla="*/ 119062 h 909637"/>
              <a:gd name="connsiteX9" fmla="*/ 28433 w 485633"/>
              <a:gd name="connsiteY9" fmla="*/ 157162 h 909637"/>
              <a:gd name="connsiteX10" fmla="*/ 23670 w 485633"/>
              <a:gd name="connsiteY10" fmla="*/ 180975 h 909637"/>
              <a:gd name="connsiteX11" fmla="*/ 14145 w 485633"/>
              <a:gd name="connsiteY11" fmla="*/ 204787 h 909637"/>
              <a:gd name="connsiteX12" fmla="*/ 9383 w 485633"/>
              <a:gd name="connsiteY12" fmla="*/ 219075 h 909637"/>
              <a:gd name="connsiteX13" fmla="*/ 9383 w 485633"/>
              <a:gd name="connsiteY13" fmla="*/ 547687 h 909637"/>
              <a:gd name="connsiteX14" fmla="*/ 18908 w 485633"/>
              <a:gd name="connsiteY14" fmla="*/ 566737 h 909637"/>
              <a:gd name="connsiteX15" fmla="*/ 37958 w 485633"/>
              <a:gd name="connsiteY15" fmla="*/ 619125 h 909637"/>
              <a:gd name="connsiteX16" fmla="*/ 47483 w 485633"/>
              <a:gd name="connsiteY16" fmla="*/ 638175 h 909637"/>
              <a:gd name="connsiteX17" fmla="*/ 52245 w 485633"/>
              <a:gd name="connsiteY17" fmla="*/ 657225 h 909637"/>
              <a:gd name="connsiteX18" fmla="*/ 90345 w 485633"/>
              <a:gd name="connsiteY18" fmla="*/ 709612 h 909637"/>
              <a:gd name="connsiteX19" fmla="*/ 99870 w 485633"/>
              <a:gd name="connsiteY19" fmla="*/ 723900 h 909637"/>
              <a:gd name="connsiteX20" fmla="*/ 114158 w 485633"/>
              <a:gd name="connsiteY20" fmla="*/ 738187 h 909637"/>
              <a:gd name="connsiteX21" fmla="*/ 180833 w 485633"/>
              <a:gd name="connsiteY21" fmla="*/ 809625 h 909637"/>
              <a:gd name="connsiteX22" fmla="*/ 195120 w 485633"/>
              <a:gd name="connsiteY22" fmla="*/ 819150 h 909637"/>
              <a:gd name="connsiteX23" fmla="*/ 214170 w 485633"/>
              <a:gd name="connsiteY23" fmla="*/ 838200 h 909637"/>
              <a:gd name="connsiteX24" fmla="*/ 233220 w 485633"/>
              <a:gd name="connsiteY24" fmla="*/ 847725 h 909637"/>
              <a:gd name="connsiteX25" fmla="*/ 247508 w 485633"/>
              <a:gd name="connsiteY25" fmla="*/ 862012 h 909637"/>
              <a:gd name="connsiteX26" fmla="*/ 280845 w 485633"/>
              <a:gd name="connsiteY26" fmla="*/ 871537 h 909637"/>
              <a:gd name="connsiteX27" fmla="*/ 295133 w 485633"/>
              <a:gd name="connsiteY27" fmla="*/ 881062 h 909637"/>
              <a:gd name="connsiteX28" fmla="*/ 328470 w 485633"/>
              <a:gd name="connsiteY28" fmla="*/ 890587 h 909637"/>
              <a:gd name="connsiteX29" fmla="*/ 433245 w 485633"/>
              <a:gd name="connsiteY29" fmla="*/ 909637 h 909637"/>
              <a:gd name="connsiteX30" fmla="*/ 485633 w 485633"/>
              <a:gd name="connsiteY30" fmla="*/ 909637 h 90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5633" h="909637">
                <a:moveTo>
                  <a:pt x="323708" y="0"/>
                </a:moveTo>
                <a:cubicBezTo>
                  <a:pt x="272908" y="3175"/>
                  <a:pt x="221927" y="4197"/>
                  <a:pt x="171308" y="9525"/>
                </a:cubicBezTo>
                <a:cubicBezTo>
                  <a:pt x="161323" y="10576"/>
                  <a:pt x="152350" y="16165"/>
                  <a:pt x="142733" y="19050"/>
                </a:cubicBezTo>
                <a:cubicBezTo>
                  <a:pt x="136464" y="20931"/>
                  <a:pt x="130033" y="22225"/>
                  <a:pt x="123683" y="23812"/>
                </a:cubicBezTo>
                <a:cubicBezTo>
                  <a:pt x="115745" y="28575"/>
                  <a:pt x="107962" y="33604"/>
                  <a:pt x="99870" y="38100"/>
                </a:cubicBezTo>
                <a:cubicBezTo>
                  <a:pt x="93664" y="41548"/>
                  <a:pt x="86597" y="43499"/>
                  <a:pt x="80820" y="47625"/>
                </a:cubicBezTo>
                <a:cubicBezTo>
                  <a:pt x="71309" y="54419"/>
                  <a:pt x="62770" y="66117"/>
                  <a:pt x="57008" y="76200"/>
                </a:cubicBezTo>
                <a:cubicBezTo>
                  <a:pt x="53486" y="82364"/>
                  <a:pt x="50658" y="88900"/>
                  <a:pt x="47483" y="95250"/>
                </a:cubicBezTo>
                <a:cubicBezTo>
                  <a:pt x="45895" y="103187"/>
                  <a:pt x="45046" y="111309"/>
                  <a:pt x="42720" y="119062"/>
                </a:cubicBezTo>
                <a:cubicBezTo>
                  <a:pt x="36163" y="140919"/>
                  <a:pt x="33061" y="138650"/>
                  <a:pt x="28433" y="157162"/>
                </a:cubicBezTo>
                <a:cubicBezTo>
                  <a:pt x="26470" y="165015"/>
                  <a:pt x="25996" y="173222"/>
                  <a:pt x="23670" y="180975"/>
                </a:cubicBezTo>
                <a:cubicBezTo>
                  <a:pt x="21213" y="189163"/>
                  <a:pt x="17147" y="196782"/>
                  <a:pt x="14145" y="204787"/>
                </a:cubicBezTo>
                <a:cubicBezTo>
                  <a:pt x="12382" y="209488"/>
                  <a:pt x="10970" y="214312"/>
                  <a:pt x="9383" y="219075"/>
                </a:cubicBezTo>
                <a:cubicBezTo>
                  <a:pt x="4711" y="349868"/>
                  <a:pt x="0" y="406945"/>
                  <a:pt x="9383" y="547687"/>
                </a:cubicBezTo>
                <a:cubicBezTo>
                  <a:pt x="9855" y="554771"/>
                  <a:pt x="16025" y="560249"/>
                  <a:pt x="18908" y="566737"/>
                </a:cubicBezTo>
                <a:cubicBezTo>
                  <a:pt x="39732" y="613592"/>
                  <a:pt x="16839" y="566327"/>
                  <a:pt x="37958" y="619125"/>
                </a:cubicBezTo>
                <a:cubicBezTo>
                  <a:pt x="40595" y="625717"/>
                  <a:pt x="44308" y="631825"/>
                  <a:pt x="47483" y="638175"/>
                </a:cubicBezTo>
                <a:cubicBezTo>
                  <a:pt x="49070" y="644525"/>
                  <a:pt x="49318" y="651371"/>
                  <a:pt x="52245" y="657225"/>
                </a:cubicBezTo>
                <a:cubicBezTo>
                  <a:pt x="79767" y="712268"/>
                  <a:pt x="65405" y="679684"/>
                  <a:pt x="90345" y="709612"/>
                </a:cubicBezTo>
                <a:cubicBezTo>
                  <a:pt x="94009" y="714009"/>
                  <a:pt x="96206" y="719503"/>
                  <a:pt x="99870" y="723900"/>
                </a:cubicBezTo>
                <a:cubicBezTo>
                  <a:pt x="104182" y="729074"/>
                  <a:pt x="109775" y="733073"/>
                  <a:pt x="114158" y="738187"/>
                </a:cubicBezTo>
                <a:cubicBezTo>
                  <a:pt x="140540" y="768966"/>
                  <a:pt x="131301" y="776603"/>
                  <a:pt x="180833" y="809625"/>
                </a:cubicBezTo>
                <a:cubicBezTo>
                  <a:pt x="185595" y="812800"/>
                  <a:pt x="190774" y="815425"/>
                  <a:pt x="195120" y="819150"/>
                </a:cubicBezTo>
                <a:cubicBezTo>
                  <a:pt x="201938" y="824994"/>
                  <a:pt x="206986" y="832812"/>
                  <a:pt x="214170" y="838200"/>
                </a:cubicBezTo>
                <a:cubicBezTo>
                  <a:pt x="219850" y="842460"/>
                  <a:pt x="227443" y="843599"/>
                  <a:pt x="233220" y="847725"/>
                </a:cubicBezTo>
                <a:cubicBezTo>
                  <a:pt x="238701" y="851640"/>
                  <a:pt x="241904" y="858276"/>
                  <a:pt x="247508" y="862012"/>
                </a:cubicBezTo>
                <a:cubicBezTo>
                  <a:pt x="251611" y="864747"/>
                  <a:pt x="278300" y="870901"/>
                  <a:pt x="280845" y="871537"/>
                </a:cubicBezTo>
                <a:cubicBezTo>
                  <a:pt x="285608" y="874712"/>
                  <a:pt x="290013" y="878502"/>
                  <a:pt x="295133" y="881062"/>
                </a:cubicBezTo>
                <a:cubicBezTo>
                  <a:pt x="302751" y="884871"/>
                  <a:pt x="321341" y="888550"/>
                  <a:pt x="328470" y="890587"/>
                </a:cubicBezTo>
                <a:cubicBezTo>
                  <a:pt x="370269" y="902529"/>
                  <a:pt x="346667" y="909637"/>
                  <a:pt x="433245" y="909637"/>
                </a:cubicBezTo>
                <a:lnTo>
                  <a:pt x="485633" y="909637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69673" y="2900363"/>
            <a:ext cx="492327" cy="1152910"/>
          </a:xfrm>
          <a:custGeom>
            <a:avLst/>
            <a:gdLst>
              <a:gd name="connsiteX0" fmla="*/ 368502 w 492327"/>
              <a:gd name="connsiteY0" fmla="*/ 0 h 1152910"/>
              <a:gd name="connsiteX1" fmla="*/ 344690 w 492327"/>
              <a:gd name="connsiteY1" fmla="*/ 9525 h 1152910"/>
              <a:gd name="connsiteX2" fmla="*/ 311352 w 492327"/>
              <a:gd name="connsiteY2" fmla="*/ 23812 h 1152910"/>
              <a:gd name="connsiteX3" fmla="*/ 282777 w 492327"/>
              <a:gd name="connsiteY3" fmla="*/ 52387 h 1152910"/>
              <a:gd name="connsiteX4" fmla="*/ 225627 w 492327"/>
              <a:gd name="connsiteY4" fmla="*/ 85725 h 1152910"/>
              <a:gd name="connsiteX5" fmla="*/ 197052 w 492327"/>
              <a:gd name="connsiteY5" fmla="*/ 109537 h 1152910"/>
              <a:gd name="connsiteX6" fmla="*/ 168477 w 492327"/>
              <a:gd name="connsiteY6" fmla="*/ 138112 h 1152910"/>
              <a:gd name="connsiteX7" fmla="*/ 139902 w 492327"/>
              <a:gd name="connsiteY7" fmla="*/ 180975 h 1152910"/>
              <a:gd name="connsiteX8" fmla="*/ 130377 w 492327"/>
              <a:gd name="connsiteY8" fmla="*/ 200025 h 1152910"/>
              <a:gd name="connsiteX9" fmla="*/ 111327 w 492327"/>
              <a:gd name="connsiteY9" fmla="*/ 228600 h 1152910"/>
              <a:gd name="connsiteX10" fmla="*/ 92277 w 492327"/>
              <a:gd name="connsiteY10" fmla="*/ 271462 h 1152910"/>
              <a:gd name="connsiteX11" fmla="*/ 87515 w 492327"/>
              <a:gd name="connsiteY11" fmla="*/ 285750 h 1152910"/>
              <a:gd name="connsiteX12" fmla="*/ 82752 w 492327"/>
              <a:gd name="connsiteY12" fmla="*/ 314325 h 1152910"/>
              <a:gd name="connsiteX13" fmla="*/ 73227 w 492327"/>
              <a:gd name="connsiteY13" fmla="*/ 338137 h 1152910"/>
              <a:gd name="connsiteX14" fmla="*/ 68465 w 492327"/>
              <a:gd name="connsiteY14" fmla="*/ 361950 h 1152910"/>
              <a:gd name="connsiteX15" fmla="*/ 63702 w 492327"/>
              <a:gd name="connsiteY15" fmla="*/ 376237 h 1152910"/>
              <a:gd name="connsiteX16" fmla="*/ 44652 w 492327"/>
              <a:gd name="connsiteY16" fmla="*/ 438150 h 1152910"/>
              <a:gd name="connsiteX17" fmla="*/ 39890 w 492327"/>
              <a:gd name="connsiteY17" fmla="*/ 519112 h 1152910"/>
              <a:gd name="connsiteX18" fmla="*/ 35127 w 492327"/>
              <a:gd name="connsiteY18" fmla="*/ 538162 h 1152910"/>
              <a:gd name="connsiteX19" fmla="*/ 54177 w 492327"/>
              <a:gd name="connsiteY19" fmla="*/ 838200 h 1152910"/>
              <a:gd name="connsiteX20" fmla="*/ 58940 w 492327"/>
              <a:gd name="connsiteY20" fmla="*/ 866775 h 1152910"/>
              <a:gd name="connsiteX21" fmla="*/ 73227 w 492327"/>
              <a:gd name="connsiteY21" fmla="*/ 885825 h 1152910"/>
              <a:gd name="connsiteX22" fmla="*/ 77990 w 492327"/>
              <a:gd name="connsiteY22" fmla="*/ 900112 h 1152910"/>
              <a:gd name="connsiteX23" fmla="*/ 87515 w 492327"/>
              <a:gd name="connsiteY23" fmla="*/ 919162 h 1152910"/>
              <a:gd name="connsiteX24" fmla="*/ 97040 w 492327"/>
              <a:gd name="connsiteY24" fmla="*/ 947737 h 1152910"/>
              <a:gd name="connsiteX25" fmla="*/ 130377 w 492327"/>
              <a:gd name="connsiteY25" fmla="*/ 1000125 h 1152910"/>
              <a:gd name="connsiteX26" fmla="*/ 144665 w 492327"/>
              <a:gd name="connsiteY26" fmla="*/ 1023937 h 1152910"/>
              <a:gd name="connsiteX27" fmla="*/ 187527 w 492327"/>
              <a:gd name="connsiteY27" fmla="*/ 1057275 h 1152910"/>
              <a:gd name="connsiteX28" fmla="*/ 206577 w 492327"/>
              <a:gd name="connsiteY28" fmla="*/ 1066800 h 1152910"/>
              <a:gd name="connsiteX29" fmla="*/ 278015 w 492327"/>
              <a:gd name="connsiteY29" fmla="*/ 1076325 h 1152910"/>
              <a:gd name="connsiteX30" fmla="*/ 316115 w 492327"/>
              <a:gd name="connsiteY30" fmla="*/ 1085850 h 1152910"/>
              <a:gd name="connsiteX31" fmla="*/ 335165 w 492327"/>
              <a:gd name="connsiteY31" fmla="*/ 1090612 h 1152910"/>
              <a:gd name="connsiteX32" fmla="*/ 349452 w 492327"/>
              <a:gd name="connsiteY32" fmla="*/ 1100137 h 1152910"/>
              <a:gd name="connsiteX33" fmla="*/ 368502 w 492327"/>
              <a:gd name="connsiteY33" fmla="*/ 1104900 h 1152910"/>
              <a:gd name="connsiteX34" fmla="*/ 382790 w 492327"/>
              <a:gd name="connsiteY34" fmla="*/ 1119187 h 1152910"/>
              <a:gd name="connsiteX35" fmla="*/ 406602 w 492327"/>
              <a:gd name="connsiteY35" fmla="*/ 1123950 h 1152910"/>
              <a:gd name="connsiteX36" fmla="*/ 435177 w 492327"/>
              <a:gd name="connsiteY36" fmla="*/ 1133475 h 1152910"/>
              <a:gd name="connsiteX37" fmla="*/ 454227 w 492327"/>
              <a:gd name="connsiteY37" fmla="*/ 1138237 h 1152910"/>
              <a:gd name="connsiteX38" fmla="*/ 487565 w 492327"/>
              <a:gd name="connsiteY38" fmla="*/ 1152525 h 1152910"/>
              <a:gd name="connsiteX39" fmla="*/ 492327 w 492327"/>
              <a:gd name="connsiteY39" fmla="*/ 1152525 h 115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92327" h="1152910">
                <a:moveTo>
                  <a:pt x="368502" y="0"/>
                </a:moveTo>
                <a:cubicBezTo>
                  <a:pt x="360565" y="3175"/>
                  <a:pt x="352502" y="6053"/>
                  <a:pt x="344690" y="9525"/>
                </a:cubicBezTo>
                <a:cubicBezTo>
                  <a:pt x="309386" y="25216"/>
                  <a:pt x="340694" y="14033"/>
                  <a:pt x="311352" y="23812"/>
                </a:cubicBezTo>
                <a:cubicBezTo>
                  <a:pt x="301827" y="33337"/>
                  <a:pt x="295556" y="48127"/>
                  <a:pt x="282777" y="52387"/>
                </a:cubicBezTo>
                <a:cubicBezTo>
                  <a:pt x="256784" y="61053"/>
                  <a:pt x="256986" y="59593"/>
                  <a:pt x="225627" y="85725"/>
                </a:cubicBezTo>
                <a:cubicBezTo>
                  <a:pt x="216102" y="93662"/>
                  <a:pt x="205819" y="100770"/>
                  <a:pt x="197052" y="109537"/>
                </a:cubicBezTo>
                <a:cubicBezTo>
                  <a:pt x="161608" y="144981"/>
                  <a:pt x="202150" y="115664"/>
                  <a:pt x="168477" y="138112"/>
                </a:cubicBezTo>
                <a:cubicBezTo>
                  <a:pt x="146205" y="182656"/>
                  <a:pt x="175129" y="128133"/>
                  <a:pt x="139902" y="180975"/>
                </a:cubicBezTo>
                <a:cubicBezTo>
                  <a:pt x="135964" y="186882"/>
                  <a:pt x="134030" y="193937"/>
                  <a:pt x="130377" y="200025"/>
                </a:cubicBezTo>
                <a:cubicBezTo>
                  <a:pt x="124487" y="209841"/>
                  <a:pt x="116447" y="218361"/>
                  <a:pt x="111327" y="228600"/>
                </a:cubicBezTo>
                <a:cubicBezTo>
                  <a:pt x="77324" y="296605"/>
                  <a:pt x="120294" y="229438"/>
                  <a:pt x="92277" y="271462"/>
                </a:cubicBezTo>
                <a:cubicBezTo>
                  <a:pt x="90690" y="276225"/>
                  <a:pt x="88604" y="280849"/>
                  <a:pt x="87515" y="285750"/>
                </a:cubicBezTo>
                <a:cubicBezTo>
                  <a:pt x="85420" y="295176"/>
                  <a:pt x="85293" y="305009"/>
                  <a:pt x="82752" y="314325"/>
                </a:cubicBezTo>
                <a:cubicBezTo>
                  <a:pt x="80503" y="322573"/>
                  <a:pt x="76402" y="330200"/>
                  <a:pt x="73227" y="338137"/>
                </a:cubicBezTo>
                <a:cubicBezTo>
                  <a:pt x="71640" y="346075"/>
                  <a:pt x="70428" y="354097"/>
                  <a:pt x="68465" y="361950"/>
                </a:cubicBezTo>
                <a:cubicBezTo>
                  <a:pt x="67247" y="366820"/>
                  <a:pt x="64920" y="371367"/>
                  <a:pt x="63702" y="376237"/>
                </a:cubicBezTo>
                <a:cubicBezTo>
                  <a:pt x="49869" y="431566"/>
                  <a:pt x="62065" y="403324"/>
                  <a:pt x="44652" y="438150"/>
                </a:cubicBezTo>
                <a:cubicBezTo>
                  <a:pt x="43065" y="465137"/>
                  <a:pt x="42453" y="492200"/>
                  <a:pt x="39890" y="519112"/>
                </a:cubicBezTo>
                <a:cubicBezTo>
                  <a:pt x="39269" y="525628"/>
                  <a:pt x="35127" y="531617"/>
                  <a:pt x="35127" y="538162"/>
                </a:cubicBezTo>
                <a:cubicBezTo>
                  <a:pt x="35127" y="810373"/>
                  <a:pt x="0" y="729842"/>
                  <a:pt x="54177" y="838200"/>
                </a:cubicBezTo>
                <a:cubicBezTo>
                  <a:pt x="55765" y="847725"/>
                  <a:pt x="55354" y="857809"/>
                  <a:pt x="58940" y="866775"/>
                </a:cubicBezTo>
                <a:cubicBezTo>
                  <a:pt x="61888" y="874145"/>
                  <a:pt x="69289" y="878933"/>
                  <a:pt x="73227" y="885825"/>
                </a:cubicBezTo>
                <a:cubicBezTo>
                  <a:pt x="75718" y="890184"/>
                  <a:pt x="76012" y="895498"/>
                  <a:pt x="77990" y="900112"/>
                </a:cubicBezTo>
                <a:cubicBezTo>
                  <a:pt x="80787" y="906637"/>
                  <a:pt x="84878" y="912570"/>
                  <a:pt x="87515" y="919162"/>
                </a:cubicBezTo>
                <a:cubicBezTo>
                  <a:pt x="91244" y="928484"/>
                  <a:pt x="91471" y="939383"/>
                  <a:pt x="97040" y="947737"/>
                </a:cubicBezTo>
                <a:cubicBezTo>
                  <a:pt x="110772" y="968336"/>
                  <a:pt x="114259" y="973262"/>
                  <a:pt x="130377" y="1000125"/>
                </a:cubicBezTo>
                <a:cubicBezTo>
                  <a:pt x="135140" y="1008062"/>
                  <a:pt x="139111" y="1016532"/>
                  <a:pt x="144665" y="1023937"/>
                </a:cubicBezTo>
                <a:cubicBezTo>
                  <a:pt x="154074" y="1036482"/>
                  <a:pt x="175397" y="1051210"/>
                  <a:pt x="187527" y="1057275"/>
                </a:cubicBezTo>
                <a:cubicBezTo>
                  <a:pt x="193877" y="1060450"/>
                  <a:pt x="199842" y="1064555"/>
                  <a:pt x="206577" y="1066800"/>
                </a:cubicBezTo>
                <a:cubicBezTo>
                  <a:pt x="223483" y="1072435"/>
                  <a:pt x="266782" y="1075202"/>
                  <a:pt x="278015" y="1076325"/>
                </a:cubicBezTo>
                <a:lnTo>
                  <a:pt x="316115" y="1085850"/>
                </a:lnTo>
                <a:lnTo>
                  <a:pt x="335165" y="1090612"/>
                </a:lnTo>
                <a:cubicBezTo>
                  <a:pt x="339927" y="1093787"/>
                  <a:pt x="344191" y="1097882"/>
                  <a:pt x="349452" y="1100137"/>
                </a:cubicBezTo>
                <a:cubicBezTo>
                  <a:pt x="355468" y="1102715"/>
                  <a:pt x="362819" y="1101653"/>
                  <a:pt x="368502" y="1104900"/>
                </a:cubicBezTo>
                <a:cubicBezTo>
                  <a:pt x="374350" y="1108242"/>
                  <a:pt x="376766" y="1116175"/>
                  <a:pt x="382790" y="1119187"/>
                </a:cubicBezTo>
                <a:cubicBezTo>
                  <a:pt x="390030" y="1122807"/>
                  <a:pt x="398793" y="1121820"/>
                  <a:pt x="406602" y="1123950"/>
                </a:cubicBezTo>
                <a:cubicBezTo>
                  <a:pt x="416288" y="1126592"/>
                  <a:pt x="425436" y="1131040"/>
                  <a:pt x="435177" y="1133475"/>
                </a:cubicBezTo>
                <a:lnTo>
                  <a:pt x="454227" y="1138237"/>
                </a:lnTo>
                <a:cubicBezTo>
                  <a:pt x="467857" y="1145052"/>
                  <a:pt x="473550" y="1149021"/>
                  <a:pt x="487565" y="1152525"/>
                </a:cubicBezTo>
                <a:cubicBezTo>
                  <a:pt x="489105" y="1152910"/>
                  <a:pt x="490740" y="1152525"/>
                  <a:pt x="492327" y="11525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832</Words>
  <Application>Microsoft Office PowerPoint</Application>
  <PresentationFormat>화면 슬라이드 쇼(4:3)</PresentationFormat>
  <Paragraphs>157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49</cp:revision>
  <dcterms:created xsi:type="dcterms:W3CDTF">2023-06-27T01:43:57Z</dcterms:created>
  <dcterms:modified xsi:type="dcterms:W3CDTF">2023-06-29T01:18:03Z</dcterms:modified>
</cp:coreProperties>
</file>