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54" autoAdjust="0"/>
    <p:restoredTop sz="92848" autoAdjust="0"/>
  </p:normalViewPr>
  <p:slideViewPr>
    <p:cSldViewPr>
      <p:cViewPr>
        <p:scale>
          <a:sx n="200" d="100"/>
          <a:sy n="200" d="100"/>
        </p:scale>
        <p:origin x="1422" y="29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179A-9781-42B8-B85B-4E23479BAA6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A9D2-E368-4432-A9E8-F46F6ACC3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179A-9781-42B8-B85B-4E23479BAA6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A9D2-E368-4432-A9E8-F46F6ACC3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179A-9781-42B8-B85B-4E23479BAA6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A9D2-E368-4432-A9E8-F46F6ACC3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179A-9781-42B8-B85B-4E23479BAA6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A9D2-E368-4432-A9E8-F46F6ACC3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179A-9781-42B8-B85B-4E23479BAA6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A9D2-E368-4432-A9E8-F46F6ACC3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179A-9781-42B8-B85B-4E23479BAA6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A9D2-E368-4432-A9E8-F46F6ACC3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179A-9781-42B8-B85B-4E23479BAA6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A9D2-E368-4432-A9E8-F46F6ACC3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179A-9781-42B8-B85B-4E23479BAA6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A9D2-E368-4432-A9E8-F46F6ACC3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179A-9781-42B8-B85B-4E23479BAA6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A9D2-E368-4432-A9E8-F46F6ACC3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179A-9781-42B8-B85B-4E23479BAA6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A9D2-E368-4432-A9E8-F46F6ACC3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179A-9781-42B8-B85B-4E23479BAA6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A9D2-E368-4432-A9E8-F46F6ACC3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7179A-9781-42B8-B85B-4E23479BAA61}" type="datetimeFigureOut">
              <a:rPr lang="ko-KR" altLang="en-US" smtClean="0"/>
              <a:pPr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A9D2-E368-4432-A9E8-F46F6ACC3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20" y="142852"/>
            <a:ext cx="121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*class</a:t>
            </a:r>
            <a:r>
              <a:rPr lang="ko-KR" altLang="en-US" dirty="0" smtClean="0"/>
              <a:t>형태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5000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일반클래스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28596" y="1071546"/>
            <a:ext cx="1643074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1472" y="1214422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변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1472" y="1643050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57148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</a:t>
            </a:r>
            <a:r>
              <a:rPr lang="ko-KR" altLang="en-US" sz="1400" dirty="0"/>
              <a:t>상</a:t>
            </a:r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928926" y="1071546"/>
            <a:ext cx="2000264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71802" y="1214422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변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071802" y="1643050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8596" y="928670"/>
            <a:ext cx="1214446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</a:t>
            </a:r>
            <a:r>
              <a:rPr lang="en-US" altLang="ko-KR" sz="1200" dirty="0" smtClean="0">
                <a:solidFill>
                  <a:schemeClr val="tx1"/>
                </a:solidFill>
              </a:rPr>
              <a:t>lass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클래스명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28926" y="928670"/>
            <a:ext cx="185738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bstract </a:t>
            </a:r>
            <a:r>
              <a:rPr lang="en-US" altLang="ko-KR" sz="1200" dirty="0" smtClean="0">
                <a:solidFill>
                  <a:schemeClr val="tx1"/>
                </a:solidFill>
              </a:rPr>
              <a:t>class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클래스명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71802" y="2000240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r>
              <a:rPr lang="en-US" altLang="ko-KR" sz="1400" dirty="0" smtClean="0">
                <a:solidFill>
                  <a:schemeClr val="tx1"/>
                </a:solidFill>
              </a:rPr>
              <a:t>bstract 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7818" y="57148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인터페이</a:t>
            </a:r>
            <a:r>
              <a:rPr lang="ko-KR" altLang="en-US" sz="1400" dirty="0"/>
              <a:t>스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429256" y="1071546"/>
            <a:ext cx="2000264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2132" y="1214422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</a:t>
            </a:r>
            <a:r>
              <a:rPr lang="ko-KR" altLang="en-US" sz="1400" dirty="0" smtClean="0">
                <a:solidFill>
                  <a:schemeClr val="tx1"/>
                </a:solidFill>
              </a:rPr>
              <a:t>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72132" y="1571612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r>
              <a:rPr lang="en-US" altLang="ko-KR" sz="1400" dirty="0" smtClean="0">
                <a:solidFill>
                  <a:schemeClr val="tx1"/>
                </a:solidFill>
              </a:rPr>
              <a:t>bstract 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29256" y="928670"/>
            <a:ext cx="185738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Interface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인터페이스명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72132" y="2000240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default 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158" y="271462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inner class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428596" y="3286124"/>
            <a:ext cx="2428892" cy="2286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1472" y="3429000"/>
            <a:ext cx="207170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변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71472" y="3857628"/>
            <a:ext cx="207170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8596" y="3143248"/>
            <a:ext cx="178595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class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클래스명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1472" y="4357694"/>
            <a:ext cx="2000264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14348" y="4500570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변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14348" y="4929198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1472" y="4214818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</a:t>
            </a:r>
            <a:r>
              <a:rPr lang="en-US" altLang="ko-KR" sz="1200" dirty="0" smtClean="0">
                <a:solidFill>
                  <a:schemeClr val="tx1"/>
                </a:solidFill>
              </a:rPr>
              <a:t>ublic class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클래스명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14678" y="2714620"/>
            <a:ext cx="1170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nested class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3286116" y="3286124"/>
            <a:ext cx="2428892" cy="2286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28992" y="3429000"/>
            <a:ext cx="207170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변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428992" y="3857628"/>
            <a:ext cx="207170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286116" y="3143248"/>
            <a:ext cx="178595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class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클래스명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28992" y="4357694"/>
            <a:ext cx="2000264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71868" y="4500570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변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571868" y="4929198"/>
            <a:ext cx="150019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28992" y="4214818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static class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클래스명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00760" y="2714620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local class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6072198" y="3286124"/>
            <a:ext cx="2428892" cy="2286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215074" y="3429000"/>
            <a:ext cx="207170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변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215074" y="3857628"/>
            <a:ext cx="2071702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72198" y="3143248"/>
            <a:ext cx="178595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class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클래스명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86512" y="4357694"/>
            <a:ext cx="1857388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429388" y="4500570"/>
            <a:ext cx="1571636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변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429388" y="4929198"/>
            <a:ext cx="150019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86512" y="4214818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class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클래스명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5720" y="5857892"/>
            <a:ext cx="22765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anonymous inner class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( new 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(){</a:t>
            </a:r>
          </a:p>
          <a:p>
            <a:r>
              <a:rPr lang="en-US" altLang="ko-KR" sz="1400" dirty="0" smtClean="0"/>
              <a:t>   </a:t>
            </a:r>
            <a:endParaRPr lang="en-US" altLang="ko-KR" sz="1400" dirty="0"/>
          </a:p>
          <a:p>
            <a:r>
              <a:rPr lang="en-US" altLang="ko-KR" sz="1400" dirty="0" smtClean="0"/>
              <a:t> }</a:t>
            </a:r>
          </a:p>
          <a:p>
            <a:r>
              <a:rPr lang="en-US" altLang="ko-KR" sz="1400" dirty="0"/>
              <a:t>}</a:t>
            </a:r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51" name="자유형 50"/>
          <p:cNvSpPr/>
          <p:nvPr/>
        </p:nvSpPr>
        <p:spPr>
          <a:xfrm>
            <a:off x="210060" y="6095068"/>
            <a:ext cx="2560921" cy="739480"/>
          </a:xfrm>
          <a:custGeom>
            <a:avLst/>
            <a:gdLst>
              <a:gd name="connsiteX0" fmla="*/ 2361690 w 2560921"/>
              <a:gd name="connsiteY0" fmla="*/ 15220 h 739480"/>
              <a:gd name="connsiteX1" fmla="*/ 1156778 w 2560921"/>
              <a:gd name="connsiteY1" fmla="*/ 19982 h 739480"/>
              <a:gd name="connsiteX2" fmla="*/ 1128203 w 2560921"/>
              <a:gd name="connsiteY2" fmla="*/ 24745 h 739480"/>
              <a:gd name="connsiteX3" fmla="*/ 1123440 w 2560921"/>
              <a:gd name="connsiteY3" fmla="*/ 224770 h 739480"/>
              <a:gd name="connsiteX4" fmla="*/ 1094865 w 2560921"/>
              <a:gd name="connsiteY4" fmla="*/ 243820 h 739480"/>
              <a:gd name="connsiteX5" fmla="*/ 861503 w 2560921"/>
              <a:gd name="connsiteY5" fmla="*/ 234295 h 739480"/>
              <a:gd name="connsiteX6" fmla="*/ 537653 w 2560921"/>
              <a:gd name="connsiteY6" fmla="*/ 224770 h 739480"/>
              <a:gd name="connsiteX7" fmla="*/ 513840 w 2560921"/>
              <a:gd name="connsiteY7" fmla="*/ 220007 h 739480"/>
              <a:gd name="connsiteX8" fmla="*/ 375728 w 2560921"/>
              <a:gd name="connsiteY8" fmla="*/ 210482 h 739480"/>
              <a:gd name="connsiteX9" fmla="*/ 61403 w 2560921"/>
              <a:gd name="connsiteY9" fmla="*/ 210482 h 739480"/>
              <a:gd name="connsiteX10" fmla="*/ 51878 w 2560921"/>
              <a:gd name="connsiteY10" fmla="*/ 224770 h 739480"/>
              <a:gd name="connsiteX11" fmla="*/ 47115 w 2560921"/>
              <a:gd name="connsiteY11" fmla="*/ 267632 h 739480"/>
              <a:gd name="connsiteX12" fmla="*/ 42353 w 2560921"/>
              <a:gd name="connsiteY12" fmla="*/ 296207 h 739480"/>
              <a:gd name="connsiteX13" fmla="*/ 37590 w 2560921"/>
              <a:gd name="connsiteY13" fmla="*/ 329545 h 739480"/>
              <a:gd name="connsiteX14" fmla="*/ 28065 w 2560921"/>
              <a:gd name="connsiteY14" fmla="*/ 386695 h 739480"/>
              <a:gd name="connsiteX15" fmla="*/ 23303 w 2560921"/>
              <a:gd name="connsiteY15" fmla="*/ 515282 h 739480"/>
              <a:gd name="connsiteX16" fmla="*/ 18540 w 2560921"/>
              <a:gd name="connsiteY16" fmla="*/ 543857 h 739480"/>
              <a:gd name="connsiteX17" fmla="*/ 9015 w 2560921"/>
              <a:gd name="connsiteY17" fmla="*/ 629582 h 739480"/>
              <a:gd name="connsiteX18" fmla="*/ 4253 w 2560921"/>
              <a:gd name="connsiteY18" fmla="*/ 681970 h 739480"/>
              <a:gd name="connsiteX19" fmla="*/ 23303 w 2560921"/>
              <a:gd name="connsiteY19" fmla="*/ 686732 h 739480"/>
              <a:gd name="connsiteX20" fmla="*/ 189990 w 2560921"/>
              <a:gd name="connsiteY20" fmla="*/ 691495 h 739480"/>
              <a:gd name="connsiteX21" fmla="*/ 285240 w 2560921"/>
              <a:gd name="connsiteY21" fmla="*/ 705782 h 739480"/>
              <a:gd name="connsiteX22" fmla="*/ 580515 w 2560921"/>
              <a:gd name="connsiteY22" fmla="*/ 720070 h 739480"/>
              <a:gd name="connsiteX23" fmla="*/ 1085340 w 2560921"/>
              <a:gd name="connsiteY23" fmla="*/ 729595 h 739480"/>
              <a:gd name="connsiteX24" fmla="*/ 2323590 w 2560921"/>
              <a:gd name="connsiteY24" fmla="*/ 724832 h 739480"/>
              <a:gd name="connsiteX25" fmla="*/ 2342640 w 2560921"/>
              <a:gd name="connsiteY25" fmla="*/ 720070 h 739480"/>
              <a:gd name="connsiteX26" fmla="*/ 2347403 w 2560921"/>
              <a:gd name="connsiteY26" fmla="*/ 705782 h 739480"/>
              <a:gd name="connsiteX27" fmla="*/ 2356928 w 2560921"/>
              <a:gd name="connsiteY27" fmla="*/ 691495 h 739480"/>
              <a:gd name="connsiteX28" fmla="*/ 2361690 w 2560921"/>
              <a:gd name="connsiteY28" fmla="*/ 662920 h 739480"/>
              <a:gd name="connsiteX29" fmla="*/ 2371215 w 2560921"/>
              <a:gd name="connsiteY29" fmla="*/ 629582 h 739480"/>
              <a:gd name="connsiteX30" fmla="*/ 2385503 w 2560921"/>
              <a:gd name="connsiteY30" fmla="*/ 567670 h 739480"/>
              <a:gd name="connsiteX31" fmla="*/ 2390265 w 2560921"/>
              <a:gd name="connsiteY31" fmla="*/ 500995 h 739480"/>
              <a:gd name="connsiteX32" fmla="*/ 2395028 w 2560921"/>
              <a:gd name="connsiteY32" fmla="*/ 477182 h 739480"/>
              <a:gd name="connsiteX33" fmla="*/ 2399790 w 2560921"/>
              <a:gd name="connsiteY33" fmla="*/ 386695 h 739480"/>
              <a:gd name="connsiteX34" fmla="*/ 2399790 w 2560921"/>
              <a:gd name="connsiteY34" fmla="*/ 15220 h 739480"/>
              <a:gd name="connsiteX35" fmla="*/ 2352165 w 2560921"/>
              <a:gd name="connsiteY35" fmla="*/ 19982 h 739480"/>
              <a:gd name="connsiteX36" fmla="*/ 2361690 w 2560921"/>
              <a:gd name="connsiteY36" fmla="*/ 15220 h 73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60921" h="739480">
                <a:moveTo>
                  <a:pt x="2361690" y="15220"/>
                </a:moveTo>
                <a:lnTo>
                  <a:pt x="1156778" y="19982"/>
                </a:lnTo>
                <a:cubicBezTo>
                  <a:pt x="1147122" y="20057"/>
                  <a:pt x="1129755" y="15214"/>
                  <a:pt x="1128203" y="24745"/>
                </a:cubicBezTo>
                <a:cubicBezTo>
                  <a:pt x="1117487" y="90572"/>
                  <a:pt x="1127877" y="158224"/>
                  <a:pt x="1123440" y="224770"/>
                </a:cubicBezTo>
                <a:cubicBezTo>
                  <a:pt x="1122325" y="241493"/>
                  <a:pt x="1105698" y="241111"/>
                  <a:pt x="1094865" y="243820"/>
                </a:cubicBezTo>
                <a:lnTo>
                  <a:pt x="861503" y="234295"/>
                </a:lnTo>
                <a:cubicBezTo>
                  <a:pt x="501196" y="223592"/>
                  <a:pt x="723140" y="236362"/>
                  <a:pt x="537653" y="224770"/>
                </a:cubicBezTo>
                <a:cubicBezTo>
                  <a:pt x="529715" y="223182"/>
                  <a:pt x="521854" y="221152"/>
                  <a:pt x="513840" y="220007"/>
                </a:cubicBezTo>
                <a:cubicBezTo>
                  <a:pt x="464848" y="213008"/>
                  <a:pt x="429021" y="213147"/>
                  <a:pt x="375728" y="210482"/>
                </a:cubicBezTo>
                <a:cubicBezTo>
                  <a:pt x="264157" y="182592"/>
                  <a:pt x="318431" y="194418"/>
                  <a:pt x="61403" y="210482"/>
                </a:cubicBezTo>
                <a:cubicBezTo>
                  <a:pt x="55690" y="210839"/>
                  <a:pt x="55053" y="220007"/>
                  <a:pt x="51878" y="224770"/>
                </a:cubicBezTo>
                <a:cubicBezTo>
                  <a:pt x="50290" y="239057"/>
                  <a:pt x="49015" y="253383"/>
                  <a:pt x="47115" y="267632"/>
                </a:cubicBezTo>
                <a:cubicBezTo>
                  <a:pt x="45839" y="277204"/>
                  <a:pt x="43821" y="286663"/>
                  <a:pt x="42353" y="296207"/>
                </a:cubicBezTo>
                <a:cubicBezTo>
                  <a:pt x="40646" y="307302"/>
                  <a:pt x="39074" y="318418"/>
                  <a:pt x="37590" y="329545"/>
                </a:cubicBezTo>
                <a:cubicBezTo>
                  <a:pt x="31219" y="377329"/>
                  <a:pt x="36340" y="353597"/>
                  <a:pt x="28065" y="386695"/>
                </a:cubicBezTo>
                <a:cubicBezTo>
                  <a:pt x="26478" y="429557"/>
                  <a:pt x="25898" y="472469"/>
                  <a:pt x="23303" y="515282"/>
                </a:cubicBezTo>
                <a:cubicBezTo>
                  <a:pt x="22719" y="524921"/>
                  <a:pt x="19551" y="534254"/>
                  <a:pt x="18540" y="543857"/>
                </a:cubicBezTo>
                <a:cubicBezTo>
                  <a:pt x="8970" y="634776"/>
                  <a:pt x="19475" y="577286"/>
                  <a:pt x="9015" y="629582"/>
                </a:cubicBezTo>
                <a:cubicBezTo>
                  <a:pt x="7428" y="647045"/>
                  <a:pt x="0" y="664959"/>
                  <a:pt x="4253" y="681970"/>
                </a:cubicBezTo>
                <a:cubicBezTo>
                  <a:pt x="5841" y="688320"/>
                  <a:pt x="16766" y="686397"/>
                  <a:pt x="23303" y="686732"/>
                </a:cubicBezTo>
                <a:cubicBezTo>
                  <a:pt x="78815" y="689579"/>
                  <a:pt x="134428" y="689907"/>
                  <a:pt x="189990" y="691495"/>
                </a:cubicBezTo>
                <a:cubicBezTo>
                  <a:pt x="227379" y="697726"/>
                  <a:pt x="249439" y="702202"/>
                  <a:pt x="285240" y="705782"/>
                </a:cubicBezTo>
                <a:cubicBezTo>
                  <a:pt x="383709" y="715629"/>
                  <a:pt x="480558" y="716072"/>
                  <a:pt x="580515" y="720070"/>
                </a:cubicBezTo>
                <a:cubicBezTo>
                  <a:pt x="774632" y="739480"/>
                  <a:pt x="661484" y="729595"/>
                  <a:pt x="1085340" y="729595"/>
                </a:cubicBezTo>
                <a:lnTo>
                  <a:pt x="2323590" y="724832"/>
                </a:lnTo>
                <a:cubicBezTo>
                  <a:pt x="2329940" y="723245"/>
                  <a:pt x="2337529" y="724159"/>
                  <a:pt x="2342640" y="720070"/>
                </a:cubicBezTo>
                <a:cubicBezTo>
                  <a:pt x="2346560" y="716934"/>
                  <a:pt x="2345158" y="710272"/>
                  <a:pt x="2347403" y="705782"/>
                </a:cubicBezTo>
                <a:cubicBezTo>
                  <a:pt x="2349963" y="700663"/>
                  <a:pt x="2353753" y="696257"/>
                  <a:pt x="2356928" y="691495"/>
                </a:cubicBezTo>
                <a:cubicBezTo>
                  <a:pt x="2358515" y="681970"/>
                  <a:pt x="2359796" y="672389"/>
                  <a:pt x="2361690" y="662920"/>
                </a:cubicBezTo>
                <a:cubicBezTo>
                  <a:pt x="2366649" y="638126"/>
                  <a:pt x="2365167" y="650750"/>
                  <a:pt x="2371215" y="629582"/>
                </a:cubicBezTo>
                <a:cubicBezTo>
                  <a:pt x="2375375" y="615022"/>
                  <a:pt x="2383844" y="575134"/>
                  <a:pt x="2385503" y="567670"/>
                </a:cubicBezTo>
                <a:cubicBezTo>
                  <a:pt x="2387090" y="545445"/>
                  <a:pt x="2387932" y="523154"/>
                  <a:pt x="2390265" y="500995"/>
                </a:cubicBezTo>
                <a:cubicBezTo>
                  <a:pt x="2391112" y="492945"/>
                  <a:pt x="2394356" y="485249"/>
                  <a:pt x="2395028" y="477182"/>
                </a:cubicBezTo>
                <a:cubicBezTo>
                  <a:pt x="2397536" y="447082"/>
                  <a:pt x="2398203" y="416857"/>
                  <a:pt x="2399790" y="386695"/>
                </a:cubicBezTo>
                <a:cubicBezTo>
                  <a:pt x="2400309" y="364903"/>
                  <a:pt x="2411210" y="51556"/>
                  <a:pt x="2399790" y="15220"/>
                </a:cubicBezTo>
                <a:cubicBezTo>
                  <a:pt x="2395006" y="0"/>
                  <a:pt x="2368084" y="18921"/>
                  <a:pt x="2352165" y="19982"/>
                </a:cubicBezTo>
                <a:cubicBezTo>
                  <a:pt x="2344245" y="20510"/>
                  <a:pt x="2560921" y="15220"/>
                  <a:pt x="2361690" y="1522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8431988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*abstract class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상속을 위해서 만드는 부모클래스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abstract method</a:t>
            </a:r>
            <a:r>
              <a:rPr lang="ko-KR" altLang="en-US" sz="1600" dirty="0" smtClean="0"/>
              <a:t>를 가진다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직접 객체화가 되지 않는다</a:t>
            </a:r>
            <a:r>
              <a:rPr lang="en-US" altLang="ko-KR" sz="1600" dirty="0" smtClean="0"/>
              <a:t>.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자식클래스가 객체화되면 그때에는 객체화가 가능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접근지정자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abstract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class 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extends </a:t>
            </a:r>
            <a:r>
              <a:rPr lang="ko-KR" altLang="en-US" sz="1600" dirty="0" smtClean="0"/>
              <a:t>부모클래스 </a:t>
            </a:r>
            <a:r>
              <a:rPr lang="en-US" altLang="ko-KR" sz="1600" dirty="0" smtClean="0"/>
              <a:t>implements </a:t>
            </a:r>
            <a:r>
              <a:rPr lang="ko-KR" altLang="en-US" sz="1600" dirty="0" smtClean="0"/>
              <a:t>구현인터페이스</a:t>
            </a:r>
            <a:r>
              <a:rPr lang="en-US" altLang="ko-KR" sz="1600" dirty="0" smtClean="0"/>
              <a:t>,,,{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추상</a:t>
            </a:r>
            <a:r>
              <a:rPr lang="en-US" altLang="ko-KR" sz="1600" dirty="0" smtClean="0"/>
              <a:t>method</a:t>
            </a:r>
          </a:p>
          <a:p>
            <a:r>
              <a:rPr lang="en-US" altLang="ko-KR" sz="1600" dirty="0" smtClean="0"/>
              <a:t>  - method body</a:t>
            </a:r>
            <a:r>
              <a:rPr lang="ko-KR" altLang="en-US" sz="1600" dirty="0" smtClean="0"/>
              <a:t>를 가지지 않는 </a:t>
            </a:r>
            <a:r>
              <a:rPr lang="en-US" altLang="ko-KR" sz="1600" dirty="0" smtClean="0"/>
              <a:t>method. </a:t>
            </a:r>
            <a:endParaRPr lang="en-US" altLang="ko-KR" sz="1600" dirty="0"/>
          </a:p>
          <a:p>
            <a:r>
              <a:rPr lang="en-US" altLang="ko-KR" sz="1600" dirty="0" smtClean="0"/>
              <a:t>  - method</a:t>
            </a:r>
            <a:r>
              <a:rPr lang="ko-KR" altLang="en-US" sz="1600" dirty="0" smtClean="0"/>
              <a:t>의 정보만 가지는 </a:t>
            </a:r>
            <a:r>
              <a:rPr lang="en-US" altLang="ko-KR" sz="1600" dirty="0" smtClean="0"/>
              <a:t>method, </a:t>
            </a:r>
            <a:r>
              <a:rPr lang="ko-KR" altLang="en-US" sz="1600" dirty="0" smtClean="0"/>
              <a:t>일을 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자식클래스가 반드시 구현해야 할 일의 목록을 정의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Overload</a:t>
            </a:r>
            <a:r>
              <a:rPr lang="ko-KR" altLang="en-US" sz="1600" dirty="0" smtClean="0"/>
              <a:t>가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abstract method</a:t>
            </a:r>
            <a:r>
              <a:rPr lang="ko-KR" altLang="en-US" sz="1600" dirty="0" smtClean="0"/>
              <a:t>는 직접호출이 되지 않는다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접근지정자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abstract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반환형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,,,,,)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모든 자식 클래스가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반드시 가져야지만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부모가 제공하는 기능을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사용하지 않고 </a:t>
            </a:r>
            <a:r>
              <a:rPr lang="en-US" altLang="ko-KR" sz="1600" dirty="0" smtClean="0"/>
              <a:t>Override</a:t>
            </a:r>
            <a:r>
              <a:rPr lang="ko-KR" altLang="en-US" sz="1600" dirty="0" smtClean="0"/>
              <a:t>해서 사용하는 경우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43611"/>
            <a:ext cx="305340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</a:t>
            </a:r>
            <a:r>
              <a:rPr lang="en-US" altLang="ko-KR" sz="1400" b="1" dirty="0" smtClean="0"/>
              <a:t>abstract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class </a:t>
            </a:r>
            <a:r>
              <a:rPr lang="en-US" altLang="ko-KR" sz="1400" dirty="0" smtClean="0"/>
              <a:t>Test{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public Test(){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r>
              <a:rPr lang="en-US" altLang="ko-KR" sz="1400" dirty="0" smtClean="0"/>
              <a:t>    public abstract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toDate</a:t>
            </a:r>
            <a:r>
              <a:rPr lang="en-US" altLang="ko-KR" sz="1400" dirty="0" smtClean="0"/>
              <a:t>()</a:t>
            </a:r>
            <a:r>
              <a:rPr lang="en-US" altLang="ko-KR" sz="1400" b="1" dirty="0" smtClean="0"/>
              <a:t>;</a:t>
            </a:r>
          </a:p>
          <a:p>
            <a:r>
              <a:rPr lang="en-US" altLang="ko-KR" sz="1400" dirty="0" smtClean="0"/>
              <a:t> }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public class </a:t>
            </a:r>
            <a:r>
              <a:rPr lang="en-US" altLang="ko-KR" sz="1400" dirty="0" err="1" smtClean="0"/>
              <a:t>TestSub</a:t>
            </a:r>
            <a:r>
              <a:rPr lang="en-US" altLang="ko-KR" sz="1400" dirty="0" smtClean="0"/>
              <a:t> extends Test{</a:t>
            </a:r>
          </a:p>
          <a:p>
            <a:r>
              <a:rPr lang="en-US" altLang="ko-KR" sz="1400" dirty="0" smtClean="0"/>
              <a:t>   public </a:t>
            </a:r>
            <a:r>
              <a:rPr lang="en-US" altLang="ko-KR" sz="1400" dirty="0" err="1" smtClean="0"/>
              <a:t>TestSub</a:t>
            </a:r>
            <a:r>
              <a:rPr lang="en-US" altLang="ko-KR" sz="1400" dirty="0" smtClean="0"/>
              <a:t>(){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@Override</a:t>
            </a:r>
          </a:p>
          <a:p>
            <a:r>
              <a:rPr lang="en-US" altLang="ko-KR" sz="1400" dirty="0" smtClean="0"/>
              <a:t>   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toDate</a:t>
            </a:r>
            <a:r>
              <a:rPr lang="en-US" altLang="ko-KR" sz="1400" dirty="0" smtClean="0"/>
              <a:t>(){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}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42844" y="1571612"/>
            <a:ext cx="3429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9124" y="642918"/>
            <a:ext cx="236481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객체화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직접객체화 되지 않는다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Test t =new Test();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-</a:t>
            </a:r>
            <a:r>
              <a:rPr lang="ko-KR" altLang="en-US" sz="1400" dirty="0" smtClean="0"/>
              <a:t>자식클래스로 객체화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TestSub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ts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TestSub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ts.toDate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-is a </a:t>
            </a:r>
            <a:r>
              <a:rPr lang="ko-KR" altLang="en-US" sz="1400" dirty="0" smtClean="0"/>
              <a:t>관계의 객체화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Test t=new </a:t>
            </a:r>
            <a:r>
              <a:rPr lang="en-US" altLang="ko-KR" sz="1400" dirty="0" err="1" smtClean="0"/>
              <a:t>TestSub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t.toDate</a:t>
            </a:r>
            <a:r>
              <a:rPr lang="en-US" altLang="ko-KR" sz="1400" dirty="0" smtClean="0"/>
              <a:t>();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9" name="자유형 8"/>
          <p:cNvSpPr/>
          <p:nvPr/>
        </p:nvSpPr>
        <p:spPr>
          <a:xfrm>
            <a:off x="1628775" y="574552"/>
            <a:ext cx="2933700" cy="725611"/>
          </a:xfrm>
          <a:custGeom>
            <a:avLst/>
            <a:gdLst>
              <a:gd name="connsiteX0" fmla="*/ 2933700 w 2933700"/>
              <a:gd name="connsiteY0" fmla="*/ 725611 h 725611"/>
              <a:gd name="connsiteX1" fmla="*/ 2781300 w 2933700"/>
              <a:gd name="connsiteY1" fmla="*/ 720848 h 725611"/>
              <a:gd name="connsiteX2" fmla="*/ 2747963 w 2933700"/>
              <a:gd name="connsiteY2" fmla="*/ 706561 h 725611"/>
              <a:gd name="connsiteX3" fmla="*/ 2705100 w 2933700"/>
              <a:gd name="connsiteY3" fmla="*/ 697036 h 725611"/>
              <a:gd name="connsiteX4" fmla="*/ 2690813 w 2933700"/>
              <a:gd name="connsiteY4" fmla="*/ 687511 h 725611"/>
              <a:gd name="connsiteX5" fmla="*/ 2676525 w 2933700"/>
              <a:gd name="connsiteY5" fmla="*/ 682748 h 725611"/>
              <a:gd name="connsiteX6" fmla="*/ 2657475 w 2933700"/>
              <a:gd name="connsiteY6" fmla="*/ 668461 h 725611"/>
              <a:gd name="connsiteX7" fmla="*/ 2619375 w 2933700"/>
              <a:gd name="connsiteY7" fmla="*/ 649411 h 725611"/>
              <a:gd name="connsiteX8" fmla="*/ 2590800 w 2933700"/>
              <a:gd name="connsiteY8" fmla="*/ 635123 h 725611"/>
              <a:gd name="connsiteX9" fmla="*/ 2552700 w 2933700"/>
              <a:gd name="connsiteY9" fmla="*/ 611311 h 725611"/>
              <a:gd name="connsiteX10" fmla="*/ 2538413 w 2933700"/>
              <a:gd name="connsiteY10" fmla="*/ 601786 h 725611"/>
              <a:gd name="connsiteX11" fmla="*/ 2509838 w 2933700"/>
              <a:gd name="connsiteY11" fmla="*/ 592261 h 725611"/>
              <a:gd name="connsiteX12" fmla="*/ 2466975 w 2933700"/>
              <a:gd name="connsiteY12" fmla="*/ 568448 h 725611"/>
              <a:gd name="connsiteX13" fmla="*/ 2419350 w 2933700"/>
              <a:gd name="connsiteY13" fmla="*/ 544636 h 725611"/>
              <a:gd name="connsiteX14" fmla="*/ 2390775 w 2933700"/>
              <a:gd name="connsiteY14" fmla="*/ 530348 h 725611"/>
              <a:gd name="connsiteX15" fmla="*/ 2366963 w 2933700"/>
              <a:gd name="connsiteY15" fmla="*/ 525586 h 725611"/>
              <a:gd name="connsiteX16" fmla="*/ 2319338 w 2933700"/>
              <a:gd name="connsiteY16" fmla="*/ 492248 h 725611"/>
              <a:gd name="connsiteX17" fmla="*/ 2295525 w 2933700"/>
              <a:gd name="connsiteY17" fmla="*/ 477961 h 725611"/>
              <a:gd name="connsiteX18" fmla="*/ 2271713 w 2933700"/>
              <a:gd name="connsiteY18" fmla="*/ 458911 h 725611"/>
              <a:gd name="connsiteX19" fmla="*/ 2233613 w 2933700"/>
              <a:gd name="connsiteY19" fmla="*/ 439861 h 725611"/>
              <a:gd name="connsiteX20" fmla="*/ 2190750 w 2933700"/>
              <a:gd name="connsiteY20" fmla="*/ 411286 h 725611"/>
              <a:gd name="connsiteX21" fmla="*/ 2143125 w 2933700"/>
              <a:gd name="connsiteY21" fmla="*/ 377948 h 725611"/>
              <a:gd name="connsiteX22" fmla="*/ 2128838 w 2933700"/>
              <a:gd name="connsiteY22" fmla="*/ 373186 h 725611"/>
              <a:gd name="connsiteX23" fmla="*/ 2105025 w 2933700"/>
              <a:gd name="connsiteY23" fmla="*/ 358898 h 725611"/>
              <a:gd name="connsiteX24" fmla="*/ 2081213 w 2933700"/>
              <a:gd name="connsiteY24" fmla="*/ 349373 h 725611"/>
              <a:gd name="connsiteX25" fmla="*/ 2062163 w 2933700"/>
              <a:gd name="connsiteY25" fmla="*/ 335086 h 725611"/>
              <a:gd name="connsiteX26" fmla="*/ 2014538 w 2933700"/>
              <a:gd name="connsiteY26" fmla="*/ 306511 h 725611"/>
              <a:gd name="connsiteX27" fmla="*/ 1971675 w 2933700"/>
              <a:gd name="connsiteY27" fmla="*/ 287461 h 725611"/>
              <a:gd name="connsiteX28" fmla="*/ 1928813 w 2933700"/>
              <a:gd name="connsiteY28" fmla="*/ 268411 h 725611"/>
              <a:gd name="connsiteX29" fmla="*/ 1900238 w 2933700"/>
              <a:gd name="connsiteY29" fmla="*/ 258886 h 725611"/>
              <a:gd name="connsiteX30" fmla="*/ 1866900 w 2933700"/>
              <a:gd name="connsiteY30" fmla="*/ 244598 h 725611"/>
              <a:gd name="connsiteX31" fmla="*/ 1847850 w 2933700"/>
              <a:gd name="connsiteY31" fmla="*/ 239836 h 725611"/>
              <a:gd name="connsiteX32" fmla="*/ 1819275 w 2933700"/>
              <a:gd name="connsiteY32" fmla="*/ 230311 h 725611"/>
              <a:gd name="connsiteX33" fmla="*/ 1757363 w 2933700"/>
              <a:gd name="connsiteY33" fmla="*/ 220786 h 725611"/>
              <a:gd name="connsiteX34" fmla="*/ 1704975 w 2933700"/>
              <a:gd name="connsiteY34" fmla="*/ 201736 h 725611"/>
              <a:gd name="connsiteX35" fmla="*/ 1676400 w 2933700"/>
              <a:gd name="connsiteY35" fmla="*/ 187448 h 725611"/>
              <a:gd name="connsiteX36" fmla="*/ 1657350 w 2933700"/>
              <a:gd name="connsiteY36" fmla="*/ 182686 h 725611"/>
              <a:gd name="connsiteX37" fmla="*/ 1619250 w 2933700"/>
              <a:gd name="connsiteY37" fmla="*/ 163636 h 725611"/>
              <a:gd name="connsiteX38" fmla="*/ 1566863 w 2933700"/>
              <a:gd name="connsiteY38" fmla="*/ 154111 h 725611"/>
              <a:gd name="connsiteX39" fmla="*/ 1495425 w 2933700"/>
              <a:gd name="connsiteY39" fmla="*/ 135061 h 725611"/>
              <a:gd name="connsiteX40" fmla="*/ 1476375 w 2933700"/>
              <a:gd name="connsiteY40" fmla="*/ 125536 h 725611"/>
              <a:gd name="connsiteX41" fmla="*/ 1447800 w 2933700"/>
              <a:gd name="connsiteY41" fmla="*/ 120773 h 725611"/>
              <a:gd name="connsiteX42" fmla="*/ 1347788 w 2933700"/>
              <a:gd name="connsiteY42" fmla="*/ 111248 h 725611"/>
              <a:gd name="connsiteX43" fmla="*/ 1323975 w 2933700"/>
              <a:gd name="connsiteY43" fmla="*/ 96961 h 725611"/>
              <a:gd name="connsiteX44" fmla="*/ 1290638 w 2933700"/>
              <a:gd name="connsiteY44" fmla="*/ 92198 h 725611"/>
              <a:gd name="connsiteX45" fmla="*/ 1262063 w 2933700"/>
              <a:gd name="connsiteY45" fmla="*/ 87436 h 725611"/>
              <a:gd name="connsiteX46" fmla="*/ 1138238 w 2933700"/>
              <a:gd name="connsiteY46" fmla="*/ 73148 h 725611"/>
              <a:gd name="connsiteX47" fmla="*/ 233363 w 2933700"/>
              <a:gd name="connsiteY47" fmla="*/ 73148 h 725611"/>
              <a:gd name="connsiteX48" fmla="*/ 204788 w 2933700"/>
              <a:gd name="connsiteY48" fmla="*/ 77911 h 725611"/>
              <a:gd name="connsiteX49" fmla="*/ 133350 w 2933700"/>
              <a:gd name="connsiteY49" fmla="*/ 87436 h 725611"/>
              <a:gd name="connsiteX50" fmla="*/ 119063 w 2933700"/>
              <a:gd name="connsiteY50" fmla="*/ 92198 h 725611"/>
              <a:gd name="connsiteX51" fmla="*/ 104775 w 2933700"/>
              <a:gd name="connsiteY51" fmla="*/ 101723 h 725611"/>
              <a:gd name="connsiteX52" fmla="*/ 85725 w 2933700"/>
              <a:gd name="connsiteY52" fmla="*/ 106486 h 725611"/>
              <a:gd name="connsiteX53" fmla="*/ 52388 w 2933700"/>
              <a:gd name="connsiteY53" fmla="*/ 125536 h 725611"/>
              <a:gd name="connsiteX54" fmla="*/ 23813 w 2933700"/>
              <a:gd name="connsiteY54" fmla="*/ 144586 h 725611"/>
              <a:gd name="connsiteX55" fmla="*/ 0 w 2933700"/>
              <a:gd name="connsiteY55" fmla="*/ 154111 h 72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933700" h="725611">
                <a:moveTo>
                  <a:pt x="2933700" y="725611"/>
                </a:moveTo>
                <a:cubicBezTo>
                  <a:pt x="2882900" y="724023"/>
                  <a:pt x="2832047" y="723667"/>
                  <a:pt x="2781300" y="720848"/>
                </a:cubicBezTo>
                <a:cubicBezTo>
                  <a:pt x="2758997" y="719609"/>
                  <a:pt x="2765685" y="715422"/>
                  <a:pt x="2747963" y="706561"/>
                </a:cubicBezTo>
                <a:cubicBezTo>
                  <a:pt x="2736237" y="700698"/>
                  <a:pt x="2716079" y="698866"/>
                  <a:pt x="2705100" y="697036"/>
                </a:cubicBezTo>
                <a:cubicBezTo>
                  <a:pt x="2700338" y="693861"/>
                  <a:pt x="2695932" y="690071"/>
                  <a:pt x="2690813" y="687511"/>
                </a:cubicBezTo>
                <a:cubicBezTo>
                  <a:pt x="2686323" y="685266"/>
                  <a:pt x="2680884" y="685239"/>
                  <a:pt x="2676525" y="682748"/>
                </a:cubicBezTo>
                <a:cubicBezTo>
                  <a:pt x="2669633" y="678810"/>
                  <a:pt x="2664331" y="672460"/>
                  <a:pt x="2657475" y="668461"/>
                </a:cubicBezTo>
                <a:cubicBezTo>
                  <a:pt x="2645210" y="661307"/>
                  <a:pt x="2632075" y="655761"/>
                  <a:pt x="2619375" y="649411"/>
                </a:cubicBezTo>
                <a:cubicBezTo>
                  <a:pt x="2609850" y="644648"/>
                  <a:pt x="2599661" y="641030"/>
                  <a:pt x="2590800" y="635123"/>
                </a:cubicBezTo>
                <a:cubicBezTo>
                  <a:pt x="2558156" y="613360"/>
                  <a:pt x="2598653" y="640031"/>
                  <a:pt x="2552700" y="611311"/>
                </a:cubicBezTo>
                <a:cubicBezTo>
                  <a:pt x="2547846" y="608278"/>
                  <a:pt x="2543643" y="604111"/>
                  <a:pt x="2538413" y="601786"/>
                </a:cubicBezTo>
                <a:cubicBezTo>
                  <a:pt x="2529238" y="597708"/>
                  <a:pt x="2519363" y="595436"/>
                  <a:pt x="2509838" y="592261"/>
                </a:cubicBezTo>
                <a:cubicBezTo>
                  <a:pt x="2477138" y="567735"/>
                  <a:pt x="2505494" y="586423"/>
                  <a:pt x="2466975" y="568448"/>
                </a:cubicBezTo>
                <a:cubicBezTo>
                  <a:pt x="2450891" y="560942"/>
                  <a:pt x="2435225" y="552573"/>
                  <a:pt x="2419350" y="544636"/>
                </a:cubicBezTo>
                <a:cubicBezTo>
                  <a:pt x="2409825" y="539873"/>
                  <a:pt x="2401218" y="532436"/>
                  <a:pt x="2390775" y="530348"/>
                </a:cubicBezTo>
                <a:lnTo>
                  <a:pt x="2366963" y="525586"/>
                </a:lnTo>
                <a:cubicBezTo>
                  <a:pt x="2345261" y="509309"/>
                  <a:pt x="2345135" y="508664"/>
                  <a:pt x="2319338" y="492248"/>
                </a:cubicBezTo>
                <a:cubicBezTo>
                  <a:pt x="2311528" y="487278"/>
                  <a:pt x="2303108" y="483269"/>
                  <a:pt x="2295525" y="477961"/>
                </a:cubicBezTo>
                <a:cubicBezTo>
                  <a:pt x="2287198" y="472132"/>
                  <a:pt x="2280040" y="464740"/>
                  <a:pt x="2271713" y="458911"/>
                </a:cubicBezTo>
                <a:cubicBezTo>
                  <a:pt x="2251263" y="444596"/>
                  <a:pt x="2252524" y="446164"/>
                  <a:pt x="2233613" y="439861"/>
                </a:cubicBezTo>
                <a:cubicBezTo>
                  <a:pt x="2206323" y="412571"/>
                  <a:pt x="2234001" y="437236"/>
                  <a:pt x="2190750" y="411286"/>
                </a:cubicBezTo>
                <a:cubicBezTo>
                  <a:pt x="2128312" y="373823"/>
                  <a:pt x="2227670" y="424917"/>
                  <a:pt x="2143125" y="377948"/>
                </a:cubicBezTo>
                <a:cubicBezTo>
                  <a:pt x="2138737" y="375510"/>
                  <a:pt x="2133328" y="375431"/>
                  <a:pt x="2128838" y="373186"/>
                </a:cubicBezTo>
                <a:cubicBezTo>
                  <a:pt x="2120558" y="369046"/>
                  <a:pt x="2113305" y="363038"/>
                  <a:pt x="2105025" y="358898"/>
                </a:cubicBezTo>
                <a:cubicBezTo>
                  <a:pt x="2097379" y="355075"/>
                  <a:pt x="2088686" y="353525"/>
                  <a:pt x="2081213" y="349373"/>
                </a:cubicBezTo>
                <a:cubicBezTo>
                  <a:pt x="2074274" y="345518"/>
                  <a:pt x="2068840" y="339378"/>
                  <a:pt x="2062163" y="335086"/>
                </a:cubicBezTo>
                <a:cubicBezTo>
                  <a:pt x="2046590" y="325075"/>
                  <a:pt x="2031097" y="314790"/>
                  <a:pt x="2014538" y="306511"/>
                </a:cubicBezTo>
                <a:cubicBezTo>
                  <a:pt x="1967642" y="283063"/>
                  <a:pt x="2026403" y="311784"/>
                  <a:pt x="1971675" y="287461"/>
                </a:cubicBezTo>
                <a:cubicBezTo>
                  <a:pt x="1937986" y="272488"/>
                  <a:pt x="1967637" y="282529"/>
                  <a:pt x="1928813" y="268411"/>
                </a:cubicBezTo>
                <a:cubicBezTo>
                  <a:pt x="1919377" y="264980"/>
                  <a:pt x="1909609" y="262490"/>
                  <a:pt x="1900238" y="258886"/>
                </a:cubicBezTo>
                <a:cubicBezTo>
                  <a:pt x="1888954" y="254546"/>
                  <a:pt x="1878262" y="248730"/>
                  <a:pt x="1866900" y="244598"/>
                </a:cubicBezTo>
                <a:cubicBezTo>
                  <a:pt x="1860749" y="242361"/>
                  <a:pt x="1854119" y="241717"/>
                  <a:pt x="1847850" y="239836"/>
                </a:cubicBezTo>
                <a:cubicBezTo>
                  <a:pt x="1838233" y="236951"/>
                  <a:pt x="1829015" y="232746"/>
                  <a:pt x="1819275" y="230311"/>
                </a:cubicBezTo>
                <a:cubicBezTo>
                  <a:pt x="1810455" y="228106"/>
                  <a:pt x="1764424" y="221795"/>
                  <a:pt x="1757363" y="220786"/>
                </a:cubicBezTo>
                <a:cubicBezTo>
                  <a:pt x="1702677" y="187974"/>
                  <a:pt x="1766249" y="222161"/>
                  <a:pt x="1704975" y="201736"/>
                </a:cubicBezTo>
                <a:cubicBezTo>
                  <a:pt x="1694872" y="198368"/>
                  <a:pt x="1686288" y="191403"/>
                  <a:pt x="1676400" y="187448"/>
                </a:cubicBezTo>
                <a:cubicBezTo>
                  <a:pt x="1670323" y="185017"/>
                  <a:pt x="1663700" y="184273"/>
                  <a:pt x="1657350" y="182686"/>
                </a:cubicBezTo>
                <a:cubicBezTo>
                  <a:pt x="1644650" y="176336"/>
                  <a:pt x="1633306" y="165644"/>
                  <a:pt x="1619250" y="163636"/>
                </a:cubicBezTo>
                <a:cubicBezTo>
                  <a:pt x="1579433" y="157947"/>
                  <a:pt x="1596803" y="161595"/>
                  <a:pt x="1566863" y="154111"/>
                </a:cubicBezTo>
                <a:cubicBezTo>
                  <a:pt x="1532783" y="131392"/>
                  <a:pt x="1570781" y="153900"/>
                  <a:pt x="1495425" y="135061"/>
                </a:cubicBezTo>
                <a:cubicBezTo>
                  <a:pt x="1488537" y="133339"/>
                  <a:pt x="1483175" y="127576"/>
                  <a:pt x="1476375" y="125536"/>
                </a:cubicBezTo>
                <a:cubicBezTo>
                  <a:pt x="1467126" y="122761"/>
                  <a:pt x="1457301" y="122500"/>
                  <a:pt x="1447800" y="120773"/>
                </a:cubicBezTo>
                <a:cubicBezTo>
                  <a:pt x="1391609" y="110556"/>
                  <a:pt x="1455408" y="117975"/>
                  <a:pt x="1347788" y="111248"/>
                </a:cubicBezTo>
                <a:cubicBezTo>
                  <a:pt x="1339850" y="106486"/>
                  <a:pt x="1332757" y="99888"/>
                  <a:pt x="1323975" y="96961"/>
                </a:cubicBezTo>
                <a:cubicBezTo>
                  <a:pt x="1313326" y="93411"/>
                  <a:pt x="1301733" y="93905"/>
                  <a:pt x="1290638" y="92198"/>
                </a:cubicBezTo>
                <a:cubicBezTo>
                  <a:pt x="1281094" y="90730"/>
                  <a:pt x="1271554" y="89215"/>
                  <a:pt x="1262063" y="87436"/>
                </a:cubicBezTo>
                <a:cubicBezTo>
                  <a:pt x="1182220" y="72466"/>
                  <a:pt x="1242013" y="79635"/>
                  <a:pt x="1138238" y="73148"/>
                </a:cubicBezTo>
                <a:cubicBezTo>
                  <a:pt x="845617" y="0"/>
                  <a:pt x="534972" y="70006"/>
                  <a:pt x="233363" y="73148"/>
                </a:cubicBezTo>
                <a:cubicBezTo>
                  <a:pt x="223707" y="73249"/>
                  <a:pt x="214332" y="76443"/>
                  <a:pt x="204788" y="77911"/>
                </a:cubicBezTo>
                <a:cubicBezTo>
                  <a:pt x="176341" y="82287"/>
                  <a:pt x="162566" y="83784"/>
                  <a:pt x="133350" y="87436"/>
                </a:cubicBezTo>
                <a:cubicBezTo>
                  <a:pt x="128588" y="89023"/>
                  <a:pt x="123553" y="89953"/>
                  <a:pt x="119063" y="92198"/>
                </a:cubicBezTo>
                <a:cubicBezTo>
                  <a:pt x="113943" y="94758"/>
                  <a:pt x="110036" y="99468"/>
                  <a:pt x="104775" y="101723"/>
                </a:cubicBezTo>
                <a:cubicBezTo>
                  <a:pt x="98759" y="104301"/>
                  <a:pt x="92075" y="104898"/>
                  <a:pt x="85725" y="106486"/>
                </a:cubicBezTo>
                <a:cubicBezTo>
                  <a:pt x="36313" y="139429"/>
                  <a:pt x="112799" y="89289"/>
                  <a:pt x="52388" y="125536"/>
                </a:cubicBezTo>
                <a:cubicBezTo>
                  <a:pt x="42572" y="131426"/>
                  <a:pt x="34673" y="140966"/>
                  <a:pt x="23813" y="144586"/>
                </a:cubicBezTo>
                <a:cubicBezTo>
                  <a:pt x="6157" y="150470"/>
                  <a:pt x="14015" y="147103"/>
                  <a:pt x="0" y="154111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 flipV="1">
            <a:off x="3571868" y="714356"/>
            <a:ext cx="35719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571868" y="714356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652588" y="1881188"/>
            <a:ext cx="4486275" cy="525189"/>
          </a:xfrm>
          <a:custGeom>
            <a:avLst/>
            <a:gdLst>
              <a:gd name="connsiteX0" fmla="*/ 4486275 w 4486275"/>
              <a:gd name="connsiteY0" fmla="*/ 100012 h 525189"/>
              <a:gd name="connsiteX1" fmla="*/ 4467225 w 4486275"/>
              <a:gd name="connsiteY1" fmla="*/ 109537 h 525189"/>
              <a:gd name="connsiteX2" fmla="*/ 4457700 w 4486275"/>
              <a:gd name="connsiteY2" fmla="*/ 123825 h 525189"/>
              <a:gd name="connsiteX3" fmla="*/ 4443412 w 4486275"/>
              <a:gd name="connsiteY3" fmla="*/ 142875 h 525189"/>
              <a:gd name="connsiteX4" fmla="*/ 4395787 w 4486275"/>
              <a:gd name="connsiteY4" fmla="*/ 185737 h 525189"/>
              <a:gd name="connsiteX5" fmla="*/ 4381500 w 4486275"/>
              <a:gd name="connsiteY5" fmla="*/ 190500 h 525189"/>
              <a:gd name="connsiteX6" fmla="*/ 4352925 w 4486275"/>
              <a:gd name="connsiteY6" fmla="*/ 209550 h 525189"/>
              <a:gd name="connsiteX7" fmla="*/ 4310062 w 4486275"/>
              <a:gd name="connsiteY7" fmla="*/ 228600 h 525189"/>
              <a:gd name="connsiteX8" fmla="*/ 4281487 w 4486275"/>
              <a:gd name="connsiteY8" fmla="*/ 238125 h 525189"/>
              <a:gd name="connsiteX9" fmla="*/ 4233862 w 4486275"/>
              <a:gd name="connsiteY9" fmla="*/ 266700 h 525189"/>
              <a:gd name="connsiteX10" fmla="*/ 4162425 w 4486275"/>
              <a:gd name="connsiteY10" fmla="*/ 295275 h 525189"/>
              <a:gd name="connsiteX11" fmla="*/ 4148137 w 4486275"/>
              <a:gd name="connsiteY11" fmla="*/ 304800 h 525189"/>
              <a:gd name="connsiteX12" fmla="*/ 4133850 w 4486275"/>
              <a:gd name="connsiteY12" fmla="*/ 309562 h 525189"/>
              <a:gd name="connsiteX13" fmla="*/ 4110037 w 4486275"/>
              <a:gd name="connsiteY13" fmla="*/ 319087 h 525189"/>
              <a:gd name="connsiteX14" fmla="*/ 4071937 w 4486275"/>
              <a:gd name="connsiteY14" fmla="*/ 333375 h 525189"/>
              <a:gd name="connsiteX15" fmla="*/ 4000500 w 4486275"/>
              <a:gd name="connsiteY15" fmla="*/ 357187 h 525189"/>
              <a:gd name="connsiteX16" fmla="*/ 3971925 w 4486275"/>
              <a:gd name="connsiteY16" fmla="*/ 366712 h 525189"/>
              <a:gd name="connsiteX17" fmla="*/ 3952875 w 4486275"/>
              <a:gd name="connsiteY17" fmla="*/ 371475 h 525189"/>
              <a:gd name="connsiteX18" fmla="*/ 3910012 w 4486275"/>
              <a:gd name="connsiteY18" fmla="*/ 385762 h 525189"/>
              <a:gd name="connsiteX19" fmla="*/ 3852862 w 4486275"/>
              <a:gd name="connsiteY19" fmla="*/ 390525 h 525189"/>
              <a:gd name="connsiteX20" fmla="*/ 3790950 w 4486275"/>
              <a:gd name="connsiteY20" fmla="*/ 404812 h 525189"/>
              <a:gd name="connsiteX21" fmla="*/ 3767137 w 4486275"/>
              <a:gd name="connsiteY21" fmla="*/ 414337 h 525189"/>
              <a:gd name="connsiteX22" fmla="*/ 3719512 w 4486275"/>
              <a:gd name="connsiteY22" fmla="*/ 423862 h 525189"/>
              <a:gd name="connsiteX23" fmla="*/ 3586162 w 4486275"/>
              <a:gd name="connsiteY23" fmla="*/ 433387 h 525189"/>
              <a:gd name="connsiteX24" fmla="*/ 3471862 w 4486275"/>
              <a:gd name="connsiteY24" fmla="*/ 447675 h 525189"/>
              <a:gd name="connsiteX25" fmla="*/ 3348037 w 4486275"/>
              <a:gd name="connsiteY25" fmla="*/ 461962 h 525189"/>
              <a:gd name="connsiteX26" fmla="*/ 3257550 w 4486275"/>
              <a:gd name="connsiteY26" fmla="*/ 476250 h 525189"/>
              <a:gd name="connsiteX27" fmla="*/ 3224212 w 4486275"/>
              <a:gd name="connsiteY27" fmla="*/ 481012 h 525189"/>
              <a:gd name="connsiteX28" fmla="*/ 3157537 w 4486275"/>
              <a:gd name="connsiteY28" fmla="*/ 485775 h 525189"/>
              <a:gd name="connsiteX29" fmla="*/ 3138487 w 4486275"/>
              <a:gd name="connsiteY29" fmla="*/ 495300 h 525189"/>
              <a:gd name="connsiteX30" fmla="*/ 3086100 w 4486275"/>
              <a:gd name="connsiteY30" fmla="*/ 500062 h 525189"/>
              <a:gd name="connsiteX31" fmla="*/ 3052762 w 4486275"/>
              <a:gd name="connsiteY31" fmla="*/ 504825 h 525189"/>
              <a:gd name="connsiteX32" fmla="*/ 3024187 w 4486275"/>
              <a:gd name="connsiteY32" fmla="*/ 509587 h 525189"/>
              <a:gd name="connsiteX33" fmla="*/ 2662237 w 4486275"/>
              <a:gd name="connsiteY33" fmla="*/ 523875 h 525189"/>
              <a:gd name="connsiteX34" fmla="*/ 2105025 w 4486275"/>
              <a:gd name="connsiteY34" fmla="*/ 519112 h 525189"/>
              <a:gd name="connsiteX35" fmla="*/ 2062162 w 4486275"/>
              <a:gd name="connsiteY35" fmla="*/ 514350 h 525189"/>
              <a:gd name="connsiteX36" fmla="*/ 1990725 w 4486275"/>
              <a:gd name="connsiteY36" fmla="*/ 504825 h 525189"/>
              <a:gd name="connsiteX37" fmla="*/ 1933575 w 4486275"/>
              <a:gd name="connsiteY37" fmla="*/ 490537 h 525189"/>
              <a:gd name="connsiteX38" fmla="*/ 1871662 w 4486275"/>
              <a:gd name="connsiteY38" fmla="*/ 476250 h 525189"/>
              <a:gd name="connsiteX39" fmla="*/ 1838325 w 4486275"/>
              <a:gd name="connsiteY39" fmla="*/ 471487 h 525189"/>
              <a:gd name="connsiteX40" fmla="*/ 1781175 w 4486275"/>
              <a:gd name="connsiteY40" fmla="*/ 452437 h 525189"/>
              <a:gd name="connsiteX41" fmla="*/ 1719262 w 4486275"/>
              <a:gd name="connsiteY41" fmla="*/ 442912 h 525189"/>
              <a:gd name="connsiteX42" fmla="*/ 1685925 w 4486275"/>
              <a:gd name="connsiteY42" fmla="*/ 433387 h 525189"/>
              <a:gd name="connsiteX43" fmla="*/ 1643062 w 4486275"/>
              <a:gd name="connsiteY43" fmla="*/ 419100 h 525189"/>
              <a:gd name="connsiteX44" fmla="*/ 1624012 w 4486275"/>
              <a:gd name="connsiteY44" fmla="*/ 414337 h 525189"/>
              <a:gd name="connsiteX45" fmla="*/ 1600200 w 4486275"/>
              <a:gd name="connsiteY45" fmla="*/ 409575 h 525189"/>
              <a:gd name="connsiteX46" fmla="*/ 1552575 w 4486275"/>
              <a:gd name="connsiteY46" fmla="*/ 390525 h 525189"/>
              <a:gd name="connsiteX47" fmla="*/ 1504950 w 4486275"/>
              <a:gd name="connsiteY47" fmla="*/ 385762 h 525189"/>
              <a:gd name="connsiteX48" fmla="*/ 1476375 w 4486275"/>
              <a:gd name="connsiteY48" fmla="*/ 381000 h 525189"/>
              <a:gd name="connsiteX49" fmla="*/ 1433512 w 4486275"/>
              <a:gd name="connsiteY49" fmla="*/ 376237 h 525189"/>
              <a:gd name="connsiteX50" fmla="*/ 1366837 w 4486275"/>
              <a:gd name="connsiteY50" fmla="*/ 357187 h 525189"/>
              <a:gd name="connsiteX51" fmla="*/ 1366837 w 4486275"/>
              <a:gd name="connsiteY51" fmla="*/ 357187 h 525189"/>
              <a:gd name="connsiteX52" fmla="*/ 1343025 w 4486275"/>
              <a:gd name="connsiteY52" fmla="*/ 347662 h 525189"/>
              <a:gd name="connsiteX53" fmla="*/ 1314450 w 4486275"/>
              <a:gd name="connsiteY53" fmla="*/ 338137 h 525189"/>
              <a:gd name="connsiteX54" fmla="*/ 1300162 w 4486275"/>
              <a:gd name="connsiteY54" fmla="*/ 328612 h 525189"/>
              <a:gd name="connsiteX55" fmla="*/ 1262062 w 4486275"/>
              <a:gd name="connsiteY55" fmla="*/ 314325 h 525189"/>
              <a:gd name="connsiteX56" fmla="*/ 1219200 w 4486275"/>
              <a:gd name="connsiteY56" fmla="*/ 300037 h 525189"/>
              <a:gd name="connsiteX57" fmla="*/ 1166812 w 4486275"/>
              <a:gd name="connsiteY57" fmla="*/ 276225 h 525189"/>
              <a:gd name="connsiteX58" fmla="*/ 1147762 w 4486275"/>
              <a:gd name="connsiteY58" fmla="*/ 261937 h 525189"/>
              <a:gd name="connsiteX59" fmla="*/ 1109662 w 4486275"/>
              <a:gd name="connsiteY59" fmla="*/ 257175 h 525189"/>
              <a:gd name="connsiteX60" fmla="*/ 1076325 w 4486275"/>
              <a:gd name="connsiteY60" fmla="*/ 242887 h 525189"/>
              <a:gd name="connsiteX61" fmla="*/ 1062037 w 4486275"/>
              <a:gd name="connsiteY61" fmla="*/ 233362 h 525189"/>
              <a:gd name="connsiteX62" fmla="*/ 1033462 w 4486275"/>
              <a:gd name="connsiteY62" fmla="*/ 223837 h 525189"/>
              <a:gd name="connsiteX63" fmla="*/ 1009650 w 4486275"/>
              <a:gd name="connsiteY63" fmla="*/ 214312 h 525189"/>
              <a:gd name="connsiteX64" fmla="*/ 990600 w 4486275"/>
              <a:gd name="connsiteY64" fmla="*/ 204787 h 525189"/>
              <a:gd name="connsiteX65" fmla="*/ 966787 w 4486275"/>
              <a:gd name="connsiteY65" fmla="*/ 200025 h 525189"/>
              <a:gd name="connsiteX66" fmla="*/ 942975 w 4486275"/>
              <a:gd name="connsiteY66" fmla="*/ 190500 h 525189"/>
              <a:gd name="connsiteX67" fmla="*/ 923925 w 4486275"/>
              <a:gd name="connsiteY67" fmla="*/ 185737 h 525189"/>
              <a:gd name="connsiteX68" fmla="*/ 904875 w 4486275"/>
              <a:gd name="connsiteY68" fmla="*/ 176212 h 525189"/>
              <a:gd name="connsiteX69" fmla="*/ 862012 w 4486275"/>
              <a:gd name="connsiteY69" fmla="*/ 161925 h 525189"/>
              <a:gd name="connsiteX70" fmla="*/ 842962 w 4486275"/>
              <a:gd name="connsiteY70" fmla="*/ 152400 h 525189"/>
              <a:gd name="connsiteX71" fmla="*/ 828675 w 4486275"/>
              <a:gd name="connsiteY71" fmla="*/ 147637 h 525189"/>
              <a:gd name="connsiteX72" fmla="*/ 771525 w 4486275"/>
              <a:gd name="connsiteY72" fmla="*/ 133350 h 525189"/>
              <a:gd name="connsiteX73" fmla="*/ 757237 w 4486275"/>
              <a:gd name="connsiteY73" fmla="*/ 128587 h 525189"/>
              <a:gd name="connsiteX74" fmla="*/ 738187 w 4486275"/>
              <a:gd name="connsiteY74" fmla="*/ 119062 h 525189"/>
              <a:gd name="connsiteX75" fmla="*/ 700087 w 4486275"/>
              <a:gd name="connsiteY75" fmla="*/ 114300 h 525189"/>
              <a:gd name="connsiteX76" fmla="*/ 666750 w 4486275"/>
              <a:gd name="connsiteY76" fmla="*/ 100012 h 525189"/>
              <a:gd name="connsiteX77" fmla="*/ 623887 w 4486275"/>
              <a:gd name="connsiteY77" fmla="*/ 90487 h 525189"/>
              <a:gd name="connsiteX78" fmla="*/ 609600 w 4486275"/>
              <a:gd name="connsiteY78" fmla="*/ 85725 h 525189"/>
              <a:gd name="connsiteX79" fmla="*/ 571500 w 4486275"/>
              <a:gd name="connsiteY79" fmla="*/ 76200 h 525189"/>
              <a:gd name="connsiteX80" fmla="*/ 538162 w 4486275"/>
              <a:gd name="connsiteY80" fmla="*/ 66675 h 525189"/>
              <a:gd name="connsiteX81" fmla="*/ 495300 w 4486275"/>
              <a:gd name="connsiteY81" fmla="*/ 52387 h 525189"/>
              <a:gd name="connsiteX82" fmla="*/ 447675 w 4486275"/>
              <a:gd name="connsiteY82" fmla="*/ 47625 h 525189"/>
              <a:gd name="connsiteX83" fmla="*/ 400050 w 4486275"/>
              <a:gd name="connsiteY83" fmla="*/ 38100 h 525189"/>
              <a:gd name="connsiteX84" fmla="*/ 376237 w 4486275"/>
              <a:gd name="connsiteY84" fmla="*/ 33337 h 525189"/>
              <a:gd name="connsiteX85" fmla="*/ 361950 w 4486275"/>
              <a:gd name="connsiteY85" fmla="*/ 28575 h 525189"/>
              <a:gd name="connsiteX86" fmla="*/ 323850 w 4486275"/>
              <a:gd name="connsiteY86" fmla="*/ 23812 h 525189"/>
              <a:gd name="connsiteX87" fmla="*/ 304800 w 4486275"/>
              <a:gd name="connsiteY87" fmla="*/ 19050 h 525189"/>
              <a:gd name="connsiteX88" fmla="*/ 276225 w 4486275"/>
              <a:gd name="connsiteY88" fmla="*/ 14287 h 525189"/>
              <a:gd name="connsiteX89" fmla="*/ 200025 w 4486275"/>
              <a:gd name="connsiteY89" fmla="*/ 4762 h 525189"/>
              <a:gd name="connsiteX90" fmla="*/ 185737 w 4486275"/>
              <a:gd name="connsiteY90" fmla="*/ 0 h 525189"/>
              <a:gd name="connsiteX91" fmla="*/ 109537 w 4486275"/>
              <a:gd name="connsiteY91" fmla="*/ 19050 h 525189"/>
              <a:gd name="connsiteX92" fmla="*/ 90487 w 4486275"/>
              <a:gd name="connsiteY92" fmla="*/ 23812 h 525189"/>
              <a:gd name="connsiteX93" fmla="*/ 61912 w 4486275"/>
              <a:gd name="connsiteY93" fmla="*/ 38100 h 525189"/>
              <a:gd name="connsiteX94" fmla="*/ 28575 w 4486275"/>
              <a:gd name="connsiteY94" fmla="*/ 47625 h 525189"/>
              <a:gd name="connsiteX95" fmla="*/ 0 w 4486275"/>
              <a:gd name="connsiteY95" fmla="*/ 66675 h 52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4486275" h="525189">
                <a:moveTo>
                  <a:pt x="4486275" y="100012"/>
                </a:moveTo>
                <a:cubicBezTo>
                  <a:pt x="4479925" y="103187"/>
                  <a:pt x="4472679" y="104992"/>
                  <a:pt x="4467225" y="109537"/>
                </a:cubicBezTo>
                <a:cubicBezTo>
                  <a:pt x="4462828" y="113201"/>
                  <a:pt x="4461027" y="119167"/>
                  <a:pt x="4457700" y="123825"/>
                </a:cubicBezTo>
                <a:cubicBezTo>
                  <a:pt x="4453086" y="130284"/>
                  <a:pt x="4448751" y="137002"/>
                  <a:pt x="4443412" y="142875"/>
                </a:cubicBezTo>
                <a:cubicBezTo>
                  <a:pt x="4433123" y="154193"/>
                  <a:pt x="4413282" y="176989"/>
                  <a:pt x="4395787" y="185737"/>
                </a:cubicBezTo>
                <a:cubicBezTo>
                  <a:pt x="4391297" y="187982"/>
                  <a:pt x="4385888" y="188062"/>
                  <a:pt x="4381500" y="190500"/>
                </a:cubicBezTo>
                <a:cubicBezTo>
                  <a:pt x="4371493" y="196060"/>
                  <a:pt x="4363164" y="204430"/>
                  <a:pt x="4352925" y="209550"/>
                </a:cubicBezTo>
                <a:cubicBezTo>
                  <a:pt x="4332961" y="219532"/>
                  <a:pt x="4332360" y="220492"/>
                  <a:pt x="4310062" y="228600"/>
                </a:cubicBezTo>
                <a:cubicBezTo>
                  <a:pt x="4300626" y="232031"/>
                  <a:pt x="4281487" y="238125"/>
                  <a:pt x="4281487" y="238125"/>
                </a:cubicBezTo>
                <a:cubicBezTo>
                  <a:pt x="4258753" y="255175"/>
                  <a:pt x="4263048" y="253728"/>
                  <a:pt x="4233862" y="266700"/>
                </a:cubicBezTo>
                <a:cubicBezTo>
                  <a:pt x="4199964" y="281766"/>
                  <a:pt x="4224342" y="253998"/>
                  <a:pt x="4162425" y="295275"/>
                </a:cubicBezTo>
                <a:cubicBezTo>
                  <a:pt x="4157662" y="298450"/>
                  <a:pt x="4153257" y="302240"/>
                  <a:pt x="4148137" y="304800"/>
                </a:cubicBezTo>
                <a:cubicBezTo>
                  <a:pt x="4143647" y="307045"/>
                  <a:pt x="4138550" y="307799"/>
                  <a:pt x="4133850" y="309562"/>
                </a:cubicBezTo>
                <a:cubicBezTo>
                  <a:pt x="4125845" y="312564"/>
                  <a:pt x="4117849" y="315615"/>
                  <a:pt x="4110037" y="319087"/>
                </a:cubicBezTo>
                <a:cubicBezTo>
                  <a:pt x="4078015" y="333319"/>
                  <a:pt x="4104436" y="325249"/>
                  <a:pt x="4071937" y="333375"/>
                </a:cubicBezTo>
                <a:cubicBezTo>
                  <a:pt x="4036742" y="356839"/>
                  <a:pt x="4078879" y="331061"/>
                  <a:pt x="4000500" y="357187"/>
                </a:cubicBezTo>
                <a:cubicBezTo>
                  <a:pt x="3990975" y="360362"/>
                  <a:pt x="3981665" y="364277"/>
                  <a:pt x="3971925" y="366712"/>
                </a:cubicBezTo>
                <a:cubicBezTo>
                  <a:pt x="3965575" y="368300"/>
                  <a:pt x="3959131" y="369550"/>
                  <a:pt x="3952875" y="371475"/>
                </a:cubicBezTo>
                <a:cubicBezTo>
                  <a:pt x="3938481" y="375904"/>
                  <a:pt x="3925020" y="384511"/>
                  <a:pt x="3910012" y="385762"/>
                </a:cubicBezTo>
                <a:lnTo>
                  <a:pt x="3852862" y="390525"/>
                </a:lnTo>
                <a:cubicBezTo>
                  <a:pt x="3812052" y="410930"/>
                  <a:pt x="3858894" y="390253"/>
                  <a:pt x="3790950" y="404812"/>
                </a:cubicBezTo>
                <a:cubicBezTo>
                  <a:pt x="3782591" y="406603"/>
                  <a:pt x="3775397" y="412134"/>
                  <a:pt x="3767137" y="414337"/>
                </a:cubicBezTo>
                <a:cubicBezTo>
                  <a:pt x="3751494" y="418508"/>
                  <a:pt x="3735455" y="421048"/>
                  <a:pt x="3719512" y="423862"/>
                </a:cubicBezTo>
                <a:cubicBezTo>
                  <a:pt x="3670444" y="432521"/>
                  <a:pt x="3645923" y="430542"/>
                  <a:pt x="3586162" y="433387"/>
                </a:cubicBezTo>
                <a:cubicBezTo>
                  <a:pt x="3548062" y="438150"/>
                  <a:pt x="3510068" y="443855"/>
                  <a:pt x="3471862" y="447675"/>
                </a:cubicBezTo>
                <a:cubicBezTo>
                  <a:pt x="3438595" y="451001"/>
                  <a:pt x="3376165" y="456848"/>
                  <a:pt x="3348037" y="461962"/>
                </a:cubicBezTo>
                <a:cubicBezTo>
                  <a:pt x="3269802" y="476187"/>
                  <a:pt x="3322820" y="467547"/>
                  <a:pt x="3257550" y="476250"/>
                </a:cubicBezTo>
                <a:cubicBezTo>
                  <a:pt x="3246423" y="477734"/>
                  <a:pt x="3235387" y="479948"/>
                  <a:pt x="3224212" y="481012"/>
                </a:cubicBezTo>
                <a:cubicBezTo>
                  <a:pt x="3202031" y="483124"/>
                  <a:pt x="3179762" y="484187"/>
                  <a:pt x="3157537" y="485775"/>
                </a:cubicBezTo>
                <a:cubicBezTo>
                  <a:pt x="3151187" y="488950"/>
                  <a:pt x="3145449" y="493908"/>
                  <a:pt x="3138487" y="495300"/>
                </a:cubicBezTo>
                <a:cubicBezTo>
                  <a:pt x="3121293" y="498739"/>
                  <a:pt x="3103527" y="498126"/>
                  <a:pt x="3086100" y="500062"/>
                </a:cubicBezTo>
                <a:cubicBezTo>
                  <a:pt x="3074943" y="501302"/>
                  <a:pt x="3063857" y="503118"/>
                  <a:pt x="3052762" y="504825"/>
                </a:cubicBezTo>
                <a:cubicBezTo>
                  <a:pt x="3043218" y="506293"/>
                  <a:pt x="3033795" y="508626"/>
                  <a:pt x="3024187" y="509587"/>
                </a:cubicBezTo>
                <a:cubicBezTo>
                  <a:pt x="2868165" y="525189"/>
                  <a:pt x="2860523" y="520061"/>
                  <a:pt x="2662237" y="523875"/>
                </a:cubicBezTo>
                <a:lnTo>
                  <a:pt x="2105025" y="519112"/>
                </a:lnTo>
                <a:cubicBezTo>
                  <a:pt x="2090651" y="518884"/>
                  <a:pt x="2076427" y="516133"/>
                  <a:pt x="2062162" y="514350"/>
                </a:cubicBezTo>
                <a:lnTo>
                  <a:pt x="1990725" y="504825"/>
                </a:lnTo>
                <a:cubicBezTo>
                  <a:pt x="1932057" y="488063"/>
                  <a:pt x="1981009" y="501078"/>
                  <a:pt x="1933575" y="490537"/>
                </a:cubicBezTo>
                <a:cubicBezTo>
                  <a:pt x="1895774" y="482137"/>
                  <a:pt x="1931094" y="487394"/>
                  <a:pt x="1871662" y="476250"/>
                </a:cubicBezTo>
                <a:cubicBezTo>
                  <a:pt x="1860629" y="474181"/>
                  <a:pt x="1849301" y="473839"/>
                  <a:pt x="1838325" y="471487"/>
                </a:cubicBezTo>
                <a:cubicBezTo>
                  <a:pt x="1745827" y="451665"/>
                  <a:pt x="1853398" y="472134"/>
                  <a:pt x="1781175" y="452437"/>
                </a:cubicBezTo>
                <a:cubicBezTo>
                  <a:pt x="1768397" y="448952"/>
                  <a:pt x="1730924" y="445411"/>
                  <a:pt x="1719262" y="442912"/>
                </a:cubicBezTo>
                <a:cubicBezTo>
                  <a:pt x="1707962" y="440490"/>
                  <a:pt x="1697037" y="436562"/>
                  <a:pt x="1685925" y="433387"/>
                </a:cubicBezTo>
                <a:cubicBezTo>
                  <a:pt x="1662153" y="417539"/>
                  <a:pt x="1679729" y="426433"/>
                  <a:pt x="1643062" y="419100"/>
                </a:cubicBezTo>
                <a:cubicBezTo>
                  <a:pt x="1636644" y="417816"/>
                  <a:pt x="1630402" y="415757"/>
                  <a:pt x="1624012" y="414337"/>
                </a:cubicBezTo>
                <a:cubicBezTo>
                  <a:pt x="1616110" y="412581"/>
                  <a:pt x="1608137" y="411162"/>
                  <a:pt x="1600200" y="409575"/>
                </a:cubicBezTo>
                <a:cubicBezTo>
                  <a:pt x="1586734" y="402842"/>
                  <a:pt x="1567288" y="391996"/>
                  <a:pt x="1552575" y="390525"/>
                </a:cubicBezTo>
                <a:cubicBezTo>
                  <a:pt x="1536700" y="388937"/>
                  <a:pt x="1520781" y="387741"/>
                  <a:pt x="1504950" y="385762"/>
                </a:cubicBezTo>
                <a:cubicBezTo>
                  <a:pt x="1495368" y="384564"/>
                  <a:pt x="1485947" y="382276"/>
                  <a:pt x="1476375" y="381000"/>
                </a:cubicBezTo>
                <a:cubicBezTo>
                  <a:pt x="1462125" y="379100"/>
                  <a:pt x="1447800" y="377825"/>
                  <a:pt x="1433512" y="376237"/>
                </a:cubicBezTo>
                <a:cubicBezTo>
                  <a:pt x="1399982" y="359472"/>
                  <a:pt x="1421424" y="368104"/>
                  <a:pt x="1366837" y="357187"/>
                </a:cubicBezTo>
                <a:lnTo>
                  <a:pt x="1366837" y="357187"/>
                </a:lnTo>
                <a:cubicBezTo>
                  <a:pt x="1358900" y="354012"/>
                  <a:pt x="1351059" y="350584"/>
                  <a:pt x="1343025" y="347662"/>
                </a:cubicBezTo>
                <a:cubicBezTo>
                  <a:pt x="1333589" y="344231"/>
                  <a:pt x="1323625" y="342215"/>
                  <a:pt x="1314450" y="338137"/>
                </a:cubicBezTo>
                <a:cubicBezTo>
                  <a:pt x="1309219" y="335812"/>
                  <a:pt x="1305282" y="331172"/>
                  <a:pt x="1300162" y="328612"/>
                </a:cubicBezTo>
                <a:cubicBezTo>
                  <a:pt x="1281740" y="319401"/>
                  <a:pt x="1278558" y="320511"/>
                  <a:pt x="1262062" y="314325"/>
                </a:cubicBezTo>
                <a:cubicBezTo>
                  <a:pt x="1226188" y="300873"/>
                  <a:pt x="1251126" y="308019"/>
                  <a:pt x="1219200" y="300037"/>
                </a:cubicBezTo>
                <a:cubicBezTo>
                  <a:pt x="1129346" y="246128"/>
                  <a:pt x="1266461" y="326051"/>
                  <a:pt x="1166812" y="276225"/>
                </a:cubicBezTo>
                <a:cubicBezTo>
                  <a:pt x="1159712" y="272675"/>
                  <a:pt x="1155292" y="264447"/>
                  <a:pt x="1147762" y="261937"/>
                </a:cubicBezTo>
                <a:cubicBezTo>
                  <a:pt x="1135620" y="257890"/>
                  <a:pt x="1122362" y="258762"/>
                  <a:pt x="1109662" y="257175"/>
                </a:cubicBezTo>
                <a:cubicBezTo>
                  <a:pt x="1073796" y="233264"/>
                  <a:pt x="1119377" y="261338"/>
                  <a:pt x="1076325" y="242887"/>
                </a:cubicBezTo>
                <a:cubicBezTo>
                  <a:pt x="1071064" y="240632"/>
                  <a:pt x="1067268" y="235687"/>
                  <a:pt x="1062037" y="233362"/>
                </a:cubicBezTo>
                <a:cubicBezTo>
                  <a:pt x="1052862" y="229284"/>
                  <a:pt x="1042898" y="227268"/>
                  <a:pt x="1033462" y="223837"/>
                </a:cubicBezTo>
                <a:cubicBezTo>
                  <a:pt x="1025428" y="220915"/>
                  <a:pt x="1017462" y="217784"/>
                  <a:pt x="1009650" y="214312"/>
                </a:cubicBezTo>
                <a:cubicBezTo>
                  <a:pt x="1003162" y="211429"/>
                  <a:pt x="997335" y="207032"/>
                  <a:pt x="990600" y="204787"/>
                </a:cubicBezTo>
                <a:cubicBezTo>
                  <a:pt x="982921" y="202227"/>
                  <a:pt x="974725" y="201612"/>
                  <a:pt x="966787" y="200025"/>
                </a:cubicBezTo>
                <a:cubicBezTo>
                  <a:pt x="958850" y="196850"/>
                  <a:pt x="951085" y="193203"/>
                  <a:pt x="942975" y="190500"/>
                </a:cubicBezTo>
                <a:cubicBezTo>
                  <a:pt x="936765" y="188430"/>
                  <a:pt x="930054" y="188035"/>
                  <a:pt x="923925" y="185737"/>
                </a:cubicBezTo>
                <a:cubicBezTo>
                  <a:pt x="917278" y="183244"/>
                  <a:pt x="911363" y="179095"/>
                  <a:pt x="904875" y="176212"/>
                </a:cubicBezTo>
                <a:cubicBezTo>
                  <a:pt x="881817" y="165964"/>
                  <a:pt x="884125" y="167453"/>
                  <a:pt x="862012" y="161925"/>
                </a:cubicBezTo>
                <a:cubicBezTo>
                  <a:pt x="855662" y="158750"/>
                  <a:pt x="849487" y="155197"/>
                  <a:pt x="842962" y="152400"/>
                </a:cubicBezTo>
                <a:cubicBezTo>
                  <a:pt x="838348" y="150422"/>
                  <a:pt x="833526" y="148930"/>
                  <a:pt x="828675" y="147637"/>
                </a:cubicBezTo>
                <a:cubicBezTo>
                  <a:pt x="809702" y="142577"/>
                  <a:pt x="790153" y="139560"/>
                  <a:pt x="771525" y="133350"/>
                </a:cubicBezTo>
                <a:cubicBezTo>
                  <a:pt x="766762" y="131762"/>
                  <a:pt x="761851" y="130565"/>
                  <a:pt x="757237" y="128587"/>
                </a:cubicBezTo>
                <a:cubicBezTo>
                  <a:pt x="750712" y="125790"/>
                  <a:pt x="745075" y="120784"/>
                  <a:pt x="738187" y="119062"/>
                </a:cubicBezTo>
                <a:cubicBezTo>
                  <a:pt x="725770" y="115958"/>
                  <a:pt x="712787" y="115887"/>
                  <a:pt x="700087" y="114300"/>
                </a:cubicBezTo>
                <a:cubicBezTo>
                  <a:pt x="645386" y="100623"/>
                  <a:pt x="712803" y="119748"/>
                  <a:pt x="666750" y="100012"/>
                </a:cubicBezTo>
                <a:cubicBezTo>
                  <a:pt x="659911" y="97081"/>
                  <a:pt x="629304" y="91841"/>
                  <a:pt x="623887" y="90487"/>
                </a:cubicBezTo>
                <a:cubicBezTo>
                  <a:pt x="619017" y="89269"/>
                  <a:pt x="614443" y="87046"/>
                  <a:pt x="609600" y="85725"/>
                </a:cubicBezTo>
                <a:cubicBezTo>
                  <a:pt x="596970" y="82281"/>
                  <a:pt x="584200" y="79375"/>
                  <a:pt x="571500" y="76200"/>
                </a:cubicBezTo>
                <a:cubicBezTo>
                  <a:pt x="556500" y="72450"/>
                  <a:pt x="551818" y="71796"/>
                  <a:pt x="538162" y="66675"/>
                </a:cubicBezTo>
                <a:cubicBezTo>
                  <a:pt x="521538" y="60441"/>
                  <a:pt x="512486" y="54842"/>
                  <a:pt x="495300" y="52387"/>
                </a:cubicBezTo>
                <a:cubicBezTo>
                  <a:pt x="479506" y="50131"/>
                  <a:pt x="463550" y="49212"/>
                  <a:pt x="447675" y="47625"/>
                </a:cubicBezTo>
                <a:lnTo>
                  <a:pt x="400050" y="38100"/>
                </a:lnTo>
                <a:cubicBezTo>
                  <a:pt x="392112" y="36512"/>
                  <a:pt x="383917" y="35897"/>
                  <a:pt x="376237" y="33337"/>
                </a:cubicBezTo>
                <a:cubicBezTo>
                  <a:pt x="371475" y="31750"/>
                  <a:pt x="366889" y="29473"/>
                  <a:pt x="361950" y="28575"/>
                </a:cubicBezTo>
                <a:cubicBezTo>
                  <a:pt x="349358" y="26285"/>
                  <a:pt x="336475" y="25916"/>
                  <a:pt x="323850" y="23812"/>
                </a:cubicBezTo>
                <a:cubicBezTo>
                  <a:pt x="317394" y="22736"/>
                  <a:pt x="311218" y="20334"/>
                  <a:pt x="304800" y="19050"/>
                </a:cubicBezTo>
                <a:cubicBezTo>
                  <a:pt x="295331" y="17156"/>
                  <a:pt x="285793" y="15592"/>
                  <a:pt x="276225" y="14287"/>
                </a:cubicBezTo>
                <a:cubicBezTo>
                  <a:pt x="250862" y="10828"/>
                  <a:pt x="225425" y="7937"/>
                  <a:pt x="200025" y="4762"/>
                </a:cubicBezTo>
                <a:cubicBezTo>
                  <a:pt x="195262" y="3175"/>
                  <a:pt x="190757" y="0"/>
                  <a:pt x="185737" y="0"/>
                </a:cubicBezTo>
                <a:cubicBezTo>
                  <a:pt x="151759" y="0"/>
                  <a:pt x="143906" y="10459"/>
                  <a:pt x="109537" y="19050"/>
                </a:cubicBezTo>
                <a:lnTo>
                  <a:pt x="90487" y="23812"/>
                </a:lnTo>
                <a:cubicBezTo>
                  <a:pt x="74834" y="34247"/>
                  <a:pt x="79164" y="33171"/>
                  <a:pt x="61912" y="38100"/>
                </a:cubicBezTo>
                <a:cubicBezTo>
                  <a:pt x="56828" y="39553"/>
                  <a:pt x="34625" y="44264"/>
                  <a:pt x="28575" y="47625"/>
                </a:cubicBezTo>
                <a:cubicBezTo>
                  <a:pt x="18568" y="53185"/>
                  <a:pt x="0" y="66675"/>
                  <a:pt x="0" y="6667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52400" y="669730"/>
            <a:ext cx="447675" cy="1435919"/>
          </a:xfrm>
          <a:custGeom>
            <a:avLst/>
            <a:gdLst>
              <a:gd name="connsiteX0" fmla="*/ 447675 w 447675"/>
              <a:gd name="connsiteY0" fmla="*/ 1416245 h 1435919"/>
              <a:gd name="connsiteX1" fmla="*/ 285750 w 447675"/>
              <a:gd name="connsiteY1" fmla="*/ 1416245 h 1435919"/>
              <a:gd name="connsiteX2" fmla="*/ 266700 w 447675"/>
              <a:gd name="connsiteY2" fmla="*/ 1406720 h 1435919"/>
              <a:gd name="connsiteX3" fmla="*/ 233363 w 447675"/>
              <a:gd name="connsiteY3" fmla="*/ 1382908 h 1435919"/>
              <a:gd name="connsiteX4" fmla="*/ 219075 w 447675"/>
              <a:gd name="connsiteY4" fmla="*/ 1363858 h 1435919"/>
              <a:gd name="connsiteX5" fmla="*/ 176213 w 447675"/>
              <a:gd name="connsiteY5" fmla="*/ 1325758 h 1435919"/>
              <a:gd name="connsiteX6" fmla="*/ 166688 w 447675"/>
              <a:gd name="connsiteY6" fmla="*/ 1311470 h 1435919"/>
              <a:gd name="connsiteX7" fmla="*/ 138113 w 447675"/>
              <a:gd name="connsiteY7" fmla="*/ 1287658 h 1435919"/>
              <a:gd name="connsiteX8" fmla="*/ 119063 w 447675"/>
              <a:gd name="connsiteY8" fmla="*/ 1254320 h 1435919"/>
              <a:gd name="connsiteX9" fmla="*/ 100013 w 447675"/>
              <a:gd name="connsiteY9" fmla="*/ 1225745 h 1435919"/>
              <a:gd name="connsiteX10" fmla="*/ 80963 w 447675"/>
              <a:gd name="connsiteY10" fmla="*/ 1182883 h 1435919"/>
              <a:gd name="connsiteX11" fmla="*/ 66675 w 447675"/>
              <a:gd name="connsiteY11" fmla="*/ 1125733 h 1435919"/>
              <a:gd name="connsiteX12" fmla="*/ 61913 w 447675"/>
              <a:gd name="connsiteY12" fmla="*/ 1111445 h 1435919"/>
              <a:gd name="connsiteX13" fmla="*/ 47625 w 447675"/>
              <a:gd name="connsiteY13" fmla="*/ 1082870 h 1435919"/>
              <a:gd name="connsiteX14" fmla="*/ 42863 w 447675"/>
              <a:gd name="connsiteY14" fmla="*/ 1054295 h 1435919"/>
              <a:gd name="connsiteX15" fmla="*/ 28575 w 447675"/>
              <a:gd name="connsiteY15" fmla="*/ 1011433 h 1435919"/>
              <a:gd name="connsiteX16" fmla="*/ 23813 w 447675"/>
              <a:gd name="connsiteY16" fmla="*/ 982858 h 1435919"/>
              <a:gd name="connsiteX17" fmla="*/ 19050 w 447675"/>
              <a:gd name="connsiteY17" fmla="*/ 968570 h 1435919"/>
              <a:gd name="connsiteX18" fmla="*/ 9525 w 447675"/>
              <a:gd name="connsiteY18" fmla="*/ 901895 h 1435919"/>
              <a:gd name="connsiteX19" fmla="*/ 0 w 447675"/>
              <a:gd name="connsiteY19" fmla="*/ 849508 h 1435919"/>
              <a:gd name="connsiteX20" fmla="*/ 4763 w 447675"/>
              <a:gd name="connsiteY20" fmla="*/ 482795 h 1435919"/>
              <a:gd name="connsiteX21" fmla="*/ 9525 w 447675"/>
              <a:gd name="connsiteY21" fmla="*/ 458983 h 1435919"/>
              <a:gd name="connsiteX22" fmla="*/ 28575 w 447675"/>
              <a:gd name="connsiteY22" fmla="*/ 401833 h 1435919"/>
              <a:gd name="connsiteX23" fmla="*/ 38100 w 447675"/>
              <a:gd name="connsiteY23" fmla="*/ 363733 h 1435919"/>
              <a:gd name="connsiteX24" fmla="*/ 47625 w 447675"/>
              <a:gd name="connsiteY24" fmla="*/ 335158 h 1435919"/>
              <a:gd name="connsiteX25" fmla="*/ 52388 w 447675"/>
              <a:gd name="connsiteY25" fmla="*/ 320870 h 1435919"/>
              <a:gd name="connsiteX26" fmla="*/ 61913 w 447675"/>
              <a:gd name="connsiteY26" fmla="*/ 297058 h 1435919"/>
              <a:gd name="connsiteX27" fmla="*/ 71438 w 447675"/>
              <a:gd name="connsiteY27" fmla="*/ 258958 h 1435919"/>
              <a:gd name="connsiteX28" fmla="*/ 80963 w 447675"/>
              <a:gd name="connsiteY28" fmla="*/ 244670 h 1435919"/>
              <a:gd name="connsiteX29" fmla="*/ 95250 w 447675"/>
              <a:gd name="connsiteY29" fmla="*/ 216095 h 1435919"/>
              <a:gd name="connsiteX30" fmla="*/ 104775 w 447675"/>
              <a:gd name="connsiteY30" fmla="*/ 187520 h 1435919"/>
              <a:gd name="connsiteX31" fmla="*/ 119063 w 447675"/>
              <a:gd name="connsiteY31" fmla="*/ 163708 h 1435919"/>
              <a:gd name="connsiteX32" fmla="*/ 128588 w 447675"/>
              <a:gd name="connsiteY32" fmla="*/ 144658 h 1435919"/>
              <a:gd name="connsiteX33" fmla="*/ 147638 w 447675"/>
              <a:gd name="connsiteY33" fmla="*/ 116083 h 1435919"/>
              <a:gd name="connsiteX34" fmla="*/ 152400 w 447675"/>
              <a:gd name="connsiteY34" fmla="*/ 101795 h 1435919"/>
              <a:gd name="connsiteX35" fmla="*/ 176213 w 447675"/>
              <a:gd name="connsiteY35" fmla="*/ 73220 h 1435919"/>
              <a:gd name="connsiteX36" fmla="*/ 180975 w 447675"/>
              <a:gd name="connsiteY36" fmla="*/ 58933 h 1435919"/>
              <a:gd name="connsiteX37" fmla="*/ 219075 w 447675"/>
              <a:gd name="connsiteY37" fmla="*/ 25595 h 1435919"/>
              <a:gd name="connsiteX38" fmla="*/ 247650 w 447675"/>
              <a:gd name="connsiteY38" fmla="*/ 16070 h 1435919"/>
              <a:gd name="connsiteX39" fmla="*/ 276225 w 447675"/>
              <a:gd name="connsiteY39" fmla="*/ 1783 h 1435919"/>
              <a:gd name="connsiteX40" fmla="*/ 376238 w 447675"/>
              <a:gd name="connsiteY40" fmla="*/ 6545 h 1435919"/>
              <a:gd name="connsiteX41" fmla="*/ 395288 w 447675"/>
              <a:gd name="connsiteY41" fmla="*/ 25595 h 1435919"/>
              <a:gd name="connsiteX42" fmla="*/ 409575 w 447675"/>
              <a:gd name="connsiteY42" fmla="*/ 39883 h 143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47675" h="1435919">
                <a:moveTo>
                  <a:pt x="447675" y="1416245"/>
                </a:moveTo>
                <a:cubicBezTo>
                  <a:pt x="388662" y="1435919"/>
                  <a:pt x="418934" y="1427661"/>
                  <a:pt x="285750" y="1416245"/>
                </a:cubicBezTo>
                <a:cubicBezTo>
                  <a:pt x="278676" y="1415639"/>
                  <a:pt x="272864" y="1410242"/>
                  <a:pt x="266700" y="1406720"/>
                </a:cubicBezTo>
                <a:cubicBezTo>
                  <a:pt x="260393" y="1403116"/>
                  <a:pt x="236768" y="1386313"/>
                  <a:pt x="233363" y="1382908"/>
                </a:cubicBezTo>
                <a:cubicBezTo>
                  <a:pt x="227750" y="1377295"/>
                  <a:pt x="224688" y="1369471"/>
                  <a:pt x="219075" y="1363858"/>
                </a:cubicBezTo>
                <a:cubicBezTo>
                  <a:pt x="190448" y="1335231"/>
                  <a:pt x="216207" y="1385751"/>
                  <a:pt x="176213" y="1325758"/>
                </a:cubicBezTo>
                <a:cubicBezTo>
                  <a:pt x="173038" y="1320995"/>
                  <a:pt x="170352" y="1315867"/>
                  <a:pt x="166688" y="1311470"/>
                </a:cubicBezTo>
                <a:cubicBezTo>
                  <a:pt x="155231" y="1297721"/>
                  <a:pt x="152159" y="1297022"/>
                  <a:pt x="138113" y="1287658"/>
                </a:cubicBezTo>
                <a:cubicBezTo>
                  <a:pt x="105157" y="1238223"/>
                  <a:pt x="155325" y="1314757"/>
                  <a:pt x="119063" y="1254320"/>
                </a:cubicBezTo>
                <a:cubicBezTo>
                  <a:pt x="113173" y="1244504"/>
                  <a:pt x="104265" y="1236374"/>
                  <a:pt x="100013" y="1225745"/>
                </a:cubicBezTo>
                <a:cubicBezTo>
                  <a:pt x="87851" y="1195341"/>
                  <a:pt x="94311" y="1209579"/>
                  <a:pt x="80963" y="1182883"/>
                </a:cubicBezTo>
                <a:cubicBezTo>
                  <a:pt x="74549" y="1144401"/>
                  <a:pt x="79254" y="1163472"/>
                  <a:pt x="66675" y="1125733"/>
                </a:cubicBezTo>
                <a:cubicBezTo>
                  <a:pt x="65088" y="1120970"/>
                  <a:pt x="64698" y="1115622"/>
                  <a:pt x="61913" y="1111445"/>
                </a:cubicBezTo>
                <a:cubicBezTo>
                  <a:pt x="49603" y="1092981"/>
                  <a:pt x="54198" y="1102588"/>
                  <a:pt x="47625" y="1082870"/>
                </a:cubicBezTo>
                <a:cubicBezTo>
                  <a:pt x="46038" y="1073345"/>
                  <a:pt x="45351" y="1063625"/>
                  <a:pt x="42863" y="1054295"/>
                </a:cubicBezTo>
                <a:cubicBezTo>
                  <a:pt x="38983" y="1039743"/>
                  <a:pt x="28575" y="1011433"/>
                  <a:pt x="28575" y="1011433"/>
                </a:cubicBezTo>
                <a:cubicBezTo>
                  <a:pt x="26988" y="1001908"/>
                  <a:pt x="25908" y="992284"/>
                  <a:pt x="23813" y="982858"/>
                </a:cubicBezTo>
                <a:cubicBezTo>
                  <a:pt x="22724" y="977957"/>
                  <a:pt x="19922" y="973514"/>
                  <a:pt x="19050" y="968570"/>
                </a:cubicBezTo>
                <a:cubicBezTo>
                  <a:pt x="15148" y="946461"/>
                  <a:pt x="13215" y="924040"/>
                  <a:pt x="9525" y="901895"/>
                </a:cubicBezTo>
                <a:cubicBezTo>
                  <a:pt x="3432" y="865336"/>
                  <a:pt x="6657" y="882789"/>
                  <a:pt x="0" y="849508"/>
                </a:cubicBezTo>
                <a:cubicBezTo>
                  <a:pt x="1588" y="727270"/>
                  <a:pt x="1782" y="605007"/>
                  <a:pt x="4763" y="482795"/>
                </a:cubicBezTo>
                <a:cubicBezTo>
                  <a:pt x="4960" y="474703"/>
                  <a:pt x="7395" y="466792"/>
                  <a:pt x="9525" y="458983"/>
                </a:cubicBezTo>
                <a:cubicBezTo>
                  <a:pt x="14808" y="439610"/>
                  <a:pt x="23705" y="421314"/>
                  <a:pt x="28575" y="401833"/>
                </a:cubicBezTo>
                <a:cubicBezTo>
                  <a:pt x="31750" y="389133"/>
                  <a:pt x="33960" y="376152"/>
                  <a:pt x="38100" y="363733"/>
                </a:cubicBezTo>
                <a:lnTo>
                  <a:pt x="47625" y="335158"/>
                </a:lnTo>
                <a:cubicBezTo>
                  <a:pt x="49213" y="330395"/>
                  <a:pt x="50523" y="325531"/>
                  <a:pt x="52388" y="320870"/>
                </a:cubicBezTo>
                <a:lnTo>
                  <a:pt x="61913" y="297058"/>
                </a:lnTo>
                <a:cubicBezTo>
                  <a:pt x="63725" y="287995"/>
                  <a:pt x="66554" y="268725"/>
                  <a:pt x="71438" y="258958"/>
                </a:cubicBezTo>
                <a:cubicBezTo>
                  <a:pt x="73998" y="253838"/>
                  <a:pt x="77788" y="249433"/>
                  <a:pt x="80963" y="244670"/>
                </a:cubicBezTo>
                <a:cubicBezTo>
                  <a:pt x="98327" y="192573"/>
                  <a:pt x="70634" y="271481"/>
                  <a:pt x="95250" y="216095"/>
                </a:cubicBezTo>
                <a:cubicBezTo>
                  <a:pt x="99328" y="206920"/>
                  <a:pt x="99609" y="196129"/>
                  <a:pt x="104775" y="187520"/>
                </a:cubicBezTo>
                <a:cubicBezTo>
                  <a:pt x="109538" y="179583"/>
                  <a:pt x="114567" y="171800"/>
                  <a:pt x="119063" y="163708"/>
                </a:cubicBezTo>
                <a:cubicBezTo>
                  <a:pt x="122511" y="157502"/>
                  <a:pt x="124935" y="150746"/>
                  <a:pt x="128588" y="144658"/>
                </a:cubicBezTo>
                <a:cubicBezTo>
                  <a:pt x="134478" y="134842"/>
                  <a:pt x="147638" y="116083"/>
                  <a:pt x="147638" y="116083"/>
                </a:cubicBezTo>
                <a:cubicBezTo>
                  <a:pt x="149225" y="111320"/>
                  <a:pt x="150155" y="106285"/>
                  <a:pt x="152400" y="101795"/>
                </a:cubicBezTo>
                <a:cubicBezTo>
                  <a:pt x="159029" y="88536"/>
                  <a:pt x="165682" y="83751"/>
                  <a:pt x="176213" y="73220"/>
                </a:cubicBezTo>
                <a:cubicBezTo>
                  <a:pt x="177800" y="68458"/>
                  <a:pt x="178730" y="63423"/>
                  <a:pt x="180975" y="58933"/>
                </a:cubicBezTo>
                <a:cubicBezTo>
                  <a:pt x="188754" y="43375"/>
                  <a:pt x="201929" y="31310"/>
                  <a:pt x="219075" y="25595"/>
                </a:cubicBezTo>
                <a:cubicBezTo>
                  <a:pt x="228600" y="22420"/>
                  <a:pt x="239296" y="21639"/>
                  <a:pt x="247650" y="16070"/>
                </a:cubicBezTo>
                <a:cubicBezTo>
                  <a:pt x="266115" y="3761"/>
                  <a:pt x="256508" y="8355"/>
                  <a:pt x="276225" y="1783"/>
                </a:cubicBezTo>
                <a:cubicBezTo>
                  <a:pt x="309563" y="3370"/>
                  <a:pt x="343511" y="0"/>
                  <a:pt x="376238" y="6545"/>
                </a:cubicBezTo>
                <a:cubicBezTo>
                  <a:pt x="385044" y="8306"/>
                  <a:pt x="389444" y="18777"/>
                  <a:pt x="395288" y="25595"/>
                </a:cubicBezTo>
                <a:cubicBezTo>
                  <a:pt x="408667" y="41204"/>
                  <a:pt x="398265" y="39883"/>
                  <a:pt x="409575" y="3988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45574" y="814388"/>
            <a:ext cx="544976" cy="1329818"/>
          </a:xfrm>
          <a:custGeom>
            <a:avLst/>
            <a:gdLst>
              <a:gd name="connsiteX0" fmla="*/ 544976 w 544976"/>
              <a:gd name="connsiteY0" fmla="*/ 0 h 1329818"/>
              <a:gd name="connsiteX1" fmla="*/ 478301 w 544976"/>
              <a:gd name="connsiteY1" fmla="*/ 9525 h 1329818"/>
              <a:gd name="connsiteX2" fmla="*/ 459251 w 544976"/>
              <a:gd name="connsiteY2" fmla="*/ 14287 h 1329818"/>
              <a:gd name="connsiteX3" fmla="*/ 435439 w 544976"/>
              <a:gd name="connsiteY3" fmla="*/ 23812 h 1329818"/>
              <a:gd name="connsiteX4" fmla="*/ 421151 w 544976"/>
              <a:gd name="connsiteY4" fmla="*/ 33337 h 1329818"/>
              <a:gd name="connsiteX5" fmla="*/ 397339 w 544976"/>
              <a:gd name="connsiteY5" fmla="*/ 38100 h 1329818"/>
              <a:gd name="connsiteX6" fmla="*/ 359239 w 544976"/>
              <a:gd name="connsiteY6" fmla="*/ 61912 h 1329818"/>
              <a:gd name="connsiteX7" fmla="*/ 316376 w 544976"/>
              <a:gd name="connsiteY7" fmla="*/ 95250 h 1329818"/>
              <a:gd name="connsiteX8" fmla="*/ 292564 w 544976"/>
              <a:gd name="connsiteY8" fmla="*/ 114300 h 1329818"/>
              <a:gd name="connsiteX9" fmla="*/ 278276 w 544976"/>
              <a:gd name="connsiteY9" fmla="*/ 128587 h 1329818"/>
              <a:gd name="connsiteX10" fmla="*/ 254464 w 544976"/>
              <a:gd name="connsiteY10" fmla="*/ 142875 h 1329818"/>
              <a:gd name="connsiteX11" fmla="*/ 221126 w 544976"/>
              <a:gd name="connsiteY11" fmla="*/ 171450 h 1329818"/>
              <a:gd name="connsiteX12" fmla="*/ 192551 w 544976"/>
              <a:gd name="connsiteY12" fmla="*/ 190500 h 1329818"/>
              <a:gd name="connsiteX13" fmla="*/ 149689 w 544976"/>
              <a:gd name="connsiteY13" fmla="*/ 228600 h 1329818"/>
              <a:gd name="connsiteX14" fmla="*/ 111589 w 544976"/>
              <a:gd name="connsiteY14" fmla="*/ 280987 h 1329818"/>
              <a:gd name="connsiteX15" fmla="*/ 97301 w 544976"/>
              <a:gd name="connsiteY15" fmla="*/ 295275 h 1329818"/>
              <a:gd name="connsiteX16" fmla="*/ 78251 w 544976"/>
              <a:gd name="connsiteY16" fmla="*/ 333375 h 1329818"/>
              <a:gd name="connsiteX17" fmla="*/ 63964 w 544976"/>
              <a:gd name="connsiteY17" fmla="*/ 352425 h 1329818"/>
              <a:gd name="connsiteX18" fmla="*/ 49676 w 544976"/>
              <a:gd name="connsiteY18" fmla="*/ 390525 h 1329818"/>
              <a:gd name="connsiteX19" fmla="*/ 40151 w 544976"/>
              <a:gd name="connsiteY19" fmla="*/ 457200 h 1329818"/>
              <a:gd name="connsiteX20" fmla="*/ 30626 w 544976"/>
              <a:gd name="connsiteY20" fmla="*/ 485775 h 1329818"/>
              <a:gd name="connsiteX21" fmla="*/ 21101 w 544976"/>
              <a:gd name="connsiteY21" fmla="*/ 933450 h 1329818"/>
              <a:gd name="connsiteX22" fmla="*/ 25864 w 544976"/>
              <a:gd name="connsiteY22" fmla="*/ 952500 h 1329818"/>
              <a:gd name="connsiteX23" fmla="*/ 35389 w 544976"/>
              <a:gd name="connsiteY23" fmla="*/ 976312 h 1329818"/>
              <a:gd name="connsiteX24" fmla="*/ 40151 w 544976"/>
              <a:gd name="connsiteY24" fmla="*/ 1004887 h 1329818"/>
              <a:gd name="connsiteX25" fmla="*/ 59201 w 544976"/>
              <a:gd name="connsiteY25" fmla="*/ 1047750 h 1329818"/>
              <a:gd name="connsiteX26" fmla="*/ 68726 w 544976"/>
              <a:gd name="connsiteY26" fmla="*/ 1071562 h 1329818"/>
              <a:gd name="connsiteX27" fmla="*/ 73489 w 544976"/>
              <a:gd name="connsiteY27" fmla="*/ 1090612 h 1329818"/>
              <a:gd name="connsiteX28" fmla="*/ 106826 w 544976"/>
              <a:gd name="connsiteY28" fmla="*/ 1143000 h 1329818"/>
              <a:gd name="connsiteX29" fmla="*/ 125876 w 544976"/>
              <a:gd name="connsiteY29" fmla="*/ 1176337 h 1329818"/>
              <a:gd name="connsiteX30" fmla="*/ 140164 w 544976"/>
              <a:gd name="connsiteY30" fmla="*/ 1190625 h 1329818"/>
              <a:gd name="connsiteX31" fmla="*/ 168739 w 544976"/>
              <a:gd name="connsiteY31" fmla="*/ 1223962 h 1329818"/>
              <a:gd name="connsiteX32" fmla="*/ 183026 w 544976"/>
              <a:gd name="connsiteY32" fmla="*/ 1228725 h 1329818"/>
              <a:gd name="connsiteX33" fmla="*/ 211601 w 544976"/>
              <a:gd name="connsiteY33" fmla="*/ 1247775 h 1329818"/>
              <a:gd name="connsiteX34" fmla="*/ 225889 w 544976"/>
              <a:gd name="connsiteY34" fmla="*/ 1257300 h 1329818"/>
              <a:gd name="connsiteX35" fmla="*/ 240176 w 544976"/>
              <a:gd name="connsiteY35" fmla="*/ 1262062 h 1329818"/>
              <a:gd name="connsiteX36" fmla="*/ 273514 w 544976"/>
              <a:gd name="connsiteY36" fmla="*/ 1271587 h 1329818"/>
              <a:gd name="connsiteX37" fmla="*/ 316376 w 544976"/>
              <a:gd name="connsiteY37" fmla="*/ 1290637 h 1329818"/>
              <a:gd name="connsiteX38" fmla="*/ 344951 w 544976"/>
              <a:gd name="connsiteY38" fmla="*/ 1300162 h 1329818"/>
              <a:gd name="connsiteX39" fmla="*/ 368764 w 544976"/>
              <a:gd name="connsiteY39" fmla="*/ 1304925 h 1329818"/>
              <a:gd name="connsiteX40" fmla="*/ 397339 w 544976"/>
              <a:gd name="connsiteY40" fmla="*/ 1314450 h 1329818"/>
              <a:gd name="connsiteX41" fmla="*/ 411626 w 544976"/>
              <a:gd name="connsiteY41" fmla="*/ 1319212 h 1329818"/>
              <a:gd name="connsiteX42" fmla="*/ 473539 w 544976"/>
              <a:gd name="connsiteY42" fmla="*/ 1328737 h 1329818"/>
              <a:gd name="connsiteX43" fmla="*/ 544976 w 544976"/>
              <a:gd name="connsiteY43" fmla="*/ 1328737 h 132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4976" h="1329818">
                <a:moveTo>
                  <a:pt x="544976" y="0"/>
                </a:moveTo>
                <a:cubicBezTo>
                  <a:pt x="507520" y="4161"/>
                  <a:pt x="508635" y="2784"/>
                  <a:pt x="478301" y="9525"/>
                </a:cubicBezTo>
                <a:cubicBezTo>
                  <a:pt x="471911" y="10945"/>
                  <a:pt x="465461" y="12217"/>
                  <a:pt x="459251" y="14287"/>
                </a:cubicBezTo>
                <a:cubicBezTo>
                  <a:pt x="451141" y="16990"/>
                  <a:pt x="443085" y="19989"/>
                  <a:pt x="435439" y="23812"/>
                </a:cubicBezTo>
                <a:cubicBezTo>
                  <a:pt x="430319" y="26372"/>
                  <a:pt x="426510" y="31327"/>
                  <a:pt x="421151" y="33337"/>
                </a:cubicBezTo>
                <a:cubicBezTo>
                  <a:pt x="413572" y="36179"/>
                  <a:pt x="405276" y="36512"/>
                  <a:pt x="397339" y="38100"/>
                </a:cubicBezTo>
                <a:cubicBezTo>
                  <a:pt x="379485" y="47027"/>
                  <a:pt x="374694" y="48003"/>
                  <a:pt x="359239" y="61912"/>
                </a:cubicBezTo>
                <a:cubicBezTo>
                  <a:pt x="321444" y="95927"/>
                  <a:pt x="345556" y="85523"/>
                  <a:pt x="316376" y="95250"/>
                </a:cubicBezTo>
                <a:cubicBezTo>
                  <a:pt x="295075" y="127201"/>
                  <a:pt x="320167" y="95898"/>
                  <a:pt x="292564" y="114300"/>
                </a:cubicBezTo>
                <a:cubicBezTo>
                  <a:pt x="286960" y="118036"/>
                  <a:pt x="283664" y="124546"/>
                  <a:pt x="278276" y="128587"/>
                </a:cubicBezTo>
                <a:cubicBezTo>
                  <a:pt x="270871" y="134141"/>
                  <a:pt x="262166" y="137740"/>
                  <a:pt x="254464" y="142875"/>
                </a:cubicBezTo>
                <a:cubicBezTo>
                  <a:pt x="201442" y="178223"/>
                  <a:pt x="265282" y="137107"/>
                  <a:pt x="221126" y="171450"/>
                </a:cubicBezTo>
                <a:cubicBezTo>
                  <a:pt x="212090" y="178478"/>
                  <a:pt x="200646" y="182405"/>
                  <a:pt x="192551" y="190500"/>
                </a:cubicBezTo>
                <a:cubicBezTo>
                  <a:pt x="159929" y="223122"/>
                  <a:pt x="175184" y="211603"/>
                  <a:pt x="149689" y="228600"/>
                </a:cubicBezTo>
                <a:cubicBezTo>
                  <a:pt x="139053" y="244554"/>
                  <a:pt x="122256" y="270320"/>
                  <a:pt x="111589" y="280987"/>
                </a:cubicBezTo>
                <a:cubicBezTo>
                  <a:pt x="106826" y="285750"/>
                  <a:pt x="101613" y="290101"/>
                  <a:pt x="97301" y="295275"/>
                </a:cubicBezTo>
                <a:cubicBezTo>
                  <a:pt x="81067" y="314756"/>
                  <a:pt x="92839" y="307115"/>
                  <a:pt x="78251" y="333375"/>
                </a:cubicBezTo>
                <a:cubicBezTo>
                  <a:pt x="74396" y="340314"/>
                  <a:pt x="67819" y="345486"/>
                  <a:pt x="63964" y="352425"/>
                </a:cubicBezTo>
                <a:cubicBezTo>
                  <a:pt x="59219" y="360966"/>
                  <a:pt x="53241" y="379832"/>
                  <a:pt x="49676" y="390525"/>
                </a:cubicBezTo>
                <a:cubicBezTo>
                  <a:pt x="48265" y="401812"/>
                  <a:pt x="43586" y="443459"/>
                  <a:pt x="40151" y="457200"/>
                </a:cubicBezTo>
                <a:cubicBezTo>
                  <a:pt x="37716" y="466940"/>
                  <a:pt x="30626" y="485775"/>
                  <a:pt x="30626" y="485775"/>
                </a:cubicBezTo>
                <a:cubicBezTo>
                  <a:pt x="0" y="689955"/>
                  <a:pt x="11922" y="575477"/>
                  <a:pt x="21101" y="933450"/>
                </a:cubicBezTo>
                <a:cubicBezTo>
                  <a:pt x="21269" y="939993"/>
                  <a:pt x="23794" y="946290"/>
                  <a:pt x="25864" y="952500"/>
                </a:cubicBezTo>
                <a:cubicBezTo>
                  <a:pt x="28567" y="960610"/>
                  <a:pt x="32214" y="968375"/>
                  <a:pt x="35389" y="976312"/>
                </a:cubicBezTo>
                <a:cubicBezTo>
                  <a:pt x="36976" y="985837"/>
                  <a:pt x="37610" y="995571"/>
                  <a:pt x="40151" y="1004887"/>
                </a:cubicBezTo>
                <a:cubicBezTo>
                  <a:pt x="45133" y="1023157"/>
                  <a:pt x="51815" y="1031131"/>
                  <a:pt x="59201" y="1047750"/>
                </a:cubicBezTo>
                <a:cubicBezTo>
                  <a:pt x="62673" y="1055562"/>
                  <a:pt x="66023" y="1063452"/>
                  <a:pt x="68726" y="1071562"/>
                </a:cubicBezTo>
                <a:cubicBezTo>
                  <a:pt x="70796" y="1077772"/>
                  <a:pt x="70831" y="1084631"/>
                  <a:pt x="73489" y="1090612"/>
                </a:cubicBezTo>
                <a:cubicBezTo>
                  <a:pt x="85705" y="1118099"/>
                  <a:pt x="92486" y="1114319"/>
                  <a:pt x="106826" y="1143000"/>
                </a:cubicBezTo>
                <a:cubicBezTo>
                  <a:pt x="112649" y="1154646"/>
                  <a:pt x="117461" y="1166239"/>
                  <a:pt x="125876" y="1176337"/>
                </a:cubicBezTo>
                <a:cubicBezTo>
                  <a:pt x="130188" y="1181511"/>
                  <a:pt x="135781" y="1185511"/>
                  <a:pt x="140164" y="1190625"/>
                </a:cubicBezTo>
                <a:cubicBezTo>
                  <a:pt x="148971" y="1200900"/>
                  <a:pt x="156917" y="1216081"/>
                  <a:pt x="168739" y="1223962"/>
                </a:cubicBezTo>
                <a:cubicBezTo>
                  <a:pt x="172916" y="1226747"/>
                  <a:pt x="178638" y="1226287"/>
                  <a:pt x="183026" y="1228725"/>
                </a:cubicBezTo>
                <a:cubicBezTo>
                  <a:pt x="193033" y="1234285"/>
                  <a:pt x="202076" y="1241425"/>
                  <a:pt x="211601" y="1247775"/>
                </a:cubicBezTo>
                <a:cubicBezTo>
                  <a:pt x="216364" y="1250950"/>
                  <a:pt x="220459" y="1255490"/>
                  <a:pt x="225889" y="1257300"/>
                </a:cubicBezTo>
                <a:cubicBezTo>
                  <a:pt x="230651" y="1258887"/>
                  <a:pt x="235349" y="1260683"/>
                  <a:pt x="240176" y="1262062"/>
                </a:cubicBezTo>
                <a:cubicBezTo>
                  <a:pt x="282045" y="1274025"/>
                  <a:pt x="239250" y="1260167"/>
                  <a:pt x="273514" y="1271587"/>
                </a:cubicBezTo>
                <a:cubicBezTo>
                  <a:pt x="296155" y="1286681"/>
                  <a:pt x="282371" y="1279302"/>
                  <a:pt x="316376" y="1290637"/>
                </a:cubicBezTo>
                <a:cubicBezTo>
                  <a:pt x="325901" y="1293812"/>
                  <a:pt x="335106" y="1298193"/>
                  <a:pt x="344951" y="1300162"/>
                </a:cubicBezTo>
                <a:cubicBezTo>
                  <a:pt x="352889" y="1301750"/>
                  <a:pt x="360954" y="1302795"/>
                  <a:pt x="368764" y="1304925"/>
                </a:cubicBezTo>
                <a:cubicBezTo>
                  <a:pt x="378450" y="1307567"/>
                  <a:pt x="387814" y="1311275"/>
                  <a:pt x="397339" y="1314450"/>
                </a:cubicBezTo>
                <a:cubicBezTo>
                  <a:pt x="402101" y="1316037"/>
                  <a:pt x="406674" y="1318387"/>
                  <a:pt x="411626" y="1319212"/>
                </a:cubicBezTo>
                <a:cubicBezTo>
                  <a:pt x="421630" y="1320880"/>
                  <a:pt x="465102" y="1328354"/>
                  <a:pt x="473539" y="1328737"/>
                </a:cubicBezTo>
                <a:cubicBezTo>
                  <a:pt x="497327" y="1329818"/>
                  <a:pt x="521164" y="1328737"/>
                  <a:pt x="544976" y="1328737"/>
                </a:cubicBezTo>
              </a:path>
            </a:pathLst>
          </a:cu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510989" y="2038350"/>
            <a:ext cx="5665974" cy="409612"/>
          </a:xfrm>
          <a:custGeom>
            <a:avLst/>
            <a:gdLst>
              <a:gd name="connsiteX0" fmla="*/ 55749 w 5665974"/>
              <a:gd name="connsiteY0" fmla="*/ 257175 h 409612"/>
              <a:gd name="connsiteX1" fmla="*/ 108136 w 5665974"/>
              <a:gd name="connsiteY1" fmla="*/ 257175 h 409612"/>
              <a:gd name="connsiteX2" fmla="*/ 122424 w 5665974"/>
              <a:gd name="connsiteY2" fmla="*/ 247650 h 409612"/>
              <a:gd name="connsiteX3" fmla="*/ 131949 w 5665974"/>
              <a:gd name="connsiteY3" fmla="*/ 233363 h 409612"/>
              <a:gd name="connsiteX4" fmla="*/ 141474 w 5665974"/>
              <a:gd name="connsiteY4" fmla="*/ 204788 h 409612"/>
              <a:gd name="connsiteX5" fmla="*/ 122424 w 5665974"/>
              <a:gd name="connsiteY5" fmla="*/ 123825 h 409612"/>
              <a:gd name="connsiteX6" fmla="*/ 103374 w 5665974"/>
              <a:gd name="connsiteY6" fmla="*/ 114300 h 409612"/>
              <a:gd name="connsiteX7" fmla="*/ 55749 w 5665974"/>
              <a:gd name="connsiteY7" fmla="*/ 119063 h 409612"/>
              <a:gd name="connsiteX8" fmla="*/ 36699 w 5665974"/>
              <a:gd name="connsiteY8" fmla="*/ 123825 h 409612"/>
              <a:gd name="connsiteX9" fmla="*/ 27174 w 5665974"/>
              <a:gd name="connsiteY9" fmla="*/ 138113 h 409612"/>
              <a:gd name="connsiteX10" fmla="*/ 12886 w 5665974"/>
              <a:gd name="connsiteY10" fmla="*/ 152400 h 409612"/>
              <a:gd name="connsiteX11" fmla="*/ 12886 w 5665974"/>
              <a:gd name="connsiteY11" fmla="*/ 257175 h 409612"/>
              <a:gd name="connsiteX12" fmla="*/ 27174 w 5665974"/>
              <a:gd name="connsiteY12" fmla="*/ 261938 h 409612"/>
              <a:gd name="connsiteX13" fmla="*/ 60511 w 5665974"/>
              <a:gd name="connsiteY13" fmla="*/ 280988 h 409612"/>
              <a:gd name="connsiteX14" fmla="*/ 79561 w 5665974"/>
              <a:gd name="connsiteY14" fmla="*/ 285750 h 409612"/>
              <a:gd name="connsiteX15" fmla="*/ 179574 w 5665974"/>
              <a:gd name="connsiteY15" fmla="*/ 280988 h 409612"/>
              <a:gd name="connsiteX16" fmla="*/ 231961 w 5665974"/>
              <a:gd name="connsiteY16" fmla="*/ 261938 h 409612"/>
              <a:gd name="connsiteX17" fmla="*/ 293874 w 5665974"/>
              <a:gd name="connsiteY17" fmla="*/ 257175 h 409612"/>
              <a:gd name="connsiteX18" fmla="*/ 322449 w 5665974"/>
              <a:gd name="connsiteY18" fmla="*/ 252413 h 409612"/>
              <a:gd name="connsiteX19" fmla="*/ 370074 w 5665974"/>
              <a:gd name="connsiteY19" fmla="*/ 242888 h 409612"/>
              <a:gd name="connsiteX20" fmla="*/ 1193986 w 5665974"/>
              <a:gd name="connsiteY20" fmla="*/ 247650 h 409612"/>
              <a:gd name="connsiteX21" fmla="*/ 1227324 w 5665974"/>
              <a:gd name="connsiteY21" fmla="*/ 252413 h 409612"/>
              <a:gd name="connsiteX22" fmla="*/ 1284474 w 5665974"/>
              <a:gd name="connsiteY22" fmla="*/ 257175 h 409612"/>
              <a:gd name="connsiteX23" fmla="*/ 1360674 w 5665974"/>
              <a:gd name="connsiteY23" fmla="*/ 266700 h 409612"/>
              <a:gd name="connsiteX24" fmla="*/ 1560699 w 5665974"/>
              <a:gd name="connsiteY24" fmla="*/ 271463 h 409612"/>
              <a:gd name="connsiteX25" fmla="*/ 1636899 w 5665974"/>
              <a:gd name="connsiteY25" fmla="*/ 280988 h 409612"/>
              <a:gd name="connsiteX26" fmla="*/ 1679761 w 5665974"/>
              <a:gd name="connsiteY26" fmla="*/ 285750 h 409612"/>
              <a:gd name="connsiteX27" fmla="*/ 1855974 w 5665974"/>
              <a:gd name="connsiteY27" fmla="*/ 290513 h 409612"/>
              <a:gd name="connsiteX28" fmla="*/ 1903599 w 5665974"/>
              <a:gd name="connsiteY28" fmla="*/ 295275 h 409612"/>
              <a:gd name="connsiteX29" fmla="*/ 1932174 w 5665974"/>
              <a:gd name="connsiteY29" fmla="*/ 304800 h 409612"/>
              <a:gd name="connsiteX30" fmla="*/ 2008374 w 5665974"/>
              <a:gd name="connsiteY30" fmla="*/ 309563 h 409612"/>
              <a:gd name="connsiteX31" fmla="*/ 2032186 w 5665974"/>
              <a:gd name="connsiteY31" fmla="*/ 314325 h 409612"/>
              <a:gd name="connsiteX32" fmla="*/ 2089336 w 5665974"/>
              <a:gd name="connsiteY32" fmla="*/ 319088 h 409612"/>
              <a:gd name="connsiteX33" fmla="*/ 2117911 w 5665974"/>
              <a:gd name="connsiteY33" fmla="*/ 328613 h 409612"/>
              <a:gd name="connsiteX34" fmla="*/ 2217924 w 5665974"/>
              <a:gd name="connsiteY34" fmla="*/ 338138 h 409612"/>
              <a:gd name="connsiteX35" fmla="*/ 2246499 w 5665974"/>
              <a:gd name="connsiteY35" fmla="*/ 342900 h 409612"/>
              <a:gd name="connsiteX36" fmla="*/ 2275074 w 5665974"/>
              <a:gd name="connsiteY36" fmla="*/ 352425 h 409612"/>
              <a:gd name="connsiteX37" fmla="*/ 2351274 w 5665974"/>
              <a:gd name="connsiteY37" fmla="*/ 361950 h 409612"/>
              <a:gd name="connsiteX38" fmla="*/ 2475099 w 5665974"/>
              <a:gd name="connsiteY38" fmla="*/ 376238 h 409612"/>
              <a:gd name="connsiteX39" fmla="*/ 2517961 w 5665974"/>
              <a:gd name="connsiteY39" fmla="*/ 381000 h 409612"/>
              <a:gd name="connsiteX40" fmla="*/ 2546536 w 5665974"/>
              <a:gd name="connsiteY40" fmla="*/ 385763 h 409612"/>
              <a:gd name="connsiteX41" fmla="*/ 2784661 w 5665974"/>
              <a:gd name="connsiteY41" fmla="*/ 400050 h 409612"/>
              <a:gd name="connsiteX42" fmla="*/ 2846574 w 5665974"/>
              <a:gd name="connsiteY42" fmla="*/ 409575 h 409612"/>
              <a:gd name="connsiteX43" fmla="*/ 5027799 w 5665974"/>
              <a:gd name="connsiteY43" fmla="*/ 400050 h 409612"/>
              <a:gd name="connsiteX44" fmla="*/ 5070661 w 5665974"/>
              <a:gd name="connsiteY44" fmla="*/ 395288 h 409612"/>
              <a:gd name="connsiteX45" fmla="*/ 5127811 w 5665974"/>
              <a:gd name="connsiteY45" fmla="*/ 385763 h 409612"/>
              <a:gd name="connsiteX46" fmla="*/ 5175436 w 5665974"/>
              <a:gd name="connsiteY46" fmla="*/ 371475 h 409612"/>
              <a:gd name="connsiteX47" fmla="*/ 5223061 w 5665974"/>
              <a:gd name="connsiteY47" fmla="*/ 357188 h 409612"/>
              <a:gd name="connsiteX48" fmla="*/ 5280211 w 5665974"/>
              <a:gd name="connsiteY48" fmla="*/ 342900 h 409612"/>
              <a:gd name="connsiteX49" fmla="*/ 5323074 w 5665974"/>
              <a:gd name="connsiteY49" fmla="*/ 323850 h 409612"/>
              <a:gd name="connsiteX50" fmla="*/ 5337361 w 5665974"/>
              <a:gd name="connsiteY50" fmla="*/ 319088 h 409612"/>
              <a:gd name="connsiteX51" fmla="*/ 5346886 w 5665974"/>
              <a:gd name="connsiteY51" fmla="*/ 304800 h 409612"/>
              <a:gd name="connsiteX52" fmla="*/ 5365936 w 5665974"/>
              <a:gd name="connsiteY52" fmla="*/ 295275 h 409612"/>
              <a:gd name="connsiteX53" fmla="*/ 5380224 w 5665974"/>
              <a:gd name="connsiteY53" fmla="*/ 285750 h 409612"/>
              <a:gd name="connsiteX54" fmla="*/ 5394511 w 5665974"/>
              <a:gd name="connsiteY54" fmla="*/ 271463 h 409612"/>
              <a:gd name="connsiteX55" fmla="*/ 5423086 w 5665974"/>
              <a:gd name="connsiteY55" fmla="*/ 252413 h 409612"/>
              <a:gd name="connsiteX56" fmla="*/ 5456424 w 5665974"/>
              <a:gd name="connsiteY56" fmla="*/ 223838 h 409612"/>
              <a:gd name="connsiteX57" fmla="*/ 5499286 w 5665974"/>
              <a:gd name="connsiteY57" fmla="*/ 209550 h 409612"/>
              <a:gd name="connsiteX58" fmla="*/ 5527861 w 5665974"/>
              <a:gd name="connsiteY58" fmla="*/ 185738 h 409612"/>
              <a:gd name="connsiteX59" fmla="*/ 5542149 w 5665974"/>
              <a:gd name="connsiteY59" fmla="*/ 176213 h 409612"/>
              <a:gd name="connsiteX60" fmla="*/ 5580249 w 5665974"/>
              <a:gd name="connsiteY60" fmla="*/ 128588 h 409612"/>
              <a:gd name="connsiteX61" fmla="*/ 5599299 w 5665974"/>
              <a:gd name="connsiteY61" fmla="*/ 95250 h 409612"/>
              <a:gd name="connsiteX62" fmla="*/ 5604061 w 5665974"/>
              <a:gd name="connsiteY62" fmla="*/ 80963 h 409612"/>
              <a:gd name="connsiteX63" fmla="*/ 5618349 w 5665974"/>
              <a:gd name="connsiteY63" fmla="*/ 66675 h 409612"/>
              <a:gd name="connsiteX64" fmla="*/ 5627874 w 5665974"/>
              <a:gd name="connsiteY64" fmla="*/ 52388 h 409612"/>
              <a:gd name="connsiteX65" fmla="*/ 5637399 w 5665974"/>
              <a:gd name="connsiteY65" fmla="*/ 33338 h 409612"/>
              <a:gd name="connsiteX66" fmla="*/ 5651686 w 5665974"/>
              <a:gd name="connsiteY66" fmla="*/ 23813 h 409612"/>
              <a:gd name="connsiteX67" fmla="*/ 5665974 w 5665974"/>
              <a:gd name="connsiteY67" fmla="*/ 0 h 40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665974" h="409612">
                <a:moveTo>
                  <a:pt x="55749" y="257175"/>
                </a:moveTo>
                <a:cubicBezTo>
                  <a:pt x="78060" y="264613"/>
                  <a:pt x="75554" y="266061"/>
                  <a:pt x="108136" y="257175"/>
                </a:cubicBezTo>
                <a:cubicBezTo>
                  <a:pt x="113658" y="255669"/>
                  <a:pt x="117661" y="250825"/>
                  <a:pt x="122424" y="247650"/>
                </a:cubicBezTo>
                <a:cubicBezTo>
                  <a:pt x="125599" y="242888"/>
                  <a:pt x="129624" y="238593"/>
                  <a:pt x="131949" y="233363"/>
                </a:cubicBezTo>
                <a:cubicBezTo>
                  <a:pt x="136027" y="224188"/>
                  <a:pt x="141474" y="204788"/>
                  <a:pt x="141474" y="204788"/>
                </a:cubicBezTo>
                <a:cubicBezTo>
                  <a:pt x="135206" y="104517"/>
                  <a:pt x="161089" y="140397"/>
                  <a:pt x="122424" y="123825"/>
                </a:cubicBezTo>
                <a:cubicBezTo>
                  <a:pt x="115899" y="121028"/>
                  <a:pt x="109724" y="117475"/>
                  <a:pt x="103374" y="114300"/>
                </a:cubicBezTo>
                <a:cubicBezTo>
                  <a:pt x="87499" y="115888"/>
                  <a:pt x="71543" y="116807"/>
                  <a:pt x="55749" y="119063"/>
                </a:cubicBezTo>
                <a:cubicBezTo>
                  <a:pt x="49269" y="119989"/>
                  <a:pt x="42145" y="120194"/>
                  <a:pt x="36699" y="123825"/>
                </a:cubicBezTo>
                <a:cubicBezTo>
                  <a:pt x="31936" y="127000"/>
                  <a:pt x="30838" y="133716"/>
                  <a:pt x="27174" y="138113"/>
                </a:cubicBezTo>
                <a:cubicBezTo>
                  <a:pt x="22862" y="143287"/>
                  <a:pt x="17649" y="147638"/>
                  <a:pt x="12886" y="152400"/>
                </a:cubicBezTo>
                <a:cubicBezTo>
                  <a:pt x="2959" y="192114"/>
                  <a:pt x="0" y="195964"/>
                  <a:pt x="12886" y="257175"/>
                </a:cubicBezTo>
                <a:cubicBezTo>
                  <a:pt x="13920" y="262088"/>
                  <a:pt x="22684" y="259693"/>
                  <a:pt x="27174" y="261938"/>
                </a:cubicBezTo>
                <a:cubicBezTo>
                  <a:pt x="54805" y="275754"/>
                  <a:pt x="27117" y="268466"/>
                  <a:pt x="60511" y="280988"/>
                </a:cubicBezTo>
                <a:cubicBezTo>
                  <a:pt x="66640" y="283286"/>
                  <a:pt x="73211" y="284163"/>
                  <a:pt x="79561" y="285750"/>
                </a:cubicBezTo>
                <a:cubicBezTo>
                  <a:pt x="112899" y="284163"/>
                  <a:pt x="146305" y="283650"/>
                  <a:pt x="179574" y="280988"/>
                </a:cubicBezTo>
                <a:cubicBezTo>
                  <a:pt x="207324" y="278768"/>
                  <a:pt x="198202" y="268690"/>
                  <a:pt x="231961" y="261938"/>
                </a:cubicBezTo>
                <a:cubicBezTo>
                  <a:pt x="252258" y="257879"/>
                  <a:pt x="273236" y="258763"/>
                  <a:pt x="293874" y="257175"/>
                </a:cubicBezTo>
                <a:cubicBezTo>
                  <a:pt x="303399" y="255588"/>
                  <a:pt x="312958" y="254192"/>
                  <a:pt x="322449" y="252413"/>
                </a:cubicBezTo>
                <a:cubicBezTo>
                  <a:pt x="338361" y="249430"/>
                  <a:pt x="353885" y="242976"/>
                  <a:pt x="370074" y="242888"/>
                </a:cubicBezTo>
                <a:lnTo>
                  <a:pt x="1193986" y="247650"/>
                </a:lnTo>
                <a:cubicBezTo>
                  <a:pt x="1205099" y="249238"/>
                  <a:pt x="1216160" y="251238"/>
                  <a:pt x="1227324" y="252413"/>
                </a:cubicBezTo>
                <a:cubicBezTo>
                  <a:pt x="1246335" y="254414"/>
                  <a:pt x="1265506" y="254804"/>
                  <a:pt x="1284474" y="257175"/>
                </a:cubicBezTo>
                <a:cubicBezTo>
                  <a:pt x="1364032" y="267120"/>
                  <a:pt x="1174448" y="259803"/>
                  <a:pt x="1360674" y="266700"/>
                </a:cubicBezTo>
                <a:cubicBezTo>
                  <a:pt x="1427322" y="269168"/>
                  <a:pt x="1494024" y="269875"/>
                  <a:pt x="1560699" y="271463"/>
                </a:cubicBezTo>
                <a:lnTo>
                  <a:pt x="1636899" y="280988"/>
                </a:lnTo>
                <a:cubicBezTo>
                  <a:pt x="1651172" y="282701"/>
                  <a:pt x="1665399" y="285126"/>
                  <a:pt x="1679761" y="285750"/>
                </a:cubicBezTo>
                <a:cubicBezTo>
                  <a:pt x="1738465" y="288302"/>
                  <a:pt x="1797236" y="288925"/>
                  <a:pt x="1855974" y="290513"/>
                </a:cubicBezTo>
                <a:cubicBezTo>
                  <a:pt x="1871849" y="292100"/>
                  <a:pt x="1887918" y="292335"/>
                  <a:pt x="1903599" y="295275"/>
                </a:cubicBezTo>
                <a:cubicBezTo>
                  <a:pt x="1913467" y="297125"/>
                  <a:pt x="1922226" y="303443"/>
                  <a:pt x="1932174" y="304800"/>
                </a:cubicBezTo>
                <a:cubicBezTo>
                  <a:pt x="1957390" y="308239"/>
                  <a:pt x="1982974" y="307975"/>
                  <a:pt x="2008374" y="309563"/>
                </a:cubicBezTo>
                <a:cubicBezTo>
                  <a:pt x="2016311" y="311150"/>
                  <a:pt x="2024147" y="313379"/>
                  <a:pt x="2032186" y="314325"/>
                </a:cubicBezTo>
                <a:cubicBezTo>
                  <a:pt x="2051171" y="316559"/>
                  <a:pt x="2070480" y="315945"/>
                  <a:pt x="2089336" y="319088"/>
                </a:cubicBezTo>
                <a:cubicBezTo>
                  <a:pt x="2099240" y="320739"/>
                  <a:pt x="2108171" y="326178"/>
                  <a:pt x="2117911" y="328613"/>
                </a:cubicBezTo>
                <a:cubicBezTo>
                  <a:pt x="2146333" y="335718"/>
                  <a:pt x="2195409" y="336637"/>
                  <a:pt x="2217924" y="338138"/>
                </a:cubicBezTo>
                <a:cubicBezTo>
                  <a:pt x="2227449" y="339725"/>
                  <a:pt x="2237131" y="340558"/>
                  <a:pt x="2246499" y="342900"/>
                </a:cubicBezTo>
                <a:cubicBezTo>
                  <a:pt x="2256239" y="345335"/>
                  <a:pt x="2265196" y="350629"/>
                  <a:pt x="2275074" y="352425"/>
                </a:cubicBezTo>
                <a:cubicBezTo>
                  <a:pt x="2300259" y="357004"/>
                  <a:pt x="2325874" y="358775"/>
                  <a:pt x="2351274" y="361950"/>
                </a:cubicBezTo>
                <a:cubicBezTo>
                  <a:pt x="2474521" y="377356"/>
                  <a:pt x="2382547" y="366496"/>
                  <a:pt x="2475099" y="376238"/>
                </a:cubicBezTo>
                <a:cubicBezTo>
                  <a:pt x="2489395" y="377743"/>
                  <a:pt x="2503712" y="379100"/>
                  <a:pt x="2517961" y="381000"/>
                </a:cubicBezTo>
                <a:cubicBezTo>
                  <a:pt x="2527533" y="382276"/>
                  <a:pt x="2536913" y="384961"/>
                  <a:pt x="2546536" y="385763"/>
                </a:cubicBezTo>
                <a:cubicBezTo>
                  <a:pt x="2633839" y="393039"/>
                  <a:pt x="2699877" y="395811"/>
                  <a:pt x="2784661" y="400050"/>
                </a:cubicBezTo>
                <a:cubicBezTo>
                  <a:pt x="2802676" y="403653"/>
                  <a:pt x="2829453" y="409612"/>
                  <a:pt x="2846574" y="409575"/>
                </a:cubicBezTo>
                <a:lnTo>
                  <a:pt x="5027799" y="400050"/>
                </a:lnTo>
                <a:cubicBezTo>
                  <a:pt x="5042086" y="398463"/>
                  <a:pt x="5056430" y="397321"/>
                  <a:pt x="5070661" y="395288"/>
                </a:cubicBezTo>
                <a:cubicBezTo>
                  <a:pt x="5089780" y="392557"/>
                  <a:pt x="5127811" y="385763"/>
                  <a:pt x="5127811" y="385763"/>
                </a:cubicBezTo>
                <a:cubicBezTo>
                  <a:pt x="5195686" y="363138"/>
                  <a:pt x="5125073" y="385864"/>
                  <a:pt x="5175436" y="371475"/>
                </a:cubicBezTo>
                <a:cubicBezTo>
                  <a:pt x="5217758" y="359383"/>
                  <a:pt x="5145601" y="376554"/>
                  <a:pt x="5223061" y="357188"/>
                </a:cubicBezTo>
                <a:cubicBezTo>
                  <a:pt x="5262834" y="347244"/>
                  <a:pt x="5232484" y="358809"/>
                  <a:pt x="5280211" y="342900"/>
                </a:cubicBezTo>
                <a:cubicBezTo>
                  <a:pt x="5313449" y="331821"/>
                  <a:pt x="5294025" y="336299"/>
                  <a:pt x="5323074" y="323850"/>
                </a:cubicBezTo>
                <a:cubicBezTo>
                  <a:pt x="5327688" y="321873"/>
                  <a:pt x="5332599" y="320675"/>
                  <a:pt x="5337361" y="319088"/>
                </a:cubicBezTo>
                <a:cubicBezTo>
                  <a:pt x="5340536" y="314325"/>
                  <a:pt x="5342489" y="308464"/>
                  <a:pt x="5346886" y="304800"/>
                </a:cubicBezTo>
                <a:cubicBezTo>
                  <a:pt x="5352340" y="300255"/>
                  <a:pt x="5359772" y="298797"/>
                  <a:pt x="5365936" y="295275"/>
                </a:cubicBezTo>
                <a:cubicBezTo>
                  <a:pt x="5370906" y="292435"/>
                  <a:pt x="5375827" y="289414"/>
                  <a:pt x="5380224" y="285750"/>
                </a:cubicBezTo>
                <a:cubicBezTo>
                  <a:pt x="5385398" y="281438"/>
                  <a:pt x="5389195" y="275598"/>
                  <a:pt x="5394511" y="271463"/>
                </a:cubicBezTo>
                <a:cubicBezTo>
                  <a:pt x="5403547" y="264435"/>
                  <a:pt x="5414991" y="260508"/>
                  <a:pt x="5423086" y="252413"/>
                </a:cubicBezTo>
                <a:cubicBezTo>
                  <a:pt x="5431878" y="243621"/>
                  <a:pt x="5445076" y="229075"/>
                  <a:pt x="5456424" y="223838"/>
                </a:cubicBezTo>
                <a:cubicBezTo>
                  <a:pt x="5470098" y="217527"/>
                  <a:pt x="5485384" y="215343"/>
                  <a:pt x="5499286" y="209550"/>
                </a:cubicBezTo>
                <a:cubicBezTo>
                  <a:pt x="5513477" y="203637"/>
                  <a:pt x="5516234" y="195427"/>
                  <a:pt x="5527861" y="185738"/>
                </a:cubicBezTo>
                <a:cubicBezTo>
                  <a:pt x="5532258" y="182074"/>
                  <a:pt x="5537386" y="179388"/>
                  <a:pt x="5542149" y="176213"/>
                </a:cubicBezTo>
                <a:cubicBezTo>
                  <a:pt x="5566180" y="140166"/>
                  <a:pt x="5553104" y="155733"/>
                  <a:pt x="5580249" y="128588"/>
                </a:cubicBezTo>
                <a:cubicBezTo>
                  <a:pt x="5590320" y="88299"/>
                  <a:pt x="5576600" y="129298"/>
                  <a:pt x="5599299" y="95250"/>
                </a:cubicBezTo>
                <a:cubicBezTo>
                  <a:pt x="5602084" y="91073"/>
                  <a:pt x="5601276" y="85140"/>
                  <a:pt x="5604061" y="80963"/>
                </a:cubicBezTo>
                <a:cubicBezTo>
                  <a:pt x="5607797" y="75359"/>
                  <a:pt x="5614037" y="71849"/>
                  <a:pt x="5618349" y="66675"/>
                </a:cubicBezTo>
                <a:cubicBezTo>
                  <a:pt x="5622013" y="62278"/>
                  <a:pt x="5625034" y="57358"/>
                  <a:pt x="5627874" y="52388"/>
                </a:cubicBezTo>
                <a:cubicBezTo>
                  <a:pt x="5631396" y="46224"/>
                  <a:pt x="5632854" y="38792"/>
                  <a:pt x="5637399" y="33338"/>
                </a:cubicBezTo>
                <a:cubicBezTo>
                  <a:pt x="5641063" y="28941"/>
                  <a:pt x="5646924" y="26988"/>
                  <a:pt x="5651686" y="23813"/>
                </a:cubicBezTo>
                <a:cubicBezTo>
                  <a:pt x="5663180" y="6571"/>
                  <a:pt x="5658651" y="14645"/>
                  <a:pt x="5665974" y="0"/>
                </a:cubicBezTo>
              </a:path>
            </a:pathLst>
          </a:cu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1719263" y="2106755"/>
            <a:ext cx="3448050" cy="455470"/>
          </a:xfrm>
          <a:custGeom>
            <a:avLst/>
            <a:gdLst>
              <a:gd name="connsiteX0" fmla="*/ 3448050 w 3448050"/>
              <a:gd name="connsiteY0" fmla="*/ 69708 h 455470"/>
              <a:gd name="connsiteX1" fmla="*/ 3400425 w 3448050"/>
              <a:gd name="connsiteY1" fmla="*/ 83995 h 455470"/>
              <a:gd name="connsiteX2" fmla="*/ 3005137 w 3448050"/>
              <a:gd name="connsiteY2" fmla="*/ 79233 h 455470"/>
              <a:gd name="connsiteX3" fmla="*/ 2967037 w 3448050"/>
              <a:gd name="connsiteY3" fmla="*/ 74470 h 455470"/>
              <a:gd name="connsiteX4" fmla="*/ 2933700 w 3448050"/>
              <a:gd name="connsiteY4" fmla="*/ 69708 h 455470"/>
              <a:gd name="connsiteX5" fmla="*/ 2762250 w 3448050"/>
              <a:gd name="connsiteY5" fmla="*/ 60183 h 455470"/>
              <a:gd name="connsiteX6" fmla="*/ 2686050 w 3448050"/>
              <a:gd name="connsiteY6" fmla="*/ 55420 h 455470"/>
              <a:gd name="connsiteX7" fmla="*/ 1885950 w 3448050"/>
              <a:gd name="connsiteY7" fmla="*/ 60183 h 455470"/>
              <a:gd name="connsiteX8" fmla="*/ 1776412 w 3448050"/>
              <a:gd name="connsiteY8" fmla="*/ 64945 h 455470"/>
              <a:gd name="connsiteX9" fmla="*/ 1752600 w 3448050"/>
              <a:gd name="connsiteY9" fmla="*/ 69708 h 455470"/>
              <a:gd name="connsiteX10" fmla="*/ 1733550 w 3448050"/>
              <a:gd name="connsiteY10" fmla="*/ 79233 h 455470"/>
              <a:gd name="connsiteX11" fmla="*/ 1628775 w 3448050"/>
              <a:gd name="connsiteY11" fmla="*/ 83995 h 455470"/>
              <a:gd name="connsiteX12" fmla="*/ 1609725 w 3448050"/>
              <a:gd name="connsiteY12" fmla="*/ 88758 h 455470"/>
              <a:gd name="connsiteX13" fmla="*/ 1538287 w 3448050"/>
              <a:gd name="connsiteY13" fmla="*/ 98283 h 455470"/>
              <a:gd name="connsiteX14" fmla="*/ 1462087 w 3448050"/>
              <a:gd name="connsiteY14" fmla="*/ 112570 h 455470"/>
              <a:gd name="connsiteX15" fmla="*/ 1381125 w 3448050"/>
              <a:gd name="connsiteY15" fmla="*/ 122095 h 455470"/>
              <a:gd name="connsiteX16" fmla="*/ 1362075 w 3448050"/>
              <a:gd name="connsiteY16" fmla="*/ 131620 h 455470"/>
              <a:gd name="connsiteX17" fmla="*/ 1285875 w 3448050"/>
              <a:gd name="connsiteY17" fmla="*/ 141145 h 455470"/>
              <a:gd name="connsiteX18" fmla="*/ 1266825 w 3448050"/>
              <a:gd name="connsiteY18" fmla="*/ 145908 h 455470"/>
              <a:gd name="connsiteX19" fmla="*/ 1252537 w 3448050"/>
              <a:gd name="connsiteY19" fmla="*/ 150670 h 455470"/>
              <a:gd name="connsiteX20" fmla="*/ 1219200 w 3448050"/>
              <a:gd name="connsiteY20" fmla="*/ 155433 h 455470"/>
              <a:gd name="connsiteX21" fmla="*/ 1200150 w 3448050"/>
              <a:gd name="connsiteY21" fmla="*/ 160195 h 455470"/>
              <a:gd name="connsiteX22" fmla="*/ 1171575 w 3448050"/>
              <a:gd name="connsiteY22" fmla="*/ 164958 h 455470"/>
              <a:gd name="connsiteX23" fmla="*/ 1143000 w 3448050"/>
              <a:gd name="connsiteY23" fmla="*/ 174483 h 455470"/>
              <a:gd name="connsiteX24" fmla="*/ 1109662 w 3448050"/>
              <a:gd name="connsiteY24" fmla="*/ 179245 h 455470"/>
              <a:gd name="connsiteX25" fmla="*/ 1085850 w 3448050"/>
              <a:gd name="connsiteY25" fmla="*/ 184008 h 455470"/>
              <a:gd name="connsiteX26" fmla="*/ 1052512 w 3448050"/>
              <a:gd name="connsiteY26" fmla="*/ 188770 h 455470"/>
              <a:gd name="connsiteX27" fmla="*/ 1019175 w 3448050"/>
              <a:gd name="connsiteY27" fmla="*/ 198295 h 455470"/>
              <a:gd name="connsiteX28" fmla="*/ 962025 w 3448050"/>
              <a:gd name="connsiteY28" fmla="*/ 203058 h 455470"/>
              <a:gd name="connsiteX29" fmla="*/ 914400 w 3448050"/>
              <a:gd name="connsiteY29" fmla="*/ 212583 h 455470"/>
              <a:gd name="connsiteX30" fmla="*/ 876300 w 3448050"/>
              <a:gd name="connsiteY30" fmla="*/ 217345 h 455470"/>
              <a:gd name="connsiteX31" fmla="*/ 833437 w 3448050"/>
              <a:gd name="connsiteY31" fmla="*/ 226870 h 455470"/>
              <a:gd name="connsiteX32" fmla="*/ 781050 w 3448050"/>
              <a:gd name="connsiteY32" fmla="*/ 231633 h 455470"/>
              <a:gd name="connsiteX33" fmla="*/ 752475 w 3448050"/>
              <a:gd name="connsiteY33" fmla="*/ 236395 h 455470"/>
              <a:gd name="connsiteX34" fmla="*/ 690562 w 3448050"/>
              <a:gd name="connsiteY34" fmla="*/ 245920 h 455470"/>
              <a:gd name="connsiteX35" fmla="*/ 666750 w 3448050"/>
              <a:gd name="connsiteY35" fmla="*/ 250683 h 455470"/>
              <a:gd name="connsiteX36" fmla="*/ 628650 w 3448050"/>
              <a:gd name="connsiteY36" fmla="*/ 255445 h 455470"/>
              <a:gd name="connsiteX37" fmla="*/ 600075 w 3448050"/>
              <a:gd name="connsiteY37" fmla="*/ 264970 h 455470"/>
              <a:gd name="connsiteX38" fmla="*/ 585787 w 3448050"/>
              <a:gd name="connsiteY38" fmla="*/ 269733 h 455470"/>
              <a:gd name="connsiteX39" fmla="*/ 552450 w 3448050"/>
              <a:gd name="connsiteY39" fmla="*/ 274495 h 455470"/>
              <a:gd name="connsiteX40" fmla="*/ 519112 w 3448050"/>
              <a:gd name="connsiteY40" fmla="*/ 288783 h 455470"/>
              <a:gd name="connsiteX41" fmla="*/ 476250 w 3448050"/>
              <a:gd name="connsiteY41" fmla="*/ 293545 h 455470"/>
              <a:gd name="connsiteX42" fmla="*/ 452437 w 3448050"/>
              <a:gd name="connsiteY42" fmla="*/ 298308 h 455470"/>
              <a:gd name="connsiteX43" fmla="*/ 404812 w 3448050"/>
              <a:gd name="connsiteY43" fmla="*/ 303070 h 455470"/>
              <a:gd name="connsiteX44" fmla="*/ 376237 w 3448050"/>
              <a:gd name="connsiteY44" fmla="*/ 312595 h 455470"/>
              <a:gd name="connsiteX45" fmla="*/ 357187 w 3448050"/>
              <a:gd name="connsiteY45" fmla="*/ 322120 h 455470"/>
              <a:gd name="connsiteX46" fmla="*/ 304800 w 3448050"/>
              <a:gd name="connsiteY46" fmla="*/ 336408 h 455470"/>
              <a:gd name="connsiteX47" fmla="*/ 252412 w 3448050"/>
              <a:gd name="connsiteY47" fmla="*/ 355458 h 455470"/>
              <a:gd name="connsiteX48" fmla="*/ 252412 w 3448050"/>
              <a:gd name="connsiteY48" fmla="*/ 355458 h 455470"/>
              <a:gd name="connsiteX49" fmla="*/ 190500 w 3448050"/>
              <a:gd name="connsiteY49" fmla="*/ 379270 h 455470"/>
              <a:gd name="connsiteX50" fmla="*/ 166687 w 3448050"/>
              <a:gd name="connsiteY50" fmla="*/ 384033 h 455470"/>
              <a:gd name="connsiteX51" fmla="*/ 128587 w 3448050"/>
              <a:gd name="connsiteY51" fmla="*/ 403083 h 455470"/>
              <a:gd name="connsiteX52" fmla="*/ 90487 w 3448050"/>
              <a:gd name="connsiteY52" fmla="*/ 412608 h 455470"/>
              <a:gd name="connsiteX53" fmla="*/ 76200 w 3448050"/>
              <a:gd name="connsiteY53" fmla="*/ 417370 h 455470"/>
              <a:gd name="connsiteX54" fmla="*/ 19050 w 3448050"/>
              <a:gd name="connsiteY54" fmla="*/ 445945 h 455470"/>
              <a:gd name="connsiteX55" fmla="*/ 19050 w 3448050"/>
              <a:gd name="connsiteY55" fmla="*/ 445945 h 455470"/>
              <a:gd name="connsiteX56" fmla="*/ 0 w 3448050"/>
              <a:gd name="connsiteY56" fmla="*/ 455470 h 45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448050" h="455470">
                <a:moveTo>
                  <a:pt x="3448050" y="69708"/>
                </a:moveTo>
                <a:cubicBezTo>
                  <a:pt x="3428684" y="82618"/>
                  <a:pt x="3431071" y="83995"/>
                  <a:pt x="3400425" y="83995"/>
                </a:cubicBezTo>
                <a:cubicBezTo>
                  <a:pt x="3268653" y="83995"/>
                  <a:pt x="3136900" y="80820"/>
                  <a:pt x="3005137" y="79233"/>
                </a:cubicBezTo>
                <a:lnTo>
                  <a:pt x="2967037" y="74470"/>
                </a:lnTo>
                <a:cubicBezTo>
                  <a:pt x="2955910" y="72986"/>
                  <a:pt x="2944869" y="70825"/>
                  <a:pt x="2933700" y="69708"/>
                </a:cubicBezTo>
                <a:cubicBezTo>
                  <a:pt x="2870101" y="63348"/>
                  <a:pt x="2831105" y="63714"/>
                  <a:pt x="2762250" y="60183"/>
                </a:cubicBezTo>
                <a:cubicBezTo>
                  <a:pt x="2736834" y="58880"/>
                  <a:pt x="2711450" y="57008"/>
                  <a:pt x="2686050" y="55420"/>
                </a:cubicBezTo>
                <a:cubicBezTo>
                  <a:pt x="2408917" y="0"/>
                  <a:pt x="2656326" y="47758"/>
                  <a:pt x="1885950" y="60183"/>
                </a:cubicBezTo>
                <a:cubicBezTo>
                  <a:pt x="1849408" y="60772"/>
                  <a:pt x="1812925" y="63358"/>
                  <a:pt x="1776412" y="64945"/>
                </a:cubicBezTo>
                <a:cubicBezTo>
                  <a:pt x="1768475" y="66533"/>
                  <a:pt x="1760279" y="67148"/>
                  <a:pt x="1752600" y="69708"/>
                </a:cubicBezTo>
                <a:cubicBezTo>
                  <a:pt x="1745865" y="71953"/>
                  <a:pt x="1740603" y="78419"/>
                  <a:pt x="1733550" y="79233"/>
                </a:cubicBezTo>
                <a:cubicBezTo>
                  <a:pt x="1698819" y="83240"/>
                  <a:pt x="1663700" y="82408"/>
                  <a:pt x="1628775" y="83995"/>
                </a:cubicBezTo>
                <a:cubicBezTo>
                  <a:pt x="1622425" y="85583"/>
                  <a:pt x="1616194" y="87763"/>
                  <a:pt x="1609725" y="88758"/>
                </a:cubicBezTo>
                <a:cubicBezTo>
                  <a:pt x="1511534" y="103864"/>
                  <a:pt x="1611760" y="84924"/>
                  <a:pt x="1538287" y="98283"/>
                </a:cubicBezTo>
                <a:cubicBezTo>
                  <a:pt x="1512861" y="102906"/>
                  <a:pt x="1487772" y="109716"/>
                  <a:pt x="1462087" y="112570"/>
                </a:cubicBezTo>
                <a:cubicBezTo>
                  <a:pt x="1406504" y="118747"/>
                  <a:pt x="1433489" y="115550"/>
                  <a:pt x="1381125" y="122095"/>
                </a:cubicBezTo>
                <a:cubicBezTo>
                  <a:pt x="1374775" y="125270"/>
                  <a:pt x="1368810" y="129375"/>
                  <a:pt x="1362075" y="131620"/>
                </a:cubicBezTo>
                <a:cubicBezTo>
                  <a:pt x="1343619" y="137772"/>
                  <a:pt x="1297477" y="140090"/>
                  <a:pt x="1285875" y="141145"/>
                </a:cubicBezTo>
                <a:cubicBezTo>
                  <a:pt x="1279525" y="142733"/>
                  <a:pt x="1273119" y="144110"/>
                  <a:pt x="1266825" y="145908"/>
                </a:cubicBezTo>
                <a:cubicBezTo>
                  <a:pt x="1261998" y="147287"/>
                  <a:pt x="1257460" y="149685"/>
                  <a:pt x="1252537" y="150670"/>
                </a:cubicBezTo>
                <a:cubicBezTo>
                  <a:pt x="1241530" y="152871"/>
                  <a:pt x="1230244" y="153425"/>
                  <a:pt x="1219200" y="155433"/>
                </a:cubicBezTo>
                <a:cubicBezTo>
                  <a:pt x="1212760" y="156604"/>
                  <a:pt x="1206568" y="158911"/>
                  <a:pt x="1200150" y="160195"/>
                </a:cubicBezTo>
                <a:cubicBezTo>
                  <a:pt x="1190681" y="162089"/>
                  <a:pt x="1180943" y="162616"/>
                  <a:pt x="1171575" y="164958"/>
                </a:cubicBezTo>
                <a:cubicBezTo>
                  <a:pt x="1161835" y="167393"/>
                  <a:pt x="1152939" y="173063"/>
                  <a:pt x="1143000" y="174483"/>
                </a:cubicBezTo>
                <a:cubicBezTo>
                  <a:pt x="1131887" y="176070"/>
                  <a:pt x="1120735" y="177400"/>
                  <a:pt x="1109662" y="179245"/>
                </a:cubicBezTo>
                <a:cubicBezTo>
                  <a:pt x="1101678" y="180576"/>
                  <a:pt x="1093834" y="182677"/>
                  <a:pt x="1085850" y="184008"/>
                </a:cubicBezTo>
                <a:cubicBezTo>
                  <a:pt x="1074777" y="185853"/>
                  <a:pt x="1063625" y="187183"/>
                  <a:pt x="1052512" y="188770"/>
                </a:cubicBezTo>
                <a:cubicBezTo>
                  <a:pt x="1043018" y="191935"/>
                  <a:pt x="1028749" y="197098"/>
                  <a:pt x="1019175" y="198295"/>
                </a:cubicBezTo>
                <a:cubicBezTo>
                  <a:pt x="1000207" y="200666"/>
                  <a:pt x="981075" y="201470"/>
                  <a:pt x="962025" y="203058"/>
                </a:cubicBezTo>
                <a:cubicBezTo>
                  <a:pt x="946150" y="206233"/>
                  <a:pt x="930464" y="210575"/>
                  <a:pt x="914400" y="212583"/>
                </a:cubicBezTo>
                <a:cubicBezTo>
                  <a:pt x="901700" y="214170"/>
                  <a:pt x="888904" y="215121"/>
                  <a:pt x="876300" y="217345"/>
                </a:cubicBezTo>
                <a:cubicBezTo>
                  <a:pt x="861887" y="219888"/>
                  <a:pt x="847911" y="224699"/>
                  <a:pt x="833437" y="226870"/>
                </a:cubicBezTo>
                <a:cubicBezTo>
                  <a:pt x="816097" y="229471"/>
                  <a:pt x="798464" y="229584"/>
                  <a:pt x="781050" y="231633"/>
                </a:cubicBezTo>
                <a:cubicBezTo>
                  <a:pt x="771460" y="232761"/>
                  <a:pt x="762019" y="234927"/>
                  <a:pt x="752475" y="236395"/>
                </a:cubicBezTo>
                <a:cubicBezTo>
                  <a:pt x="717743" y="241738"/>
                  <a:pt x="723186" y="239988"/>
                  <a:pt x="690562" y="245920"/>
                </a:cubicBezTo>
                <a:cubicBezTo>
                  <a:pt x="682598" y="247368"/>
                  <a:pt x="674750" y="249452"/>
                  <a:pt x="666750" y="250683"/>
                </a:cubicBezTo>
                <a:cubicBezTo>
                  <a:pt x="654100" y="252629"/>
                  <a:pt x="641350" y="253858"/>
                  <a:pt x="628650" y="255445"/>
                </a:cubicBezTo>
                <a:lnTo>
                  <a:pt x="600075" y="264970"/>
                </a:lnTo>
                <a:cubicBezTo>
                  <a:pt x="595312" y="266558"/>
                  <a:pt x="590757" y="269023"/>
                  <a:pt x="585787" y="269733"/>
                </a:cubicBezTo>
                <a:lnTo>
                  <a:pt x="552450" y="274495"/>
                </a:lnTo>
                <a:cubicBezTo>
                  <a:pt x="541337" y="279258"/>
                  <a:pt x="530841" y="285851"/>
                  <a:pt x="519112" y="288783"/>
                </a:cubicBezTo>
                <a:cubicBezTo>
                  <a:pt x="505166" y="292270"/>
                  <a:pt x="490481" y="291512"/>
                  <a:pt x="476250" y="293545"/>
                </a:cubicBezTo>
                <a:cubicBezTo>
                  <a:pt x="468236" y="294690"/>
                  <a:pt x="460461" y="297238"/>
                  <a:pt x="452437" y="298308"/>
                </a:cubicBezTo>
                <a:cubicBezTo>
                  <a:pt x="436623" y="300417"/>
                  <a:pt x="420687" y="301483"/>
                  <a:pt x="404812" y="303070"/>
                </a:cubicBezTo>
                <a:cubicBezTo>
                  <a:pt x="395287" y="306245"/>
                  <a:pt x="385217" y="308105"/>
                  <a:pt x="376237" y="312595"/>
                </a:cubicBezTo>
                <a:cubicBezTo>
                  <a:pt x="369887" y="315770"/>
                  <a:pt x="363779" y="319483"/>
                  <a:pt x="357187" y="322120"/>
                </a:cubicBezTo>
                <a:cubicBezTo>
                  <a:pt x="333019" y="331787"/>
                  <a:pt x="328713" y="331625"/>
                  <a:pt x="304800" y="336408"/>
                </a:cubicBezTo>
                <a:cubicBezTo>
                  <a:pt x="279620" y="353194"/>
                  <a:pt x="296065" y="344545"/>
                  <a:pt x="252412" y="355458"/>
                </a:cubicBezTo>
                <a:lnTo>
                  <a:pt x="252412" y="355458"/>
                </a:lnTo>
                <a:cubicBezTo>
                  <a:pt x="230282" y="366523"/>
                  <a:pt x="218057" y="373758"/>
                  <a:pt x="190500" y="379270"/>
                </a:cubicBezTo>
                <a:cubicBezTo>
                  <a:pt x="182562" y="380858"/>
                  <a:pt x="174540" y="382070"/>
                  <a:pt x="166687" y="384033"/>
                </a:cubicBezTo>
                <a:cubicBezTo>
                  <a:pt x="145206" y="389403"/>
                  <a:pt x="153777" y="390488"/>
                  <a:pt x="128587" y="403083"/>
                </a:cubicBezTo>
                <a:cubicBezTo>
                  <a:pt x="117704" y="408524"/>
                  <a:pt x="101349" y="409892"/>
                  <a:pt x="90487" y="412608"/>
                </a:cubicBezTo>
                <a:cubicBezTo>
                  <a:pt x="85617" y="413826"/>
                  <a:pt x="80962" y="415783"/>
                  <a:pt x="76200" y="417370"/>
                </a:cubicBezTo>
                <a:cubicBezTo>
                  <a:pt x="39271" y="441989"/>
                  <a:pt x="58485" y="432800"/>
                  <a:pt x="19050" y="445945"/>
                </a:cubicBezTo>
                <a:lnTo>
                  <a:pt x="19050" y="445945"/>
                </a:lnTo>
                <a:lnTo>
                  <a:pt x="0" y="45547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1895475" y="1938338"/>
            <a:ext cx="3824483" cy="1228725"/>
          </a:xfrm>
          <a:custGeom>
            <a:avLst/>
            <a:gdLst>
              <a:gd name="connsiteX0" fmla="*/ 3814763 w 3824483"/>
              <a:gd name="connsiteY0" fmla="*/ 1128712 h 1228725"/>
              <a:gd name="connsiteX1" fmla="*/ 3781425 w 3824483"/>
              <a:gd name="connsiteY1" fmla="*/ 1143000 h 1228725"/>
              <a:gd name="connsiteX2" fmla="*/ 3767138 w 3824483"/>
              <a:gd name="connsiteY2" fmla="*/ 1152525 h 1228725"/>
              <a:gd name="connsiteX3" fmla="*/ 3733800 w 3824483"/>
              <a:gd name="connsiteY3" fmla="*/ 1162050 h 1228725"/>
              <a:gd name="connsiteX4" fmla="*/ 3719513 w 3824483"/>
              <a:gd name="connsiteY4" fmla="*/ 1176337 h 1228725"/>
              <a:gd name="connsiteX5" fmla="*/ 3690938 w 3824483"/>
              <a:gd name="connsiteY5" fmla="*/ 1185862 h 1228725"/>
              <a:gd name="connsiteX6" fmla="*/ 3652838 w 3824483"/>
              <a:gd name="connsiteY6" fmla="*/ 1200150 h 1228725"/>
              <a:gd name="connsiteX7" fmla="*/ 3629025 w 3824483"/>
              <a:gd name="connsiteY7" fmla="*/ 1204912 h 1228725"/>
              <a:gd name="connsiteX8" fmla="*/ 3614738 w 3824483"/>
              <a:gd name="connsiteY8" fmla="*/ 1214437 h 1228725"/>
              <a:gd name="connsiteX9" fmla="*/ 3576638 w 3824483"/>
              <a:gd name="connsiteY9" fmla="*/ 1223962 h 1228725"/>
              <a:gd name="connsiteX10" fmla="*/ 3562350 w 3824483"/>
              <a:gd name="connsiteY10" fmla="*/ 1228725 h 1228725"/>
              <a:gd name="connsiteX11" fmla="*/ 2647950 w 3824483"/>
              <a:gd name="connsiteY11" fmla="*/ 1223962 h 1228725"/>
              <a:gd name="connsiteX12" fmla="*/ 2609850 w 3824483"/>
              <a:gd name="connsiteY12" fmla="*/ 1214437 h 1228725"/>
              <a:gd name="connsiteX13" fmla="*/ 2562225 w 3824483"/>
              <a:gd name="connsiteY13" fmla="*/ 1209675 h 1228725"/>
              <a:gd name="connsiteX14" fmla="*/ 2538413 w 3824483"/>
              <a:gd name="connsiteY14" fmla="*/ 1204912 h 1228725"/>
              <a:gd name="connsiteX15" fmla="*/ 2495550 w 3824483"/>
              <a:gd name="connsiteY15" fmla="*/ 1200150 h 1228725"/>
              <a:gd name="connsiteX16" fmla="*/ 2428875 w 3824483"/>
              <a:gd name="connsiteY16" fmla="*/ 1181100 h 1228725"/>
              <a:gd name="connsiteX17" fmla="*/ 2376488 w 3824483"/>
              <a:gd name="connsiteY17" fmla="*/ 1176337 h 1228725"/>
              <a:gd name="connsiteX18" fmla="*/ 2333625 w 3824483"/>
              <a:gd name="connsiteY18" fmla="*/ 1166812 h 1228725"/>
              <a:gd name="connsiteX19" fmla="*/ 2309813 w 3824483"/>
              <a:gd name="connsiteY19" fmla="*/ 1162050 h 1228725"/>
              <a:gd name="connsiteX20" fmla="*/ 2219325 w 3824483"/>
              <a:gd name="connsiteY20" fmla="*/ 1138237 h 1228725"/>
              <a:gd name="connsiteX21" fmla="*/ 2162175 w 3824483"/>
              <a:gd name="connsiteY21" fmla="*/ 1133475 h 1228725"/>
              <a:gd name="connsiteX22" fmla="*/ 2143125 w 3824483"/>
              <a:gd name="connsiteY22" fmla="*/ 1123950 h 1228725"/>
              <a:gd name="connsiteX23" fmla="*/ 2090738 w 3824483"/>
              <a:gd name="connsiteY23" fmla="*/ 1114425 h 1228725"/>
              <a:gd name="connsiteX24" fmla="*/ 2024063 w 3824483"/>
              <a:gd name="connsiteY24" fmla="*/ 1095375 h 1228725"/>
              <a:gd name="connsiteX25" fmla="*/ 1947863 w 3824483"/>
              <a:gd name="connsiteY25" fmla="*/ 1062037 h 1228725"/>
              <a:gd name="connsiteX26" fmla="*/ 1914525 w 3824483"/>
              <a:gd name="connsiteY26" fmla="*/ 1052512 h 1228725"/>
              <a:gd name="connsiteX27" fmla="*/ 1876425 w 3824483"/>
              <a:gd name="connsiteY27" fmla="*/ 1033462 h 1228725"/>
              <a:gd name="connsiteX28" fmla="*/ 1862138 w 3824483"/>
              <a:gd name="connsiteY28" fmla="*/ 1023937 h 1228725"/>
              <a:gd name="connsiteX29" fmla="*/ 1838325 w 3824483"/>
              <a:gd name="connsiteY29" fmla="*/ 1009650 h 1228725"/>
              <a:gd name="connsiteX30" fmla="*/ 1819275 w 3824483"/>
              <a:gd name="connsiteY30" fmla="*/ 1004887 h 1228725"/>
              <a:gd name="connsiteX31" fmla="*/ 1804988 w 3824483"/>
              <a:gd name="connsiteY31" fmla="*/ 995362 h 1228725"/>
              <a:gd name="connsiteX32" fmla="*/ 1785938 w 3824483"/>
              <a:gd name="connsiteY32" fmla="*/ 981075 h 1228725"/>
              <a:gd name="connsiteX33" fmla="*/ 1762125 w 3824483"/>
              <a:gd name="connsiteY33" fmla="*/ 976312 h 1228725"/>
              <a:gd name="connsiteX34" fmla="*/ 1733550 w 3824483"/>
              <a:gd name="connsiteY34" fmla="*/ 962025 h 1228725"/>
              <a:gd name="connsiteX35" fmla="*/ 1704975 w 3824483"/>
              <a:gd name="connsiteY35" fmla="*/ 947737 h 1228725"/>
              <a:gd name="connsiteX36" fmla="*/ 1676400 w 3824483"/>
              <a:gd name="connsiteY36" fmla="*/ 938212 h 1228725"/>
              <a:gd name="connsiteX37" fmla="*/ 1652588 w 3824483"/>
              <a:gd name="connsiteY37" fmla="*/ 919162 h 1228725"/>
              <a:gd name="connsiteX38" fmla="*/ 1595438 w 3824483"/>
              <a:gd name="connsiteY38" fmla="*/ 900112 h 1228725"/>
              <a:gd name="connsiteX39" fmla="*/ 1538288 w 3824483"/>
              <a:gd name="connsiteY39" fmla="*/ 871537 h 1228725"/>
              <a:gd name="connsiteX40" fmla="*/ 1519238 w 3824483"/>
              <a:gd name="connsiteY40" fmla="*/ 862012 h 1228725"/>
              <a:gd name="connsiteX41" fmla="*/ 1481138 w 3824483"/>
              <a:gd name="connsiteY41" fmla="*/ 847725 h 1228725"/>
              <a:gd name="connsiteX42" fmla="*/ 1466850 w 3824483"/>
              <a:gd name="connsiteY42" fmla="*/ 842962 h 1228725"/>
              <a:gd name="connsiteX43" fmla="*/ 1423988 w 3824483"/>
              <a:gd name="connsiteY43" fmla="*/ 819150 h 1228725"/>
              <a:gd name="connsiteX44" fmla="*/ 1400175 w 3824483"/>
              <a:gd name="connsiteY44" fmla="*/ 814387 h 1228725"/>
              <a:gd name="connsiteX45" fmla="*/ 1357313 w 3824483"/>
              <a:gd name="connsiteY45" fmla="*/ 790575 h 1228725"/>
              <a:gd name="connsiteX46" fmla="*/ 1343025 w 3824483"/>
              <a:gd name="connsiteY46" fmla="*/ 781050 h 1228725"/>
              <a:gd name="connsiteX47" fmla="*/ 1323975 w 3824483"/>
              <a:gd name="connsiteY47" fmla="*/ 771525 h 1228725"/>
              <a:gd name="connsiteX48" fmla="*/ 1252538 w 3824483"/>
              <a:gd name="connsiteY48" fmla="*/ 714375 h 1228725"/>
              <a:gd name="connsiteX49" fmla="*/ 1228725 w 3824483"/>
              <a:gd name="connsiteY49" fmla="*/ 704850 h 1228725"/>
              <a:gd name="connsiteX50" fmla="*/ 1204913 w 3824483"/>
              <a:gd name="connsiteY50" fmla="*/ 685800 h 1228725"/>
              <a:gd name="connsiteX51" fmla="*/ 1190625 w 3824483"/>
              <a:gd name="connsiteY51" fmla="*/ 681037 h 1228725"/>
              <a:gd name="connsiteX52" fmla="*/ 1176338 w 3824483"/>
              <a:gd name="connsiteY52" fmla="*/ 666750 h 1228725"/>
              <a:gd name="connsiteX53" fmla="*/ 1147763 w 3824483"/>
              <a:gd name="connsiteY53" fmla="*/ 652462 h 1228725"/>
              <a:gd name="connsiteX54" fmla="*/ 1128713 w 3824483"/>
              <a:gd name="connsiteY54" fmla="*/ 638175 h 1228725"/>
              <a:gd name="connsiteX55" fmla="*/ 1114425 w 3824483"/>
              <a:gd name="connsiteY55" fmla="*/ 633412 h 1228725"/>
              <a:gd name="connsiteX56" fmla="*/ 1100138 w 3824483"/>
              <a:gd name="connsiteY56" fmla="*/ 619125 h 1228725"/>
              <a:gd name="connsiteX57" fmla="*/ 1081088 w 3824483"/>
              <a:gd name="connsiteY57" fmla="*/ 604837 h 1228725"/>
              <a:gd name="connsiteX58" fmla="*/ 1062038 w 3824483"/>
              <a:gd name="connsiteY58" fmla="*/ 595312 h 1228725"/>
              <a:gd name="connsiteX59" fmla="*/ 1038225 w 3824483"/>
              <a:gd name="connsiteY59" fmla="*/ 581025 h 1228725"/>
              <a:gd name="connsiteX60" fmla="*/ 1004888 w 3824483"/>
              <a:gd name="connsiteY60" fmla="*/ 552450 h 1228725"/>
              <a:gd name="connsiteX61" fmla="*/ 957263 w 3824483"/>
              <a:gd name="connsiteY61" fmla="*/ 519112 h 1228725"/>
              <a:gd name="connsiteX62" fmla="*/ 942975 w 3824483"/>
              <a:gd name="connsiteY62" fmla="*/ 514350 h 1228725"/>
              <a:gd name="connsiteX63" fmla="*/ 923925 w 3824483"/>
              <a:gd name="connsiteY63" fmla="*/ 504825 h 1228725"/>
              <a:gd name="connsiteX64" fmla="*/ 909638 w 3824483"/>
              <a:gd name="connsiteY64" fmla="*/ 490537 h 1228725"/>
              <a:gd name="connsiteX65" fmla="*/ 895350 w 3824483"/>
              <a:gd name="connsiteY65" fmla="*/ 485775 h 1228725"/>
              <a:gd name="connsiteX66" fmla="*/ 881063 w 3824483"/>
              <a:gd name="connsiteY66" fmla="*/ 476250 h 1228725"/>
              <a:gd name="connsiteX67" fmla="*/ 862013 w 3824483"/>
              <a:gd name="connsiteY67" fmla="*/ 466725 h 1228725"/>
              <a:gd name="connsiteX68" fmla="*/ 847725 w 3824483"/>
              <a:gd name="connsiteY68" fmla="*/ 452437 h 1228725"/>
              <a:gd name="connsiteX69" fmla="*/ 795338 w 3824483"/>
              <a:gd name="connsiteY69" fmla="*/ 423862 h 1228725"/>
              <a:gd name="connsiteX70" fmla="*/ 752475 w 3824483"/>
              <a:gd name="connsiteY70" fmla="*/ 395287 h 1228725"/>
              <a:gd name="connsiteX71" fmla="*/ 719138 w 3824483"/>
              <a:gd name="connsiteY71" fmla="*/ 385762 h 1228725"/>
              <a:gd name="connsiteX72" fmla="*/ 685800 w 3824483"/>
              <a:gd name="connsiteY72" fmla="*/ 361950 h 1228725"/>
              <a:gd name="connsiteX73" fmla="*/ 652463 w 3824483"/>
              <a:gd name="connsiteY73" fmla="*/ 347662 h 1228725"/>
              <a:gd name="connsiteX74" fmla="*/ 633413 w 3824483"/>
              <a:gd name="connsiteY74" fmla="*/ 333375 h 1228725"/>
              <a:gd name="connsiteX75" fmla="*/ 604838 w 3824483"/>
              <a:gd name="connsiteY75" fmla="*/ 314325 h 1228725"/>
              <a:gd name="connsiteX76" fmla="*/ 576263 w 3824483"/>
              <a:gd name="connsiteY76" fmla="*/ 295275 h 1228725"/>
              <a:gd name="connsiteX77" fmla="*/ 547688 w 3824483"/>
              <a:gd name="connsiteY77" fmla="*/ 276225 h 1228725"/>
              <a:gd name="connsiteX78" fmla="*/ 519113 w 3824483"/>
              <a:gd name="connsiteY78" fmla="*/ 257175 h 1228725"/>
              <a:gd name="connsiteX79" fmla="*/ 504825 w 3824483"/>
              <a:gd name="connsiteY79" fmla="*/ 242887 h 1228725"/>
              <a:gd name="connsiteX80" fmla="*/ 490538 w 3824483"/>
              <a:gd name="connsiteY80" fmla="*/ 238125 h 1228725"/>
              <a:gd name="connsiteX81" fmla="*/ 476250 w 3824483"/>
              <a:gd name="connsiteY81" fmla="*/ 228600 h 1228725"/>
              <a:gd name="connsiteX82" fmla="*/ 461963 w 3824483"/>
              <a:gd name="connsiteY82" fmla="*/ 214312 h 1228725"/>
              <a:gd name="connsiteX83" fmla="*/ 438150 w 3824483"/>
              <a:gd name="connsiteY83" fmla="*/ 200025 h 1228725"/>
              <a:gd name="connsiteX84" fmla="*/ 423863 w 3824483"/>
              <a:gd name="connsiteY84" fmla="*/ 190500 h 1228725"/>
              <a:gd name="connsiteX85" fmla="*/ 404813 w 3824483"/>
              <a:gd name="connsiteY85" fmla="*/ 180975 h 1228725"/>
              <a:gd name="connsiteX86" fmla="*/ 376238 w 3824483"/>
              <a:gd name="connsiteY86" fmla="*/ 161925 h 1228725"/>
              <a:gd name="connsiteX87" fmla="*/ 361950 w 3824483"/>
              <a:gd name="connsiteY87" fmla="*/ 157162 h 1228725"/>
              <a:gd name="connsiteX88" fmla="*/ 338138 w 3824483"/>
              <a:gd name="connsiteY88" fmla="*/ 142875 h 1228725"/>
              <a:gd name="connsiteX89" fmla="*/ 309563 w 3824483"/>
              <a:gd name="connsiteY89" fmla="*/ 123825 h 1228725"/>
              <a:gd name="connsiteX90" fmla="*/ 280988 w 3824483"/>
              <a:gd name="connsiteY90" fmla="*/ 109537 h 1228725"/>
              <a:gd name="connsiteX91" fmla="*/ 252413 w 3824483"/>
              <a:gd name="connsiteY91" fmla="*/ 100012 h 1228725"/>
              <a:gd name="connsiteX92" fmla="*/ 233363 w 3824483"/>
              <a:gd name="connsiteY92" fmla="*/ 90487 h 1228725"/>
              <a:gd name="connsiteX93" fmla="*/ 200025 w 3824483"/>
              <a:gd name="connsiteY93" fmla="*/ 71437 h 1228725"/>
              <a:gd name="connsiteX94" fmla="*/ 161925 w 3824483"/>
              <a:gd name="connsiteY94" fmla="*/ 61912 h 1228725"/>
              <a:gd name="connsiteX95" fmla="*/ 142875 w 3824483"/>
              <a:gd name="connsiteY95" fmla="*/ 52387 h 1228725"/>
              <a:gd name="connsiteX96" fmla="*/ 123825 w 3824483"/>
              <a:gd name="connsiteY96" fmla="*/ 47625 h 1228725"/>
              <a:gd name="connsiteX97" fmla="*/ 109538 w 3824483"/>
              <a:gd name="connsiteY97" fmla="*/ 38100 h 1228725"/>
              <a:gd name="connsiteX98" fmla="*/ 95250 w 3824483"/>
              <a:gd name="connsiteY98" fmla="*/ 33337 h 1228725"/>
              <a:gd name="connsiteX99" fmla="*/ 80963 w 3824483"/>
              <a:gd name="connsiteY99" fmla="*/ 23812 h 1228725"/>
              <a:gd name="connsiteX100" fmla="*/ 52388 w 3824483"/>
              <a:gd name="connsiteY100" fmla="*/ 14287 h 1228725"/>
              <a:gd name="connsiteX101" fmla="*/ 38100 w 3824483"/>
              <a:gd name="connsiteY101" fmla="*/ 9525 h 1228725"/>
              <a:gd name="connsiteX102" fmla="*/ 0 w 3824483"/>
              <a:gd name="connsiteY102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3824483" h="1228725">
                <a:moveTo>
                  <a:pt x="3814763" y="1128712"/>
                </a:moveTo>
                <a:cubicBezTo>
                  <a:pt x="3778890" y="1152627"/>
                  <a:pt x="3824483" y="1124546"/>
                  <a:pt x="3781425" y="1143000"/>
                </a:cubicBezTo>
                <a:cubicBezTo>
                  <a:pt x="3776164" y="1145255"/>
                  <a:pt x="3772257" y="1149965"/>
                  <a:pt x="3767138" y="1152525"/>
                </a:cubicBezTo>
                <a:cubicBezTo>
                  <a:pt x="3760310" y="1155939"/>
                  <a:pt x="3739897" y="1160526"/>
                  <a:pt x="3733800" y="1162050"/>
                </a:cubicBezTo>
                <a:cubicBezTo>
                  <a:pt x="3729038" y="1166812"/>
                  <a:pt x="3725400" y="1173066"/>
                  <a:pt x="3719513" y="1176337"/>
                </a:cubicBezTo>
                <a:cubicBezTo>
                  <a:pt x="3710736" y="1181213"/>
                  <a:pt x="3700260" y="1182133"/>
                  <a:pt x="3690938" y="1185862"/>
                </a:cubicBezTo>
                <a:cubicBezTo>
                  <a:pt x="3683667" y="1188770"/>
                  <a:pt x="3662785" y="1197663"/>
                  <a:pt x="3652838" y="1200150"/>
                </a:cubicBezTo>
                <a:cubicBezTo>
                  <a:pt x="3644985" y="1202113"/>
                  <a:pt x="3636963" y="1203325"/>
                  <a:pt x="3629025" y="1204912"/>
                </a:cubicBezTo>
                <a:cubicBezTo>
                  <a:pt x="3624263" y="1208087"/>
                  <a:pt x="3620117" y="1212481"/>
                  <a:pt x="3614738" y="1214437"/>
                </a:cubicBezTo>
                <a:cubicBezTo>
                  <a:pt x="3602435" y="1218911"/>
                  <a:pt x="3589057" y="1219822"/>
                  <a:pt x="3576638" y="1223962"/>
                </a:cubicBezTo>
                <a:lnTo>
                  <a:pt x="3562350" y="1228725"/>
                </a:lnTo>
                <a:lnTo>
                  <a:pt x="2647950" y="1223962"/>
                </a:lnTo>
                <a:cubicBezTo>
                  <a:pt x="2634861" y="1223766"/>
                  <a:pt x="2622763" y="1216589"/>
                  <a:pt x="2609850" y="1214437"/>
                </a:cubicBezTo>
                <a:cubicBezTo>
                  <a:pt x="2594113" y="1211814"/>
                  <a:pt x="2578100" y="1211262"/>
                  <a:pt x="2562225" y="1209675"/>
                </a:cubicBezTo>
                <a:cubicBezTo>
                  <a:pt x="2554288" y="1208087"/>
                  <a:pt x="2546426" y="1206057"/>
                  <a:pt x="2538413" y="1204912"/>
                </a:cubicBezTo>
                <a:cubicBezTo>
                  <a:pt x="2524182" y="1202879"/>
                  <a:pt x="2509646" y="1202969"/>
                  <a:pt x="2495550" y="1200150"/>
                </a:cubicBezTo>
                <a:cubicBezTo>
                  <a:pt x="2404974" y="1182036"/>
                  <a:pt x="2541363" y="1198862"/>
                  <a:pt x="2428875" y="1181100"/>
                </a:cubicBezTo>
                <a:cubicBezTo>
                  <a:pt x="2411555" y="1178365"/>
                  <a:pt x="2393950" y="1177925"/>
                  <a:pt x="2376488" y="1176337"/>
                </a:cubicBezTo>
                <a:lnTo>
                  <a:pt x="2333625" y="1166812"/>
                </a:lnTo>
                <a:cubicBezTo>
                  <a:pt x="2325710" y="1165116"/>
                  <a:pt x="2317666" y="1164013"/>
                  <a:pt x="2309813" y="1162050"/>
                </a:cubicBezTo>
                <a:cubicBezTo>
                  <a:pt x="2275454" y="1153461"/>
                  <a:pt x="2257343" y="1144573"/>
                  <a:pt x="2219325" y="1138237"/>
                </a:cubicBezTo>
                <a:cubicBezTo>
                  <a:pt x="2200469" y="1135094"/>
                  <a:pt x="2181225" y="1135062"/>
                  <a:pt x="2162175" y="1133475"/>
                </a:cubicBezTo>
                <a:cubicBezTo>
                  <a:pt x="2155825" y="1130300"/>
                  <a:pt x="2149860" y="1126195"/>
                  <a:pt x="2143125" y="1123950"/>
                </a:cubicBezTo>
                <a:cubicBezTo>
                  <a:pt x="2136462" y="1121729"/>
                  <a:pt x="2095544" y="1115226"/>
                  <a:pt x="2090738" y="1114425"/>
                </a:cubicBezTo>
                <a:cubicBezTo>
                  <a:pt x="2047148" y="1088271"/>
                  <a:pt x="2087695" y="1108101"/>
                  <a:pt x="2024063" y="1095375"/>
                </a:cubicBezTo>
                <a:cubicBezTo>
                  <a:pt x="1969239" y="1084410"/>
                  <a:pt x="2021105" y="1082963"/>
                  <a:pt x="1947863" y="1062037"/>
                </a:cubicBezTo>
                <a:lnTo>
                  <a:pt x="1914525" y="1052512"/>
                </a:lnTo>
                <a:cubicBezTo>
                  <a:pt x="1887428" y="1025415"/>
                  <a:pt x="1915359" y="1048063"/>
                  <a:pt x="1876425" y="1033462"/>
                </a:cubicBezTo>
                <a:cubicBezTo>
                  <a:pt x="1871066" y="1031452"/>
                  <a:pt x="1866992" y="1026970"/>
                  <a:pt x="1862138" y="1023937"/>
                </a:cubicBezTo>
                <a:cubicBezTo>
                  <a:pt x="1854288" y="1019031"/>
                  <a:pt x="1846784" y="1013409"/>
                  <a:pt x="1838325" y="1009650"/>
                </a:cubicBezTo>
                <a:cubicBezTo>
                  <a:pt x="1832344" y="1006992"/>
                  <a:pt x="1825625" y="1006475"/>
                  <a:pt x="1819275" y="1004887"/>
                </a:cubicBezTo>
                <a:cubicBezTo>
                  <a:pt x="1814513" y="1001712"/>
                  <a:pt x="1809646" y="998689"/>
                  <a:pt x="1804988" y="995362"/>
                </a:cubicBezTo>
                <a:cubicBezTo>
                  <a:pt x="1798529" y="990748"/>
                  <a:pt x="1793191" y="984299"/>
                  <a:pt x="1785938" y="981075"/>
                </a:cubicBezTo>
                <a:cubicBezTo>
                  <a:pt x="1778541" y="977787"/>
                  <a:pt x="1770063" y="977900"/>
                  <a:pt x="1762125" y="976312"/>
                </a:cubicBezTo>
                <a:cubicBezTo>
                  <a:pt x="1732418" y="956506"/>
                  <a:pt x="1763129" y="975171"/>
                  <a:pt x="1733550" y="962025"/>
                </a:cubicBezTo>
                <a:cubicBezTo>
                  <a:pt x="1723818" y="957700"/>
                  <a:pt x="1714805" y="951833"/>
                  <a:pt x="1704975" y="947737"/>
                </a:cubicBezTo>
                <a:cubicBezTo>
                  <a:pt x="1695707" y="943875"/>
                  <a:pt x="1676400" y="938212"/>
                  <a:pt x="1676400" y="938212"/>
                </a:cubicBezTo>
                <a:cubicBezTo>
                  <a:pt x="1668463" y="931862"/>
                  <a:pt x="1661538" y="923981"/>
                  <a:pt x="1652588" y="919162"/>
                </a:cubicBezTo>
                <a:cubicBezTo>
                  <a:pt x="1556029" y="867169"/>
                  <a:pt x="1652900" y="925252"/>
                  <a:pt x="1595438" y="900112"/>
                </a:cubicBezTo>
                <a:cubicBezTo>
                  <a:pt x="1575925" y="891575"/>
                  <a:pt x="1557338" y="881062"/>
                  <a:pt x="1538288" y="871537"/>
                </a:cubicBezTo>
                <a:cubicBezTo>
                  <a:pt x="1531938" y="868362"/>
                  <a:pt x="1525973" y="864257"/>
                  <a:pt x="1519238" y="862012"/>
                </a:cubicBezTo>
                <a:cubicBezTo>
                  <a:pt x="1486824" y="851209"/>
                  <a:pt x="1526667" y="864799"/>
                  <a:pt x="1481138" y="847725"/>
                </a:cubicBezTo>
                <a:cubicBezTo>
                  <a:pt x="1476437" y="845962"/>
                  <a:pt x="1471340" y="845207"/>
                  <a:pt x="1466850" y="842962"/>
                </a:cubicBezTo>
                <a:cubicBezTo>
                  <a:pt x="1433520" y="826296"/>
                  <a:pt x="1476628" y="838292"/>
                  <a:pt x="1423988" y="819150"/>
                </a:cubicBezTo>
                <a:cubicBezTo>
                  <a:pt x="1416380" y="816384"/>
                  <a:pt x="1408113" y="815975"/>
                  <a:pt x="1400175" y="814387"/>
                </a:cubicBezTo>
                <a:cubicBezTo>
                  <a:pt x="1377432" y="803015"/>
                  <a:pt x="1381233" y="805525"/>
                  <a:pt x="1357313" y="790575"/>
                </a:cubicBezTo>
                <a:cubicBezTo>
                  <a:pt x="1352459" y="787541"/>
                  <a:pt x="1347995" y="783890"/>
                  <a:pt x="1343025" y="781050"/>
                </a:cubicBezTo>
                <a:cubicBezTo>
                  <a:pt x="1336861" y="777528"/>
                  <a:pt x="1329995" y="775288"/>
                  <a:pt x="1323975" y="771525"/>
                </a:cubicBezTo>
                <a:cubicBezTo>
                  <a:pt x="1304532" y="759373"/>
                  <a:pt x="1260880" y="717712"/>
                  <a:pt x="1252538" y="714375"/>
                </a:cubicBezTo>
                <a:lnTo>
                  <a:pt x="1228725" y="704850"/>
                </a:lnTo>
                <a:cubicBezTo>
                  <a:pt x="1220788" y="698500"/>
                  <a:pt x="1213533" y="691187"/>
                  <a:pt x="1204913" y="685800"/>
                </a:cubicBezTo>
                <a:cubicBezTo>
                  <a:pt x="1200656" y="683139"/>
                  <a:pt x="1194802" y="683822"/>
                  <a:pt x="1190625" y="681037"/>
                </a:cubicBezTo>
                <a:cubicBezTo>
                  <a:pt x="1185021" y="677301"/>
                  <a:pt x="1181512" y="671062"/>
                  <a:pt x="1176338" y="666750"/>
                </a:cubicBezTo>
                <a:cubicBezTo>
                  <a:pt x="1164029" y="656493"/>
                  <a:pt x="1162081" y="657235"/>
                  <a:pt x="1147763" y="652462"/>
                </a:cubicBezTo>
                <a:cubicBezTo>
                  <a:pt x="1141413" y="647700"/>
                  <a:pt x="1135605" y="642113"/>
                  <a:pt x="1128713" y="638175"/>
                </a:cubicBezTo>
                <a:cubicBezTo>
                  <a:pt x="1124354" y="635684"/>
                  <a:pt x="1118602" y="636197"/>
                  <a:pt x="1114425" y="633412"/>
                </a:cubicBezTo>
                <a:cubicBezTo>
                  <a:pt x="1108821" y="629676"/>
                  <a:pt x="1105252" y="623508"/>
                  <a:pt x="1100138" y="619125"/>
                </a:cubicBezTo>
                <a:cubicBezTo>
                  <a:pt x="1094111" y="613959"/>
                  <a:pt x="1087819" y="609044"/>
                  <a:pt x="1081088" y="604837"/>
                </a:cubicBezTo>
                <a:cubicBezTo>
                  <a:pt x="1075068" y="601074"/>
                  <a:pt x="1068244" y="598760"/>
                  <a:pt x="1062038" y="595312"/>
                </a:cubicBezTo>
                <a:cubicBezTo>
                  <a:pt x="1053946" y="590817"/>
                  <a:pt x="1046163" y="585787"/>
                  <a:pt x="1038225" y="581025"/>
                </a:cubicBezTo>
                <a:cubicBezTo>
                  <a:pt x="1022145" y="556903"/>
                  <a:pt x="1035906" y="573129"/>
                  <a:pt x="1004888" y="552450"/>
                </a:cubicBezTo>
                <a:cubicBezTo>
                  <a:pt x="979915" y="535801"/>
                  <a:pt x="987776" y="536063"/>
                  <a:pt x="957263" y="519112"/>
                </a:cubicBezTo>
                <a:cubicBezTo>
                  <a:pt x="952875" y="516674"/>
                  <a:pt x="947589" y="516327"/>
                  <a:pt x="942975" y="514350"/>
                </a:cubicBezTo>
                <a:cubicBezTo>
                  <a:pt x="936449" y="511553"/>
                  <a:pt x="930275" y="508000"/>
                  <a:pt x="923925" y="504825"/>
                </a:cubicBezTo>
                <a:cubicBezTo>
                  <a:pt x="919163" y="500062"/>
                  <a:pt x="915242" y="494273"/>
                  <a:pt x="909638" y="490537"/>
                </a:cubicBezTo>
                <a:cubicBezTo>
                  <a:pt x="905461" y="487752"/>
                  <a:pt x="899840" y="488020"/>
                  <a:pt x="895350" y="485775"/>
                </a:cubicBezTo>
                <a:cubicBezTo>
                  <a:pt x="890231" y="483215"/>
                  <a:pt x="886033" y="479090"/>
                  <a:pt x="881063" y="476250"/>
                </a:cubicBezTo>
                <a:cubicBezTo>
                  <a:pt x="874899" y="472728"/>
                  <a:pt x="867790" y="470852"/>
                  <a:pt x="862013" y="466725"/>
                </a:cubicBezTo>
                <a:cubicBezTo>
                  <a:pt x="856532" y="462810"/>
                  <a:pt x="853113" y="456478"/>
                  <a:pt x="847725" y="452437"/>
                </a:cubicBezTo>
                <a:cubicBezTo>
                  <a:pt x="826374" y="436424"/>
                  <a:pt x="818854" y="437972"/>
                  <a:pt x="795338" y="423862"/>
                </a:cubicBezTo>
                <a:cubicBezTo>
                  <a:pt x="780614" y="415027"/>
                  <a:pt x="769134" y="399451"/>
                  <a:pt x="752475" y="395287"/>
                </a:cubicBezTo>
                <a:cubicBezTo>
                  <a:pt x="728555" y="389308"/>
                  <a:pt x="739634" y="392595"/>
                  <a:pt x="719138" y="385762"/>
                </a:cubicBezTo>
                <a:cubicBezTo>
                  <a:pt x="710959" y="379628"/>
                  <a:pt x="695550" y="367522"/>
                  <a:pt x="685800" y="361950"/>
                </a:cubicBezTo>
                <a:cubicBezTo>
                  <a:pt x="669323" y="352535"/>
                  <a:pt x="668491" y="353005"/>
                  <a:pt x="652463" y="347662"/>
                </a:cubicBezTo>
                <a:cubicBezTo>
                  <a:pt x="646113" y="342900"/>
                  <a:pt x="639916" y="337927"/>
                  <a:pt x="633413" y="333375"/>
                </a:cubicBezTo>
                <a:cubicBezTo>
                  <a:pt x="624035" y="326810"/>
                  <a:pt x="612933" y="322420"/>
                  <a:pt x="604838" y="314325"/>
                </a:cubicBezTo>
                <a:cubicBezTo>
                  <a:pt x="587000" y="296487"/>
                  <a:pt x="596940" y="302167"/>
                  <a:pt x="576263" y="295275"/>
                </a:cubicBezTo>
                <a:cubicBezTo>
                  <a:pt x="557729" y="267472"/>
                  <a:pt x="578442" y="291602"/>
                  <a:pt x="547688" y="276225"/>
                </a:cubicBezTo>
                <a:cubicBezTo>
                  <a:pt x="537449" y="271106"/>
                  <a:pt x="527208" y="265270"/>
                  <a:pt x="519113" y="257175"/>
                </a:cubicBezTo>
                <a:cubicBezTo>
                  <a:pt x="514350" y="252412"/>
                  <a:pt x="510429" y="246623"/>
                  <a:pt x="504825" y="242887"/>
                </a:cubicBezTo>
                <a:cubicBezTo>
                  <a:pt x="500648" y="240102"/>
                  <a:pt x="495300" y="239712"/>
                  <a:pt x="490538" y="238125"/>
                </a:cubicBezTo>
                <a:cubicBezTo>
                  <a:pt x="485775" y="234950"/>
                  <a:pt x="480647" y="232264"/>
                  <a:pt x="476250" y="228600"/>
                </a:cubicBezTo>
                <a:cubicBezTo>
                  <a:pt x="471076" y="224288"/>
                  <a:pt x="467351" y="218353"/>
                  <a:pt x="461963" y="214312"/>
                </a:cubicBezTo>
                <a:cubicBezTo>
                  <a:pt x="454558" y="208758"/>
                  <a:pt x="446000" y="204931"/>
                  <a:pt x="438150" y="200025"/>
                </a:cubicBezTo>
                <a:cubicBezTo>
                  <a:pt x="433296" y="196992"/>
                  <a:pt x="428833" y="193340"/>
                  <a:pt x="423863" y="190500"/>
                </a:cubicBezTo>
                <a:cubicBezTo>
                  <a:pt x="417699" y="186978"/>
                  <a:pt x="410901" y="184628"/>
                  <a:pt x="404813" y="180975"/>
                </a:cubicBezTo>
                <a:cubicBezTo>
                  <a:pt x="394997" y="175085"/>
                  <a:pt x="387098" y="165545"/>
                  <a:pt x="376238" y="161925"/>
                </a:cubicBezTo>
                <a:cubicBezTo>
                  <a:pt x="371475" y="160337"/>
                  <a:pt x="366440" y="159407"/>
                  <a:pt x="361950" y="157162"/>
                </a:cubicBezTo>
                <a:cubicBezTo>
                  <a:pt x="353671" y="153022"/>
                  <a:pt x="345947" y="147845"/>
                  <a:pt x="338138" y="142875"/>
                </a:cubicBezTo>
                <a:cubicBezTo>
                  <a:pt x="328480" y="136729"/>
                  <a:pt x="320423" y="127445"/>
                  <a:pt x="309563" y="123825"/>
                </a:cubicBezTo>
                <a:cubicBezTo>
                  <a:pt x="257447" y="106452"/>
                  <a:pt x="336389" y="134160"/>
                  <a:pt x="280988" y="109537"/>
                </a:cubicBezTo>
                <a:cubicBezTo>
                  <a:pt x="271813" y="105459"/>
                  <a:pt x="261393" y="104502"/>
                  <a:pt x="252413" y="100012"/>
                </a:cubicBezTo>
                <a:cubicBezTo>
                  <a:pt x="246063" y="96837"/>
                  <a:pt x="239527" y="94009"/>
                  <a:pt x="233363" y="90487"/>
                </a:cubicBezTo>
                <a:cubicBezTo>
                  <a:pt x="209451" y="76823"/>
                  <a:pt x="228805" y="83771"/>
                  <a:pt x="200025" y="71437"/>
                </a:cubicBezTo>
                <a:cubicBezTo>
                  <a:pt x="187214" y="65947"/>
                  <a:pt x="175897" y="64707"/>
                  <a:pt x="161925" y="61912"/>
                </a:cubicBezTo>
                <a:cubicBezTo>
                  <a:pt x="155575" y="58737"/>
                  <a:pt x="149523" y="54880"/>
                  <a:pt x="142875" y="52387"/>
                </a:cubicBezTo>
                <a:cubicBezTo>
                  <a:pt x="136746" y="50089"/>
                  <a:pt x="129841" y="50203"/>
                  <a:pt x="123825" y="47625"/>
                </a:cubicBezTo>
                <a:cubicBezTo>
                  <a:pt x="118564" y="45370"/>
                  <a:pt x="114657" y="40660"/>
                  <a:pt x="109538" y="38100"/>
                </a:cubicBezTo>
                <a:cubicBezTo>
                  <a:pt x="105048" y="35855"/>
                  <a:pt x="99740" y="35582"/>
                  <a:pt x="95250" y="33337"/>
                </a:cubicBezTo>
                <a:cubicBezTo>
                  <a:pt x="90131" y="30777"/>
                  <a:pt x="86193" y="26137"/>
                  <a:pt x="80963" y="23812"/>
                </a:cubicBezTo>
                <a:cubicBezTo>
                  <a:pt x="71788" y="19734"/>
                  <a:pt x="61913" y="17462"/>
                  <a:pt x="52388" y="14287"/>
                </a:cubicBezTo>
                <a:cubicBezTo>
                  <a:pt x="47625" y="12700"/>
                  <a:pt x="42970" y="10743"/>
                  <a:pt x="38100" y="9525"/>
                </a:cubicBezTo>
                <a:lnTo>
                  <a:pt x="0" y="0"/>
                </a:lnTo>
              </a:path>
            </a:pathLst>
          </a:custGeom>
          <a:ln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332002" y="661988"/>
            <a:ext cx="415711" cy="1428750"/>
          </a:xfrm>
          <a:custGeom>
            <a:avLst/>
            <a:gdLst>
              <a:gd name="connsiteX0" fmla="*/ 353798 w 415711"/>
              <a:gd name="connsiteY0" fmla="*/ 1428750 h 1428750"/>
              <a:gd name="connsiteX1" fmla="*/ 206161 w 415711"/>
              <a:gd name="connsiteY1" fmla="*/ 1419225 h 1428750"/>
              <a:gd name="connsiteX2" fmla="*/ 191873 w 415711"/>
              <a:gd name="connsiteY2" fmla="*/ 1414462 h 1428750"/>
              <a:gd name="connsiteX3" fmla="*/ 177586 w 415711"/>
              <a:gd name="connsiteY3" fmla="*/ 1400175 h 1428750"/>
              <a:gd name="connsiteX4" fmla="*/ 163298 w 415711"/>
              <a:gd name="connsiteY4" fmla="*/ 1390650 h 1428750"/>
              <a:gd name="connsiteX5" fmla="*/ 134723 w 415711"/>
              <a:gd name="connsiteY5" fmla="*/ 1362075 h 1428750"/>
              <a:gd name="connsiteX6" fmla="*/ 115673 w 415711"/>
              <a:gd name="connsiteY6" fmla="*/ 1328737 h 1428750"/>
              <a:gd name="connsiteX7" fmla="*/ 110911 w 415711"/>
              <a:gd name="connsiteY7" fmla="*/ 1314450 h 1428750"/>
              <a:gd name="connsiteX8" fmla="*/ 101386 w 415711"/>
              <a:gd name="connsiteY8" fmla="*/ 1295400 h 1428750"/>
              <a:gd name="connsiteX9" fmla="*/ 96623 w 415711"/>
              <a:gd name="connsiteY9" fmla="*/ 1276350 h 1428750"/>
              <a:gd name="connsiteX10" fmla="*/ 91861 w 415711"/>
              <a:gd name="connsiteY10" fmla="*/ 1262062 h 1428750"/>
              <a:gd name="connsiteX11" fmla="*/ 87098 w 415711"/>
              <a:gd name="connsiteY11" fmla="*/ 1243012 h 1428750"/>
              <a:gd name="connsiteX12" fmla="*/ 72811 w 415711"/>
              <a:gd name="connsiteY12" fmla="*/ 1219200 h 1428750"/>
              <a:gd name="connsiteX13" fmla="*/ 63286 w 415711"/>
              <a:gd name="connsiteY13" fmla="*/ 1185862 h 1428750"/>
              <a:gd name="connsiteX14" fmla="*/ 53761 w 415711"/>
              <a:gd name="connsiteY14" fmla="*/ 1166812 h 1428750"/>
              <a:gd name="connsiteX15" fmla="*/ 48998 w 415711"/>
              <a:gd name="connsiteY15" fmla="*/ 1147762 h 1428750"/>
              <a:gd name="connsiteX16" fmla="*/ 39473 w 415711"/>
              <a:gd name="connsiteY16" fmla="*/ 1119187 h 1428750"/>
              <a:gd name="connsiteX17" fmla="*/ 34711 w 415711"/>
              <a:gd name="connsiteY17" fmla="*/ 1100137 h 1428750"/>
              <a:gd name="connsiteX18" fmla="*/ 29948 w 415711"/>
              <a:gd name="connsiteY18" fmla="*/ 1085850 h 1428750"/>
              <a:gd name="connsiteX19" fmla="*/ 15661 w 415711"/>
              <a:gd name="connsiteY19" fmla="*/ 1033462 h 1428750"/>
              <a:gd name="connsiteX20" fmla="*/ 10898 w 415711"/>
              <a:gd name="connsiteY20" fmla="*/ 966787 h 1428750"/>
              <a:gd name="connsiteX21" fmla="*/ 1373 w 415711"/>
              <a:gd name="connsiteY21" fmla="*/ 942975 h 1428750"/>
              <a:gd name="connsiteX22" fmla="*/ 6136 w 415711"/>
              <a:gd name="connsiteY22" fmla="*/ 790575 h 1428750"/>
              <a:gd name="connsiteX23" fmla="*/ 20423 w 415711"/>
              <a:gd name="connsiteY23" fmla="*/ 700087 h 1428750"/>
              <a:gd name="connsiteX24" fmla="*/ 25186 w 415711"/>
              <a:gd name="connsiteY24" fmla="*/ 642937 h 1428750"/>
              <a:gd name="connsiteX25" fmla="*/ 34711 w 415711"/>
              <a:gd name="connsiteY25" fmla="*/ 619125 h 1428750"/>
              <a:gd name="connsiteX26" fmla="*/ 39473 w 415711"/>
              <a:gd name="connsiteY26" fmla="*/ 600075 h 1428750"/>
              <a:gd name="connsiteX27" fmla="*/ 48998 w 415711"/>
              <a:gd name="connsiteY27" fmla="*/ 571500 h 1428750"/>
              <a:gd name="connsiteX28" fmla="*/ 53761 w 415711"/>
              <a:gd name="connsiteY28" fmla="*/ 557212 h 1428750"/>
              <a:gd name="connsiteX29" fmla="*/ 58523 w 415711"/>
              <a:gd name="connsiteY29" fmla="*/ 542925 h 1428750"/>
              <a:gd name="connsiteX30" fmla="*/ 68048 w 415711"/>
              <a:gd name="connsiteY30" fmla="*/ 528637 h 1428750"/>
              <a:gd name="connsiteX31" fmla="*/ 72811 w 415711"/>
              <a:gd name="connsiteY31" fmla="*/ 504825 h 1428750"/>
              <a:gd name="connsiteX32" fmla="*/ 82336 w 415711"/>
              <a:gd name="connsiteY32" fmla="*/ 485775 h 1428750"/>
              <a:gd name="connsiteX33" fmla="*/ 87098 w 415711"/>
              <a:gd name="connsiteY33" fmla="*/ 471487 h 1428750"/>
              <a:gd name="connsiteX34" fmla="*/ 96623 w 415711"/>
              <a:gd name="connsiteY34" fmla="*/ 452437 h 1428750"/>
              <a:gd name="connsiteX35" fmla="*/ 106148 w 415711"/>
              <a:gd name="connsiteY35" fmla="*/ 423862 h 1428750"/>
              <a:gd name="connsiteX36" fmla="*/ 115673 w 415711"/>
              <a:gd name="connsiteY36" fmla="*/ 409575 h 1428750"/>
              <a:gd name="connsiteX37" fmla="*/ 125198 w 415711"/>
              <a:gd name="connsiteY37" fmla="*/ 381000 h 1428750"/>
              <a:gd name="connsiteX38" fmla="*/ 134723 w 415711"/>
              <a:gd name="connsiteY38" fmla="*/ 366712 h 1428750"/>
              <a:gd name="connsiteX39" fmla="*/ 144248 w 415711"/>
              <a:gd name="connsiteY39" fmla="*/ 338137 h 1428750"/>
              <a:gd name="connsiteX40" fmla="*/ 149011 w 415711"/>
              <a:gd name="connsiteY40" fmla="*/ 323850 h 1428750"/>
              <a:gd name="connsiteX41" fmla="*/ 168061 w 415711"/>
              <a:gd name="connsiteY41" fmla="*/ 295275 h 1428750"/>
              <a:gd name="connsiteX42" fmla="*/ 177586 w 415711"/>
              <a:gd name="connsiteY42" fmla="*/ 280987 h 1428750"/>
              <a:gd name="connsiteX43" fmla="*/ 182348 w 415711"/>
              <a:gd name="connsiteY43" fmla="*/ 266700 h 1428750"/>
              <a:gd name="connsiteX44" fmla="*/ 201398 w 415711"/>
              <a:gd name="connsiteY44" fmla="*/ 238125 h 1428750"/>
              <a:gd name="connsiteX45" fmla="*/ 210923 w 415711"/>
              <a:gd name="connsiteY45" fmla="*/ 223837 h 1428750"/>
              <a:gd name="connsiteX46" fmla="*/ 220448 w 415711"/>
              <a:gd name="connsiteY46" fmla="*/ 204787 h 1428750"/>
              <a:gd name="connsiteX47" fmla="*/ 225211 w 415711"/>
              <a:gd name="connsiteY47" fmla="*/ 185737 h 1428750"/>
              <a:gd name="connsiteX48" fmla="*/ 249023 w 415711"/>
              <a:gd name="connsiteY48" fmla="*/ 152400 h 1428750"/>
              <a:gd name="connsiteX49" fmla="*/ 253786 w 415711"/>
              <a:gd name="connsiteY49" fmla="*/ 138112 h 1428750"/>
              <a:gd name="connsiteX50" fmla="*/ 287123 w 415711"/>
              <a:gd name="connsiteY50" fmla="*/ 90487 h 1428750"/>
              <a:gd name="connsiteX51" fmla="*/ 301411 w 415711"/>
              <a:gd name="connsiteY51" fmla="*/ 76200 h 1428750"/>
              <a:gd name="connsiteX52" fmla="*/ 310936 w 415711"/>
              <a:gd name="connsiteY52" fmla="*/ 57150 h 1428750"/>
              <a:gd name="connsiteX53" fmla="*/ 334748 w 415711"/>
              <a:gd name="connsiteY53" fmla="*/ 28575 h 1428750"/>
              <a:gd name="connsiteX54" fmla="*/ 353798 w 415711"/>
              <a:gd name="connsiteY54" fmla="*/ 19050 h 1428750"/>
              <a:gd name="connsiteX55" fmla="*/ 368086 w 415711"/>
              <a:gd name="connsiteY55" fmla="*/ 9525 h 1428750"/>
              <a:gd name="connsiteX56" fmla="*/ 396661 w 415711"/>
              <a:gd name="connsiteY56" fmla="*/ 0 h 1428750"/>
              <a:gd name="connsiteX57" fmla="*/ 415711 w 415711"/>
              <a:gd name="connsiteY57" fmla="*/ 14287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15711" h="1428750">
                <a:moveTo>
                  <a:pt x="353798" y="1428750"/>
                </a:moveTo>
                <a:cubicBezTo>
                  <a:pt x="304586" y="1425575"/>
                  <a:pt x="255285" y="1423560"/>
                  <a:pt x="206161" y="1419225"/>
                </a:cubicBezTo>
                <a:cubicBezTo>
                  <a:pt x="201160" y="1418784"/>
                  <a:pt x="196050" y="1417247"/>
                  <a:pt x="191873" y="1414462"/>
                </a:cubicBezTo>
                <a:cubicBezTo>
                  <a:pt x="186269" y="1410726"/>
                  <a:pt x="182760" y="1404487"/>
                  <a:pt x="177586" y="1400175"/>
                </a:cubicBezTo>
                <a:cubicBezTo>
                  <a:pt x="173189" y="1396511"/>
                  <a:pt x="167576" y="1394453"/>
                  <a:pt x="163298" y="1390650"/>
                </a:cubicBezTo>
                <a:cubicBezTo>
                  <a:pt x="153230" y="1381701"/>
                  <a:pt x="134723" y="1362075"/>
                  <a:pt x="134723" y="1362075"/>
                </a:cubicBezTo>
                <a:cubicBezTo>
                  <a:pt x="124652" y="1321786"/>
                  <a:pt x="138372" y="1362785"/>
                  <a:pt x="115673" y="1328737"/>
                </a:cubicBezTo>
                <a:cubicBezTo>
                  <a:pt x="112888" y="1324560"/>
                  <a:pt x="112888" y="1319064"/>
                  <a:pt x="110911" y="1314450"/>
                </a:cubicBezTo>
                <a:cubicBezTo>
                  <a:pt x="108114" y="1307924"/>
                  <a:pt x="103879" y="1302047"/>
                  <a:pt x="101386" y="1295400"/>
                </a:cubicBezTo>
                <a:cubicBezTo>
                  <a:pt x="99088" y="1289271"/>
                  <a:pt x="98421" y="1282644"/>
                  <a:pt x="96623" y="1276350"/>
                </a:cubicBezTo>
                <a:cubicBezTo>
                  <a:pt x="95244" y="1271523"/>
                  <a:pt x="93240" y="1266889"/>
                  <a:pt x="91861" y="1262062"/>
                </a:cubicBezTo>
                <a:cubicBezTo>
                  <a:pt x="90063" y="1255768"/>
                  <a:pt x="89756" y="1248993"/>
                  <a:pt x="87098" y="1243012"/>
                </a:cubicBezTo>
                <a:cubicBezTo>
                  <a:pt x="83339" y="1234553"/>
                  <a:pt x="77573" y="1227137"/>
                  <a:pt x="72811" y="1219200"/>
                </a:cubicBezTo>
                <a:cubicBezTo>
                  <a:pt x="70396" y="1209541"/>
                  <a:pt x="67383" y="1195422"/>
                  <a:pt x="63286" y="1185862"/>
                </a:cubicBezTo>
                <a:cubicBezTo>
                  <a:pt x="60489" y="1179336"/>
                  <a:pt x="56254" y="1173459"/>
                  <a:pt x="53761" y="1166812"/>
                </a:cubicBezTo>
                <a:cubicBezTo>
                  <a:pt x="51463" y="1160683"/>
                  <a:pt x="50879" y="1154031"/>
                  <a:pt x="48998" y="1147762"/>
                </a:cubicBezTo>
                <a:cubicBezTo>
                  <a:pt x="46113" y="1138145"/>
                  <a:pt x="41908" y="1128928"/>
                  <a:pt x="39473" y="1119187"/>
                </a:cubicBezTo>
                <a:cubicBezTo>
                  <a:pt x="37886" y="1112837"/>
                  <a:pt x="36509" y="1106431"/>
                  <a:pt x="34711" y="1100137"/>
                </a:cubicBezTo>
                <a:cubicBezTo>
                  <a:pt x="33332" y="1095310"/>
                  <a:pt x="31269" y="1090693"/>
                  <a:pt x="29948" y="1085850"/>
                </a:cubicBezTo>
                <a:cubicBezTo>
                  <a:pt x="13827" y="1026742"/>
                  <a:pt x="26625" y="1066358"/>
                  <a:pt x="15661" y="1033462"/>
                </a:cubicBezTo>
                <a:cubicBezTo>
                  <a:pt x="14073" y="1011237"/>
                  <a:pt x="14373" y="988796"/>
                  <a:pt x="10898" y="966787"/>
                </a:cubicBezTo>
                <a:cubicBezTo>
                  <a:pt x="9565" y="958343"/>
                  <a:pt x="1604" y="951521"/>
                  <a:pt x="1373" y="942975"/>
                </a:cubicBezTo>
                <a:cubicBezTo>
                  <a:pt x="0" y="892169"/>
                  <a:pt x="2828" y="841292"/>
                  <a:pt x="6136" y="790575"/>
                </a:cubicBezTo>
                <a:cubicBezTo>
                  <a:pt x="8201" y="758917"/>
                  <a:pt x="14361" y="730400"/>
                  <a:pt x="20423" y="700087"/>
                </a:cubicBezTo>
                <a:cubicBezTo>
                  <a:pt x="22011" y="681037"/>
                  <a:pt x="21864" y="661762"/>
                  <a:pt x="25186" y="642937"/>
                </a:cubicBezTo>
                <a:cubicBezTo>
                  <a:pt x="26672" y="634518"/>
                  <a:pt x="32008" y="627235"/>
                  <a:pt x="34711" y="619125"/>
                </a:cubicBezTo>
                <a:cubicBezTo>
                  <a:pt x="36781" y="612915"/>
                  <a:pt x="37592" y="606344"/>
                  <a:pt x="39473" y="600075"/>
                </a:cubicBezTo>
                <a:cubicBezTo>
                  <a:pt x="42358" y="590458"/>
                  <a:pt x="45823" y="581025"/>
                  <a:pt x="48998" y="571500"/>
                </a:cubicBezTo>
                <a:lnTo>
                  <a:pt x="53761" y="557212"/>
                </a:lnTo>
                <a:cubicBezTo>
                  <a:pt x="55348" y="552450"/>
                  <a:pt x="55739" y="547102"/>
                  <a:pt x="58523" y="542925"/>
                </a:cubicBezTo>
                <a:lnTo>
                  <a:pt x="68048" y="528637"/>
                </a:lnTo>
                <a:cubicBezTo>
                  <a:pt x="69636" y="520700"/>
                  <a:pt x="70251" y="512504"/>
                  <a:pt x="72811" y="504825"/>
                </a:cubicBezTo>
                <a:cubicBezTo>
                  <a:pt x="75056" y="498090"/>
                  <a:pt x="79539" y="492301"/>
                  <a:pt x="82336" y="485775"/>
                </a:cubicBezTo>
                <a:cubicBezTo>
                  <a:pt x="84313" y="481161"/>
                  <a:pt x="85121" y="476101"/>
                  <a:pt x="87098" y="471487"/>
                </a:cubicBezTo>
                <a:cubicBezTo>
                  <a:pt x="89895" y="464961"/>
                  <a:pt x="93986" y="459029"/>
                  <a:pt x="96623" y="452437"/>
                </a:cubicBezTo>
                <a:cubicBezTo>
                  <a:pt x="100352" y="443115"/>
                  <a:pt x="100579" y="432216"/>
                  <a:pt x="106148" y="423862"/>
                </a:cubicBezTo>
                <a:cubicBezTo>
                  <a:pt x="109323" y="419100"/>
                  <a:pt x="113348" y="414805"/>
                  <a:pt x="115673" y="409575"/>
                </a:cubicBezTo>
                <a:cubicBezTo>
                  <a:pt x="119751" y="400400"/>
                  <a:pt x="119629" y="389354"/>
                  <a:pt x="125198" y="381000"/>
                </a:cubicBezTo>
                <a:cubicBezTo>
                  <a:pt x="128373" y="376237"/>
                  <a:pt x="132398" y="371943"/>
                  <a:pt x="134723" y="366712"/>
                </a:cubicBezTo>
                <a:cubicBezTo>
                  <a:pt x="138801" y="357537"/>
                  <a:pt x="141073" y="347662"/>
                  <a:pt x="144248" y="338137"/>
                </a:cubicBezTo>
                <a:cubicBezTo>
                  <a:pt x="145836" y="333375"/>
                  <a:pt x="146226" y="328027"/>
                  <a:pt x="149011" y="323850"/>
                </a:cubicBezTo>
                <a:lnTo>
                  <a:pt x="168061" y="295275"/>
                </a:lnTo>
                <a:lnTo>
                  <a:pt x="177586" y="280987"/>
                </a:lnTo>
                <a:cubicBezTo>
                  <a:pt x="179173" y="276225"/>
                  <a:pt x="179910" y="271088"/>
                  <a:pt x="182348" y="266700"/>
                </a:cubicBezTo>
                <a:cubicBezTo>
                  <a:pt x="187907" y="256693"/>
                  <a:pt x="195048" y="247650"/>
                  <a:pt x="201398" y="238125"/>
                </a:cubicBezTo>
                <a:cubicBezTo>
                  <a:pt x="204573" y="233362"/>
                  <a:pt x="208363" y="228957"/>
                  <a:pt x="210923" y="223837"/>
                </a:cubicBezTo>
                <a:cubicBezTo>
                  <a:pt x="214098" y="217487"/>
                  <a:pt x="217955" y="211434"/>
                  <a:pt x="220448" y="204787"/>
                </a:cubicBezTo>
                <a:cubicBezTo>
                  <a:pt x="222746" y="198658"/>
                  <a:pt x="222633" y="191753"/>
                  <a:pt x="225211" y="185737"/>
                </a:cubicBezTo>
                <a:cubicBezTo>
                  <a:pt x="227531" y="180323"/>
                  <a:pt x="247399" y="154565"/>
                  <a:pt x="249023" y="152400"/>
                </a:cubicBezTo>
                <a:cubicBezTo>
                  <a:pt x="250611" y="147637"/>
                  <a:pt x="251348" y="142501"/>
                  <a:pt x="253786" y="138112"/>
                </a:cubicBezTo>
                <a:cubicBezTo>
                  <a:pt x="258098" y="130351"/>
                  <a:pt x="279239" y="99685"/>
                  <a:pt x="287123" y="90487"/>
                </a:cubicBezTo>
                <a:cubicBezTo>
                  <a:pt x="291506" y="85373"/>
                  <a:pt x="296648" y="80962"/>
                  <a:pt x="301411" y="76200"/>
                </a:cubicBezTo>
                <a:cubicBezTo>
                  <a:pt x="304586" y="69850"/>
                  <a:pt x="307414" y="63314"/>
                  <a:pt x="310936" y="57150"/>
                </a:cubicBezTo>
                <a:cubicBezTo>
                  <a:pt x="316698" y="47067"/>
                  <a:pt x="325237" y="35369"/>
                  <a:pt x="334748" y="28575"/>
                </a:cubicBezTo>
                <a:cubicBezTo>
                  <a:pt x="340525" y="24449"/>
                  <a:pt x="347634" y="22572"/>
                  <a:pt x="353798" y="19050"/>
                </a:cubicBezTo>
                <a:cubicBezTo>
                  <a:pt x="358768" y="16210"/>
                  <a:pt x="362855" y="11850"/>
                  <a:pt x="368086" y="9525"/>
                </a:cubicBezTo>
                <a:cubicBezTo>
                  <a:pt x="377261" y="5447"/>
                  <a:pt x="396661" y="0"/>
                  <a:pt x="396661" y="0"/>
                </a:cubicBezTo>
                <a:cubicBezTo>
                  <a:pt x="412816" y="10770"/>
                  <a:pt x="406900" y="5478"/>
                  <a:pt x="415711" y="14287"/>
                </a:cubicBezTo>
              </a:path>
            </a:pathLst>
          </a:custGeom>
          <a:ln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128588" y="851124"/>
            <a:ext cx="619125" cy="1530144"/>
          </a:xfrm>
          <a:custGeom>
            <a:avLst/>
            <a:gdLst>
              <a:gd name="connsiteX0" fmla="*/ 504825 w 619125"/>
              <a:gd name="connsiteY0" fmla="*/ 163289 h 1530144"/>
              <a:gd name="connsiteX1" fmla="*/ 490537 w 619125"/>
              <a:gd name="connsiteY1" fmla="*/ 168051 h 1530144"/>
              <a:gd name="connsiteX2" fmla="*/ 457200 w 619125"/>
              <a:gd name="connsiteY2" fmla="*/ 158526 h 1530144"/>
              <a:gd name="connsiteX3" fmla="*/ 452437 w 619125"/>
              <a:gd name="connsiteY3" fmla="*/ 144239 h 1530144"/>
              <a:gd name="connsiteX4" fmla="*/ 442912 w 619125"/>
              <a:gd name="connsiteY4" fmla="*/ 125189 h 1530144"/>
              <a:gd name="connsiteX5" fmla="*/ 438150 w 619125"/>
              <a:gd name="connsiteY5" fmla="*/ 106139 h 1530144"/>
              <a:gd name="connsiteX6" fmla="*/ 442912 w 619125"/>
              <a:gd name="connsiteY6" fmla="*/ 29939 h 1530144"/>
              <a:gd name="connsiteX7" fmla="*/ 457200 w 619125"/>
              <a:gd name="connsiteY7" fmla="*/ 20414 h 1530144"/>
              <a:gd name="connsiteX8" fmla="*/ 504825 w 619125"/>
              <a:gd name="connsiteY8" fmla="*/ 6126 h 1530144"/>
              <a:gd name="connsiteX9" fmla="*/ 581025 w 619125"/>
              <a:gd name="connsiteY9" fmla="*/ 20414 h 1530144"/>
              <a:gd name="connsiteX10" fmla="*/ 600075 w 619125"/>
              <a:gd name="connsiteY10" fmla="*/ 39464 h 1530144"/>
              <a:gd name="connsiteX11" fmla="*/ 604837 w 619125"/>
              <a:gd name="connsiteY11" fmla="*/ 53751 h 1530144"/>
              <a:gd name="connsiteX12" fmla="*/ 614362 w 619125"/>
              <a:gd name="connsiteY12" fmla="*/ 77564 h 1530144"/>
              <a:gd name="connsiteX13" fmla="*/ 619125 w 619125"/>
              <a:gd name="connsiteY13" fmla="*/ 96614 h 1530144"/>
              <a:gd name="connsiteX14" fmla="*/ 614362 w 619125"/>
              <a:gd name="connsiteY14" fmla="*/ 129951 h 1530144"/>
              <a:gd name="connsiteX15" fmla="*/ 600075 w 619125"/>
              <a:gd name="connsiteY15" fmla="*/ 139476 h 1530144"/>
              <a:gd name="connsiteX16" fmla="*/ 552450 w 619125"/>
              <a:gd name="connsiteY16" fmla="*/ 158526 h 1530144"/>
              <a:gd name="connsiteX17" fmla="*/ 528637 w 619125"/>
              <a:gd name="connsiteY17" fmla="*/ 168051 h 1530144"/>
              <a:gd name="connsiteX18" fmla="*/ 495300 w 619125"/>
              <a:gd name="connsiteY18" fmla="*/ 182339 h 1530144"/>
              <a:gd name="connsiteX19" fmla="*/ 466725 w 619125"/>
              <a:gd name="connsiteY19" fmla="*/ 201389 h 1530144"/>
              <a:gd name="connsiteX20" fmla="*/ 438150 w 619125"/>
              <a:gd name="connsiteY20" fmla="*/ 220439 h 1530144"/>
              <a:gd name="connsiteX21" fmla="*/ 400050 w 619125"/>
              <a:gd name="connsiteY21" fmla="*/ 244251 h 1530144"/>
              <a:gd name="connsiteX22" fmla="*/ 385762 w 619125"/>
              <a:gd name="connsiteY22" fmla="*/ 258539 h 1530144"/>
              <a:gd name="connsiteX23" fmla="*/ 376237 w 619125"/>
              <a:gd name="connsiteY23" fmla="*/ 272826 h 1530144"/>
              <a:gd name="connsiteX24" fmla="*/ 342900 w 619125"/>
              <a:gd name="connsiteY24" fmla="*/ 306164 h 1530144"/>
              <a:gd name="connsiteX25" fmla="*/ 328612 w 619125"/>
              <a:gd name="connsiteY25" fmla="*/ 325214 h 1530144"/>
              <a:gd name="connsiteX26" fmla="*/ 314325 w 619125"/>
              <a:gd name="connsiteY26" fmla="*/ 334739 h 1530144"/>
              <a:gd name="connsiteX27" fmla="*/ 300037 w 619125"/>
              <a:gd name="connsiteY27" fmla="*/ 353789 h 1530144"/>
              <a:gd name="connsiteX28" fmla="*/ 285750 w 619125"/>
              <a:gd name="connsiteY28" fmla="*/ 363314 h 1530144"/>
              <a:gd name="connsiteX29" fmla="*/ 271462 w 619125"/>
              <a:gd name="connsiteY29" fmla="*/ 382364 h 1530144"/>
              <a:gd name="connsiteX30" fmla="*/ 257175 w 619125"/>
              <a:gd name="connsiteY30" fmla="*/ 396651 h 1530144"/>
              <a:gd name="connsiteX31" fmla="*/ 223837 w 619125"/>
              <a:gd name="connsiteY31" fmla="*/ 439514 h 1530144"/>
              <a:gd name="connsiteX32" fmla="*/ 214312 w 619125"/>
              <a:gd name="connsiteY32" fmla="*/ 453801 h 1530144"/>
              <a:gd name="connsiteX33" fmla="*/ 200025 w 619125"/>
              <a:gd name="connsiteY33" fmla="*/ 463326 h 1530144"/>
              <a:gd name="connsiteX34" fmla="*/ 176212 w 619125"/>
              <a:gd name="connsiteY34" fmla="*/ 515714 h 1530144"/>
              <a:gd name="connsiteX35" fmla="*/ 157162 w 619125"/>
              <a:gd name="connsiteY35" fmla="*/ 544289 h 1530144"/>
              <a:gd name="connsiteX36" fmla="*/ 152400 w 619125"/>
              <a:gd name="connsiteY36" fmla="*/ 558576 h 1530144"/>
              <a:gd name="connsiteX37" fmla="*/ 128587 w 619125"/>
              <a:gd name="connsiteY37" fmla="*/ 591914 h 1530144"/>
              <a:gd name="connsiteX38" fmla="*/ 119062 w 619125"/>
              <a:gd name="connsiteY38" fmla="*/ 610964 h 1530144"/>
              <a:gd name="connsiteX39" fmla="*/ 109537 w 619125"/>
              <a:gd name="connsiteY39" fmla="*/ 625251 h 1530144"/>
              <a:gd name="connsiteX40" fmla="*/ 104775 w 619125"/>
              <a:gd name="connsiteY40" fmla="*/ 639539 h 1530144"/>
              <a:gd name="connsiteX41" fmla="*/ 100012 w 619125"/>
              <a:gd name="connsiteY41" fmla="*/ 658589 h 1530144"/>
              <a:gd name="connsiteX42" fmla="*/ 85725 w 619125"/>
              <a:gd name="connsiteY42" fmla="*/ 682401 h 1530144"/>
              <a:gd name="connsiteX43" fmla="*/ 71437 w 619125"/>
              <a:gd name="connsiteY43" fmla="*/ 720501 h 1530144"/>
              <a:gd name="connsiteX44" fmla="*/ 52387 w 619125"/>
              <a:gd name="connsiteY44" fmla="*/ 763364 h 1530144"/>
              <a:gd name="connsiteX45" fmla="*/ 47625 w 619125"/>
              <a:gd name="connsiteY45" fmla="*/ 782414 h 1530144"/>
              <a:gd name="connsiteX46" fmla="*/ 33337 w 619125"/>
              <a:gd name="connsiteY46" fmla="*/ 825276 h 1530144"/>
              <a:gd name="connsiteX47" fmla="*/ 23812 w 619125"/>
              <a:gd name="connsiteY47" fmla="*/ 887189 h 1530144"/>
              <a:gd name="connsiteX48" fmla="*/ 14287 w 619125"/>
              <a:gd name="connsiteY48" fmla="*/ 901476 h 1530144"/>
              <a:gd name="connsiteX49" fmla="*/ 9525 w 619125"/>
              <a:gd name="connsiteY49" fmla="*/ 939576 h 1530144"/>
              <a:gd name="connsiteX50" fmla="*/ 4762 w 619125"/>
              <a:gd name="connsiteY50" fmla="*/ 958626 h 1530144"/>
              <a:gd name="connsiteX51" fmla="*/ 0 w 619125"/>
              <a:gd name="connsiteY51" fmla="*/ 1025301 h 1530144"/>
              <a:gd name="connsiteX52" fmla="*/ 4762 w 619125"/>
              <a:gd name="connsiteY52" fmla="*/ 1253901 h 1530144"/>
              <a:gd name="connsiteX53" fmla="*/ 14287 w 619125"/>
              <a:gd name="connsiteY53" fmla="*/ 1272951 h 1530144"/>
              <a:gd name="connsiteX54" fmla="*/ 23812 w 619125"/>
              <a:gd name="connsiteY54" fmla="*/ 1306289 h 1530144"/>
              <a:gd name="connsiteX55" fmla="*/ 33337 w 619125"/>
              <a:gd name="connsiteY55" fmla="*/ 1325339 h 1530144"/>
              <a:gd name="connsiteX56" fmla="*/ 38100 w 619125"/>
              <a:gd name="connsiteY56" fmla="*/ 1344389 h 1530144"/>
              <a:gd name="connsiteX57" fmla="*/ 52387 w 619125"/>
              <a:gd name="connsiteY57" fmla="*/ 1358676 h 1530144"/>
              <a:gd name="connsiteX58" fmla="*/ 61912 w 619125"/>
              <a:gd name="connsiteY58" fmla="*/ 1372964 h 1530144"/>
              <a:gd name="connsiteX59" fmla="*/ 76200 w 619125"/>
              <a:gd name="connsiteY59" fmla="*/ 1387251 h 1530144"/>
              <a:gd name="connsiteX60" fmla="*/ 85725 w 619125"/>
              <a:gd name="connsiteY60" fmla="*/ 1401539 h 1530144"/>
              <a:gd name="connsiteX61" fmla="*/ 104775 w 619125"/>
              <a:gd name="connsiteY61" fmla="*/ 1411064 h 1530144"/>
              <a:gd name="connsiteX62" fmla="*/ 133350 w 619125"/>
              <a:gd name="connsiteY62" fmla="*/ 1439639 h 1530144"/>
              <a:gd name="connsiteX63" fmla="*/ 161925 w 619125"/>
              <a:gd name="connsiteY63" fmla="*/ 1449164 h 1530144"/>
              <a:gd name="connsiteX64" fmla="*/ 238125 w 619125"/>
              <a:gd name="connsiteY64" fmla="*/ 1463451 h 1530144"/>
              <a:gd name="connsiteX65" fmla="*/ 452437 w 619125"/>
              <a:gd name="connsiteY65" fmla="*/ 1449164 h 153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19125" h="1530144">
                <a:moveTo>
                  <a:pt x="504825" y="163289"/>
                </a:moveTo>
                <a:cubicBezTo>
                  <a:pt x="500062" y="164876"/>
                  <a:pt x="495532" y="168551"/>
                  <a:pt x="490537" y="168051"/>
                </a:cubicBezTo>
                <a:cubicBezTo>
                  <a:pt x="479037" y="166901"/>
                  <a:pt x="467000" y="164651"/>
                  <a:pt x="457200" y="158526"/>
                </a:cubicBezTo>
                <a:cubicBezTo>
                  <a:pt x="452943" y="155865"/>
                  <a:pt x="454415" y="148853"/>
                  <a:pt x="452437" y="144239"/>
                </a:cubicBezTo>
                <a:cubicBezTo>
                  <a:pt x="449640" y="137714"/>
                  <a:pt x="446087" y="131539"/>
                  <a:pt x="442912" y="125189"/>
                </a:cubicBezTo>
                <a:cubicBezTo>
                  <a:pt x="441325" y="118839"/>
                  <a:pt x="438150" y="112684"/>
                  <a:pt x="438150" y="106139"/>
                </a:cubicBezTo>
                <a:cubicBezTo>
                  <a:pt x="438150" y="80689"/>
                  <a:pt x="437391" y="54783"/>
                  <a:pt x="442912" y="29939"/>
                </a:cubicBezTo>
                <a:cubicBezTo>
                  <a:pt x="444154" y="24351"/>
                  <a:pt x="452080" y="22974"/>
                  <a:pt x="457200" y="20414"/>
                </a:cubicBezTo>
                <a:cubicBezTo>
                  <a:pt x="478086" y="9971"/>
                  <a:pt x="482517" y="10588"/>
                  <a:pt x="504825" y="6126"/>
                </a:cubicBezTo>
                <a:cubicBezTo>
                  <a:pt x="544625" y="9188"/>
                  <a:pt x="557208" y="0"/>
                  <a:pt x="581025" y="20414"/>
                </a:cubicBezTo>
                <a:cubicBezTo>
                  <a:pt x="587843" y="26258"/>
                  <a:pt x="593725" y="33114"/>
                  <a:pt x="600075" y="39464"/>
                </a:cubicBezTo>
                <a:cubicBezTo>
                  <a:pt x="601662" y="44226"/>
                  <a:pt x="603074" y="49051"/>
                  <a:pt x="604837" y="53751"/>
                </a:cubicBezTo>
                <a:cubicBezTo>
                  <a:pt x="607839" y="61756"/>
                  <a:pt x="611658" y="69454"/>
                  <a:pt x="614362" y="77564"/>
                </a:cubicBezTo>
                <a:cubicBezTo>
                  <a:pt x="616432" y="83774"/>
                  <a:pt x="617537" y="90264"/>
                  <a:pt x="619125" y="96614"/>
                </a:cubicBezTo>
                <a:cubicBezTo>
                  <a:pt x="617537" y="107726"/>
                  <a:pt x="618921" y="119693"/>
                  <a:pt x="614362" y="129951"/>
                </a:cubicBezTo>
                <a:cubicBezTo>
                  <a:pt x="612037" y="135181"/>
                  <a:pt x="604732" y="136149"/>
                  <a:pt x="600075" y="139476"/>
                </a:cubicBezTo>
                <a:cubicBezTo>
                  <a:pt x="571554" y="159849"/>
                  <a:pt x="590979" y="152105"/>
                  <a:pt x="552450" y="158526"/>
                </a:cubicBezTo>
                <a:cubicBezTo>
                  <a:pt x="544512" y="161701"/>
                  <a:pt x="536642" y="165049"/>
                  <a:pt x="528637" y="168051"/>
                </a:cubicBezTo>
                <a:cubicBezTo>
                  <a:pt x="511123" y="174619"/>
                  <a:pt x="513879" y="171192"/>
                  <a:pt x="495300" y="182339"/>
                </a:cubicBezTo>
                <a:cubicBezTo>
                  <a:pt x="485484" y="188229"/>
                  <a:pt x="476250" y="195039"/>
                  <a:pt x="466725" y="201389"/>
                </a:cubicBezTo>
                <a:cubicBezTo>
                  <a:pt x="457200" y="207739"/>
                  <a:pt x="447089" y="213288"/>
                  <a:pt x="438150" y="220439"/>
                </a:cubicBezTo>
                <a:cubicBezTo>
                  <a:pt x="410417" y="242625"/>
                  <a:pt x="423981" y="236275"/>
                  <a:pt x="400050" y="244251"/>
                </a:cubicBezTo>
                <a:cubicBezTo>
                  <a:pt x="395287" y="249014"/>
                  <a:pt x="390074" y="253365"/>
                  <a:pt x="385762" y="258539"/>
                </a:cubicBezTo>
                <a:cubicBezTo>
                  <a:pt x="382098" y="262936"/>
                  <a:pt x="380066" y="268572"/>
                  <a:pt x="376237" y="272826"/>
                </a:cubicBezTo>
                <a:cubicBezTo>
                  <a:pt x="365724" y="284507"/>
                  <a:pt x="352329" y="293592"/>
                  <a:pt x="342900" y="306164"/>
                </a:cubicBezTo>
                <a:cubicBezTo>
                  <a:pt x="338137" y="312514"/>
                  <a:pt x="334225" y="319601"/>
                  <a:pt x="328612" y="325214"/>
                </a:cubicBezTo>
                <a:cubicBezTo>
                  <a:pt x="324565" y="329261"/>
                  <a:pt x="318372" y="330692"/>
                  <a:pt x="314325" y="334739"/>
                </a:cubicBezTo>
                <a:cubicBezTo>
                  <a:pt x="308712" y="340352"/>
                  <a:pt x="305650" y="348176"/>
                  <a:pt x="300037" y="353789"/>
                </a:cubicBezTo>
                <a:cubicBezTo>
                  <a:pt x="295990" y="357836"/>
                  <a:pt x="289797" y="359267"/>
                  <a:pt x="285750" y="363314"/>
                </a:cubicBezTo>
                <a:cubicBezTo>
                  <a:pt x="280137" y="368927"/>
                  <a:pt x="276628" y="376337"/>
                  <a:pt x="271462" y="382364"/>
                </a:cubicBezTo>
                <a:cubicBezTo>
                  <a:pt x="267079" y="387478"/>
                  <a:pt x="261487" y="391477"/>
                  <a:pt x="257175" y="396651"/>
                </a:cubicBezTo>
                <a:cubicBezTo>
                  <a:pt x="245587" y="410556"/>
                  <a:pt x="233878" y="424454"/>
                  <a:pt x="223837" y="439514"/>
                </a:cubicBezTo>
                <a:cubicBezTo>
                  <a:pt x="220662" y="444276"/>
                  <a:pt x="218359" y="449754"/>
                  <a:pt x="214312" y="453801"/>
                </a:cubicBezTo>
                <a:cubicBezTo>
                  <a:pt x="210265" y="457848"/>
                  <a:pt x="204787" y="460151"/>
                  <a:pt x="200025" y="463326"/>
                </a:cubicBezTo>
                <a:cubicBezTo>
                  <a:pt x="193282" y="483554"/>
                  <a:pt x="190408" y="494420"/>
                  <a:pt x="176212" y="515714"/>
                </a:cubicBezTo>
                <a:lnTo>
                  <a:pt x="157162" y="544289"/>
                </a:lnTo>
                <a:cubicBezTo>
                  <a:pt x="155575" y="549051"/>
                  <a:pt x="154645" y="554086"/>
                  <a:pt x="152400" y="558576"/>
                </a:cubicBezTo>
                <a:cubicBezTo>
                  <a:pt x="147360" y="568657"/>
                  <a:pt x="133984" y="583278"/>
                  <a:pt x="128587" y="591914"/>
                </a:cubicBezTo>
                <a:cubicBezTo>
                  <a:pt x="124824" y="597934"/>
                  <a:pt x="122584" y="604800"/>
                  <a:pt x="119062" y="610964"/>
                </a:cubicBezTo>
                <a:cubicBezTo>
                  <a:pt x="116222" y="615934"/>
                  <a:pt x="112712" y="620489"/>
                  <a:pt x="109537" y="625251"/>
                </a:cubicBezTo>
                <a:cubicBezTo>
                  <a:pt x="107950" y="630014"/>
                  <a:pt x="106154" y="634712"/>
                  <a:pt x="104775" y="639539"/>
                </a:cubicBezTo>
                <a:cubicBezTo>
                  <a:pt x="102977" y="645833"/>
                  <a:pt x="102670" y="652608"/>
                  <a:pt x="100012" y="658589"/>
                </a:cubicBezTo>
                <a:cubicBezTo>
                  <a:pt x="96253" y="667048"/>
                  <a:pt x="90487" y="674464"/>
                  <a:pt x="85725" y="682401"/>
                </a:cubicBezTo>
                <a:cubicBezTo>
                  <a:pt x="74433" y="738859"/>
                  <a:pt x="89275" y="680365"/>
                  <a:pt x="71437" y="720501"/>
                </a:cubicBezTo>
                <a:cubicBezTo>
                  <a:pt x="48765" y="771512"/>
                  <a:pt x="73944" y="731027"/>
                  <a:pt x="52387" y="763364"/>
                </a:cubicBezTo>
                <a:cubicBezTo>
                  <a:pt x="50800" y="769714"/>
                  <a:pt x="49550" y="776158"/>
                  <a:pt x="47625" y="782414"/>
                </a:cubicBezTo>
                <a:cubicBezTo>
                  <a:pt x="43196" y="796808"/>
                  <a:pt x="33337" y="825276"/>
                  <a:pt x="33337" y="825276"/>
                </a:cubicBezTo>
                <a:cubicBezTo>
                  <a:pt x="32969" y="827852"/>
                  <a:pt x="25466" y="882227"/>
                  <a:pt x="23812" y="887189"/>
                </a:cubicBezTo>
                <a:cubicBezTo>
                  <a:pt x="22002" y="892619"/>
                  <a:pt x="17462" y="896714"/>
                  <a:pt x="14287" y="901476"/>
                </a:cubicBezTo>
                <a:cubicBezTo>
                  <a:pt x="12700" y="914176"/>
                  <a:pt x="11629" y="926951"/>
                  <a:pt x="9525" y="939576"/>
                </a:cubicBezTo>
                <a:cubicBezTo>
                  <a:pt x="8449" y="946032"/>
                  <a:pt x="5485" y="952121"/>
                  <a:pt x="4762" y="958626"/>
                </a:cubicBezTo>
                <a:cubicBezTo>
                  <a:pt x="2301" y="980771"/>
                  <a:pt x="1587" y="1003076"/>
                  <a:pt x="0" y="1025301"/>
                </a:cubicBezTo>
                <a:cubicBezTo>
                  <a:pt x="1587" y="1101501"/>
                  <a:pt x="372" y="1177811"/>
                  <a:pt x="4762" y="1253901"/>
                </a:cubicBezTo>
                <a:cubicBezTo>
                  <a:pt x="5171" y="1260989"/>
                  <a:pt x="11794" y="1266304"/>
                  <a:pt x="14287" y="1272951"/>
                </a:cubicBezTo>
                <a:cubicBezTo>
                  <a:pt x="26366" y="1305161"/>
                  <a:pt x="12303" y="1279434"/>
                  <a:pt x="23812" y="1306289"/>
                </a:cubicBezTo>
                <a:cubicBezTo>
                  <a:pt x="26609" y="1312815"/>
                  <a:pt x="30844" y="1318692"/>
                  <a:pt x="33337" y="1325339"/>
                </a:cubicBezTo>
                <a:cubicBezTo>
                  <a:pt x="35635" y="1331468"/>
                  <a:pt x="34853" y="1338706"/>
                  <a:pt x="38100" y="1344389"/>
                </a:cubicBezTo>
                <a:cubicBezTo>
                  <a:pt x="41442" y="1350237"/>
                  <a:pt x="48075" y="1353502"/>
                  <a:pt x="52387" y="1358676"/>
                </a:cubicBezTo>
                <a:cubicBezTo>
                  <a:pt x="56051" y="1363073"/>
                  <a:pt x="58248" y="1368567"/>
                  <a:pt x="61912" y="1372964"/>
                </a:cubicBezTo>
                <a:cubicBezTo>
                  <a:pt x="66224" y="1378138"/>
                  <a:pt x="71888" y="1382077"/>
                  <a:pt x="76200" y="1387251"/>
                </a:cubicBezTo>
                <a:cubicBezTo>
                  <a:pt x="79864" y="1391648"/>
                  <a:pt x="81328" y="1397875"/>
                  <a:pt x="85725" y="1401539"/>
                </a:cubicBezTo>
                <a:cubicBezTo>
                  <a:pt x="91179" y="1406084"/>
                  <a:pt x="99231" y="1406629"/>
                  <a:pt x="104775" y="1411064"/>
                </a:cubicBezTo>
                <a:cubicBezTo>
                  <a:pt x="115294" y="1419479"/>
                  <a:pt x="120571" y="1435379"/>
                  <a:pt x="133350" y="1439639"/>
                </a:cubicBezTo>
                <a:cubicBezTo>
                  <a:pt x="142875" y="1442814"/>
                  <a:pt x="152124" y="1446986"/>
                  <a:pt x="161925" y="1449164"/>
                </a:cubicBezTo>
                <a:cubicBezTo>
                  <a:pt x="215745" y="1461124"/>
                  <a:pt x="190298" y="1456619"/>
                  <a:pt x="238125" y="1463451"/>
                </a:cubicBezTo>
                <a:cubicBezTo>
                  <a:pt x="455611" y="1458618"/>
                  <a:pt x="452437" y="1530144"/>
                  <a:pt x="452437" y="1449164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523875" y="2143125"/>
            <a:ext cx="5372723" cy="1176338"/>
          </a:xfrm>
          <a:custGeom>
            <a:avLst/>
            <a:gdLst>
              <a:gd name="connsiteX0" fmla="*/ 109538 w 5372723"/>
              <a:gd name="connsiteY0" fmla="*/ 166688 h 1176338"/>
              <a:gd name="connsiteX1" fmla="*/ 128588 w 5372723"/>
              <a:gd name="connsiteY1" fmla="*/ 171450 h 1176338"/>
              <a:gd name="connsiteX2" fmla="*/ 157163 w 5372723"/>
              <a:gd name="connsiteY2" fmla="*/ 152400 h 1176338"/>
              <a:gd name="connsiteX3" fmla="*/ 166688 w 5372723"/>
              <a:gd name="connsiteY3" fmla="*/ 133350 h 1176338"/>
              <a:gd name="connsiteX4" fmla="*/ 176213 w 5372723"/>
              <a:gd name="connsiteY4" fmla="*/ 95250 h 1176338"/>
              <a:gd name="connsiteX5" fmla="*/ 166688 w 5372723"/>
              <a:gd name="connsiteY5" fmla="*/ 9525 h 1176338"/>
              <a:gd name="connsiteX6" fmla="*/ 152400 w 5372723"/>
              <a:gd name="connsiteY6" fmla="*/ 0 h 1176338"/>
              <a:gd name="connsiteX7" fmla="*/ 52388 w 5372723"/>
              <a:gd name="connsiteY7" fmla="*/ 4763 h 1176338"/>
              <a:gd name="connsiteX8" fmla="*/ 38100 w 5372723"/>
              <a:gd name="connsiteY8" fmla="*/ 9525 h 1176338"/>
              <a:gd name="connsiteX9" fmla="*/ 23813 w 5372723"/>
              <a:gd name="connsiteY9" fmla="*/ 28575 h 1176338"/>
              <a:gd name="connsiteX10" fmla="*/ 9525 w 5372723"/>
              <a:gd name="connsiteY10" fmla="*/ 42863 h 1176338"/>
              <a:gd name="connsiteX11" fmla="*/ 4763 w 5372723"/>
              <a:gd name="connsiteY11" fmla="*/ 66675 h 1176338"/>
              <a:gd name="connsiteX12" fmla="*/ 0 w 5372723"/>
              <a:gd name="connsiteY12" fmla="*/ 80963 h 1176338"/>
              <a:gd name="connsiteX13" fmla="*/ 4763 w 5372723"/>
              <a:gd name="connsiteY13" fmla="*/ 171450 h 1176338"/>
              <a:gd name="connsiteX14" fmla="*/ 9525 w 5372723"/>
              <a:gd name="connsiteY14" fmla="*/ 185738 h 1176338"/>
              <a:gd name="connsiteX15" fmla="*/ 52388 w 5372723"/>
              <a:gd name="connsiteY15" fmla="*/ 209550 h 1176338"/>
              <a:gd name="connsiteX16" fmla="*/ 114300 w 5372723"/>
              <a:gd name="connsiteY16" fmla="*/ 204788 h 1176338"/>
              <a:gd name="connsiteX17" fmla="*/ 157163 w 5372723"/>
              <a:gd name="connsiteY17" fmla="*/ 171450 h 1176338"/>
              <a:gd name="connsiteX18" fmla="*/ 185738 w 5372723"/>
              <a:gd name="connsiteY18" fmla="*/ 152400 h 1176338"/>
              <a:gd name="connsiteX19" fmla="*/ 204788 w 5372723"/>
              <a:gd name="connsiteY19" fmla="*/ 142875 h 1176338"/>
              <a:gd name="connsiteX20" fmla="*/ 242888 w 5372723"/>
              <a:gd name="connsiteY20" fmla="*/ 119063 h 1176338"/>
              <a:gd name="connsiteX21" fmla="*/ 257175 w 5372723"/>
              <a:gd name="connsiteY21" fmla="*/ 114300 h 1176338"/>
              <a:gd name="connsiteX22" fmla="*/ 314325 w 5372723"/>
              <a:gd name="connsiteY22" fmla="*/ 90488 h 1176338"/>
              <a:gd name="connsiteX23" fmla="*/ 338138 w 5372723"/>
              <a:gd name="connsiteY23" fmla="*/ 80963 h 1176338"/>
              <a:gd name="connsiteX24" fmla="*/ 371475 w 5372723"/>
              <a:gd name="connsiteY24" fmla="*/ 66675 h 1176338"/>
              <a:gd name="connsiteX25" fmla="*/ 519113 w 5372723"/>
              <a:gd name="connsiteY25" fmla="*/ 42863 h 1176338"/>
              <a:gd name="connsiteX26" fmla="*/ 604838 w 5372723"/>
              <a:gd name="connsiteY26" fmla="*/ 33338 h 1176338"/>
              <a:gd name="connsiteX27" fmla="*/ 790575 w 5372723"/>
              <a:gd name="connsiteY27" fmla="*/ 19050 h 1176338"/>
              <a:gd name="connsiteX28" fmla="*/ 990600 w 5372723"/>
              <a:gd name="connsiteY28" fmla="*/ 14288 h 1176338"/>
              <a:gd name="connsiteX29" fmla="*/ 1133475 w 5372723"/>
              <a:gd name="connsiteY29" fmla="*/ 19050 h 1176338"/>
              <a:gd name="connsiteX30" fmla="*/ 1209675 w 5372723"/>
              <a:gd name="connsiteY30" fmla="*/ 28575 h 1176338"/>
              <a:gd name="connsiteX31" fmla="*/ 1257300 w 5372723"/>
              <a:gd name="connsiteY31" fmla="*/ 33338 h 1176338"/>
              <a:gd name="connsiteX32" fmla="*/ 1323975 w 5372723"/>
              <a:gd name="connsiteY32" fmla="*/ 42863 h 1176338"/>
              <a:gd name="connsiteX33" fmla="*/ 1366838 w 5372723"/>
              <a:gd name="connsiteY33" fmla="*/ 57150 h 1176338"/>
              <a:gd name="connsiteX34" fmla="*/ 1395413 w 5372723"/>
              <a:gd name="connsiteY34" fmla="*/ 66675 h 1176338"/>
              <a:gd name="connsiteX35" fmla="*/ 1438275 w 5372723"/>
              <a:gd name="connsiteY35" fmla="*/ 76200 h 1176338"/>
              <a:gd name="connsiteX36" fmla="*/ 1452563 w 5372723"/>
              <a:gd name="connsiteY36" fmla="*/ 80963 h 1176338"/>
              <a:gd name="connsiteX37" fmla="*/ 1495425 w 5372723"/>
              <a:gd name="connsiteY37" fmla="*/ 90488 h 1176338"/>
              <a:gd name="connsiteX38" fmla="*/ 1524000 w 5372723"/>
              <a:gd name="connsiteY38" fmla="*/ 104775 h 1176338"/>
              <a:gd name="connsiteX39" fmla="*/ 1547813 w 5372723"/>
              <a:gd name="connsiteY39" fmla="*/ 119063 h 1176338"/>
              <a:gd name="connsiteX40" fmla="*/ 1590675 w 5372723"/>
              <a:gd name="connsiteY40" fmla="*/ 133350 h 1176338"/>
              <a:gd name="connsiteX41" fmla="*/ 1657350 w 5372723"/>
              <a:gd name="connsiteY41" fmla="*/ 152400 h 1176338"/>
              <a:gd name="connsiteX42" fmla="*/ 1690688 w 5372723"/>
              <a:gd name="connsiteY42" fmla="*/ 166688 h 1176338"/>
              <a:gd name="connsiteX43" fmla="*/ 1719263 w 5372723"/>
              <a:gd name="connsiteY43" fmla="*/ 180975 h 1176338"/>
              <a:gd name="connsiteX44" fmla="*/ 1738313 w 5372723"/>
              <a:gd name="connsiteY44" fmla="*/ 185738 h 1176338"/>
              <a:gd name="connsiteX45" fmla="*/ 1752600 w 5372723"/>
              <a:gd name="connsiteY45" fmla="*/ 190500 h 1176338"/>
              <a:gd name="connsiteX46" fmla="*/ 1781175 w 5372723"/>
              <a:gd name="connsiteY46" fmla="*/ 209550 h 1176338"/>
              <a:gd name="connsiteX47" fmla="*/ 1790700 w 5372723"/>
              <a:gd name="connsiteY47" fmla="*/ 223838 h 1176338"/>
              <a:gd name="connsiteX48" fmla="*/ 1804988 w 5372723"/>
              <a:gd name="connsiteY48" fmla="*/ 238125 h 1176338"/>
              <a:gd name="connsiteX49" fmla="*/ 1833563 w 5372723"/>
              <a:gd name="connsiteY49" fmla="*/ 271463 h 1176338"/>
              <a:gd name="connsiteX50" fmla="*/ 1852613 w 5372723"/>
              <a:gd name="connsiteY50" fmla="*/ 300038 h 1176338"/>
              <a:gd name="connsiteX51" fmla="*/ 1862138 w 5372723"/>
              <a:gd name="connsiteY51" fmla="*/ 319088 h 1176338"/>
              <a:gd name="connsiteX52" fmla="*/ 1876425 w 5372723"/>
              <a:gd name="connsiteY52" fmla="*/ 328613 h 1176338"/>
              <a:gd name="connsiteX53" fmla="*/ 1890713 w 5372723"/>
              <a:gd name="connsiteY53" fmla="*/ 347663 h 1176338"/>
              <a:gd name="connsiteX54" fmla="*/ 1905000 w 5372723"/>
              <a:gd name="connsiteY54" fmla="*/ 357188 h 1176338"/>
              <a:gd name="connsiteX55" fmla="*/ 1962150 w 5372723"/>
              <a:gd name="connsiteY55" fmla="*/ 433388 h 1176338"/>
              <a:gd name="connsiteX56" fmla="*/ 1995488 w 5372723"/>
              <a:gd name="connsiteY56" fmla="*/ 466725 h 1176338"/>
              <a:gd name="connsiteX57" fmla="*/ 2005013 w 5372723"/>
              <a:gd name="connsiteY57" fmla="*/ 481013 h 1176338"/>
              <a:gd name="connsiteX58" fmla="*/ 2024063 w 5372723"/>
              <a:gd name="connsiteY58" fmla="*/ 490538 h 1176338"/>
              <a:gd name="connsiteX59" fmla="*/ 2038350 w 5372723"/>
              <a:gd name="connsiteY59" fmla="*/ 504825 h 1176338"/>
              <a:gd name="connsiteX60" fmla="*/ 2057400 w 5372723"/>
              <a:gd name="connsiteY60" fmla="*/ 519113 h 1176338"/>
              <a:gd name="connsiteX61" fmla="*/ 2071688 w 5372723"/>
              <a:gd name="connsiteY61" fmla="*/ 533400 h 1176338"/>
              <a:gd name="connsiteX62" fmla="*/ 2157413 w 5372723"/>
              <a:gd name="connsiteY62" fmla="*/ 595313 h 1176338"/>
              <a:gd name="connsiteX63" fmla="*/ 2181225 w 5372723"/>
              <a:gd name="connsiteY63" fmla="*/ 609600 h 1176338"/>
              <a:gd name="connsiteX64" fmla="*/ 2243138 w 5372723"/>
              <a:gd name="connsiteY64" fmla="*/ 652463 h 1176338"/>
              <a:gd name="connsiteX65" fmla="*/ 2276475 w 5372723"/>
              <a:gd name="connsiteY65" fmla="*/ 671513 h 1176338"/>
              <a:gd name="connsiteX66" fmla="*/ 2290763 w 5372723"/>
              <a:gd name="connsiteY66" fmla="*/ 690563 h 1176338"/>
              <a:gd name="connsiteX67" fmla="*/ 2309813 w 5372723"/>
              <a:gd name="connsiteY67" fmla="*/ 700088 h 1176338"/>
              <a:gd name="connsiteX68" fmla="*/ 2324100 w 5372723"/>
              <a:gd name="connsiteY68" fmla="*/ 709613 h 1176338"/>
              <a:gd name="connsiteX69" fmla="*/ 2381250 w 5372723"/>
              <a:gd name="connsiteY69" fmla="*/ 742950 h 1176338"/>
              <a:gd name="connsiteX70" fmla="*/ 2405063 w 5372723"/>
              <a:gd name="connsiteY70" fmla="*/ 757238 h 1176338"/>
              <a:gd name="connsiteX71" fmla="*/ 2452688 w 5372723"/>
              <a:gd name="connsiteY71" fmla="*/ 781050 h 1176338"/>
              <a:gd name="connsiteX72" fmla="*/ 2471738 w 5372723"/>
              <a:gd name="connsiteY72" fmla="*/ 795338 h 1176338"/>
              <a:gd name="connsiteX73" fmla="*/ 2486025 w 5372723"/>
              <a:gd name="connsiteY73" fmla="*/ 800100 h 1176338"/>
              <a:gd name="connsiteX74" fmla="*/ 2524125 w 5372723"/>
              <a:gd name="connsiteY74" fmla="*/ 819150 h 1176338"/>
              <a:gd name="connsiteX75" fmla="*/ 2566988 w 5372723"/>
              <a:gd name="connsiteY75" fmla="*/ 833438 h 1176338"/>
              <a:gd name="connsiteX76" fmla="*/ 2600325 w 5372723"/>
              <a:gd name="connsiteY76" fmla="*/ 847725 h 1176338"/>
              <a:gd name="connsiteX77" fmla="*/ 2633663 w 5372723"/>
              <a:gd name="connsiteY77" fmla="*/ 862013 h 1176338"/>
              <a:gd name="connsiteX78" fmla="*/ 2657475 w 5372723"/>
              <a:gd name="connsiteY78" fmla="*/ 876300 h 1176338"/>
              <a:gd name="connsiteX79" fmla="*/ 2686050 w 5372723"/>
              <a:gd name="connsiteY79" fmla="*/ 885825 h 1176338"/>
              <a:gd name="connsiteX80" fmla="*/ 2705100 w 5372723"/>
              <a:gd name="connsiteY80" fmla="*/ 895350 h 1176338"/>
              <a:gd name="connsiteX81" fmla="*/ 2776538 w 5372723"/>
              <a:gd name="connsiteY81" fmla="*/ 909638 h 1176338"/>
              <a:gd name="connsiteX82" fmla="*/ 2828925 w 5372723"/>
              <a:gd name="connsiteY82" fmla="*/ 923925 h 1176338"/>
              <a:gd name="connsiteX83" fmla="*/ 2857500 w 5372723"/>
              <a:gd name="connsiteY83" fmla="*/ 938213 h 1176338"/>
              <a:gd name="connsiteX84" fmla="*/ 2890838 w 5372723"/>
              <a:gd name="connsiteY84" fmla="*/ 942975 h 1176338"/>
              <a:gd name="connsiteX85" fmla="*/ 2914650 w 5372723"/>
              <a:gd name="connsiteY85" fmla="*/ 947738 h 1176338"/>
              <a:gd name="connsiteX86" fmla="*/ 2933700 w 5372723"/>
              <a:gd name="connsiteY86" fmla="*/ 952500 h 1176338"/>
              <a:gd name="connsiteX87" fmla="*/ 2995613 w 5372723"/>
              <a:gd name="connsiteY87" fmla="*/ 962025 h 1176338"/>
              <a:gd name="connsiteX88" fmla="*/ 3014663 w 5372723"/>
              <a:gd name="connsiteY88" fmla="*/ 966788 h 1176338"/>
              <a:gd name="connsiteX89" fmla="*/ 3109913 w 5372723"/>
              <a:gd name="connsiteY89" fmla="*/ 981075 h 1176338"/>
              <a:gd name="connsiteX90" fmla="*/ 3171825 w 5372723"/>
              <a:gd name="connsiteY90" fmla="*/ 990600 h 1176338"/>
              <a:gd name="connsiteX91" fmla="*/ 3209925 w 5372723"/>
              <a:gd name="connsiteY91" fmla="*/ 995363 h 1176338"/>
              <a:gd name="connsiteX92" fmla="*/ 3271838 w 5372723"/>
              <a:gd name="connsiteY92" fmla="*/ 1004888 h 1176338"/>
              <a:gd name="connsiteX93" fmla="*/ 3290888 w 5372723"/>
              <a:gd name="connsiteY93" fmla="*/ 1009650 h 1176338"/>
              <a:gd name="connsiteX94" fmla="*/ 3371850 w 5372723"/>
              <a:gd name="connsiteY94" fmla="*/ 1019175 h 1176338"/>
              <a:gd name="connsiteX95" fmla="*/ 3429000 w 5372723"/>
              <a:gd name="connsiteY95" fmla="*/ 1028700 h 1176338"/>
              <a:gd name="connsiteX96" fmla="*/ 3462338 w 5372723"/>
              <a:gd name="connsiteY96" fmla="*/ 1033463 h 1176338"/>
              <a:gd name="connsiteX97" fmla="*/ 3538538 w 5372723"/>
              <a:gd name="connsiteY97" fmla="*/ 1042988 h 1176338"/>
              <a:gd name="connsiteX98" fmla="*/ 3552825 w 5372723"/>
              <a:gd name="connsiteY98" fmla="*/ 1047750 h 1176338"/>
              <a:gd name="connsiteX99" fmla="*/ 3724275 w 5372723"/>
              <a:gd name="connsiteY99" fmla="*/ 1066800 h 1176338"/>
              <a:gd name="connsiteX100" fmla="*/ 3819525 w 5372723"/>
              <a:gd name="connsiteY100" fmla="*/ 1076325 h 1176338"/>
              <a:gd name="connsiteX101" fmla="*/ 4005263 w 5372723"/>
              <a:gd name="connsiteY101" fmla="*/ 1090613 h 1176338"/>
              <a:gd name="connsiteX102" fmla="*/ 4067175 w 5372723"/>
              <a:gd name="connsiteY102" fmla="*/ 1095375 h 1176338"/>
              <a:gd name="connsiteX103" fmla="*/ 4138613 w 5372723"/>
              <a:gd name="connsiteY103" fmla="*/ 1109663 h 1176338"/>
              <a:gd name="connsiteX104" fmla="*/ 4200525 w 5372723"/>
              <a:gd name="connsiteY104" fmla="*/ 1114425 h 1176338"/>
              <a:gd name="connsiteX105" fmla="*/ 4243388 w 5372723"/>
              <a:gd name="connsiteY105" fmla="*/ 1123950 h 1176338"/>
              <a:gd name="connsiteX106" fmla="*/ 4262438 w 5372723"/>
              <a:gd name="connsiteY106" fmla="*/ 1128713 h 1176338"/>
              <a:gd name="connsiteX107" fmla="*/ 4348163 w 5372723"/>
              <a:gd name="connsiteY107" fmla="*/ 1138238 h 1176338"/>
              <a:gd name="connsiteX108" fmla="*/ 4443413 w 5372723"/>
              <a:gd name="connsiteY108" fmla="*/ 1152525 h 1176338"/>
              <a:gd name="connsiteX109" fmla="*/ 4576763 w 5372723"/>
              <a:gd name="connsiteY109" fmla="*/ 1166813 h 1176338"/>
              <a:gd name="connsiteX110" fmla="*/ 4600575 w 5372723"/>
              <a:gd name="connsiteY110" fmla="*/ 1171575 h 1176338"/>
              <a:gd name="connsiteX111" fmla="*/ 4643438 w 5372723"/>
              <a:gd name="connsiteY111" fmla="*/ 1176338 h 1176338"/>
              <a:gd name="connsiteX112" fmla="*/ 5143500 w 5372723"/>
              <a:gd name="connsiteY112" fmla="*/ 1166813 h 1176338"/>
              <a:gd name="connsiteX113" fmla="*/ 5195888 w 5372723"/>
              <a:gd name="connsiteY113" fmla="*/ 1157288 h 1176338"/>
              <a:gd name="connsiteX114" fmla="*/ 5214938 w 5372723"/>
              <a:gd name="connsiteY114" fmla="*/ 1152525 h 1176338"/>
              <a:gd name="connsiteX115" fmla="*/ 5257800 w 5372723"/>
              <a:gd name="connsiteY115" fmla="*/ 1138238 h 1176338"/>
              <a:gd name="connsiteX116" fmla="*/ 5300663 w 5372723"/>
              <a:gd name="connsiteY116" fmla="*/ 1104900 h 1176338"/>
              <a:gd name="connsiteX117" fmla="*/ 5319713 w 5372723"/>
              <a:gd name="connsiteY117" fmla="*/ 1081088 h 1176338"/>
              <a:gd name="connsiteX118" fmla="*/ 5324475 w 5372723"/>
              <a:gd name="connsiteY118" fmla="*/ 1066800 h 1176338"/>
              <a:gd name="connsiteX119" fmla="*/ 5343525 w 5372723"/>
              <a:gd name="connsiteY119" fmla="*/ 1038225 h 1176338"/>
              <a:gd name="connsiteX120" fmla="*/ 5362575 w 5372723"/>
              <a:gd name="connsiteY120" fmla="*/ 985838 h 1176338"/>
              <a:gd name="connsiteX121" fmla="*/ 5367338 w 5372723"/>
              <a:gd name="connsiteY121" fmla="*/ 966788 h 1176338"/>
              <a:gd name="connsiteX122" fmla="*/ 5372100 w 5372723"/>
              <a:gd name="connsiteY122" fmla="*/ 952500 h 1176338"/>
              <a:gd name="connsiteX123" fmla="*/ 5372100 w 5372723"/>
              <a:gd name="connsiteY123" fmla="*/ 942975 h 117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5372723" h="1176338">
                <a:moveTo>
                  <a:pt x="109538" y="166688"/>
                </a:moveTo>
                <a:cubicBezTo>
                  <a:pt x="115888" y="168275"/>
                  <a:pt x="122043" y="171450"/>
                  <a:pt x="128588" y="171450"/>
                </a:cubicBezTo>
                <a:cubicBezTo>
                  <a:pt x="140544" y="171450"/>
                  <a:pt x="151027" y="160991"/>
                  <a:pt x="157163" y="152400"/>
                </a:cubicBezTo>
                <a:cubicBezTo>
                  <a:pt x="161290" y="146623"/>
                  <a:pt x="163891" y="139876"/>
                  <a:pt x="166688" y="133350"/>
                </a:cubicBezTo>
                <a:cubicBezTo>
                  <a:pt x="172178" y="120539"/>
                  <a:pt x="173418" y="109222"/>
                  <a:pt x="176213" y="95250"/>
                </a:cubicBezTo>
                <a:cubicBezTo>
                  <a:pt x="173038" y="66675"/>
                  <a:pt x="173661" y="37417"/>
                  <a:pt x="166688" y="9525"/>
                </a:cubicBezTo>
                <a:cubicBezTo>
                  <a:pt x="165300" y="3972"/>
                  <a:pt x="158119" y="238"/>
                  <a:pt x="152400" y="0"/>
                </a:cubicBezTo>
                <a:lnTo>
                  <a:pt x="52388" y="4763"/>
                </a:lnTo>
                <a:cubicBezTo>
                  <a:pt x="47625" y="6350"/>
                  <a:pt x="41957" y="6311"/>
                  <a:pt x="38100" y="9525"/>
                </a:cubicBezTo>
                <a:cubicBezTo>
                  <a:pt x="32002" y="14606"/>
                  <a:pt x="28979" y="22548"/>
                  <a:pt x="23813" y="28575"/>
                </a:cubicBezTo>
                <a:cubicBezTo>
                  <a:pt x="19430" y="33689"/>
                  <a:pt x="14288" y="38100"/>
                  <a:pt x="9525" y="42863"/>
                </a:cubicBezTo>
                <a:cubicBezTo>
                  <a:pt x="7938" y="50800"/>
                  <a:pt x="6726" y="58822"/>
                  <a:pt x="4763" y="66675"/>
                </a:cubicBezTo>
                <a:cubicBezTo>
                  <a:pt x="3545" y="71545"/>
                  <a:pt x="0" y="75943"/>
                  <a:pt x="0" y="80963"/>
                </a:cubicBezTo>
                <a:cubicBezTo>
                  <a:pt x="0" y="111167"/>
                  <a:pt x="2028" y="141370"/>
                  <a:pt x="4763" y="171450"/>
                </a:cubicBezTo>
                <a:cubicBezTo>
                  <a:pt x="5218" y="176450"/>
                  <a:pt x="5975" y="182188"/>
                  <a:pt x="9525" y="185738"/>
                </a:cubicBezTo>
                <a:cubicBezTo>
                  <a:pt x="25901" y="202115"/>
                  <a:pt x="34421" y="203562"/>
                  <a:pt x="52388" y="209550"/>
                </a:cubicBezTo>
                <a:cubicBezTo>
                  <a:pt x="73025" y="207963"/>
                  <a:pt x="94848" y="211861"/>
                  <a:pt x="114300" y="204788"/>
                </a:cubicBezTo>
                <a:cubicBezTo>
                  <a:pt x="131311" y="198602"/>
                  <a:pt x="142102" y="181490"/>
                  <a:pt x="157163" y="171450"/>
                </a:cubicBezTo>
                <a:cubicBezTo>
                  <a:pt x="166688" y="165100"/>
                  <a:pt x="175499" y="157520"/>
                  <a:pt x="185738" y="152400"/>
                </a:cubicBezTo>
                <a:cubicBezTo>
                  <a:pt x="192088" y="149225"/>
                  <a:pt x="198768" y="146638"/>
                  <a:pt x="204788" y="142875"/>
                </a:cubicBezTo>
                <a:cubicBezTo>
                  <a:pt x="234626" y="124227"/>
                  <a:pt x="212169" y="132229"/>
                  <a:pt x="242888" y="119063"/>
                </a:cubicBezTo>
                <a:cubicBezTo>
                  <a:pt x="247502" y="117085"/>
                  <a:pt x="252514" y="116164"/>
                  <a:pt x="257175" y="114300"/>
                </a:cubicBezTo>
                <a:cubicBezTo>
                  <a:pt x="276336" y="106635"/>
                  <a:pt x="295242" y="98346"/>
                  <a:pt x="314325" y="90488"/>
                </a:cubicBezTo>
                <a:cubicBezTo>
                  <a:pt x="322230" y="87233"/>
                  <a:pt x="330247" y="84251"/>
                  <a:pt x="338138" y="80963"/>
                </a:cubicBezTo>
                <a:cubicBezTo>
                  <a:pt x="349298" y="76313"/>
                  <a:pt x="359746" y="69607"/>
                  <a:pt x="371475" y="66675"/>
                </a:cubicBezTo>
                <a:cubicBezTo>
                  <a:pt x="464251" y="43481"/>
                  <a:pt x="343280" y="72171"/>
                  <a:pt x="519113" y="42863"/>
                </a:cubicBezTo>
                <a:cubicBezTo>
                  <a:pt x="566544" y="34957"/>
                  <a:pt x="538065" y="38902"/>
                  <a:pt x="604838" y="33338"/>
                </a:cubicBezTo>
                <a:cubicBezTo>
                  <a:pt x="686435" y="10024"/>
                  <a:pt x="629302" y="23409"/>
                  <a:pt x="790575" y="19050"/>
                </a:cubicBezTo>
                <a:lnTo>
                  <a:pt x="990600" y="14288"/>
                </a:lnTo>
                <a:lnTo>
                  <a:pt x="1133475" y="19050"/>
                </a:lnTo>
                <a:cubicBezTo>
                  <a:pt x="1233819" y="23945"/>
                  <a:pt x="1150252" y="20652"/>
                  <a:pt x="1209675" y="28575"/>
                </a:cubicBezTo>
                <a:cubicBezTo>
                  <a:pt x="1225489" y="30684"/>
                  <a:pt x="1241469" y="31359"/>
                  <a:pt x="1257300" y="33338"/>
                </a:cubicBezTo>
                <a:cubicBezTo>
                  <a:pt x="1279577" y="36123"/>
                  <a:pt x="1301750" y="39688"/>
                  <a:pt x="1323975" y="42863"/>
                </a:cubicBezTo>
                <a:cubicBezTo>
                  <a:pt x="1358903" y="60327"/>
                  <a:pt x="1326214" y="46071"/>
                  <a:pt x="1366838" y="57150"/>
                </a:cubicBezTo>
                <a:cubicBezTo>
                  <a:pt x="1376524" y="59792"/>
                  <a:pt x="1385796" y="63790"/>
                  <a:pt x="1395413" y="66675"/>
                </a:cubicBezTo>
                <a:cubicBezTo>
                  <a:pt x="1419875" y="74014"/>
                  <a:pt x="1411062" y="69397"/>
                  <a:pt x="1438275" y="76200"/>
                </a:cubicBezTo>
                <a:cubicBezTo>
                  <a:pt x="1443145" y="77418"/>
                  <a:pt x="1447736" y="79584"/>
                  <a:pt x="1452563" y="80963"/>
                </a:cubicBezTo>
                <a:cubicBezTo>
                  <a:pt x="1468246" y="85444"/>
                  <a:pt x="1479071" y="87217"/>
                  <a:pt x="1495425" y="90488"/>
                </a:cubicBezTo>
                <a:cubicBezTo>
                  <a:pt x="1504950" y="95250"/>
                  <a:pt x="1514651" y="99676"/>
                  <a:pt x="1524000" y="104775"/>
                </a:cubicBezTo>
                <a:cubicBezTo>
                  <a:pt x="1532127" y="109208"/>
                  <a:pt x="1539305" y="115417"/>
                  <a:pt x="1547813" y="119063"/>
                </a:cubicBezTo>
                <a:cubicBezTo>
                  <a:pt x="1561655" y="124995"/>
                  <a:pt x="1576267" y="128965"/>
                  <a:pt x="1590675" y="133350"/>
                </a:cubicBezTo>
                <a:cubicBezTo>
                  <a:pt x="1612788" y="140080"/>
                  <a:pt x="1636105" y="143295"/>
                  <a:pt x="1657350" y="152400"/>
                </a:cubicBezTo>
                <a:cubicBezTo>
                  <a:pt x="1668463" y="157163"/>
                  <a:pt x="1679711" y="161622"/>
                  <a:pt x="1690688" y="166688"/>
                </a:cubicBezTo>
                <a:cubicBezTo>
                  <a:pt x="1700357" y="171151"/>
                  <a:pt x="1709375" y="177020"/>
                  <a:pt x="1719263" y="180975"/>
                </a:cubicBezTo>
                <a:cubicBezTo>
                  <a:pt x="1725340" y="183406"/>
                  <a:pt x="1732019" y="183940"/>
                  <a:pt x="1738313" y="185738"/>
                </a:cubicBezTo>
                <a:cubicBezTo>
                  <a:pt x="1743140" y="187117"/>
                  <a:pt x="1747838" y="188913"/>
                  <a:pt x="1752600" y="190500"/>
                </a:cubicBezTo>
                <a:cubicBezTo>
                  <a:pt x="1762125" y="196850"/>
                  <a:pt x="1774825" y="200025"/>
                  <a:pt x="1781175" y="209550"/>
                </a:cubicBezTo>
                <a:cubicBezTo>
                  <a:pt x="1784350" y="214313"/>
                  <a:pt x="1787036" y="219441"/>
                  <a:pt x="1790700" y="223838"/>
                </a:cubicBezTo>
                <a:cubicBezTo>
                  <a:pt x="1795012" y="229012"/>
                  <a:pt x="1800482" y="233119"/>
                  <a:pt x="1804988" y="238125"/>
                </a:cubicBezTo>
                <a:cubicBezTo>
                  <a:pt x="1814779" y="249004"/>
                  <a:pt x="1824639" y="259862"/>
                  <a:pt x="1833563" y="271463"/>
                </a:cubicBezTo>
                <a:cubicBezTo>
                  <a:pt x="1840543" y="280537"/>
                  <a:pt x="1846723" y="290222"/>
                  <a:pt x="1852613" y="300038"/>
                </a:cubicBezTo>
                <a:cubicBezTo>
                  <a:pt x="1856266" y="306126"/>
                  <a:pt x="1857593" y="313634"/>
                  <a:pt x="1862138" y="319088"/>
                </a:cubicBezTo>
                <a:cubicBezTo>
                  <a:pt x="1865802" y="323485"/>
                  <a:pt x="1872378" y="324566"/>
                  <a:pt x="1876425" y="328613"/>
                </a:cubicBezTo>
                <a:cubicBezTo>
                  <a:pt x="1882038" y="334226"/>
                  <a:pt x="1885100" y="342050"/>
                  <a:pt x="1890713" y="347663"/>
                </a:cubicBezTo>
                <a:cubicBezTo>
                  <a:pt x="1894760" y="351710"/>
                  <a:pt x="1901171" y="352934"/>
                  <a:pt x="1905000" y="357188"/>
                </a:cubicBezTo>
                <a:cubicBezTo>
                  <a:pt x="1926459" y="381032"/>
                  <a:pt x="1940510" y="409781"/>
                  <a:pt x="1962150" y="433388"/>
                </a:cubicBezTo>
                <a:cubicBezTo>
                  <a:pt x="1972769" y="444973"/>
                  <a:pt x="1986771" y="453649"/>
                  <a:pt x="1995488" y="466725"/>
                </a:cubicBezTo>
                <a:cubicBezTo>
                  <a:pt x="1998663" y="471488"/>
                  <a:pt x="2000616" y="477349"/>
                  <a:pt x="2005013" y="481013"/>
                </a:cubicBezTo>
                <a:cubicBezTo>
                  <a:pt x="2010467" y="485558"/>
                  <a:pt x="2018286" y="486412"/>
                  <a:pt x="2024063" y="490538"/>
                </a:cubicBezTo>
                <a:cubicBezTo>
                  <a:pt x="2029543" y="494453"/>
                  <a:pt x="2033236" y="500442"/>
                  <a:pt x="2038350" y="504825"/>
                </a:cubicBezTo>
                <a:cubicBezTo>
                  <a:pt x="2044377" y="509991"/>
                  <a:pt x="2051373" y="513947"/>
                  <a:pt x="2057400" y="519113"/>
                </a:cubicBezTo>
                <a:cubicBezTo>
                  <a:pt x="2062514" y="523496"/>
                  <a:pt x="2066619" y="528965"/>
                  <a:pt x="2071688" y="533400"/>
                </a:cubicBezTo>
                <a:cubicBezTo>
                  <a:pt x="2093712" y="552671"/>
                  <a:pt x="2139959" y="584841"/>
                  <a:pt x="2157413" y="595313"/>
                </a:cubicBezTo>
                <a:cubicBezTo>
                  <a:pt x="2165350" y="600075"/>
                  <a:pt x="2173761" y="604126"/>
                  <a:pt x="2181225" y="609600"/>
                </a:cubicBezTo>
                <a:cubicBezTo>
                  <a:pt x="2241362" y="653700"/>
                  <a:pt x="2207442" y="640563"/>
                  <a:pt x="2243138" y="652463"/>
                </a:cubicBezTo>
                <a:cubicBezTo>
                  <a:pt x="2304829" y="714154"/>
                  <a:pt x="2209319" y="623544"/>
                  <a:pt x="2276475" y="671513"/>
                </a:cubicBezTo>
                <a:cubicBezTo>
                  <a:pt x="2282934" y="676127"/>
                  <a:pt x="2284736" y="685397"/>
                  <a:pt x="2290763" y="690563"/>
                </a:cubicBezTo>
                <a:cubicBezTo>
                  <a:pt x="2296153" y="695183"/>
                  <a:pt x="2303649" y="696566"/>
                  <a:pt x="2309813" y="700088"/>
                </a:cubicBezTo>
                <a:cubicBezTo>
                  <a:pt x="2314783" y="702928"/>
                  <a:pt x="2319192" y="706668"/>
                  <a:pt x="2324100" y="709613"/>
                </a:cubicBezTo>
                <a:cubicBezTo>
                  <a:pt x="2343011" y="720960"/>
                  <a:pt x="2362241" y="731768"/>
                  <a:pt x="2381250" y="742950"/>
                </a:cubicBezTo>
                <a:cubicBezTo>
                  <a:pt x="2389229" y="747643"/>
                  <a:pt x="2396783" y="753098"/>
                  <a:pt x="2405063" y="757238"/>
                </a:cubicBezTo>
                <a:cubicBezTo>
                  <a:pt x="2420938" y="765175"/>
                  <a:pt x="2438489" y="770401"/>
                  <a:pt x="2452688" y="781050"/>
                </a:cubicBezTo>
                <a:cubicBezTo>
                  <a:pt x="2459038" y="785813"/>
                  <a:pt x="2464846" y="791400"/>
                  <a:pt x="2471738" y="795338"/>
                </a:cubicBezTo>
                <a:cubicBezTo>
                  <a:pt x="2476096" y="797829"/>
                  <a:pt x="2481455" y="798023"/>
                  <a:pt x="2486025" y="800100"/>
                </a:cubicBezTo>
                <a:cubicBezTo>
                  <a:pt x="2498951" y="805976"/>
                  <a:pt x="2510350" y="815706"/>
                  <a:pt x="2524125" y="819150"/>
                </a:cubicBezTo>
                <a:cubicBezTo>
                  <a:pt x="2546237" y="824679"/>
                  <a:pt x="2543931" y="823191"/>
                  <a:pt x="2566988" y="833438"/>
                </a:cubicBezTo>
                <a:cubicBezTo>
                  <a:pt x="2602297" y="849131"/>
                  <a:pt x="2570981" y="837944"/>
                  <a:pt x="2600325" y="847725"/>
                </a:cubicBezTo>
                <a:cubicBezTo>
                  <a:pt x="2638885" y="873431"/>
                  <a:pt x="2587532" y="841510"/>
                  <a:pt x="2633663" y="862013"/>
                </a:cubicBezTo>
                <a:cubicBezTo>
                  <a:pt x="2642122" y="865772"/>
                  <a:pt x="2649048" y="872470"/>
                  <a:pt x="2657475" y="876300"/>
                </a:cubicBezTo>
                <a:cubicBezTo>
                  <a:pt x="2666615" y="880455"/>
                  <a:pt x="2676728" y="882096"/>
                  <a:pt x="2686050" y="885825"/>
                </a:cubicBezTo>
                <a:cubicBezTo>
                  <a:pt x="2692642" y="888462"/>
                  <a:pt x="2698314" y="893262"/>
                  <a:pt x="2705100" y="895350"/>
                </a:cubicBezTo>
                <a:cubicBezTo>
                  <a:pt x="2774085" y="916576"/>
                  <a:pt x="2722511" y="896131"/>
                  <a:pt x="2776538" y="909638"/>
                </a:cubicBezTo>
                <a:cubicBezTo>
                  <a:pt x="2873178" y="933799"/>
                  <a:pt x="2746584" y="907458"/>
                  <a:pt x="2828925" y="923925"/>
                </a:cubicBezTo>
                <a:cubicBezTo>
                  <a:pt x="2838450" y="928688"/>
                  <a:pt x="2847322" y="935081"/>
                  <a:pt x="2857500" y="938213"/>
                </a:cubicBezTo>
                <a:cubicBezTo>
                  <a:pt x="2868229" y="941514"/>
                  <a:pt x="2879765" y="941130"/>
                  <a:pt x="2890838" y="942975"/>
                </a:cubicBezTo>
                <a:cubicBezTo>
                  <a:pt x="2898822" y="944306"/>
                  <a:pt x="2906748" y="945982"/>
                  <a:pt x="2914650" y="947738"/>
                </a:cubicBezTo>
                <a:cubicBezTo>
                  <a:pt x="2921040" y="949158"/>
                  <a:pt x="2927260" y="951329"/>
                  <a:pt x="2933700" y="952500"/>
                </a:cubicBezTo>
                <a:cubicBezTo>
                  <a:pt x="2983941" y="961635"/>
                  <a:pt x="2949648" y="952832"/>
                  <a:pt x="2995613" y="962025"/>
                </a:cubicBezTo>
                <a:cubicBezTo>
                  <a:pt x="3002031" y="963309"/>
                  <a:pt x="3008207" y="965712"/>
                  <a:pt x="3014663" y="966788"/>
                </a:cubicBezTo>
                <a:cubicBezTo>
                  <a:pt x="3046331" y="972066"/>
                  <a:pt x="3078181" y="976193"/>
                  <a:pt x="3109913" y="981075"/>
                </a:cubicBezTo>
                <a:cubicBezTo>
                  <a:pt x="3157266" y="988360"/>
                  <a:pt x="3119971" y="983686"/>
                  <a:pt x="3171825" y="990600"/>
                </a:cubicBezTo>
                <a:lnTo>
                  <a:pt x="3209925" y="995363"/>
                </a:lnTo>
                <a:cubicBezTo>
                  <a:pt x="3230596" y="998316"/>
                  <a:pt x="3251275" y="1001259"/>
                  <a:pt x="3271838" y="1004888"/>
                </a:cubicBezTo>
                <a:cubicBezTo>
                  <a:pt x="3278284" y="1006025"/>
                  <a:pt x="3284448" y="1008479"/>
                  <a:pt x="3290888" y="1009650"/>
                </a:cubicBezTo>
                <a:cubicBezTo>
                  <a:pt x="3316636" y="1014331"/>
                  <a:pt x="3346289" y="1016619"/>
                  <a:pt x="3371850" y="1019175"/>
                </a:cubicBezTo>
                <a:cubicBezTo>
                  <a:pt x="3400890" y="1028856"/>
                  <a:pt x="3377956" y="1022320"/>
                  <a:pt x="3429000" y="1028700"/>
                </a:cubicBezTo>
                <a:cubicBezTo>
                  <a:pt x="3440139" y="1030092"/>
                  <a:pt x="3451207" y="1032011"/>
                  <a:pt x="3462338" y="1033463"/>
                </a:cubicBezTo>
                <a:lnTo>
                  <a:pt x="3538538" y="1042988"/>
                </a:lnTo>
                <a:cubicBezTo>
                  <a:pt x="3543300" y="1044575"/>
                  <a:pt x="3547873" y="1046925"/>
                  <a:pt x="3552825" y="1047750"/>
                </a:cubicBezTo>
                <a:cubicBezTo>
                  <a:pt x="3674988" y="1068110"/>
                  <a:pt x="3620282" y="1057887"/>
                  <a:pt x="3724275" y="1066800"/>
                </a:cubicBezTo>
                <a:cubicBezTo>
                  <a:pt x="3756067" y="1069525"/>
                  <a:pt x="3819525" y="1076325"/>
                  <a:pt x="3819525" y="1076325"/>
                </a:cubicBezTo>
                <a:cubicBezTo>
                  <a:pt x="3888926" y="1111026"/>
                  <a:pt x="3826514" y="1083165"/>
                  <a:pt x="4005263" y="1090613"/>
                </a:cubicBezTo>
                <a:cubicBezTo>
                  <a:pt x="4025943" y="1091475"/>
                  <a:pt x="4046538" y="1093788"/>
                  <a:pt x="4067175" y="1095375"/>
                </a:cubicBezTo>
                <a:cubicBezTo>
                  <a:pt x="4085228" y="1099387"/>
                  <a:pt x="4118189" y="1107513"/>
                  <a:pt x="4138613" y="1109663"/>
                </a:cubicBezTo>
                <a:cubicBezTo>
                  <a:pt x="4159198" y="1111830"/>
                  <a:pt x="4179888" y="1112838"/>
                  <a:pt x="4200525" y="1114425"/>
                </a:cubicBezTo>
                <a:lnTo>
                  <a:pt x="4243388" y="1123950"/>
                </a:lnTo>
                <a:cubicBezTo>
                  <a:pt x="4249766" y="1125422"/>
                  <a:pt x="4255953" y="1127829"/>
                  <a:pt x="4262438" y="1128713"/>
                </a:cubicBezTo>
                <a:cubicBezTo>
                  <a:pt x="4290925" y="1132598"/>
                  <a:pt x="4319701" y="1134172"/>
                  <a:pt x="4348163" y="1138238"/>
                </a:cubicBezTo>
                <a:cubicBezTo>
                  <a:pt x="4495771" y="1159325"/>
                  <a:pt x="4296566" y="1137842"/>
                  <a:pt x="4443413" y="1152525"/>
                </a:cubicBezTo>
                <a:cubicBezTo>
                  <a:pt x="4502391" y="1167271"/>
                  <a:pt x="4439363" y="1152600"/>
                  <a:pt x="4576763" y="1166813"/>
                </a:cubicBezTo>
                <a:cubicBezTo>
                  <a:pt x="4584815" y="1167646"/>
                  <a:pt x="4592562" y="1170430"/>
                  <a:pt x="4600575" y="1171575"/>
                </a:cubicBezTo>
                <a:cubicBezTo>
                  <a:pt x="4614806" y="1173608"/>
                  <a:pt x="4629150" y="1174750"/>
                  <a:pt x="4643438" y="1176338"/>
                </a:cubicBezTo>
                <a:lnTo>
                  <a:pt x="5143500" y="1166813"/>
                </a:lnTo>
                <a:cubicBezTo>
                  <a:pt x="5182584" y="1165775"/>
                  <a:pt x="5171026" y="1164391"/>
                  <a:pt x="5195888" y="1157288"/>
                </a:cubicBezTo>
                <a:cubicBezTo>
                  <a:pt x="5202182" y="1155490"/>
                  <a:pt x="5208682" y="1154450"/>
                  <a:pt x="5214938" y="1152525"/>
                </a:cubicBezTo>
                <a:cubicBezTo>
                  <a:pt x="5229332" y="1148096"/>
                  <a:pt x="5257800" y="1138238"/>
                  <a:pt x="5257800" y="1138238"/>
                </a:cubicBezTo>
                <a:cubicBezTo>
                  <a:pt x="5272088" y="1127125"/>
                  <a:pt x="5294939" y="1122072"/>
                  <a:pt x="5300663" y="1104900"/>
                </a:cubicBezTo>
                <a:cubicBezTo>
                  <a:pt x="5307235" y="1085183"/>
                  <a:pt x="5301248" y="1093397"/>
                  <a:pt x="5319713" y="1081088"/>
                </a:cubicBezTo>
                <a:cubicBezTo>
                  <a:pt x="5321300" y="1076325"/>
                  <a:pt x="5322037" y="1071188"/>
                  <a:pt x="5324475" y="1066800"/>
                </a:cubicBezTo>
                <a:cubicBezTo>
                  <a:pt x="5330034" y="1056793"/>
                  <a:pt x="5343525" y="1038225"/>
                  <a:pt x="5343525" y="1038225"/>
                </a:cubicBezTo>
                <a:cubicBezTo>
                  <a:pt x="5354438" y="994572"/>
                  <a:pt x="5345788" y="1011017"/>
                  <a:pt x="5362575" y="985838"/>
                </a:cubicBezTo>
                <a:cubicBezTo>
                  <a:pt x="5364163" y="979488"/>
                  <a:pt x="5365540" y="973082"/>
                  <a:pt x="5367338" y="966788"/>
                </a:cubicBezTo>
                <a:cubicBezTo>
                  <a:pt x="5368717" y="961961"/>
                  <a:pt x="5371116" y="957423"/>
                  <a:pt x="5372100" y="952500"/>
                </a:cubicBezTo>
                <a:cubicBezTo>
                  <a:pt x="5372723" y="949387"/>
                  <a:pt x="5372100" y="946150"/>
                  <a:pt x="5372100" y="942975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1561861" y="928078"/>
            <a:ext cx="3462577" cy="2843822"/>
          </a:xfrm>
          <a:custGeom>
            <a:avLst/>
            <a:gdLst>
              <a:gd name="connsiteX0" fmla="*/ 3462577 w 3462577"/>
              <a:gd name="connsiteY0" fmla="*/ 2705710 h 2843822"/>
              <a:gd name="connsiteX1" fmla="*/ 3457814 w 3462577"/>
              <a:gd name="connsiteY1" fmla="*/ 2719997 h 2843822"/>
              <a:gd name="connsiteX2" fmla="*/ 3448289 w 3462577"/>
              <a:gd name="connsiteY2" fmla="*/ 2739047 h 2843822"/>
              <a:gd name="connsiteX3" fmla="*/ 3434002 w 3462577"/>
              <a:gd name="connsiteY3" fmla="*/ 2777147 h 2843822"/>
              <a:gd name="connsiteX4" fmla="*/ 3386377 w 3462577"/>
              <a:gd name="connsiteY4" fmla="*/ 2815247 h 2843822"/>
              <a:gd name="connsiteX5" fmla="*/ 3362564 w 3462577"/>
              <a:gd name="connsiteY5" fmla="*/ 2829535 h 2843822"/>
              <a:gd name="connsiteX6" fmla="*/ 3348277 w 3462577"/>
              <a:gd name="connsiteY6" fmla="*/ 2834297 h 2843822"/>
              <a:gd name="connsiteX7" fmla="*/ 3300652 w 3462577"/>
              <a:gd name="connsiteY7" fmla="*/ 2843822 h 2843822"/>
              <a:gd name="connsiteX8" fmla="*/ 3033952 w 3462577"/>
              <a:gd name="connsiteY8" fmla="*/ 2839060 h 2843822"/>
              <a:gd name="connsiteX9" fmla="*/ 2986327 w 3462577"/>
              <a:gd name="connsiteY9" fmla="*/ 2815247 h 2843822"/>
              <a:gd name="connsiteX10" fmla="*/ 2967277 w 3462577"/>
              <a:gd name="connsiteY10" fmla="*/ 2800960 h 2843822"/>
              <a:gd name="connsiteX11" fmla="*/ 2929177 w 3462577"/>
              <a:gd name="connsiteY11" fmla="*/ 2786672 h 2843822"/>
              <a:gd name="connsiteX12" fmla="*/ 2910127 w 3462577"/>
              <a:gd name="connsiteY12" fmla="*/ 2767622 h 2843822"/>
              <a:gd name="connsiteX13" fmla="*/ 2857739 w 3462577"/>
              <a:gd name="connsiteY13" fmla="*/ 2743810 h 2843822"/>
              <a:gd name="connsiteX14" fmla="*/ 2772014 w 3462577"/>
              <a:gd name="connsiteY14" fmla="*/ 2705710 h 2843822"/>
              <a:gd name="connsiteX15" fmla="*/ 2743439 w 3462577"/>
              <a:gd name="connsiteY15" fmla="*/ 2696185 h 2843822"/>
              <a:gd name="connsiteX16" fmla="*/ 2729152 w 3462577"/>
              <a:gd name="connsiteY16" fmla="*/ 2691422 h 2843822"/>
              <a:gd name="connsiteX17" fmla="*/ 2714864 w 3462577"/>
              <a:gd name="connsiteY17" fmla="*/ 2681897 h 2843822"/>
              <a:gd name="connsiteX18" fmla="*/ 2695814 w 3462577"/>
              <a:gd name="connsiteY18" fmla="*/ 2667610 h 2843822"/>
              <a:gd name="connsiteX19" fmla="*/ 2662477 w 3462577"/>
              <a:gd name="connsiteY19" fmla="*/ 2624747 h 2843822"/>
              <a:gd name="connsiteX20" fmla="*/ 2643427 w 3462577"/>
              <a:gd name="connsiteY20" fmla="*/ 2605697 h 2843822"/>
              <a:gd name="connsiteX21" fmla="*/ 2619614 w 3462577"/>
              <a:gd name="connsiteY21" fmla="*/ 2567597 h 2843822"/>
              <a:gd name="connsiteX22" fmla="*/ 2610089 w 3462577"/>
              <a:gd name="connsiteY22" fmla="*/ 2534260 h 2843822"/>
              <a:gd name="connsiteX23" fmla="*/ 2600564 w 3462577"/>
              <a:gd name="connsiteY23" fmla="*/ 2515210 h 2843822"/>
              <a:gd name="connsiteX24" fmla="*/ 2586277 w 3462577"/>
              <a:gd name="connsiteY24" fmla="*/ 2472347 h 2843822"/>
              <a:gd name="connsiteX25" fmla="*/ 2581514 w 3462577"/>
              <a:gd name="connsiteY25" fmla="*/ 2448535 h 2843822"/>
              <a:gd name="connsiteX26" fmla="*/ 2557702 w 3462577"/>
              <a:gd name="connsiteY26" fmla="*/ 2405672 h 2843822"/>
              <a:gd name="connsiteX27" fmla="*/ 2543414 w 3462577"/>
              <a:gd name="connsiteY27" fmla="*/ 2338997 h 2843822"/>
              <a:gd name="connsiteX28" fmla="*/ 2524364 w 3462577"/>
              <a:gd name="connsiteY28" fmla="*/ 2281847 h 2843822"/>
              <a:gd name="connsiteX29" fmla="*/ 2519602 w 3462577"/>
              <a:gd name="connsiteY29" fmla="*/ 2267560 h 2843822"/>
              <a:gd name="connsiteX30" fmla="*/ 2514839 w 3462577"/>
              <a:gd name="connsiteY30" fmla="*/ 2248510 h 2843822"/>
              <a:gd name="connsiteX31" fmla="*/ 2510077 w 3462577"/>
              <a:gd name="connsiteY31" fmla="*/ 2219935 h 2843822"/>
              <a:gd name="connsiteX32" fmla="*/ 2500552 w 3462577"/>
              <a:gd name="connsiteY32" fmla="*/ 2200885 h 2843822"/>
              <a:gd name="connsiteX33" fmla="*/ 2491027 w 3462577"/>
              <a:gd name="connsiteY33" fmla="*/ 2153260 h 2843822"/>
              <a:gd name="connsiteX34" fmla="*/ 2476739 w 3462577"/>
              <a:gd name="connsiteY34" fmla="*/ 2100872 h 2843822"/>
              <a:gd name="connsiteX35" fmla="*/ 2471977 w 3462577"/>
              <a:gd name="connsiteY35" fmla="*/ 2062772 h 2843822"/>
              <a:gd name="connsiteX36" fmla="*/ 2462452 w 3462577"/>
              <a:gd name="connsiteY36" fmla="*/ 2000860 h 2843822"/>
              <a:gd name="connsiteX37" fmla="*/ 2457689 w 3462577"/>
              <a:gd name="connsiteY37" fmla="*/ 1957997 h 2843822"/>
              <a:gd name="connsiteX38" fmla="*/ 2452927 w 3462577"/>
              <a:gd name="connsiteY38" fmla="*/ 1929422 h 2843822"/>
              <a:gd name="connsiteX39" fmla="*/ 2448164 w 3462577"/>
              <a:gd name="connsiteY39" fmla="*/ 1896085 h 2843822"/>
              <a:gd name="connsiteX40" fmla="*/ 2443402 w 3462577"/>
              <a:gd name="connsiteY40" fmla="*/ 1829410 h 2843822"/>
              <a:gd name="connsiteX41" fmla="*/ 2433877 w 3462577"/>
              <a:gd name="connsiteY41" fmla="*/ 1791310 h 2843822"/>
              <a:gd name="connsiteX42" fmla="*/ 2419589 w 3462577"/>
              <a:gd name="connsiteY42" fmla="*/ 1734160 h 2843822"/>
              <a:gd name="connsiteX43" fmla="*/ 2410064 w 3462577"/>
              <a:gd name="connsiteY43" fmla="*/ 1624622 h 2843822"/>
              <a:gd name="connsiteX44" fmla="*/ 2395777 w 3462577"/>
              <a:gd name="connsiteY44" fmla="*/ 1548422 h 2843822"/>
              <a:gd name="connsiteX45" fmla="*/ 2386252 w 3462577"/>
              <a:gd name="connsiteY45" fmla="*/ 1457935 h 2843822"/>
              <a:gd name="connsiteX46" fmla="*/ 2376727 w 3462577"/>
              <a:gd name="connsiteY46" fmla="*/ 1424597 h 2843822"/>
              <a:gd name="connsiteX47" fmla="*/ 2367202 w 3462577"/>
              <a:gd name="connsiteY47" fmla="*/ 1353160 h 2843822"/>
              <a:gd name="connsiteX48" fmla="*/ 2352914 w 3462577"/>
              <a:gd name="connsiteY48" fmla="*/ 1181710 h 2843822"/>
              <a:gd name="connsiteX49" fmla="*/ 2343389 w 3462577"/>
              <a:gd name="connsiteY49" fmla="*/ 1115035 h 2843822"/>
              <a:gd name="connsiteX50" fmla="*/ 2333864 w 3462577"/>
              <a:gd name="connsiteY50" fmla="*/ 1076935 h 2843822"/>
              <a:gd name="connsiteX51" fmla="*/ 2319577 w 3462577"/>
              <a:gd name="connsiteY51" fmla="*/ 1024547 h 2843822"/>
              <a:gd name="connsiteX52" fmla="*/ 2305289 w 3462577"/>
              <a:gd name="connsiteY52" fmla="*/ 981685 h 2843822"/>
              <a:gd name="connsiteX53" fmla="*/ 2295764 w 3462577"/>
              <a:gd name="connsiteY53" fmla="*/ 924535 h 2843822"/>
              <a:gd name="connsiteX54" fmla="*/ 2286239 w 3462577"/>
              <a:gd name="connsiteY54" fmla="*/ 910247 h 2843822"/>
              <a:gd name="connsiteX55" fmla="*/ 2262427 w 3462577"/>
              <a:gd name="connsiteY55" fmla="*/ 857860 h 2843822"/>
              <a:gd name="connsiteX56" fmla="*/ 2243377 w 3462577"/>
              <a:gd name="connsiteY56" fmla="*/ 810235 h 2843822"/>
              <a:gd name="connsiteX57" fmla="*/ 2214802 w 3462577"/>
              <a:gd name="connsiteY57" fmla="*/ 743560 h 2843822"/>
              <a:gd name="connsiteX58" fmla="*/ 2210039 w 3462577"/>
              <a:gd name="connsiteY58" fmla="*/ 724510 h 2843822"/>
              <a:gd name="connsiteX59" fmla="*/ 2190989 w 3462577"/>
              <a:gd name="connsiteY59" fmla="*/ 681647 h 2843822"/>
              <a:gd name="connsiteX60" fmla="*/ 2181464 w 3462577"/>
              <a:gd name="connsiteY60" fmla="*/ 657835 h 2843822"/>
              <a:gd name="connsiteX61" fmla="*/ 2157652 w 3462577"/>
              <a:gd name="connsiteY61" fmla="*/ 619735 h 2843822"/>
              <a:gd name="connsiteX62" fmla="*/ 2148127 w 3462577"/>
              <a:gd name="connsiteY62" fmla="*/ 591160 h 2843822"/>
              <a:gd name="connsiteX63" fmla="*/ 2119552 w 3462577"/>
              <a:gd name="connsiteY63" fmla="*/ 543535 h 2843822"/>
              <a:gd name="connsiteX64" fmla="*/ 2110027 w 3462577"/>
              <a:gd name="connsiteY64" fmla="*/ 519722 h 2843822"/>
              <a:gd name="connsiteX65" fmla="*/ 2071927 w 3462577"/>
              <a:gd name="connsiteY65" fmla="*/ 472097 h 2843822"/>
              <a:gd name="connsiteX66" fmla="*/ 2062402 w 3462577"/>
              <a:gd name="connsiteY66" fmla="*/ 453047 h 2843822"/>
              <a:gd name="connsiteX67" fmla="*/ 2043352 w 3462577"/>
              <a:gd name="connsiteY67" fmla="*/ 424472 h 2843822"/>
              <a:gd name="connsiteX68" fmla="*/ 2038589 w 3462577"/>
              <a:gd name="connsiteY68" fmla="*/ 410185 h 2843822"/>
              <a:gd name="connsiteX69" fmla="*/ 2019539 w 3462577"/>
              <a:gd name="connsiteY69" fmla="*/ 381610 h 2843822"/>
              <a:gd name="connsiteX70" fmla="*/ 2010014 w 3462577"/>
              <a:gd name="connsiteY70" fmla="*/ 367322 h 2843822"/>
              <a:gd name="connsiteX71" fmla="*/ 2000489 w 3462577"/>
              <a:gd name="connsiteY71" fmla="*/ 353035 h 2843822"/>
              <a:gd name="connsiteX72" fmla="*/ 1986202 w 3462577"/>
              <a:gd name="connsiteY72" fmla="*/ 338747 h 2843822"/>
              <a:gd name="connsiteX73" fmla="*/ 1967152 w 3462577"/>
              <a:gd name="connsiteY73" fmla="*/ 310172 h 2843822"/>
              <a:gd name="connsiteX74" fmla="*/ 1933814 w 3462577"/>
              <a:gd name="connsiteY74" fmla="*/ 281597 h 2843822"/>
              <a:gd name="connsiteX75" fmla="*/ 1929052 w 3462577"/>
              <a:gd name="connsiteY75" fmla="*/ 267310 h 2843822"/>
              <a:gd name="connsiteX76" fmla="*/ 1895714 w 3462577"/>
              <a:gd name="connsiteY76" fmla="*/ 243497 h 2843822"/>
              <a:gd name="connsiteX77" fmla="*/ 1871902 w 3462577"/>
              <a:gd name="connsiteY77" fmla="*/ 233972 h 2843822"/>
              <a:gd name="connsiteX78" fmla="*/ 1857614 w 3462577"/>
              <a:gd name="connsiteY78" fmla="*/ 219685 h 2843822"/>
              <a:gd name="connsiteX79" fmla="*/ 1824277 w 3462577"/>
              <a:gd name="connsiteY79" fmla="*/ 195872 h 2843822"/>
              <a:gd name="connsiteX80" fmla="*/ 1805227 w 3462577"/>
              <a:gd name="connsiteY80" fmla="*/ 181585 h 2843822"/>
              <a:gd name="connsiteX81" fmla="*/ 1790939 w 3462577"/>
              <a:gd name="connsiteY81" fmla="*/ 172060 h 2843822"/>
              <a:gd name="connsiteX82" fmla="*/ 1752839 w 3462577"/>
              <a:gd name="connsiteY82" fmla="*/ 148247 h 2843822"/>
              <a:gd name="connsiteX83" fmla="*/ 1738552 w 3462577"/>
              <a:gd name="connsiteY83" fmla="*/ 138722 h 2843822"/>
              <a:gd name="connsiteX84" fmla="*/ 1719502 w 3462577"/>
              <a:gd name="connsiteY84" fmla="*/ 133960 h 2843822"/>
              <a:gd name="connsiteX85" fmla="*/ 1705214 w 3462577"/>
              <a:gd name="connsiteY85" fmla="*/ 119672 h 2843822"/>
              <a:gd name="connsiteX86" fmla="*/ 1671877 w 3462577"/>
              <a:gd name="connsiteY86" fmla="*/ 100622 h 2843822"/>
              <a:gd name="connsiteX87" fmla="*/ 1633777 w 3462577"/>
              <a:gd name="connsiteY87" fmla="*/ 76810 h 2843822"/>
              <a:gd name="connsiteX88" fmla="*/ 1619489 w 3462577"/>
              <a:gd name="connsiteY88" fmla="*/ 72047 h 2843822"/>
              <a:gd name="connsiteX89" fmla="*/ 1590914 w 3462577"/>
              <a:gd name="connsiteY89" fmla="*/ 52997 h 2843822"/>
              <a:gd name="connsiteX90" fmla="*/ 1576627 w 3462577"/>
              <a:gd name="connsiteY90" fmla="*/ 43472 h 2843822"/>
              <a:gd name="connsiteX91" fmla="*/ 1557577 w 3462577"/>
              <a:gd name="connsiteY91" fmla="*/ 38710 h 2843822"/>
              <a:gd name="connsiteX92" fmla="*/ 1538527 w 3462577"/>
              <a:gd name="connsiteY92" fmla="*/ 29185 h 2843822"/>
              <a:gd name="connsiteX93" fmla="*/ 1505189 w 3462577"/>
              <a:gd name="connsiteY93" fmla="*/ 19660 h 2843822"/>
              <a:gd name="connsiteX94" fmla="*/ 1490902 w 3462577"/>
              <a:gd name="connsiteY94" fmla="*/ 10135 h 2843822"/>
              <a:gd name="connsiteX95" fmla="*/ 1390889 w 3462577"/>
              <a:gd name="connsiteY95" fmla="*/ 10135 h 2843822"/>
              <a:gd name="connsiteX96" fmla="*/ 1338502 w 3462577"/>
              <a:gd name="connsiteY96" fmla="*/ 19660 h 2843822"/>
              <a:gd name="connsiteX97" fmla="*/ 1305164 w 3462577"/>
              <a:gd name="connsiteY97" fmla="*/ 24422 h 2843822"/>
              <a:gd name="connsiteX98" fmla="*/ 1290877 w 3462577"/>
              <a:gd name="connsiteY98" fmla="*/ 29185 h 2843822"/>
              <a:gd name="connsiteX99" fmla="*/ 1267064 w 3462577"/>
              <a:gd name="connsiteY99" fmla="*/ 33947 h 2843822"/>
              <a:gd name="connsiteX100" fmla="*/ 1248014 w 3462577"/>
              <a:gd name="connsiteY100" fmla="*/ 43472 h 2843822"/>
              <a:gd name="connsiteX101" fmla="*/ 1214677 w 3462577"/>
              <a:gd name="connsiteY101" fmla="*/ 57760 h 2843822"/>
              <a:gd name="connsiteX102" fmla="*/ 1190864 w 3462577"/>
              <a:gd name="connsiteY102" fmla="*/ 81572 h 2843822"/>
              <a:gd name="connsiteX103" fmla="*/ 1181339 w 3462577"/>
              <a:gd name="connsiteY103" fmla="*/ 95860 h 2843822"/>
              <a:gd name="connsiteX104" fmla="*/ 1148002 w 3462577"/>
              <a:gd name="connsiteY104" fmla="*/ 110147 h 2843822"/>
              <a:gd name="connsiteX105" fmla="*/ 1105139 w 3462577"/>
              <a:gd name="connsiteY105" fmla="*/ 143485 h 2843822"/>
              <a:gd name="connsiteX106" fmla="*/ 1062277 w 3462577"/>
              <a:gd name="connsiteY106" fmla="*/ 176822 h 2843822"/>
              <a:gd name="connsiteX107" fmla="*/ 1047989 w 3462577"/>
              <a:gd name="connsiteY107" fmla="*/ 186347 h 2843822"/>
              <a:gd name="connsiteX108" fmla="*/ 1033702 w 3462577"/>
              <a:gd name="connsiteY108" fmla="*/ 205397 h 2843822"/>
              <a:gd name="connsiteX109" fmla="*/ 1019414 w 3462577"/>
              <a:gd name="connsiteY109" fmla="*/ 219685 h 2843822"/>
              <a:gd name="connsiteX110" fmla="*/ 1009889 w 3462577"/>
              <a:gd name="connsiteY110" fmla="*/ 233972 h 2843822"/>
              <a:gd name="connsiteX111" fmla="*/ 995602 w 3462577"/>
              <a:gd name="connsiteY111" fmla="*/ 248260 h 2843822"/>
              <a:gd name="connsiteX112" fmla="*/ 986077 w 3462577"/>
              <a:gd name="connsiteY112" fmla="*/ 267310 h 2843822"/>
              <a:gd name="connsiteX113" fmla="*/ 971789 w 3462577"/>
              <a:gd name="connsiteY113" fmla="*/ 281597 h 2843822"/>
              <a:gd name="connsiteX114" fmla="*/ 947977 w 3462577"/>
              <a:gd name="connsiteY114" fmla="*/ 314935 h 2843822"/>
              <a:gd name="connsiteX115" fmla="*/ 938452 w 3462577"/>
              <a:gd name="connsiteY115" fmla="*/ 333985 h 2843822"/>
              <a:gd name="connsiteX116" fmla="*/ 924164 w 3462577"/>
              <a:gd name="connsiteY116" fmla="*/ 348272 h 2843822"/>
              <a:gd name="connsiteX117" fmla="*/ 890827 w 3462577"/>
              <a:gd name="connsiteY117" fmla="*/ 395897 h 2843822"/>
              <a:gd name="connsiteX118" fmla="*/ 876539 w 3462577"/>
              <a:gd name="connsiteY118" fmla="*/ 410185 h 2843822"/>
              <a:gd name="connsiteX119" fmla="*/ 857489 w 3462577"/>
              <a:gd name="connsiteY119" fmla="*/ 438760 h 2843822"/>
              <a:gd name="connsiteX120" fmla="*/ 847964 w 3462577"/>
              <a:gd name="connsiteY120" fmla="*/ 453047 h 2843822"/>
              <a:gd name="connsiteX121" fmla="*/ 828914 w 3462577"/>
              <a:gd name="connsiteY121" fmla="*/ 481622 h 2843822"/>
              <a:gd name="connsiteX122" fmla="*/ 824152 w 3462577"/>
              <a:gd name="connsiteY122" fmla="*/ 495910 h 2843822"/>
              <a:gd name="connsiteX123" fmla="*/ 809864 w 3462577"/>
              <a:gd name="connsiteY123" fmla="*/ 514960 h 2843822"/>
              <a:gd name="connsiteX124" fmla="*/ 800339 w 3462577"/>
              <a:gd name="connsiteY124" fmla="*/ 534010 h 2843822"/>
              <a:gd name="connsiteX125" fmla="*/ 771764 w 3462577"/>
              <a:gd name="connsiteY125" fmla="*/ 572110 h 2843822"/>
              <a:gd name="connsiteX126" fmla="*/ 752714 w 3462577"/>
              <a:gd name="connsiteY126" fmla="*/ 595922 h 2843822"/>
              <a:gd name="connsiteX127" fmla="*/ 747952 w 3462577"/>
              <a:gd name="connsiteY127" fmla="*/ 610210 h 2843822"/>
              <a:gd name="connsiteX128" fmla="*/ 728902 w 3462577"/>
              <a:gd name="connsiteY128" fmla="*/ 638785 h 2843822"/>
              <a:gd name="connsiteX129" fmla="*/ 719377 w 3462577"/>
              <a:gd name="connsiteY129" fmla="*/ 653072 h 2843822"/>
              <a:gd name="connsiteX130" fmla="*/ 709852 w 3462577"/>
              <a:gd name="connsiteY130" fmla="*/ 672122 h 2843822"/>
              <a:gd name="connsiteX131" fmla="*/ 700327 w 3462577"/>
              <a:gd name="connsiteY131" fmla="*/ 686410 h 2843822"/>
              <a:gd name="connsiteX132" fmla="*/ 695564 w 3462577"/>
              <a:gd name="connsiteY132" fmla="*/ 700697 h 2843822"/>
              <a:gd name="connsiteX133" fmla="*/ 676514 w 3462577"/>
              <a:gd name="connsiteY133" fmla="*/ 738797 h 2843822"/>
              <a:gd name="connsiteX134" fmla="*/ 666989 w 3462577"/>
              <a:gd name="connsiteY134" fmla="*/ 762610 h 2843822"/>
              <a:gd name="connsiteX135" fmla="*/ 652702 w 3462577"/>
              <a:gd name="connsiteY135" fmla="*/ 781660 h 2843822"/>
              <a:gd name="connsiteX136" fmla="*/ 643177 w 3462577"/>
              <a:gd name="connsiteY136" fmla="*/ 810235 h 2843822"/>
              <a:gd name="connsiteX137" fmla="*/ 624127 w 3462577"/>
              <a:gd name="connsiteY137" fmla="*/ 848335 h 2843822"/>
              <a:gd name="connsiteX138" fmla="*/ 614602 w 3462577"/>
              <a:gd name="connsiteY138" fmla="*/ 881672 h 2843822"/>
              <a:gd name="connsiteX139" fmla="*/ 600314 w 3462577"/>
              <a:gd name="connsiteY139" fmla="*/ 905485 h 2843822"/>
              <a:gd name="connsiteX140" fmla="*/ 590789 w 3462577"/>
              <a:gd name="connsiteY140" fmla="*/ 943585 h 2843822"/>
              <a:gd name="connsiteX141" fmla="*/ 581264 w 3462577"/>
              <a:gd name="connsiteY141" fmla="*/ 957872 h 2843822"/>
              <a:gd name="connsiteX142" fmla="*/ 571739 w 3462577"/>
              <a:gd name="connsiteY142" fmla="*/ 986447 h 2843822"/>
              <a:gd name="connsiteX143" fmla="*/ 552689 w 3462577"/>
              <a:gd name="connsiteY143" fmla="*/ 1019785 h 2843822"/>
              <a:gd name="connsiteX144" fmla="*/ 543164 w 3462577"/>
              <a:gd name="connsiteY144" fmla="*/ 1034072 h 2843822"/>
              <a:gd name="connsiteX145" fmla="*/ 528877 w 3462577"/>
              <a:gd name="connsiteY145" fmla="*/ 1062647 h 2843822"/>
              <a:gd name="connsiteX146" fmla="*/ 519352 w 3462577"/>
              <a:gd name="connsiteY146" fmla="*/ 1086460 h 2843822"/>
              <a:gd name="connsiteX147" fmla="*/ 481252 w 3462577"/>
              <a:gd name="connsiteY147" fmla="*/ 1143610 h 2843822"/>
              <a:gd name="connsiteX148" fmla="*/ 462202 w 3462577"/>
              <a:gd name="connsiteY148" fmla="*/ 1176947 h 2843822"/>
              <a:gd name="connsiteX149" fmla="*/ 447914 w 3462577"/>
              <a:gd name="connsiteY149" fmla="*/ 1191235 h 2843822"/>
              <a:gd name="connsiteX150" fmla="*/ 438389 w 3462577"/>
              <a:gd name="connsiteY150" fmla="*/ 1210285 h 2843822"/>
              <a:gd name="connsiteX151" fmla="*/ 419339 w 3462577"/>
              <a:gd name="connsiteY151" fmla="*/ 1243622 h 2843822"/>
              <a:gd name="connsiteX152" fmla="*/ 414577 w 3462577"/>
              <a:gd name="connsiteY152" fmla="*/ 1257910 h 2843822"/>
              <a:gd name="connsiteX153" fmla="*/ 395527 w 3462577"/>
              <a:gd name="connsiteY153" fmla="*/ 1286485 h 2843822"/>
              <a:gd name="connsiteX154" fmla="*/ 381239 w 3462577"/>
              <a:gd name="connsiteY154" fmla="*/ 1310297 h 2843822"/>
              <a:gd name="connsiteX155" fmla="*/ 366952 w 3462577"/>
              <a:gd name="connsiteY155" fmla="*/ 1324585 h 2843822"/>
              <a:gd name="connsiteX156" fmla="*/ 352664 w 3462577"/>
              <a:gd name="connsiteY156" fmla="*/ 1343635 h 2843822"/>
              <a:gd name="connsiteX157" fmla="*/ 343139 w 3462577"/>
              <a:gd name="connsiteY157" fmla="*/ 1357922 h 2843822"/>
              <a:gd name="connsiteX158" fmla="*/ 328852 w 3462577"/>
              <a:gd name="connsiteY158" fmla="*/ 1367447 h 2843822"/>
              <a:gd name="connsiteX159" fmla="*/ 319327 w 3462577"/>
              <a:gd name="connsiteY159" fmla="*/ 1381735 h 2843822"/>
              <a:gd name="connsiteX160" fmla="*/ 300277 w 3462577"/>
              <a:gd name="connsiteY160" fmla="*/ 1396022 h 2843822"/>
              <a:gd name="connsiteX161" fmla="*/ 295514 w 3462577"/>
              <a:gd name="connsiteY161" fmla="*/ 1410310 h 2843822"/>
              <a:gd name="connsiteX162" fmla="*/ 266939 w 3462577"/>
              <a:gd name="connsiteY162" fmla="*/ 1438885 h 2843822"/>
              <a:gd name="connsiteX163" fmla="*/ 247889 w 3462577"/>
              <a:gd name="connsiteY163" fmla="*/ 1467460 h 2843822"/>
              <a:gd name="connsiteX164" fmla="*/ 233602 w 3462577"/>
              <a:gd name="connsiteY164" fmla="*/ 1476985 h 2843822"/>
              <a:gd name="connsiteX165" fmla="*/ 214552 w 3462577"/>
              <a:gd name="connsiteY165" fmla="*/ 1500797 h 2843822"/>
              <a:gd name="connsiteX166" fmla="*/ 181214 w 3462577"/>
              <a:gd name="connsiteY166" fmla="*/ 1524610 h 2843822"/>
              <a:gd name="connsiteX167" fmla="*/ 166927 w 3462577"/>
              <a:gd name="connsiteY167" fmla="*/ 1538897 h 2843822"/>
              <a:gd name="connsiteX168" fmla="*/ 147877 w 3462577"/>
              <a:gd name="connsiteY168" fmla="*/ 1553185 h 2843822"/>
              <a:gd name="connsiteX169" fmla="*/ 133589 w 3462577"/>
              <a:gd name="connsiteY169" fmla="*/ 1572235 h 2843822"/>
              <a:gd name="connsiteX170" fmla="*/ 85964 w 3462577"/>
              <a:gd name="connsiteY170" fmla="*/ 1610335 h 2843822"/>
              <a:gd name="connsiteX171" fmla="*/ 71677 w 3462577"/>
              <a:gd name="connsiteY171" fmla="*/ 1624622 h 2843822"/>
              <a:gd name="connsiteX172" fmla="*/ 57389 w 3462577"/>
              <a:gd name="connsiteY172" fmla="*/ 1629385 h 2843822"/>
              <a:gd name="connsiteX173" fmla="*/ 43102 w 3462577"/>
              <a:gd name="connsiteY173" fmla="*/ 1643672 h 2843822"/>
              <a:gd name="connsiteX174" fmla="*/ 14527 w 3462577"/>
              <a:gd name="connsiteY174" fmla="*/ 1667485 h 2843822"/>
              <a:gd name="connsiteX175" fmla="*/ 9764 w 3462577"/>
              <a:gd name="connsiteY175" fmla="*/ 1681772 h 284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62577" h="2843822">
                <a:moveTo>
                  <a:pt x="3462577" y="2705710"/>
                </a:moveTo>
                <a:cubicBezTo>
                  <a:pt x="3460989" y="2710472"/>
                  <a:pt x="3459792" y="2715383"/>
                  <a:pt x="3457814" y="2719997"/>
                </a:cubicBezTo>
                <a:cubicBezTo>
                  <a:pt x="3455017" y="2726522"/>
                  <a:pt x="3450782" y="2732399"/>
                  <a:pt x="3448289" y="2739047"/>
                </a:cubicBezTo>
                <a:cubicBezTo>
                  <a:pt x="3441779" y="2756407"/>
                  <a:pt x="3446482" y="2761546"/>
                  <a:pt x="3434002" y="2777147"/>
                </a:cubicBezTo>
                <a:cubicBezTo>
                  <a:pt x="3407780" y="2809924"/>
                  <a:pt x="3413589" y="2800129"/>
                  <a:pt x="3386377" y="2815247"/>
                </a:cubicBezTo>
                <a:cubicBezTo>
                  <a:pt x="3378285" y="2819743"/>
                  <a:pt x="3370844" y="2825395"/>
                  <a:pt x="3362564" y="2829535"/>
                </a:cubicBezTo>
                <a:cubicBezTo>
                  <a:pt x="3358074" y="2831780"/>
                  <a:pt x="3353104" y="2832918"/>
                  <a:pt x="3348277" y="2834297"/>
                </a:cubicBezTo>
                <a:cubicBezTo>
                  <a:pt x="3328378" y="2839983"/>
                  <a:pt x="3323116" y="2840078"/>
                  <a:pt x="3300652" y="2843822"/>
                </a:cubicBezTo>
                <a:lnTo>
                  <a:pt x="3033952" y="2839060"/>
                </a:lnTo>
                <a:cubicBezTo>
                  <a:pt x="3015176" y="2838434"/>
                  <a:pt x="3000446" y="2825836"/>
                  <a:pt x="2986327" y="2815247"/>
                </a:cubicBezTo>
                <a:cubicBezTo>
                  <a:pt x="2979977" y="2810485"/>
                  <a:pt x="2974376" y="2804510"/>
                  <a:pt x="2967277" y="2800960"/>
                </a:cubicBezTo>
                <a:cubicBezTo>
                  <a:pt x="2955145" y="2794894"/>
                  <a:pt x="2941877" y="2791435"/>
                  <a:pt x="2929177" y="2786672"/>
                </a:cubicBezTo>
                <a:cubicBezTo>
                  <a:pt x="2922827" y="2780322"/>
                  <a:pt x="2917390" y="2772904"/>
                  <a:pt x="2910127" y="2767622"/>
                </a:cubicBezTo>
                <a:cubicBezTo>
                  <a:pt x="2883847" y="2748510"/>
                  <a:pt x="2882690" y="2750047"/>
                  <a:pt x="2857739" y="2743810"/>
                </a:cubicBezTo>
                <a:cubicBezTo>
                  <a:pt x="2827983" y="2728932"/>
                  <a:pt x="2805511" y="2716876"/>
                  <a:pt x="2772014" y="2705710"/>
                </a:cubicBezTo>
                <a:lnTo>
                  <a:pt x="2743439" y="2696185"/>
                </a:lnTo>
                <a:cubicBezTo>
                  <a:pt x="2738677" y="2694597"/>
                  <a:pt x="2733329" y="2694207"/>
                  <a:pt x="2729152" y="2691422"/>
                </a:cubicBezTo>
                <a:cubicBezTo>
                  <a:pt x="2724389" y="2688247"/>
                  <a:pt x="2719522" y="2685224"/>
                  <a:pt x="2714864" y="2681897"/>
                </a:cubicBezTo>
                <a:cubicBezTo>
                  <a:pt x="2708405" y="2677284"/>
                  <a:pt x="2701177" y="2673461"/>
                  <a:pt x="2695814" y="2667610"/>
                </a:cubicBezTo>
                <a:cubicBezTo>
                  <a:pt x="2683583" y="2654267"/>
                  <a:pt x="2675276" y="2637546"/>
                  <a:pt x="2662477" y="2624747"/>
                </a:cubicBezTo>
                <a:cubicBezTo>
                  <a:pt x="2656127" y="2618397"/>
                  <a:pt x="2648815" y="2612881"/>
                  <a:pt x="2643427" y="2605697"/>
                </a:cubicBezTo>
                <a:cubicBezTo>
                  <a:pt x="2634441" y="2593716"/>
                  <a:pt x="2619614" y="2567597"/>
                  <a:pt x="2619614" y="2567597"/>
                </a:cubicBezTo>
                <a:cubicBezTo>
                  <a:pt x="2616439" y="2556485"/>
                  <a:pt x="2614039" y="2545121"/>
                  <a:pt x="2610089" y="2534260"/>
                </a:cubicBezTo>
                <a:cubicBezTo>
                  <a:pt x="2607663" y="2527588"/>
                  <a:pt x="2603113" y="2521836"/>
                  <a:pt x="2600564" y="2515210"/>
                </a:cubicBezTo>
                <a:cubicBezTo>
                  <a:pt x="2595158" y="2501153"/>
                  <a:pt x="2590414" y="2486828"/>
                  <a:pt x="2586277" y="2472347"/>
                </a:cubicBezTo>
                <a:cubicBezTo>
                  <a:pt x="2584053" y="2464564"/>
                  <a:pt x="2584802" y="2455932"/>
                  <a:pt x="2581514" y="2448535"/>
                </a:cubicBezTo>
                <a:cubicBezTo>
                  <a:pt x="2559883" y="2399866"/>
                  <a:pt x="2572560" y="2461390"/>
                  <a:pt x="2557702" y="2405672"/>
                </a:cubicBezTo>
                <a:cubicBezTo>
                  <a:pt x="2553577" y="2390202"/>
                  <a:pt x="2549402" y="2358157"/>
                  <a:pt x="2543414" y="2338997"/>
                </a:cubicBezTo>
                <a:cubicBezTo>
                  <a:pt x="2537424" y="2319831"/>
                  <a:pt x="2530714" y="2300897"/>
                  <a:pt x="2524364" y="2281847"/>
                </a:cubicBezTo>
                <a:cubicBezTo>
                  <a:pt x="2522777" y="2277085"/>
                  <a:pt x="2520820" y="2272430"/>
                  <a:pt x="2519602" y="2267560"/>
                </a:cubicBezTo>
                <a:cubicBezTo>
                  <a:pt x="2518014" y="2261210"/>
                  <a:pt x="2516123" y="2254928"/>
                  <a:pt x="2514839" y="2248510"/>
                </a:cubicBezTo>
                <a:cubicBezTo>
                  <a:pt x="2512945" y="2239041"/>
                  <a:pt x="2512852" y="2229184"/>
                  <a:pt x="2510077" y="2219935"/>
                </a:cubicBezTo>
                <a:cubicBezTo>
                  <a:pt x="2508037" y="2213135"/>
                  <a:pt x="2503727" y="2207235"/>
                  <a:pt x="2500552" y="2200885"/>
                </a:cubicBezTo>
                <a:cubicBezTo>
                  <a:pt x="2497335" y="2181584"/>
                  <a:pt x="2496354" y="2171016"/>
                  <a:pt x="2491027" y="2153260"/>
                </a:cubicBezTo>
                <a:cubicBezTo>
                  <a:pt x="2481626" y="2121923"/>
                  <a:pt x="2481307" y="2130565"/>
                  <a:pt x="2476739" y="2100872"/>
                </a:cubicBezTo>
                <a:cubicBezTo>
                  <a:pt x="2474793" y="2088222"/>
                  <a:pt x="2473787" y="2075442"/>
                  <a:pt x="2471977" y="2062772"/>
                </a:cubicBezTo>
                <a:cubicBezTo>
                  <a:pt x="2464024" y="2007098"/>
                  <a:pt x="2470143" y="2062387"/>
                  <a:pt x="2462452" y="2000860"/>
                </a:cubicBezTo>
                <a:cubicBezTo>
                  <a:pt x="2460669" y="1986595"/>
                  <a:pt x="2459589" y="1972247"/>
                  <a:pt x="2457689" y="1957997"/>
                </a:cubicBezTo>
                <a:cubicBezTo>
                  <a:pt x="2456413" y="1948425"/>
                  <a:pt x="2454395" y="1938966"/>
                  <a:pt x="2452927" y="1929422"/>
                </a:cubicBezTo>
                <a:cubicBezTo>
                  <a:pt x="2451220" y="1918327"/>
                  <a:pt x="2449752" y="1907197"/>
                  <a:pt x="2448164" y="1896085"/>
                </a:cubicBezTo>
                <a:cubicBezTo>
                  <a:pt x="2446577" y="1873860"/>
                  <a:pt x="2445735" y="1851569"/>
                  <a:pt x="2443402" y="1829410"/>
                </a:cubicBezTo>
                <a:cubicBezTo>
                  <a:pt x="2440613" y="1802919"/>
                  <a:pt x="2439364" y="1811885"/>
                  <a:pt x="2433877" y="1791310"/>
                </a:cubicBezTo>
                <a:cubicBezTo>
                  <a:pt x="2428817" y="1772337"/>
                  <a:pt x="2419589" y="1734160"/>
                  <a:pt x="2419589" y="1734160"/>
                </a:cubicBezTo>
                <a:cubicBezTo>
                  <a:pt x="2417174" y="1697937"/>
                  <a:pt x="2416072" y="1660669"/>
                  <a:pt x="2410064" y="1624622"/>
                </a:cubicBezTo>
                <a:cubicBezTo>
                  <a:pt x="2407282" y="1607931"/>
                  <a:pt x="2398049" y="1568868"/>
                  <a:pt x="2395777" y="1548422"/>
                </a:cubicBezTo>
                <a:cubicBezTo>
                  <a:pt x="2392987" y="1523315"/>
                  <a:pt x="2392011" y="1484811"/>
                  <a:pt x="2386252" y="1457935"/>
                </a:cubicBezTo>
                <a:cubicBezTo>
                  <a:pt x="2383830" y="1446634"/>
                  <a:pt x="2379149" y="1435898"/>
                  <a:pt x="2376727" y="1424597"/>
                </a:cubicBezTo>
                <a:cubicBezTo>
                  <a:pt x="2375131" y="1417148"/>
                  <a:pt x="2367682" y="1358435"/>
                  <a:pt x="2367202" y="1353160"/>
                </a:cubicBezTo>
                <a:cubicBezTo>
                  <a:pt x="2362010" y="1296047"/>
                  <a:pt x="2361024" y="1238482"/>
                  <a:pt x="2352914" y="1181710"/>
                </a:cubicBezTo>
                <a:cubicBezTo>
                  <a:pt x="2349739" y="1159485"/>
                  <a:pt x="2348834" y="1136815"/>
                  <a:pt x="2343389" y="1115035"/>
                </a:cubicBezTo>
                <a:cubicBezTo>
                  <a:pt x="2340214" y="1102335"/>
                  <a:pt x="2336607" y="1089735"/>
                  <a:pt x="2333864" y="1076935"/>
                </a:cubicBezTo>
                <a:cubicBezTo>
                  <a:pt x="2323900" y="1030436"/>
                  <a:pt x="2336049" y="1065729"/>
                  <a:pt x="2319577" y="1024547"/>
                </a:cubicBezTo>
                <a:cubicBezTo>
                  <a:pt x="2305083" y="937590"/>
                  <a:pt x="2325381" y="1035265"/>
                  <a:pt x="2305289" y="981685"/>
                </a:cubicBezTo>
                <a:cubicBezTo>
                  <a:pt x="2299275" y="965648"/>
                  <a:pt x="2300355" y="939838"/>
                  <a:pt x="2295764" y="924535"/>
                </a:cubicBezTo>
                <a:cubicBezTo>
                  <a:pt x="2294119" y="919052"/>
                  <a:pt x="2288564" y="915478"/>
                  <a:pt x="2286239" y="910247"/>
                </a:cubicBezTo>
                <a:cubicBezTo>
                  <a:pt x="2257778" y="846208"/>
                  <a:pt x="2296639" y="914881"/>
                  <a:pt x="2262427" y="857860"/>
                </a:cubicBezTo>
                <a:cubicBezTo>
                  <a:pt x="2251553" y="814370"/>
                  <a:pt x="2266330" y="867619"/>
                  <a:pt x="2243377" y="810235"/>
                </a:cubicBezTo>
                <a:cubicBezTo>
                  <a:pt x="2215834" y="741378"/>
                  <a:pt x="2243185" y="790865"/>
                  <a:pt x="2214802" y="743560"/>
                </a:cubicBezTo>
                <a:cubicBezTo>
                  <a:pt x="2213214" y="737210"/>
                  <a:pt x="2212109" y="730720"/>
                  <a:pt x="2210039" y="724510"/>
                </a:cubicBezTo>
                <a:cubicBezTo>
                  <a:pt x="2200626" y="696271"/>
                  <a:pt x="2202055" y="706545"/>
                  <a:pt x="2190989" y="681647"/>
                </a:cubicBezTo>
                <a:cubicBezTo>
                  <a:pt x="2187517" y="673835"/>
                  <a:pt x="2185287" y="665481"/>
                  <a:pt x="2181464" y="657835"/>
                </a:cubicBezTo>
                <a:cubicBezTo>
                  <a:pt x="2158577" y="612060"/>
                  <a:pt x="2188190" y="686919"/>
                  <a:pt x="2157652" y="619735"/>
                </a:cubicBezTo>
                <a:cubicBezTo>
                  <a:pt x="2153497" y="610595"/>
                  <a:pt x="2151856" y="600482"/>
                  <a:pt x="2148127" y="591160"/>
                </a:cubicBezTo>
                <a:cubicBezTo>
                  <a:pt x="2137337" y="564186"/>
                  <a:pt x="2136324" y="574285"/>
                  <a:pt x="2119552" y="543535"/>
                </a:cubicBezTo>
                <a:cubicBezTo>
                  <a:pt x="2115458" y="536030"/>
                  <a:pt x="2114769" y="526835"/>
                  <a:pt x="2110027" y="519722"/>
                </a:cubicBezTo>
                <a:cubicBezTo>
                  <a:pt x="2098750" y="502806"/>
                  <a:pt x="2081019" y="490281"/>
                  <a:pt x="2071927" y="472097"/>
                </a:cubicBezTo>
                <a:cubicBezTo>
                  <a:pt x="2068752" y="465747"/>
                  <a:pt x="2066055" y="459135"/>
                  <a:pt x="2062402" y="453047"/>
                </a:cubicBezTo>
                <a:cubicBezTo>
                  <a:pt x="2056512" y="443231"/>
                  <a:pt x="2048912" y="434479"/>
                  <a:pt x="2043352" y="424472"/>
                </a:cubicBezTo>
                <a:cubicBezTo>
                  <a:pt x="2040914" y="420084"/>
                  <a:pt x="2041027" y="414573"/>
                  <a:pt x="2038589" y="410185"/>
                </a:cubicBezTo>
                <a:cubicBezTo>
                  <a:pt x="2033029" y="400178"/>
                  <a:pt x="2025889" y="391135"/>
                  <a:pt x="2019539" y="381610"/>
                </a:cubicBezTo>
                <a:lnTo>
                  <a:pt x="2010014" y="367322"/>
                </a:lnTo>
                <a:cubicBezTo>
                  <a:pt x="2006839" y="362560"/>
                  <a:pt x="2004536" y="357082"/>
                  <a:pt x="2000489" y="353035"/>
                </a:cubicBezTo>
                <a:cubicBezTo>
                  <a:pt x="1995727" y="348272"/>
                  <a:pt x="1990337" y="344063"/>
                  <a:pt x="1986202" y="338747"/>
                </a:cubicBezTo>
                <a:cubicBezTo>
                  <a:pt x="1979174" y="329711"/>
                  <a:pt x="1975247" y="318267"/>
                  <a:pt x="1967152" y="310172"/>
                </a:cubicBezTo>
                <a:cubicBezTo>
                  <a:pt x="1944055" y="287075"/>
                  <a:pt x="1955574" y="296103"/>
                  <a:pt x="1933814" y="281597"/>
                </a:cubicBezTo>
                <a:cubicBezTo>
                  <a:pt x="1932227" y="276835"/>
                  <a:pt x="1931837" y="271487"/>
                  <a:pt x="1929052" y="267310"/>
                </a:cubicBezTo>
                <a:cubicBezTo>
                  <a:pt x="1920142" y="253945"/>
                  <a:pt x="1909828" y="249770"/>
                  <a:pt x="1895714" y="243497"/>
                </a:cubicBezTo>
                <a:cubicBezTo>
                  <a:pt x="1887902" y="240025"/>
                  <a:pt x="1879839" y="237147"/>
                  <a:pt x="1871902" y="233972"/>
                </a:cubicBezTo>
                <a:cubicBezTo>
                  <a:pt x="1867139" y="229210"/>
                  <a:pt x="1862728" y="224068"/>
                  <a:pt x="1857614" y="219685"/>
                </a:cubicBezTo>
                <a:cubicBezTo>
                  <a:pt x="1842049" y="206344"/>
                  <a:pt x="1839354" y="206641"/>
                  <a:pt x="1824277" y="195872"/>
                </a:cubicBezTo>
                <a:cubicBezTo>
                  <a:pt x="1817818" y="191258"/>
                  <a:pt x="1811686" y="186198"/>
                  <a:pt x="1805227" y="181585"/>
                </a:cubicBezTo>
                <a:cubicBezTo>
                  <a:pt x="1800569" y="178258"/>
                  <a:pt x="1795597" y="175387"/>
                  <a:pt x="1790939" y="172060"/>
                </a:cubicBezTo>
                <a:cubicBezTo>
                  <a:pt x="1745403" y="139534"/>
                  <a:pt x="1797599" y="173824"/>
                  <a:pt x="1752839" y="148247"/>
                </a:cubicBezTo>
                <a:cubicBezTo>
                  <a:pt x="1747869" y="145407"/>
                  <a:pt x="1743813" y="140977"/>
                  <a:pt x="1738552" y="138722"/>
                </a:cubicBezTo>
                <a:cubicBezTo>
                  <a:pt x="1732536" y="136144"/>
                  <a:pt x="1725852" y="135547"/>
                  <a:pt x="1719502" y="133960"/>
                </a:cubicBezTo>
                <a:cubicBezTo>
                  <a:pt x="1714739" y="129197"/>
                  <a:pt x="1710388" y="123984"/>
                  <a:pt x="1705214" y="119672"/>
                </a:cubicBezTo>
                <a:cubicBezTo>
                  <a:pt x="1691987" y="108649"/>
                  <a:pt x="1687405" y="109680"/>
                  <a:pt x="1671877" y="100622"/>
                </a:cubicBezTo>
                <a:cubicBezTo>
                  <a:pt x="1658941" y="93076"/>
                  <a:pt x="1647985" y="81546"/>
                  <a:pt x="1633777" y="76810"/>
                </a:cubicBezTo>
                <a:cubicBezTo>
                  <a:pt x="1629014" y="75222"/>
                  <a:pt x="1623878" y="74485"/>
                  <a:pt x="1619489" y="72047"/>
                </a:cubicBezTo>
                <a:cubicBezTo>
                  <a:pt x="1609482" y="66488"/>
                  <a:pt x="1600439" y="59347"/>
                  <a:pt x="1590914" y="52997"/>
                </a:cubicBezTo>
                <a:cubicBezTo>
                  <a:pt x="1586152" y="49822"/>
                  <a:pt x="1582180" y="44860"/>
                  <a:pt x="1576627" y="43472"/>
                </a:cubicBezTo>
                <a:lnTo>
                  <a:pt x="1557577" y="38710"/>
                </a:lnTo>
                <a:cubicBezTo>
                  <a:pt x="1551227" y="35535"/>
                  <a:pt x="1545052" y="31982"/>
                  <a:pt x="1538527" y="29185"/>
                </a:cubicBezTo>
                <a:cubicBezTo>
                  <a:pt x="1528958" y="25084"/>
                  <a:pt x="1514862" y="22078"/>
                  <a:pt x="1505189" y="19660"/>
                </a:cubicBezTo>
                <a:cubicBezTo>
                  <a:pt x="1500427" y="16485"/>
                  <a:pt x="1496332" y="11945"/>
                  <a:pt x="1490902" y="10135"/>
                </a:cubicBezTo>
                <a:cubicBezTo>
                  <a:pt x="1460500" y="0"/>
                  <a:pt x="1418298" y="8308"/>
                  <a:pt x="1390889" y="10135"/>
                </a:cubicBezTo>
                <a:cubicBezTo>
                  <a:pt x="1363757" y="19178"/>
                  <a:pt x="1383375" y="13677"/>
                  <a:pt x="1338502" y="19660"/>
                </a:cubicBezTo>
                <a:lnTo>
                  <a:pt x="1305164" y="24422"/>
                </a:lnTo>
                <a:cubicBezTo>
                  <a:pt x="1300402" y="26010"/>
                  <a:pt x="1295747" y="27967"/>
                  <a:pt x="1290877" y="29185"/>
                </a:cubicBezTo>
                <a:cubicBezTo>
                  <a:pt x="1283024" y="31148"/>
                  <a:pt x="1274743" y="31387"/>
                  <a:pt x="1267064" y="33947"/>
                </a:cubicBezTo>
                <a:cubicBezTo>
                  <a:pt x="1260329" y="36192"/>
                  <a:pt x="1254539" y="40675"/>
                  <a:pt x="1248014" y="43472"/>
                </a:cubicBezTo>
                <a:cubicBezTo>
                  <a:pt x="1198961" y="64496"/>
                  <a:pt x="1277859" y="26169"/>
                  <a:pt x="1214677" y="57760"/>
                </a:cubicBezTo>
                <a:cubicBezTo>
                  <a:pt x="1189275" y="95862"/>
                  <a:pt x="1222617" y="49819"/>
                  <a:pt x="1190864" y="81572"/>
                </a:cubicBezTo>
                <a:cubicBezTo>
                  <a:pt x="1186817" y="85619"/>
                  <a:pt x="1185736" y="92196"/>
                  <a:pt x="1181339" y="95860"/>
                </a:cubicBezTo>
                <a:cubicBezTo>
                  <a:pt x="1173492" y="102399"/>
                  <a:pt x="1157928" y="106838"/>
                  <a:pt x="1148002" y="110147"/>
                </a:cubicBezTo>
                <a:cubicBezTo>
                  <a:pt x="1115877" y="142272"/>
                  <a:pt x="1132206" y="134462"/>
                  <a:pt x="1105139" y="143485"/>
                </a:cubicBezTo>
                <a:cubicBezTo>
                  <a:pt x="1082758" y="165866"/>
                  <a:pt x="1096455" y="154037"/>
                  <a:pt x="1062277" y="176822"/>
                </a:cubicBezTo>
                <a:lnTo>
                  <a:pt x="1047989" y="186347"/>
                </a:lnTo>
                <a:cubicBezTo>
                  <a:pt x="1043227" y="192697"/>
                  <a:pt x="1038868" y="199370"/>
                  <a:pt x="1033702" y="205397"/>
                </a:cubicBezTo>
                <a:cubicBezTo>
                  <a:pt x="1029319" y="210511"/>
                  <a:pt x="1023726" y="214511"/>
                  <a:pt x="1019414" y="219685"/>
                </a:cubicBezTo>
                <a:cubicBezTo>
                  <a:pt x="1015750" y="224082"/>
                  <a:pt x="1013553" y="229575"/>
                  <a:pt x="1009889" y="233972"/>
                </a:cubicBezTo>
                <a:cubicBezTo>
                  <a:pt x="1005577" y="239146"/>
                  <a:pt x="999517" y="242779"/>
                  <a:pt x="995602" y="248260"/>
                </a:cubicBezTo>
                <a:cubicBezTo>
                  <a:pt x="991476" y="254037"/>
                  <a:pt x="990204" y="261533"/>
                  <a:pt x="986077" y="267310"/>
                </a:cubicBezTo>
                <a:cubicBezTo>
                  <a:pt x="982162" y="272791"/>
                  <a:pt x="976172" y="276483"/>
                  <a:pt x="971789" y="281597"/>
                </a:cubicBezTo>
                <a:cubicBezTo>
                  <a:pt x="967408" y="286708"/>
                  <a:pt x="952284" y="307397"/>
                  <a:pt x="947977" y="314935"/>
                </a:cubicBezTo>
                <a:cubicBezTo>
                  <a:pt x="944455" y="321099"/>
                  <a:pt x="942579" y="328208"/>
                  <a:pt x="938452" y="333985"/>
                </a:cubicBezTo>
                <a:cubicBezTo>
                  <a:pt x="934537" y="339466"/>
                  <a:pt x="928299" y="342956"/>
                  <a:pt x="924164" y="348272"/>
                </a:cubicBezTo>
                <a:cubicBezTo>
                  <a:pt x="901213" y="377780"/>
                  <a:pt x="911635" y="371621"/>
                  <a:pt x="890827" y="395897"/>
                </a:cubicBezTo>
                <a:cubicBezTo>
                  <a:pt x="886444" y="401011"/>
                  <a:pt x="880674" y="404868"/>
                  <a:pt x="876539" y="410185"/>
                </a:cubicBezTo>
                <a:cubicBezTo>
                  <a:pt x="869511" y="419221"/>
                  <a:pt x="863839" y="429235"/>
                  <a:pt x="857489" y="438760"/>
                </a:cubicBezTo>
                <a:lnTo>
                  <a:pt x="847964" y="453047"/>
                </a:lnTo>
                <a:cubicBezTo>
                  <a:pt x="836641" y="487021"/>
                  <a:pt x="852697" y="445947"/>
                  <a:pt x="828914" y="481622"/>
                </a:cubicBezTo>
                <a:cubicBezTo>
                  <a:pt x="826129" y="485799"/>
                  <a:pt x="826643" y="491551"/>
                  <a:pt x="824152" y="495910"/>
                </a:cubicBezTo>
                <a:cubicBezTo>
                  <a:pt x="820214" y="502802"/>
                  <a:pt x="814071" y="508229"/>
                  <a:pt x="809864" y="514960"/>
                </a:cubicBezTo>
                <a:cubicBezTo>
                  <a:pt x="806101" y="520980"/>
                  <a:pt x="804277" y="528103"/>
                  <a:pt x="800339" y="534010"/>
                </a:cubicBezTo>
                <a:cubicBezTo>
                  <a:pt x="791533" y="547219"/>
                  <a:pt x="781443" y="559527"/>
                  <a:pt x="771764" y="572110"/>
                </a:cubicBezTo>
                <a:cubicBezTo>
                  <a:pt x="765566" y="580167"/>
                  <a:pt x="752714" y="595922"/>
                  <a:pt x="752714" y="595922"/>
                </a:cubicBezTo>
                <a:cubicBezTo>
                  <a:pt x="751127" y="600685"/>
                  <a:pt x="750390" y="605822"/>
                  <a:pt x="747952" y="610210"/>
                </a:cubicBezTo>
                <a:cubicBezTo>
                  <a:pt x="742393" y="620217"/>
                  <a:pt x="735252" y="629260"/>
                  <a:pt x="728902" y="638785"/>
                </a:cubicBezTo>
                <a:cubicBezTo>
                  <a:pt x="725727" y="643547"/>
                  <a:pt x="721937" y="647953"/>
                  <a:pt x="719377" y="653072"/>
                </a:cubicBezTo>
                <a:cubicBezTo>
                  <a:pt x="716202" y="659422"/>
                  <a:pt x="713374" y="665958"/>
                  <a:pt x="709852" y="672122"/>
                </a:cubicBezTo>
                <a:cubicBezTo>
                  <a:pt x="707012" y="677092"/>
                  <a:pt x="702887" y="681290"/>
                  <a:pt x="700327" y="686410"/>
                </a:cubicBezTo>
                <a:cubicBezTo>
                  <a:pt x="698082" y="690900"/>
                  <a:pt x="697641" y="696127"/>
                  <a:pt x="695564" y="700697"/>
                </a:cubicBezTo>
                <a:cubicBezTo>
                  <a:pt x="689688" y="713623"/>
                  <a:pt x="681787" y="725613"/>
                  <a:pt x="676514" y="738797"/>
                </a:cubicBezTo>
                <a:cubicBezTo>
                  <a:pt x="673339" y="746735"/>
                  <a:pt x="671141" y="755137"/>
                  <a:pt x="666989" y="762610"/>
                </a:cubicBezTo>
                <a:cubicBezTo>
                  <a:pt x="663134" y="769549"/>
                  <a:pt x="657464" y="775310"/>
                  <a:pt x="652702" y="781660"/>
                </a:cubicBezTo>
                <a:cubicBezTo>
                  <a:pt x="649527" y="791185"/>
                  <a:pt x="647667" y="801255"/>
                  <a:pt x="643177" y="810235"/>
                </a:cubicBezTo>
                <a:cubicBezTo>
                  <a:pt x="636827" y="822935"/>
                  <a:pt x="627571" y="834560"/>
                  <a:pt x="624127" y="848335"/>
                </a:cubicBezTo>
                <a:cubicBezTo>
                  <a:pt x="622602" y="854434"/>
                  <a:pt x="618016" y="874843"/>
                  <a:pt x="614602" y="881672"/>
                </a:cubicBezTo>
                <a:cubicBezTo>
                  <a:pt x="610462" y="889952"/>
                  <a:pt x="605077" y="897547"/>
                  <a:pt x="600314" y="905485"/>
                </a:cubicBezTo>
                <a:cubicBezTo>
                  <a:pt x="598502" y="914546"/>
                  <a:pt x="595672" y="933820"/>
                  <a:pt x="590789" y="943585"/>
                </a:cubicBezTo>
                <a:cubicBezTo>
                  <a:pt x="588229" y="948704"/>
                  <a:pt x="584439" y="953110"/>
                  <a:pt x="581264" y="957872"/>
                </a:cubicBezTo>
                <a:cubicBezTo>
                  <a:pt x="578089" y="967397"/>
                  <a:pt x="577308" y="978093"/>
                  <a:pt x="571739" y="986447"/>
                </a:cubicBezTo>
                <a:cubicBezTo>
                  <a:pt x="548529" y="1021264"/>
                  <a:pt x="576864" y="977480"/>
                  <a:pt x="552689" y="1019785"/>
                </a:cubicBezTo>
                <a:cubicBezTo>
                  <a:pt x="549849" y="1024755"/>
                  <a:pt x="546339" y="1029310"/>
                  <a:pt x="543164" y="1034072"/>
                </a:cubicBezTo>
                <a:cubicBezTo>
                  <a:pt x="531196" y="1069983"/>
                  <a:pt x="547340" y="1025722"/>
                  <a:pt x="528877" y="1062647"/>
                </a:cubicBezTo>
                <a:cubicBezTo>
                  <a:pt x="525054" y="1070294"/>
                  <a:pt x="523405" y="1078933"/>
                  <a:pt x="519352" y="1086460"/>
                </a:cubicBezTo>
                <a:cubicBezTo>
                  <a:pt x="505090" y="1112946"/>
                  <a:pt x="497233" y="1122301"/>
                  <a:pt x="481252" y="1143610"/>
                </a:cubicBezTo>
                <a:cubicBezTo>
                  <a:pt x="474974" y="1162442"/>
                  <a:pt x="477928" y="1158600"/>
                  <a:pt x="462202" y="1176947"/>
                </a:cubicBezTo>
                <a:cubicBezTo>
                  <a:pt x="457819" y="1182061"/>
                  <a:pt x="451829" y="1185754"/>
                  <a:pt x="447914" y="1191235"/>
                </a:cubicBezTo>
                <a:cubicBezTo>
                  <a:pt x="443787" y="1197012"/>
                  <a:pt x="441564" y="1203935"/>
                  <a:pt x="438389" y="1210285"/>
                </a:cubicBezTo>
                <a:cubicBezTo>
                  <a:pt x="428317" y="1250577"/>
                  <a:pt x="442039" y="1209573"/>
                  <a:pt x="419339" y="1243622"/>
                </a:cubicBezTo>
                <a:cubicBezTo>
                  <a:pt x="416554" y="1247799"/>
                  <a:pt x="417015" y="1253522"/>
                  <a:pt x="414577" y="1257910"/>
                </a:cubicBezTo>
                <a:cubicBezTo>
                  <a:pt x="409018" y="1267917"/>
                  <a:pt x="401417" y="1276669"/>
                  <a:pt x="395527" y="1286485"/>
                </a:cubicBezTo>
                <a:cubicBezTo>
                  <a:pt x="390764" y="1294422"/>
                  <a:pt x="386793" y="1302892"/>
                  <a:pt x="381239" y="1310297"/>
                </a:cubicBezTo>
                <a:cubicBezTo>
                  <a:pt x="377198" y="1315685"/>
                  <a:pt x="371335" y="1319471"/>
                  <a:pt x="366952" y="1324585"/>
                </a:cubicBezTo>
                <a:cubicBezTo>
                  <a:pt x="361786" y="1330612"/>
                  <a:pt x="357278" y="1337176"/>
                  <a:pt x="352664" y="1343635"/>
                </a:cubicBezTo>
                <a:cubicBezTo>
                  <a:pt x="349337" y="1348292"/>
                  <a:pt x="347186" y="1353875"/>
                  <a:pt x="343139" y="1357922"/>
                </a:cubicBezTo>
                <a:cubicBezTo>
                  <a:pt x="339092" y="1361969"/>
                  <a:pt x="333614" y="1364272"/>
                  <a:pt x="328852" y="1367447"/>
                </a:cubicBezTo>
                <a:cubicBezTo>
                  <a:pt x="325677" y="1372210"/>
                  <a:pt x="323374" y="1377688"/>
                  <a:pt x="319327" y="1381735"/>
                </a:cubicBezTo>
                <a:cubicBezTo>
                  <a:pt x="313714" y="1387348"/>
                  <a:pt x="305358" y="1389924"/>
                  <a:pt x="300277" y="1396022"/>
                </a:cubicBezTo>
                <a:cubicBezTo>
                  <a:pt x="297063" y="1399879"/>
                  <a:pt x="298596" y="1406347"/>
                  <a:pt x="295514" y="1410310"/>
                </a:cubicBezTo>
                <a:cubicBezTo>
                  <a:pt x="287244" y="1420943"/>
                  <a:pt x="274411" y="1427677"/>
                  <a:pt x="266939" y="1438885"/>
                </a:cubicBezTo>
                <a:cubicBezTo>
                  <a:pt x="260589" y="1448410"/>
                  <a:pt x="257414" y="1461110"/>
                  <a:pt x="247889" y="1467460"/>
                </a:cubicBezTo>
                <a:cubicBezTo>
                  <a:pt x="243127" y="1470635"/>
                  <a:pt x="237649" y="1472938"/>
                  <a:pt x="233602" y="1476985"/>
                </a:cubicBezTo>
                <a:cubicBezTo>
                  <a:pt x="226414" y="1484173"/>
                  <a:pt x="221740" y="1493609"/>
                  <a:pt x="214552" y="1500797"/>
                </a:cubicBezTo>
                <a:cubicBezTo>
                  <a:pt x="197389" y="1517960"/>
                  <a:pt x="197444" y="1511085"/>
                  <a:pt x="181214" y="1524610"/>
                </a:cubicBezTo>
                <a:cubicBezTo>
                  <a:pt x="176040" y="1528922"/>
                  <a:pt x="172041" y="1534514"/>
                  <a:pt x="166927" y="1538897"/>
                </a:cubicBezTo>
                <a:cubicBezTo>
                  <a:pt x="160900" y="1544063"/>
                  <a:pt x="153490" y="1547572"/>
                  <a:pt x="147877" y="1553185"/>
                </a:cubicBezTo>
                <a:cubicBezTo>
                  <a:pt x="142264" y="1558798"/>
                  <a:pt x="139422" y="1566851"/>
                  <a:pt x="133589" y="1572235"/>
                </a:cubicBezTo>
                <a:cubicBezTo>
                  <a:pt x="118650" y="1586024"/>
                  <a:pt x="100339" y="1595960"/>
                  <a:pt x="85964" y="1610335"/>
                </a:cubicBezTo>
                <a:cubicBezTo>
                  <a:pt x="81202" y="1615097"/>
                  <a:pt x="77281" y="1620886"/>
                  <a:pt x="71677" y="1624622"/>
                </a:cubicBezTo>
                <a:cubicBezTo>
                  <a:pt x="67500" y="1627407"/>
                  <a:pt x="62152" y="1627797"/>
                  <a:pt x="57389" y="1629385"/>
                </a:cubicBezTo>
                <a:cubicBezTo>
                  <a:pt x="52627" y="1634147"/>
                  <a:pt x="48276" y="1639360"/>
                  <a:pt x="43102" y="1643672"/>
                </a:cubicBezTo>
                <a:cubicBezTo>
                  <a:pt x="22665" y="1660703"/>
                  <a:pt x="33503" y="1644714"/>
                  <a:pt x="14527" y="1667485"/>
                </a:cubicBezTo>
                <a:cubicBezTo>
                  <a:pt x="1521" y="1683093"/>
                  <a:pt x="0" y="1681772"/>
                  <a:pt x="9764" y="1681772"/>
                </a:cubicBezTo>
              </a:path>
            </a:pathLst>
          </a:custGeom>
          <a:ln cmpd="thickThin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5405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*interface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다중상속의 장점을 사용하기 위해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약결합을</a:t>
            </a:r>
            <a:r>
              <a:rPr lang="ko-KR" altLang="en-US" sz="1600" dirty="0" smtClean="0"/>
              <a:t> 구현하여 객체간의 유연성을 높이기 위해서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172324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걸어다니는것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215186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포유류</a:t>
            </a:r>
            <a:endParaRPr lang="ko-KR" altLang="en-US" sz="1200" dirty="0"/>
          </a:p>
        </p:txBody>
      </p:sp>
      <p:cxnSp>
        <p:nvCxnSpPr>
          <p:cNvPr id="7" name="직선 연결선 6"/>
          <p:cNvCxnSpPr>
            <a:stCxn id="5" idx="2"/>
            <a:endCxn id="6" idx="0"/>
          </p:cNvCxnSpPr>
          <p:nvPr/>
        </p:nvCxnSpPr>
        <p:spPr>
          <a:xfrm rot="5400000">
            <a:off x="1541463" y="2067795"/>
            <a:ext cx="151629" cy="1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4348" y="258925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910158" y="265193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소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43240" y="26519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사람</a:t>
            </a:r>
            <a:endParaRPr lang="ko-KR" altLang="en-US" sz="1200" dirty="0"/>
          </a:p>
        </p:txBody>
      </p:sp>
      <p:cxnSp>
        <p:nvCxnSpPr>
          <p:cNvPr id="11" name="직선 연결선 10"/>
          <p:cNvCxnSpPr>
            <a:stCxn id="6" idx="2"/>
            <a:endCxn id="8" idx="0"/>
          </p:cNvCxnSpPr>
          <p:nvPr/>
        </p:nvCxnSpPr>
        <p:spPr>
          <a:xfrm rot="5400000">
            <a:off x="1166131" y="2146363"/>
            <a:ext cx="160382" cy="725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2"/>
            <a:endCxn id="9" idx="0"/>
          </p:cNvCxnSpPr>
          <p:nvPr/>
        </p:nvCxnSpPr>
        <p:spPr>
          <a:xfrm rot="16200000" flipH="1">
            <a:off x="1732693" y="2305192"/>
            <a:ext cx="223067" cy="47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2"/>
            <a:endCxn id="10" idx="0"/>
          </p:cNvCxnSpPr>
          <p:nvPr/>
        </p:nvCxnSpPr>
        <p:spPr>
          <a:xfrm rot="16200000" flipH="1">
            <a:off x="2387707" y="1650179"/>
            <a:ext cx="223067" cy="1780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406" y="301787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말티즈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9521" y="300912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진도</a:t>
            </a:r>
            <a:r>
              <a:rPr lang="ko-KR" altLang="en-US" sz="1200" dirty="0" err="1"/>
              <a:t>개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214414" y="300912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허스</a:t>
            </a:r>
            <a:r>
              <a:rPr lang="ko-KR" altLang="en-US" sz="1200" dirty="0"/>
              <a:t>키</a:t>
            </a:r>
          </a:p>
        </p:txBody>
      </p:sp>
      <p:cxnSp>
        <p:nvCxnSpPr>
          <p:cNvPr id="17" name="직선 연결선 16"/>
          <p:cNvCxnSpPr>
            <a:stCxn id="8" idx="2"/>
            <a:endCxn id="14" idx="0"/>
          </p:cNvCxnSpPr>
          <p:nvPr/>
        </p:nvCxnSpPr>
        <p:spPr>
          <a:xfrm rot="5400000">
            <a:off x="563285" y="2697537"/>
            <a:ext cx="151629" cy="48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2"/>
            <a:endCxn id="15" idx="0"/>
          </p:cNvCxnSpPr>
          <p:nvPr/>
        </p:nvCxnSpPr>
        <p:spPr>
          <a:xfrm rot="16200000" flipH="1">
            <a:off x="851718" y="2898156"/>
            <a:ext cx="142876" cy="7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2"/>
            <a:endCxn id="16" idx="0"/>
          </p:cNvCxnSpPr>
          <p:nvPr/>
        </p:nvCxnSpPr>
        <p:spPr>
          <a:xfrm rot="16200000" flipH="1">
            <a:off x="1139164" y="2610709"/>
            <a:ext cx="142876" cy="653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2"/>
          </p:cNvCxnSpPr>
          <p:nvPr/>
        </p:nvCxnSpPr>
        <p:spPr>
          <a:xfrm rot="5400000">
            <a:off x="161551" y="3276170"/>
            <a:ext cx="214314" cy="25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42908" y="344650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쫑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356" y="34377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말</a:t>
            </a:r>
            <a:endParaRPr lang="ko-KR" altLang="en-US" sz="1200" dirty="0"/>
          </a:p>
        </p:txBody>
      </p:sp>
      <p:cxnSp>
        <p:nvCxnSpPr>
          <p:cNvPr id="23" name="직선 연결선 22"/>
          <p:cNvCxnSpPr>
            <a:stCxn id="14" idx="2"/>
            <a:endCxn id="22" idx="0"/>
          </p:cNvCxnSpPr>
          <p:nvPr/>
        </p:nvCxnSpPr>
        <p:spPr>
          <a:xfrm rot="16200000" flipH="1">
            <a:off x="362664" y="3326784"/>
            <a:ext cx="142876" cy="7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0108" y="34377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우유</a:t>
            </a:r>
            <a:endParaRPr lang="ko-KR" altLang="en-US" sz="1200" dirty="0"/>
          </a:p>
        </p:txBody>
      </p:sp>
      <p:cxnSp>
        <p:nvCxnSpPr>
          <p:cNvPr id="25" name="직선 연결선 24"/>
          <p:cNvCxnSpPr>
            <a:stCxn id="15" idx="2"/>
            <a:endCxn id="24" idx="0"/>
          </p:cNvCxnSpPr>
          <p:nvPr/>
        </p:nvCxnSpPr>
        <p:spPr>
          <a:xfrm rot="5400000">
            <a:off x="823695" y="3298760"/>
            <a:ext cx="151629" cy="126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6285" y="34377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초코</a:t>
            </a:r>
            <a:endParaRPr lang="ko-KR" altLang="en-US" sz="1200" dirty="0"/>
          </a:p>
        </p:txBody>
      </p:sp>
      <p:cxnSp>
        <p:nvCxnSpPr>
          <p:cNvPr id="27" name="직선 연결선 26"/>
          <p:cNvCxnSpPr>
            <a:stCxn id="15" idx="2"/>
            <a:endCxn id="26" idx="0"/>
          </p:cNvCxnSpPr>
          <p:nvPr/>
        </p:nvCxnSpPr>
        <p:spPr>
          <a:xfrm rot="16200000" flipH="1">
            <a:off x="996783" y="3252028"/>
            <a:ext cx="151629" cy="219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8728" y="34377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허숙이</a:t>
            </a:r>
            <a:endParaRPr lang="ko-KR" altLang="en-US" sz="1200" dirty="0"/>
          </a:p>
        </p:txBody>
      </p:sp>
      <p:cxnSp>
        <p:nvCxnSpPr>
          <p:cNvPr id="29" name="직선 연결선 28"/>
          <p:cNvCxnSpPr>
            <a:stCxn id="16" idx="2"/>
            <a:endCxn id="28" idx="0"/>
          </p:cNvCxnSpPr>
          <p:nvPr/>
        </p:nvCxnSpPr>
        <p:spPr>
          <a:xfrm rot="16200000" flipH="1">
            <a:off x="1568923" y="3254781"/>
            <a:ext cx="151629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28860" y="30091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젖소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00232" y="30091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황소</a:t>
            </a:r>
            <a:endParaRPr lang="ko-KR" altLang="en-US" sz="1200" dirty="0"/>
          </a:p>
        </p:txBody>
      </p:sp>
      <p:cxnSp>
        <p:nvCxnSpPr>
          <p:cNvPr id="32" name="직선 연결선 31"/>
          <p:cNvCxnSpPr>
            <a:stCxn id="9" idx="2"/>
          </p:cNvCxnSpPr>
          <p:nvPr/>
        </p:nvCxnSpPr>
        <p:spPr>
          <a:xfrm rot="16200000" flipH="1">
            <a:off x="2035457" y="2972911"/>
            <a:ext cx="151629" cy="63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9" idx="2"/>
            <a:endCxn id="30" idx="0"/>
          </p:cNvCxnSpPr>
          <p:nvPr/>
        </p:nvCxnSpPr>
        <p:spPr>
          <a:xfrm rot="16200000" flipH="1">
            <a:off x="2337163" y="2671205"/>
            <a:ext cx="80191" cy="595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00232" y="34377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누렁이</a:t>
            </a:r>
            <a:endParaRPr lang="ko-KR" altLang="en-US" sz="1200" dirty="0"/>
          </a:p>
        </p:txBody>
      </p:sp>
      <p:cxnSp>
        <p:nvCxnSpPr>
          <p:cNvPr id="35" name="직선 연결선 34"/>
          <p:cNvCxnSpPr>
            <a:stCxn id="31" idx="2"/>
            <a:endCxn id="34" idx="0"/>
          </p:cNvCxnSpPr>
          <p:nvPr/>
        </p:nvCxnSpPr>
        <p:spPr>
          <a:xfrm rot="16200000" flipH="1">
            <a:off x="2209112" y="3323466"/>
            <a:ext cx="151629" cy="7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71736" y="34377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점박이</a:t>
            </a:r>
            <a:endParaRPr lang="ko-KR" altLang="en-US" sz="1200" dirty="0"/>
          </a:p>
        </p:txBody>
      </p:sp>
      <p:cxnSp>
        <p:nvCxnSpPr>
          <p:cNvPr id="37" name="직선 연결선 36"/>
          <p:cNvCxnSpPr>
            <a:stCxn id="30" idx="2"/>
            <a:endCxn id="36" idx="0"/>
          </p:cNvCxnSpPr>
          <p:nvPr/>
        </p:nvCxnSpPr>
        <p:spPr>
          <a:xfrm rot="16200000" flipH="1">
            <a:off x="2709178" y="3252028"/>
            <a:ext cx="151629" cy="219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3250397" y="2973406"/>
            <a:ext cx="14287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43240" y="30805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홍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29058" y="3286124"/>
            <a:ext cx="498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Kent</a:t>
            </a:r>
            <a:endParaRPr lang="ko-KR" altLang="en-US" sz="1200" dirty="0"/>
          </a:p>
        </p:txBody>
      </p:sp>
      <p:cxnSp>
        <p:nvCxnSpPr>
          <p:cNvPr id="43" name="직선 연결선 42"/>
          <p:cNvCxnSpPr>
            <a:endCxn id="41" idx="0"/>
          </p:cNvCxnSpPr>
          <p:nvPr/>
        </p:nvCxnSpPr>
        <p:spPr>
          <a:xfrm>
            <a:off x="3428992" y="2928934"/>
            <a:ext cx="749205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9" idx="2"/>
            <a:endCxn id="45" idx="0"/>
          </p:cNvCxnSpPr>
          <p:nvPr/>
        </p:nvCxnSpPr>
        <p:spPr>
          <a:xfrm rot="16200000" flipH="1">
            <a:off x="3418051" y="3252027"/>
            <a:ext cx="151629" cy="36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28992" y="35091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찬영</a:t>
            </a:r>
            <a:endParaRPr lang="ko-KR" altLang="en-US" sz="1200" dirty="0"/>
          </a:p>
        </p:txBody>
      </p:sp>
      <p:cxnSp>
        <p:nvCxnSpPr>
          <p:cNvPr id="46" name="직선 연결선 45"/>
          <p:cNvCxnSpPr>
            <a:stCxn id="39" idx="2"/>
          </p:cNvCxnSpPr>
          <p:nvPr/>
        </p:nvCxnSpPr>
        <p:spPr>
          <a:xfrm rot="5400000">
            <a:off x="3152067" y="3491616"/>
            <a:ext cx="294504" cy="2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0364" y="36520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길동</a:t>
            </a:r>
            <a:endParaRPr lang="ko-KR" altLang="en-US" sz="1200" dirty="0"/>
          </a:p>
        </p:txBody>
      </p:sp>
      <p:cxnSp>
        <p:nvCxnSpPr>
          <p:cNvPr id="48" name="직선 연결선 47"/>
          <p:cNvCxnSpPr>
            <a:stCxn id="41" idx="2"/>
          </p:cNvCxnSpPr>
          <p:nvPr/>
        </p:nvCxnSpPr>
        <p:spPr>
          <a:xfrm rot="16200000" flipH="1">
            <a:off x="4084964" y="3656356"/>
            <a:ext cx="223066" cy="3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00496" y="3714752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Clark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072066" y="178592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날라다니는것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357818" y="221455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조류</a:t>
            </a:r>
            <a:endParaRPr lang="ko-KR" altLang="en-US" sz="1200" dirty="0"/>
          </a:p>
        </p:txBody>
      </p:sp>
      <p:cxnSp>
        <p:nvCxnSpPr>
          <p:cNvPr id="54" name="직선 연결선 53"/>
          <p:cNvCxnSpPr>
            <a:stCxn id="52" idx="2"/>
            <a:endCxn id="53" idx="0"/>
          </p:cNvCxnSpPr>
          <p:nvPr/>
        </p:nvCxnSpPr>
        <p:spPr>
          <a:xfrm rot="5400000">
            <a:off x="5539238" y="2127727"/>
            <a:ext cx="151629" cy="2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14876" y="274165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닭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29454" y="27146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독수리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786446" y="2714620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비둘기</a:t>
            </a:r>
            <a:endParaRPr lang="ko-KR" altLang="en-US" sz="1200" dirty="0"/>
          </a:p>
        </p:txBody>
      </p:sp>
      <p:cxnSp>
        <p:nvCxnSpPr>
          <p:cNvPr id="61" name="직선 연결선 60"/>
          <p:cNvCxnSpPr>
            <a:endCxn id="57" idx="0"/>
          </p:cNvCxnSpPr>
          <p:nvPr/>
        </p:nvCxnSpPr>
        <p:spPr>
          <a:xfrm rot="10800000" flipV="1">
            <a:off x="4884154" y="2428868"/>
            <a:ext cx="687979" cy="31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endCxn id="59" idx="0"/>
          </p:cNvCxnSpPr>
          <p:nvPr/>
        </p:nvCxnSpPr>
        <p:spPr>
          <a:xfrm>
            <a:off x="5572132" y="2428868"/>
            <a:ext cx="535785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58" idx="0"/>
          </p:cNvCxnSpPr>
          <p:nvPr/>
        </p:nvCxnSpPr>
        <p:spPr>
          <a:xfrm>
            <a:off x="5572134" y="2428870"/>
            <a:ext cx="168048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rot="5400000">
            <a:off x="4715670" y="314245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72000" y="3286124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BBQ</a:t>
            </a:r>
            <a:r>
              <a:rPr lang="ko-KR" altLang="en-US" sz="1200" dirty="0" err="1" smtClean="0"/>
              <a:t>둘둘치킨</a:t>
            </a:r>
            <a:r>
              <a:rPr lang="en-US" altLang="ko-KR" sz="1200" dirty="0" smtClean="0"/>
              <a:t>,,</a:t>
            </a:r>
            <a:endParaRPr lang="ko-KR" altLang="en-US" sz="1200" dirty="0"/>
          </a:p>
        </p:txBody>
      </p:sp>
      <p:cxnSp>
        <p:nvCxnSpPr>
          <p:cNvPr id="72" name="직선 연결선 71"/>
          <p:cNvCxnSpPr/>
          <p:nvPr/>
        </p:nvCxnSpPr>
        <p:spPr>
          <a:xfrm rot="5400000" flipH="1" flipV="1">
            <a:off x="4000496" y="2285992"/>
            <a:ext cx="1714512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rot="16200000" flipV="1">
            <a:off x="2071670" y="928670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57422" y="1310002"/>
            <a:ext cx="29690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기능확장이 </a:t>
            </a:r>
            <a:r>
              <a:rPr lang="ko-KR" altLang="en-US" sz="1100" dirty="0" smtClean="0"/>
              <a:t>편리하다</a:t>
            </a:r>
            <a:endParaRPr lang="en-US" altLang="ko-KR" sz="1100" dirty="0" smtClean="0"/>
          </a:p>
          <a:p>
            <a:r>
              <a:rPr lang="ko-KR" altLang="en-US" sz="1100" dirty="0" smtClean="0"/>
              <a:t>단점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객체의 크기가 필요이상 커질 수 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smtClean="0"/>
              <a:t>       </a:t>
            </a:r>
            <a:r>
              <a:rPr lang="ko-KR" altLang="en-US" sz="1100" dirty="0" smtClean="0"/>
              <a:t>부모가 모호하다</a:t>
            </a:r>
            <a:endParaRPr lang="ko-KR" alt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285720" y="4143380"/>
            <a:ext cx="57815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접근지정자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interface </a:t>
            </a:r>
            <a:r>
              <a:rPr lang="ko-KR" altLang="en-US" sz="1600" dirty="0" err="1" smtClean="0"/>
              <a:t>인터페이스명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extends </a:t>
            </a:r>
            <a:r>
              <a:rPr lang="ko-KR" altLang="en-US" sz="1600" dirty="0" err="1" smtClean="0"/>
              <a:t>인터페이스명</a:t>
            </a:r>
            <a:r>
              <a:rPr lang="en-US" altLang="ko-KR" sz="1600" dirty="0" smtClean="0"/>
              <a:t>,,,,,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public interface </a:t>
            </a:r>
            <a:r>
              <a:rPr lang="ko-KR" altLang="en-US" sz="1600" dirty="0" smtClean="0"/>
              <a:t>인터페이스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상수</a:t>
            </a:r>
            <a:endParaRPr lang="en-US" altLang="ko-KR" sz="1600" dirty="0" smtClean="0"/>
          </a:p>
          <a:p>
            <a:r>
              <a:rPr lang="en-US" altLang="ko-KR" sz="1600" dirty="0" smtClean="0"/>
              <a:t>   abstract method;;;</a:t>
            </a:r>
            <a:endParaRPr lang="en-US" altLang="ko-KR" sz="1600" dirty="0"/>
          </a:p>
          <a:p>
            <a:r>
              <a:rPr lang="en-US" altLang="ko-KR" sz="1600" dirty="0" smtClean="0"/>
              <a:t> }</a:t>
            </a:r>
          </a:p>
          <a:p>
            <a:endParaRPr lang="en-US" altLang="ko-KR" sz="1600" dirty="0" smtClean="0"/>
          </a:p>
        </p:txBody>
      </p:sp>
      <p:cxnSp>
        <p:nvCxnSpPr>
          <p:cNvPr id="80" name="직선 화살표 연결선 79"/>
          <p:cNvCxnSpPr/>
          <p:nvPr/>
        </p:nvCxnSpPr>
        <p:spPr>
          <a:xfrm rot="5400000" flipH="1" flipV="1">
            <a:off x="500034" y="4929198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32" y="5072074"/>
            <a:ext cx="3120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</a:t>
            </a:r>
            <a:r>
              <a:rPr lang="en-US" altLang="ko-KR" sz="1400" dirty="0" smtClean="0"/>
              <a:t>ublic  : </a:t>
            </a:r>
            <a:r>
              <a:rPr lang="ko-KR" altLang="en-US" sz="1400" dirty="0" smtClean="0"/>
              <a:t>외부 패키지에서 접근 가능</a:t>
            </a:r>
            <a:endParaRPr lang="en-US" altLang="ko-KR" sz="1400" dirty="0" smtClean="0"/>
          </a:p>
          <a:p>
            <a:r>
              <a:rPr lang="en-US" altLang="ko-KR" sz="1400" dirty="0" smtClean="0"/>
              <a:t>package :  </a:t>
            </a:r>
            <a:r>
              <a:rPr lang="ko-KR" altLang="en-US" sz="1400" dirty="0" err="1" smtClean="0"/>
              <a:t>패키지내에서만</a:t>
            </a:r>
            <a:r>
              <a:rPr lang="ko-KR" altLang="en-US" sz="1400" dirty="0" smtClean="0"/>
              <a:t> 접근가능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 rot="10800000" flipV="1">
            <a:off x="2928926" y="5857892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714744" y="5715016"/>
            <a:ext cx="3666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인터페이스는 객체화를 할 수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생성자가 없다</a:t>
            </a:r>
            <a:r>
              <a:rPr lang="en-US" altLang="ko-KR" sz="1400" dirty="0" smtClean="0"/>
              <a:t>.)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*</a:t>
            </a:r>
            <a:r>
              <a:rPr lang="ko-KR" altLang="en-US" sz="1400" dirty="0" smtClean="0"/>
              <a:t>구현클래스의 객체주소는 저장할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421484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연결선 5"/>
          <p:cNvCxnSpPr/>
          <p:nvPr/>
        </p:nvCxnSpPr>
        <p:spPr>
          <a:xfrm>
            <a:off x="3143240" y="1928802"/>
            <a:ext cx="27146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4000496" y="235743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0628" y="2214554"/>
            <a:ext cx="399949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Test3Impl</a:t>
            </a:r>
            <a:r>
              <a:rPr lang="ko-KR" altLang="en-US" sz="1400" dirty="0" smtClean="0"/>
              <a:t>클래스에서 </a:t>
            </a:r>
            <a:r>
              <a:rPr lang="en-US" altLang="ko-KR" sz="1400" dirty="0" smtClean="0"/>
              <a:t>Override</a:t>
            </a:r>
            <a:r>
              <a:rPr lang="ko-KR" altLang="en-US" sz="1400" dirty="0" smtClean="0"/>
              <a:t>해야 할 </a:t>
            </a:r>
            <a:r>
              <a:rPr lang="en-US" altLang="ko-KR" sz="1400" dirty="0" smtClean="0"/>
              <a:t>method?</a:t>
            </a:r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err="1" smtClean="0"/>
              <a:t>methodA</a:t>
            </a:r>
            <a:r>
              <a:rPr lang="en-US" altLang="ko-KR" sz="1400" dirty="0" smtClean="0"/>
              <a:t>()</a:t>
            </a:r>
          </a:p>
          <a:p>
            <a:pPr marL="342900" indent="-342900">
              <a:buAutoNum type="arabicPeriod"/>
            </a:pPr>
            <a:r>
              <a:rPr lang="en-US" altLang="ko-KR" sz="1400" dirty="0" err="1" smtClean="0"/>
              <a:t>methodB</a:t>
            </a:r>
            <a:r>
              <a:rPr lang="en-US" altLang="ko-KR" sz="1400" dirty="0" smtClean="0"/>
              <a:t>()</a:t>
            </a:r>
          </a:p>
          <a:p>
            <a:pPr marL="342900" indent="-342900">
              <a:buAutoNum type="arabicPeriod"/>
            </a:pPr>
            <a:r>
              <a:rPr lang="en-US" altLang="ko-KR" sz="1400" dirty="0" err="1" smtClean="0"/>
              <a:t>methodC</a:t>
            </a:r>
            <a:r>
              <a:rPr lang="en-US" altLang="ko-KR" sz="1400" dirty="0" smtClean="0"/>
              <a:t>()</a:t>
            </a:r>
          </a:p>
          <a:p>
            <a:pPr marL="342900" indent="-342900">
              <a:buAutoNum type="arabicPeriod"/>
            </a:pPr>
            <a:r>
              <a:rPr lang="ko-KR" altLang="en-US" sz="1400" b="1" dirty="0" smtClean="0"/>
              <a:t>모</a:t>
            </a:r>
            <a:r>
              <a:rPr lang="ko-KR" altLang="en-US" sz="1400" b="1" dirty="0" smtClean="0"/>
              <a:t>두</a:t>
            </a:r>
            <a:endParaRPr lang="en-US" altLang="ko-KR" sz="1400" b="1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52629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구현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implements </a:t>
            </a:r>
            <a:r>
              <a:rPr lang="ko-KR" altLang="en-US" sz="1600" dirty="0" smtClean="0"/>
              <a:t>키워드로 클래스에서 구현할 인터페이스를 선택한다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접근지정자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class 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extends </a:t>
            </a:r>
            <a:r>
              <a:rPr lang="ko-KR" altLang="en-US" sz="1600" dirty="0" err="1" smtClean="0"/>
              <a:t>부모클래스명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implements </a:t>
            </a:r>
            <a:r>
              <a:rPr lang="ko-KR" altLang="en-US" sz="1600" b="1" dirty="0" err="1" smtClean="0"/>
              <a:t>인터페이스명</a:t>
            </a:r>
            <a:r>
              <a:rPr lang="en-US" altLang="ko-KR" sz="1600" b="1" dirty="0" smtClean="0"/>
              <a:t>,,,{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*default method</a:t>
            </a:r>
            <a:endParaRPr lang="en-US" altLang="ko-KR" sz="1600" dirty="0"/>
          </a:p>
          <a:p>
            <a:r>
              <a:rPr lang="en-US" altLang="ko-KR" sz="1600" dirty="0" smtClean="0"/>
              <a:t> - interface</a:t>
            </a:r>
            <a:r>
              <a:rPr lang="ko-KR" altLang="en-US" sz="1600" dirty="0" smtClean="0"/>
              <a:t>안에서 구현된 기능을 제공할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- JDK1.8</a:t>
            </a:r>
            <a:r>
              <a:rPr lang="ko-KR" altLang="en-US" sz="1600" dirty="0" smtClean="0"/>
              <a:t>에서부터 지원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접근지정</a:t>
            </a:r>
            <a:r>
              <a:rPr lang="ko-KR" altLang="en-US" sz="1600" dirty="0" err="1"/>
              <a:t>자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default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반환형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,,,, 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}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*interface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abstract method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abstract </a:t>
            </a:r>
            <a:r>
              <a:rPr lang="ko-KR" altLang="en-US" sz="1600" dirty="0" smtClean="0"/>
              <a:t>붙이지 않고 정의할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public abstract void test();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public void test();</a:t>
            </a:r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4857760"/>
            <a:ext cx="1319212" cy="183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 flipV="1">
            <a:off x="4143373" y="5429263"/>
            <a:ext cx="142876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00695" y="5214949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implements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478634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6200000" flipV="1">
            <a:off x="2678893" y="2750339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8728" y="3143248"/>
            <a:ext cx="416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class Clark extends Person implement Fly{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3857628"/>
            <a:ext cx="74719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*inner class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이벤트를 </a:t>
            </a:r>
            <a:r>
              <a:rPr lang="ko-KR" altLang="en-US" sz="1600" dirty="0" err="1" smtClean="0"/>
              <a:t>처리하기위한</a:t>
            </a:r>
            <a:r>
              <a:rPr lang="ko-KR" altLang="en-US" sz="1600" dirty="0" smtClean="0"/>
              <a:t> 목적으로 만들어진 클래스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JDK1.2</a:t>
            </a:r>
            <a:r>
              <a:rPr lang="ko-KR" altLang="en-US" sz="1600" dirty="0" smtClean="0"/>
              <a:t>에서 부터 지원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안쪽 클래스에서는 바깥 클래스의 자원을 마음대로 사용할 수 있지만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바깥 클래스에서는 안쪽클래스의 자원을 </a:t>
            </a:r>
            <a:r>
              <a:rPr lang="ko-KR" altLang="en-US" sz="1600" dirty="0" err="1" smtClean="0"/>
              <a:t>사용하기위해</a:t>
            </a:r>
            <a:r>
              <a:rPr lang="ko-KR" altLang="en-US" sz="1600" dirty="0" smtClean="0"/>
              <a:t> 반드시 안쪽 클래스를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객체화해야 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안쪽클래스를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변수처럼 사용할 때 정의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5786" y="285728"/>
            <a:ext cx="2428892" cy="2286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28662" y="428604"/>
            <a:ext cx="207170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변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8662" y="857232"/>
            <a:ext cx="207170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5786" y="142852"/>
            <a:ext cx="1785950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class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Outter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8662" y="1357298"/>
            <a:ext cx="2000264" cy="1000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1538" y="1500174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변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71538" y="1928802"/>
            <a:ext cx="128588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method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8662" y="1214422"/>
            <a:ext cx="1714512" cy="2143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</a:t>
            </a:r>
            <a:r>
              <a:rPr lang="en-US" altLang="ko-KR" sz="1200" dirty="0" smtClean="0">
                <a:solidFill>
                  <a:schemeClr val="tx1"/>
                </a:solidFill>
              </a:rPr>
              <a:t>ublic class Inner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757488" y="971028"/>
            <a:ext cx="1275653" cy="939395"/>
          </a:xfrm>
          <a:custGeom>
            <a:avLst/>
            <a:gdLst>
              <a:gd name="connsiteX0" fmla="*/ 0 w 1275653"/>
              <a:gd name="connsiteY0" fmla="*/ 919685 h 939395"/>
              <a:gd name="connsiteX1" fmla="*/ 23812 w 1275653"/>
              <a:gd name="connsiteY1" fmla="*/ 924447 h 939395"/>
              <a:gd name="connsiteX2" fmla="*/ 61912 w 1275653"/>
              <a:gd name="connsiteY2" fmla="*/ 929210 h 939395"/>
              <a:gd name="connsiteX3" fmla="*/ 90487 w 1275653"/>
              <a:gd name="connsiteY3" fmla="*/ 938735 h 939395"/>
              <a:gd name="connsiteX4" fmla="*/ 933450 w 1275653"/>
              <a:gd name="connsiteY4" fmla="*/ 929210 h 939395"/>
              <a:gd name="connsiteX5" fmla="*/ 1009650 w 1275653"/>
              <a:gd name="connsiteY5" fmla="*/ 905397 h 939395"/>
              <a:gd name="connsiteX6" fmla="*/ 1062037 w 1275653"/>
              <a:gd name="connsiteY6" fmla="*/ 891110 h 939395"/>
              <a:gd name="connsiteX7" fmla="*/ 1157287 w 1275653"/>
              <a:gd name="connsiteY7" fmla="*/ 829197 h 939395"/>
              <a:gd name="connsiteX8" fmla="*/ 1209675 w 1275653"/>
              <a:gd name="connsiteY8" fmla="*/ 791097 h 939395"/>
              <a:gd name="connsiteX9" fmla="*/ 1228725 w 1275653"/>
              <a:gd name="connsiteY9" fmla="*/ 762522 h 939395"/>
              <a:gd name="connsiteX10" fmla="*/ 1233487 w 1275653"/>
              <a:gd name="connsiteY10" fmla="*/ 743472 h 939395"/>
              <a:gd name="connsiteX11" fmla="*/ 1257300 w 1275653"/>
              <a:gd name="connsiteY11" fmla="*/ 681560 h 939395"/>
              <a:gd name="connsiteX12" fmla="*/ 1271587 w 1275653"/>
              <a:gd name="connsiteY12" fmla="*/ 629172 h 939395"/>
              <a:gd name="connsiteX13" fmla="*/ 1252537 w 1275653"/>
              <a:gd name="connsiteY13" fmla="*/ 491060 h 939395"/>
              <a:gd name="connsiteX14" fmla="*/ 1243012 w 1275653"/>
              <a:gd name="connsiteY14" fmla="*/ 472010 h 939395"/>
              <a:gd name="connsiteX15" fmla="*/ 1195387 w 1275653"/>
              <a:gd name="connsiteY15" fmla="*/ 433910 h 939395"/>
              <a:gd name="connsiteX16" fmla="*/ 1181100 w 1275653"/>
              <a:gd name="connsiteY16" fmla="*/ 424385 h 939395"/>
              <a:gd name="connsiteX17" fmla="*/ 1152525 w 1275653"/>
              <a:gd name="connsiteY17" fmla="*/ 405335 h 939395"/>
              <a:gd name="connsiteX18" fmla="*/ 1104900 w 1275653"/>
              <a:gd name="connsiteY18" fmla="*/ 371997 h 939395"/>
              <a:gd name="connsiteX19" fmla="*/ 1085850 w 1275653"/>
              <a:gd name="connsiteY19" fmla="*/ 362472 h 939395"/>
              <a:gd name="connsiteX20" fmla="*/ 1057275 w 1275653"/>
              <a:gd name="connsiteY20" fmla="*/ 343422 h 939395"/>
              <a:gd name="connsiteX21" fmla="*/ 1009650 w 1275653"/>
              <a:gd name="connsiteY21" fmla="*/ 319610 h 939395"/>
              <a:gd name="connsiteX22" fmla="*/ 928687 w 1275653"/>
              <a:gd name="connsiteY22" fmla="*/ 276747 h 939395"/>
              <a:gd name="connsiteX23" fmla="*/ 890587 w 1275653"/>
              <a:gd name="connsiteY23" fmla="*/ 262460 h 939395"/>
              <a:gd name="connsiteX24" fmla="*/ 876300 w 1275653"/>
              <a:gd name="connsiteY24" fmla="*/ 257697 h 939395"/>
              <a:gd name="connsiteX25" fmla="*/ 857250 w 1275653"/>
              <a:gd name="connsiteY25" fmla="*/ 248172 h 939395"/>
              <a:gd name="connsiteX26" fmla="*/ 814387 w 1275653"/>
              <a:gd name="connsiteY26" fmla="*/ 224360 h 939395"/>
              <a:gd name="connsiteX27" fmla="*/ 762000 w 1275653"/>
              <a:gd name="connsiteY27" fmla="*/ 210072 h 939395"/>
              <a:gd name="connsiteX28" fmla="*/ 723900 w 1275653"/>
              <a:gd name="connsiteY28" fmla="*/ 181497 h 939395"/>
              <a:gd name="connsiteX29" fmla="*/ 647700 w 1275653"/>
              <a:gd name="connsiteY29" fmla="*/ 143397 h 939395"/>
              <a:gd name="connsiteX30" fmla="*/ 614362 w 1275653"/>
              <a:gd name="connsiteY30" fmla="*/ 133872 h 939395"/>
              <a:gd name="connsiteX31" fmla="*/ 585787 w 1275653"/>
              <a:gd name="connsiteY31" fmla="*/ 114822 h 939395"/>
              <a:gd name="connsiteX32" fmla="*/ 566737 w 1275653"/>
              <a:gd name="connsiteY32" fmla="*/ 110060 h 939395"/>
              <a:gd name="connsiteX33" fmla="*/ 538162 w 1275653"/>
              <a:gd name="connsiteY33" fmla="*/ 91010 h 939395"/>
              <a:gd name="connsiteX34" fmla="*/ 481012 w 1275653"/>
              <a:gd name="connsiteY34" fmla="*/ 71960 h 939395"/>
              <a:gd name="connsiteX35" fmla="*/ 461962 w 1275653"/>
              <a:gd name="connsiteY35" fmla="*/ 62435 h 939395"/>
              <a:gd name="connsiteX36" fmla="*/ 438150 w 1275653"/>
              <a:gd name="connsiteY36" fmla="*/ 57672 h 939395"/>
              <a:gd name="connsiteX37" fmla="*/ 390525 w 1275653"/>
              <a:gd name="connsiteY37" fmla="*/ 43385 h 939395"/>
              <a:gd name="connsiteX38" fmla="*/ 371475 w 1275653"/>
              <a:gd name="connsiteY38" fmla="*/ 38622 h 939395"/>
              <a:gd name="connsiteX39" fmla="*/ 309562 w 1275653"/>
              <a:gd name="connsiteY39" fmla="*/ 14810 h 939395"/>
              <a:gd name="connsiteX40" fmla="*/ 261937 w 1275653"/>
              <a:gd name="connsiteY40" fmla="*/ 522 h 939395"/>
              <a:gd name="connsiteX41" fmla="*/ 252412 w 1275653"/>
              <a:gd name="connsiteY41" fmla="*/ 522 h 93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5653" h="939395">
                <a:moveTo>
                  <a:pt x="0" y="919685"/>
                </a:moveTo>
                <a:cubicBezTo>
                  <a:pt x="7937" y="921272"/>
                  <a:pt x="15812" y="923216"/>
                  <a:pt x="23812" y="924447"/>
                </a:cubicBezTo>
                <a:cubicBezTo>
                  <a:pt x="36462" y="926393"/>
                  <a:pt x="49397" y="926528"/>
                  <a:pt x="61912" y="929210"/>
                </a:cubicBezTo>
                <a:cubicBezTo>
                  <a:pt x="71729" y="931314"/>
                  <a:pt x="80962" y="935560"/>
                  <a:pt x="90487" y="938735"/>
                </a:cubicBezTo>
                <a:cubicBezTo>
                  <a:pt x="371475" y="935560"/>
                  <a:pt x="652629" y="939395"/>
                  <a:pt x="933450" y="929210"/>
                </a:cubicBezTo>
                <a:cubicBezTo>
                  <a:pt x="960044" y="928245"/>
                  <a:pt x="984135" y="912957"/>
                  <a:pt x="1009650" y="905397"/>
                </a:cubicBezTo>
                <a:cubicBezTo>
                  <a:pt x="1027004" y="900255"/>
                  <a:pt x="1044575" y="895872"/>
                  <a:pt x="1062037" y="891110"/>
                </a:cubicBezTo>
                <a:cubicBezTo>
                  <a:pt x="1145541" y="845563"/>
                  <a:pt x="1084869" y="882305"/>
                  <a:pt x="1157287" y="829197"/>
                </a:cubicBezTo>
                <a:cubicBezTo>
                  <a:pt x="1170479" y="819523"/>
                  <a:pt x="1198093" y="803966"/>
                  <a:pt x="1209675" y="791097"/>
                </a:cubicBezTo>
                <a:cubicBezTo>
                  <a:pt x="1217333" y="782588"/>
                  <a:pt x="1222375" y="772047"/>
                  <a:pt x="1228725" y="762522"/>
                </a:cubicBezTo>
                <a:cubicBezTo>
                  <a:pt x="1230312" y="756172"/>
                  <a:pt x="1231189" y="749601"/>
                  <a:pt x="1233487" y="743472"/>
                </a:cubicBezTo>
                <a:cubicBezTo>
                  <a:pt x="1252032" y="694016"/>
                  <a:pt x="1235919" y="767083"/>
                  <a:pt x="1257300" y="681560"/>
                </a:cubicBezTo>
                <a:cubicBezTo>
                  <a:pt x="1268043" y="638590"/>
                  <a:pt x="1262686" y="655879"/>
                  <a:pt x="1271587" y="629172"/>
                </a:cubicBezTo>
                <a:cubicBezTo>
                  <a:pt x="1264072" y="538995"/>
                  <a:pt x="1275653" y="543070"/>
                  <a:pt x="1252537" y="491060"/>
                </a:cubicBezTo>
                <a:cubicBezTo>
                  <a:pt x="1249654" y="484572"/>
                  <a:pt x="1247272" y="477690"/>
                  <a:pt x="1243012" y="472010"/>
                </a:cubicBezTo>
                <a:cubicBezTo>
                  <a:pt x="1229439" y="453913"/>
                  <a:pt x="1214133" y="446407"/>
                  <a:pt x="1195387" y="433910"/>
                </a:cubicBezTo>
                <a:lnTo>
                  <a:pt x="1181100" y="424385"/>
                </a:lnTo>
                <a:cubicBezTo>
                  <a:pt x="1171575" y="418035"/>
                  <a:pt x="1161683" y="412204"/>
                  <a:pt x="1152525" y="405335"/>
                </a:cubicBezTo>
                <a:cubicBezTo>
                  <a:pt x="1135156" y="392308"/>
                  <a:pt x="1124447" y="383725"/>
                  <a:pt x="1104900" y="371997"/>
                </a:cubicBezTo>
                <a:cubicBezTo>
                  <a:pt x="1098812" y="368344"/>
                  <a:pt x="1091938" y="366125"/>
                  <a:pt x="1085850" y="362472"/>
                </a:cubicBezTo>
                <a:cubicBezTo>
                  <a:pt x="1076034" y="356582"/>
                  <a:pt x="1067252" y="349034"/>
                  <a:pt x="1057275" y="343422"/>
                </a:cubicBezTo>
                <a:cubicBezTo>
                  <a:pt x="1041806" y="334721"/>
                  <a:pt x="1025060" y="328416"/>
                  <a:pt x="1009650" y="319610"/>
                </a:cubicBezTo>
                <a:cubicBezTo>
                  <a:pt x="988014" y="307247"/>
                  <a:pt x="950162" y="284800"/>
                  <a:pt x="928687" y="276747"/>
                </a:cubicBezTo>
                <a:lnTo>
                  <a:pt x="890587" y="262460"/>
                </a:lnTo>
                <a:cubicBezTo>
                  <a:pt x="885869" y="260744"/>
                  <a:pt x="880914" y="259675"/>
                  <a:pt x="876300" y="257697"/>
                </a:cubicBezTo>
                <a:cubicBezTo>
                  <a:pt x="869775" y="254900"/>
                  <a:pt x="863456" y="251620"/>
                  <a:pt x="857250" y="248172"/>
                </a:cubicBezTo>
                <a:cubicBezTo>
                  <a:pt x="841718" y="239543"/>
                  <a:pt x="830696" y="230884"/>
                  <a:pt x="814387" y="224360"/>
                </a:cubicBezTo>
                <a:cubicBezTo>
                  <a:pt x="790219" y="214693"/>
                  <a:pt x="785913" y="214855"/>
                  <a:pt x="762000" y="210072"/>
                </a:cubicBezTo>
                <a:cubicBezTo>
                  <a:pt x="749300" y="200547"/>
                  <a:pt x="737109" y="190303"/>
                  <a:pt x="723900" y="181497"/>
                </a:cubicBezTo>
                <a:cubicBezTo>
                  <a:pt x="702941" y="167525"/>
                  <a:pt x="670553" y="151967"/>
                  <a:pt x="647700" y="143397"/>
                </a:cubicBezTo>
                <a:cubicBezTo>
                  <a:pt x="636879" y="139339"/>
                  <a:pt x="625475" y="137047"/>
                  <a:pt x="614362" y="133872"/>
                </a:cubicBezTo>
                <a:cubicBezTo>
                  <a:pt x="604837" y="127522"/>
                  <a:pt x="596026" y="119941"/>
                  <a:pt x="585787" y="114822"/>
                </a:cubicBezTo>
                <a:cubicBezTo>
                  <a:pt x="579933" y="111895"/>
                  <a:pt x="572591" y="112987"/>
                  <a:pt x="566737" y="110060"/>
                </a:cubicBezTo>
                <a:cubicBezTo>
                  <a:pt x="556498" y="104941"/>
                  <a:pt x="548623" y="95659"/>
                  <a:pt x="538162" y="91010"/>
                </a:cubicBezTo>
                <a:cubicBezTo>
                  <a:pt x="519812" y="82855"/>
                  <a:pt x="498973" y="80940"/>
                  <a:pt x="481012" y="71960"/>
                </a:cubicBezTo>
                <a:cubicBezTo>
                  <a:pt x="474662" y="68785"/>
                  <a:pt x="468697" y="64680"/>
                  <a:pt x="461962" y="62435"/>
                </a:cubicBezTo>
                <a:cubicBezTo>
                  <a:pt x="454283" y="59875"/>
                  <a:pt x="446052" y="59428"/>
                  <a:pt x="438150" y="57672"/>
                </a:cubicBezTo>
                <a:cubicBezTo>
                  <a:pt x="409916" y="51398"/>
                  <a:pt x="424456" y="53565"/>
                  <a:pt x="390525" y="43385"/>
                </a:cubicBezTo>
                <a:cubicBezTo>
                  <a:pt x="384256" y="41504"/>
                  <a:pt x="377552" y="41053"/>
                  <a:pt x="371475" y="38622"/>
                </a:cubicBezTo>
                <a:cubicBezTo>
                  <a:pt x="280855" y="2374"/>
                  <a:pt x="409256" y="45485"/>
                  <a:pt x="309562" y="14810"/>
                </a:cubicBezTo>
                <a:cubicBezTo>
                  <a:pt x="294554" y="10192"/>
                  <a:pt x="277835" y="3172"/>
                  <a:pt x="261937" y="522"/>
                </a:cubicBezTo>
                <a:cubicBezTo>
                  <a:pt x="258805" y="0"/>
                  <a:pt x="255587" y="522"/>
                  <a:pt x="252412" y="52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2833688" y="594432"/>
            <a:ext cx="1185862" cy="1239131"/>
          </a:xfrm>
          <a:custGeom>
            <a:avLst/>
            <a:gdLst>
              <a:gd name="connsiteX0" fmla="*/ 0 w 1185862"/>
              <a:gd name="connsiteY0" fmla="*/ 1239131 h 1239131"/>
              <a:gd name="connsiteX1" fmla="*/ 166687 w 1185862"/>
              <a:gd name="connsiteY1" fmla="*/ 1229606 h 1239131"/>
              <a:gd name="connsiteX2" fmla="*/ 423862 w 1185862"/>
              <a:gd name="connsiteY2" fmla="*/ 1148643 h 1239131"/>
              <a:gd name="connsiteX3" fmla="*/ 528637 w 1185862"/>
              <a:gd name="connsiteY3" fmla="*/ 1120068 h 1239131"/>
              <a:gd name="connsiteX4" fmla="*/ 828675 w 1185862"/>
              <a:gd name="connsiteY4" fmla="*/ 991481 h 1239131"/>
              <a:gd name="connsiteX5" fmla="*/ 957262 w 1185862"/>
              <a:gd name="connsiteY5" fmla="*/ 939093 h 1239131"/>
              <a:gd name="connsiteX6" fmla="*/ 1019175 w 1185862"/>
              <a:gd name="connsiteY6" fmla="*/ 896231 h 1239131"/>
              <a:gd name="connsiteX7" fmla="*/ 1090612 w 1185862"/>
              <a:gd name="connsiteY7" fmla="*/ 858131 h 1239131"/>
              <a:gd name="connsiteX8" fmla="*/ 1114425 w 1185862"/>
              <a:gd name="connsiteY8" fmla="*/ 834318 h 1239131"/>
              <a:gd name="connsiteX9" fmla="*/ 1128712 w 1185862"/>
              <a:gd name="connsiteY9" fmla="*/ 810506 h 1239131"/>
              <a:gd name="connsiteX10" fmla="*/ 1143000 w 1185862"/>
              <a:gd name="connsiteY10" fmla="*/ 791456 h 1239131"/>
              <a:gd name="connsiteX11" fmla="*/ 1152525 w 1185862"/>
              <a:gd name="connsiteY11" fmla="*/ 772406 h 1239131"/>
              <a:gd name="connsiteX12" fmla="*/ 1171575 w 1185862"/>
              <a:gd name="connsiteY12" fmla="*/ 743831 h 1239131"/>
              <a:gd name="connsiteX13" fmla="*/ 1176337 w 1185862"/>
              <a:gd name="connsiteY13" fmla="*/ 715256 h 1239131"/>
              <a:gd name="connsiteX14" fmla="*/ 1181100 w 1185862"/>
              <a:gd name="connsiteY14" fmla="*/ 696206 h 1239131"/>
              <a:gd name="connsiteX15" fmla="*/ 1185862 w 1185862"/>
              <a:gd name="connsiteY15" fmla="*/ 634293 h 1239131"/>
              <a:gd name="connsiteX16" fmla="*/ 1171575 w 1185862"/>
              <a:gd name="connsiteY16" fmla="*/ 524756 h 1239131"/>
              <a:gd name="connsiteX17" fmla="*/ 1152525 w 1185862"/>
              <a:gd name="connsiteY17" fmla="*/ 500943 h 1239131"/>
              <a:gd name="connsiteX18" fmla="*/ 1119187 w 1185862"/>
              <a:gd name="connsiteY18" fmla="*/ 472368 h 1239131"/>
              <a:gd name="connsiteX19" fmla="*/ 1090612 w 1185862"/>
              <a:gd name="connsiteY19" fmla="*/ 458081 h 1239131"/>
              <a:gd name="connsiteX20" fmla="*/ 1000125 w 1185862"/>
              <a:gd name="connsiteY20" fmla="*/ 400931 h 1239131"/>
              <a:gd name="connsiteX21" fmla="*/ 923925 w 1185862"/>
              <a:gd name="connsiteY21" fmla="*/ 362831 h 1239131"/>
              <a:gd name="connsiteX22" fmla="*/ 890587 w 1185862"/>
              <a:gd name="connsiteY22" fmla="*/ 339018 h 1239131"/>
              <a:gd name="connsiteX23" fmla="*/ 790575 w 1185862"/>
              <a:gd name="connsiteY23" fmla="*/ 300918 h 1239131"/>
              <a:gd name="connsiteX24" fmla="*/ 738187 w 1185862"/>
              <a:gd name="connsiteY24" fmla="*/ 281868 h 1239131"/>
              <a:gd name="connsiteX25" fmla="*/ 685800 w 1185862"/>
              <a:gd name="connsiteY25" fmla="*/ 258056 h 1239131"/>
              <a:gd name="connsiteX26" fmla="*/ 547687 w 1185862"/>
              <a:gd name="connsiteY26" fmla="*/ 196143 h 1239131"/>
              <a:gd name="connsiteX27" fmla="*/ 509587 w 1185862"/>
              <a:gd name="connsiteY27" fmla="*/ 181856 h 1239131"/>
              <a:gd name="connsiteX28" fmla="*/ 438150 w 1185862"/>
              <a:gd name="connsiteY28" fmla="*/ 143756 h 1239131"/>
              <a:gd name="connsiteX29" fmla="*/ 409575 w 1185862"/>
              <a:gd name="connsiteY29" fmla="*/ 138993 h 1239131"/>
              <a:gd name="connsiteX30" fmla="*/ 361950 w 1185862"/>
              <a:gd name="connsiteY30" fmla="*/ 115181 h 1239131"/>
              <a:gd name="connsiteX31" fmla="*/ 338137 w 1185862"/>
              <a:gd name="connsiteY31" fmla="*/ 100893 h 1239131"/>
              <a:gd name="connsiteX32" fmla="*/ 309562 w 1185862"/>
              <a:gd name="connsiteY32" fmla="*/ 91368 h 1239131"/>
              <a:gd name="connsiteX33" fmla="*/ 266700 w 1185862"/>
              <a:gd name="connsiteY33" fmla="*/ 62793 h 1239131"/>
              <a:gd name="connsiteX34" fmla="*/ 247650 w 1185862"/>
              <a:gd name="connsiteY34" fmla="*/ 53268 h 1239131"/>
              <a:gd name="connsiteX35" fmla="*/ 233362 w 1185862"/>
              <a:gd name="connsiteY35" fmla="*/ 43743 h 1239131"/>
              <a:gd name="connsiteX36" fmla="*/ 214312 w 1185862"/>
              <a:gd name="connsiteY36" fmla="*/ 34218 h 1239131"/>
              <a:gd name="connsiteX37" fmla="*/ 200025 w 1185862"/>
              <a:gd name="connsiteY37" fmla="*/ 24693 h 1239131"/>
              <a:gd name="connsiteX38" fmla="*/ 180975 w 1185862"/>
              <a:gd name="connsiteY38" fmla="*/ 19931 h 1239131"/>
              <a:gd name="connsiteX39" fmla="*/ 147637 w 1185862"/>
              <a:gd name="connsiteY39" fmla="*/ 881 h 12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85862" h="1239131">
                <a:moveTo>
                  <a:pt x="0" y="1239131"/>
                </a:moveTo>
                <a:cubicBezTo>
                  <a:pt x="55562" y="1235956"/>
                  <a:pt x="111834" y="1239009"/>
                  <a:pt x="166687" y="1229606"/>
                </a:cubicBezTo>
                <a:cubicBezTo>
                  <a:pt x="300958" y="1206588"/>
                  <a:pt x="314377" y="1183358"/>
                  <a:pt x="423862" y="1148643"/>
                </a:cubicBezTo>
                <a:cubicBezTo>
                  <a:pt x="458369" y="1137701"/>
                  <a:pt x="494294" y="1131516"/>
                  <a:pt x="528637" y="1120068"/>
                </a:cubicBezTo>
                <a:cubicBezTo>
                  <a:pt x="639806" y="1083012"/>
                  <a:pt x="714688" y="1037921"/>
                  <a:pt x="828675" y="991481"/>
                </a:cubicBezTo>
                <a:cubicBezTo>
                  <a:pt x="871537" y="974018"/>
                  <a:pt x="919208" y="965437"/>
                  <a:pt x="957262" y="939093"/>
                </a:cubicBezTo>
                <a:cubicBezTo>
                  <a:pt x="977900" y="924806"/>
                  <a:pt x="997999" y="909707"/>
                  <a:pt x="1019175" y="896231"/>
                </a:cubicBezTo>
                <a:cubicBezTo>
                  <a:pt x="1040441" y="882698"/>
                  <a:pt x="1067555" y="869659"/>
                  <a:pt x="1090612" y="858131"/>
                </a:cubicBezTo>
                <a:cubicBezTo>
                  <a:pt x="1098550" y="850193"/>
                  <a:pt x="1107412" y="843084"/>
                  <a:pt x="1114425" y="834318"/>
                </a:cubicBezTo>
                <a:cubicBezTo>
                  <a:pt x="1120207" y="827090"/>
                  <a:pt x="1123577" y="818208"/>
                  <a:pt x="1128712" y="810506"/>
                </a:cubicBezTo>
                <a:cubicBezTo>
                  <a:pt x="1133115" y="803902"/>
                  <a:pt x="1138793" y="798187"/>
                  <a:pt x="1143000" y="791456"/>
                </a:cubicBezTo>
                <a:cubicBezTo>
                  <a:pt x="1146763" y="785436"/>
                  <a:pt x="1148872" y="778494"/>
                  <a:pt x="1152525" y="772406"/>
                </a:cubicBezTo>
                <a:cubicBezTo>
                  <a:pt x="1158415" y="762590"/>
                  <a:pt x="1165225" y="753356"/>
                  <a:pt x="1171575" y="743831"/>
                </a:cubicBezTo>
                <a:cubicBezTo>
                  <a:pt x="1173162" y="734306"/>
                  <a:pt x="1174443" y="724725"/>
                  <a:pt x="1176337" y="715256"/>
                </a:cubicBezTo>
                <a:cubicBezTo>
                  <a:pt x="1177621" y="708838"/>
                  <a:pt x="1180335" y="702707"/>
                  <a:pt x="1181100" y="696206"/>
                </a:cubicBezTo>
                <a:cubicBezTo>
                  <a:pt x="1183518" y="675649"/>
                  <a:pt x="1184275" y="654931"/>
                  <a:pt x="1185862" y="634293"/>
                </a:cubicBezTo>
                <a:cubicBezTo>
                  <a:pt x="1181100" y="597781"/>
                  <a:pt x="1180505" y="560478"/>
                  <a:pt x="1171575" y="524756"/>
                </a:cubicBezTo>
                <a:cubicBezTo>
                  <a:pt x="1169110" y="514894"/>
                  <a:pt x="1159219" y="508593"/>
                  <a:pt x="1152525" y="500943"/>
                </a:cubicBezTo>
                <a:cubicBezTo>
                  <a:pt x="1143594" y="490736"/>
                  <a:pt x="1130697" y="479274"/>
                  <a:pt x="1119187" y="472368"/>
                </a:cubicBezTo>
                <a:cubicBezTo>
                  <a:pt x="1110055" y="466889"/>
                  <a:pt x="1099699" y="463634"/>
                  <a:pt x="1090612" y="458081"/>
                </a:cubicBezTo>
                <a:cubicBezTo>
                  <a:pt x="1050111" y="433331"/>
                  <a:pt x="1038080" y="419909"/>
                  <a:pt x="1000125" y="400931"/>
                </a:cubicBezTo>
                <a:cubicBezTo>
                  <a:pt x="946090" y="373913"/>
                  <a:pt x="985027" y="401020"/>
                  <a:pt x="923925" y="362831"/>
                </a:cubicBezTo>
                <a:cubicBezTo>
                  <a:pt x="912344" y="355593"/>
                  <a:pt x="902973" y="344769"/>
                  <a:pt x="890587" y="339018"/>
                </a:cubicBezTo>
                <a:cubicBezTo>
                  <a:pt x="858230" y="323995"/>
                  <a:pt x="823978" y="313444"/>
                  <a:pt x="790575" y="300918"/>
                </a:cubicBezTo>
                <a:cubicBezTo>
                  <a:pt x="773177" y="294394"/>
                  <a:pt x="755103" y="289557"/>
                  <a:pt x="738187" y="281868"/>
                </a:cubicBezTo>
                <a:cubicBezTo>
                  <a:pt x="720725" y="273931"/>
                  <a:pt x="702957" y="266634"/>
                  <a:pt x="685800" y="258056"/>
                </a:cubicBezTo>
                <a:cubicBezTo>
                  <a:pt x="578838" y="204575"/>
                  <a:pt x="729680" y="267639"/>
                  <a:pt x="547687" y="196143"/>
                </a:cubicBezTo>
                <a:cubicBezTo>
                  <a:pt x="535063" y="191183"/>
                  <a:pt x="521089" y="189045"/>
                  <a:pt x="509587" y="181856"/>
                </a:cubicBezTo>
                <a:cubicBezTo>
                  <a:pt x="483460" y="165527"/>
                  <a:pt x="467311" y="152729"/>
                  <a:pt x="438150" y="143756"/>
                </a:cubicBezTo>
                <a:cubicBezTo>
                  <a:pt x="428921" y="140916"/>
                  <a:pt x="419100" y="140581"/>
                  <a:pt x="409575" y="138993"/>
                </a:cubicBezTo>
                <a:cubicBezTo>
                  <a:pt x="343325" y="99245"/>
                  <a:pt x="426778" y="147596"/>
                  <a:pt x="361950" y="115181"/>
                </a:cubicBezTo>
                <a:cubicBezTo>
                  <a:pt x="353670" y="111041"/>
                  <a:pt x="346564" y="104724"/>
                  <a:pt x="338137" y="100893"/>
                </a:cubicBezTo>
                <a:cubicBezTo>
                  <a:pt x="328997" y="96738"/>
                  <a:pt x="309562" y="91368"/>
                  <a:pt x="309562" y="91368"/>
                </a:cubicBezTo>
                <a:cubicBezTo>
                  <a:pt x="289111" y="76030"/>
                  <a:pt x="290316" y="75913"/>
                  <a:pt x="266700" y="62793"/>
                </a:cubicBezTo>
                <a:cubicBezTo>
                  <a:pt x="260494" y="59345"/>
                  <a:pt x="253814" y="56790"/>
                  <a:pt x="247650" y="53268"/>
                </a:cubicBezTo>
                <a:cubicBezTo>
                  <a:pt x="242680" y="50428"/>
                  <a:pt x="238332" y="46583"/>
                  <a:pt x="233362" y="43743"/>
                </a:cubicBezTo>
                <a:cubicBezTo>
                  <a:pt x="227198" y="40221"/>
                  <a:pt x="220476" y="37740"/>
                  <a:pt x="214312" y="34218"/>
                </a:cubicBezTo>
                <a:cubicBezTo>
                  <a:pt x="209342" y="31378"/>
                  <a:pt x="205286" y="26948"/>
                  <a:pt x="200025" y="24693"/>
                </a:cubicBezTo>
                <a:cubicBezTo>
                  <a:pt x="194009" y="22115"/>
                  <a:pt x="187325" y="21518"/>
                  <a:pt x="180975" y="19931"/>
                </a:cubicBezTo>
                <a:cubicBezTo>
                  <a:pt x="151079" y="0"/>
                  <a:pt x="163848" y="881"/>
                  <a:pt x="147637" y="88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29058" y="1071546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바깥 클래스의 자원을</a:t>
            </a:r>
            <a:endParaRPr lang="en-US" altLang="ko-KR" sz="1200" dirty="0" smtClean="0"/>
          </a:p>
          <a:p>
            <a:r>
              <a:rPr lang="ko-KR" altLang="en-US" sz="1200" dirty="0" smtClean="0"/>
              <a:t>직</a:t>
            </a:r>
            <a:r>
              <a:rPr lang="ko-KR" altLang="en-US" sz="1200" dirty="0"/>
              <a:t>접</a:t>
            </a:r>
            <a:r>
              <a:rPr lang="ko-KR" altLang="en-US" sz="1200" dirty="0" smtClean="0"/>
              <a:t> 사용할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자유형 14"/>
          <p:cNvSpPr/>
          <p:nvPr/>
        </p:nvSpPr>
        <p:spPr>
          <a:xfrm>
            <a:off x="604838" y="980073"/>
            <a:ext cx="514350" cy="692275"/>
          </a:xfrm>
          <a:custGeom>
            <a:avLst/>
            <a:gdLst>
              <a:gd name="connsiteX0" fmla="*/ 471487 w 514350"/>
              <a:gd name="connsiteY0" fmla="*/ 20052 h 692275"/>
              <a:gd name="connsiteX1" fmla="*/ 457200 w 514350"/>
              <a:gd name="connsiteY1" fmla="*/ 15290 h 692275"/>
              <a:gd name="connsiteX2" fmla="*/ 442912 w 514350"/>
              <a:gd name="connsiteY2" fmla="*/ 5765 h 692275"/>
              <a:gd name="connsiteX3" fmla="*/ 400050 w 514350"/>
              <a:gd name="connsiteY3" fmla="*/ 1002 h 692275"/>
              <a:gd name="connsiteX4" fmla="*/ 204787 w 514350"/>
              <a:gd name="connsiteY4" fmla="*/ 5765 h 692275"/>
              <a:gd name="connsiteX5" fmla="*/ 185737 w 514350"/>
              <a:gd name="connsiteY5" fmla="*/ 20052 h 692275"/>
              <a:gd name="connsiteX6" fmla="*/ 171450 w 514350"/>
              <a:gd name="connsiteY6" fmla="*/ 24815 h 692275"/>
              <a:gd name="connsiteX7" fmla="*/ 157162 w 514350"/>
              <a:gd name="connsiteY7" fmla="*/ 34340 h 692275"/>
              <a:gd name="connsiteX8" fmla="*/ 123825 w 514350"/>
              <a:gd name="connsiteY8" fmla="*/ 48627 h 692275"/>
              <a:gd name="connsiteX9" fmla="*/ 80962 w 514350"/>
              <a:gd name="connsiteY9" fmla="*/ 77202 h 692275"/>
              <a:gd name="connsiteX10" fmla="*/ 66675 w 514350"/>
              <a:gd name="connsiteY10" fmla="*/ 86727 h 692275"/>
              <a:gd name="connsiteX11" fmla="*/ 47625 w 514350"/>
              <a:gd name="connsiteY11" fmla="*/ 96252 h 692275"/>
              <a:gd name="connsiteX12" fmla="*/ 28575 w 514350"/>
              <a:gd name="connsiteY12" fmla="*/ 124827 h 692275"/>
              <a:gd name="connsiteX13" fmla="*/ 19050 w 514350"/>
              <a:gd name="connsiteY13" fmla="*/ 139115 h 692275"/>
              <a:gd name="connsiteX14" fmla="*/ 9525 w 514350"/>
              <a:gd name="connsiteY14" fmla="*/ 172452 h 692275"/>
              <a:gd name="connsiteX15" fmla="*/ 0 w 514350"/>
              <a:gd name="connsiteY15" fmla="*/ 239127 h 692275"/>
              <a:gd name="connsiteX16" fmla="*/ 4762 w 514350"/>
              <a:gd name="connsiteY16" fmla="*/ 358190 h 692275"/>
              <a:gd name="connsiteX17" fmla="*/ 9525 w 514350"/>
              <a:gd name="connsiteY17" fmla="*/ 372477 h 692275"/>
              <a:gd name="connsiteX18" fmla="*/ 19050 w 514350"/>
              <a:gd name="connsiteY18" fmla="*/ 386765 h 692275"/>
              <a:gd name="connsiteX19" fmla="*/ 42862 w 514350"/>
              <a:gd name="connsiteY19" fmla="*/ 429627 h 692275"/>
              <a:gd name="connsiteX20" fmla="*/ 61912 w 514350"/>
              <a:gd name="connsiteY20" fmla="*/ 458202 h 692275"/>
              <a:gd name="connsiteX21" fmla="*/ 76200 w 514350"/>
              <a:gd name="connsiteY21" fmla="*/ 472490 h 692275"/>
              <a:gd name="connsiteX22" fmla="*/ 85725 w 514350"/>
              <a:gd name="connsiteY22" fmla="*/ 486777 h 692275"/>
              <a:gd name="connsiteX23" fmla="*/ 100012 w 514350"/>
              <a:gd name="connsiteY23" fmla="*/ 501065 h 692275"/>
              <a:gd name="connsiteX24" fmla="*/ 109537 w 514350"/>
              <a:gd name="connsiteY24" fmla="*/ 515352 h 692275"/>
              <a:gd name="connsiteX25" fmla="*/ 128587 w 514350"/>
              <a:gd name="connsiteY25" fmla="*/ 524877 h 692275"/>
              <a:gd name="connsiteX26" fmla="*/ 161925 w 514350"/>
              <a:gd name="connsiteY26" fmla="*/ 543927 h 692275"/>
              <a:gd name="connsiteX27" fmla="*/ 176212 w 514350"/>
              <a:gd name="connsiteY27" fmla="*/ 548690 h 692275"/>
              <a:gd name="connsiteX28" fmla="*/ 195262 w 514350"/>
              <a:gd name="connsiteY28" fmla="*/ 558215 h 692275"/>
              <a:gd name="connsiteX29" fmla="*/ 223837 w 514350"/>
              <a:gd name="connsiteY29" fmla="*/ 567740 h 692275"/>
              <a:gd name="connsiteX30" fmla="*/ 261937 w 514350"/>
              <a:gd name="connsiteY30" fmla="*/ 582027 h 692275"/>
              <a:gd name="connsiteX31" fmla="*/ 290512 w 514350"/>
              <a:gd name="connsiteY31" fmla="*/ 596315 h 692275"/>
              <a:gd name="connsiteX32" fmla="*/ 314325 w 514350"/>
              <a:gd name="connsiteY32" fmla="*/ 605840 h 692275"/>
              <a:gd name="connsiteX33" fmla="*/ 361950 w 514350"/>
              <a:gd name="connsiteY33" fmla="*/ 615365 h 692275"/>
              <a:gd name="connsiteX34" fmla="*/ 376237 w 514350"/>
              <a:gd name="connsiteY34" fmla="*/ 620127 h 692275"/>
              <a:gd name="connsiteX35" fmla="*/ 390525 w 514350"/>
              <a:gd name="connsiteY35" fmla="*/ 629652 h 692275"/>
              <a:gd name="connsiteX36" fmla="*/ 404812 w 514350"/>
              <a:gd name="connsiteY36" fmla="*/ 643940 h 692275"/>
              <a:gd name="connsiteX37" fmla="*/ 419100 w 514350"/>
              <a:gd name="connsiteY37" fmla="*/ 648702 h 692275"/>
              <a:gd name="connsiteX38" fmla="*/ 457200 w 514350"/>
              <a:gd name="connsiteY38" fmla="*/ 662990 h 692275"/>
              <a:gd name="connsiteX39" fmla="*/ 471487 w 514350"/>
              <a:gd name="connsiteY39" fmla="*/ 672515 h 692275"/>
              <a:gd name="connsiteX40" fmla="*/ 514350 w 514350"/>
              <a:gd name="connsiteY40" fmla="*/ 691565 h 69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4350" h="692275">
                <a:moveTo>
                  <a:pt x="471487" y="20052"/>
                </a:moveTo>
                <a:cubicBezTo>
                  <a:pt x="466725" y="18465"/>
                  <a:pt x="461690" y="17535"/>
                  <a:pt x="457200" y="15290"/>
                </a:cubicBezTo>
                <a:cubicBezTo>
                  <a:pt x="452080" y="12730"/>
                  <a:pt x="448465" y="7153"/>
                  <a:pt x="442912" y="5765"/>
                </a:cubicBezTo>
                <a:cubicBezTo>
                  <a:pt x="428966" y="2278"/>
                  <a:pt x="414337" y="2590"/>
                  <a:pt x="400050" y="1002"/>
                </a:cubicBezTo>
                <a:cubicBezTo>
                  <a:pt x="334962" y="2590"/>
                  <a:pt x="269638" y="0"/>
                  <a:pt x="204787" y="5765"/>
                </a:cubicBezTo>
                <a:cubicBezTo>
                  <a:pt x="196881" y="6468"/>
                  <a:pt x="192629" y="16114"/>
                  <a:pt x="185737" y="20052"/>
                </a:cubicBezTo>
                <a:cubicBezTo>
                  <a:pt x="181378" y="22543"/>
                  <a:pt x="175940" y="22570"/>
                  <a:pt x="171450" y="24815"/>
                </a:cubicBezTo>
                <a:cubicBezTo>
                  <a:pt x="166330" y="27375"/>
                  <a:pt x="162132" y="31500"/>
                  <a:pt x="157162" y="34340"/>
                </a:cubicBezTo>
                <a:cubicBezTo>
                  <a:pt x="140683" y="43757"/>
                  <a:pt x="139855" y="43284"/>
                  <a:pt x="123825" y="48627"/>
                </a:cubicBezTo>
                <a:lnTo>
                  <a:pt x="80962" y="77202"/>
                </a:lnTo>
                <a:cubicBezTo>
                  <a:pt x="76200" y="80377"/>
                  <a:pt x="71794" y="84167"/>
                  <a:pt x="66675" y="86727"/>
                </a:cubicBezTo>
                <a:lnTo>
                  <a:pt x="47625" y="96252"/>
                </a:lnTo>
                <a:lnTo>
                  <a:pt x="28575" y="124827"/>
                </a:lnTo>
                <a:cubicBezTo>
                  <a:pt x="25400" y="129590"/>
                  <a:pt x="20860" y="133685"/>
                  <a:pt x="19050" y="139115"/>
                </a:cubicBezTo>
                <a:cubicBezTo>
                  <a:pt x="14508" y="152738"/>
                  <a:pt x="12517" y="157494"/>
                  <a:pt x="9525" y="172452"/>
                </a:cubicBezTo>
                <a:cubicBezTo>
                  <a:pt x="4945" y="195354"/>
                  <a:pt x="2928" y="215698"/>
                  <a:pt x="0" y="239127"/>
                </a:cubicBezTo>
                <a:cubicBezTo>
                  <a:pt x="1587" y="278815"/>
                  <a:pt x="1932" y="318572"/>
                  <a:pt x="4762" y="358190"/>
                </a:cubicBezTo>
                <a:cubicBezTo>
                  <a:pt x="5120" y="363197"/>
                  <a:pt x="7280" y="367987"/>
                  <a:pt x="9525" y="372477"/>
                </a:cubicBezTo>
                <a:cubicBezTo>
                  <a:pt x="12085" y="377597"/>
                  <a:pt x="15875" y="382002"/>
                  <a:pt x="19050" y="386765"/>
                </a:cubicBezTo>
                <a:cubicBezTo>
                  <a:pt x="27432" y="411913"/>
                  <a:pt x="21027" y="396874"/>
                  <a:pt x="42862" y="429627"/>
                </a:cubicBezTo>
                <a:lnTo>
                  <a:pt x="61912" y="458202"/>
                </a:lnTo>
                <a:cubicBezTo>
                  <a:pt x="66675" y="462965"/>
                  <a:pt x="71888" y="467316"/>
                  <a:pt x="76200" y="472490"/>
                </a:cubicBezTo>
                <a:cubicBezTo>
                  <a:pt x="79864" y="476887"/>
                  <a:pt x="82061" y="482380"/>
                  <a:pt x="85725" y="486777"/>
                </a:cubicBezTo>
                <a:cubicBezTo>
                  <a:pt x="90037" y="491951"/>
                  <a:pt x="95700" y="495891"/>
                  <a:pt x="100012" y="501065"/>
                </a:cubicBezTo>
                <a:cubicBezTo>
                  <a:pt x="103676" y="505462"/>
                  <a:pt x="105140" y="511688"/>
                  <a:pt x="109537" y="515352"/>
                </a:cubicBezTo>
                <a:cubicBezTo>
                  <a:pt x="114991" y="519897"/>
                  <a:pt x="122423" y="521355"/>
                  <a:pt x="128587" y="524877"/>
                </a:cubicBezTo>
                <a:cubicBezTo>
                  <a:pt x="152504" y="538544"/>
                  <a:pt x="133139" y="531590"/>
                  <a:pt x="161925" y="543927"/>
                </a:cubicBezTo>
                <a:cubicBezTo>
                  <a:pt x="166539" y="545905"/>
                  <a:pt x="171598" y="546712"/>
                  <a:pt x="176212" y="548690"/>
                </a:cubicBezTo>
                <a:cubicBezTo>
                  <a:pt x="182737" y="551487"/>
                  <a:pt x="188670" y="555578"/>
                  <a:pt x="195262" y="558215"/>
                </a:cubicBezTo>
                <a:cubicBezTo>
                  <a:pt x="204584" y="561944"/>
                  <a:pt x="214857" y="563250"/>
                  <a:pt x="223837" y="567740"/>
                </a:cubicBezTo>
                <a:cubicBezTo>
                  <a:pt x="248741" y="580192"/>
                  <a:pt x="235999" y="575543"/>
                  <a:pt x="261937" y="582027"/>
                </a:cubicBezTo>
                <a:cubicBezTo>
                  <a:pt x="283611" y="596476"/>
                  <a:pt x="267980" y="587865"/>
                  <a:pt x="290512" y="596315"/>
                </a:cubicBezTo>
                <a:cubicBezTo>
                  <a:pt x="298517" y="599317"/>
                  <a:pt x="306065" y="603637"/>
                  <a:pt x="314325" y="605840"/>
                </a:cubicBezTo>
                <a:cubicBezTo>
                  <a:pt x="329968" y="610011"/>
                  <a:pt x="346591" y="610246"/>
                  <a:pt x="361950" y="615365"/>
                </a:cubicBezTo>
                <a:lnTo>
                  <a:pt x="376237" y="620127"/>
                </a:lnTo>
                <a:cubicBezTo>
                  <a:pt x="381000" y="623302"/>
                  <a:pt x="386128" y="625988"/>
                  <a:pt x="390525" y="629652"/>
                </a:cubicBezTo>
                <a:cubicBezTo>
                  <a:pt x="395699" y="633964"/>
                  <a:pt x="399208" y="640204"/>
                  <a:pt x="404812" y="643940"/>
                </a:cubicBezTo>
                <a:cubicBezTo>
                  <a:pt x="408989" y="646725"/>
                  <a:pt x="414486" y="646725"/>
                  <a:pt x="419100" y="648702"/>
                </a:cubicBezTo>
                <a:cubicBezTo>
                  <a:pt x="453972" y="663646"/>
                  <a:pt x="422073" y="654207"/>
                  <a:pt x="457200" y="662990"/>
                </a:cubicBezTo>
                <a:cubicBezTo>
                  <a:pt x="461962" y="666165"/>
                  <a:pt x="466462" y="669774"/>
                  <a:pt x="471487" y="672515"/>
                </a:cubicBezTo>
                <a:cubicBezTo>
                  <a:pt x="507713" y="692275"/>
                  <a:pt x="495756" y="691565"/>
                  <a:pt x="514350" y="69156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498597" y="1053088"/>
            <a:ext cx="682503" cy="1066225"/>
          </a:xfrm>
          <a:custGeom>
            <a:avLst/>
            <a:gdLst>
              <a:gd name="connsiteX0" fmla="*/ 530103 w 682503"/>
              <a:gd name="connsiteY0" fmla="*/ 8950 h 1066225"/>
              <a:gd name="connsiteX1" fmla="*/ 449141 w 682503"/>
              <a:gd name="connsiteY1" fmla="*/ 8950 h 1066225"/>
              <a:gd name="connsiteX2" fmla="*/ 425328 w 682503"/>
              <a:gd name="connsiteY2" fmla="*/ 18475 h 1066225"/>
              <a:gd name="connsiteX3" fmla="*/ 396753 w 682503"/>
              <a:gd name="connsiteY3" fmla="*/ 28000 h 1066225"/>
              <a:gd name="connsiteX4" fmla="*/ 349128 w 682503"/>
              <a:gd name="connsiteY4" fmla="*/ 37525 h 1066225"/>
              <a:gd name="connsiteX5" fmla="*/ 306266 w 682503"/>
              <a:gd name="connsiteY5" fmla="*/ 51812 h 1066225"/>
              <a:gd name="connsiteX6" fmla="*/ 263403 w 682503"/>
              <a:gd name="connsiteY6" fmla="*/ 75625 h 1066225"/>
              <a:gd name="connsiteX7" fmla="*/ 244353 w 682503"/>
              <a:gd name="connsiteY7" fmla="*/ 80387 h 1066225"/>
              <a:gd name="connsiteX8" fmla="*/ 230066 w 682503"/>
              <a:gd name="connsiteY8" fmla="*/ 89912 h 1066225"/>
              <a:gd name="connsiteX9" fmla="*/ 211016 w 682503"/>
              <a:gd name="connsiteY9" fmla="*/ 104200 h 1066225"/>
              <a:gd name="connsiteX10" fmla="*/ 196728 w 682503"/>
              <a:gd name="connsiteY10" fmla="*/ 108962 h 1066225"/>
              <a:gd name="connsiteX11" fmla="*/ 163391 w 682503"/>
              <a:gd name="connsiteY11" fmla="*/ 142300 h 1066225"/>
              <a:gd name="connsiteX12" fmla="*/ 139578 w 682503"/>
              <a:gd name="connsiteY12" fmla="*/ 151825 h 1066225"/>
              <a:gd name="connsiteX13" fmla="*/ 106241 w 682503"/>
              <a:gd name="connsiteY13" fmla="*/ 185162 h 1066225"/>
              <a:gd name="connsiteX14" fmla="*/ 77666 w 682503"/>
              <a:gd name="connsiteY14" fmla="*/ 208975 h 1066225"/>
              <a:gd name="connsiteX15" fmla="*/ 68141 w 682503"/>
              <a:gd name="connsiteY15" fmla="*/ 223262 h 1066225"/>
              <a:gd name="connsiteX16" fmla="*/ 44328 w 682503"/>
              <a:gd name="connsiteY16" fmla="*/ 242312 h 1066225"/>
              <a:gd name="connsiteX17" fmla="*/ 39566 w 682503"/>
              <a:gd name="connsiteY17" fmla="*/ 256600 h 1066225"/>
              <a:gd name="connsiteX18" fmla="*/ 30041 w 682503"/>
              <a:gd name="connsiteY18" fmla="*/ 270887 h 1066225"/>
              <a:gd name="connsiteX19" fmla="*/ 20516 w 682503"/>
              <a:gd name="connsiteY19" fmla="*/ 289937 h 1066225"/>
              <a:gd name="connsiteX20" fmla="*/ 15753 w 682503"/>
              <a:gd name="connsiteY20" fmla="*/ 313750 h 1066225"/>
              <a:gd name="connsiteX21" fmla="*/ 1466 w 682503"/>
              <a:gd name="connsiteY21" fmla="*/ 332800 h 1066225"/>
              <a:gd name="connsiteX22" fmla="*/ 10991 w 682503"/>
              <a:gd name="connsiteY22" fmla="*/ 561400 h 1066225"/>
              <a:gd name="connsiteX23" fmla="*/ 20516 w 682503"/>
              <a:gd name="connsiteY23" fmla="*/ 594737 h 1066225"/>
              <a:gd name="connsiteX24" fmla="*/ 34803 w 682503"/>
              <a:gd name="connsiteY24" fmla="*/ 618550 h 1066225"/>
              <a:gd name="connsiteX25" fmla="*/ 39566 w 682503"/>
              <a:gd name="connsiteY25" fmla="*/ 632837 h 1066225"/>
              <a:gd name="connsiteX26" fmla="*/ 53853 w 682503"/>
              <a:gd name="connsiteY26" fmla="*/ 656650 h 1066225"/>
              <a:gd name="connsiteX27" fmla="*/ 58616 w 682503"/>
              <a:gd name="connsiteY27" fmla="*/ 670937 h 1066225"/>
              <a:gd name="connsiteX28" fmla="*/ 72903 w 682503"/>
              <a:gd name="connsiteY28" fmla="*/ 694750 h 1066225"/>
              <a:gd name="connsiteX29" fmla="*/ 106241 w 682503"/>
              <a:gd name="connsiteY29" fmla="*/ 751900 h 1066225"/>
              <a:gd name="connsiteX30" fmla="*/ 125291 w 682503"/>
              <a:gd name="connsiteY30" fmla="*/ 775712 h 1066225"/>
              <a:gd name="connsiteX31" fmla="*/ 144341 w 682503"/>
              <a:gd name="connsiteY31" fmla="*/ 785237 h 1066225"/>
              <a:gd name="connsiteX32" fmla="*/ 158628 w 682503"/>
              <a:gd name="connsiteY32" fmla="*/ 804287 h 1066225"/>
              <a:gd name="connsiteX33" fmla="*/ 177678 w 682503"/>
              <a:gd name="connsiteY33" fmla="*/ 813812 h 1066225"/>
              <a:gd name="connsiteX34" fmla="*/ 191966 w 682503"/>
              <a:gd name="connsiteY34" fmla="*/ 828100 h 1066225"/>
              <a:gd name="connsiteX35" fmla="*/ 211016 w 682503"/>
              <a:gd name="connsiteY35" fmla="*/ 842387 h 1066225"/>
              <a:gd name="connsiteX36" fmla="*/ 239591 w 682503"/>
              <a:gd name="connsiteY36" fmla="*/ 870962 h 1066225"/>
              <a:gd name="connsiteX37" fmla="*/ 287216 w 682503"/>
              <a:gd name="connsiteY37" fmla="*/ 904300 h 1066225"/>
              <a:gd name="connsiteX38" fmla="*/ 301503 w 682503"/>
              <a:gd name="connsiteY38" fmla="*/ 909062 h 1066225"/>
              <a:gd name="connsiteX39" fmla="*/ 334841 w 682503"/>
              <a:gd name="connsiteY39" fmla="*/ 918587 h 1066225"/>
              <a:gd name="connsiteX40" fmla="*/ 372941 w 682503"/>
              <a:gd name="connsiteY40" fmla="*/ 937637 h 1066225"/>
              <a:gd name="connsiteX41" fmla="*/ 406278 w 682503"/>
              <a:gd name="connsiteY41" fmla="*/ 951925 h 1066225"/>
              <a:gd name="connsiteX42" fmla="*/ 449141 w 682503"/>
              <a:gd name="connsiteY42" fmla="*/ 980500 h 1066225"/>
              <a:gd name="connsiteX43" fmla="*/ 468191 w 682503"/>
              <a:gd name="connsiteY43" fmla="*/ 985262 h 1066225"/>
              <a:gd name="connsiteX44" fmla="*/ 549153 w 682503"/>
              <a:gd name="connsiteY44" fmla="*/ 1009075 h 1066225"/>
              <a:gd name="connsiteX45" fmla="*/ 577728 w 682503"/>
              <a:gd name="connsiteY45" fmla="*/ 1023362 h 1066225"/>
              <a:gd name="connsiteX46" fmla="*/ 606303 w 682503"/>
              <a:gd name="connsiteY46" fmla="*/ 1028125 h 1066225"/>
              <a:gd name="connsiteX47" fmla="*/ 644403 w 682503"/>
              <a:gd name="connsiteY47" fmla="*/ 1051937 h 1066225"/>
              <a:gd name="connsiteX48" fmla="*/ 668216 w 682503"/>
              <a:gd name="connsiteY48" fmla="*/ 1061462 h 1066225"/>
              <a:gd name="connsiteX49" fmla="*/ 682503 w 682503"/>
              <a:gd name="connsiteY49" fmla="*/ 1066225 h 106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82503" h="1066225">
                <a:moveTo>
                  <a:pt x="530103" y="8950"/>
                </a:moveTo>
                <a:cubicBezTo>
                  <a:pt x="495634" y="332"/>
                  <a:pt x="502840" y="0"/>
                  <a:pt x="449141" y="8950"/>
                </a:cubicBezTo>
                <a:cubicBezTo>
                  <a:pt x="440708" y="10356"/>
                  <a:pt x="433362" y="15553"/>
                  <a:pt x="425328" y="18475"/>
                </a:cubicBezTo>
                <a:cubicBezTo>
                  <a:pt x="415892" y="21906"/>
                  <a:pt x="406657" y="26350"/>
                  <a:pt x="396753" y="28000"/>
                </a:cubicBezTo>
                <a:cubicBezTo>
                  <a:pt x="382677" y="30346"/>
                  <a:pt x="363342" y="32787"/>
                  <a:pt x="349128" y="37525"/>
                </a:cubicBezTo>
                <a:cubicBezTo>
                  <a:pt x="295342" y="55455"/>
                  <a:pt x="351906" y="40403"/>
                  <a:pt x="306266" y="51812"/>
                </a:cubicBezTo>
                <a:cubicBezTo>
                  <a:pt x="296162" y="57874"/>
                  <a:pt x="275549" y="71070"/>
                  <a:pt x="263403" y="75625"/>
                </a:cubicBezTo>
                <a:cubicBezTo>
                  <a:pt x="257274" y="77923"/>
                  <a:pt x="250703" y="78800"/>
                  <a:pt x="244353" y="80387"/>
                </a:cubicBezTo>
                <a:cubicBezTo>
                  <a:pt x="239591" y="83562"/>
                  <a:pt x="234723" y="86585"/>
                  <a:pt x="230066" y="89912"/>
                </a:cubicBezTo>
                <a:cubicBezTo>
                  <a:pt x="223607" y="94526"/>
                  <a:pt x="217908" y="100262"/>
                  <a:pt x="211016" y="104200"/>
                </a:cubicBezTo>
                <a:cubicBezTo>
                  <a:pt x="206657" y="106691"/>
                  <a:pt x="201491" y="107375"/>
                  <a:pt x="196728" y="108962"/>
                </a:cubicBezTo>
                <a:cubicBezTo>
                  <a:pt x="185104" y="126399"/>
                  <a:pt x="185388" y="129102"/>
                  <a:pt x="163391" y="142300"/>
                </a:cubicBezTo>
                <a:cubicBezTo>
                  <a:pt x="156060" y="146698"/>
                  <a:pt x="147516" y="148650"/>
                  <a:pt x="139578" y="151825"/>
                </a:cubicBezTo>
                <a:cubicBezTo>
                  <a:pt x="114814" y="184845"/>
                  <a:pt x="137356" y="158492"/>
                  <a:pt x="106241" y="185162"/>
                </a:cubicBezTo>
                <a:cubicBezTo>
                  <a:pt x="74150" y="212668"/>
                  <a:pt x="109246" y="187921"/>
                  <a:pt x="77666" y="208975"/>
                </a:cubicBezTo>
                <a:cubicBezTo>
                  <a:pt x="74491" y="213737"/>
                  <a:pt x="72188" y="219215"/>
                  <a:pt x="68141" y="223262"/>
                </a:cubicBezTo>
                <a:cubicBezTo>
                  <a:pt x="60953" y="230450"/>
                  <a:pt x="50943" y="234594"/>
                  <a:pt x="44328" y="242312"/>
                </a:cubicBezTo>
                <a:cubicBezTo>
                  <a:pt x="41061" y="246124"/>
                  <a:pt x="41811" y="252110"/>
                  <a:pt x="39566" y="256600"/>
                </a:cubicBezTo>
                <a:cubicBezTo>
                  <a:pt x="37006" y="261719"/>
                  <a:pt x="32881" y="265917"/>
                  <a:pt x="30041" y="270887"/>
                </a:cubicBezTo>
                <a:cubicBezTo>
                  <a:pt x="26519" y="277051"/>
                  <a:pt x="23691" y="283587"/>
                  <a:pt x="20516" y="289937"/>
                </a:cubicBezTo>
                <a:cubicBezTo>
                  <a:pt x="18928" y="297875"/>
                  <a:pt x="19041" y="306353"/>
                  <a:pt x="15753" y="313750"/>
                </a:cubicBezTo>
                <a:cubicBezTo>
                  <a:pt x="12529" y="321003"/>
                  <a:pt x="1619" y="324864"/>
                  <a:pt x="1466" y="332800"/>
                </a:cubicBezTo>
                <a:cubicBezTo>
                  <a:pt x="0" y="409052"/>
                  <a:pt x="6598" y="485260"/>
                  <a:pt x="10991" y="561400"/>
                </a:cubicBezTo>
                <a:cubicBezTo>
                  <a:pt x="11190" y="564854"/>
                  <a:pt x="18116" y="589937"/>
                  <a:pt x="20516" y="594737"/>
                </a:cubicBezTo>
                <a:cubicBezTo>
                  <a:pt x="24656" y="603016"/>
                  <a:pt x="30663" y="610271"/>
                  <a:pt x="34803" y="618550"/>
                </a:cubicBezTo>
                <a:cubicBezTo>
                  <a:pt x="37048" y="623040"/>
                  <a:pt x="37321" y="628347"/>
                  <a:pt x="39566" y="632837"/>
                </a:cubicBezTo>
                <a:cubicBezTo>
                  <a:pt x="43706" y="641116"/>
                  <a:pt x="49713" y="648371"/>
                  <a:pt x="53853" y="656650"/>
                </a:cubicBezTo>
                <a:cubicBezTo>
                  <a:pt x="56098" y="661140"/>
                  <a:pt x="56371" y="666447"/>
                  <a:pt x="58616" y="670937"/>
                </a:cubicBezTo>
                <a:cubicBezTo>
                  <a:pt x="62756" y="679216"/>
                  <a:pt x="68470" y="686624"/>
                  <a:pt x="72903" y="694750"/>
                </a:cubicBezTo>
                <a:cubicBezTo>
                  <a:pt x="87902" y="722248"/>
                  <a:pt x="86023" y="726628"/>
                  <a:pt x="106241" y="751900"/>
                </a:cubicBezTo>
                <a:cubicBezTo>
                  <a:pt x="112591" y="759837"/>
                  <a:pt x="117641" y="769018"/>
                  <a:pt x="125291" y="775712"/>
                </a:cubicBezTo>
                <a:cubicBezTo>
                  <a:pt x="130634" y="780387"/>
                  <a:pt x="137991" y="782062"/>
                  <a:pt x="144341" y="785237"/>
                </a:cubicBezTo>
                <a:cubicBezTo>
                  <a:pt x="149103" y="791587"/>
                  <a:pt x="152602" y="799121"/>
                  <a:pt x="158628" y="804287"/>
                </a:cubicBezTo>
                <a:cubicBezTo>
                  <a:pt x="164018" y="808907"/>
                  <a:pt x="171901" y="809685"/>
                  <a:pt x="177678" y="813812"/>
                </a:cubicBezTo>
                <a:cubicBezTo>
                  <a:pt x="183159" y="817727"/>
                  <a:pt x="186852" y="823717"/>
                  <a:pt x="191966" y="828100"/>
                </a:cubicBezTo>
                <a:cubicBezTo>
                  <a:pt x="197993" y="833266"/>
                  <a:pt x="205116" y="837077"/>
                  <a:pt x="211016" y="842387"/>
                </a:cubicBezTo>
                <a:cubicBezTo>
                  <a:pt x="221029" y="851398"/>
                  <a:pt x="228815" y="862880"/>
                  <a:pt x="239591" y="870962"/>
                </a:cubicBezTo>
                <a:cubicBezTo>
                  <a:pt x="253862" y="881665"/>
                  <a:pt x="272137" y="895923"/>
                  <a:pt x="287216" y="904300"/>
                </a:cubicBezTo>
                <a:cubicBezTo>
                  <a:pt x="291604" y="906738"/>
                  <a:pt x="296695" y="907620"/>
                  <a:pt x="301503" y="909062"/>
                </a:cubicBezTo>
                <a:cubicBezTo>
                  <a:pt x="312573" y="912383"/>
                  <a:pt x="323728" y="915412"/>
                  <a:pt x="334841" y="918587"/>
                </a:cubicBezTo>
                <a:cubicBezTo>
                  <a:pt x="386588" y="949637"/>
                  <a:pt x="337056" y="922258"/>
                  <a:pt x="372941" y="937637"/>
                </a:cubicBezTo>
                <a:cubicBezTo>
                  <a:pt x="414154" y="955299"/>
                  <a:pt x="372759" y="940751"/>
                  <a:pt x="406278" y="951925"/>
                </a:cubicBezTo>
                <a:cubicBezTo>
                  <a:pt x="419365" y="961740"/>
                  <a:pt x="434112" y="973821"/>
                  <a:pt x="449141" y="980500"/>
                </a:cubicBezTo>
                <a:cubicBezTo>
                  <a:pt x="455122" y="983158"/>
                  <a:pt x="461944" y="983310"/>
                  <a:pt x="468191" y="985262"/>
                </a:cubicBezTo>
                <a:cubicBezTo>
                  <a:pt x="545033" y="1009275"/>
                  <a:pt x="500808" y="999405"/>
                  <a:pt x="549153" y="1009075"/>
                </a:cubicBezTo>
                <a:cubicBezTo>
                  <a:pt x="558678" y="1013837"/>
                  <a:pt x="567625" y="1019994"/>
                  <a:pt x="577728" y="1023362"/>
                </a:cubicBezTo>
                <a:cubicBezTo>
                  <a:pt x="586889" y="1026416"/>
                  <a:pt x="597228" y="1024825"/>
                  <a:pt x="606303" y="1028125"/>
                </a:cubicBezTo>
                <a:cubicBezTo>
                  <a:pt x="628718" y="1036276"/>
                  <a:pt x="626313" y="1042892"/>
                  <a:pt x="644403" y="1051937"/>
                </a:cubicBezTo>
                <a:cubicBezTo>
                  <a:pt x="652050" y="1055760"/>
                  <a:pt x="660211" y="1058460"/>
                  <a:pt x="668216" y="1061462"/>
                </a:cubicBezTo>
                <a:cubicBezTo>
                  <a:pt x="672916" y="1063225"/>
                  <a:pt x="682503" y="1066225"/>
                  <a:pt x="682503" y="106622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rot="5400000" flipH="1" flipV="1">
            <a:off x="71406" y="235743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472" y="2786058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바깥 클래스에서는 안쪽클래스의 자원을</a:t>
            </a:r>
            <a:endParaRPr lang="en-US" altLang="ko-KR" sz="1200" dirty="0" smtClean="0"/>
          </a:p>
          <a:p>
            <a:r>
              <a:rPr lang="ko-KR" altLang="en-US" sz="1200" dirty="0" smtClean="0"/>
              <a:t>직접 사용할 수 없다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안쪽 클래스를 객체화 한 후 에 사용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500430" y="2357430"/>
            <a:ext cx="575670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*inner class</a:t>
            </a:r>
            <a:r>
              <a:rPr lang="ko-KR" altLang="en-US" sz="1600" dirty="0" smtClean="0"/>
              <a:t>의 객체화</a:t>
            </a:r>
            <a:endParaRPr lang="en-US" altLang="ko-KR" sz="1600" dirty="0" smtClean="0"/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바깥 클래스를 객체화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바깥클래스명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=new </a:t>
            </a:r>
            <a:r>
              <a:rPr lang="ko-KR" altLang="en-US" sz="1600" dirty="0" err="1" smtClean="0"/>
              <a:t>생성자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안쪽클래스 객체화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바깥클래스명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안쪽클래스명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객체명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바깥클래스의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.new  </a:t>
            </a:r>
            <a:r>
              <a:rPr lang="ko-KR" altLang="en-US" sz="1600" dirty="0" err="1" smtClean="0"/>
              <a:t>안쪽클래스의생성자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Outter</a:t>
            </a:r>
            <a:r>
              <a:rPr lang="en-US" altLang="ko-KR" sz="1600" dirty="0" smtClean="0"/>
              <a:t> out=new </a:t>
            </a:r>
            <a:r>
              <a:rPr lang="en-US" altLang="ko-KR" sz="1600" dirty="0" err="1" smtClean="0"/>
              <a:t>Outter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Outter.Inner</a:t>
            </a:r>
            <a:r>
              <a:rPr lang="en-US" altLang="ko-KR" sz="1600" dirty="0" smtClean="0"/>
              <a:t> in=</a:t>
            </a:r>
            <a:r>
              <a:rPr lang="en-US" altLang="ko-KR" sz="1600" dirty="0" err="1" smtClean="0"/>
              <a:t>out.new</a:t>
            </a:r>
            <a:r>
              <a:rPr lang="en-US" altLang="ko-KR" sz="1600" dirty="0" smtClean="0"/>
              <a:t> Inner();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err="1" smtClean="0"/>
              <a:t>컴파일하면</a:t>
            </a:r>
            <a:r>
              <a:rPr lang="ko-KR" altLang="en-US" sz="1600" dirty="0" smtClean="0"/>
              <a:t> (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HDD</a:t>
            </a:r>
            <a:r>
              <a:rPr lang="ko-KR" altLang="en-US" sz="1600" dirty="0" smtClean="0"/>
              <a:t>에 파일로 생성 </a:t>
            </a:r>
            <a:r>
              <a:rPr lang="en-US" altLang="ko-KR" sz="1600" dirty="0" smtClean="0"/>
              <a:t>OS</a:t>
            </a:r>
            <a:r>
              <a:rPr lang="ko-KR" altLang="en-US" sz="1600" dirty="0" smtClean="0"/>
              <a:t>접근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err="1" smtClean="0"/>
              <a:t>바깥클래스명</a:t>
            </a:r>
            <a:r>
              <a:rPr lang="en-US" altLang="ko-KR" sz="1600" dirty="0" smtClean="0"/>
              <a:t>.class</a:t>
            </a:r>
            <a:r>
              <a:rPr lang="ko-KR" altLang="en-US" sz="1600" dirty="0" smtClean="0"/>
              <a:t>와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바깥클래스명</a:t>
            </a:r>
            <a:r>
              <a:rPr lang="en-US" altLang="ko-KR" sz="1600" dirty="0"/>
              <a:t>$</a:t>
            </a:r>
            <a:r>
              <a:rPr lang="ko-KR" altLang="en-US" sz="1600" dirty="0" err="1" smtClean="0"/>
              <a:t>안쪽클래스명</a:t>
            </a:r>
            <a:r>
              <a:rPr lang="en-US" altLang="ko-KR" sz="1600" dirty="0" smtClean="0"/>
              <a:t>.class</a:t>
            </a:r>
            <a:r>
              <a:rPr lang="ko-KR" altLang="en-US" sz="1600" dirty="0" smtClean="0"/>
              <a:t>가 생성된다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3529013" y="3857627"/>
            <a:ext cx="1400177" cy="1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2857488" y="3929066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43108" y="42862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생략가</a:t>
            </a:r>
            <a:r>
              <a:rPr lang="ko-KR" altLang="en-US" sz="1400" dirty="0"/>
              <a:t>능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4714876" y="4071942"/>
            <a:ext cx="18573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0800000">
            <a:off x="6143636" y="4143380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43702" y="4286256"/>
            <a:ext cx="23182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</a:t>
            </a:r>
            <a:r>
              <a:rPr lang="en-US" altLang="ko-KR" sz="1400" dirty="0" smtClean="0"/>
              <a:t>nstance</a:t>
            </a:r>
            <a:r>
              <a:rPr lang="ko-KR" altLang="en-US" sz="1400" dirty="0" smtClean="0"/>
              <a:t>영역이라면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this</a:t>
            </a:r>
            <a:r>
              <a:rPr lang="ko-KR" altLang="en-US" sz="1400" dirty="0" smtClean="0"/>
              <a:t>로 변환하여 사용가능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생략도 가능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357166"/>
            <a:ext cx="63113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라면의 공통특징을 추상클래스로 만들어보세요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2. 1</a:t>
            </a:r>
            <a:r>
              <a:rPr lang="ko-KR" altLang="en-US" dirty="0" smtClean="0"/>
              <a:t>번의 클래스를 상속받아 각각 </a:t>
            </a:r>
            <a:r>
              <a:rPr lang="ko-KR" altLang="en-US" dirty="0" err="1" smtClean="0"/>
              <a:t>특색있는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신라면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너구리를 클래스로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만들어보세요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신라면과</a:t>
            </a:r>
            <a:r>
              <a:rPr lang="ko-KR" altLang="en-US" dirty="0" smtClean="0"/>
              <a:t> 너구리클래스를 객체로 만들어서 사용해보세요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클다를</a:t>
            </a:r>
            <a:r>
              <a:rPr lang="ko-KR" altLang="en-US" dirty="0" smtClean="0"/>
              <a:t> 그려보세요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656</Words>
  <Application>Microsoft Office PowerPoint</Application>
  <PresentationFormat>화면 슬라이드 쇼(4:3)</PresentationFormat>
  <Paragraphs>218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96</cp:revision>
  <dcterms:created xsi:type="dcterms:W3CDTF">2023-06-29T01:18:07Z</dcterms:created>
  <dcterms:modified xsi:type="dcterms:W3CDTF">2023-06-30T08:49:30Z</dcterms:modified>
</cp:coreProperties>
</file>