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613" autoAdjust="0"/>
    <p:restoredTop sz="94660"/>
  </p:normalViewPr>
  <p:slideViewPr>
    <p:cSldViewPr>
      <p:cViewPr>
        <p:scale>
          <a:sx n="200" d="100"/>
          <a:sy n="200" d="100"/>
        </p:scale>
        <p:origin x="-78" y="19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849CC-201B-4BC4-ADBB-DC1C3A296E08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B8200-AFBD-4214-8333-BB1E587691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B8200-AFBD-4214-8333-BB1E587691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B8200-AFBD-4214-8333-BB1E587691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6694-49EC-4977-B3B3-5E3056BB7C31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0134-9DAE-4565-9FEB-89804716C7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6694-49EC-4977-B3B3-5E3056BB7C31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0134-9DAE-4565-9FEB-89804716C7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6694-49EC-4977-B3B3-5E3056BB7C31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0134-9DAE-4565-9FEB-89804716C7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6694-49EC-4977-B3B3-5E3056BB7C31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0134-9DAE-4565-9FEB-89804716C7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6694-49EC-4977-B3B3-5E3056BB7C31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0134-9DAE-4565-9FEB-89804716C7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6694-49EC-4977-B3B3-5E3056BB7C31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0134-9DAE-4565-9FEB-89804716C7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6694-49EC-4977-B3B3-5E3056BB7C31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0134-9DAE-4565-9FEB-89804716C7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6694-49EC-4977-B3B3-5E3056BB7C31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0134-9DAE-4565-9FEB-89804716C7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6694-49EC-4977-B3B3-5E3056BB7C31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0134-9DAE-4565-9FEB-89804716C7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6694-49EC-4977-B3B3-5E3056BB7C31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0134-9DAE-4565-9FEB-89804716C7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6694-49EC-4977-B3B3-5E3056BB7C31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0134-9DAE-4565-9FEB-89804716C7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6694-49EC-4977-B3B3-5E3056BB7C31}" type="datetimeFigureOut">
              <a:rPr lang="ko-KR" altLang="en-US" smtClean="0"/>
              <a:pPr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0134-9DAE-4565-9FEB-89804716C7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6050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*Nested Class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-class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static </a:t>
            </a:r>
            <a:r>
              <a:rPr lang="ko-KR" altLang="en-US" sz="1600" dirty="0" smtClean="0"/>
              <a:t>변수처럼 사용할 때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객체화를 하지 않고 사용 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안쪽클래스는 모두 </a:t>
            </a:r>
            <a:r>
              <a:rPr lang="en-US" altLang="ko-KR" sz="1600" dirty="0" smtClean="0"/>
              <a:t>static</a:t>
            </a:r>
            <a:r>
              <a:rPr lang="ko-KR" altLang="en-US" sz="1600" dirty="0" smtClean="0"/>
              <a:t>으로 만든다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1538" y="1500174"/>
            <a:ext cx="2428892" cy="2286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4414" y="1643050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14414" y="2071678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1538" y="1357298"/>
            <a:ext cx="178595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class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14414" y="2571744"/>
            <a:ext cx="2000264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57290" y="2714620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57290" y="3143248"/>
            <a:ext cx="150019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414" y="2428868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static</a:t>
            </a:r>
            <a:r>
              <a:rPr lang="en-US" altLang="ko-KR" sz="1200" dirty="0" smtClean="0">
                <a:solidFill>
                  <a:schemeClr val="tx1"/>
                </a:solidFill>
              </a:rPr>
              <a:t> class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1500174"/>
            <a:ext cx="21052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</a:t>
            </a:r>
            <a:r>
              <a:rPr lang="en-US" altLang="ko-KR" sz="1600" dirty="0" smtClean="0"/>
              <a:t>lass Test{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 public void test(){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b="1" dirty="0" smtClean="0"/>
              <a:t> static </a:t>
            </a:r>
            <a:r>
              <a:rPr lang="en-US" altLang="ko-KR" sz="1600" dirty="0" smtClean="0"/>
              <a:t>class In{</a:t>
            </a:r>
          </a:p>
          <a:p>
            <a:r>
              <a:rPr lang="en-US" altLang="ko-KR" sz="1600" dirty="0" smtClean="0"/>
              <a:t>                 </a:t>
            </a:r>
            <a:endParaRPr lang="en-US" altLang="ko-KR" sz="1600" dirty="0"/>
          </a:p>
          <a:p>
            <a:r>
              <a:rPr lang="en-US" altLang="ko-KR" sz="1600" dirty="0" smtClean="0"/>
              <a:t>     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}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357686" y="171448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429124" y="392906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 flipH="1">
            <a:off x="3388520" y="2817023"/>
            <a:ext cx="2214562" cy="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14744" y="2000240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instance </a:t>
            </a:r>
            <a:r>
              <a:rPr lang="ko-KR" altLang="en-US" sz="1400" dirty="0" smtClean="0"/>
              <a:t>영역</a:t>
            </a:r>
            <a:endParaRPr lang="ko-KR" altLang="en-US" sz="1400" dirty="0"/>
          </a:p>
        </p:txBody>
      </p:sp>
      <p:sp>
        <p:nvSpPr>
          <p:cNvPr id="23" name="오른쪽 중괄호 22"/>
          <p:cNvSpPr/>
          <p:nvPr/>
        </p:nvSpPr>
        <p:spPr>
          <a:xfrm>
            <a:off x="6572264" y="1857364"/>
            <a:ext cx="142876" cy="571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15140" y="2000240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Instance </a:t>
            </a:r>
            <a:r>
              <a:rPr lang="ko-KR" altLang="en-US" sz="1100" dirty="0" smtClean="0"/>
              <a:t>변수와 </a:t>
            </a:r>
            <a:r>
              <a:rPr lang="en-US" altLang="ko-KR" sz="1100" dirty="0" smtClean="0"/>
              <a:t>method</a:t>
            </a:r>
            <a:endParaRPr lang="ko-KR" altLang="en-US" sz="11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5000628" y="2928934"/>
            <a:ext cx="14287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000628" y="3428996"/>
            <a:ext cx="14287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4843463" y="3176587"/>
            <a:ext cx="5048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15933" y="297834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instance </a:t>
            </a:r>
            <a:r>
              <a:rPr lang="ko-KR" altLang="en-US" sz="1400" dirty="0" smtClean="0"/>
              <a:t>영역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5929322" y="3214686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29388" y="3357562"/>
            <a:ext cx="24693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</a:t>
            </a:r>
            <a:r>
              <a:rPr lang="en-US" altLang="ko-KR" sz="1400" b="1" dirty="0" smtClean="0"/>
              <a:t>tatic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 err="1" smtClean="0"/>
              <a:t>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public </a:t>
            </a:r>
            <a:r>
              <a:rPr lang="en-US" altLang="ko-KR" sz="1400" b="1" dirty="0" smtClean="0"/>
              <a:t>static</a:t>
            </a:r>
            <a:r>
              <a:rPr lang="en-US" altLang="ko-KR" sz="1400" dirty="0" smtClean="0"/>
              <a:t> void method(){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7" name="자유형 36"/>
          <p:cNvSpPr/>
          <p:nvPr/>
        </p:nvSpPr>
        <p:spPr>
          <a:xfrm>
            <a:off x="2776538" y="2114550"/>
            <a:ext cx="995362" cy="1195388"/>
          </a:xfrm>
          <a:custGeom>
            <a:avLst/>
            <a:gdLst>
              <a:gd name="connsiteX0" fmla="*/ 0 w 995362"/>
              <a:gd name="connsiteY0" fmla="*/ 1195388 h 1195388"/>
              <a:gd name="connsiteX1" fmla="*/ 95250 w 995362"/>
              <a:gd name="connsiteY1" fmla="*/ 1190625 h 1195388"/>
              <a:gd name="connsiteX2" fmla="*/ 123825 w 995362"/>
              <a:gd name="connsiteY2" fmla="*/ 1185863 h 1195388"/>
              <a:gd name="connsiteX3" fmla="*/ 138112 w 995362"/>
              <a:gd name="connsiteY3" fmla="*/ 1181100 h 1195388"/>
              <a:gd name="connsiteX4" fmla="*/ 200025 w 995362"/>
              <a:gd name="connsiteY4" fmla="*/ 1176338 h 1195388"/>
              <a:gd name="connsiteX5" fmla="*/ 276225 w 995362"/>
              <a:gd name="connsiteY5" fmla="*/ 1166813 h 1195388"/>
              <a:gd name="connsiteX6" fmla="*/ 304800 w 995362"/>
              <a:gd name="connsiteY6" fmla="*/ 1162050 h 1195388"/>
              <a:gd name="connsiteX7" fmla="*/ 385762 w 995362"/>
              <a:gd name="connsiteY7" fmla="*/ 1157288 h 1195388"/>
              <a:gd name="connsiteX8" fmla="*/ 428625 w 995362"/>
              <a:gd name="connsiteY8" fmla="*/ 1147763 h 1195388"/>
              <a:gd name="connsiteX9" fmla="*/ 528637 w 995362"/>
              <a:gd name="connsiteY9" fmla="*/ 1143000 h 1195388"/>
              <a:gd name="connsiteX10" fmla="*/ 581025 w 995362"/>
              <a:gd name="connsiteY10" fmla="*/ 1138238 h 1195388"/>
              <a:gd name="connsiteX11" fmla="*/ 628650 w 995362"/>
              <a:gd name="connsiteY11" fmla="*/ 1128713 h 1195388"/>
              <a:gd name="connsiteX12" fmla="*/ 733425 w 995362"/>
              <a:gd name="connsiteY12" fmla="*/ 1123950 h 1195388"/>
              <a:gd name="connsiteX13" fmla="*/ 771525 w 995362"/>
              <a:gd name="connsiteY13" fmla="*/ 1119188 h 1195388"/>
              <a:gd name="connsiteX14" fmla="*/ 809625 w 995362"/>
              <a:gd name="connsiteY14" fmla="*/ 1104900 h 1195388"/>
              <a:gd name="connsiteX15" fmla="*/ 838200 w 995362"/>
              <a:gd name="connsiteY15" fmla="*/ 1100138 h 1195388"/>
              <a:gd name="connsiteX16" fmla="*/ 866775 w 995362"/>
              <a:gd name="connsiteY16" fmla="*/ 1085850 h 1195388"/>
              <a:gd name="connsiteX17" fmla="*/ 885825 w 995362"/>
              <a:gd name="connsiteY17" fmla="*/ 1081088 h 1195388"/>
              <a:gd name="connsiteX18" fmla="*/ 914400 w 995362"/>
              <a:gd name="connsiteY18" fmla="*/ 1057275 h 1195388"/>
              <a:gd name="connsiteX19" fmla="*/ 942975 w 995362"/>
              <a:gd name="connsiteY19" fmla="*/ 1004888 h 1195388"/>
              <a:gd name="connsiteX20" fmla="*/ 957262 w 995362"/>
              <a:gd name="connsiteY20" fmla="*/ 952500 h 1195388"/>
              <a:gd name="connsiteX21" fmla="*/ 966787 w 995362"/>
              <a:gd name="connsiteY21" fmla="*/ 900113 h 1195388"/>
              <a:gd name="connsiteX22" fmla="*/ 976312 w 995362"/>
              <a:gd name="connsiteY22" fmla="*/ 881063 h 1195388"/>
              <a:gd name="connsiteX23" fmla="*/ 981075 w 995362"/>
              <a:gd name="connsiteY23" fmla="*/ 862013 h 1195388"/>
              <a:gd name="connsiteX24" fmla="*/ 990600 w 995362"/>
              <a:gd name="connsiteY24" fmla="*/ 833438 h 1195388"/>
              <a:gd name="connsiteX25" fmla="*/ 995362 w 995362"/>
              <a:gd name="connsiteY25" fmla="*/ 819150 h 1195388"/>
              <a:gd name="connsiteX26" fmla="*/ 990600 w 995362"/>
              <a:gd name="connsiteY26" fmla="*/ 514350 h 1195388"/>
              <a:gd name="connsiteX27" fmla="*/ 976312 w 995362"/>
              <a:gd name="connsiteY27" fmla="*/ 438150 h 1195388"/>
              <a:gd name="connsiteX28" fmla="*/ 971550 w 995362"/>
              <a:gd name="connsiteY28" fmla="*/ 419100 h 1195388"/>
              <a:gd name="connsiteX29" fmla="*/ 962025 w 995362"/>
              <a:gd name="connsiteY29" fmla="*/ 404813 h 1195388"/>
              <a:gd name="connsiteX30" fmla="*/ 933450 w 995362"/>
              <a:gd name="connsiteY30" fmla="*/ 342900 h 1195388"/>
              <a:gd name="connsiteX31" fmla="*/ 914400 w 995362"/>
              <a:gd name="connsiteY31" fmla="*/ 309563 h 1195388"/>
              <a:gd name="connsiteX32" fmla="*/ 904875 w 995362"/>
              <a:gd name="connsiteY32" fmla="*/ 295275 h 1195388"/>
              <a:gd name="connsiteX33" fmla="*/ 871537 w 995362"/>
              <a:gd name="connsiteY33" fmla="*/ 238125 h 1195388"/>
              <a:gd name="connsiteX34" fmla="*/ 862012 w 995362"/>
              <a:gd name="connsiteY34" fmla="*/ 223838 h 1195388"/>
              <a:gd name="connsiteX35" fmla="*/ 847725 w 995362"/>
              <a:gd name="connsiteY35" fmla="*/ 209550 h 1195388"/>
              <a:gd name="connsiteX36" fmla="*/ 838200 w 995362"/>
              <a:gd name="connsiteY36" fmla="*/ 195263 h 1195388"/>
              <a:gd name="connsiteX37" fmla="*/ 823912 w 995362"/>
              <a:gd name="connsiteY37" fmla="*/ 185738 h 1195388"/>
              <a:gd name="connsiteX38" fmla="*/ 800100 w 995362"/>
              <a:gd name="connsiteY38" fmla="*/ 157163 h 1195388"/>
              <a:gd name="connsiteX39" fmla="*/ 781050 w 995362"/>
              <a:gd name="connsiteY39" fmla="*/ 142875 h 1195388"/>
              <a:gd name="connsiteX40" fmla="*/ 738187 w 995362"/>
              <a:gd name="connsiteY40" fmla="*/ 119063 h 1195388"/>
              <a:gd name="connsiteX41" fmla="*/ 723900 w 995362"/>
              <a:gd name="connsiteY41" fmla="*/ 104775 h 1195388"/>
              <a:gd name="connsiteX42" fmla="*/ 709612 w 995362"/>
              <a:gd name="connsiteY42" fmla="*/ 100013 h 1195388"/>
              <a:gd name="connsiteX43" fmla="*/ 690562 w 995362"/>
              <a:gd name="connsiteY43" fmla="*/ 90488 h 1195388"/>
              <a:gd name="connsiteX44" fmla="*/ 676275 w 995362"/>
              <a:gd name="connsiteY44" fmla="*/ 85725 h 1195388"/>
              <a:gd name="connsiteX45" fmla="*/ 657225 w 995362"/>
              <a:gd name="connsiteY45" fmla="*/ 76200 h 1195388"/>
              <a:gd name="connsiteX46" fmla="*/ 628650 w 995362"/>
              <a:gd name="connsiteY46" fmla="*/ 66675 h 1195388"/>
              <a:gd name="connsiteX47" fmla="*/ 585787 w 995362"/>
              <a:gd name="connsiteY47" fmla="*/ 52388 h 1195388"/>
              <a:gd name="connsiteX48" fmla="*/ 566737 w 995362"/>
              <a:gd name="connsiteY48" fmla="*/ 42863 h 1195388"/>
              <a:gd name="connsiteX49" fmla="*/ 547687 w 995362"/>
              <a:gd name="connsiteY49" fmla="*/ 38100 h 1195388"/>
              <a:gd name="connsiteX50" fmla="*/ 514350 w 995362"/>
              <a:gd name="connsiteY50" fmla="*/ 28575 h 1195388"/>
              <a:gd name="connsiteX51" fmla="*/ 442912 w 995362"/>
              <a:gd name="connsiteY51" fmla="*/ 9525 h 1195388"/>
              <a:gd name="connsiteX52" fmla="*/ 428625 w 995362"/>
              <a:gd name="connsiteY52" fmla="*/ 4763 h 1195388"/>
              <a:gd name="connsiteX53" fmla="*/ 361950 w 995362"/>
              <a:gd name="connsiteY53" fmla="*/ 0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995362" h="1195388">
                <a:moveTo>
                  <a:pt x="0" y="1195388"/>
                </a:moveTo>
                <a:cubicBezTo>
                  <a:pt x="31750" y="1193800"/>
                  <a:pt x="63554" y="1193063"/>
                  <a:pt x="95250" y="1190625"/>
                </a:cubicBezTo>
                <a:cubicBezTo>
                  <a:pt x="104878" y="1189884"/>
                  <a:pt x="114399" y="1187958"/>
                  <a:pt x="123825" y="1185863"/>
                </a:cubicBezTo>
                <a:cubicBezTo>
                  <a:pt x="128725" y="1184774"/>
                  <a:pt x="133131" y="1181723"/>
                  <a:pt x="138112" y="1181100"/>
                </a:cubicBezTo>
                <a:cubicBezTo>
                  <a:pt x="158651" y="1178533"/>
                  <a:pt x="179436" y="1178468"/>
                  <a:pt x="200025" y="1176338"/>
                </a:cubicBezTo>
                <a:cubicBezTo>
                  <a:pt x="225487" y="1173704"/>
                  <a:pt x="250862" y="1170272"/>
                  <a:pt x="276225" y="1166813"/>
                </a:cubicBezTo>
                <a:cubicBezTo>
                  <a:pt x="285793" y="1165508"/>
                  <a:pt x="295180" y="1162887"/>
                  <a:pt x="304800" y="1162050"/>
                </a:cubicBezTo>
                <a:cubicBezTo>
                  <a:pt x="331732" y="1159708"/>
                  <a:pt x="358775" y="1158875"/>
                  <a:pt x="385762" y="1157288"/>
                </a:cubicBezTo>
                <a:cubicBezTo>
                  <a:pt x="400050" y="1154113"/>
                  <a:pt x="414061" y="1149219"/>
                  <a:pt x="428625" y="1147763"/>
                </a:cubicBezTo>
                <a:cubicBezTo>
                  <a:pt x="461834" y="1144442"/>
                  <a:pt x="495327" y="1145082"/>
                  <a:pt x="528637" y="1143000"/>
                </a:cubicBezTo>
                <a:cubicBezTo>
                  <a:pt x="546138" y="1141906"/>
                  <a:pt x="563562" y="1139825"/>
                  <a:pt x="581025" y="1138238"/>
                </a:cubicBezTo>
                <a:cubicBezTo>
                  <a:pt x="596900" y="1135063"/>
                  <a:pt x="612531" y="1130224"/>
                  <a:pt x="628650" y="1128713"/>
                </a:cubicBezTo>
                <a:cubicBezTo>
                  <a:pt x="663458" y="1125450"/>
                  <a:pt x="698541" y="1126276"/>
                  <a:pt x="733425" y="1123950"/>
                </a:cubicBezTo>
                <a:cubicBezTo>
                  <a:pt x="746195" y="1123099"/>
                  <a:pt x="758825" y="1120775"/>
                  <a:pt x="771525" y="1119188"/>
                </a:cubicBezTo>
                <a:cubicBezTo>
                  <a:pt x="776157" y="1117335"/>
                  <a:pt x="801228" y="1106766"/>
                  <a:pt x="809625" y="1104900"/>
                </a:cubicBezTo>
                <a:cubicBezTo>
                  <a:pt x="819051" y="1102805"/>
                  <a:pt x="828675" y="1101725"/>
                  <a:pt x="838200" y="1100138"/>
                </a:cubicBezTo>
                <a:cubicBezTo>
                  <a:pt x="847725" y="1095375"/>
                  <a:pt x="856887" y="1089805"/>
                  <a:pt x="866775" y="1085850"/>
                </a:cubicBezTo>
                <a:cubicBezTo>
                  <a:pt x="872852" y="1083419"/>
                  <a:pt x="879809" y="1083666"/>
                  <a:pt x="885825" y="1081088"/>
                </a:cubicBezTo>
                <a:cubicBezTo>
                  <a:pt x="894997" y="1077157"/>
                  <a:pt x="908679" y="1064630"/>
                  <a:pt x="914400" y="1057275"/>
                </a:cubicBezTo>
                <a:cubicBezTo>
                  <a:pt x="933993" y="1032084"/>
                  <a:pt x="932334" y="1031490"/>
                  <a:pt x="942975" y="1004888"/>
                </a:cubicBezTo>
                <a:cubicBezTo>
                  <a:pt x="954488" y="924286"/>
                  <a:pt x="939082" y="1007038"/>
                  <a:pt x="957262" y="952500"/>
                </a:cubicBezTo>
                <a:cubicBezTo>
                  <a:pt x="964852" y="929732"/>
                  <a:pt x="959582" y="924131"/>
                  <a:pt x="966787" y="900113"/>
                </a:cubicBezTo>
                <a:cubicBezTo>
                  <a:pt x="968827" y="893313"/>
                  <a:pt x="973819" y="887710"/>
                  <a:pt x="976312" y="881063"/>
                </a:cubicBezTo>
                <a:cubicBezTo>
                  <a:pt x="978610" y="874934"/>
                  <a:pt x="979194" y="868282"/>
                  <a:pt x="981075" y="862013"/>
                </a:cubicBezTo>
                <a:cubicBezTo>
                  <a:pt x="983960" y="852396"/>
                  <a:pt x="987425" y="842963"/>
                  <a:pt x="990600" y="833438"/>
                </a:cubicBezTo>
                <a:lnTo>
                  <a:pt x="995362" y="819150"/>
                </a:lnTo>
                <a:cubicBezTo>
                  <a:pt x="993775" y="717550"/>
                  <a:pt x="993345" y="615925"/>
                  <a:pt x="990600" y="514350"/>
                </a:cubicBezTo>
                <a:cubicBezTo>
                  <a:pt x="988851" y="449626"/>
                  <a:pt x="988357" y="486334"/>
                  <a:pt x="976312" y="438150"/>
                </a:cubicBezTo>
                <a:cubicBezTo>
                  <a:pt x="974725" y="431800"/>
                  <a:pt x="974128" y="425116"/>
                  <a:pt x="971550" y="419100"/>
                </a:cubicBezTo>
                <a:cubicBezTo>
                  <a:pt x="969295" y="413839"/>
                  <a:pt x="964585" y="409932"/>
                  <a:pt x="962025" y="404813"/>
                </a:cubicBezTo>
                <a:cubicBezTo>
                  <a:pt x="946200" y="373163"/>
                  <a:pt x="958028" y="379766"/>
                  <a:pt x="933450" y="342900"/>
                </a:cubicBezTo>
                <a:cubicBezTo>
                  <a:pt x="910248" y="308098"/>
                  <a:pt x="938564" y="351851"/>
                  <a:pt x="914400" y="309563"/>
                </a:cubicBezTo>
                <a:cubicBezTo>
                  <a:pt x="911560" y="304593"/>
                  <a:pt x="907715" y="300245"/>
                  <a:pt x="904875" y="295275"/>
                </a:cubicBezTo>
                <a:cubicBezTo>
                  <a:pt x="868042" y="230817"/>
                  <a:pt x="942590" y="349777"/>
                  <a:pt x="871537" y="238125"/>
                </a:cubicBezTo>
                <a:cubicBezTo>
                  <a:pt x="868464" y="233296"/>
                  <a:pt x="866059" y="227885"/>
                  <a:pt x="862012" y="223838"/>
                </a:cubicBezTo>
                <a:cubicBezTo>
                  <a:pt x="857250" y="219075"/>
                  <a:pt x="852037" y="214724"/>
                  <a:pt x="847725" y="209550"/>
                </a:cubicBezTo>
                <a:cubicBezTo>
                  <a:pt x="844061" y="205153"/>
                  <a:pt x="842247" y="199310"/>
                  <a:pt x="838200" y="195263"/>
                </a:cubicBezTo>
                <a:cubicBezTo>
                  <a:pt x="834152" y="191216"/>
                  <a:pt x="828309" y="189402"/>
                  <a:pt x="823912" y="185738"/>
                </a:cubicBezTo>
                <a:cubicBezTo>
                  <a:pt x="777106" y="146732"/>
                  <a:pt x="837557" y="194620"/>
                  <a:pt x="800100" y="157163"/>
                </a:cubicBezTo>
                <a:cubicBezTo>
                  <a:pt x="794487" y="151550"/>
                  <a:pt x="787553" y="147427"/>
                  <a:pt x="781050" y="142875"/>
                </a:cubicBezTo>
                <a:cubicBezTo>
                  <a:pt x="751276" y="122033"/>
                  <a:pt x="762029" y="127009"/>
                  <a:pt x="738187" y="119063"/>
                </a:cubicBezTo>
                <a:cubicBezTo>
                  <a:pt x="733425" y="114300"/>
                  <a:pt x="729504" y="108511"/>
                  <a:pt x="723900" y="104775"/>
                </a:cubicBezTo>
                <a:cubicBezTo>
                  <a:pt x="719723" y="101990"/>
                  <a:pt x="714226" y="101990"/>
                  <a:pt x="709612" y="100013"/>
                </a:cubicBezTo>
                <a:cubicBezTo>
                  <a:pt x="703086" y="97216"/>
                  <a:pt x="697087" y="93285"/>
                  <a:pt x="690562" y="90488"/>
                </a:cubicBezTo>
                <a:cubicBezTo>
                  <a:pt x="685948" y="88510"/>
                  <a:pt x="680889" y="87703"/>
                  <a:pt x="676275" y="85725"/>
                </a:cubicBezTo>
                <a:cubicBezTo>
                  <a:pt x="669750" y="82928"/>
                  <a:pt x="663817" y="78837"/>
                  <a:pt x="657225" y="76200"/>
                </a:cubicBezTo>
                <a:cubicBezTo>
                  <a:pt x="647903" y="72471"/>
                  <a:pt x="637972" y="70404"/>
                  <a:pt x="628650" y="66675"/>
                </a:cubicBezTo>
                <a:cubicBezTo>
                  <a:pt x="598760" y="54719"/>
                  <a:pt x="613131" y="59223"/>
                  <a:pt x="585787" y="52388"/>
                </a:cubicBezTo>
                <a:cubicBezTo>
                  <a:pt x="579437" y="49213"/>
                  <a:pt x="573384" y="45356"/>
                  <a:pt x="566737" y="42863"/>
                </a:cubicBezTo>
                <a:cubicBezTo>
                  <a:pt x="560608" y="40565"/>
                  <a:pt x="554002" y="39822"/>
                  <a:pt x="547687" y="38100"/>
                </a:cubicBezTo>
                <a:cubicBezTo>
                  <a:pt x="536537" y="35059"/>
                  <a:pt x="525396" y="31974"/>
                  <a:pt x="514350" y="28575"/>
                </a:cubicBezTo>
                <a:cubicBezTo>
                  <a:pt x="435637" y="4355"/>
                  <a:pt x="548424" y="35902"/>
                  <a:pt x="442912" y="9525"/>
                </a:cubicBezTo>
                <a:cubicBezTo>
                  <a:pt x="438042" y="8308"/>
                  <a:pt x="433611" y="5350"/>
                  <a:pt x="428625" y="4763"/>
                </a:cubicBezTo>
                <a:cubicBezTo>
                  <a:pt x="406496" y="2160"/>
                  <a:pt x="361950" y="0"/>
                  <a:pt x="36195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2805113" y="1869902"/>
            <a:ext cx="1295431" cy="1532407"/>
          </a:xfrm>
          <a:custGeom>
            <a:avLst/>
            <a:gdLst>
              <a:gd name="connsiteX0" fmla="*/ 0 w 1295431"/>
              <a:gd name="connsiteY0" fmla="*/ 1473373 h 1532407"/>
              <a:gd name="connsiteX1" fmla="*/ 576262 w 1295431"/>
              <a:gd name="connsiteY1" fmla="*/ 1478136 h 1532407"/>
              <a:gd name="connsiteX2" fmla="*/ 666750 w 1295431"/>
              <a:gd name="connsiteY2" fmla="*/ 1473373 h 1532407"/>
              <a:gd name="connsiteX3" fmla="*/ 738187 w 1295431"/>
              <a:gd name="connsiteY3" fmla="*/ 1459086 h 1532407"/>
              <a:gd name="connsiteX4" fmla="*/ 814387 w 1295431"/>
              <a:gd name="connsiteY4" fmla="*/ 1449561 h 1532407"/>
              <a:gd name="connsiteX5" fmla="*/ 847725 w 1295431"/>
              <a:gd name="connsiteY5" fmla="*/ 1435273 h 1532407"/>
              <a:gd name="connsiteX6" fmla="*/ 876300 w 1295431"/>
              <a:gd name="connsiteY6" fmla="*/ 1430511 h 1532407"/>
              <a:gd name="connsiteX7" fmla="*/ 942975 w 1295431"/>
              <a:gd name="connsiteY7" fmla="*/ 1401936 h 1532407"/>
              <a:gd name="connsiteX8" fmla="*/ 966787 w 1295431"/>
              <a:gd name="connsiteY8" fmla="*/ 1392411 h 1532407"/>
              <a:gd name="connsiteX9" fmla="*/ 1028700 w 1295431"/>
              <a:gd name="connsiteY9" fmla="*/ 1363836 h 1532407"/>
              <a:gd name="connsiteX10" fmla="*/ 1042987 w 1295431"/>
              <a:gd name="connsiteY10" fmla="*/ 1359073 h 1532407"/>
              <a:gd name="connsiteX11" fmla="*/ 1062037 w 1295431"/>
              <a:gd name="connsiteY11" fmla="*/ 1344786 h 1532407"/>
              <a:gd name="connsiteX12" fmla="*/ 1081087 w 1295431"/>
              <a:gd name="connsiteY12" fmla="*/ 1340023 h 1532407"/>
              <a:gd name="connsiteX13" fmla="*/ 1095375 w 1295431"/>
              <a:gd name="connsiteY13" fmla="*/ 1325736 h 1532407"/>
              <a:gd name="connsiteX14" fmla="*/ 1123950 w 1295431"/>
              <a:gd name="connsiteY14" fmla="*/ 1306686 h 1532407"/>
              <a:gd name="connsiteX15" fmla="*/ 1171575 w 1295431"/>
              <a:gd name="connsiteY15" fmla="*/ 1263823 h 1532407"/>
              <a:gd name="connsiteX16" fmla="*/ 1200150 w 1295431"/>
              <a:gd name="connsiteY16" fmla="*/ 1220961 h 1532407"/>
              <a:gd name="connsiteX17" fmla="*/ 1214437 w 1295431"/>
              <a:gd name="connsiteY17" fmla="*/ 1211436 h 1532407"/>
              <a:gd name="connsiteX18" fmla="*/ 1247775 w 1295431"/>
              <a:gd name="connsiteY18" fmla="*/ 1168573 h 1532407"/>
              <a:gd name="connsiteX19" fmla="*/ 1252537 w 1295431"/>
              <a:gd name="connsiteY19" fmla="*/ 1154286 h 1532407"/>
              <a:gd name="connsiteX20" fmla="*/ 1271587 w 1295431"/>
              <a:gd name="connsiteY20" fmla="*/ 1125711 h 1532407"/>
              <a:gd name="connsiteX21" fmla="*/ 1276350 w 1295431"/>
              <a:gd name="connsiteY21" fmla="*/ 1101898 h 1532407"/>
              <a:gd name="connsiteX22" fmla="*/ 1285875 w 1295431"/>
              <a:gd name="connsiteY22" fmla="*/ 1073323 h 1532407"/>
              <a:gd name="connsiteX23" fmla="*/ 1285875 w 1295431"/>
              <a:gd name="connsiteY23" fmla="*/ 863773 h 1532407"/>
              <a:gd name="connsiteX24" fmla="*/ 1276350 w 1295431"/>
              <a:gd name="connsiteY24" fmla="*/ 839961 h 1532407"/>
              <a:gd name="connsiteX25" fmla="*/ 1257300 w 1295431"/>
              <a:gd name="connsiteY25" fmla="*/ 773286 h 1532407"/>
              <a:gd name="connsiteX26" fmla="*/ 1233487 w 1295431"/>
              <a:gd name="connsiteY26" fmla="*/ 730423 h 1532407"/>
              <a:gd name="connsiteX27" fmla="*/ 1209675 w 1295431"/>
              <a:gd name="connsiteY27" fmla="*/ 682798 h 1532407"/>
              <a:gd name="connsiteX28" fmla="*/ 1190625 w 1295431"/>
              <a:gd name="connsiteY28" fmla="*/ 644698 h 1532407"/>
              <a:gd name="connsiteX29" fmla="*/ 1181100 w 1295431"/>
              <a:gd name="connsiteY29" fmla="*/ 625648 h 1532407"/>
              <a:gd name="connsiteX30" fmla="*/ 1152525 w 1295431"/>
              <a:gd name="connsiteY30" fmla="*/ 582786 h 1532407"/>
              <a:gd name="connsiteX31" fmla="*/ 1138237 w 1295431"/>
              <a:gd name="connsiteY31" fmla="*/ 544686 h 1532407"/>
              <a:gd name="connsiteX32" fmla="*/ 1119187 w 1295431"/>
              <a:gd name="connsiteY32" fmla="*/ 525636 h 1532407"/>
              <a:gd name="connsiteX33" fmla="*/ 1104900 w 1295431"/>
              <a:gd name="connsiteY33" fmla="*/ 501823 h 1532407"/>
              <a:gd name="connsiteX34" fmla="*/ 1057275 w 1295431"/>
              <a:gd name="connsiteY34" fmla="*/ 449436 h 1532407"/>
              <a:gd name="connsiteX35" fmla="*/ 1014412 w 1295431"/>
              <a:gd name="connsiteY35" fmla="*/ 401811 h 1532407"/>
              <a:gd name="connsiteX36" fmla="*/ 981075 w 1295431"/>
              <a:gd name="connsiteY36" fmla="*/ 377998 h 1532407"/>
              <a:gd name="connsiteX37" fmla="*/ 962025 w 1295431"/>
              <a:gd name="connsiteY37" fmla="*/ 363711 h 1532407"/>
              <a:gd name="connsiteX38" fmla="*/ 933450 w 1295431"/>
              <a:gd name="connsiteY38" fmla="*/ 344661 h 1532407"/>
              <a:gd name="connsiteX39" fmla="*/ 909637 w 1295431"/>
              <a:gd name="connsiteY39" fmla="*/ 325611 h 1532407"/>
              <a:gd name="connsiteX40" fmla="*/ 885825 w 1295431"/>
              <a:gd name="connsiteY40" fmla="*/ 316086 h 1532407"/>
              <a:gd name="connsiteX41" fmla="*/ 871537 w 1295431"/>
              <a:gd name="connsiteY41" fmla="*/ 297036 h 1532407"/>
              <a:gd name="connsiteX42" fmla="*/ 823912 w 1295431"/>
              <a:gd name="connsiteY42" fmla="*/ 258936 h 1532407"/>
              <a:gd name="connsiteX43" fmla="*/ 795337 w 1295431"/>
              <a:gd name="connsiteY43" fmla="*/ 235123 h 1532407"/>
              <a:gd name="connsiteX44" fmla="*/ 771525 w 1295431"/>
              <a:gd name="connsiteY44" fmla="*/ 211311 h 1532407"/>
              <a:gd name="connsiteX45" fmla="*/ 757237 w 1295431"/>
              <a:gd name="connsiteY45" fmla="*/ 201786 h 1532407"/>
              <a:gd name="connsiteX46" fmla="*/ 733425 w 1295431"/>
              <a:gd name="connsiteY46" fmla="*/ 182736 h 1532407"/>
              <a:gd name="connsiteX47" fmla="*/ 685800 w 1295431"/>
              <a:gd name="connsiteY47" fmla="*/ 139873 h 1532407"/>
              <a:gd name="connsiteX48" fmla="*/ 666750 w 1295431"/>
              <a:gd name="connsiteY48" fmla="*/ 125586 h 1532407"/>
              <a:gd name="connsiteX49" fmla="*/ 652462 w 1295431"/>
              <a:gd name="connsiteY49" fmla="*/ 120823 h 1532407"/>
              <a:gd name="connsiteX50" fmla="*/ 604837 w 1295431"/>
              <a:gd name="connsiteY50" fmla="*/ 92248 h 1532407"/>
              <a:gd name="connsiteX51" fmla="*/ 557212 w 1295431"/>
              <a:gd name="connsiteY51" fmla="*/ 68436 h 1532407"/>
              <a:gd name="connsiteX52" fmla="*/ 495300 w 1295431"/>
              <a:gd name="connsiteY52" fmla="*/ 44623 h 1532407"/>
              <a:gd name="connsiteX53" fmla="*/ 457200 w 1295431"/>
              <a:gd name="connsiteY53" fmla="*/ 30336 h 1532407"/>
              <a:gd name="connsiteX54" fmla="*/ 414337 w 1295431"/>
              <a:gd name="connsiteY54" fmla="*/ 11286 h 1532407"/>
              <a:gd name="connsiteX55" fmla="*/ 390525 w 1295431"/>
              <a:gd name="connsiteY55" fmla="*/ 1761 h 153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95431" h="1532407">
                <a:moveTo>
                  <a:pt x="0" y="1473373"/>
                </a:moveTo>
                <a:cubicBezTo>
                  <a:pt x="206618" y="1532407"/>
                  <a:pt x="33334" y="1486300"/>
                  <a:pt x="576262" y="1478136"/>
                </a:cubicBezTo>
                <a:cubicBezTo>
                  <a:pt x="606463" y="1477682"/>
                  <a:pt x="636587" y="1474961"/>
                  <a:pt x="666750" y="1473373"/>
                </a:cubicBezTo>
                <a:cubicBezTo>
                  <a:pt x="690562" y="1468611"/>
                  <a:pt x="714213" y="1462953"/>
                  <a:pt x="738187" y="1459086"/>
                </a:cubicBezTo>
                <a:cubicBezTo>
                  <a:pt x="763458" y="1455010"/>
                  <a:pt x="789374" y="1454999"/>
                  <a:pt x="814387" y="1449561"/>
                </a:cubicBezTo>
                <a:cubicBezTo>
                  <a:pt x="826201" y="1446993"/>
                  <a:pt x="836169" y="1438829"/>
                  <a:pt x="847725" y="1435273"/>
                </a:cubicBezTo>
                <a:cubicBezTo>
                  <a:pt x="856954" y="1432433"/>
                  <a:pt x="866775" y="1432098"/>
                  <a:pt x="876300" y="1430511"/>
                </a:cubicBezTo>
                <a:lnTo>
                  <a:pt x="942975" y="1401936"/>
                </a:lnTo>
                <a:cubicBezTo>
                  <a:pt x="950854" y="1398619"/>
                  <a:pt x="959141" y="1396234"/>
                  <a:pt x="966787" y="1392411"/>
                </a:cubicBezTo>
                <a:cubicBezTo>
                  <a:pt x="992355" y="1379627"/>
                  <a:pt x="995793" y="1377548"/>
                  <a:pt x="1028700" y="1363836"/>
                </a:cubicBezTo>
                <a:cubicBezTo>
                  <a:pt x="1033334" y="1361905"/>
                  <a:pt x="1038225" y="1360661"/>
                  <a:pt x="1042987" y="1359073"/>
                </a:cubicBezTo>
                <a:cubicBezTo>
                  <a:pt x="1049337" y="1354311"/>
                  <a:pt x="1054938" y="1348336"/>
                  <a:pt x="1062037" y="1344786"/>
                </a:cubicBezTo>
                <a:cubicBezTo>
                  <a:pt x="1067891" y="1341859"/>
                  <a:pt x="1075404" y="1343270"/>
                  <a:pt x="1081087" y="1340023"/>
                </a:cubicBezTo>
                <a:cubicBezTo>
                  <a:pt x="1086935" y="1336681"/>
                  <a:pt x="1090059" y="1329871"/>
                  <a:pt x="1095375" y="1325736"/>
                </a:cubicBezTo>
                <a:cubicBezTo>
                  <a:pt x="1104411" y="1318708"/>
                  <a:pt x="1115011" y="1313837"/>
                  <a:pt x="1123950" y="1306686"/>
                </a:cubicBezTo>
                <a:cubicBezTo>
                  <a:pt x="1140332" y="1293580"/>
                  <a:pt x="1158460" y="1280515"/>
                  <a:pt x="1171575" y="1263823"/>
                </a:cubicBezTo>
                <a:cubicBezTo>
                  <a:pt x="1182184" y="1250321"/>
                  <a:pt x="1185863" y="1230486"/>
                  <a:pt x="1200150" y="1220961"/>
                </a:cubicBezTo>
                <a:cubicBezTo>
                  <a:pt x="1204912" y="1217786"/>
                  <a:pt x="1210587" y="1215671"/>
                  <a:pt x="1214437" y="1211436"/>
                </a:cubicBezTo>
                <a:cubicBezTo>
                  <a:pt x="1226613" y="1198043"/>
                  <a:pt x="1247775" y="1168573"/>
                  <a:pt x="1247775" y="1168573"/>
                </a:cubicBezTo>
                <a:cubicBezTo>
                  <a:pt x="1249362" y="1163811"/>
                  <a:pt x="1250099" y="1158674"/>
                  <a:pt x="1252537" y="1154286"/>
                </a:cubicBezTo>
                <a:cubicBezTo>
                  <a:pt x="1258096" y="1144279"/>
                  <a:pt x="1266850" y="1136133"/>
                  <a:pt x="1271587" y="1125711"/>
                </a:cubicBezTo>
                <a:cubicBezTo>
                  <a:pt x="1274937" y="1118342"/>
                  <a:pt x="1274220" y="1109708"/>
                  <a:pt x="1276350" y="1101898"/>
                </a:cubicBezTo>
                <a:cubicBezTo>
                  <a:pt x="1278992" y="1092212"/>
                  <a:pt x="1285875" y="1073323"/>
                  <a:pt x="1285875" y="1073323"/>
                </a:cubicBezTo>
                <a:cubicBezTo>
                  <a:pt x="1292678" y="984871"/>
                  <a:pt x="1295431" y="978447"/>
                  <a:pt x="1285875" y="863773"/>
                </a:cubicBezTo>
                <a:cubicBezTo>
                  <a:pt x="1285165" y="855254"/>
                  <a:pt x="1278864" y="848132"/>
                  <a:pt x="1276350" y="839961"/>
                </a:cubicBezTo>
                <a:cubicBezTo>
                  <a:pt x="1266414" y="807669"/>
                  <a:pt x="1269412" y="802355"/>
                  <a:pt x="1257300" y="773286"/>
                </a:cubicBezTo>
                <a:cubicBezTo>
                  <a:pt x="1233977" y="717313"/>
                  <a:pt x="1252399" y="765546"/>
                  <a:pt x="1233487" y="730423"/>
                </a:cubicBezTo>
                <a:cubicBezTo>
                  <a:pt x="1225072" y="714796"/>
                  <a:pt x="1216267" y="699277"/>
                  <a:pt x="1209675" y="682798"/>
                </a:cubicBezTo>
                <a:cubicBezTo>
                  <a:pt x="1190922" y="635915"/>
                  <a:pt x="1209648" y="677988"/>
                  <a:pt x="1190625" y="644698"/>
                </a:cubicBezTo>
                <a:cubicBezTo>
                  <a:pt x="1187103" y="638534"/>
                  <a:pt x="1184863" y="631668"/>
                  <a:pt x="1181100" y="625648"/>
                </a:cubicBezTo>
                <a:cubicBezTo>
                  <a:pt x="1165819" y="601199"/>
                  <a:pt x="1165577" y="611065"/>
                  <a:pt x="1152525" y="582786"/>
                </a:cubicBezTo>
                <a:cubicBezTo>
                  <a:pt x="1146841" y="570471"/>
                  <a:pt x="1145071" y="556402"/>
                  <a:pt x="1138237" y="544686"/>
                </a:cubicBezTo>
                <a:cubicBezTo>
                  <a:pt x="1133712" y="536929"/>
                  <a:pt x="1124700" y="532725"/>
                  <a:pt x="1119187" y="525636"/>
                </a:cubicBezTo>
                <a:cubicBezTo>
                  <a:pt x="1113504" y="518329"/>
                  <a:pt x="1110344" y="509309"/>
                  <a:pt x="1104900" y="501823"/>
                </a:cubicBezTo>
                <a:cubicBezTo>
                  <a:pt x="1079309" y="466635"/>
                  <a:pt x="1084958" y="480196"/>
                  <a:pt x="1057275" y="449436"/>
                </a:cubicBezTo>
                <a:cubicBezTo>
                  <a:pt x="1028955" y="417969"/>
                  <a:pt x="1047906" y="431583"/>
                  <a:pt x="1014412" y="401811"/>
                </a:cubicBezTo>
                <a:cubicBezTo>
                  <a:pt x="1001677" y="390491"/>
                  <a:pt x="994111" y="387309"/>
                  <a:pt x="981075" y="377998"/>
                </a:cubicBezTo>
                <a:cubicBezTo>
                  <a:pt x="974616" y="373384"/>
                  <a:pt x="968528" y="368263"/>
                  <a:pt x="962025" y="363711"/>
                </a:cubicBezTo>
                <a:cubicBezTo>
                  <a:pt x="952647" y="357146"/>
                  <a:pt x="942708" y="351394"/>
                  <a:pt x="933450" y="344661"/>
                </a:cubicBezTo>
                <a:cubicBezTo>
                  <a:pt x="925229" y="338682"/>
                  <a:pt x="918353" y="330841"/>
                  <a:pt x="909637" y="325611"/>
                </a:cubicBezTo>
                <a:cubicBezTo>
                  <a:pt x="902306" y="321213"/>
                  <a:pt x="893762" y="319261"/>
                  <a:pt x="885825" y="316086"/>
                </a:cubicBezTo>
                <a:cubicBezTo>
                  <a:pt x="881062" y="309736"/>
                  <a:pt x="877150" y="302649"/>
                  <a:pt x="871537" y="297036"/>
                </a:cubicBezTo>
                <a:cubicBezTo>
                  <a:pt x="854436" y="279935"/>
                  <a:pt x="841632" y="273112"/>
                  <a:pt x="823912" y="258936"/>
                </a:cubicBezTo>
                <a:cubicBezTo>
                  <a:pt x="814230" y="251190"/>
                  <a:pt x="804511" y="243463"/>
                  <a:pt x="795337" y="235123"/>
                </a:cubicBezTo>
                <a:cubicBezTo>
                  <a:pt x="787031" y="227572"/>
                  <a:pt x="779973" y="218703"/>
                  <a:pt x="771525" y="211311"/>
                </a:cubicBezTo>
                <a:cubicBezTo>
                  <a:pt x="767217" y="207542"/>
                  <a:pt x="761816" y="205220"/>
                  <a:pt x="757237" y="201786"/>
                </a:cubicBezTo>
                <a:cubicBezTo>
                  <a:pt x="749105" y="195687"/>
                  <a:pt x="741022" y="189489"/>
                  <a:pt x="733425" y="182736"/>
                </a:cubicBezTo>
                <a:cubicBezTo>
                  <a:pt x="680482" y="135675"/>
                  <a:pt x="755964" y="196004"/>
                  <a:pt x="685800" y="139873"/>
                </a:cubicBezTo>
                <a:cubicBezTo>
                  <a:pt x="679602" y="134915"/>
                  <a:pt x="673642" y="129524"/>
                  <a:pt x="666750" y="125586"/>
                </a:cubicBezTo>
                <a:cubicBezTo>
                  <a:pt x="662391" y="123095"/>
                  <a:pt x="656882" y="123203"/>
                  <a:pt x="652462" y="120823"/>
                </a:cubicBezTo>
                <a:cubicBezTo>
                  <a:pt x="636162" y="112046"/>
                  <a:pt x="621396" y="100527"/>
                  <a:pt x="604837" y="92248"/>
                </a:cubicBezTo>
                <a:cubicBezTo>
                  <a:pt x="588962" y="84311"/>
                  <a:pt x="573526" y="75428"/>
                  <a:pt x="557212" y="68436"/>
                </a:cubicBezTo>
                <a:cubicBezTo>
                  <a:pt x="492155" y="40553"/>
                  <a:pt x="554023" y="65976"/>
                  <a:pt x="495300" y="44623"/>
                </a:cubicBezTo>
                <a:cubicBezTo>
                  <a:pt x="432684" y="21854"/>
                  <a:pt x="499645" y="44483"/>
                  <a:pt x="457200" y="30336"/>
                </a:cubicBezTo>
                <a:cubicBezTo>
                  <a:pt x="424863" y="8779"/>
                  <a:pt x="465348" y="33958"/>
                  <a:pt x="414337" y="11286"/>
                </a:cubicBezTo>
                <a:cubicBezTo>
                  <a:pt x="388943" y="0"/>
                  <a:pt x="410469" y="1761"/>
                  <a:pt x="390525" y="17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rot="16200000" flipV="1">
            <a:off x="3178959" y="3821909"/>
            <a:ext cx="107157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14612" y="4357694"/>
            <a:ext cx="3520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바깥 클래스의 </a:t>
            </a:r>
            <a:r>
              <a:rPr lang="en-US" altLang="ko-KR" sz="1200" dirty="0" smtClean="0"/>
              <a:t>static </a:t>
            </a:r>
            <a:r>
              <a:rPr lang="ko-KR" altLang="en-US" sz="1200" dirty="0" smtClean="0"/>
              <a:t>변수나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만 사용가능</a:t>
            </a:r>
            <a:endParaRPr lang="ko-KR" altLang="en-US" sz="1200" dirty="0"/>
          </a:p>
        </p:txBody>
      </p:sp>
      <p:sp>
        <p:nvSpPr>
          <p:cNvPr id="42" name="자유형 41"/>
          <p:cNvSpPr/>
          <p:nvPr/>
        </p:nvSpPr>
        <p:spPr>
          <a:xfrm>
            <a:off x="690563" y="2180948"/>
            <a:ext cx="619125" cy="914677"/>
          </a:xfrm>
          <a:custGeom>
            <a:avLst/>
            <a:gdLst>
              <a:gd name="connsiteX0" fmla="*/ 533400 w 619125"/>
              <a:gd name="connsiteY0" fmla="*/ 14565 h 914677"/>
              <a:gd name="connsiteX1" fmla="*/ 352425 w 619125"/>
              <a:gd name="connsiteY1" fmla="*/ 14565 h 914677"/>
              <a:gd name="connsiteX2" fmla="*/ 333375 w 619125"/>
              <a:gd name="connsiteY2" fmla="*/ 19327 h 914677"/>
              <a:gd name="connsiteX3" fmla="*/ 309562 w 619125"/>
              <a:gd name="connsiteY3" fmla="*/ 24090 h 914677"/>
              <a:gd name="connsiteX4" fmla="*/ 290512 w 619125"/>
              <a:gd name="connsiteY4" fmla="*/ 33615 h 914677"/>
              <a:gd name="connsiteX5" fmla="*/ 238125 w 619125"/>
              <a:gd name="connsiteY5" fmla="*/ 38377 h 914677"/>
              <a:gd name="connsiteX6" fmla="*/ 195262 w 619125"/>
              <a:gd name="connsiteY6" fmla="*/ 43140 h 914677"/>
              <a:gd name="connsiteX7" fmla="*/ 119062 w 619125"/>
              <a:gd name="connsiteY7" fmla="*/ 62190 h 914677"/>
              <a:gd name="connsiteX8" fmla="*/ 104775 w 619125"/>
              <a:gd name="connsiteY8" fmla="*/ 71715 h 914677"/>
              <a:gd name="connsiteX9" fmla="*/ 85725 w 619125"/>
              <a:gd name="connsiteY9" fmla="*/ 81240 h 914677"/>
              <a:gd name="connsiteX10" fmla="*/ 71437 w 619125"/>
              <a:gd name="connsiteY10" fmla="*/ 95527 h 914677"/>
              <a:gd name="connsiteX11" fmla="*/ 52387 w 619125"/>
              <a:gd name="connsiteY11" fmla="*/ 105052 h 914677"/>
              <a:gd name="connsiteX12" fmla="*/ 23812 w 619125"/>
              <a:gd name="connsiteY12" fmla="*/ 128865 h 914677"/>
              <a:gd name="connsiteX13" fmla="*/ 9525 w 619125"/>
              <a:gd name="connsiteY13" fmla="*/ 162202 h 914677"/>
              <a:gd name="connsiteX14" fmla="*/ 0 w 619125"/>
              <a:gd name="connsiteY14" fmla="*/ 190777 h 914677"/>
              <a:gd name="connsiteX15" fmla="*/ 4762 w 619125"/>
              <a:gd name="connsiteY15" fmla="*/ 362227 h 914677"/>
              <a:gd name="connsiteX16" fmla="*/ 23812 w 619125"/>
              <a:gd name="connsiteY16" fmla="*/ 414615 h 914677"/>
              <a:gd name="connsiteX17" fmla="*/ 33337 w 619125"/>
              <a:gd name="connsiteY17" fmla="*/ 462240 h 914677"/>
              <a:gd name="connsiteX18" fmla="*/ 42862 w 619125"/>
              <a:gd name="connsiteY18" fmla="*/ 476527 h 914677"/>
              <a:gd name="connsiteX19" fmla="*/ 61912 w 619125"/>
              <a:gd name="connsiteY19" fmla="*/ 524152 h 914677"/>
              <a:gd name="connsiteX20" fmla="*/ 76200 w 619125"/>
              <a:gd name="connsiteY20" fmla="*/ 543202 h 914677"/>
              <a:gd name="connsiteX21" fmla="*/ 85725 w 619125"/>
              <a:gd name="connsiteY21" fmla="*/ 557490 h 914677"/>
              <a:gd name="connsiteX22" fmla="*/ 100012 w 619125"/>
              <a:gd name="connsiteY22" fmla="*/ 567015 h 914677"/>
              <a:gd name="connsiteX23" fmla="*/ 123825 w 619125"/>
              <a:gd name="connsiteY23" fmla="*/ 600352 h 914677"/>
              <a:gd name="connsiteX24" fmla="*/ 147637 w 619125"/>
              <a:gd name="connsiteY24" fmla="*/ 638452 h 914677"/>
              <a:gd name="connsiteX25" fmla="*/ 161925 w 619125"/>
              <a:gd name="connsiteY25" fmla="*/ 652740 h 914677"/>
              <a:gd name="connsiteX26" fmla="*/ 200025 w 619125"/>
              <a:gd name="connsiteY26" fmla="*/ 695602 h 914677"/>
              <a:gd name="connsiteX27" fmla="*/ 219075 w 619125"/>
              <a:gd name="connsiteY27" fmla="*/ 719415 h 914677"/>
              <a:gd name="connsiteX28" fmla="*/ 242887 w 619125"/>
              <a:gd name="connsiteY28" fmla="*/ 747990 h 914677"/>
              <a:gd name="connsiteX29" fmla="*/ 261937 w 619125"/>
              <a:gd name="connsiteY29" fmla="*/ 752752 h 914677"/>
              <a:gd name="connsiteX30" fmla="*/ 290512 w 619125"/>
              <a:gd name="connsiteY30" fmla="*/ 776565 h 914677"/>
              <a:gd name="connsiteX31" fmla="*/ 304800 w 619125"/>
              <a:gd name="connsiteY31" fmla="*/ 781327 h 914677"/>
              <a:gd name="connsiteX32" fmla="*/ 333375 w 619125"/>
              <a:gd name="connsiteY32" fmla="*/ 800377 h 914677"/>
              <a:gd name="connsiteX33" fmla="*/ 376237 w 619125"/>
              <a:gd name="connsiteY33" fmla="*/ 814665 h 914677"/>
              <a:gd name="connsiteX34" fmla="*/ 390525 w 619125"/>
              <a:gd name="connsiteY34" fmla="*/ 824190 h 914677"/>
              <a:gd name="connsiteX35" fmla="*/ 442912 w 619125"/>
              <a:gd name="connsiteY35" fmla="*/ 848002 h 914677"/>
              <a:gd name="connsiteX36" fmla="*/ 476250 w 619125"/>
              <a:gd name="connsiteY36" fmla="*/ 857527 h 914677"/>
              <a:gd name="connsiteX37" fmla="*/ 514350 w 619125"/>
              <a:gd name="connsiteY37" fmla="*/ 876577 h 914677"/>
              <a:gd name="connsiteX38" fmla="*/ 542925 w 619125"/>
              <a:gd name="connsiteY38" fmla="*/ 886102 h 914677"/>
              <a:gd name="connsiteX39" fmla="*/ 557212 w 619125"/>
              <a:gd name="connsiteY39" fmla="*/ 895627 h 914677"/>
              <a:gd name="connsiteX40" fmla="*/ 595312 w 619125"/>
              <a:gd name="connsiteY40" fmla="*/ 905152 h 914677"/>
              <a:gd name="connsiteX41" fmla="*/ 619125 w 619125"/>
              <a:gd name="connsiteY41" fmla="*/ 914677 h 91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19125" h="914677">
                <a:moveTo>
                  <a:pt x="533400" y="14565"/>
                </a:moveTo>
                <a:cubicBezTo>
                  <a:pt x="460579" y="0"/>
                  <a:pt x="502232" y="6467"/>
                  <a:pt x="352425" y="14565"/>
                </a:cubicBezTo>
                <a:cubicBezTo>
                  <a:pt x="345889" y="14918"/>
                  <a:pt x="339765" y="17907"/>
                  <a:pt x="333375" y="19327"/>
                </a:cubicBezTo>
                <a:cubicBezTo>
                  <a:pt x="325473" y="21083"/>
                  <a:pt x="317500" y="22502"/>
                  <a:pt x="309562" y="24090"/>
                </a:cubicBezTo>
                <a:cubicBezTo>
                  <a:pt x="303212" y="27265"/>
                  <a:pt x="297474" y="32223"/>
                  <a:pt x="290512" y="33615"/>
                </a:cubicBezTo>
                <a:cubicBezTo>
                  <a:pt x="273318" y="37054"/>
                  <a:pt x="255572" y="36632"/>
                  <a:pt x="238125" y="38377"/>
                </a:cubicBezTo>
                <a:cubicBezTo>
                  <a:pt x="223821" y="39807"/>
                  <a:pt x="209462" y="40898"/>
                  <a:pt x="195262" y="43140"/>
                </a:cubicBezTo>
                <a:cubicBezTo>
                  <a:pt x="188962" y="44135"/>
                  <a:pt x="131261" y="54057"/>
                  <a:pt x="119062" y="62190"/>
                </a:cubicBezTo>
                <a:cubicBezTo>
                  <a:pt x="114300" y="65365"/>
                  <a:pt x="109745" y="68875"/>
                  <a:pt x="104775" y="71715"/>
                </a:cubicBezTo>
                <a:cubicBezTo>
                  <a:pt x="98611" y="75237"/>
                  <a:pt x="91502" y="77114"/>
                  <a:pt x="85725" y="81240"/>
                </a:cubicBezTo>
                <a:cubicBezTo>
                  <a:pt x="80244" y="85155"/>
                  <a:pt x="76918" y="91612"/>
                  <a:pt x="71437" y="95527"/>
                </a:cubicBezTo>
                <a:cubicBezTo>
                  <a:pt x="65660" y="99653"/>
                  <a:pt x="58551" y="101530"/>
                  <a:pt x="52387" y="105052"/>
                </a:cubicBezTo>
                <a:cubicBezTo>
                  <a:pt x="36917" y="113892"/>
                  <a:pt x="36945" y="115732"/>
                  <a:pt x="23812" y="128865"/>
                </a:cubicBezTo>
                <a:cubicBezTo>
                  <a:pt x="11216" y="179255"/>
                  <a:pt x="28318" y="119919"/>
                  <a:pt x="9525" y="162202"/>
                </a:cubicBezTo>
                <a:cubicBezTo>
                  <a:pt x="5447" y="171377"/>
                  <a:pt x="0" y="190777"/>
                  <a:pt x="0" y="190777"/>
                </a:cubicBezTo>
                <a:cubicBezTo>
                  <a:pt x="1587" y="247927"/>
                  <a:pt x="689" y="305200"/>
                  <a:pt x="4762" y="362227"/>
                </a:cubicBezTo>
                <a:cubicBezTo>
                  <a:pt x="5294" y="369670"/>
                  <a:pt x="20518" y="406380"/>
                  <a:pt x="23812" y="414615"/>
                </a:cubicBezTo>
                <a:cubicBezTo>
                  <a:pt x="25566" y="426894"/>
                  <a:pt x="26689" y="448943"/>
                  <a:pt x="33337" y="462240"/>
                </a:cubicBezTo>
                <a:cubicBezTo>
                  <a:pt x="35897" y="467359"/>
                  <a:pt x="39687" y="471765"/>
                  <a:pt x="42862" y="476527"/>
                </a:cubicBezTo>
                <a:cubicBezTo>
                  <a:pt x="48969" y="494847"/>
                  <a:pt x="51901" y="508135"/>
                  <a:pt x="61912" y="524152"/>
                </a:cubicBezTo>
                <a:cubicBezTo>
                  <a:pt x="66119" y="530883"/>
                  <a:pt x="71586" y="536743"/>
                  <a:pt x="76200" y="543202"/>
                </a:cubicBezTo>
                <a:cubicBezTo>
                  <a:pt x="79527" y="547860"/>
                  <a:pt x="81678" y="553442"/>
                  <a:pt x="85725" y="557490"/>
                </a:cubicBezTo>
                <a:cubicBezTo>
                  <a:pt x="89772" y="561537"/>
                  <a:pt x="95250" y="563840"/>
                  <a:pt x="100012" y="567015"/>
                </a:cubicBezTo>
                <a:cubicBezTo>
                  <a:pt x="122728" y="612446"/>
                  <a:pt x="94861" y="561733"/>
                  <a:pt x="123825" y="600352"/>
                </a:cubicBezTo>
                <a:cubicBezTo>
                  <a:pt x="130810" y="609665"/>
                  <a:pt x="139313" y="628463"/>
                  <a:pt x="147637" y="638452"/>
                </a:cubicBezTo>
                <a:cubicBezTo>
                  <a:pt x="151949" y="643626"/>
                  <a:pt x="157450" y="647706"/>
                  <a:pt x="161925" y="652740"/>
                </a:cubicBezTo>
                <a:cubicBezTo>
                  <a:pt x="206914" y="703354"/>
                  <a:pt x="167808" y="663387"/>
                  <a:pt x="200025" y="695602"/>
                </a:cubicBezTo>
                <a:cubicBezTo>
                  <a:pt x="209295" y="723417"/>
                  <a:pt x="197533" y="697874"/>
                  <a:pt x="219075" y="719415"/>
                </a:cubicBezTo>
                <a:cubicBezTo>
                  <a:pt x="232224" y="732564"/>
                  <a:pt x="224685" y="737588"/>
                  <a:pt x="242887" y="747990"/>
                </a:cubicBezTo>
                <a:cubicBezTo>
                  <a:pt x="248570" y="751237"/>
                  <a:pt x="255587" y="751165"/>
                  <a:pt x="261937" y="752752"/>
                </a:cubicBezTo>
                <a:cubicBezTo>
                  <a:pt x="271462" y="760690"/>
                  <a:pt x="280195" y="769687"/>
                  <a:pt x="290512" y="776565"/>
                </a:cubicBezTo>
                <a:cubicBezTo>
                  <a:pt x="294689" y="779350"/>
                  <a:pt x="300412" y="778889"/>
                  <a:pt x="304800" y="781327"/>
                </a:cubicBezTo>
                <a:cubicBezTo>
                  <a:pt x="314807" y="786886"/>
                  <a:pt x="322746" y="796125"/>
                  <a:pt x="333375" y="800377"/>
                </a:cubicBezTo>
                <a:cubicBezTo>
                  <a:pt x="363264" y="812333"/>
                  <a:pt x="348894" y="807828"/>
                  <a:pt x="376237" y="814665"/>
                </a:cubicBezTo>
                <a:cubicBezTo>
                  <a:pt x="381000" y="817840"/>
                  <a:pt x="385555" y="821350"/>
                  <a:pt x="390525" y="824190"/>
                </a:cubicBezTo>
                <a:cubicBezTo>
                  <a:pt x="402632" y="831108"/>
                  <a:pt x="433286" y="844564"/>
                  <a:pt x="442912" y="848002"/>
                </a:cubicBezTo>
                <a:cubicBezTo>
                  <a:pt x="453796" y="851889"/>
                  <a:pt x="465137" y="854352"/>
                  <a:pt x="476250" y="857527"/>
                </a:cubicBezTo>
                <a:cubicBezTo>
                  <a:pt x="504142" y="878446"/>
                  <a:pt x="484626" y="867660"/>
                  <a:pt x="514350" y="876577"/>
                </a:cubicBezTo>
                <a:cubicBezTo>
                  <a:pt x="523967" y="879462"/>
                  <a:pt x="542925" y="886102"/>
                  <a:pt x="542925" y="886102"/>
                </a:cubicBezTo>
                <a:cubicBezTo>
                  <a:pt x="547687" y="889277"/>
                  <a:pt x="552093" y="893067"/>
                  <a:pt x="557212" y="895627"/>
                </a:cubicBezTo>
                <a:cubicBezTo>
                  <a:pt x="568101" y="901072"/>
                  <a:pt x="584438" y="902434"/>
                  <a:pt x="595312" y="905152"/>
                </a:cubicBezTo>
                <a:cubicBezTo>
                  <a:pt x="607079" y="908094"/>
                  <a:pt x="609273" y="909751"/>
                  <a:pt x="619125" y="91467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rot="5400000" flipH="1" flipV="1">
            <a:off x="215076" y="3786190"/>
            <a:ext cx="157084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7158" y="4652199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static </a:t>
            </a:r>
            <a:r>
              <a:rPr lang="ko-KR" altLang="en-US" sz="1200" dirty="0" smtClean="0"/>
              <a:t>방식으로 접근하여 사용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객체화를 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클래스명으로</a:t>
            </a:r>
            <a:r>
              <a:rPr lang="ko-KR" altLang="en-US" sz="1200" dirty="0" smtClean="0"/>
              <a:t> 접근하여 사용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err="1" smtClean="0"/>
              <a:t>클래스명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변수명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클래스명</a:t>
            </a:r>
            <a:r>
              <a:rPr lang="en-US" altLang="ko-KR" sz="1200" dirty="0" smtClean="0"/>
              <a:t>.method</a:t>
            </a:r>
            <a:r>
              <a:rPr lang="ko-KR" altLang="en-US" sz="1200" dirty="0" smtClean="0"/>
              <a:t>명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82457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*Local class</a:t>
            </a:r>
          </a:p>
          <a:p>
            <a:r>
              <a:rPr lang="en-US" altLang="ko-KR" sz="1600" dirty="0" smtClean="0"/>
              <a:t> - method</a:t>
            </a:r>
            <a:r>
              <a:rPr lang="ko-KR" altLang="en-US" sz="1600" dirty="0" smtClean="0"/>
              <a:t>안에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를 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클래스가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안에서만 사용된다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local class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final</a:t>
            </a:r>
            <a:r>
              <a:rPr lang="ko-KR" altLang="en-US" sz="1600" dirty="0" smtClean="0"/>
              <a:t>이 선언된 지역변수만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method </a:t>
            </a:r>
            <a:r>
              <a:rPr lang="ko-KR" altLang="en-US" sz="1600" dirty="0" smtClean="0"/>
              <a:t>호출과는 별개로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내에서 </a:t>
            </a:r>
            <a:r>
              <a:rPr lang="en-US" altLang="ko-KR" sz="1600" dirty="0" smtClean="0"/>
              <a:t>local class</a:t>
            </a:r>
            <a:r>
              <a:rPr lang="ko-KR" altLang="en-US" sz="1600" dirty="0" smtClean="0"/>
              <a:t>를 객체화 하여 </a:t>
            </a:r>
            <a:r>
              <a:rPr lang="ko-KR" altLang="en-US" sz="1600" dirty="0" err="1" smtClean="0"/>
              <a:t>사용해야한다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214414" y="2071678"/>
            <a:ext cx="2428892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57290" y="2214554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57290" y="2643182"/>
            <a:ext cx="2071702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4414" y="1928802"/>
            <a:ext cx="178595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class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8728" y="3143248"/>
            <a:ext cx="1857388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71604" y="3286124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71604" y="3714752"/>
            <a:ext cx="150019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28" y="3000372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class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167063" y="2867025"/>
            <a:ext cx="923925" cy="1004888"/>
          </a:xfrm>
          <a:custGeom>
            <a:avLst/>
            <a:gdLst>
              <a:gd name="connsiteX0" fmla="*/ 0 w 923925"/>
              <a:gd name="connsiteY0" fmla="*/ 981075 h 1004888"/>
              <a:gd name="connsiteX1" fmla="*/ 14287 w 923925"/>
              <a:gd name="connsiteY1" fmla="*/ 985838 h 1004888"/>
              <a:gd name="connsiteX2" fmla="*/ 123825 w 923925"/>
              <a:gd name="connsiteY2" fmla="*/ 1000125 h 1004888"/>
              <a:gd name="connsiteX3" fmla="*/ 138112 w 923925"/>
              <a:gd name="connsiteY3" fmla="*/ 1004888 h 1004888"/>
              <a:gd name="connsiteX4" fmla="*/ 700087 w 923925"/>
              <a:gd name="connsiteY4" fmla="*/ 1000125 h 1004888"/>
              <a:gd name="connsiteX5" fmla="*/ 733425 w 923925"/>
              <a:gd name="connsiteY5" fmla="*/ 990600 h 1004888"/>
              <a:gd name="connsiteX6" fmla="*/ 762000 w 923925"/>
              <a:gd name="connsiteY6" fmla="*/ 971550 h 1004888"/>
              <a:gd name="connsiteX7" fmla="*/ 781050 w 923925"/>
              <a:gd name="connsiteY7" fmla="*/ 962025 h 1004888"/>
              <a:gd name="connsiteX8" fmla="*/ 795337 w 923925"/>
              <a:gd name="connsiteY8" fmla="*/ 947738 h 1004888"/>
              <a:gd name="connsiteX9" fmla="*/ 823912 w 923925"/>
              <a:gd name="connsiteY9" fmla="*/ 923925 h 1004888"/>
              <a:gd name="connsiteX10" fmla="*/ 842962 w 923925"/>
              <a:gd name="connsiteY10" fmla="*/ 890588 h 1004888"/>
              <a:gd name="connsiteX11" fmla="*/ 857250 w 923925"/>
              <a:gd name="connsiteY11" fmla="*/ 871538 h 1004888"/>
              <a:gd name="connsiteX12" fmla="*/ 871537 w 923925"/>
              <a:gd name="connsiteY12" fmla="*/ 842963 h 1004888"/>
              <a:gd name="connsiteX13" fmla="*/ 885825 w 923925"/>
              <a:gd name="connsiteY13" fmla="*/ 828675 h 1004888"/>
              <a:gd name="connsiteX14" fmla="*/ 904875 w 923925"/>
              <a:gd name="connsiteY14" fmla="*/ 785813 h 1004888"/>
              <a:gd name="connsiteX15" fmla="*/ 914400 w 923925"/>
              <a:gd name="connsiteY15" fmla="*/ 733425 h 1004888"/>
              <a:gd name="connsiteX16" fmla="*/ 923925 w 923925"/>
              <a:gd name="connsiteY16" fmla="*/ 676275 h 1004888"/>
              <a:gd name="connsiteX17" fmla="*/ 919162 w 923925"/>
              <a:gd name="connsiteY17" fmla="*/ 519113 h 1004888"/>
              <a:gd name="connsiteX18" fmla="*/ 904875 w 923925"/>
              <a:gd name="connsiteY18" fmla="*/ 471488 h 1004888"/>
              <a:gd name="connsiteX19" fmla="*/ 885825 w 923925"/>
              <a:gd name="connsiteY19" fmla="*/ 452438 h 1004888"/>
              <a:gd name="connsiteX20" fmla="*/ 876300 w 923925"/>
              <a:gd name="connsiteY20" fmla="*/ 438150 h 1004888"/>
              <a:gd name="connsiteX21" fmla="*/ 862012 w 923925"/>
              <a:gd name="connsiteY21" fmla="*/ 419100 h 1004888"/>
              <a:gd name="connsiteX22" fmla="*/ 852487 w 923925"/>
              <a:gd name="connsiteY22" fmla="*/ 404813 h 1004888"/>
              <a:gd name="connsiteX23" fmla="*/ 828675 w 923925"/>
              <a:gd name="connsiteY23" fmla="*/ 381000 h 1004888"/>
              <a:gd name="connsiteX24" fmla="*/ 814387 w 923925"/>
              <a:gd name="connsiteY24" fmla="*/ 361950 h 1004888"/>
              <a:gd name="connsiteX25" fmla="*/ 804862 w 923925"/>
              <a:gd name="connsiteY25" fmla="*/ 347663 h 1004888"/>
              <a:gd name="connsiteX26" fmla="*/ 785812 w 923925"/>
              <a:gd name="connsiteY26" fmla="*/ 328613 h 1004888"/>
              <a:gd name="connsiteX27" fmla="*/ 762000 w 923925"/>
              <a:gd name="connsiteY27" fmla="*/ 309563 h 1004888"/>
              <a:gd name="connsiteX28" fmla="*/ 733425 w 923925"/>
              <a:gd name="connsiteY28" fmla="*/ 290513 h 1004888"/>
              <a:gd name="connsiteX29" fmla="*/ 719137 w 923925"/>
              <a:gd name="connsiteY29" fmla="*/ 271463 h 1004888"/>
              <a:gd name="connsiteX30" fmla="*/ 690562 w 923925"/>
              <a:gd name="connsiteY30" fmla="*/ 252413 h 1004888"/>
              <a:gd name="connsiteX31" fmla="*/ 671512 w 923925"/>
              <a:gd name="connsiteY31" fmla="*/ 238125 h 1004888"/>
              <a:gd name="connsiteX32" fmla="*/ 628650 w 923925"/>
              <a:gd name="connsiteY32" fmla="*/ 209550 h 1004888"/>
              <a:gd name="connsiteX33" fmla="*/ 614362 w 923925"/>
              <a:gd name="connsiteY33" fmla="*/ 200025 h 1004888"/>
              <a:gd name="connsiteX34" fmla="*/ 600075 w 923925"/>
              <a:gd name="connsiteY34" fmla="*/ 190500 h 1004888"/>
              <a:gd name="connsiteX35" fmla="*/ 590550 w 923925"/>
              <a:gd name="connsiteY35" fmla="*/ 176213 h 1004888"/>
              <a:gd name="connsiteX36" fmla="*/ 576262 w 923925"/>
              <a:gd name="connsiteY36" fmla="*/ 171450 h 1004888"/>
              <a:gd name="connsiteX37" fmla="*/ 547687 w 923925"/>
              <a:gd name="connsiteY37" fmla="*/ 152400 h 1004888"/>
              <a:gd name="connsiteX38" fmla="*/ 504825 w 923925"/>
              <a:gd name="connsiteY38" fmla="*/ 123825 h 1004888"/>
              <a:gd name="connsiteX39" fmla="*/ 490537 w 923925"/>
              <a:gd name="connsiteY39" fmla="*/ 114300 h 1004888"/>
              <a:gd name="connsiteX40" fmla="*/ 476250 w 923925"/>
              <a:gd name="connsiteY40" fmla="*/ 109538 h 1004888"/>
              <a:gd name="connsiteX41" fmla="*/ 447675 w 923925"/>
              <a:gd name="connsiteY41" fmla="*/ 90488 h 1004888"/>
              <a:gd name="connsiteX42" fmla="*/ 419100 w 923925"/>
              <a:gd name="connsiteY42" fmla="*/ 80963 h 1004888"/>
              <a:gd name="connsiteX43" fmla="*/ 385762 w 923925"/>
              <a:gd name="connsiteY43" fmla="*/ 66675 h 1004888"/>
              <a:gd name="connsiteX44" fmla="*/ 366712 w 923925"/>
              <a:gd name="connsiteY44" fmla="*/ 57150 h 1004888"/>
              <a:gd name="connsiteX45" fmla="*/ 319087 w 923925"/>
              <a:gd name="connsiteY45" fmla="*/ 42863 h 1004888"/>
              <a:gd name="connsiteX46" fmla="*/ 304800 w 923925"/>
              <a:gd name="connsiteY46" fmla="*/ 38100 h 1004888"/>
              <a:gd name="connsiteX47" fmla="*/ 271462 w 923925"/>
              <a:gd name="connsiteY47" fmla="*/ 33338 h 1004888"/>
              <a:gd name="connsiteX48" fmla="*/ 252412 w 923925"/>
              <a:gd name="connsiteY48" fmla="*/ 28575 h 1004888"/>
              <a:gd name="connsiteX49" fmla="*/ 204787 w 923925"/>
              <a:gd name="connsiteY49" fmla="*/ 23813 h 1004888"/>
              <a:gd name="connsiteX50" fmla="*/ 119062 w 923925"/>
              <a:gd name="connsiteY50" fmla="*/ 9525 h 1004888"/>
              <a:gd name="connsiteX51" fmla="*/ 80962 w 923925"/>
              <a:gd name="connsiteY51" fmla="*/ 0 h 100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3925" h="1004888">
                <a:moveTo>
                  <a:pt x="0" y="981075"/>
                </a:moveTo>
                <a:cubicBezTo>
                  <a:pt x="4762" y="982663"/>
                  <a:pt x="9378" y="984786"/>
                  <a:pt x="14287" y="985838"/>
                </a:cubicBezTo>
                <a:cubicBezTo>
                  <a:pt x="67828" y="997311"/>
                  <a:pt x="68002" y="995474"/>
                  <a:pt x="123825" y="1000125"/>
                </a:cubicBezTo>
                <a:cubicBezTo>
                  <a:pt x="128587" y="1001713"/>
                  <a:pt x="133092" y="1004888"/>
                  <a:pt x="138112" y="1004888"/>
                </a:cubicBezTo>
                <a:lnTo>
                  <a:pt x="700087" y="1000125"/>
                </a:lnTo>
                <a:cubicBezTo>
                  <a:pt x="702631" y="1000083"/>
                  <a:pt x="729323" y="992879"/>
                  <a:pt x="733425" y="990600"/>
                </a:cubicBezTo>
                <a:cubicBezTo>
                  <a:pt x="743432" y="985041"/>
                  <a:pt x="751761" y="976670"/>
                  <a:pt x="762000" y="971550"/>
                </a:cubicBezTo>
                <a:cubicBezTo>
                  <a:pt x="768350" y="968375"/>
                  <a:pt x="775273" y="966151"/>
                  <a:pt x="781050" y="962025"/>
                </a:cubicBezTo>
                <a:cubicBezTo>
                  <a:pt x="786530" y="958110"/>
                  <a:pt x="790163" y="952050"/>
                  <a:pt x="795337" y="947738"/>
                </a:cubicBezTo>
                <a:cubicBezTo>
                  <a:pt x="815774" y="930707"/>
                  <a:pt x="804936" y="946696"/>
                  <a:pt x="823912" y="923925"/>
                </a:cubicBezTo>
                <a:cubicBezTo>
                  <a:pt x="837024" y="908190"/>
                  <a:pt x="831313" y="909226"/>
                  <a:pt x="842962" y="890588"/>
                </a:cubicBezTo>
                <a:cubicBezTo>
                  <a:pt x="847169" y="883857"/>
                  <a:pt x="852487" y="877888"/>
                  <a:pt x="857250" y="871538"/>
                </a:cubicBezTo>
                <a:cubicBezTo>
                  <a:pt x="862023" y="857217"/>
                  <a:pt x="861278" y="855273"/>
                  <a:pt x="871537" y="842963"/>
                </a:cubicBezTo>
                <a:cubicBezTo>
                  <a:pt x="875849" y="837789"/>
                  <a:pt x="881910" y="834156"/>
                  <a:pt x="885825" y="828675"/>
                </a:cubicBezTo>
                <a:cubicBezTo>
                  <a:pt x="891892" y="820181"/>
                  <a:pt x="901481" y="794298"/>
                  <a:pt x="904875" y="785813"/>
                </a:cubicBezTo>
                <a:cubicBezTo>
                  <a:pt x="909825" y="761060"/>
                  <a:pt x="910341" y="759810"/>
                  <a:pt x="914400" y="733425"/>
                </a:cubicBezTo>
                <a:cubicBezTo>
                  <a:pt x="922278" y="682220"/>
                  <a:pt x="915539" y="718202"/>
                  <a:pt x="923925" y="676275"/>
                </a:cubicBezTo>
                <a:cubicBezTo>
                  <a:pt x="922337" y="623888"/>
                  <a:pt x="921991" y="571448"/>
                  <a:pt x="919162" y="519113"/>
                </a:cubicBezTo>
                <a:cubicBezTo>
                  <a:pt x="918792" y="512267"/>
                  <a:pt x="905998" y="472611"/>
                  <a:pt x="904875" y="471488"/>
                </a:cubicBezTo>
                <a:cubicBezTo>
                  <a:pt x="898525" y="465138"/>
                  <a:pt x="891669" y="459256"/>
                  <a:pt x="885825" y="452438"/>
                </a:cubicBezTo>
                <a:cubicBezTo>
                  <a:pt x="882100" y="448092"/>
                  <a:pt x="879627" y="442808"/>
                  <a:pt x="876300" y="438150"/>
                </a:cubicBezTo>
                <a:cubicBezTo>
                  <a:pt x="871686" y="431691"/>
                  <a:pt x="866626" y="425559"/>
                  <a:pt x="862012" y="419100"/>
                </a:cubicBezTo>
                <a:cubicBezTo>
                  <a:pt x="858685" y="414443"/>
                  <a:pt x="856256" y="409121"/>
                  <a:pt x="852487" y="404813"/>
                </a:cubicBezTo>
                <a:cubicBezTo>
                  <a:pt x="845095" y="396365"/>
                  <a:pt x="836133" y="389390"/>
                  <a:pt x="828675" y="381000"/>
                </a:cubicBezTo>
                <a:cubicBezTo>
                  <a:pt x="823402" y="375067"/>
                  <a:pt x="819001" y="368409"/>
                  <a:pt x="814387" y="361950"/>
                </a:cubicBezTo>
                <a:cubicBezTo>
                  <a:pt x="811060" y="357293"/>
                  <a:pt x="808587" y="352009"/>
                  <a:pt x="804862" y="347663"/>
                </a:cubicBezTo>
                <a:cubicBezTo>
                  <a:pt x="799018" y="340845"/>
                  <a:pt x="792524" y="334579"/>
                  <a:pt x="785812" y="328613"/>
                </a:cubicBezTo>
                <a:cubicBezTo>
                  <a:pt x="778215" y="321860"/>
                  <a:pt x="770221" y="315542"/>
                  <a:pt x="762000" y="309563"/>
                </a:cubicBezTo>
                <a:cubicBezTo>
                  <a:pt x="752742" y="302830"/>
                  <a:pt x="740294" y="299671"/>
                  <a:pt x="733425" y="290513"/>
                </a:cubicBezTo>
                <a:cubicBezTo>
                  <a:pt x="728662" y="284163"/>
                  <a:pt x="725070" y="276736"/>
                  <a:pt x="719137" y="271463"/>
                </a:cubicBezTo>
                <a:cubicBezTo>
                  <a:pt x="710581" y="263858"/>
                  <a:pt x="699720" y="259282"/>
                  <a:pt x="690562" y="252413"/>
                </a:cubicBezTo>
                <a:cubicBezTo>
                  <a:pt x="684212" y="247650"/>
                  <a:pt x="678015" y="242677"/>
                  <a:pt x="671512" y="238125"/>
                </a:cubicBezTo>
                <a:cubicBezTo>
                  <a:pt x="657445" y="228278"/>
                  <a:pt x="642937" y="219075"/>
                  <a:pt x="628650" y="209550"/>
                </a:cubicBezTo>
                <a:lnTo>
                  <a:pt x="614362" y="200025"/>
                </a:lnTo>
                <a:lnTo>
                  <a:pt x="600075" y="190500"/>
                </a:lnTo>
                <a:cubicBezTo>
                  <a:pt x="596900" y="185738"/>
                  <a:pt x="595019" y="179789"/>
                  <a:pt x="590550" y="176213"/>
                </a:cubicBezTo>
                <a:cubicBezTo>
                  <a:pt x="586630" y="173077"/>
                  <a:pt x="580651" y="173888"/>
                  <a:pt x="576262" y="171450"/>
                </a:cubicBezTo>
                <a:cubicBezTo>
                  <a:pt x="566255" y="165891"/>
                  <a:pt x="557212" y="158750"/>
                  <a:pt x="547687" y="152400"/>
                </a:cubicBezTo>
                <a:lnTo>
                  <a:pt x="504825" y="123825"/>
                </a:lnTo>
                <a:cubicBezTo>
                  <a:pt x="500062" y="120650"/>
                  <a:pt x="495967" y="116110"/>
                  <a:pt x="490537" y="114300"/>
                </a:cubicBezTo>
                <a:lnTo>
                  <a:pt x="476250" y="109538"/>
                </a:lnTo>
                <a:cubicBezTo>
                  <a:pt x="466725" y="103188"/>
                  <a:pt x="458535" y="94108"/>
                  <a:pt x="447675" y="90488"/>
                </a:cubicBezTo>
                <a:lnTo>
                  <a:pt x="419100" y="80963"/>
                </a:lnTo>
                <a:cubicBezTo>
                  <a:pt x="390145" y="61660"/>
                  <a:pt x="420909" y="79856"/>
                  <a:pt x="385762" y="66675"/>
                </a:cubicBezTo>
                <a:cubicBezTo>
                  <a:pt x="379115" y="64182"/>
                  <a:pt x="373304" y="59787"/>
                  <a:pt x="366712" y="57150"/>
                </a:cubicBezTo>
                <a:cubicBezTo>
                  <a:pt x="338406" y="45828"/>
                  <a:pt x="343654" y="49882"/>
                  <a:pt x="319087" y="42863"/>
                </a:cubicBezTo>
                <a:cubicBezTo>
                  <a:pt x="314260" y="41484"/>
                  <a:pt x="309723" y="39085"/>
                  <a:pt x="304800" y="38100"/>
                </a:cubicBezTo>
                <a:cubicBezTo>
                  <a:pt x="293793" y="35899"/>
                  <a:pt x="282506" y="35346"/>
                  <a:pt x="271462" y="33338"/>
                </a:cubicBezTo>
                <a:cubicBezTo>
                  <a:pt x="265022" y="32167"/>
                  <a:pt x="258892" y="29501"/>
                  <a:pt x="252412" y="28575"/>
                </a:cubicBezTo>
                <a:cubicBezTo>
                  <a:pt x="236618" y="26319"/>
                  <a:pt x="220662" y="25400"/>
                  <a:pt x="204787" y="23813"/>
                </a:cubicBezTo>
                <a:cubicBezTo>
                  <a:pt x="163958" y="13605"/>
                  <a:pt x="192214" y="19975"/>
                  <a:pt x="119062" y="9525"/>
                </a:cubicBezTo>
                <a:cubicBezTo>
                  <a:pt x="83502" y="4445"/>
                  <a:pt x="93662" y="12700"/>
                  <a:pt x="80962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43372" y="3357562"/>
            <a:ext cx="520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final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있는 변수만 </a:t>
            </a:r>
            <a:r>
              <a:rPr lang="ko-KR" altLang="en-US" sz="1200" dirty="0" smtClean="0"/>
              <a:t>사용가능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/>
              <a:t>JDK1.8</a:t>
            </a:r>
            <a:r>
              <a:rPr lang="ko-KR" altLang="en-US" sz="1200" dirty="0" smtClean="0"/>
              <a:t>이하에서는 </a:t>
            </a:r>
            <a:r>
              <a:rPr lang="en-US" altLang="ko-KR" sz="1200" dirty="0" smtClean="0"/>
              <a:t>final</a:t>
            </a:r>
            <a:r>
              <a:rPr lang="ko-KR" altLang="en-US" sz="1200" dirty="0" smtClean="0"/>
              <a:t>이 붙어있지 않으면 </a:t>
            </a:r>
            <a:r>
              <a:rPr lang="en-US" altLang="ko-KR" sz="1200" dirty="0" smtClean="0"/>
              <a:t>error</a:t>
            </a:r>
            <a:r>
              <a:rPr lang="ko-KR" altLang="en-US" sz="1200" dirty="0" smtClean="0"/>
              <a:t>가 발생했으나</a:t>
            </a:r>
            <a:endParaRPr lang="en-US" altLang="ko-KR" sz="1200" dirty="0" smtClean="0"/>
          </a:p>
          <a:p>
            <a:r>
              <a:rPr lang="en-US" altLang="ko-KR" sz="1200" dirty="0" smtClean="0"/>
              <a:t> JDK1.8+</a:t>
            </a:r>
            <a:r>
              <a:rPr lang="ko-KR" altLang="en-US" sz="1200" dirty="0" smtClean="0"/>
              <a:t>에서는 </a:t>
            </a:r>
            <a:r>
              <a:rPr lang="en-US" altLang="ko-KR" sz="1200" dirty="0" smtClean="0"/>
              <a:t>final</a:t>
            </a:r>
            <a:r>
              <a:rPr lang="ko-KR" altLang="en-US" sz="1200" dirty="0" smtClean="0"/>
              <a:t>이 붙어있는 것으로 처리되어 </a:t>
            </a:r>
            <a:r>
              <a:rPr lang="en-US" altLang="ko-KR" sz="1200" dirty="0" smtClean="0"/>
              <a:t>error </a:t>
            </a:r>
            <a:r>
              <a:rPr lang="ko-KR" altLang="en-US" sz="1200" dirty="0" smtClean="0"/>
              <a:t>발생하지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자유형 14"/>
          <p:cNvSpPr/>
          <p:nvPr/>
        </p:nvSpPr>
        <p:spPr>
          <a:xfrm>
            <a:off x="3081338" y="2298910"/>
            <a:ext cx="1269392" cy="1553953"/>
          </a:xfrm>
          <a:custGeom>
            <a:avLst/>
            <a:gdLst>
              <a:gd name="connsiteX0" fmla="*/ 0 w 1269392"/>
              <a:gd name="connsiteY0" fmla="*/ 1553953 h 1553953"/>
              <a:gd name="connsiteX1" fmla="*/ 4762 w 1269392"/>
              <a:gd name="connsiteY1" fmla="*/ 1534903 h 1553953"/>
              <a:gd name="connsiteX2" fmla="*/ 19050 w 1269392"/>
              <a:gd name="connsiteY2" fmla="*/ 1520615 h 1553953"/>
              <a:gd name="connsiteX3" fmla="*/ 57150 w 1269392"/>
              <a:gd name="connsiteY3" fmla="*/ 1496803 h 1553953"/>
              <a:gd name="connsiteX4" fmla="*/ 85725 w 1269392"/>
              <a:gd name="connsiteY4" fmla="*/ 1477753 h 1553953"/>
              <a:gd name="connsiteX5" fmla="*/ 195262 w 1269392"/>
              <a:gd name="connsiteY5" fmla="*/ 1425365 h 1553953"/>
              <a:gd name="connsiteX6" fmla="*/ 285750 w 1269392"/>
              <a:gd name="connsiteY6" fmla="*/ 1382503 h 1553953"/>
              <a:gd name="connsiteX7" fmla="*/ 395287 w 1269392"/>
              <a:gd name="connsiteY7" fmla="*/ 1339640 h 1553953"/>
              <a:gd name="connsiteX8" fmla="*/ 442912 w 1269392"/>
              <a:gd name="connsiteY8" fmla="*/ 1311065 h 1553953"/>
              <a:gd name="connsiteX9" fmla="*/ 523875 w 1269392"/>
              <a:gd name="connsiteY9" fmla="*/ 1268203 h 1553953"/>
              <a:gd name="connsiteX10" fmla="*/ 600075 w 1269392"/>
              <a:gd name="connsiteY10" fmla="*/ 1215815 h 1553953"/>
              <a:gd name="connsiteX11" fmla="*/ 638175 w 1269392"/>
              <a:gd name="connsiteY11" fmla="*/ 1177715 h 1553953"/>
              <a:gd name="connsiteX12" fmla="*/ 685800 w 1269392"/>
              <a:gd name="connsiteY12" fmla="*/ 1158665 h 1553953"/>
              <a:gd name="connsiteX13" fmla="*/ 766762 w 1269392"/>
              <a:gd name="connsiteY13" fmla="*/ 1115803 h 1553953"/>
              <a:gd name="connsiteX14" fmla="*/ 800100 w 1269392"/>
              <a:gd name="connsiteY14" fmla="*/ 1096753 h 1553953"/>
              <a:gd name="connsiteX15" fmla="*/ 842962 w 1269392"/>
              <a:gd name="connsiteY15" fmla="*/ 1077703 h 1553953"/>
              <a:gd name="connsiteX16" fmla="*/ 876300 w 1269392"/>
              <a:gd name="connsiteY16" fmla="*/ 1053890 h 1553953"/>
              <a:gd name="connsiteX17" fmla="*/ 957262 w 1269392"/>
              <a:gd name="connsiteY17" fmla="*/ 1006265 h 1553953"/>
              <a:gd name="connsiteX18" fmla="*/ 1023937 w 1269392"/>
              <a:gd name="connsiteY18" fmla="*/ 968165 h 1553953"/>
              <a:gd name="connsiteX19" fmla="*/ 1052512 w 1269392"/>
              <a:gd name="connsiteY19" fmla="*/ 939590 h 1553953"/>
              <a:gd name="connsiteX20" fmla="*/ 1081087 w 1269392"/>
              <a:gd name="connsiteY20" fmla="*/ 915778 h 1553953"/>
              <a:gd name="connsiteX21" fmla="*/ 1114425 w 1269392"/>
              <a:gd name="connsiteY21" fmla="*/ 877678 h 1553953"/>
              <a:gd name="connsiteX22" fmla="*/ 1162050 w 1269392"/>
              <a:gd name="connsiteY22" fmla="*/ 820528 h 1553953"/>
              <a:gd name="connsiteX23" fmla="*/ 1176337 w 1269392"/>
              <a:gd name="connsiteY23" fmla="*/ 801478 h 1553953"/>
              <a:gd name="connsiteX24" fmla="*/ 1195387 w 1269392"/>
              <a:gd name="connsiteY24" fmla="*/ 782428 h 1553953"/>
              <a:gd name="connsiteX25" fmla="*/ 1233487 w 1269392"/>
              <a:gd name="connsiteY25" fmla="*/ 725278 h 1553953"/>
              <a:gd name="connsiteX26" fmla="*/ 1238250 w 1269392"/>
              <a:gd name="connsiteY26" fmla="*/ 710990 h 1553953"/>
              <a:gd name="connsiteX27" fmla="*/ 1243012 w 1269392"/>
              <a:gd name="connsiteY27" fmla="*/ 687178 h 1553953"/>
              <a:gd name="connsiteX28" fmla="*/ 1252537 w 1269392"/>
              <a:gd name="connsiteY28" fmla="*/ 668128 h 1553953"/>
              <a:gd name="connsiteX29" fmla="*/ 1257300 w 1269392"/>
              <a:gd name="connsiteY29" fmla="*/ 649078 h 1553953"/>
              <a:gd name="connsiteX30" fmla="*/ 1266825 w 1269392"/>
              <a:gd name="connsiteY30" fmla="*/ 606215 h 1553953"/>
              <a:gd name="connsiteX31" fmla="*/ 1262062 w 1269392"/>
              <a:gd name="connsiteY31" fmla="*/ 415715 h 1553953"/>
              <a:gd name="connsiteX32" fmla="*/ 1252537 w 1269392"/>
              <a:gd name="connsiteY32" fmla="*/ 401428 h 1553953"/>
              <a:gd name="connsiteX33" fmla="*/ 1223962 w 1269392"/>
              <a:gd name="connsiteY33" fmla="*/ 363328 h 1553953"/>
              <a:gd name="connsiteX34" fmla="*/ 1185862 w 1269392"/>
              <a:gd name="connsiteY34" fmla="*/ 315703 h 1553953"/>
              <a:gd name="connsiteX35" fmla="*/ 1162050 w 1269392"/>
              <a:gd name="connsiteY35" fmla="*/ 301415 h 1553953"/>
              <a:gd name="connsiteX36" fmla="*/ 1109662 w 1269392"/>
              <a:gd name="connsiteY36" fmla="*/ 263315 h 1553953"/>
              <a:gd name="connsiteX37" fmla="*/ 1081087 w 1269392"/>
              <a:gd name="connsiteY37" fmla="*/ 249028 h 1553953"/>
              <a:gd name="connsiteX38" fmla="*/ 1009650 w 1269392"/>
              <a:gd name="connsiteY38" fmla="*/ 206165 h 1553953"/>
              <a:gd name="connsiteX39" fmla="*/ 962025 w 1269392"/>
              <a:gd name="connsiteY39" fmla="*/ 187115 h 1553953"/>
              <a:gd name="connsiteX40" fmla="*/ 876300 w 1269392"/>
              <a:gd name="connsiteY40" fmla="*/ 158540 h 1553953"/>
              <a:gd name="connsiteX41" fmla="*/ 823912 w 1269392"/>
              <a:gd name="connsiteY41" fmla="*/ 129965 h 1553953"/>
              <a:gd name="connsiteX42" fmla="*/ 776287 w 1269392"/>
              <a:gd name="connsiteY42" fmla="*/ 120440 h 1553953"/>
              <a:gd name="connsiteX43" fmla="*/ 728662 w 1269392"/>
              <a:gd name="connsiteY43" fmla="*/ 106153 h 1553953"/>
              <a:gd name="connsiteX44" fmla="*/ 690562 w 1269392"/>
              <a:gd name="connsiteY44" fmla="*/ 96628 h 1553953"/>
              <a:gd name="connsiteX45" fmla="*/ 652462 w 1269392"/>
              <a:gd name="connsiteY45" fmla="*/ 82340 h 1553953"/>
              <a:gd name="connsiteX46" fmla="*/ 514350 w 1269392"/>
              <a:gd name="connsiteY46" fmla="*/ 44240 h 1553953"/>
              <a:gd name="connsiteX47" fmla="*/ 433387 w 1269392"/>
              <a:gd name="connsiteY47" fmla="*/ 25190 h 1553953"/>
              <a:gd name="connsiteX48" fmla="*/ 400050 w 1269392"/>
              <a:gd name="connsiteY48" fmla="*/ 10903 h 1553953"/>
              <a:gd name="connsiteX49" fmla="*/ 290512 w 1269392"/>
              <a:gd name="connsiteY49" fmla="*/ 1378 h 155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69392" h="1553953">
                <a:moveTo>
                  <a:pt x="0" y="1553953"/>
                </a:moveTo>
                <a:cubicBezTo>
                  <a:pt x="1587" y="1547603"/>
                  <a:pt x="1515" y="1540586"/>
                  <a:pt x="4762" y="1534903"/>
                </a:cubicBezTo>
                <a:cubicBezTo>
                  <a:pt x="8104" y="1529055"/>
                  <a:pt x="13936" y="1524998"/>
                  <a:pt x="19050" y="1520615"/>
                </a:cubicBezTo>
                <a:cubicBezTo>
                  <a:pt x="44844" y="1498506"/>
                  <a:pt x="30049" y="1513064"/>
                  <a:pt x="57150" y="1496803"/>
                </a:cubicBezTo>
                <a:cubicBezTo>
                  <a:pt x="66966" y="1490913"/>
                  <a:pt x="75909" y="1483643"/>
                  <a:pt x="85725" y="1477753"/>
                </a:cubicBezTo>
                <a:cubicBezTo>
                  <a:pt x="232336" y="1389787"/>
                  <a:pt x="88779" y="1472691"/>
                  <a:pt x="195262" y="1425365"/>
                </a:cubicBezTo>
                <a:cubicBezTo>
                  <a:pt x="292385" y="1382199"/>
                  <a:pt x="181823" y="1419183"/>
                  <a:pt x="285750" y="1382503"/>
                </a:cubicBezTo>
                <a:cubicBezTo>
                  <a:pt x="338275" y="1363965"/>
                  <a:pt x="326419" y="1380961"/>
                  <a:pt x="395287" y="1339640"/>
                </a:cubicBezTo>
                <a:cubicBezTo>
                  <a:pt x="411162" y="1330115"/>
                  <a:pt x="426728" y="1320056"/>
                  <a:pt x="442912" y="1311065"/>
                </a:cubicBezTo>
                <a:cubicBezTo>
                  <a:pt x="469606" y="1296235"/>
                  <a:pt x="498712" y="1285503"/>
                  <a:pt x="523875" y="1268203"/>
                </a:cubicBezTo>
                <a:cubicBezTo>
                  <a:pt x="549275" y="1250740"/>
                  <a:pt x="578279" y="1237611"/>
                  <a:pt x="600075" y="1215815"/>
                </a:cubicBezTo>
                <a:cubicBezTo>
                  <a:pt x="612775" y="1203115"/>
                  <a:pt x="623231" y="1187678"/>
                  <a:pt x="638175" y="1177715"/>
                </a:cubicBezTo>
                <a:cubicBezTo>
                  <a:pt x="652401" y="1168231"/>
                  <a:pt x="670395" y="1166082"/>
                  <a:pt x="685800" y="1158665"/>
                </a:cubicBezTo>
                <a:cubicBezTo>
                  <a:pt x="713313" y="1145418"/>
                  <a:pt x="740249" y="1130953"/>
                  <a:pt x="766762" y="1115803"/>
                </a:cubicBezTo>
                <a:cubicBezTo>
                  <a:pt x="777875" y="1109453"/>
                  <a:pt x="788652" y="1102477"/>
                  <a:pt x="800100" y="1096753"/>
                </a:cubicBezTo>
                <a:cubicBezTo>
                  <a:pt x="814084" y="1089761"/>
                  <a:pt x="829335" y="1085368"/>
                  <a:pt x="842962" y="1077703"/>
                </a:cubicBezTo>
                <a:cubicBezTo>
                  <a:pt x="854865" y="1071008"/>
                  <a:pt x="864719" y="1061128"/>
                  <a:pt x="876300" y="1053890"/>
                </a:cubicBezTo>
                <a:cubicBezTo>
                  <a:pt x="902851" y="1037296"/>
                  <a:pt x="929257" y="1020267"/>
                  <a:pt x="957262" y="1006265"/>
                </a:cubicBezTo>
                <a:cubicBezTo>
                  <a:pt x="980384" y="994704"/>
                  <a:pt x="1003314" y="984369"/>
                  <a:pt x="1023937" y="968165"/>
                </a:cubicBezTo>
                <a:cubicBezTo>
                  <a:pt x="1034529" y="959843"/>
                  <a:pt x="1042582" y="948692"/>
                  <a:pt x="1052512" y="939590"/>
                </a:cubicBezTo>
                <a:cubicBezTo>
                  <a:pt x="1061652" y="931212"/>
                  <a:pt x="1072320" y="924545"/>
                  <a:pt x="1081087" y="915778"/>
                </a:cubicBezTo>
                <a:cubicBezTo>
                  <a:pt x="1093020" y="903845"/>
                  <a:pt x="1102942" y="890044"/>
                  <a:pt x="1114425" y="877678"/>
                </a:cubicBezTo>
                <a:cubicBezTo>
                  <a:pt x="1165451" y="822727"/>
                  <a:pt x="1123327" y="875847"/>
                  <a:pt x="1162050" y="820528"/>
                </a:cubicBezTo>
                <a:cubicBezTo>
                  <a:pt x="1166602" y="814025"/>
                  <a:pt x="1171110" y="807452"/>
                  <a:pt x="1176337" y="801478"/>
                </a:cubicBezTo>
                <a:cubicBezTo>
                  <a:pt x="1182250" y="794720"/>
                  <a:pt x="1190406" y="789900"/>
                  <a:pt x="1195387" y="782428"/>
                </a:cubicBezTo>
                <a:cubicBezTo>
                  <a:pt x="1241519" y="713230"/>
                  <a:pt x="1189808" y="768957"/>
                  <a:pt x="1233487" y="725278"/>
                </a:cubicBezTo>
                <a:cubicBezTo>
                  <a:pt x="1235075" y="720515"/>
                  <a:pt x="1237032" y="715860"/>
                  <a:pt x="1238250" y="710990"/>
                </a:cubicBezTo>
                <a:cubicBezTo>
                  <a:pt x="1240213" y="703137"/>
                  <a:pt x="1240452" y="694857"/>
                  <a:pt x="1243012" y="687178"/>
                </a:cubicBezTo>
                <a:cubicBezTo>
                  <a:pt x="1245257" y="680443"/>
                  <a:pt x="1250044" y="674775"/>
                  <a:pt x="1252537" y="668128"/>
                </a:cubicBezTo>
                <a:cubicBezTo>
                  <a:pt x="1254835" y="661999"/>
                  <a:pt x="1255880" y="655468"/>
                  <a:pt x="1257300" y="649078"/>
                </a:cubicBezTo>
                <a:cubicBezTo>
                  <a:pt x="1269392" y="594662"/>
                  <a:pt x="1255209" y="652674"/>
                  <a:pt x="1266825" y="606215"/>
                </a:cubicBezTo>
                <a:cubicBezTo>
                  <a:pt x="1265237" y="542715"/>
                  <a:pt x="1266483" y="479081"/>
                  <a:pt x="1262062" y="415715"/>
                </a:cubicBezTo>
                <a:cubicBezTo>
                  <a:pt x="1261664" y="410005"/>
                  <a:pt x="1255904" y="406057"/>
                  <a:pt x="1252537" y="401428"/>
                </a:cubicBezTo>
                <a:cubicBezTo>
                  <a:pt x="1243200" y="388589"/>
                  <a:pt x="1233350" y="376130"/>
                  <a:pt x="1223962" y="363328"/>
                </a:cubicBezTo>
                <a:cubicBezTo>
                  <a:pt x="1214365" y="350240"/>
                  <a:pt x="1200866" y="326956"/>
                  <a:pt x="1185862" y="315703"/>
                </a:cubicBezTo>
                <a:cubicBezTo>
                  <a:pt x="1178457" y="310149"/>
                  <a:pt x="1169633" y="306723"/>
                  <a:pt x="1162050" y="301415"/>
                </a:cubicBezTo>
                <a:cubicBezTo>
                  <a:pt x="1124724" y="275286"/>
                  <a:pt x="1151846" y="287922"/>
                  <a:pt x="1109662" y="263315"/>
                </a:cubicBezTo>
                <a:cubicBezTo>
                  <a:pt x="1100463" y="257949"/>
                  <a:pt x="1090333" y="254312"/>
                  <a:pt x="1081087" y="249028"/>
                </a:cubicBezTo>
                <a:cubicBezTo>
                  <a:pt x="1056976" y="235250"/>
                  <a:pt x="1035434" y="216478"/>
                  <a:pt x="1009650" y="206165"/>
                </a:cubicBezTo>
                <a:cubicBezTo>
                  <a:pt x="993775" y="199815"/>
                  <a:pt x="978148" y="192805"/>
                  <a:pt x="962025" y="187115"/>
                </a:cubicBezTo>
                <a:cubicBezTo>
                  <a:pt x="912138" y="169508"/>
                  <a:pt x="937431" y="186327"/>
                  <a:pt x="876300" y="158540"/>
                </a:cubicBezTo>
                <a:cubicBezTo>
                  <a:pt x="858191" y="150309"/>
                  <a:pt x="842500" y="137046"/>
                  <a:pt x="823912" y="129965"/>
                </a:cubicBezTo>
                <a:cubicBezTo>
                  <a:pt x="808783" y="124202"/>
                  <a:pt x="791993" y="124366"/>
                  <a:pt x="776287" y="120440"/>
                </a:cubicBezTo>
                <a:cubicBezTo>
                  <a:pt x="760208" y="116420"/>
                  <a:pt x="744631" y="110589"/>
                  <a:pt x="728662" y="106153"/>
                </a:cubicBezTo>
                <a:cubicBezTo>
                  <a:pt x="716049" y="102649"/>
                  <a:pt x="703057" y="100533"/>
                  <a:pt x="690562" y="96628"/>
                </a:cubicBezTo>
                <a:cubicBezTo>
                  <a:pt x="677616" y="92582"/>
                  <a:pt x="665330" y="86629"/>
                  <a:pt x="652462" y="82340"/>
                </a:cubicBezTo>
                <a:cubicBezTo>
                  <a:pt x="607421" y="67326"/>
                  <a:pt x="559785" y="56774"/>
                  <a:pt x="514350" y="44240"/>
                </a:cubicBezTo>
                <a:cubicBezTo>
                  <a:pt x="445383" y="25214"/>
                  <a:pt x="490305" y="33322"/>
                  <a:pt x="433387" y="25190"/>
                </a:cubicBezTo>
                <a:cubicBezTo>
                  <a:pt x="422275" y="20428"/>
                  <a:pt x="411864" y="13471"/>
                  <a:pt x="400050" y="10903"/>
                </a:cubicBezTo>
                <a:cubicBezTo>
                  <a:pt x="349894" y="0"/>
                  <a:pt x="333354" y="1378"/>
                  <a:pt x="290512" y="137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58393" y="2571744"/>
            <a:ext cx="194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nstance </a:t>
            </a:r>
            <a:r>
              <a:rPr lang="ko-KR" altLang="en-US" sz="1200" dirty="0" smtClean="0"/>
              <a:t>변수는 사용가능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1357290" y="4286256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7061" y="3395663"/>
            <a:ext cx="952177" cy="1066800"/>
          </a:xfrm>
          <a:custGeom>
            <a:avLst/>
            <a:gdLst>
              <a:gd name="connsiteX0" fmla="*/ 952177 w 952177"/>
              <a:gd name="connsiteY0" fmla="*/ 1066800 h 1066800"/>
              <a:gd name="connsiteX1" fmla="*/ 718814 w 952177"/>
              <a:gd name="connsiteY1" fmla="*/ 1052512 h 1066800"/>
              <a:gd name="connsiteX2" fmla="*/ 661664 w 952177"/>
              <a:gd name="connsiteY2" fmla="*/ 1047750 h 1066800"/>
              <a:gd name="connsiteX3" fmla="*/ 623564 w 952177"/>
              <a:gd name="connsiteY3" fmla="*/ 1038225 h 1066800"/>
              <a:gd name="connsiteX4" fmla="*/ 580702 w 952177"/>
              <a:gd name="connsiteY4" fmla="*/ 1023937 h 1066800"/>
              <a:gd name="connsiteX5" fmla="*/ 537839 w 952177"/>
              <a:gd name="connsiteY5" fmla="*/ 1014412 h 1066800"/>
              <a:gd name="connsiteX6" fmla="*/ 494977 w 952177"/>
              <a:gd name="connsiteY6" fmla="*/ 990600 h 1066800"/>
              <a:gd name="connsiteX7" fmla="*/ 409252 w 952177"/>
              <a:gd name="connsiteY7" fmla="*/ 966787 h 1066800"/>
              <a:gd name="connsiteX8" fmla="*/ 375914 w 952177"/>
              <a:gd name="connsiteY8" fmla="*/ 947737 h 1066800"/>
              <a:gd name="connsiteX9" fmla="*/ 342577 w 952177"/>
              <a:gd name="connsiteY9" fmla="*/ 938212 h 1066800"/>
              <a:gd name="connsiteX10" fmla="*/ 275902 w 952177"/>
              <a:gd name="connsiteY10" fmla="*/ 900112 h 1066800"/>
              <a:gd name="connsiteX11" fmla="*/ 237802 w 952177"/>
              <a:gd name="connsiteY11" fmla="*/ 862012 h 1066800"/>
              <a:gd name="connsiteX12" fmla="*/ 199702 w 952177"/>
              <a:gd name="connsiteY12" fmla="*/ 823912 h 1066800"/>
              <a:gd name="connsiteX13" fmla="*/ 156839 w 952177"/>
              <a:gd name="connsiteY13" fmla="*/ 776287 h 1066800"/>
              <a:gd name="connsiteX14" fmla="*/ 142552 w 952177"/>
              <a:gd name="connsiteY14" fmla="*/ 752475 h 1066800"/>
              <a:gd name="connsiteX15" fmla="*/ 123502 w 952177"/>
              <a:gd name="connsiteY15" fmla="*/ 733425 h 1066800"/>
              <a:gd name="connsiteX16" fmla="*/ 109214 w 952177"/>
              <a:gd name="connsiteY16" fmla="*/ 709612 h 1066800"/>
              <a:gd name="connsiteX17" fmla="*/ 90164 w 952177"/>
              <a:gd name="connsiteY17" fmla="*/ 685800 h 1066800"/>
              <a:gd name="connsiteX18" fmla="*/ 75877 w 952177"/>
              <a:gd name="connsiteY18" fmla="*/ 657225 h 1066800"/>
              <a:gd name="connsiteX19" fmla="*/ 66352 w 952177"/>
              <a:gd name="connsiteY19" fmla="*/ 642937 h 1066800"/>
              <a:gd name="connsiteX20" fmla="*/ 52064 w 952177"/>
              <a:gd name="connsiteY20" fmla="*/ 600075 h 1066800"/>
              <a:gd name="connsiteX21" fmla="*/ 42539 w 952177"/>
              <a:gd name="connsiteY21" fmla="*/ 566737 h 1066800"/>
              <a:gd name="connsiteX22" fmla="*/ 37777 w 952177"/>
              <a:gd name="connsiteY22" fmla="*/ 538162 h 1066800"/>
              <a:gd name="connsiteX23" fmla="*/ 28252 w 952177"/>
              <a:gd name="connsiteY23" fmla="*/ 519112 h 1066800"/>
              <a:gd name="connsiteX24" fmla="*/ 23489 w 952177"/>
              <a:gd name="connsiteY24" fmla="*/ 490537 h 1066800"/>
              <a:gd name="connsiteX25" fmla="*/ 9202 w 952177"/>
              <a:gd name="connsiteY25" fmla="*/ 442912 h 1066800"/>
              <a:gd name="connsiteX26" fmla="*/ 13964 w 952177"/>
              <a:gd name="connsiteY26" fmla="*/ 261937 h 1066800"/>
              <a:gd name="connsiteX27" fmla="*/ 33014 w 952177"/>
              <a:gd name="connsiteY27" fmla="*/ 219075 h 1066800"/>
              <a:gd name="connsiteX28" fmla="*/ 42539 w 952177"/>
              <a:gd name="connsiteY28" fmla="*/ 190500 h 1066800"/>
              <a:gd name="connsiteX29" fmla="*/ 52064 w 952177"/>
              <a:gd name="connsiteY29" fmla="*/ 171450 h 1066800"/>
              <a:gd name="connsiteX30" fmla="*/ 66352 w 952177"/>
              <a:gd name="connsiteY30" fmla="*/ 138112 h 1066800"/>
              <a:gd name="connsiteX31" fmla="*/ 71114 w 952177"/>
              <a:gd name="connsiteY31" fmla="*/ 114300 h 1066800"/>
              <a:gd name="connsiteX32" fmla="*/ 99689 w 952177"/>
              <a:gd name="connsiteY32" fmla="*/ 76200 h 1066800"/>
              <a:gd name="connsiteX33" fmla="*/ 109214 w 952177"/>
              <a:gd name="connsiteY33" fmla="*/ 61912 h 1066800"/>
              <a:gd name="connsiteX34" fmla="*/ 118739 w 952177"/>
              <a:gd name="connsiteY34" fmla="*/ 42862 h 1066800"/>
              <a:gd name="connsiteX35" fmla="*/ 156839 w 952177"/>
              <a:gd name="connsiteY35" fmla="*/ 14287 h 1066800"/>
              <a:gd name="connsiteX36" fmla="*/ 171127 w 952177"/>
              <a:gd name="connsiteY36" fmla="*/ 4762 h 1066800"/>
              <a:gd name="connsiteX37" fmla="*/ 190177 w 952177"/>
              <a:gd name="connsiteY37" fmla="*/ 0 h 1066800"/>
              <a:gd name="connsiteX38" fmla="*/ 652139 w 952177"/>
              <a:gd name="connsiteY38" fmla="*/ 4762 h 1066800"/>
              <a:gd name="connsiteX39" fmla="*/ 704527 w 952177"/>
              <a:gd name="connsiteY39" fmla="*/ 9525 h 1066800"/>
              <a:gd name="connsiteX40" fmla="*/ 766439 w 952177"/>
              <a:gd name="connsiteY40" fmla="*/ 23812 h 1066800"/>
              <a:gd name="connsiteX41" fmla="*/ 823589 w 952177"/>
              <a:gd name="connsiteY41" fmla="*/ 33337 h 1066800"/>
              <a:gd name="connsiteX42" fmla="*/ 861689 w 952177"/>
              <a:gd name="connsiteY42" fmla="*/ 47625 h 1066800"/>
              <a:gd name="connsiteX43" fmla="*/ 890264 w 952177"/>
              <a:gd name="connsiteY43" fmla="*/ 52387 h 1066800"/>
              <a:gd name="connsiteX44" fmla="*/ 914077 w 952177"/>
              <a:gd name="connsiteY44" fmla="*/ 57150 h 1066800"/>
              <a:gd name="connsiteX45" fmla="*/ 952177 w 952177"/>
              <a:gd name="connsiteY45" fmla="*/ 61912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52177" h="1066800">
                <a:moveTo>
                  <a:pt x="952177" y="1066800"/>
                </a:moveTo>
                <a:cubicBezTo>
                  <a:pt x="862916" y="1044482"/>
                  <a:pt x="948824" y="1064617"/>
                  <a:pt x="718814" y="1052512"/>
                </a:cubicBezTo>
                <a:cubicBezTo>
                  <a:pt x="699724" y="1051507"/>
                  <a:pt x="680714" y="1049337"/>
                  <a:pt x="661664" y="1047750"/>
                </a:cubicBezTo>
                <a:cubicBezTo>
                  <a:pt x="648964" y="1044575"/>
                  <a:pt x="636123" y="1041919"/>
                  <a:pt x="623564" y="1038225"/>
                </a:cubicBezTo>
                <a:cubicBezTo>
                  <a:pt x="609116" y="1033975"/>
                  <a:pt x="595213" y="1027968"/>
                  <a:pt x="580702" y="1023937"/>
                </a:cubicBezTo>
                <a:cubicBezTo>
                  <a:pt x="566600" y="1020020"/>
                  <a:pt x="552127" y="1017587"/>
                  <a:pt x="537839" y="1014412"/>
                </a:cubicBezTo>
                <a:cubicBezTo>
                  <a:pt x="523552" y="1006475"/>
                  <a:pt x="509912" y="997238"/>
                  <a:pt x="494977" y="990600"/>
                </a:cubicBezTo>
                <a:cubicBezTo>
                  <a:pt x="466601" y="977989"/>
                  <a:pt x="439244" y="973452"/>
                  <a:pt x="409252" y="966787"/>
                </a:cubicBezTo>
                <a:cubicBezTo>
                  <a:pt x="398139" y="960437"/>
                  <a:pt x="387678" y="952779"/>
                  <a:pt x="375914" y="947737"/>
                </a:cubicBezTo>
                <a:cubicBezTo>
                  <a:pt x="365291" y="943184"/>
                  <a:pt x="353364" y="942361"/>
                  <a:pt x="342577" y="938212"/>
                </a:cubicBezTo>
                <a:cubicBezTo>
                  <a:pt x="326381" y="931983"/>
                  <a:pt x="286785" y="908818"/>
                  <a:pt x="275902" y="900112"/>
                </a:cubicBezTo>
                <a:cubicBezTo>
                  <a:pt x="224134" y="858698"/>
                  <a:pt x="275177" y="902785"/>
                  <a:pt x="237802" y="862012"/>
                </a:cubicBezTo>
                <a:cubicBezTo>
                  <a:pt x="225666" y="848772"/>
                  <a:pt x="212402" y="836612"/>
                  <a:pt x="199702" y="823912"/>
                </a:cubicBezTo>
                <a:cubicBezTo>
                  <a:pt x="180690" y="804900"/>
                  <a:pt x="172045" y="798010"/>
                  <a:pt x="156839" y="776287"/>
                </a:cubicBezTo>
                <a:cubicBezTo>
                  <a:pt x="151531" y="768704"/>
                  <a:pt x="148235" y="759782"/>
                  <a:pt x="142552" y="752475"/>
                </a:cubicBezTo>
                <a:cubicBezTo>
                  <a:pt x="137039" y="745386"/>
                  <a:pt x="129015" y="740514"/>
                  <a:pt x="123502" y="733425"/>
                </a:cubicBezTo>
                <a:cubicBezTo>
                  <a:pt x="117819" y="726118"/>
                  <a:pt x="114523" y="717195"/>
                  <a:pt x="109214" y="709612"/>
                </a:cubicBezTo>
                <a:cubicBezTo>
                  <a:pt x="103385" y="701285"/>
                  <a:pt x="95621" y="694376"/>
                  <a:pt x="90164" y="685800"/>
                </a:cubicBezTo>
                <a:cubicBezTo>
                  <a:pt x="84447" y="676816"/>
                  <a:pt x="81049" y="666534"/>
                  <a:pt x="75877" y="657225"/>
                </a:cubicBezTo>
                <a:cubicBezTo>
                  <a:pt x="73097" y="652221"/>
                  <a:pt x="68912" y="648057"/>
                  <a:pt x="66352" y="642937"/>
                </a:cubicBezTo>
                <a:cubicBezTo>
                  <a:pt x="56198" y="622630"/>
                  <a:pt x="57521" y="620082"/>
                  <a:pt x="52064" y="600075"/>
                </a:cubicBezTo>
                <a:cubicBezTo>
                  <a:pt x="49023" y="588925"/>
                  <a:pt x="45138" y="577998"/>
                  <a:pt x="42539" y="566737"/>
                </a:cubicBezTo>
                <a:cubicBezTo>
                  <a:pt x="40368" y="557328"/>
                  <a:pt x="40552" y="547411"/>
                  <a:pt x="37777" y="538162"/>
                </a:cubicBezTo>
                <a:cubicBezTo>
                  <a:pt x="35737" y="531362"/>
                  <a:pt x="31427" y="525462"/>
                  <a:pt x="28252" y="519112"/>
                </a:cubicBezTo>
                <a:cubicBezTo>
                  <a:pt x="26664" y="509587"/>
                  <a:pt x="26030" y="499853"/>
                  <a:pt x="23489" y="490537"/>
                </a:cubicBezTo>
                <a:cubicBezTo>
                  <a:pt x="0" y="404415"/>
                  <a:pt x="26016" y="526992"/>
                  <a:pt x="9202" y="442912"/>
                </a:cubicBezTo>
                <a:cubicBezTo>
                  <a:pt x="10789" y="382587"/>
                  <a:pt x="11094" y="322215"/>
                  <a:pt x="13964" y="261937"/>
                </a:cubicBezTo>
                <a:cubicBezTo>
                  <a:pt x="14989" y="240412"/>
                  <a:pt x="23821" y="239300"/>
                  <a:pt x="33014" y="219075"/>
                </a:cubicBezTo>
                <a:cubicBezTo>
                  <a:pt x="37169" y="209935"/>
                  <a:pt x="38810" y="199822"/>
                  <a:pt x="42539" y="190500"/>
                </a:cubicBezTo>
                <a:cubicBezTo>
                  <a:pt x="45176" y="183908"/>
                  <a:pt x="49571" y="178097"/>
                  <a:pt x="52064" y="171450"/>
                </a:cubicBezTo>
                <a:cubicBezTo>
                  <a:pt x="65245" y="136303"/>
                  <a:pt x="47049" y="167067"/>
                  <a:pt x="66352" y="138112"/>
                </a:cubicBezTo>
                <a:cubicBezTo>
                  <a:pt x="67939" y="130175"/>
                  <a:pt x="68108" y="121816"/>
                  <a:pt x="71114" y="114300"/>
                </a:cubicBezTo>
                <a:cubicBezTo>
                  <a:pt x="81892" y="87355"/>
                  <a:pt x="83931" y="95110"/>
                  <a:pt x="99689" y="76200"/>
                </a:cubicBezTo>
                <a:cubicBezTo>
                  <a:pt x="103353" y="71803"/>
                  <a:pt x="106374" y="66882"/>
                  <a:pt x="109214" y="61912"/>
                </a:cubicBezTo>
                <a:cubicBezTo>
                  <a:pt x="112736" y="55748"/>
                  <a:pt x="113719" y="47882"/>
                  <a:pt x="118739" y="42862"/>
                </a:cubicBezTo>
                <a:cubicBezTo>
                  <a:pt x="129964" y="31637"/>
                  <a:pt x="143630" y="23093"/>
                  <a:pt x="156839" y="14287"/>
                </a:cubicBezTo>
                <a:cubicBezTo>
                  <a:pt x="161602" y="11112"/>
                  <a:pt x="165866" y="7017"/>
                  <a:pt x="171127" y="4762"/>
                </a:cubicBezTo>
                <a:cubicBezTo>
                  <a:pt x="177143" y="2184"/>
                  <a:pt x="183827" y="1587"/>
                  <a:pt x="190177" y="0"/>
                </a:cubicBezTo>
                <a:lnTo>
                  <a:pt x="652139" y="4762"/>
                </a:lnTo>
                <a:cubicBezTo>
                  <a:pt x="669671" y="5087"/>
                  <a:pt x="687128" y="7350"/>
                  <a:pt x="704527" y="9525"/>
                </a:cubicBezTo>
                <a:cubicBezTo>
                  <a:pt x="725620" y="12162"/>
                  <a:pt x="745644" y="19913"/>
                  <a:pt x="766439" y="23812"/>
                </a:cubicBezTo>
                <a:cubicBezTo>
                  <a:pt x="794977" y="29163"/>
                  <a:pt x="800334" y="25586"/>
                  <a:pt x="823589" y="33337"/>
                </a:cubicBezTo>
                <a:cubicBezTo>
                  <a:pt x="830988" y="35803"/>
                  <a:pt x="851667" y="45398"/>
                  <a:pt x="861689" y="47625"/>
                </a:cubicBezTo>
                <a:cubicBezTo>
                  <a:pt x="871115" y="49720"/>
                  <a:pt x="880763" y="50660"/>
                  <a:pt x="890264" y="52387"/>
                </a:cubicBezTo>
                <a:cubicBezTo>
                  <a:pt x="898228" y="53835"/>
                  <a:pt x="906076" y="55919"/>
                  <a:pt x="914077" y="57150"/>
                </a:cubicBezTo>
                <a:cubicBezTo>
                  <a:pt x="926727" y="59096"/>
                  <a:pt x="952177" y="61912"/>
                  <a:pt x="952177" y="61912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8" idx="7"/>
          </p:cNvCxnSpPr>
          <p:nvPr/>
        </p:nvCxnSpPr>
        <p:spPr>
          <a:xfrm rot="16200000" flipV="1">
            <a:off x="776271" y="4562492"/>
            <a:ext cx="423872" cy="23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158" y="4786322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외부에서는 사용할 수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034" y="5357826"/>
            <a:ext cx="3682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컴파일하면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외부클래스명</a:t>
            </a:r>
            <a:r>
              <a:rPr lang="en-US" altLang="ko-KR" sz="1600" dirty="0" smtClean="0"/>
              <a:t>.class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외부클래스명</a:t>
            </a:r>
            <a:r>
              <a:rPr lang="en-US" altLang="ko-KR" sz="1600" dirty="0" smtClean="0"/>
              <a:t>$1</a:t>
            </a:r>
            <a:r>
              <a:rPr lang="ko-KR" altLang="en-US" sz="1600" dirty="0" err="1" smtClean="0"/>
              <a:t>내부클래스명</a:t>
            </a:r>
            <a:r>
              <a:rPr lang="en-US" altLang="ko-KR" sz="1600" dirty="0" smtClean="0"/>
              <a:t>.class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620723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*anonymous inner class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이름이 없는 클래스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클래스를 </a:t>
            </a:r>
            <a:r>
              <a:rPr lang="en-US" altLang="ko-KR" sz="1600" dirty="0" smtClean="0"/>
              <a:t>arguments</a:t>
            </a:r>
            <a:r>
              <a:rPr lang="ko-KR" altLang="en-US" sz="1600" dirty="0" smtClean="0"/>
              <a:t>로 사용할 때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method</a:t>
            </a:r>
            <a:r>
              <a:rPr lang="ko-KR" altLang="en-US" sz="1600" dirty="0" smtClean="0"/>
              <a:t>가 다른 클래스에서 동일한 일을 하면서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한번 이상 </a:t>
            </a:r>
            <a:r>
              <a:rPr lang="ko-KR" altLang="en-US" sz="1600" dirty="0" smtClean="0"/>
              <a:t>호출되면 만들지 않는 것 이 좋다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프로그램의 종료 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컴파일하면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외부클래스명</a:t>
            </a:r>
            <a:r>
              <a:rPr lang="en-US" altLang="ko-KR" sz="1600" dirty="0" smtClean="0"/>
              <a:t>.class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외부클래스명</a:t>
            </a:r>
            <a:r>
              <a:rPr lang="en-US" altLang="ko-KR" sz="1600" dirty="0" smtClean="0"/>
              <a:t>$1.class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071670" y="1714488"/>
            <a:ext cx="35445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ethod</a:t>
            </a:r>
            <a:r>
              <a:rPr lang="en-US" altLang="ko-KR" sz="1600" b="1" dirty="0" smtClean="0"/>
              <a:t>(</a:t>
            </a:r>
            <a:r>
              <a:rPr lang="en-US" altLang="ko-KR" sz="1600" dirty="0" smtClean="0"/>
              <a:t> new </a:t>
            </a:r>
            <a:r>
              <a:rPr lang="ko-KR" altLang="en-US" sz="1600" dirty="0" err="1" smtClean="0"/>
              <a:t>부모클래스의생성자</a:t>
            </a:r>
            <a:r>
              <a:rPr lang="en-US" altLang="ko-KR" sz="1600" dirty="0" smtClean="0"/>
              <a:t>()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인스턴스변수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method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}</a:t>
            </a:r>
            <a:r>
              <a:rPr lang="en-US" altLang="ko-KR" sz="1600" b="1" dirty="0" smtClean="0"/>
              <a:t>)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sp>
        <p:nvSpPr>
          <p:cNvPr id="8" name="자유형 7"/>
          <p:cNvSpPr/>
          <p:nvPr/>
        </p:nvSpPr>
        <p:spPr>
          <a:xfrm>
            <a:off x="2047146" y="1749808"/>
            <a:ext cx="3567842" cy="1032449"/>
          </a:xfrm>
          <a:custGeom>
            <a:avLst/>
            <a:gdLst>
              <a:gd name="connsiteX0" fmla="*/ 3482117 w 3567842"/>
              <a:gd name="connsiteY0" fmla="*/ 17080 h 1032449"/>
              <a:gd name="connsiteX1" fmla="*/ 3020154 w 3567842"/>
              <a:gd name="connsiteY1" fmla="*/ 26605 h 1032449"/>
              <a:gd name="connsiteX2" fmla="*/ 967517 w 3567842"/>
              <a:gd name="connsiteY2" fmla="*/ 36130 h 1032449"/>
              <a:gd name="connsiteX3" fmla="*/ 953229 w 3567842"/>
              <a:gd name="connsiteY3" fmla="*/ 50417 h 1032449"/>
              <a:gd name="connsiteX4" fmla="*/ 948467 w 3567842"/>
              <a:gd name="connsiteY4" fmla="*/ 83755 h 1032449"/>
              <a:gd name="connsiteX5" fmla="*/ 938942 w 3567842"/>
              <a:gd name="connsiteY5" fmla="*/ 131380 h 1032449"/>
              <a:gd name="connsiteX6" fmla="*/ 934179 w 3567842"/>
              <a:gd name="connsiteY6" fmla="*/ 221867 h 1032449"/>
              <a:gd name="connsiteX7" fmla="*/ 929417 w 3567842"/>
              <a:gd name="connsiteY7" fmla="*/ 250442 h 1032449"/>
              <a:gd name="connsiteX8" fmla="*/ 924654 w 3567842"/>
              <a:gd name="connsiteY8" fmla="*/ 298067 h 1032449"/>
              <a:gd name="connsiteX9" fmla="*/ 848454 w 3567842"/>
              <a:gd name="connsiteY9" fmla="*/ 293305 h 1032449"/>
              <a:gd name="connsiteX10" fmla="*/ 486504 w 3567842"/>
              <a:gd name="connsiteY10" fmla="*/ 283780 h 1032449"/>
              <a:gd name="connsiteX11" fmla="*/ 453167 w 3567842"/>
              <a:gd name="connsiteY11" fmla="*/ 274255 h 1032449"/>
              <a:gd name="connsiteX12" fmla="*/ 167417 w 3567842"/>
              <a:gd name="connsiteY12" fmla="*/ 283780 h 1032449"/>
              <a:gd name="connsiteX13" fmla="*/ 138842 w 3567842"/>
              <a:gd name="connsiteY13" fmla="*/ 317117 h 1032449"/>
              <a:gd name="connsiteX14" fmla="*/ 115029 w 3567842"/>
              <a:gd name="connsiteY14" fmla="*/ 345692 h 1032449"/>
              <a:gd name="connsiteX15" fmla="*/ 95979 w 3567842"/>
              <a:gd name="connsiteY15" fmla="*/ 383792 h 1032449"/>
              <a:gd name="connsiteX16" fmla="*/ 91217 w 3567842"/>
              <a:gd name="connsiteY16" fmla="*/ 398080 h 1032449"/>
              <a:gd name="connsiteX17" fmla="*/ 62642 w 3567842"/>
              <a:gd name="connsiteY17" fmla="*/ 450467 h 1032449"/>
              <a:gd name="connsiteX18" fmla="*/ 57879 w 3567842"/>
              <a:gd name="connsiteY18" fmla="*/ 464755 h 1032449"/>
              <a:gd name="connsiteX19" fmla="*/ 53117 w 3567842"/>
              <a:gd name="connsiteY19" fmla="*/ 488567 h 1032449"/>
              <a:gd name="connsiteX20" fmla="*/ 43592 w 3567842"/>
              <a:gd name="connsiteY20" fmla="*/ 502855 h 1032449"/>
              <a:gd name="connsiteX21" fmla="*/ 34067 w 3567842"/>
              <a:gd name="connsiteY21" fmla="*/ 574292 h 1032449"/>
              <a:gd name="connsiteX22" fmla="*/ 29304 w 3567842"/>
              <a:gd name="connsiteY22" fmla="*/ 612392 h 1032449"/>
              <a:gd name="connsiteX23" fmla="*/ 19779 w 3567842"/>
              <a:gd name="connsiteY23" fmla="*/ 660017 h 1032449"/>
              <a:gd name="connsiteX24" fmla="*/ 15017 w 3567842"/>
              <a:gd name="connsiteY24" fmla="*/ 983867 h 1032449"/>
              <a:gd name="connsiteX25" fmla="*/ 34067 w 3567842"/>
              <a:gd name="connsiteY25" fmla="*/ 988630 h 1032449"/>
              <a:gd name="connsiteX26" fmla="*/ 76929 w 3567842"/>
              <a:gd name="connsiteY26" fmla="*/ 1002917 h 1032449"/>
              <a:gd name="connsiteX27" fmla="*/ 105504 w 3567842"/>
              <a:gd name="connsiteY27" fmla="*/ 1012442 h 1032449"/>
              <a:gd name="connsiteX28" fmla="*/ 124554 w 3567842"/>
              <a:gd name="connsiteY28" fmla="*/ 1021967 h 1032449"/>
              <a:gd name="connsiteX29" fmla="*/ 153129 w 3567842"/>
              <a:gd name="connsiteY29" fmla="*/ 1026730 h 1032449"/>
              <a:gd name="connsiteX30" fmla="*/ 167417 w 3567842"/>
              <a:gd name="connsiteY30" fmla="*/ 1031492 h 1032449"/>
              <a:gd name="connsiteX31" fmla="*/ 267429 w 3567842"/>
              <a:gd name="connsiteY31" fmla="*/ 1026730 h 1032449"/>
              <a:gd name="connsiteX32" fmla="*/ 276954 w 3567842"/>
              <a:gd name="connsiteY32" fmla="*/ 1012442 h 1032449"/>
              <a:gd name="connsiteX33" fmla="*/ 281717 w 3567842"/>
              <a:gd name="connsiteY33" fmla="*/ 960055 h 1032449"/>
              <a:gd name="connsiteX34" fmla="*/ 286479 w 3567842"/>
              <a:gd name="connsiteY34" fmla="*/ 921955 h 1032449"/>
              <a:gd name="connsiteX35" fmla="*/ 291242 w 3567842"/>
              <a:gd name="connsiteY35" fmla="*/ 860042 h 1032449"/>
              <a:gd name="connsiteX36" fmla="*/ 296004 w 3567842"/>
              <a:gd name="connsiteY36" fmla="*/ 836230 h 1032449"/>
              <a:gd name="connsiteX37" fmla="*/ 300767 w 3567842"/>
              <a:gd name="connsiteY37" fmla="*/ 807655 h 1032449"/>
              <a:gd name="connsiteX38" fmla="*/ 305529 w 3567842"/>
              <a:gd name="connsiteY38" fmla="*/ 760030 h 1032449"/>
              <a:gd name="connsiteX39" fmla="*/ 524604 w 3567842"/>
              <a:gd name="connsiteY39" fmla="*/ 764792 h 1032449"/>
              <a:gd name="connsiteX40" fmla="*/ 538892 w 3567842"/>
              <a:gd name="connsiteY40" fmla="*/ 769555 h 1032449"/>
              <a:gd name="connsiteX41" fmla="*/ 581754 w 3567842"/>
              <a:gd name="connsiteY41" fmla="*/ 779080 h 1032449"/>
              <a:gd name="connsiteX42" fmla="*/ 596042 w 3567842"/>
              <a:gd name="connsiteY42" fmla="*/ 783842 h 1032449"/>
              <a:gd name="connsiteX43" fmla="*/ 667479 w 3567842"/>
              <a:gd name="connsiteY43" fmla="*/ 788605 h 1032449"/>
              <a:gd name="connsiteX44" fmla="*/ 738917 w 3567842"/>
              <a:gd name="connsiteY44" fmla="*/ 798130 h 1032449"/>
              <a:gd name="connsiteX45" fmla="*/ 781779 w 3567842"/>
              <a:gd name="connsiteY45" fmla="*/ 802892 h 1032449"/>
              <a:gd name="connsiteX46" fmla="*/ 810354 w 3567842"/>
              <a:gd name="connsiteY46" fmla="*/ 807655 h 1032449"/>
              <a:gd name="connsiteX47" fmla="*/ 881792 w 3567842"/>
              <a:gd name="connsiteY47" fmla="*/ 812417 h 1032449"/>
              <a:gd name="connsiteX48" fmla="*/ 1238979 w 3567842"/>
              <a:gd name="connsiteY48" fmla="*/ 826705 h 1032449"/>
              <a:gd name="connsiteX49" fmla="*/ 1272317 w 3567842"/>
              <a:gd name="connsiteY49" fmla="*/ 831467 h 1032449"/>
              <a:gd name="connsiteX50" fmla="*/ 1296129 w 3567842"/>
              <a:gd name="connsiteY50" fmla="*/ 836230 h 1032449"/>
              <a:gd name="connsiteX51" fmla="*/ 1562829 w 3567842"/>
              <a:gd name="connsiteY51" fmla="*/ 845755 h 1032449"/>
              <a:gd name="connsiteX52" fmla="*/ 2548667 w 3567842"/>
              <a:gd name="connsiteY52" fmla="*/ 840992 h 1032449"/>
              <a:gd name="connsiteX53" fmla="*/ 2662967 w 3567842"/>
              <a:gd name="connsiteY53" fmla="*/ 836230 h 1032449"/>
              <a:gd name="connsiteX54" fmla="*/ 2710592 w 3567842"/>
              <a:gd name="connsiteY54" fmla="*/ 826705 h 1032449"/>
              <a:gd name="connsiteX55" fmla="*/ 2772504 w 3567842"/>
              <a:gd name="connsiteY55" fmla="*/ 817180 h 1032449"/>
              <a:gd name="connsiteX56" fmla="*/ 2848704 w 3567842"/>
              <a:gd name="connsiteY56" fmla="*/ 807655 h 1032449"/>
              <a:gd name="connsiteX57" fmla="*/ 3063017 w 3567842"/>
              <a:gd name="connsiteY57" fmla="*/ 798130 h 1032449"/>
              <a:gd name="connsiteX58" fmla="*/ 3129692 w 3567842"/>
              <a:gd name="connsiteY58" fmla="*/ 793367 h 1032449"/>
              <a:gd name="connsiteX59" fmla="*/ 3177317 w 3567842"/>
              <a:gd name="connsiteY59" fmla="*/ 779080 h 1032449"/>
              <a:gd name="connsiteX60" fmla="*/ 3229704 w 3567842"/>
              <a:gd name="connsiteY60" fmla="*/ 774317 h 1032449"/>
              <a:gd name="connsiteX61" fmla="*/ 3263042 w 3567842"/>
              <a:gd name="connsiteY61" fmla="*/ 769555 h 1032449"/>
              <a:gd name="connsiteX62" fmla="*/ 3296379 w 3567842"/>
              <a:gd name="connsiteY62" fmla="*/ 760030 h 1032449"/>
              <a:gd name="connsiteX63" fmla="*/ 3334479 w 3567842"/>
              <a:gd name="connsiteY63" fmla="*/ 755267 h 1032449"/>
              <a:gd name="connsiteX64" fmla="*/ 3429729 w 3567842"/>
              <a:gd name="connsiteY64" fmla="*/ 745742 h 1032449"/>
              <a:gd name="connsiteX65" fmla="*/ 3463067 w 3567842"/>
              <a:gd name="connsiteY65" fmla="*/ 736217 h 1032449"/>
              <a:gd name="connsiteX66" fmla="*/ 3524979 w 3567842"/>
              <a:gd name="connsiteY66" fmla="*/ 726692 h 1032449"/>
              <a:gd name="connsiteX67" fmla="*/ 3539267 w 3567842"/>
              <a:gd name="connsiteY67" fmla="*/ 721930 h 1032449"/>
              <a:gd name="connsiteX68" fmla="*/ 3558317 w 3567842"/>
              <a:gd name="connsiteY68" fmla="*/ 655255 h 1032449"/>
              <a:gd name="connsiteX69" fmla="*/ 3567842 w 3567842"/>
              <a:gd name="connsiteY69" fmla="*/ 593342 h 1032449"/>
              <a:gd name="connsiteX70" fmla="*/ 3558317 w 3567842"/>
              <a:gd name="connsiteY70" fmla="*/ 183767 h 1032449"/>
              <a:gd name="connsiteX71" fmla="*/ 3553554 w 3567842"/>
              <a:gd name="connsiteY71" fmla="*/ 155192 h 1032449"/>
              <a:gd name="connsiteX72" fmla="*/ 3539267 w 3567842"/>
              <a:gd name="connsiteY72" fmla="*/ 93280 h 1032449"/>
              <a:gd name="connsiteX73" fmla="*/ 3534504 w 3567842"/>
              <a:gd name="connsiteY73" fmla="*/ 74230 h 1032449"/>
              <a:gd name="connsiteX74" fmla="*/ 3524979 w 3567842"/>
              <a:gd name="connsiteY74" fmla="*/ 45655 h 1032449"/>
              <a:gd name="connsiteX75" fmla="*/ 3520217 w 3567842"/>
              <a:gd name="connsiteY75" fmla="*/ 26605 h 1032449"/>
              <a:gd name="connsiteX76" fmla="*/ 3505929 w 3567842"/>
              <a:gd name="connsiteY76" fmla="*/ 17080 h 1032449"/>
              <a:gd name="connsiteX77" fmla="*/ 3424967 w 3567842"/>
              <a:gd name="connsiteY77" fmla="*/ 17080 h 1032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567842" h="1032449">
                <a:moveTo>
                  <a:pt x="3482117" y="17080"/>
                </a:moveTo>
                <a:lnTo>
                  <a:pt x="3020154" y="26605"/>
                </a:lnTo>
                <a:cubicBezTo>
                  <a:pt x="868532" y="39336"/>
                  <a:pt x="1726162" y="0"/>
                  <a:pt x="967517" y="36130"/>
                </a:cubicBezTo>
                <a:cubicBezTo>
                  <a:pt x="962754" y="40892"/>
                  <a:pt x="955730" y="44164"/>
                  <a:pt x="953229" y="50417"/>
                </a:cubicBezTo>
                <a:cubicBezTo>
                  <a:pt x="949060" y="60840"/>
                  <a:pt x="950174" y="72660"/>
                  <a:pt x="948467" y="83755"/>
                </a:cubicBezTo>
                <a:cubicBezTo>
                  <a:pt x="943797" y="114107"/>
                  <a:pt x="945253" y="106133"/>
                  <a:pt x="938942" y="131380"/>
                </a:cubicBezTo>
                <a:cubicBezTo>
                  <a:pt x="937354" y="161542"/>
                  <a:pt x="936588" y="191759"/>
                  <a:pt x="934179" y="221867"/>
                </a:cubicBezTo>
                <a:cubicBezTo>
                  <a:pt x="933409" y="231493"/>
                  <a:pt x="930615" y="240860"/>
                  <a:pt x="929417" y="250442"/>
                </a:cubicBezTo>
                <a:cubicBezTo>
                  <a:pt x="927438" y="266273"/>
                  <a:pt x="926242" y="282192"/>
                  <a:pt x="924654" y="298067"/>
                </a:cubicBezTo>
                <a:cubicBezTo>
                  <a:pt x="899254" y="296480"/>
                  <a:pt x="873896" y="293918"/>
                  <a:pt x="848454" y="293305"/>
                </a:cubicBezTo>
                <a:lnTo>
                  <a:pt x="486504" y="283780"/>
                </a:lnTo>
                <a:cubicBezTo>
                  <a:pt x="475392" y="280605"/>
                  <a:pt x="464724" y="274255"/>
                  <a:pt x="453167" y="274255"/>
                </a:cubicBezTo>
                <a:cubicBezTo>
                  <a:pt x="357864" y="274255"/>
                  <a:pt x="262421" y="276240"/>
                  <a:pt x="167417" y="283780"/>
                </a:cubicBezTo>
                <a:cubicBezTo>
                  <a:pt x="161981" y="284211"/>
                  <a:pt x="140124" y="315622"/>
                  <a:pt x="138842" y="317117"/>
                </a:cubicBezTo>
                <a:cubicBezTo>
                  <a:pt x="123726" y="334752"/>
                  <a:pt x="125554" y="326396"/>
                  <a:pt x="115029" y="345692"/>
                </a:cubicBezTo>
                <a:cubicBezTo>
                  <a:pt x="108230" y="358157"/>
                  <a:pt x="100469" y="370321"/>
                  <a:pt x="95979" y="383792"/>
                </a:cubicBezTo>
                <a:cubicBezTo>
                  <a:pt x="94392" y="388555"/>
                  <a:pt x="93462" y="393590"/>
                  <a:pt x="91217" y="398080"/>
                </a:cubicBezTo>
                <a:cubicBezTo>
                  <a:pt x="73822" y="432871"/>
                  <a:pt x="84236" y="385689"/>
                  <a:pt x="62642" y="450467"/>
                </a:cubicBezTo>
                <a:cubicBezTo>
                  <a:pt x="61054" y="455230"/>
                  <a:pt x="59097" y="459885"/>
                  <a:pt x="57879" y="464755"/>
                </a:cubicBezTo>
                <a:cubicBezTo>
                  <a:pt x="55916" y="472608"/>
                  <a:pt x="55959" y="480988"/>
                  <a:pt x="53117" y="488567"/>
                </a:cubicBezTo>
                <a:cubicBezTo>
                  <a:pt x="51107" y="493927"/>
                  <a:pt x="46767" y="498092"/>
                  <a:pt x="43592" y="502855"/>
                </a:cubicBezTo>
                <a:cubicBezTo>
                  <a:pt x="31358" y="625178"/>
                  <a:pt x="45339" y="501023"/>
                  <a:pt x="34067" y="574292"/>
                </a:cubicBezTo>
                <a:cubicBezTo>
                  <a:pt x="32121" y="586942"/>
                  <a:pt x="31114" y="599722"/>
                  <a:pt x="29304" y="612392"/>
                </a:cubicBezTo>
                <a:cubicBezTo>
                  <a:pt x="25411" y="639646"/>
                  <a:pt x="25566" y="636871"/>
                  <a:pt x="19779" y="660017"/>
                </a:cubicBezTo>
                <a:cubicBezTo>
                  <a:pt x="9587" y="782316"/>
                  <a:pt x="0" y="848717"/>
                  <a:pt x="15017" y="983867"/>
                </a:cubicBezTo>
                <a:cubicBezTo>
                  <a:pt x="15740" y="990372"/>
                  <a:pt x="27717" y="987042"/>
                  <a:pt x="34067" y="988630"/>
                </a:cubicBezTo>
                <a:cubicBezTo>
                  <a:pt x="60445" y="1006216"/>
                  <a:pt x="35864" y="992651"/>
                  <a:pt x="76929" y="1002917"/>
                </a:cubicBezTo>
                <a:cubicBezTo>
                  <a:pt x="86669" y="1005352"/>
                  <a:pt x="96182" y="1008713"/>
                  <a:pt x="105504" y="1012442"/>
                </a:cubicBezTo>
                <a:cubicBezTo>
                  <a:pt x="112096" y="1015079"/>
                  <a:pt x="117754" y="1019927"/>
                  <a:pt x="124554" y="1021967"/>
                </a:cubicBezTo>
                <a:cubicBezTo>
                  <a:pt x="133803" y="1024742"/>
                  <a:pt x="143703" y="1024635"/>
                  <a:pt x="153129" y="1026730"/>
                </a:cubicBezTo>
                <a:cubicBezTo>
                  <a:pt x="158030" y="1027819"/>
                  <a:pt x="162654" y="1029905"/>
                  <a:pt x="167417" y="1031492"/>
                </a:cubicBezTo>
                <a:cubicBezTo>
                  <a:pt x="200754" y="1029905"/>
                  <a:pt x="234547" y="1032449"/>
                  <a:pt x="267429" y="1026730"/>
                </a:cubicBezTo>
                <a:cubicBezTo>
                  <a:pt x="273068" y="1025749"/>
                  <a:pt x="275755" y="1018039"/>
                  <a:pt x="276954" y="1012442"/>
                </a:cubicBezTo>
                <a:cubicBezTo>
                  <a:pt x="280628" y="995297"/>
                  <a:pt x="279881" y="977493"/>
                  <a:pt x="281717" y="960055"/>
                </a:cubicBezTo>
                <a:cubicBezTo>
                  <a:pt x="283057" y="947327"/>
                  <a:pt x="285266" y="934696"/>
                  <a:pt x="286479" y="921955"/>
                </a:cubicBezTo>
                <a:cubicBezTo>
                  <a:pt x="288441" y="901350"/>
                  <a:pt x="288956" y="880614"/>
                  <a:pt x="291242" y="860042"/>
                </a:cubicBezTo>
                <a:cubicBezTo>
                  <a:pt x="292136" y="851997"/>
                  <a:pt x="294556" y="844194"/>
                  <a:pt x="296004" y="836230"/>
                </a:cubicBezTo>
                <a:cubicBezTo>
                  <a:pt x="297731" y="826729"/>
                  <a:pt x="299569" y="817237"/>
                  <a:pt x="300767" y="807655"/>
                </a:cubicBezTo>
                <a:cubicBezTo>
                  <a:pt x="302746" y="791824"/>
                  <a:pt x="303942" y="775905"/>
                  <a:pt x="305529" y="760030"/>
                </a:cubicBezTo>
                <a:lnTo>
                  <a:pt x="524604" y="764792"/>
                </a:lnTo>
                <a:cubicBezTo>
                  <a:pt x="529620" y="764997"/>
                  <a:pt x="534022" y="768337"/>
                  <a:pt x="538892" y="769555"/>
                </a:cubicBezTo>
                <a:cubicBezTo>
                  <a:pt x="553091" y="773105"/>
                  <a:pt x="567555" y="775530"/>
                  <a:pt x="581754" y="779080"/>
                </a:cubicBezTo>
                <a:cubicBezTo>
                  <a:pt x="586624" y="780298"/>
                  <a:pt x="591052" y="783288"/>
                  <a:pt x="596042" y="783842"/>
                </a:cubicBezTo>
                <a:cubicBezTo>
                  <a:pt x="619761" y="786477"/>
                  <a:pt x="643732" y="786230"/>
                  <a:pt x="667479" y="788605"/>
                </a:cubicBezTo>
                <a:cubicBezTo>
                  <a:pt x="691383" y="790996"/>
                  <a:pt x="715079" y="795150"/>
                  <a:pt x="738917" y="798130"/>
                </a:cubicBezTo>
                <a:cubicBezTo>
                  <a:pt x="753181" y="799913"/>
                  <a:pt x="767530" y="800992"/>
                  <a:pt x="781779" y="802892"/>
                </a:cubicBezTo>
                <a:cubicBezTo>
                  <a:pt x="791351" y="804168"/>
                  <a:pt x="800741" y="806739"/>
                  <a:pt x="810354" y="807655"/>
                </a:cubicBezTo>
                <a:cubicBezTo>
                  <a:pt x="834112" y="809918"/>
                  <a:pt x="857963" y="811093"/>
                  <a:pt x="881792" y="812417"/>
                </a:cubicBezTo>
                <a:cubicBezTo>
                  <a:pt x="1087279" y="823833"/>
                  <a:pt x="1040002" y="821177"/>
                  <a:pt x="1238979" y="826705"/>
                </a:cubicBezTo>
                <a:cubicBezTo>
                  <a:pt x="1250092" y="828292"/>
                  <a:pt x="1261244" y="829622"/>
                  <a:pt x="1272317" y="831467"/>
                </a:cubicBezTo>
                <a:cubicBezTo>
                  <a:pt x="1280301" y="832798"/>
                  <a:pt x="1288044" y="835832"/>
                  <a:pt x="1296129" y="836230"/>
                </a:cubicBezTo>
                <a:cubicBezTo>
                  <a:pt x="1384978" y="840600"/>
                  <a:pt x="1473929" y="842580"/>
                  <a:pt x="1562829" y="845755"/>
                </a:cubicBezTo>
                <a:lnTo>
                  <a:pt x="2548667" y="840992"/>
                </a:lnTo>
                <a:cubicBezTo>
                  <a:pt x="2586799" y="840662"/>
                  <a:pt x="2624982" y="839582"/>
                  <a:pt x="2662967" y="836230"/>
                </a:cubicBezTo>
                <a:cubicBezTo>
                  <a:pt x="2679094" y="834807"/>
                  <a:pt x="2694680" y="829689"/>
                  <a:pt x="2710592" y="826705"/>
                </a:cubicBezTo>
                <a:cubicBezTo>
                  <a:pt x="2737776" y="821608"/>
                  <a:pt x="2744096" y="821550"/>
                  <a:pt x="2772504" y="817180"/>
                </a:cubicBezTo>
                <a:cubicBezTo>
                  <a:pt x="2827378" y="808738"/>
                  <a:pt x="2774021" y="815123"/>
                  <a:pt x="2848704" y="807655"/>
                </a:cubicBezTo>
                <a:cubicBezTo>
                  <a:pt x="2936673" y="790060"/>
                  <a:pt x="2849754" y="806029"/>
                  <a:pt x="3063017" y="798130"/>
                </a:cubicBezTo>
                <a:cubicBezTo>
                  <a:pt x="3085283" y="797305"/>
                  <a:pt x="3107467" y="794955"/>
                  <a:pt x="3129692" y="793367"/>
                </a:cubicBezTo>
                <a:cubicBezTo>
                  <a:pt x="3145567" y="788605"/>
                  <a:pt x="3161036" y="782181"/>
                  <a:pt x="3177317" y="779080"/>
                </a:cubicBezTo>
                <a:cubicBezTo>
                  <a:pt x="3194542" y="775799"/>
                  <a:pt x="3212277" y="776253"/>
                  <a:pt x="3229704" y="774317"/>
                </a:cubicBezTo>
                <a:cubicBezTo>
                  <a:pt x="3240861" y="773077"/>
                  <a:pt x="3251929" y="771142"/>
                  <a:pt x="3263042" y="769555"/>
                </a:cubicBezTo>
                <a:cubicBezTo>
                  <a:pt x="3274154" y="766380"/>
                  <a:pt x="3285046" y="762297"/>
                  <a:pt x="3296379" y="760030"/>
                </a:cubicBezTo>
                <a:cubicBezTo>
                  <a:pt x="3308929" y="757520"/>
                  <a:pt x="3321768" y="756762"/>
                  <a:pt x="3334479" y="755267"/>
                </a:cubicBezTo>
                <a:cubicBezTo>
                  <a:pt x="3379998" y="749912"/>
                  <a:pt x="3381043" y="750169"/>
                  <a:pt x="3429729" y="745742"/>
                </a:cubicBezTo>
                <a:cubicBezTo>
                  <a:pt x="3441965" y="741664"/>
                  <a:pt x="3449918" y="738608"/>
                  <a:pt x="3463067" y="736217"/>
                </a:cubicBezTo>
                <a:cubicBezTo>
                  <a:pt x="3483992" y="732412"/>
                  <a:pt x="3504232" y="731302"/>
                  <a:pt x="3524979" y="726692"/>
                </a:cubicBezTo>
                <a:cubicBezTo>
                  <a:pt x="3529880" y="725603"/>
                  <a:pt x="3534504" y="723517"/>
                  <a:pt x="3539267" y="721930"/>
                </a:cubicBezTo>
                <a:cubicBezTo>
                  <a:pt x="3546816" y="699284"/>
                  <a:pt x="3554331" y="679173"/>
                  <a:pt x="3558317" y="655255"/>
                </a:cubicBezTo>
                <a:cubicBezTo>
                  <a:pt x="3564924" y="615607"/>
                  <a:pt x="3561713" y="636239"/>
                  <a:pt x="3567842" y="593342"/>
                </a:cubicBezTo>
                <a:cubicBezTo>
                  <a:pt x="3564667" y="456817"/>
                  <a:pt x="3562768" y="320256"/>
                  <a:pt x="3558317" y="183767"/>
                </a:cubicBezTo>
                <a:cubicBezTo>
                  <a:pt x="3558002" y="174116"/>
                  <a:pt x="3555334" y="164683"/>
                  <a:pt x="3553554" y="155192"/>
                </a:cubicBezTo>
                <a:cubicBezTo>
                  <a:pt x="3536267" y="62999"/>
                  <a:pt x="3551250" y="135219"/>
                  <a:pt x="3539267" y="93280"/>
                </a:cubicBezTo>
                <a:cubicBezTo>
                  <a:pt x="3537469" y="86986"/>
                  <a:pt x="3536385" y="80499"/>
                  <a:pt x="3534504" y="74230"/>
                </a:cubicBezTo>
                <a:cubicBezTo>
                  <a:pt x="3531619" y="64613"/>
                  <a:pt x="3527414" y="55396"/>
                  <a:pt x="3524979" y="45655"/>
                </a:cubicBezTo>
                <a:cubicBezTo>
                  <a:pt x="3523392" y="39305"/>
                  <a:pt x="3523848" y="32051"/>
                  <a:pt x="3520217" y="26605"/>
                </a:cubicBezTo>
                <a:cubicBezTo>
                  <a:pt x="3517042" y="21842"/>
                  <a:pt x="3511625" y="17650"/>
                  <a:pt x="3505929" y="17080"/>
                </a:cubicBezTo>
                <a:cubicBezTo>
                  <a:pt x="3479076" y="14395"/>
                  <a:pt x="3451954" y="17080"/>
                  <a:pt x="3424967" y="1708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42852"/>
            <a:ext cx="5767733" cy="726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자주 사용하는 클래스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문자열 </a:t>
            </a:r>
            <a:r>
              <a:rPr lang="en-US" altLang="ko-KR" sz="1600" dirty="0" smtClean="0"/>
              <a:t>: String, </a:t>
            </a:r>
            <a:r>
              <a:rPr lang="en-US" altLang="ko-KR" sz="1600" dirty="0" err="1" smtClean="0"/>
              <a:t>StringBuffer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StringBuilder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StringTokenizer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수학 </a:t>
            </a:r>
            <a:r>
              <a:rPr lang="en-US" altLang="ko-KR" sz="1600" dirty="0" smtClean="0"/>
              <a:t>: Math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날짜 </a:t>
            </a:r>
            <a:r>
              <a:rPr lang="en-US" altLang="ko-KR" sz="1600" dirty="0" smtClean="0"/>
              <a:t>: Date, Calendar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formatter : </a:t>
            </a:r>
            <a:r>
              <a:rPr lang="en-US" altLang="ko-KR" sz="1600" dirty="0" err="1" smtClean="0"/>
              <a:t>SimpleDateFormat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DecimalFormat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난수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Random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지역 </a:t>
            </a:r>
            <a:r>
              <a:rPr lang="en-US" altLang="ko-KR" sz="1600" dirty="0" smtClean="0"/>
              <a:t>: Locale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en-US" altLang="ko-KR" sz="1600" dirty="0" smtClean="0"/>
              <a:t>Math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절대값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양수</a:t>
            </a:r>
            <a:r>
              <a:rPr lang="en-US" altLang="ko-KR" sz="1600" dirty="0" smtClean="0"/>
              <a:t>=Math.abs( </a:t>
            </a:r>
            <a:r>
              <a:rPr lang="ko-KR" altLang="en-US" sz="1600" dirty="0" smtClean="0"/>
              <a:t>음수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반올림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정수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Math.round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실수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올림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실</a:t>
            </a:r>
            <a:r>
              <a:rPr lang="ko-KR" altLang="en-US" sz="1600" dirty="0"/>
              <a:t>수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Math.ceil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실수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내림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실수</a:t>
            </a:r>
            <a:r>
              <a:rPr lang="en-US" altLang="ko-KR" sz="1600" dirty="0" smtClean="0"/>
              <a:t> =</a:t>
            </a:r>
            <a:r>
              <a:rPr lang="en-US" altLang="ko-KR" sz="1600" dirty="0" err="1" smtClean="0"/>
              <a:t>Math.floor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실수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절사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=&gt; method</a:t>
            </a:r>
            <a:r>
              <a:rPr lang="ko-KR" altLang="en-US" sz="1600" dirty="0" smtClean="0"/>
              <a:t>가 없음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실수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214546" y="3929066"/>
            <a:ext cx="278608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0496" y="2500306"/>
            <a:ext cx="463460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난수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double=</a:t>
            </a:r>
            <a:r>
              <a:rPr lang="en-US" altLang="ko-KR" sz="1600" dirty="0" err="1" smtClean="0"/>
              <a:t>Math.random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발생한 </a:t>
            </a:r>
            <a:r>
              <a:rPr lang="ko-KR" altLang="en-US" sz="1600" dirty="0" err="1" smtClean="0"/>
              <a:t>난수에서</a:t>
            </a:r>
            <a:r>
              <a:rPr lang="ko-KR" altLang="en-US" sz="1600" dirty="0" smtClean="0"/>
              <a:t> 범위설정 </a:t>
            </a:r>
            <a:r>
              <a:rPr lang="en-US" altLang="ko-KR" sz="1600" dirty="0" smtClean="0"/>
              <a:t>( 5</a:t>
            </a:r>
            <a:r>
              <a:rPr lang="ko-KR" altLang="en-US" sz="1600" dirty="0" smtClean="0"/>
              <a:t>가지의 </a:t>
            </a:r>
            <a:r>
              <a:rPr lang="ko-KR" altLang="en-US" sz="1600" dirty="0" err="1" smtClean="0"/>
              <a:t>난수</a:t>
            </a:r>
            <a:r>
              <a:rPr lang="ko-KR" altLang="en-US" sz="1600" dirty="0" smtClean="0"/>
              <a:t> 발생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   0.0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0.1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0.2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0.3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0.4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0.5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0.6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0.7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0.8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0.9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</a:p>
          <a:p>
            <a:endParaRPr lang="ko-KR" altLang="en-US" sz="1600" dirty="0"/>
          </a:p>
        </p:txBody>
      </p:sp>
      <p:sp>
        <p:nvSpPr>
          <p:cNvPr id="13" name="자유형 12"/>
          <p:cNvSpPr/>
          <p:nvPr/>
        </p:nvSpPr>
        <p:spPr>
          <a:xfrm>
            <a:off x="4614863" y="3071813"/>
            <a:ext cx="633412" cy="167559"/>
          </a:xfrm>
          <a:custGeom>
            <a:avLst/>
            <a:gdLst>
              <a:gd name="connsiteX0" fmla="*/ 633412 w 633412"/>
              <a:gd name="connsiteY0" fmla="*/ 71437 h 167559"/>
              <a:gd name="connsiteX1" fmla="*/ 623887 w 633412"/>
              <a:gd name="connsiteY1" fmla="*/ 85725 h 167559"/>
              <a:gd name="connsiteX2" fmla="*/ 619125 w 633412"/>
              <a:gd name="connsiteY2" fmla="*/ 100012 h 167559"/>
              <a:gd name="connsiteX3" fmla="*/ 600075 w 633412"/>
              <a:gd name="connsiteY3" fmla="*/ 114300 h 167559"/>
              <a:gd name="connsiteX4" fmla="*/ 590550 w 633412"/>
              <a:gd name="connsiteY4" fmla="*/ 128587 h 167559"/>
              <a:gd name="connsiteX5" fmla="*/ 533400 w 633412"/>
              <a:gd name="connsiteY5" fmla="*/ 157162 h 167559"/>
              <a:gd name="connsiteX6" fmla="*/ 500062 w 633412"/>
              <a:gd name="connsiteY6" fmla="*/ 166687 h 167559"/>
              <a:gd name="connsiteX7" fmla="*/ 233362 w 633412"/>
              <a:gd name="connsiteY7" fmla="*/ 161925 h 167559"/>
              <a:gd name="connsiteX8" fmla="*/ 200025 w 633412"/>
              <a:gd name="connsiteY8" fmla="*/ 147637 h 167559"/>
              <a:gd name="connsiteX9" fmla="*/ 147637 w 633412"/>
              <a:gd name="connsiteY9" fmla="*/ 133350 h 167559"/>
              <a:gd name="connsiteX10" fmla="*/ 133350 w 633412"/>
              <a:gd name="connsiteY10" fmla="*/ 123825 h 167559"/>
              <a:gd name="connsiteX11" fmla="*/ 104775 w 633412"/>
              <a:gd name="connsiteY11" fmla="*/ 109537 h 167559"/>
              <a:gd name="connsiteX12" fmla="*/ 90487 w 633412"/>
              <a:gd name="connsiteY12" fmla="*/ 95250 h 167559"/>
              <a:gd name="connsiteX13" fmla="*/ 76200 w 633412"/>
              <a:gd name="connsiteY13" fmla="*/ 85725 h 167559"/>
              <a:gd name="connsiteX14" fmla="*/ 47625 w 633412"/>
              <a:gd name="connsiteY14" fmla="*/ 57150 h 167559"/>
              <a:gd name="connsiteX15" fmla="*/ 23812 w 633412"/>
              <a:gd name="connsiteY15" fmla="*/ 28575 h 167559"/>
              <a:gd name="connsiteX16" fmla="*/ 9525 w 633412"/>
              <a:gd name="connsiteY16" fmla="*/ 14287 h 167559"/>
              <a:gd name="connsiteX17" fmla="*/ 0 w 633412"/>
              <a:gd name="connsiteY17" fmla="*/ 0 h 1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3412" h="167559">
                <a:moveTo>
                  <a:pt x="633412" y="71437"/>
                </a:moveTo>
                <a:cubicBezTo>
                  <a:pt x="630237" y="76200"/>
                  <a:pt x="626447" y="80605"/>
                  <a:pt x="623887" y="85725"/>
                </a:cubicBezTo>
                <a:cubicBezTo>
                  <a:pt x="621642" y="90215"/>
                  <a:pt x="622339" y="96156"/>
                  <a:pt x="619125" y="100012"/>
                </a:cubicBezTo>
                <a:cubicBezTo>
                  <a:pt x="614044" y="106110"/>
                  <a:pt x="605688" y="108687"/>
                  <a:pt x="600075" y="114300"/>
                </a:cubicBezTo>
                <a:cubicBezTo>
                  <a:pt x="596028" y="118347"/>
                  <a:pt x="594858" y="124818"/>
                  <a:pt x="590550" y="128587"/>
                </a:cubicBezTo>
                <a:cubicBezTo>
                  <a:pt x="567823" y="148472"/>
                  <a:pt x="560379" y="148169"/>
                  <a:pt x="533400" y="157162"/>
                </a:cubicBezTo>
                <a:cubicBezTo>
                  <a:pt x="512899" y="163996"/>
                  <a:pt x="523987" y="160706"/>
                  <a:pt x="500062" y="166687"/>
                </a:cubicBezTo>
                <a:cubicBezTo>
                  <a:pt x="411162" y="165100"/>
                  <a:pt x="322097" y="167559"/>
                  <a:pt x="233362" y="161925"/>
                </a:cubicBezTo>
                <a:cubicBezTo>
                  <a:pt x="221296" y="161159"/>
                  <a:pt x="211411" y="151703"/>
                  <a:pt x="200025" y="147637"/>
                </a:cubicBezTo>
                <a:cubicBezTo>
                  <a:pt x="186811" y="142917"/>
                  <a:pt x="162938" y="137175"/>
                  <a:pt x="147637" y="133350"/>
                </a:cubicBezTo>
                <a:cubicBezTo>
                  <a:pt x="142875" y="130175"/>
                  <a:pt x="138469" y="126385"/>
                  <a:pt x="133350" y="123825"/>
                </a:cubicBezTo>
                <a:cubicBezTo>
                  <a:pt x="111869" y="113084"/>
                  <a:pt x="125249" y="126599"/>
                  <a:pt x="104775" y="109537"/>
                </a:cubicBezTo>
                <a:cubicBezTo>
                  <a:pt x="99601" y="105225"/>
                  <a:pt x="95661" y="99562"/>
                  <a:pt x="90487" y="95250"/>
                </a:cubicBezTo>
                <a:cubicBezTo>
                  <a:pt x="86090" y="91586"/>
                  <a:pt x="80478" y="89528"/>
                  <a:pt x="76200" y="85725"/>
                </a:cubicBezTo>
                <a:cubicBezTo>
                  <a:pt x="66132" y="76776"/>
                  <a:pt x="57150" y="66675"/>
                  <a:pt x="47625" y="57150"/>
                </a:cubicBezTo>
                <a:cubicBezTo>
                  <a:pt x="5891" y="15416"/>
                  <a:pt x="56957" y="68350"/>
                  <a:pt x="23812" y="28575"/>
                </a:cubicBezTo>
                <a:cubicBezTo>
                  <a:pt x="19500" y="23401"/>
                  <a:pt x="13837" y="19461"/>
                  <a:pt x="9525" y="14287"/>
                </a:cubicBezTo>
                <a:cubicBezTo>
                  <a:pt x="5861" y="9890"/>
                  <a:pt x="0" y="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43504" y="3357562"/>
            <a:ext cx="1284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0.000~16</a:t>
            </a:r>
          </a:p>
          <a:p>
            <a:endParaRPr lang="en-US" altLang="ko-KR" dirty="0"/>
          </a:p>
          <a:p>
            <a:r>
              <a:rPr lang="en-US" altLang="ko-KR" dirty="0" smtClean="0"/>
              <a:t>0.9999~16</a:t>
            </a:r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5713067" y="3689432"/>
            <a:ext cx="61456" cy="268206"/>
          </a:xfrm>
          <a:custGeom>
            <a:avLst/>
            <a:gdLst>
              <a:gd name="connsiteX0" fmla="*/ 40033 w 61456"/>
              <a:gd name="connsiteY0" fmla="*/ 1506 h 268206"/>
              <a:gd name="connsiteX1" fmla="*/ 6696 w 61456"/>
              <a:gd name="connsiteY1" fmla="*/ 11031 h 268206"/>
              <a:gd name="connsiteX2" fmla="*/ 16221 w 61456"/>
              <a:gd name="connsiteY2" fmla="*/ 77706 h 268206"/>
              <a:gd name="connsiteX3" fmla="*/ 40033 w 61456"/>
              <a:gd name="connsiteY3" fmla="*/ 115806 h 268206"/>
              <a:gd name="connsiteX4" fmla="*/ 49558 w 61456"/>
              <a:gd name="connsiteY4" fmla="*/ 134856 h 268206"/>
              <a:gd name="connsiteX5" fmla="*/ 59083 w 61456"/>
              <a:gd name="connsiteY5" fmla="*/ 177718 h 268206"/>
              <a:gd name="connsiteX6" fmla="*/ 54321 w 61456"/>
              <a:gd name="connsiteY6" fmla="*/ 225343 h 268206"/>
              <a:gd name="connsiteX7" fmla="*/ 25746 w 61456"/>
              <a:gd name="connsiteY7" fmla="*/ 244393 h 268206"/>
              <a:gd name="connsiteX8" fmla="*/ 6696 w 61456"/>
              <a:gd name="connsiteY8" fmla="*/ 268206 h 26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56" h="268206">
                <a:moveTo>
                  <a:pt x="40033" y="1506"/>
                </a:moveTo>
                <a:cubicBezTo>
                  <a:pt x="28921" y="4681"/>
                  <a:pt x="10143" y="0"/>
                  <a:pt x="6696" y="11031"/>
                </a:cubicBezTo>
                <a:cubicBezTo>
                  <a:pt x="0" y="32460"/>
                  <a:pt x="9414" y="56312"/>
                  <a:pt x="16221" y="77706"/>
                </a:cubicBezTo>
                <a:cubicBezTo>
                  <a:pt x="20762" y="91977"/>
                  <a:pt x="33335" y="102411"/>
                  <a:pt x="40033" y="115806"/>
                </a:cubicBezTo>
                <a:cubicBezTo>
                  <a:pt x="43208" y="122156"/>
                  <a:pt x="47065" y="128209"/>
                  <a:pt x="49558" y="134856"/>
                </a:cubicBezTo>
                <a:cubicBezTo>
                  <a:pt x="52443" y="142548"/>
                  <a:pt x="57789" y="171245"/>
                  <a:pt x="59083" y="177718"/>
                </a:cubicBezTo>
                <a:cubicBezTo>
                  <a:pt x="57496" y="193593"/>
                  <a:pt x="61456" y="211073"/>
                  <a:pt x="54321" y="225343"/>
                </a:cubicBezTo>
                <a:cubicBezTo>
                  <a:pt x="49202" y="235582"/>
                  <a:pt x="25746" y="244393"/>
                  <a:pt x="25746" y="244393"/>
                </a:cubicBezTo>
                <a:cubicBezTo>
                  <a:pt x="13730" y="262417"/>
                  <a:pt x="20268" y="254634"/>
                  <a:pt x="6696" y="26820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510088" y="3833813"/>
            <a:ext cx="752475" cy="0"/>
          </a:xfrm>
          <a:custGeom>
            <a:avLst/>
            <a:gdLst>
              <a:gd name="connsiteX0" fmla="*/ 752475 w 752475"/>
              <a:gd name="connsiteY0" fmla="*/ 0 h 0"/>
              <a:gd name="connsiteX1" fmla="*/ 0 w 7524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475">
                <a:moveTo>
                  <a:pt x="752475" y="0"/>
                </a:move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90153" y="3643314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범위 중</a:t>
            </a:r>
            <a:endParaRPr lang="en-US" altLang="ko-KR" sz="1200" dirty="0" smtClean="0"/>
          </a:p>
          <a:p>
            <a:r>
              <a:rPr lang="ko-KR" altLang="en-US" sz="1200" dirty="0" smtClean="0"/>
              <a:t>하나가 나온다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6786578" y="4286256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00892" y="407194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0~4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5429256" y="5357826"/>
            <a:ext cx="14287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16200000" flipH="1">
            <a:off x="5429256" y="5357826"/>
            <a:ext cx="14287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72132" y="526436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발생할 수</a:t>
            </a:r>
            <a:endParaRPr lang="ko-KR" altLang="en-US" sz="1400" dirty="0"/>
          </a:p>
        </p:txBody>
      </p:sp>
      <p:sp>
        <p:nvSpPr>
          <p:cNvPr id="26" name="자유형 25"/>
          <p:cNvSpPr/>
          <p:nvPr/>
        </p:nvSpPr>
        <p:spPr>
          <a:xfrm>
            <a:off x="4062413" y="4842390"/>
            <a:ext cx="1738312" cy="624960"/>
          </a:xfrm>
          <a:custGeom>
            <a:avLst/>
            <a:gdLst>
              <a:gd name="connsiteX0" fmla="*/ 1738312 w 1738312"/>
              <a:gd name="connsiteY0" fmla="*/ 615435 h 624960"/>
              <a:gd name="connsiteX1" fmla="*/ 1633537 w 1738312"/>
              <a:gd name="connsiteY1" fmla="*/ 624960 h 624960"/>
              <a:gd name="connsiteX2" fmla="*/ 1404937 w 1738312"/>
              <a:gd name="connsiteY2" fmla="*/ 620198 h 624960"/>
              <a:gd name="connsiteX3" fmla="*/ 1352550 w 1738312"/>
              <a:gd name="connsiteY3" fmla="*/ 586860 h 624960"/>
              <a:gd name="connsiteX4" fmla="*/ 1328737 w 1738312"/>
              <a:gd name="connsiteY4" fmla="*/ 567810 h 624960"/>
              <a:gd name="connsiteX5" fmla="*/ 1319212 w 1738312"/>
              <a:gd name="connsiteY5" fmla="*/ 553523 h 624960"/>
              <a:gd name="connsiteX6" fmla="*/ 1295400 w 1738312"/>
              <a:gd name="connsiteY6" fmla="*/ 539235 h 624960"/>
              <a:gd name="connsiteX7" fmla="*/ 1285875 w 1738312"/>
              <a:gd name="connsiteY7" fmla="*/ 520185 h 624960"/>
              <a:gd name="connsiteX8" fmla="*/ 1252537 w 1738312"/>
              <a:gd name="connsiteY8" fmla="*/ 486848 h 624960"/>
              <a:gd name="connsiteX9" fmla="*/ 1228725 w 1738312"/>
              <a:gd name="connsiteY9" fmla="*/ 448748 h 624960"/>
              <a:gd name="connsiteX10" fmla="*/ 1209675 w 1738312"/>
              <a:gd name="connsiteY10" fmla="*/ 420173 h 624960"/>
              <a:gd name="connsiteX11" fmla="*/ 1195387 w 1738312"/>
              <a:gd name="connsiteY11" fmla="*/ 401123 h 624960"/>
              <a:gd name="connsiteX12" fmla="*/ 1157287 w 1738312"/>
              <a:gd name="connsiteY12" fmla="*/ 343973 h 624960"/>
              <a:gd name="connsiteX13" fmla="*/ 1147762 w 1738312"/>
              <a:gd name="connsiteY13" fmla="*/ 315398 h 624960"/>
              <a:gd name="connsiteX14" fmla="*/ 1109662 w 1738312"/>
              <a:gd name="connsiteY14" fmla="*/ 258248 h 624960"/>
              <a:gd name="connsiteX15" fmla="*/ 1104900 w 1738312"/>
              <a:gd name="connsiteY15" fmla="*/ 243960 h 624960"/>
              <a:gd name="connsiteX16" fmla="*/ 1090612 w 1738312"/>
              <a:gd name="connsiteY16" fmla="*/ 224910 h 624960"/>
              <a:gd name="connsiteX17" fmla="*/ 1081087 w 1738312"/>
              <a:gd name="connsiteY17" fmla="*/ 210623 h 624960"/>
              <a:gd name="connsiteX18" fmla="*/ 1071562 w 1738312"/>
              <a:gd name="connsiteY18" fmla="*/ 191573 h 624960"/>
              <a:gd name="connsiteX19" fmla="*/ 1028700 w 1738312"/>
              <a:gd name="connsiteY19" fmla="*/ 139185 h 624960"/>
              <a:gd name="connsiteX20" fmla="*/ 995362 w 1738312"/>
              <a:gd name="connsiteY20" fmla="*/ 105848 h 624960"/>
              <a:gd name="connsiteX21" fmla="*/ 966787 w 1738312"/>
              <a:gd name="connsiteY21" fmla="*/ 86798 h 624960"/>
              <a:gd name="connsiteX22" fmla="*/ 923925 w 1738312"/>
              <a:gd name="connsiteY22" fmla="*/ 62985 h 624960"/>
              <a:gd name="connsiteX23" fmla="*/ 904875 w 1738312"/>
              <a:gd name="connsiteY23" fmla="*/ 58223 h 624960"/>
              <a:gd name="connsiteX24" fmla="*/ 890587 w 1738312"/>
              <a:gd name="connsiteY24" fmla="*/ 48698 h 624960"/>
              <a:gd name="connsiteX25" fmla="*/ 847725 w 1738312"/>
              <a:gd name="connsiteY25" fmla="*/ 43935 h 624960"/>
              <a:gd name="connsiteX26" fmla="*/ 704850 w 1738312"/>
              <a:gd name="connsiteY26" fmla="*/ 39173 h 624960"/>
              <a:gd name="connsiteX27" fmla="*/ 666750 w 1738312"/>
              <a:gd name="connsiteY27" fmla="*/ 34410 h 624960"/>
              <a:gd name="connsiteX28" fmla="*/ 633412 w 1738312"/>
              <a:gd name="connsiteY28" fmla="*/ 24885 h 624960"/>
              <a:gd name="connsiteX29" fmla="*/ 595312 w 1738312"/>
              <a:gd name="connsiteY29" fmla="*/ 20123 h 624960"/>
              <a:gd name="connsiteX30" fmla="*/ 561975 w 1738312"/>
              <a:gd name="connsiteY30" fmla="*/ 15360 h 624960"/>
              <a:gd name="connsiteX31" fmla="*/ 452437 w 1738312"/>
              <a:gd name="connsiteY31" fmla="*/ 10598 h 624960"/>
              <a:gd name="connsiteX32" fmla="*/ 0 w 1738312"/>
              <a:gd name="connsiteY32" fmla="*/ 1073 h 62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38312" h="624960">
                <a:moveTo>
                  <a:pt x="1738312" y="615435"/>
                </a:moveTo>
                <a:cubicBezTo>
                  <a:pt x="1704173" y="619703"/>
                  <a:pt x="1667593" y="624960"/>
                  <a:pt x="1633537" y="624960"/>
                </a:cubicBezTo>
                <a:cubicBezTo>
                  <a:pt x="1557320" y="624960"/>
                  <a:pt x="1481137" y="621785"/>
                  <a:pt x="1404937" y="620198"/>
                </a:cubicBezTo>
                <a:cubicBezTo>
                  <a:pt x="1387475" y="609085"/>
                  <a:pt x="1368713" y="599790"/>
                  <a:pt x="1352550" y="586860"/>
                </a:cubicBezTo>
                <a:cubicBezTo>
                  <a:pt x="1344612" y="580510"/>
                  <a:pt x="1335925" y="574998"/>
                  <a:pt x="1328737" y="567810"/>
                </a:cubicBezTo>
                <a:cubicBezTo>
                  <a:pt x="1324690" y="563763"/>
                  <a:pt x="1323558" y="557248"/>
                  <a:pt x="1319212" y="553523"/>
                </a:cubicBezTo>
                <a:cubicBezTo>
                  <a:pt x="1312184" y="547499"/>
                  <a:pt x="1303337" y="543998"/>
                  <a:pt x="1295400" y="539235"/>
                </a:cubicBezTo>
                <a:cubicBezTo>
                  <a:pt x="1292225" y="532885"/>
                  <a:pt x="1290371" y="525680"/>
                  <a:pt x="1285875" y="520185"/>
                </a:cubicBezTo>
                <a:cubicBezTo>
                  <a:pt x="1275923" y="508022"/>
                  <a:pt x="1261254" y="499924"/>
                  <a:pt x="1252537" y="486848"/>
                </a:cubicBezTo>
                <a:cubicBezTo>
                  <a:pt x="1223659" y="443529"/>
                  <a:pt x="1268951" y="511960"/>
                  <a:pt x="1228725" y="448748"/>
                </a:cubicBezTo>
                <a:cubicBezTo>
                  <a:pt x="1222579" y="439090"/>
                  <a:pt x="1216240" y="429551"/>
                  <a:pt x="1209675" y="420173"/>
                </a:cubicBezTo>
                <a:cubicBezTo>
                  <a:pt x="1205123" y="413670"/>
                  <a:pt x="1199242" y="408062"/>
                  <a:pt x="1195387" y="401123"/>
                </a:cubicBezTo>
                <a:cubicBezTo>
                  <a:pt x="1163890" y="344428"/>
                  <a:pt x="1219737" y="416830"/>
                  <a:pt x="1157287" y="343973"/>
                </a:cubicBezTo>
                <a:cubicBezTo>
                  <a:pt x="1154112" y="334448"/>
                  <a:pt x="1152638" y="324175"/>
                  <a:pt x="1147762" y="315398"/>
                </a:cubicBezTo>
                <a:cubicBezTo>
                  <a:pt x="1136643" y="295384"/>
                  <a:pt x="1109662" y="258248"/>
                  <a:pt x="1109662" y="258248"/>
                </a:cubicBezTo>
                <a:cubicBezTo>
                  <a:pt x="1108075" y="253485"/>
                  <a:pt x="1107391" y="248319"/>
                  <a:pt x="1104900" y="243960"/>
                </a:cubicBezTo>
                <a:cubicBezTo>
                  <a:pt x="1100962" y="237068"/>
                  <a:pt x="1095226" y="231369"/>
                  <a:pt x="1090612" y="224910"/>
                </a:cubicBezTo>
                <a:cubicBezTo>
                  <a:pt x="1087285" y="220253"/>
                  <a:pt x="1083927" y="215593"/>
                  <a:pt x="1081087" y="210623"/>
                </a:cubicBezTo>
                <a:cubicBezTo>
                  <a:pt x="1077565" y="204459"/>
                  <a:pt x="1075500" y="197480"/>
                  <a:pt x="1071562" y="191573"/>
                </a:cubicBezTo>
                <a:cubicBezTo>
                  <a:pt x="1030122" y="129414"/>
                  <a:pt x="1057955" y="172620"/>
                  <a:pt x="1028700" y="139185"/>
                </a:cubicBezTo>
                <a:cubicBezTo>
                  <a:pt x="976490" y="79516"/>
                  <a:pt x="1034767" y="138686"/>
                  <a:pt x="995362" y="105848"/>
                </a:cubicBezTo>
                <a:cubicBezTo>
                  <a:pt x="971579" y="86028"/>
                  <a:pt x="991897" y="95167"/>
                  <a:pt x="966787" y="86798"/>
                </a:cubicBezTo>
                <a:cubicBezTo>
                  <a:pt x="941210" y="69746"/>
                  <a:pt x="945926" y="69271"/>
                  <a:pt x="923925" y="62985"/>
                </a:cubicBezTo>
                <a:cubicBezTo>
                  <a:pt x="917631" y="61187"/>
                  <a:pt x="911225" y="59810"/>
                  <a:pt x="904875" y="58223"/>
                </a:cubicBezTo>
                <a:cubicBezTo>
                  <a:pt x="900112" y="55048"/>
                  <a:pt x="896140" y="50086"/>
                  <a:pt x="890587" y="48698"/>
                </a:cubicBezTo>
                <a:cubicBezTo>
                  <a:pt x="876641" y="45211"/>
                  <a:pt x="862081" y="44671"/>
                  <a:pt x="847725" y="43935"/>
                </a:cubicBezTo>
                <a:cubicBezTo>
                  <a:pt x="800136" y="41495"/>
                  <a:pt x="752475" y="40760"/>
                  <a:pt x="704850" y="39173"/>
                </a:cubicBezTo>
                <a:cubicBezTo>
                  <a:pt x="692150" y="37585"/>
                  <a:pt x="679300" y="36920"/>
                  <a:pt x="666750" y="34410"/>
                </a:cubicBezTo>
                <a:cubicBezTo>
                  <a:pt x="655417" y="32143"/>
                  <a:pt x="644745" y="27151"/>
                  <a:pt x="633412" y="24885"/>
                </a:cubicBezTo>
                <a:cubicBezTo>
                  <a:pt x="620862" y="22375"/>
                  <a:pt x="607999" y="21815"/>
                  <a:pt x="595312" y="20123"/>
                </a:cubicBezTo>
                <a:cubicBezTo>
                  <a:pt x="584185" y="18639"/>
                  <a:pt x="573175" y="16107"/>
                  <a:pt x="561975" y="15360"/>
                </a:cubicBezTo>
                <a:cubicBezTo>
                  <a:pt x="525509" y="12929"/>
                  <a:pt x="488966" y="11764"/>
                  <a:pt x="452437" y="10598"/>
                </a:cubicBezTo>
                <a:cubicBezTo>
                  <a:pt x="120360" y="0"/>
                  <a:pt x="212141" y="1073"/>
                  <a:pt x="0" y="107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643306" y="47148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범위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786446" y="5786454"/>
            <a:ext cx="2962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)(</a:t>
            </a:r>
            <a:r>
              <a:rPr lang="en-US" altLang="ko-KR" sz="1600" dirty="0" err="1" smtClean="0"/>
              <a:t>Math.random</a:t>
            </a:r>
            <a:r>
              <a:rPr lang="en-US" altLang="ko-KR" sz="1600" dirty="0" smtClean="0"/>
              <a:t>()*</a:t>
            </a:r>
            <a:r>
              <a:rPr lang="ko-KR" altLang="en-US" sz="1600" dirty="0" err="1" smtClean="0"/>
              <a:t>발생할수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0800000" flipV="1">
            <a:off x="1142976" y="2357430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5918" y="2143116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생성자가 존재하지 않는 클래스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1021266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긴문자열</a:t>
            </a:r>
            <a:r>
              <a:rPr lang="ko-KR" altLang="en-US" dirty="0" smtClean="0"/>
              <a:t> 다루기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String  : </a:t>
            </a:r>
            <a:r>
              <a:rPr lang="ko-KR" altLang="en-US" sz="1600" dirty="0" smtClean="0"/>
              <a:t>짧은 문자열을 다룰 때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중복문자열을 저장하지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StringBuffer</a:t>
            </a:r>
            <a:r>
              <a:rPr lang="en-US" altLang="ko-KR" sz="1600" dirty="0" smtClean="0"/>
              <a:t> :  JDK1.1</a:t>
            </a:r>
            <a:r>
              <a:rPr lang="ko-KR" altLang="en-US" sz="1600" dirty="0" smtClean="0"/>
              <a:t>에서부터 지원되는 클래스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속도 느림</a:t>
            </a:r>
            <a:r>
              <a:rPr lang="en-US" altLang="ko-KR" sz="1600" dirty="0" smtClean="0"/>
              <a:t>. (</a:t>
            </a:r>
            <a:r>
              <a:rPr lang="ko-KR" altLang="en-US" sz="1600" dirty="0" err="1" smtClean="0"/>
              <a:t>동기화처리</a:t>
            </a:r>
            <a:r>
              <a:rPr lang="en-US" altLang="ko-KR" sz="1600" dirty="0" smtClean="0"/>
              <a:t>-multi-thread</a:t>
            </a:r>
            <a:r>
              <a:rPr lang="ko-KR" altLang="en-US" sz="1600" dirty="0" smtClean="0"/>
              <a:t>에서 동시접근 불가능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StringBuilder</a:t>
            </a:r>
            <a:r>
              <a:rPr lang="en-US" altLang="ko-KR" sz="1600" dirty="0" smtClean="0"/>
              <a:t> : JDK1.5</a:t>
            </a:r>
            <a:r>
              <a:rPr lang="ko-KR" altLang="en-US" sz="1600" dirty="0" smtClean="0"/>
              <a:t>에서부터 지원되는 클래스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속도 빠르다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동기화</a:t>
            </a:r>
            <a:r>
              <a:rPr lang="en-US" altLang="ko-KR" sz="1600" dirty="0" smtClean="0"/>
              <a:t>x- multi-</a:t>
            </a:r>
            <a:r>
              <a:rPr lang="en-US" altLang="ko-KR" sz="1600" dirty="0" err="1" smtClean="0"/>
              <a:t>threadd</a:t>
            </a:r>
            <a:r>
              <a:rPr lang="ko-KR" altLang="en-US" sz="1600" dirty="0" smtClean="0"/>
              <a:t>에서 동시접근 가능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왼쪽 중괄호 4"/>
          <p:cNvSpPr/>
          <p:nvPr/>
        </p:nvSpPr>
        <p:spPr>
          <a:xfrm>
            <a:off x="357158" y="1357298"/>
            <a:ext cx="45719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00025" y="1538288"/>
            <a:ext cx="309563" cy="604837"/>
          </a:xfrm>
          <a:custGeom>
            <a:avLst/>
            <a:gdLst>
              <a:gd name="connsiteX0" fmla="*/ 152400 w 309563"/>
              <a:gd name="connsiteY0" fmla="*/ 4762 h 604837"/>
              <a:gd name="connsiteX1" fmla="*/ 138113 w 309563"/>
              <a:gd name="connsiteY1" fmla="*/ 0 h 604837"/>
              <a:gd name="connsiteX2" fmla="*/ 123825 w 309563"/>
              <a:gd name="connsiteY2" fmla="*/ 4762 h 604837"/>
              <a:gd name="connsiteX3" fmla="*/ 90488 w 309563"/>
              <a:gd name="connsiteY3" fmla="*/ 42862 h 604837"/>
              <a:gd name="connsiteX4" fmla="*/ 80963 w 309563"/>
              <a:gd name="connsiteY4" fmla="*/ 57150 h 604837"/>
              <a:gd name="connsiteX5" fmla="*/ 52388 w 309563"/>
              <a:gd name="connsiteY5" fmla="*/ 95250 h 604837"/>
              <a:gd name="connsiteX6" fmla="*/ 42863 w 309563"/>
              <a:gd name="connsiteY6" fmla="*/ 114300 h 604837"/>
              <a:gd name="connsiteX7" fmla="*/ 33338 w 309563"/>
              <a:gd name="connsiteY7" fmla="*/ 147637 h 604837"/>
              <a:gd name="connsiteX8" fmla="*/ 23813 w 309563"/>
              <a:gd name="connsiteY8" fmla="*/ 161925 h 604837"/>
              <a:gd name="connsiteX9" fmla="*/ 19050 w 309563"/>
              <a:gd name="connsiteY9" fmla="*/ 176212 h 604837"/>
              <a:gd name="connsiteX10" fmla="*/ 9525 w 309563"/>
              <a:gd name="connsiteY10" fmla="*/ 200025 h 604837"/>
              <a:gd name="connsiteX11" fmla="*/ 0 w 309563"/>
              <a:gd name="connsiteY11" fmla="*/ 252412 h 604837"/>
              <a:gd name="connsiteX12" fmla="*/ 4763 w 309563"/>
              <a:gd name="connsiteY12" fmla="*/ 414337 h 604837"/>
              <a:gd name="connsiteX13" fmla="*/ 14288 w 309563"/>
              <a:gd name="connsiteY13" fmla="*/ 433387 h 604837"/>
              <a:gd name="connsiteX14" fmla="*/ 19050 w 309563"/>
              <a:gd name="connsiteY14" fmla="*/ 447675 h 604837"/>
              <a:gd name="connsiteX15" fmla="*/ 38100 w 309563"/>
              <a:gd name="connsiteY15" fmla="*/ 476250 h 604837"/>
              <a:gd name="connsiteX16" fmla="*/ 57150 w 309563"/>
              <a:gd name="connsiteY16" fmla="*/ 509587 h 604837"/>
              <a:gd name="connsiteX17" fmla="*/ 71438 w 309563"/>
              <a:gd name="connsiteY17" fmla="*/ 519112 h 604837"/>
              <a:gd name="connsiteX18" fmla="*/ 80963 w 309563"/>
              <a:gd name="connsiteY18" fmla="*/ 533400 h 604837"/>
              <a:gd name="connsiteX19" fmla="*/ 100013 w 309563"/>
              <a:gd name="connsiteY19" fmla="*/ 542925 h 604837"/>
              <a:gd name="connsiteX20" fmla="*/ 128588 w 309563"/>
              <a:gd name="connsiteY20" fmla="*/ 557212 h 604837"/>
              <a:gd name="connsiteX21" fmla="*/ 142875 w 309563"/>
              <a:gd name="connsiteY21" fmla="*/ 566737 h 604837"/>
              <a:gd name="connsiteX22" fmla="*/ 209550 w 309563"/>
              <a:gd name="connsiteY22" fmla="*/ 585787 h 604837"/>
              <a:gd name="connsiteX23" fmla="*/ 228600 w 309563"/>
              <a:gd name="connsiteY23" fmla="*/ 595312 h 604837"/>
              <a:gd name="connsiteX24" fmla="*/ 252413 w 309563"/>
              <a:gd name="connsiteY24" fmla="*/ 600075 h 604837"/>
              <a:gd name="connsiteX25" fmla="*/ 271463 w 309563"/>
              <a:gd name="connsiteY25" fmla="*/ 604837 h 604837"/>
              <a:gd name="connsiteX26" fmla="*/ 295275 w 309563"/>
              <a:gd name="connsiteY26" fmla="*/ 600075 h 604837"/>
              <a:gd name="connsiteX27" fmla="*/ 309563 w 309563"/>
              <a:gd name="connsiteY27" fmla="*/ 590550 h 60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9563" h="604837">
                <a:moveTo>
                  <a:pt x="152400" y="4762"/>
                </a:moveTo>
                <a:cubicBezTo>
                  <a:pt x="147638" y="3175"/>
                  <a:pt x="143133" y="0"/>
                  <a:pt x="138113" y="0"/>
                </a:cubicBezTo>
                <a:cubicBezTo>
                  <a:pt x="133093" y="0"/>
                  <a:pt x="127910" y="1844"/>
                  <a:pt x="123825" y="4762"/>
                </a:cubicBezTo>
                <a:cubicBezTo>
                  <a:pt x="111602" y="13492"/>
                  <a:pt x="99168" y="30710"/>
                  <a:pt x="90488" y="42862"/>
                </a:cubicBezTo>
                <a:cubicBezTo>
                  <a:pt x="87161" y="47520"/>
                  <a:pt x="84330" y="52521"/>
                  <a:pt x="80963" y="57150"/>
                </a:cubicBezTo>
                <a:cubicBezTo>
                  <a:pt x="71626" y="69989"/>
                  <a:pt x="59488" y="81051"/>
                  <a:pt x="52388" y="95250"/>
                </a:cubicBezTo>
                <a:cubicBezTo>
                  <a:pt x="49213" y="101600"/>
                  <a:pt x="45356" y="107653"/>
                  <a:pt x="42863" y="114300"/>
                </a:cubicBezTo>
                <a:cubicBezTo>
                  <a:pt x="38288" y="126499"/>
                  <a:pt x="39092" y="136129"/>
                  <a:pt x="33338" y="147637"/>
                </a:cubicBezTo>
                <a:cubicBezTo>
                  <a:pt x="30778" y="152757"/>
                  <a:pt x="26373" y="156805"/>
                  <a:pt x="23813" y="161925"/>
                </a:cubicBezTo>
                <a:cubicBezTo>
                  <a:pt x="21568" y="166415"/>
                  <a:pt x="20813" y="171512"/>
                  <a:pt x="19050" y="176212"/>
                </a:cubicBezTo>
                <a:cubicBezTo>
                  <a:pt x="16048" y="184217"/>
                  <a:pt x="12700" y="192087"/>
                  <a:pt x="9525" y="200025"/>
                </a:cubicBezTo>
                <a:cubicBezTo>
                  <a:pt x="7978" y="207763"/>
                  <a:pt x="0" y="246325"/>
                  <a:pt x="0" y="252412"/>
                </a:cubicBezTo>
                <a:cubicBezTo>
                  <a:pt x="0" y="306410"/>
                  <a:pt x="513" y="360506"/>
                  <a:pt x="4763" y="414337"/>
                </a:cubicBezTo>
                <a:cubicBezTo>
                  <a:pt x="5322" y="421414"/>
                  <a:pt x="11491" y="426861"/>
                  <a:pt x="14288" y="433387"/>
                </a:cubicBezTo>
                <a:cubicBezTo>
                  <a:pt x="16265" y="438001"/>
                  <a:pt x="16612" y="443287"/>
                  <a:pt x="19050" y="447675"/>
                </a:cubicBezTo>
                <a:cubicBezTo>
                  <a:pt x="24609" y="457682"/>
                  <a:pt x="32980" y="466011"/>
                  <a:pt x="38100" y="476250"/>
                </a:cubicBezTo>
                <a:cubicBezTo>
                  <a:pt x="41836" y="483721"/>
                  <a:pt x="50418" y="502855"/>
                  <a:pt x="57150" y="509587"/>
                </a:cubicBezTo>
                <a:cubicBezTo>
                  <a:pt x="61198" y="513634"/>
                  <a:pt x="66675" y="515937"/>
                  <a:pt x="71438" y="519112"/>
                </a:cubicBezTo>
                <a:cubicBezTo>
                  <a:pt x="74613" y="523875"/>
                  <a:pt x="76566" y="529736"/>
                  <a:pt x="80963" y="533400"/>
                </a:cubicBezTo>
                <a:cubicBezTo>
                  <a:pt x="86417" y="537945"/>
                  <a:pt x="93849" y="539403"/>
                  <a:pt x="100013" y="542925"/>
                </a:cubicBezTo>
                <a:cubicBezTo>
                  <a:pt x="125862" y="557696"/>
                  <a:pt x="102393" y="548481"/>
                  <a:pt x="128588" y="557212"/>
                </a:cubicBezTo>
                <a:cubicBezTo>
                  <a:pt x="133350" y="560387"/>
                  <a:pt x="137592" y="564536"/>
                  <a:pt x="142875" y="566737"/>
                </a:cubicBezTo>
                <a:cubicBezTo>
                  <a:pt x="173980" y="579698"/>
                  <a:pt x="181417" y="580161"/>
                  <a:pt x="209550" y="585787"/>
                </a:cubicBezTo>
                <a:cubicBezTo>
                  <a:pt x="215900" y="588962"/>
                  <a:pt x="221865" y="593067"/>
                  <a:pt x="228600" y="595312"/>
                </a:cubicBezTo>
                <a:cubicBezTo>
                  <a:pt x="236279" y="597872"/>
                  <a:pt x="244511" y="598319"/>
                  <a:pt x="252413" y="600075"/>
                </a:cubicBezTo>
                <a:cubicBezTo>
                  <a:pt x="258803" y="601495"/>
                  <a:pt x="265113" y="603250"/>
                  <a:pt x="271463" y="604837"/>
                </a:cubicBezTo>
                <a:cubicBezTo>
                  <a:pt x="279400" y="603250"/>
                  <a:pt x="287696" y="602917"/>
                  <a:pt x="295275" y="600075"/>
                </a:cubicBezTo>
                <a:cubicBezTo>
                  <a:pt x="300635" y="598065"/>
                  <a:pt x="309563" y="590550"/>
                  <a:pt x="309563" y="5905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1947438"/>
            <a:ext cx="599234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긴 문자열을 다룰 때 사용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중복문자열을 여러 개 만들 수 있다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문자열을 메모리에 직접 생성하고 조작한다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StringBuilder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sb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StringBuilder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StringBuilder</a:t>
            </a:r>
            <a:r>
              <a:rPr lang="en-US" altLang="ko-KR" sz="1600" dirty="0" smtClean="0"/>
              <a:t> sb1=new </a:t>
            </a:r>
            <a:r>
              <a:rPr lang="en-US" altLang="ko-KR" sz="1600" dirty="0" err="1" smtClean="0"/>
              <a:t>StringBuilder</a:t>
            </a:r>
            <a:r>
              <a:rPr lang="en-US" altLang="ko-KR" sz="1600" dirty="0" smtClean="0"/>
              <a:t>(“hello”);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값을 붙이기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문자열로 붙는다</a:t>
            </a:r>
            <a:r>
              <a:rPr lang="en-US" altLang="ko-KR" sz="1600" dirty="0" smtClean="0"/>
              <a:t>.</a:t>
            </a:r>
            <a:endParaRPr lang="en-US" altLang="ko-KR" sz="1600" i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sb.append</a:t>
            </a:r>
            <a:r>
              <a:rPr lang="en-US" altLang="ko-KR" sz="1600" dirty="0" smtClean="0"/>
              <a:t>(10);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sb.append</a:t>
            </a:r>
            <a:r>
              <a:rPr lang="en-US" altLang="ko-KR" sz="1600" dirty="0" smtClean="0"/>
              <a:t>(true);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sb1.append(“</a:t>
            </a:r>
            <a:r>
              <a:rPr lang="ko-KR" altLang="en-US" sz="1600" dirty="0" err="1" smtClean="0"/>
              <a:t>포항항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기존에 값 사이에 값을 삽입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sb.insert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   </a:t>
            </a:r>
            <a:r>
              <a:rPr lang="en-US" altLang="ko-KR" sz="1600" dirty="0" err="1" smtClean="0"/>
              <a:t>sb.insert</a:t>
            </a:r>
            <a:r>
              <a:rPr lang="en-US" altLang="ko-KR" sz="1600" dirty="0" smtClean="0"/>
              <a:t>(3,”</a:t>
            </a:r>
            <a:r>
              <a:rPr lang="ko-KR" altLang="en-US" sz="1600" dirty="0" smtClean="0"/>
              <a:t>선경</a:t>
            </a:r>
            <a:r>
              <a:rPr lang="en-US" altLang="ko-KR" sz="1600" dirty="0" smtClean="0"/>
              <a:t>”)</a:t>
            </a:r>
          </a:p>
          <a:p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4348" y="2681583"/>
            <a:ext cx="596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” &lt;- </a:t>
            </a:r>
            <a:r>
              <a:rPr lang="ko-KR" altLang="en-US" sz="1200" dirty="0" smtClean="0"/>
              <a:t>짧은 문자열 </a:t>
            </a:r>
            <a:endParaRPr lang="en-US" altLang="ko-KR" sz="1200" dirty="0" smtClean="0"/>
          </a:p>
          <a:p>
            <a:r>
              <a:rPr lang="en-US" altLang="ko-KR" sz="1200" dirty="0" smtClean="0"/>
              <a:t>“</a:t>
            </a:r>
            <a:r>
              <a:rPr lang="ko-KR" altLang="en-US" sz="1200" dirty="0" err="1" smtClean="0"/>
              <a:t>펭</a:t>
            </a:r>
            <a:r>
              <a:rPr lang="en-US" altLang="ko-KR" sz="1200" dirty="0" smtClean="0"/>
              <a:t>”+”</a:t>
            </a:r>
            <a:r>
              <a:rPr lang="ko-KR" altLang="en-US" sz="1200" dirty="0" smtClean="0"/>
              <a:t>하</a:t>
            </a:r>
            <a:r>
              <a:rPr lang="en-US" altLang="ko-KR" sz="1200" dirty="0" smtClean="0"/>
              <a:t>”    &lt;- </a:t>
            </a:r>
            <a:r>
              <a:rPr lang="ko-KR" altLang="en-US" sz="1200" dirty="0" smtClean="0"/>
              <a:t>긴 문자열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글자수와 상관 없이 문자열을 붙여서 사용하는 경우 </a:t>
            </a:r>
            <a:r>
              <a:rPr lang="en-US" altLang="ko-KR" sz="1200" dirty="0" smtClean="0"/>
              <a:t>)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14810" y="4572008"/>
            <a:ext cx="1214446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86446" y="4572008"/>
            <a:ext cx="2071702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6248" y="5572140"/>
            <a:ext cx="428628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14876" y="5572140"/>
            <a:ext cx="57150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5857884" y="571501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5072063" y="5376020"/>
            <a:ext cx="923925" cy="243730"/>
          </a:xfrm>
          <a:custGeom>
            <a:avLst/>
            <a:gdLst>
              <a:gd name="connsiteX0" fmla="*/ 923925 w 923925"/>
              <a:gd name="connsiteY0" fmla="*/ 181818 h 243730"/>
              <a:gd name="connsiteX1" fmla="*/ 900112 w 923925"/>
              <a:gd name="connsiteY1" fmla="*/ 138955 h 243730"/>
              <a:gd name="connsiteX2" fmla="*/ 890587 w 923925"/>
              <a:gd name="connsiteY2" fmla="*/ 124668 h 243730"/>
              <a:gd name="connsiteX3" fmla="*/ 866775 w 923925"/>
              <a:gd name="connsiteY3" fmla="*/ 81805 h 243730"/>
              <a:gd name="connsiteX4" fmla="*/ 852487 w 923925"/>
              <a:gd name="connsiteY4" fmla="*/ 72280 h 243730"/>
              <a:gd name="connsiteX5" fmla="*/ 833437 w 923925"/>
              <a:gd name="connsiteY5" fmla="*/ 62755 h 243730"/>
              <a:gd name="connsiteX6" fmla="*/ 804862 w 923925"/>
              <a:gd name="connsiteY6" fmla="*/ 53230 h 243730"/>
              <a:gd name="connsiteX7" fmla="*/ 785812 w 923925"/>
              <a:gd name="connsiteY7" fmla="*/ 38943 h 243730"/>
              <a:gd name="connsiteX8" fmla="*/ 752475 w 923925"/>
              <a:gd name="connsiteY8" fmla="*/ 29418 h 243730"/>
              <a:gd name="connsiteX9" fmla="*/ 738187 w 923925"/>
              <a:gd name="connsiteY9" fmla="*/ 19893 h 243730"/>
              <a:gd name="connsiteX10" fmla="*/ 704850 w 923925"/>
              <a:gd name="connsiteY10" fmla="*/ 15130 h 243730"/>
              <a:gd name="connsiteX11" fmla="*/ 681037 w 923925"/>
              <a:gd name="connsiteY11" fmla="*/ 10368 h 243730"/>
              <a:gd name="connsiteX12" fmla="*/ 419100 w 923925"/>
              <a:gd name="connsiteY12" fmla="*/ 19893 h 243730"/>
              <a:gd name="connsiteX13" fmla="*/ 404812 w 923925"/>
              <a:gd name="connsiteY13" fmla="*/ 24655 h 243730"/>
              <a:gd name="connsiteX14" fmla="*/ 357187 w 923925"/>
              <a:gd name="connsiteY14" fmla="*/ 38943 h 243730"/>
              <a:gd name="connsiteX15" fmla="*/ 342900 w 923925"/>
              <a:gd name="connsiteY15" fmla="*/ 48468 h 243730"/>
              <a:gd name="connsiteX16" fmla="*/ 285750 w 923925"/>
              <a:gd name="connsiteY16" fmla="*/ 72280 h 243730"/>
              <a:gd name="connsiteX17" fmla="*/ 261937 w 923925"/>
              <a:gd name="connsiteY17" fmla="*/ 86568 h 243730"/>
              <a:gd name="connsiteX18" fmla="*/ 247650 w 923925"/>
              <a:gd name="connsiteY18" fmla="*/ 96093 h 243730"/>
              <a:gd name="connsiteX19" fmla="*/ 233362 w 923925"/>
              <a:gd name="connsiteY19" fmla="*/ 100855 h 243730"/>
              <a:gd name="connsiteX20" fmla="*/ 204787 w 923925"/>
              <a:gd name="connsiteY20" fmla="*/ 119905 h 243730"/>
              <a:gd name="connsiteX21" fmla="*/ 185737 w 923925"/>
              <a:gd name="connsiteY21" fmla="*/ 129430 h 243730"/>
              <a:gd name="connsiteX22" fmla="*/ 142875 w 923925"/>
              <a:gd name="connsiteY22" fmla="*/ 153243 h 243730"/>
              <a:gd name="connsiteX23" fmla="*/ 104775 w 923925"/>
              <a:gd name="connsiteY23" fmla="*/ 177055 h 243730"/>
              <a:gd name="connsiteX24" fmla="*/ 85725 w 923925"/>
              <a:gd name="connsiteY24" fmla="*/ 181818 h 243730"/>
              <a:gd name="connsiteX25" fmla="*/ 71437 w 923925"/>
              <a:gd name="connsiteY25" fmla="*/ 191343 h 243730"/>
              <a:gd name="connsiteX26" fmla="*/ 52387 w 923925"/>
              <a:gd name="connsiteY26" fmla="*/ 200868 h 243730"/>
              <a:gd name="connsiteX27" fmla="*/ 23812 w 923925"/>
              <a:gd name="connsiteY27" fmla="*/ 224680 h 243730"/>
              <a:gd name="connsiteX28" fmla="*/ 0 w 923925"/>
              <a:gd name="connsiteY28" fmla="*/ 243730 h 24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23925" h="243730">
                <a:moveTo>
                  <a:pt x="923925" y="181818"/>
                </a:moveTo>
                <a:cubicBezTo>
                  <a:pt x="915542" y="156670"/>
                  <a:pt x="921947" y="171706"/>
                  <a:pt x="900112" y="138955"/>
                </a:cubicBezTo>
                <a:lnTo>
                  <a:pt x="890587" y="124668"/>
                </a:lnTo>
                <a:cubicBezTo>
                  <a:pt x="885625" y="109779"/>
                  <a:pt x="880813" y="91163"/>
                  <a:pt x="866775" y="81805"/>
                </a:cubicBezTo>
                <a:cubicBezTo>
                  <a:pt x="862012" y="78630"/>
                  <a:pt x="857457" y="75120"/>
                  <a:pt x="852487" y="72280"/>
                </a:cubicBezTo>
                <a:cubicBezTo>
                  <a:pt x="846323" y="68758"/>
                  <a:pt x="840029" y="65392"/>
                  <a:pt x="833437" y="62755"/>
                </a:cubicBezTo>
                <a:cubicBezTo>
                  <a:pt x="824115" y="59026"/>
                  <a:pt x="804862" y="53230"/>
                  <a:pt x="804862" y="53230"/>
                </a:cubicBezTo>
                <a:cubicBezTo>
                  <a:pt x="798512" y="48468"/>
                  <a:pt x="792704" y="42881"/>
                  <a:pt x="785812" y="38943"/>
                </a:cubicBezTo>
                <a:cubicBezTo>
                  <a:pt x="780494" y="35904"/>
                  <a:pt x="756605" y="30450"/>
                  <a:pt x="752475" y="29418"/>
                </a:cubicBezTo>
                <a:cubicBezTo>
                  <a:pt x="747712" y="26243"/>
                  <a:pt x="743670" y="21538"/>
                  <a:pt x="738187" y="19893"/>
                </a:cubicBezTo>
                <a:cubicBezTo>
                  <a:pt x="727435" y="16667"/>
                  <a:pt x="715922" y="16975"/>
                  <a:pt x="704850" y="15130"/>
                </a:cubicBezTo>
                <a:cubicBezTo>
                  <a:pt x="696865" y="13799"/>
                  <a:pt x="688975" y="11955"/>
                  <a:pt x="681037" y="10368"/>
                </a:cubicBezTo>
                <a:cubicBezTo>
                  <a:pt x="651465" y="10959"/>
                  <a:pt x="498672" y="0"/>
                  <a:pt x="419100" y="19893"/>
                </a:cubicBezTo>
                <a:cubicBezTo>
                  <a:pt x="414230" y="21111"/>
                  <a:pt x="409575" y="23068"/>
                  <a:pt x="404812" y="24655"/>
                </a:cubicBezTo>
                <a:cubicBezTo>
                  <a:pt x="372662" y="46089"/>
                  <a:pt x="412906" y="22227"/>
                  <a:pt x="357187" y="38943"/>
                </a:cubicBezTo>
                <a:cubicBezTo>
                  <a:pt x="351705" y="40588"/>
                  <a:pt x="347925" y="45727"/>
                  <a:pt x="342900" y="48468"/>
                </a:cubicBezTo>
                <a:cubicBezTo>
                  <a:pt x="305708" y="68755"/>
                  <a:pt x="315458" y="64854"/>
                  <a:pt x="285750" y="72280"/>
                </a:cubicBezTo>
                <a:cubicBezTo>
                  <a:pt x="277812" y="77043"/>
                  <a:pt x="269787" y="81662"/>
                  <a:pt x="261937" y="86568"/>
                </a:cubicBezTo>
                <a:cubicBezTo>
                  <a:pt x="257083" y="89602"/>
                  <a:pt x="252769" y="93533"/>
                  <a:pt x="247650" y="96093"/>
                </a:cubicBezTo>
                <a:cubicBezTo>
                  <a:pt x="243160" y="98338"/>
                  <a:pt x="238125" y="99268"/>
                  <a:pt x="233362" y="100855"/>
                </a:cubicBezTo>
                <a:cubicBezTo>
                  <a:pt x="223837" y="107205"/>
                  <a:pt x="215026" y="114785"/>
                  <a:pt x="204787" y="119905"/>
                </a:cubicBezTo>
                <a:cubicBezTo>
                  <a:pt x="198437" y="123080"/>
                  <a:pt x="191825" y="125777"/>
                  <a:pt x="185737" y="129430"/>
                </a:cubicBezTo>
                <a:cubicBezTo>
                  <a:pt x="144796" y="153995"/>
                  <a:pt x="171613" y="143662"/>
                  <a:pt x="142875" y="153243"/>
                </a:cubicBezTo>
                <a:cubicBezTo>
                  <a:pt x="127891" y="164481"/>
                  <a:pt x="122208" y="170517"/>
                  <a:pt x="104775" y="177055"/>
                </a:cubicBezTo>
                <a:cubicBezTo>
                  <a:pt x="98646" y="179353"/>
                  <a:pt x="92075" y="180230"/>
                  <a:pt x="85725" y="181818"/>
                </a:cubicBezTo>
                <a:cubicBezTo>
                  <a:pt x="80962" y="184993"/>
                  <a:pt x="76407" y="188503"/>
                  <a:pt x="71437" y="191343"/>
                </a:cubicBezTo>
                <a:cubicBezTo>
                  <a:pt x="65273" y="194865"/>
                  <a:pt x="58164" y="196742"/>
                  <a:pt x="52387" y="200868"/>
                </a:cubicBezTo>
                <a:cubicBezTo>
                  <a:pt x="12985" y="229012"/>
                  <a:pt x="61609" y="203082"/>
                  <a:pt x="23812" y="224680"/>
                </a:cubicBezTo>
                <a:cubicBezTo>
                  <a:pt x="476" y="238015"/>
                  <a:pt x="8492" y="226744"/>
                  <a:pt x="0" y="24373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86248" y="5348302"/>
            <a:ext cx="428628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sb1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4876" y="5348302"/>
            <a:ext cx="57150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00760" y="5072074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15074" y="5072074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29388" y="5072074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43702" y="5072074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58016" y="5072074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5153025" y="5005388"/>
            <a:ext cx="838200" cy="390525"/>
          </a:xfrm>
          <a:custGeom>
            <a:avLst/>
            <a:gdLst>
              <a:gd name="connsiteX0" fmla="*/ 838200 w 838200"/>
              <a:gd name="connsiteY0" fmla="*/ 71437 h 390525"/>
              <a:gd name="connsiteX1" fmla="*/ 809625 w 838200"/>
              <a:gd name="connsiteY1" fmla="*/ 42862 h 390525"/>
              <a:gd name="connsiteX2" fmla="*/ 795338 w 838200"/>
              <a:gd name="connsiteY2" fmla="*/ 28575 h 390525"/>
              <a:gd name="connsiteX3" fmla="*/ 771525 w 838200"/>
              <a:gd name="connsiteY3" fmla="*/ 14287 h 390525"/>
              <a:gd name="connsiteX4" fmla="*/ 723900 w 838200"/>
              <a:gd name="connsiteY4" fmla="*/ 0 h 390525"/>
              <a:gd name="connsiteX5" fmla="*/ 519113 w 838200"/>
              <a:gd name="connsiteY5" fmla="*/ 9525 h 390525"/>
              <a:gd name="connsiteX6" fmla="*/ 471488 w 838200"/>
              <a:gd name="connsiteY6" fmla="*/ 14287 h 390525"/>
              <a:gd name="connsiteX7" fmla="*/ 419100 w 838200"/>
              <a:gd name="connsiteY7" fmla="*/ 38100 h 390525"/>
              <a:gd name="connsiteX8" fmla="*/ 390525 w 838200"/>
              <a:gd name="connsiteY8" fmla="*/ 57150 h 390525"/>
              <a:gd name="connsiteX9" fmla="*/ 376238 w 838200"/>
              <a:gd name="connsiteY9" fmla="*/ 61912 h 390525"/>
              <a:gd name="connsiteX10" fmla="*/ 361950 w 838200"/>
              <a:gd name="connsiteY10" fmla="*/ 76200 h 390525"/>
              <a:gd name="connsiteX11" fmla="*/ 323850 w 838200"/>
              <a:gd name="connsiteY11" fmla="*/ 95250 h 390525"/>
              <a:gd name="connsiteX12" fmla="*/ 304800 w 838200"/>
              <a:gd name="connsiteY12" fmla="*/ 104775 h 390525"/>
              <a:gd name="connsiteX13" fmla="*/ 290513 w 838200"/>
              <a:gd name="connsiteY13" fmla="*/ 123825 h 390525"/>
              <a:gd name="connsiteX14" fmla="*/ 252413 w 838200"/>
              <a:gd name="connsiteY14" fmla="*/ 142875 h 390525"/>
              <a:gd name="connsiteX15" fmla="*/ 233363 w 838200"/>
              <a:gd name="connsiteY15" fmla="*/ 161925 h 390525"/>
              <a:gd name="connsiteX16" fmla="*/ 219075 w 838200"/>
              <a:gd name="connsiteY16" fmla="*/ 166687 h 390525"/>
              <a:gd name="connsiteX17" fmla="*/ 204788 w 838200"/>
              <a:gd name="connsiteY17" fmla="*/ 185737 h 390525"/>
              <a:gd name="connsiteX18" fmla="*/ 185738 w 838200"/>
              <a:gd name="connsiteY18" fmla="*/ 200025 h 390525"/>
              <a:gd name="connsiteX19" fmla="*/ 152400 w 838200"/>
              <a:gd name="connsiteY19" fmla="*/ 238125 h 390525"/>
              <a:gd name="connsiteX20" fmla="*/ 138113 w 838200"/>
              <a:gd name="connsiteY20" fmla="*/ 247650 h 390525"/>
              <a:gd name="connsiteX21" fmla="*/ 119063 w 838200"/>
              <a:gd name="connsiteY21" fmla="*/ 261937 h 390525"/>
              <a:gd name="connsiteX22" fmla="*/ 85725 w 838200"/>
              <a:gd name="connsiteY22" fmla="*/ 295275 h 390525"/>
              <a:gd name="connsiteX23" fmla="*/ 66675 w 838200"/>
              <a:gd name="connsiteY23" fmla="*/ 314325 h 390525"/>
              <a:gd name="connsiteX24" fmla="*/ 38100 w 838200"/>
              <a:gd name="connsiteY24" fmla="*/ 347662 h 390525"/>
              <a:gd name="connsiteX25" fmla="*/ 14288 w 838200"/>
              <a:gd name="connsiteY25" fmla="*/ 376237 h 390525"/>
              <a:gd name="connsiteX26" fmla="*/ 0 w 838200"/>
              <a:gd name="connsiteY26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38200" h="390525">
                <a:moveTo>
                  <a:pt x="838200" y="71437"/>
                </a:moveTo>
                <a:lnTo>
                  <a:pt x="809625" y="42862"/>
                </a:lnTo>
                <a:cubicBezTo>
                  <a:pt x="804863" y="38100"/>
                  <a:pt x="801113" y="32040"/>
                  <a:pt x="795338" y="28575"/>
                </a:cubicBezTo>
                <a:cubicBezTo>
                  <a:pt x="787400" y="23812"/>
                  <a:pt x="779952" y="18118"/>
                  <a:pt x="771525" y="14287"/>
                </a:cubicBezTo>
                <a:cubicBezTo>
                  <a:pt x="757351" y="7844"/>
                  <a:pt x="739254" y="3838"/>
                  <a:pt x="723900" y="0"/>
                </a:cubicBezTo>
                <a:lnTo>
                  <a:pt x="519113" y="9525"/>
                </a:lnTo>
                <a:cubicBezTo>
                  <a:pt x="503184" y="10427"/>
                  <a:pt x="487169" y="11347"/>
                  <a:pt x="471488" y="14287"/>
                </a:cubicBezTo>
                <a:cubicBezTo>
                  <a:pt x="449117" y="18481"/>
                  <a:pt x="437706" y="26260"/>
                  <a:pt x="419100" y="38100"/>
                </a:cubicBezTo>
                <a:cubicBezTo>
                  <a:pt x="409442" y="44246"/>
                  <a:pt x="401385" y="53530"/>
                  <a:pt x="390525" y="57150"/>
                </a:cubicBezTo>
                <a:lnTo>
                  <a:pt x="376238" y="61912"/>
                </a:lnTo>
                <a:cubicBezTo>
                  <a:pt x="371475" y="66675"/>
                  <a:pt x="367338" y="72159"/>
                  <a:pt x="361950" y="76200"/>
                </a:cubicBezTo>
                <a:cubicBezTo>
                  <a:pt x="334354" y="96897"/>
                  <a:pt x="346637" y="85484"/>
                  <a:pt x="323850" y="95250"/>
                </a:cubicBezTo>
                <a:cubicBezTo>
                  <a:pt x="317325" y="98047"/>
                  <a:pt x="311150" y="101600"/>
                  <a:pt x="304800" y="104775"/>
                </a:cubicBezTo>
                <a:cubicBezTo>
                  <a:pt x="300038" y="111125"/>
                  <a:pt x="296126" y="118212"/>
                  <a:pt x="290513" y="123825"/>
                </a:cubicBezTo>
                <a:cubicBezTo>
                  <a:pt x="281002" y="133336"/>
                  <a:pt x="263781" y="138328"/>
                  <a:pt x="252413" y="142875"/>
                </a:cubicBezTo>
                <a:cubicBezTo>
                  <a:pt x="246063" y="149225"/>
                  <a:pt x="240671" y="156705"/>
                  <a:pt x="233363" y="161925"/>
                </a:cubicBezTo>
                <a:cubicBezTo>
                  <a:pt x="229278" y="164843"/>
                  <a:pt x="222932" y="163473"/>
                  <a:pt x="219075" y="166687"/>
                </a:cubicBezTo>
                <a:cubicBezTo>
                  <a:pt x="212977" y="171768"/>
                  <a:pt x="210401" y="180124"/>
                  <a:pt x="204788" y="185737"/>
                </a:cubicBezTo>
                <a:cubicBezTo>
                  <a:pt x="199175" y="191350"/>
                  <a:pt x="191351" y="194412"/>
                  <a:pt x="185738" y="200025"/>
                </a:cubicBezTo>
                <a:cubicBezTo>
                  <a:pt x="173805" y="211958"/>
                  <a:pt x="164333" y="226192"/>
                  <a:pt x="152400" y="238125"/>
                </a:cubicBezTo>
                <a:cubicBezTo>
                  <a:pt x="148353" y="242172"/>
                  <a:pt x="142771" y="244323"/>
                  <a:pt x="138113" y="247650"/>
                </a:cubicBezTo>
                <a:cubicBezTo>
                  <a:pt x="131654" y="252264"/>
                  <a:pt x="124936" y="256598"/>
                  <a:pt x="119063" y="261937"/>
                </a:cubicBezTo>
                <a:cubicBezTo>
                  <a:pt x="107434" y="272508"/>
                  <a:pt x="96838" y="284162"/>
                  <a:pt x="85725" y="295275"/>
                </a:cubicBezTo>
                <a:cubicBezTo>
                  <a:pt x="79375" y="301625"/>
                  <a:pt x="72063" y="307141"/>
                  <a:pt x="66675" y="314325"/>
                </a:cubicBezTo>
                <a:cubicBezTo>
                  <a:pt x="48347" y="338763"/>
                  <a:pt x="58001" y="327763"/>
                  <a:pt x="38100" y="347662"/>
                </a:cubicBezTo>
                <a:cubicBezTo>
                  <a:pt x="22437" y="378988"/>
                  <a:pt x="37367" y="357004"/>
                  <a:pt x="14288" y="376237"/>
                </a:cubicBezTo>
                <a:cubicBezTo>
                  <a:pt x="9114" y="380549"/>
                  <a:pt x="0" y="390525"/>
                  <a:pt x="0" y="3905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00760" y="5634054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15074" y="5634054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29388" y="5634054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72330" y="5634054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86644" y="5634054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u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00958" y="5634054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72330" y="5072074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286644" y="5072074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500958" y="5072074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항</a:t>
            </a:r>
          </a:p>
        </p:txBody>
      </p:sp>
      <p:sp>
        <p:nvSpPr>
          <p:cNvPr id="35" name="자유형 34"/>
          <p:cNvSpPr/>
          <p:nvPr/>
        </p:nvSpPr>
        <p:spPr>
          <a:xfrm>
            <a:off x="6010275" y="5853113"/>
            <a:ext cx="42863" cy="71437"/>
          </a:xfrm>
          <a:custGeom>
            <a:avLst/>
            <a:gdLst>
              <a:gd name="connsiteX0" fmla="*/ 0 w 42863"/>
              <a:gd name="connsiteY0" fmla="*/ 0 h 71437"/>
              <a:gd name="connsiteX1" fmla="*/ 4763 w 42863"/>
              <a:gd name="connsiteY1" fmla="*/ 19050 h 71437"/>
              <a:gd name="connsiteX2" fmla="*/ 9525 w 42863"/>
              <a:gd name="connsiteY2" fmla="*/ 33337 h 71437"/>
              <a:gd name="connsiteX3" fmla="*/ 14288 w 42863"/>
              <a:gd name="connsiteY3" fmla="*/ 52387 h 71437"/>
              <a:gd name="connsiteX4" fmla="*/ 23813 w 42863"/>
              <a:gd name="connsiteY4" fmla="*/ 66675 h 71437"/>
              <a:gd name="connsiteX5" fmla="*/ 42863 w 42863"/>
              <a:gd name="connsiteY5" fmla="*/ 71437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3" h="71437">
                <a:moveTo>
                  <a:pt x="0" y="0"/>
                </a:moveTo>
                <a:cubicBezTo>
                  <a:pt x="1588" y="6350"/>
                  <a:pt x="2965" y="12756"/>
                  <a:pt x="4763" y="19050"/>
                </a:cubicBezTo>
                <a:cubicBezTo>
                  <a:pt x="6142" y="23877"/>
                  <a:pt x="8146" y="28510"/>
                  <a:pt x="9525" y="33337"/>
                </a:cubicBezTo>
                <a:cubicBezTo>
                  <a:pt x="11323" y="39631"/>
                  <a:pt x="11710" y="46371"/>
                  <a:pt x="14288" y="52387"/>
                </a:cubicBezTo>
                <a:cubicBezTo>
                  <a:pt x="16543" y="57648"/>
                  <a:pt x="19050" y="63500"/>
                  <a:pt x="23813" y="66675"/>
                </a:cubicBezTo>
                <a:cubicBezTo>
                  <a:pt x="29259" y="70306"/>
                  <a:pt x="42863" y="71437"/>
                  <a:pt x="42863" y="7143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6186488" y="5862638"/>
            <a:ext cx="109537" cy="68181"/>
          </a:xfrm>
          <a:custGeom>
            <a:avLst/>
            <a:gdLst>
              <a:gd name="connsiteX0" fmla="*/ 0 w 109537"/>
              <a:gd name="connsiteY0" fmla="*/ 57150 h 68181"/>
              <a:gd name="connsiteX1" fmla="*/ 14287 w 109537"/>
              <a:gd name="connsiteY1" fmla="*/ 61912 h 68181"/>
              <a:gd name="connsiteX2" fmla="*/ 33337 w 109537"/>
              <a:gd name="connsiteY2" fmla="*/ 0 h 68181"/>
              <a:gd name="connsiteX3" fmla="*/ 57150 w 109537"/>
              <a:gd name="connsiteY3" fmla="*/ 42862 h 68181"/>
              <a:gd name="connsiteX4" fmla="*/ 66675 w 109537"/>
              <a:gd name="connsiteY4" fmla="*/ 57150 h 68181"/>
              <a:gd name="connsiteX5" fmla="*/ 109537 w 109537"/>
              <a:gd name="connsiteY5" fmla="*/ 66675 h 6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37" h="68181">
                <a:moveTo>
                  <a:pt x="0" y="57150"/>
                </a:moveTo>
                <a:cubicBezTo>
                  <a:pt x="4762" y="58737"/>
                  <a:pt x="9335" y="62737"/>
                  <a:pt x="14287" y="61912"/>
                </a:cubicBezTo>
                <a:cubicBezTo>
                  <a:pt x="41832" y="57321"/>
                  <a:pt x="32139" y="13180"/>
                  <a:pt x="33337" y="0"/>
                </a:cubicBezTo>
                <a:cubicBezTo>
                  <a:pt x="41721" y="25147"/>
                  <a:pt x="35315" y="10109"/>
                  <a:pt x="57150" y="42862"/>
                </a:cubicBezTo>
                <a:cubicBezTo>
                  <a:pt x="60325" y="47625"/>
                  <a:pt x="61245" y="55340"/>
                  <a:pt x="66675" y="57150"/>
                </a:cubicBezTo>
                <a:cubicBezTo>
                  <a:pt x="99768" y="68181"/>
                  <a:pt x="85210" y="66675"/>
                  <a:pt x="109537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6391289" y="5857892"/>
            <a:ext cx="109537" cy="68181"/>
          </a:xfrm>
          <a:custGeom>
            <a:avLst/>
            <a:gdLst>
              <a:gd name="connsiteX0" fmla="*/ 0 w 109537"/>
              <a:gd name="connsiteY0" fmla="*/ 57150 h 68181"/>
              <a:gd name="connsiteX1" fmla="*/ 14287 w 109537"/>
              <a:gd name="connsiteY1" fmla="*/ 61912 h 68181"/>
              <a:gd name="connsiteX2" fmla="*/ 33337 w 109537"/>
              <a:gd name="connsiteY2" fmla="*/ 0 h 68181"/>
              <a:gd name="connsiteX3" fmla="*/ 57150 w 109537"/>
              <a:gd name="connsiteY3" fmla="*/ 42862 h 68181"/>
              <a:gd name="connsiteX4" fmla="*/ 66675 w 109537"/>
              <a:gd name="connsiteY4" fmla="*/ 57150 h 68181"/>
              <a:gd name="connsiteX5" fmla="*/ 109537 w 109537"/>
              <a:gd name="connsiteY5" fmla="*/ 66675 h 6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37" h="68181">
                <a:moveTo>
                  <a:pt x="0" y="57150"/>
                </a:moveTo>
                <a:cubicBezTo>
                  <a:pt x="4762" y="58737"/>
                  <a:pt x="9335" y="62737"/>
                  <a:pt x="14287" y="61912"/>
                </a:cubicBezTo>
                <a:cubicBezTo>
                  <a:pt x="41832" y="57321"/>
                  <a:pt x="32139" y="13180"/>
                  <a:pt x="33337" y="0"/>
                </a:cubicBezTo>
                <a:cubicBezTo>
                  <a:pt x="41721" y="25147"/>
                  <a:pt x="35315" y="10109"/>
                  <a:pt x="57150" y="42862"/>
                </a:cubicBezTo>
                <a:cubicBezTo>
                  <a:pt x="60325" y="47625"/>
                  <a:pt x="61245" y="55340"/>
                  <a:pt x="66675" y="57150"/>
                </a:cubicBezTo>
                <a:cubicBezTo>
                  <a:pt x="99768" y="68181"/>
                  <a:pt x="85210" y="66675"/>
                  <a:pt x="109537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6605603" y="5857892"/>
            <a:ext cx="109537" cy="68181"/>
          </a:xfrm>
          <a:custGeom>
            <a:avLst/>
            <a:gdLst>
              <a:gd name="connsiteX0" fmla="*/ 0 w 109537"/>
              <a:gd name="connsiteY0" fmla="*/ 57150 h 68181"/>
              <a:gd name="connsiteX1" fmla="*/ 14287 w 109537"/>
              <a:gd name="connsiteY1" fmla="*/ 61912 h 68181"/>
              <a:gd name="connsiteX2" fmla="*/ 33337 w 109537"/>
              <a:gd name="connsiteY2" fmla="*/ 0 h 68181"/>
              <a:gd name="connsiteX3" fmla="*/ 57150 w 109537"/>
              <a:gd name="connsiteY3" fmla="*/ 42862 h 68181"/>
              <a:gd name="connsiteX4" fmla="*/ 66675 w 109537"/>
              <a:gd name="connsiteY4" fmla="*/ 57150 h 68181"/>
              <a:gd name="connsiteX5" fmla="*/ 109537 w 109537"/>
              <a:gd name="connsiteY5" fmla="*/ 66675 h 6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37" h="68181">
                <a:moveTo>
                  <a:pt x="0" y="57150"/>
                </a:moveTo>
                <a:cubicBezTo>
                  <a:pt x="4762" y="58737"/>
                  <a:pt x="9335" y="62737"/>
                  <a:pt x="14287" y="61912"/>
                </a:cubicBezTo>
                <a:cubicBezTo>
                  <a:pt x="41832" y="57321"/>
                  <a:pt x="32139" y="13180"/>
                  <a:pt x="33337" y="0"/>
                </a:cubicBezTo>
                <a:cubicBezTo>
                  <a:pt x="41721" y="25147"/>
                  <a:pt x="35315" y="10109"/>
                  <a:pt x="57150" y="42862"/>
                </a:cubicBezTo>
                <a:cubicBezTo>
                  <a:pt x="60325" y="47625"/>
                  <a:pt x="61245" y="55340"/>
                  <a:pt x="66675" y="57150"/>
                </a:cubicBezTo>
                <a:cubicBezTo>
                  <a:pt x="99768" y="68181"/>
                  <a:pt x="85210" y="66675"/>
                  <a:pt x="109537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6786578" y="5857892"/>
            <a:ext cx="109537" cy="68181"/>
          </a:xfrm>
          <a:custGeom>
            <a:avLst/>
            <a:gdLst>
              <a:gd name="connsiteX0" fmla="*/ 0 w 109537"/>
              <a:gd name="connsiteY0" fmla="*/ 57150 h 68181"/>
              <a:gd name="connsiteX1" fmla="*/ 14287 w 109537"/>
              <a:gd name="connsiteY1" fmla="*/ 61912 h 68181"/>
              <a:gd name="connsiteX2" fmla="*/ 33337 w 109537"/>
              <a:gd name="connsiteY2" fmla="*/ 0 h 68181"/>
              <a:gd name="connsiteX3" fmla="*/ 57150 w 109537"/>
              <a:gd name="connsiteY3" fmla="*/ 42862 h 68181"/>
              <a:gd name="connsiteX4" fmla="*/ 66675 w 109537"/>
              <a:gd name="connsiteY4" fmla="*/ 57150 h 68181"/>
              <a:gd name="connsiteX5" fmla="*/ 109537 w 109537"/>
              <a:gd name="connsiteY5" fmla="*/ 66675 h 6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37" h="68181">
                <a:moveTo>
                  <a:pt x="0" y="57150"/>
                </a:moveTo>
                <a:cubicBezTo>
                  <a:pt x="4762" y="58737"/>
                  <a:pt x="9335" y="62737"/>
                  <a:pt x="14287" y="61912"/>
                </a:cubicBezTo>
                <a:cubicBezTo>
                  <a:pt x="41832" y="57321"/>
                  <a:pt x="32139" y="13180"/>
                  <a:pt x="33337" y="0"/>
                </a:cubicBezTo>
                <a:cubicBezTo>
                  <a:pt x="41721" y="25147"/>
                  <a:pt x="35315" y="10109"/>
                  <a:pt x="57150" y="42862"/>
                </a:cubicBezTo>
                <a:cubicBezTo>
                  <a:pt x="60325" y="47625"/>
                  <a:pt x="61245" y="55340"/>
                  <a:pt x="66675" y="57150"/>
                </a:cubicBezTo>
                <a:cubicBezTo>
                  <a:pt x="99768" y="68181"/>
                  <a:pt x="85210" y="66675"/>
                  <a:pt x="109537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7000892" y="5857892"/>
            <a:ext cx="109537" cy="68181"/>
          </a:xfrm>
          <a:custGeom>
            <a:avLst/>
            <a:gdLst>
              <a:gd name="connsiteX0" fmla="*/ 0 w 109537"/>
              <a:gd name="connsiteY0" fmla="*/ 57150 h 68181"/>
              <a:gd name="connsiteX1" fmla="*/ 14287 w 109537"/>
              <a:gd name="connsiteY1" fmla="*/ 61912 h 68181"/>
              <a:gd name="connsiteX2" fmla="*/ 33337 w 109537"/>
              <a:gd name="connsiteY2" fmla="*/ 0 h 68181"/>
              <a:gd name="connsiteX3" fmla="*/ 57150 w 109537"/>
              <a:gd name="connsiteY3" fmla="*/ 42862 h 68181"/>
              <a:gd name="connsiteX4" fmla="*/ 66675 w 109537"/>
              <a:gd name="connsiteY4" fmla="*/ 57150 h 68181"/>
              <a:gd name="connsiteX5" fmla="*/ 109537 w 109537"/>
              <a:gd name="connsiteY5" fmla="*/ 66675 h 6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37" h="68181">
                <a:moveTo>
                  <a:pt x="0" y="57150"/>
                </a:moveTo>
                <a:cubicBezTo>
                  <a:pt x="4762" y="58737"/>
                  <a:pt x="9335" y="62737"/>
                  <a:pt x="14287" y="61912"/>
                </a:cubicBezTo>
                <a:cubicBezTo>
                  <a:pt x="41832" y="57321"/>
                  <a:pt x="32139" y="13180"/>
                  <a:pt x="33337" y="0"/>
                </a:cubicBezTo>
                <a:cubicBezTo>
                  <a:pt x="41721" y="25147"/>
                  <a:pt x="35315" y="10109"/>
                  <a:pt x="57150" y="42862"/>
                </a:cubicBezTo>
                <a:cubicBezTo>
                  <a:pt x="60325" y="47625"/>
                  <a:pt x="61245" y="55340"/>
                  <a:pt x="66675" y="57150"/>
                </a:cubicBezTo>
                <a:cubicBezTo>
                  <a:pt x="99768" y="68181"/>
                  <a:pt x="85210" y="66675"/>
                  <a:pt x="109537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7667647" y="5876925"/>
            <a:ext cx="47625" cy="67996"/>
          </a:xfrm>
          <a:custGeom>
            <a:avLst/>
            <a:gdLst>
              <a:gd name="connsiteX0" fmla="*/ 47625 w 47625"/>
              <a:gd name="connsiteY0" fmla="*/ 0 h 67996"/>
              <a:gd name="connsiteX1" fmla="*/ 38100 w 47625"/>
              <a:gd name="connsiteY1" fmla="*/ 33338 h 67996"/>
              <a:gd name="connsiteX2" fmla="*/ 28575 w 47625"/>
              <a:gd name="connsiteY2" fmla="*/ 47625 h 67996"/>
              <a:gd name="connsiteX3" fmla="*/ 14288 w 47625"/>
              <a:gd name="connsiteY3" fmla="*/ 52388 h 67996"/>
              <a:gd name="connsiteX4" fmla="*/ 0 w 47625"/>
              <a:gd name="connsiteY4" fmla="*/ 66675 h 6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" h="67996">
                <a:moveTo>
                  <a:pt x="47625" y="0"/>
                </a:moveTo>
                <a:cubicBezTo>
                  <a:pt x="46098" y="6108"/>
                  <a:pt x="41518" y="26503"/>
                  <a:pt x="38100" y="33338"/>
                </a:cubicBezTo>
                <a:cubicBezTo>
                  <a:pt x="35540" y="38457"/>
                  <a:pt x="33044" y="44049"/>
                  <a:pt x="28575" y="47625"/>
                </a:cubicBezTo>
                <a:cubicBezTo>
                  <a:pt x="24655" y="50761"/>
                  <a:pt x="19050" y="50800"/>
                  <a:pt x="14288" y="52388"/>
                </a:cubicBezTo>
                <a:cubicBezTo>
                  <a:pt x="3882" y="67996"/>
                  <a:pt x="10487" y="66675"/>
                  <a:pt x="0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000760" y="580550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215074" y="578645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6429388" y="58223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6715140" y="58223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6902007" y="581978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7077093" y="58150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643702" y="5643578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8016" y="5643578"/>
            <a:ext cx="214314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51" name="자유형 50"/>
          <p:cNvSpPr/>
          <p:nvPr/>
        </p:nvSpPr>
        <p:spPr>
          <a:xfrm>
            <a:off x="7248545" y="5857892"/>
            <a:ext cx="109537" cy="68181"/>
          </a:xfrm>
          <a:custGeom>
            <a:avLst/>
            <a:gdLst>
              <a:gd name="connsiteX0" fmla="*/ 0 w 109537"/>
              <a:gd name="connsiteY0" fmla="*/ 57150 h 68181"/>
              <a:gd name="connsiteX1" fmla="*/ 14287 w 109537"/>
              <a:gd name="connsiteY1" fmla="*/ 61912 h 68181"/>
              <a:gd name="connsiteX2" fmla="*/ 33337 w 109537"/>
              <a:gd name="connsiteY2" fmla="*/ 0 h 68181"/>
              <a:gd name="connsiteX3" fmla="*/ 57150 w 109537"/>
              <a:gd name="connsiteY3" fmla="*/ 42862 h 68181"/>
              <a:gd name="connsiteX4" fmla="*/ 66675 w 109537"/>
              <a:gd name="connsiteY4" fmla="*/ 57150 h 68181"/>
              <a:gd name="connsiteX5" fmla="*/ 109537 w 109537"/>
              <a:gd name="connsiteY5" fmla="*/ 66675 h 6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37" h="68181">
                <a:moveTo>
                  <a:pt x="0" y="57150"/>
                </a:moveTo>
                <a:cubicBezTo>
                  <a:pt x="4762" y="58737"/>
                  <a:pt x="9335" y="62737"/>
                  <a:pt x="14287" y="61912"/>
                </a:cubicBezTo>
                <a:cubicBezTo>
                  <a:pt x="41832" y="57321"/>
                  <a:pt x="32139" y="13180"/>
                  <a:pt x="33337" y="0"/>
                </a:cubicBezTo>
                <a:cubicBezTo>
                  <a:pt x="41721" y="25147"/>
                  <a:pt x="35315" y="10109"/>
                  <a:pt x="57150" y="42862"/>
                </a:cubicBezTo>
                <a:cubicBezTo>
                  <a:pt x="60325" y="47625"/>
                  <a:pt x="61245" y="55340"/>
                  <a:pt x="66675" y="57150"/>
                </a:cubicBezTo>
                <a:cubicBezTo>
                  <a:pt x="99768" y="68181"/>
                  <a:pt x="85210" y="66675"/>
                  <a:pt x="109537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7462859" y="5857892"/>
            <a:ext cx="109537" cy="68181"/>
          </a:xfrm>
          <a:custGeom>
            <a:avLst/>
            <a:gdLst>
              <a:gd name="connsiteX0" fmla="*/ 0 w 109537"/>
              <a:gd name="connsiteY0" fmla="*/ 57150 h 68181"/>
              <a:gd name="connsiteX1" fmla="*/ 14287 w 109537"/>
              <a:gd name="connsiteY1" fmla="*/ 61912 h 68181"/>
              <a:gd name="connsiteX2" fmla="*/ 33337 w 109537"/>
              <a:gd name="connsiteY2" fmla="*/ 0 h 68181"/>
              <a:gd name="connsiteX3" fmla="*/ 57150 w 109537"/>
              <a:gd name="connsiteY3" fmla="*/ 42862 h 68181"/>
              <a:gd name="connsiteX4" fmla="*/ 66675 w 109537"/>
              <a:gd name="connsiteY4" fmla="*/ 57150 h 68181"/>
              <a:gd name="connsiteX5" fmla="*/ 109537 w 109537"/>
              <a:gd name="connsiteY5" fmla="*/ 66675 h 6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37" h="68181">
                <a:moveTo>
                  <a:pt x="0" y="57150"/>
                </a:moveTo>
                <a:cubicBezTo>
                  <a:pt x="4762" y="58737"/>
                  <a:pt x="9335" y="62737"/>
                  <a:pt x="14287" y="61912"/>
                </a:cubicBezTo>
                <a:cubicBezTo>
                  <a:pt x="41832" y="57321"/>
                  <a:pt x="32139" y="13180"/>
                  <a:pt x="33337" y="0"/>
                </a:cubicBezTo>
                <a:cubicBezTo>
                  <a:pt x="41721" y="25147"/>
                  <a:pt x="35315" y="10109"/>
                  <a:pt x="57150" y="42862"/>
                </a:cubicBezTo>
                <a:cubicBezTo>
                  <a:pt x="60325" y="47625"/>
                  <a:pt x="61245" y="55340"/>
                  <a:pt x="66675" y="57150"/>
                </a:cubicBezTo>
                <a:cubicBezTo>
                  <a:pt x="99768" y="68181"/>
                  <a:pt x="85210" y="66675"/>
                  <a:pt x="109537" y="666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286644" y="58223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7491432" y="58223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7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4746962" y="6072206"/>
            <a:ext cx="3507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sb.delete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시작인덱스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끝인덱스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+1)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744787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문자열로 파일명을 </a:t>
            </a:r>
            <a:r>
              <a:rPr lang="ko-KR" altLang="en-US" sz="1200" dirty="0" err="1" smtClean="0"/>
              <a:t>입력받아</a:t>
            </a:r>
            <a:r>
              <a:rPr lang="ko-KR" altLang="en-US" sz="1200" dirty="0" smtClean="0"/>
              <a:t> 백업파일명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파일명</a:t>
            </a:r>
            <a:r>
              <a:rPr lang="en-US" altLang="ko-KR" sz="1200" dirty="0" smtClean="0"/>
              <a:t>_</a:t>
            </a:r>
            <a:r>
              <a:rPr lang="en-US" altLang="ko-KR" sz="1200" dirty="0" err="1" smtClean="0"/>
              <a:t>bak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확장자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을 만들어서 반환하는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작성하세요</a:t>
            </a:r>
            <a:endParaRPr lang="en-US" altLang="ko-KR" sz="1200" dirty="0" smtClean="0"/>
          </a:p>
          <a:p>
            <a:r>
              <a:rPr lang="en-US" altLang="ko-KR" sz="1200" dirty="0" smtClean="0"/>
              <a:t>  .</a:t>
            </a:r>
            <a:r>
              <a:rPr lang="ko-KR" altLang="en-US" sz="1200" dirty="0" smtClean="0"/>
              <a:t>없다면 파일명 가장 뒤에 </a:t>
            </a:r>
            <a:r>
              <a:rPr lang="en-US" altLang="ko-KR" sz="1200" dirty="0" smtClean="0"/>
              <a:t>_</a:t>
            </a:r>
            <a:r>
              <a:rPr lang="en-US" altLang="ko-KR" sz="1200" dirty="0" err="1" smtClean="0"/>
              <a:t>bak</a:t>
            </a:r>
            <a:r>
              <a:rPr lang="ko-KR" altLang="en-US" sz="1200" dirty="0" smtClean="0"/>
              <a:t>를 붙여서 반환</a:t>
            </a:r>
            <a:endParaRPr lang="en-US" altLang="ko-KR" sz="1200" dirty="0" smtClean="0"/>
          </a:p>
          <a:p>
            <a:r>
              <a:rPr lang="en-US" altLang="ko-KR" sz="1200" dirty="0"/>
              <a:t>  </a:t>
            </a:r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 “test.txt”</a:t>
            </a:r>
            <a:r>
              <a:rPr lang="ko-KR" altLang="en-US" sz="1200" dirty="0" smtClean="0"/>
              <a:t>입력 </a:t>
            </a:r>
            <a:r>
              <a:rPr lang="en-US" altLang="ko-KR" sz="1200" dirty="0" smtClean="0"/>
              <a:t>-&gt; “test_bak.txt” </a:t>
            </a:r>
            <a:r>
              <a:rPr lang="ko-KR" altLang="en-US" sz="1200" dirty="0" smtClean="0"/>
              <a:t>반</a:t>
            </a:r>
            <a:r>
              <a:rPr lang="ko-KR" altLang="en-US" sz="1200" dirty="0"/>
              <a:t>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“test”</a:t>
            </a:r>
            <a:r>
              <a:rPr lang="ko-KR" altLang="en-US" sz="1200" dirty="0" smtClean="0"/>
              <a:t>입력 </a:t>
            </a:r>
            <a:r>
              <a:rPr lang="en-US" altLang="ko-KR" sz="1200" dirty="0" smtClean="0"/>
              <a:t>-&gt; “</a:t>
            </a:r>
            <a:r>
              <a:rPr lang="en-US" altLang="ko-KR" sz="1200" dirty="0" err="1" smtClean="0"/>
              <a:t>test_bak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반</a:t>
            </a:r>
            <a:r>
              <a:rPr lang="ko-KR" altLang="en-US" sz="1200" dirty="0"/>
              <a:t>환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대문자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소문자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숫자로 구성된 임의의 </a:t>
            </a:r>
            <a:r>
              <a:rPr lang="en-US" altLang="ko-KR" sz="1200" dirty="0" smtClean="0"/>
              <a:t>8</a:t>
            </a:r>
            <a:r>
              <a:rPr lang="ko-KR" altLang="en-US" sz="1200" dirty="0" smtClean="0"/>
              <a:t>자리 비밀번호를 만들어 반환하는 일을 하는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를 작성하고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를 호출하여 비밀번호를 출력하는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를 작성하세요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709</Words>
  <Application>Microsoft Office PowerPoint</Application>
  <PresentationFormat>화면 슬라이드 쇼(4:3)</PresentationFormat>
  <Paragraphs>198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58</cp:revision>
  <dcterms:created xsi:type="dcterms:W3CDTF">2023-06-30T02:02:25Z</dcterms:created>
  <dcterms:modified xsi:type="dcterms:W3CDTF">2023-07-03T02:23:21Z</dcterms:modified>
</cp:coreProperties>
</file>