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8568" autoAdjust="0"/>
    <p:restoredTop sz="94660"/>
  </p:normalViewPr>
  <p:slideViewPr>
    <p:cSldViewPr>
      <p:cViewPr>
        <p:scale>
          <a:sx n="200" d="100"/>
          <a:sy n="200" d="100"/>
        </p:scale>
        <p:origin x="558" y="9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97B68-8A62-46F2-A39E-961CF5E995DB}" type="datetimeFigureOut">
              <a:rPr lang="ko-KR" altLang="en-US" smtClean="0"/>
              <a:pPr/>
              <a:t>2023-07-04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0EBBA-2D15-4B74-AA3E-0BF977E0AB8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97B68-8A62-46F2-A39E-961CF5E995DB}" type="datetimeFigureOut">
              <a:rPr lang="ko-KR" altLang="en-US" smtClean="0"/>
              <a:pPr/>
              <a:t>2023-07-04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0EBBA-2D15-4B74-AA3E-0BF977E0AB8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97B68-8A62-46F2-A39E-961CF5E995DB}" type="datetimeFigureOut">
              <a:rPr lang="ko-KR" altLang="en-US" smtClean="0"/>
              <a:pPr/>
              <a:t>2023-07-04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0EBBA-2D15-4B74-AA3E-0BF977E0AB8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97B68-8A62-46F2-A39E-961CF5E995DB}" type="datetimeFigureOut">
              <a:rPr lang="ko-KR" altLang="en-US" smtClean="0"/>
              <a:pPr/>
              <a:t>2023-07-04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0EBBA-2D15-4B74-AA3E-0BF977E0AB8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97B68-8A62-46F2-A39E-961CF5E995DB}" type="datetimeFigureOut">
              <a:rPr lang="ko-KR" altLang="en-US" smtClean="0"/>
              <a:pPr/>
              <a:t>2023-07-04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0EBBA-2D15-4B74-AA3E-0BF977E0AB8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97B68-8A62-46F2-A39E-961CF5E995DB}" type="datetimeFigureOut">
              <a:rPr lang="ko-KR" altLang="en-US" smtClean="0"/>
              <a:pPr/>
              <a:t>2023-07-04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0EBBA-2D15-4B74-AA3E-0BF977E0AB8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97B68-8A62-46F2-A39E-961CF5E995DB}" type="datetimeFigureOut">
              <a:rPr lang="ko-KR" altLang="en-US" smtClean="0"/>
              <a:pPr/>
              <a:t>2023-07-04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0EBBA-2D15-4B74-AA3E-0BF977E0AB8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97B68-8A62-46F2-A39E-961CF5E995DB}" type="datetimeFigureOut">
              <a:rPr lang="ko-KR" altLang="en-US" smtClean="0"/>
              <a:pPr/>
              <a:t>2023-07-04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0EBBA-2D15-4B74-AA3E-0BF977E0AB8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97B68-8A62-46F2-A39E-961CF5E995DB}" type="datetimeFigureOut">
              <a:rPr lang="ko-KR" altLang="en-US" smtClean="0"/>
              <a:pPr/>
              <a:t>2023-07-04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0EBBA-2D15-4B74-AA3E-0BF977E0AB8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97B68-8A62-46F2-A39E-961CF5E995DB}" type="datetimeFigureOut">
              <a:rPr lang="ko-KR" altLang="en-US" smtClean="0"/>
              <a:pPr/>
              <a:t>2023-07-04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0EBBA-2D15-4B74-AA3E-0BF977E0AB8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97B68-8A62-46F2-A39E-961CF5E995DB}" type="datetimeFigureOut">
              <a:rPr lang="ko-KR" altLang="en-US" smtClean="0"/>
              <a:pPr/>
              <a:t>2023-07-04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0EBBA-2D15-4B74-AA3E-0BF977E0AB8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197B68-8A62-46F2-A39E-961CF5E995DB}" type="datetimeFigureOut">
              <a:rPr lang="ko-KR" altLang="en-US" smtClean="0"/>
              <a:pPr/>
              <a:t>2023-07-04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30EBBA-2D15-4B74-AA3E-0BF977E0AB8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214290"/>
            <a:ext cx="6504473" cy="77559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*import</a:t>
            </a:r>
          </a:p>
          <a:p>
            <a:r>
              <a:rPr lang="en-US" altLang="ko-KR" sz="1600" dirty="0" smtClean="0"/>
              <a:t> - </a:t>
            </a:r>
            <a:r>
              <a:rPr lang="ko-KR" altLang="en-US" sz="1600" dirty="0" smtClean="0"/>
              <a:t>다른 패키지의 </a:t>
            </a:r>
            <a:r>
              <a:rPr lang="ko-KR" altLang="en-US" sz="1600" b="1" dirty="0" smtClean="0"/>
              <a:t>클래스</a:t>
            </a:r>
            <a:r>
              <a:rPr lang="ko-KR" altLang="en-US" sz="1600" dirty="0" smtClean="0"/>
              <a:t>를 사용할 때 필요한 코드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package</a:t>
            </a:r>
            <a:r>
              <a:rPr lang="ko-KR" altLang="en-US" sz="1600" dirty="0" smtClean="0"/>
              <a:t>선언과 </a:t>
            </a:r>
            <a:r>
              <a:rPr lang="en-US" altLang="ko-KR" sz="1600" dirty="0" smtClean="0"/>
              <a:t>class </a:t>
            </a:r>
            <a:r>
              <a:rPr lang="ko-KR" altLang="en-US" sz="1600" dirty="0" smtClean="0"/>
              <a:t>선언 사이에 필요한 만큼 정의한다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</a:t>
            </a:r>
            <a:r>
              <a:rPr lang="en-US" altLang="ko-KR" sz="1600" dirty="0" err="1" smtClean="0"/>
              <a:t>java.lang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패키지의 클래스들은 </a:t>
            </a:r>
            <a:r>
              <a:rPr lang="en-US" altLang="ko-KR" sz="1600" dirty="0" smtClean="0"/>
              <a:t>import </a:t>
            </a:r>
            <a:r>
              <a:rPr lang="ko-KR" altLang="en-US" sz="1600" dirty="0" smtClean="0"/>
              <a:t>없이 사용할 수 있다</a:t>
            </a:r>
            <a:r>
              <a:rPr lang="en-US" altLang="ko-KR" sz="1600" dirty="0" smtClean="0"/>
              <a:t>.</a:t>
            </a:r>
            <a:endParaRPr lang="en-US" altLang="ko-KR" sz="1600" dirty="0" smtClean="0"/>
          </a:p>
          <a:p>
            <a:r>
              <a:rPr lang="en-US" altLang="ko-KR" sz="1600" dirty="0" smtClean="0"/>
              <a:t> - JDK1.5</a:t>
            </a:r>
            <a:r>
              <a:rPr lang="ko-KR" altLang="en-US" sz="1600" dirty="0" smtClean="0"/>
              <a:t>에서부터는 </a:t>
            </a:r>
            <a:r>
              <a:rPr lang="en-US" altLang="ko-KR" sz="1600" dirty="0" smtClean="0"/>
              <a:t>static import</a:t>
            </a:r>
            <a:r>
              <a:rPr lang="ko-KR" altLang="en-US" sz="1600" dirty="0" smtClean="0"/>
              <a:t>가 추가되었다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ko-KR" altLang="en-US" sz="1600" dirty="0" smtClean="0"/>
              <a:t>문법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 smtClean="0"/>
              <a:t> - </a:t>
            </a:r>
            <a:r>
              <a:rPr lang="ko-KR" altLang="en-US" sz="1600" dirty="0" err="1" smtClean="0"/>
              <a:t>패키지내</a:t>
            </a:r>
            <a:r>
              <a:rPr lang="ko-KR" altLang="en-US" sz="1600" dirty="0" smtClean="0"/>
              <a:t> 특정 클래스만 </a:t>
            </a:r>
            <a:r>
              <a:rPr lang="en-US" altLang="ko-KR" sz="1600" dirty="0" smtClean="0"/>
              <a:t>import </a:t>
            </a:r>
            <a:r>
              <a:rPr lang="ko-KR" altLang="en-US" sz="1600" dirty="0" smtClean="0"/>
              <a:t>할 때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import </a:t>
            </a:r>
            <a:r>
              <a:rPr lang="ko-KR" altLang="en-US" sz="1600" dirty="0" err="1" smtClean="0"/>
              <a:t>패키지명</a:t>
            </a:r>
            <a:r>
              <a:rPr lang="en-US" altLang="ko-KR" sz="1600" dirty="0" smtClean="0"/>
              <a:t>.</a:t>
            </a:r>
            <a:r>
              <a:rPr lang="ko-KR" altLang="en-US" sz="1600" dirty="0" err="1" smtClean="0"/>
              <a:t>클래스명</a:t>
            </a:r>
            <a:r>
              <a:rPr lang="en-US" altLang="ko-KR" sz="1600" dirty="0" smtClean="0"/>
              <a:t>;</a:t>
            </a:r>
          </a:p>
          <a:p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</a:t>
            </a:r>
            <a:r>
              <a:rPr lang="ko-KR" altLang="en-US" sz="1600" dirty="0" err="1" smtClean="0"/>
              <a:t>패키지내</a:t>
            </a:r>
            <a:r>
              <a:rPr lang="ko-KR" altLang="en-US" sz="1600" dirty="0" smtClean="0"/>
              <a:t> 모든 클래스를 </a:t>
            </a:r>
            <a:r>
              <a:rPr lang="en-US" altLang="ko-KR" sz="1600" dirty="0" smtClean="0"/>
              <a:t>import </a:t>
            </a:r>
            <a:r>
              <a:rPr lang="ko-KR" altLang="en-US" sz="1600" dirty="0" smtClean="0"/>
              <a:t>할 때</a:t>
            </a:r>
            <a:endParaRPr lang="en-US" altLang="ko-KR" sz="1600" dirty="0"/>
          </a:p>
          <a:p>
            <a:r>
              <a:rPr lang="en-US" altLang="ko-KR" sz="1600" dirty="0" smtClean="0"/>
              <a:t> import </a:t>
            </a:r>
            <a:r>
              <a:rPr lang="ko-KR" altLang="en-US" sz="1600" dirty="0" err="1" smtClean="0"/>
              <a:t>패키지명</a:t>
            </a:r>
            <a:r>
              <a:rPr lang="en-US" altLang="ko-KR" sz="1600" dirty="0" smtClean="0"/>
              <a:t>.</a:t>
            </a:r>
            <a:r>
              <a:rPr lang="en-US" altLang="ko-KR" sz="1600" b="1" dirty="0" smtClean="0"/>
              <a:t>*</a:t>
            </a:r>
            <a:r>
              <a:rPr lang="en-US" altLang="ko-KR" sz="1600" dirty="0" smtClean="0"/>
              <a:t>;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- import </a:t>
            </a:r>
            <a:r>
              <a:rPr lang="ko-KR" altLang="en-US" sz="1600" dirty="0" smtClean="0"/>
              <a:t>된 클래스는 소스코드에서 몇 번 이든 사용할 수 있다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 -</a:t>
            </a:r>
            <a:r>
              <a:rPr lang="ko-KR" altLang="en-US" sz="1600" dirty="0"/>
              <a:t> </a:t>
            </a:r>
            <a:r>
              <a:rPr lang="ko-KR" altLang="en-US" sz="1600" dirty="0" err="1" smtClean="0"/>
              <a:t>패키지명은</a:t>
            </a:r>
            <a:r>
              <a:rPr lang="ko-KR" altLang="en-US" sz="1600" dirty="0" smtClean="0"/>
              <a:t> </a:t>
            </a:r>
            <a:r>
              <a:rPr lang="ko-KR" altLang="en-US" sz="1600" dirty="0" smtClean="0"/>
              <a:t>다르고 </a:t>
            </a:r>
            <a:r>
              <a:rPr lang="ko-KR" altLang="en-US" sz="1600" dirty="0" smtClean="0"/>
              <a:t>클래스이름 </a:t>
            </a:r>
            <a:r>
              <a:rPr lang="ko-KR" altLang="en-US" sz="1600" dirty="0" smtClean="0"/>
              <a:t>같다면 둘 중 하나만 </a:t>
            </a:r>
            <a:r>
              <a:rPr lang="en-US" altLang="ko-KR" sz="1600" dirty="0" smtClean="0"/>
              <a:t>import </a:t>
            </a:r>
            <a:r>
              <a:rPr lang="ko-KR" altLang="en-US" sz="1600" dirty="0" smtClean="0"/>
              <a:t>가능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 package test;</a:t>
            </a:r>
          </a:p>
          <a:p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import </a:t>
            </a:r>
            <a:r>
              <a:rPr lang="en-US" altLang="ko-KR" sz="1600" dirty="0" err="1" smtClean="0"/>
              <a:t>java.util.Date</a:t>
            </a:r>
            <a:r>
              <a:rPr lang="en-US" altLang="ko-KR" sz="1600" dirty="0" smtClean="0"/>
              <a:t>;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public class Test{</a:t>
            </a:r>
          </a:p>
          <a:p>
            <a:r>
              <a:rPr lang="en-US" altLang="ko-KR" sz="1600" dirty="0" smtClean="0"/>
              <a:t>//   </a:t>
            </a:r>
            <a:r>
              <a:rPr lang="en-US" altLang="ko-KR" sz="1600" dirty="0" err="1" smtClean="0"/>
              <a:t>java.util.Date</a:t>
            </a:r>
            <a:r>
              <a:rPr lang="en-US" altLang="ko-KR" sz="1600" dirty="0" smtClean="0"/>
              <a:t> d =new </a:t>
            </a:r>
            <a:r>
              <a:rPr lang="en-US" altLang="ko-KR" sz="1600" dirty="0" err="1" smtClean="0"/>
              <a:t>java.util.Date</a:t>
            </a:r>
            <a:r>
              <a:rPr lang="en-US" altLang="ko-KR" sz="1600" dirty="0" smtClean="0"/>
              <a:t>();// full path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Date d1;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Date d2;</a:t>
            </a:r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}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</a:p>
          <a:p>
            <a:endParaRPr lang="en-US" altLang="ko-KR" sz="1600" dirty="0"/>
          </a:p>
          <a:p>
            <a:endParaRPr lang="ko-KR" altLang="en-US" sz="1600" dirty="0"/>
          </a:p>
        </p:txBody>
      </p:sp>
      <p:sp>
        <p:nvSpPr>
          <p:cNvPr id="5" name="오른쪽 중괄호 4"/>
          <p:cNvSpPr/>
          <p:nvPr/>
        </p:nvSpPr>
        <p:spPr>
          <a:xfrm>
            <a:off x="1428728" y="6143644"/>
            <a:ext cx="142876" cy="50006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500166" y="6215082"/>
            <a:ext cx="5486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Test</a:t>
            </a:r>
            <a:r>
              <a:rPr lang="ko-KR" altLang="en-US" sz="1400" dirty="0" smtClean="0"/>
              <a:t>클래스가 존재하는 패키지에 존재하는 것 </a:t>
            </a:r>
            <a:r>
              <a:rPr lang="ko-KR" altLang="en-US" sz="1400" dirty="0" err="1" smtClean="0"/>
              <a:t>처럼</a:t>
            </a:r>
            <a:r>
              <a:rPr lang="ko-KR" altLang="en-US" sz="1400" dirty="0" smtClean="0"/>
              <a:t> 사용할 수 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cxnSp>
        <p:nvCxnSpPr>
          <p:cNvPr id="8" name="직선 화살표 연결선 7"/>
          <p:cNvCxnSpPr/>
          <p:nvPr/>
        </p:nvCxnSpPr>
        <p:spPr>
          <a:xfrm flipV="1">
            <a:off x="3357554" y="1214422"/>
            <a:ext cx="714380" cy="500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143108" y="1571612"/>
            <a:ext cx="51475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클래스가 존재하는 패키지의 다른 클래스는 </a:t>
            </a:r>
            <a:r>
              <a:rPr lang="en-US" altLang="ko-KR" sz="1200" dirty="0" smtClean="0"/>
              <a:t>import </a:t>
            </a:r>
            <a:r>
              <a:rPr lang="ko-KR" altLang="en-US" sz="1200" dirty="0" smtClean="0"/>
              <a:t>없이 사용할 수 </a:t>
            </a:r>
            <a:r>
              <a:rPr lang="ko-KR" altLang="en-US" sz="1200" dirty="0" smtClean="0"/>
              <a:t>있</a:t>
            </a:r>
            <a:r>
              <a:rPr lang="ko-KR" altLang="en-US" sz="1200" dirty="0" smtClean="0"/>
              <a:t>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142852"/>
            <a:ext cx="7840929" cy="6524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*static import</a:t>
            </a:r>
          </a:p>
          <a:p>
            <a:r>
              <a:rPr lang="en-US" altLang="ko-KR" sz="1600" dirty="0" smtClean="0"/>
              <a:t> - JDK1.5</a:t>
            </a:r>
            <a:r>
              <a:rPr lang="ko-KR" altLang="en-US" sz="1600" dirty="0" smtClean="0"/>
              <a:t>에서 부터 지원되는 문법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다른 클래스의 </a:t>
            </a:r>
            <a:r>
              <a:rPr lang="en-US" altLang="ko-KR" sz="1600" dirty="0" smtClean="0"/>
              <a:t>static </a:t>
            </a:r>
            <a:r>
              <a:rPr lang="ko-KR" altLang="en-US" sz="1600" dirty="0" smtClean="0"/>
              <a:t>변수나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static method</a:t>
            </a:r>
            <a:r>
              <a:rPr lang="ko-KR" altLang="en-US" sz="1600" dirty="0" smtClean="0"/>
              <a:t>를 </a:t>
            </a:r>
            <a:r>
              <a:rPr lang="ko-KR" altLang="en-US" sz="1600" dirty="0" err="1" smtClean="0"/>
              <a:t>클래스명</a:t>
            </a:r>
            <a:r>
              <a:rPr lang="ko-KR" altLang="en-US" sz="1600" dirty="0" smtClean="0"/>
              <a:t> 없이 사용 할 때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 - package</a:t>
            </a:r>
            <a:r>
              <a:rPr lang="ko-KR" altLang="en-US" sz="1600" dirty="0" smtClean="0"/>
              <a:t>와 </a:t>
            </a:r>
            <a:r>
              <a:rPr lang="en-US" altLang="ko-KR" sz="1600" dirty="0" smtClean="0"/>
              <a:t>class </a:t>
            </a:r>
            <a:r>
              <a:rPr lang="ko-KR" altLang="en-US" sz="1600" dirty="0" smtClean="0"/>
              <a:t>사이 정의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ko-KR" altLang="en-US" sz="1600" dirty="0" smtClean="0"/>
              <a:t>문법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 smtClean="0"/>
              <a:t>1.</a:t>
            </a:r>
            <a:r>
              <a:rPr lang="ko-KR" altLang="en-US" sz="1600" dirty="0" smtClean="0"/>
              <a:t>선언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변수 </a:t>
            </a:r>
            <a:r>
              <a:rPr lang="en-US" altLang="ko-KR" sz="1600" dirty="0" smtClean="0"/>
              <a:t>– </a:t>
            </a:r>
            <a:r>
              <a:rPr lang="ko-KR" altLang="en-US" sz="1600" dirty="0" smtClean="0"/>
              <a:t>같은 이름의 상수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변수를 여러 개 선언할 수 있다</a:t>
            </a:r>
            <a:r>
              <a:rPr lang="en-US" altLang="ko-KR" sz="1600" dirty="0" smtClean="0"/>
              <a:t>.(</a:t>
            </a:r>
            <a:r>
              <a:rPr lang="ko-KR" altLang="en-US" sz="1600" dirty="0" smtClean="0"/>
              <a:t>사용하는 코드에서 </a:t>
            </a:r>
            <a:r>
              <a:rPr lang="en-US" altLang="ko-KR" sz="1600" dirty="0" smtClean="0"/>
              <a:t>error)</a:t>
            </a:r>
            <a:endParaRPr lang="en-US" altLang="ko-KR" sz="1600" dirty="0"/>
          </a:p>
          <a:p>
            <a:r>
              <a:rPr lang="en-US" altLang="ko-KR" sz="1600" dirty="0" smtClean="0"/>
              <a:t>   import static </a:t>
            </a:r>
            <a:r>
              <a:rPr lang="ko-KR" altLang="en-US" sz="1600" dirty="0" err="1" smtClean="0"/>
              <a:t>패키지명</a:t>
            </a:r>
            <a:r>
              <a:rPr lang="en-US" altLang="ko-KR" sz="1600" dirty="0" smtClean="0"/>
              <a:t>.</a:t>
            </a:r>
            <a:r>
              <a:rPr lang="ko-KR" altLang="en-US" sz="1600" dirty="0" err="1" smtClean="0"/>
              <a:t>클래스명</a:t>
            </a:r>
            <a:r>
              <a:rPr lang="en-US" altLang="ko-KR" sz="1600" dirty="0" smtClean="0"/>
              <a:t>.</a:t>
            </a:r>
            <a:r>
              <a:rPr lang="ko-KR" altLang="en-US" sz="1600" dirty="0" err="1" smtClean="0"/>
              <a:t>변수명</a:t>
            </a:r>
            <a:r>
              <a:rPr lang="ko-KR" altLang="en-US" sz="1600" dirty="0" smtClean="0"/>
              <a:t> 또는 </a:t>
            </a:r>
            <a:r>
              <a:rPr lang="ko-KR" altLang="en-US" sz="1600" dirty="0" err="1" smtClean="0"/>
              <a:t>상수명</a:t>
            </a:r>
            <a:r>
              <a:rPr lang="en-US" altLang="ko-KR" sz="1600" dirty="0" smtClean="0"/>
              <a:t>;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 method – method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기호는 정의하지 않는다</a:t>
            </a:r>
            <a:r>
              <a:rPr lang="en-US" altLang="ko-KR" sz="1600" dirty="0" smtClean="0"/>
              <a:t>. 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import static </a:t>
            </a:r>
            <a:r>
              <a:rPr lang="ko-KR" altLang="en-US" sz="1600" dirty="0" err="1" smtClean="0"/>
              <a:t>패키지명</a:t>
            </a:r>
            <a:r>
              <a:rPr lang="en-US" altLang="ko-KR" sz="1600" dirty="0" smtClean="0"/>
              <a:t>.</a:t>
            </a:r>
            <a:r>
              <a:rPr lang="ko-KR" altLang="en-US" sz="1600" dirty="0" err="1" smtClean="0"/>
              <a:t>클래스명</a:t>
            </a:r>
            <a:r>
              <a:rPr lang="en-US" altLang="ko-KR" sz="1600" dirty="0" smtClean="0"/>
              <a:t>.</a:t>
            </a:r>
            <a:r>
              <a:rPr lang="en-US" altLang="ko-KR" sz="1600" dirty="0" smtClean="0"/>
              <a:t>method</a:t>
            </a:r>
            <a:r>
              <a:rPr lang="ko-KR" altLang="en-US" sz="1600" dirty="0" smtClean="0"/>
              <a:t>명</a:t>
            </a:r>
            <a:r>
              <a:rPr lang="en-US" altLang="ko-KR" sz="1600" dirty="0" smtClean="0"/>
              <a:t>;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2.</a:t>
            </a:r>
            <a:r>
              <a:rPr lang="ko-KR" altLang="en-US" sz="1600" dirty="0" smtClean="0"/>
              <a:t>사용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</a:t>
            </a:r>
            <a:r>
              <a:rPr lang="ko-KR" altLang="en-US" sz="1600" dirty="0" err="1" smtClean="0"/>
              <a:t>변수명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method(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값 </a:t>
            </a:r>
            <a:r>
              <a:rPr lang="en-US" altLang="ko-KR" sz="1600" dirty="0" smtClean="0"/>
              <a:t>)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 smtClean="0"/>
              <a:t> </a:t>
            </a:r>
            <a:r>
              <a:rPr lang="ko-KR" altLang="en-US" sz="1600" dirty="0" smtClean="0"/>
              <a:t>사용법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package test;</a:t>
            </a:r>
          </a:p>
          <a:p>
            <a:r>
              <a:rPr lang="en-US" altLang="ko-KR" sz="1600" dirty="0" smtClean="0"/>
              <a:t>   import static </a:t>
            </a:r>
            <a:r>
              <a:rPr lang="en-US" altLang="ko-KR" sz="1600" dirty="0" err="1" smtClean="0"/>
              <a:t>java.lang.Integer.MAX_VALUE</a:t>
            </a:r>
            <a:r>
              <a:rPr lang="en-US" altLang="ko-KR" sz="1600" dirty="0" smtClean="0"/>
              <a:t>;</a:t>
            </a:r>
          </a:p>
          <a:p>
            <a:r>
              <a:rPr lang="en-US" altLang="ko-KR" sz="1600" dirty="0" smtClean="0"/>
              <a:t>  //</a:t>
            </a:r>
            <a:r>
              <a:rPr lang="en-US" altLang="ko-KR" sz="1600" b="1" dirty="0" smtClean="0"/>
              <a:t> import static </a:t>
            </a:r>
            <a:r>
              <a:rPr lang="en-US" altLang="ko-KR" sz="1600" b="1" dirty="0" err="1" smtClean="0"/>
              <a:t>java.lang.Double.MAX_VALUE</a:t>
            </a:r>
            <a:r>
              <a:rPr lang="en-US" altLang="ko-KR" sz="1600" b="1" dirty="0" smtClean="0"/>
              <a:t>;//</a:t>
            </a:r>
            <a:r>
              <a:rPr lang="ko-KR" altLang="en-US" sz="1600" b="1" dirty="0" smtClean="0"/>
              <a:t>선언은 괜찮으나</a:t>
            </a:r>
            <a:endParaRPr lang="en-US" altLang="ko-KR" sz="1600" b="1" dirty="0"/>
          </a:p>
          <a:p>
            <a:r>
              <a:rPr lang="en-US" altLang="ko-KR" sz="1600" dirty="0" smtClean="0"/>
              <a:t> 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class Test{</a:t>
            </a:r>
          </a:p>
          <a:p>
            <a:endParaRPr lang="en-US" altLang="ko-KR" sz="1600" dirty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MAX_VALUE // </a:t>
            </a:r>
            <a:r>
              <a:rPr lang="ko-KR" altLang="en-US" sz="1600" dirty="0" err="1" smtClean="0"/>
              <a:t>클래스명을</a:t>
            </a:r>
            <a:r>
              <a:rPr lang="ko-KR" altLang="en-US" sz="1600" dirty="0" smtClean="0"/>
              <a:t> 생략하고 바로 사용가능</a:t>
            </a:r>
            <a:r>
              <a:rPr lang="en-US" altLang="ko-KR" sz="1600" dirty="0" smtClean="0"/>
              <a:t>. </a:t>
            </a:r>
            <a:r>
              <a:rPr lang="ko-KR" altLang="en-US" sz="1600" b="1" dirty="0" smtClean="0"/>
              <a:t>사용하는 쪽에 </a:t>
            </a:r>
            <a:r>
              <a:rPr lang="en-US" altLang="ko-KR" sz="1600" b="1" dirty="0" smtClean="0"/>
              <a:t>error</a:t>
            </a:r>
            <a:r>
              <a:rPr lang="ko-KR" altLang="en-US" sz="1600" b="1" dirty="0" smtClean="0"/>
              <a:t>발생</a:t>
            </a:r>
            <a:endParaRPr lang="en-US" altLang="ko-KR" sz="1600" b="1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} </a:t>
            </a:r>
            <a:endParaRPr lang="ko-KR" altLang="en-US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214290"/>
            <a:ext cx="7342075" cy="57861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en-US" altLang="ko-KR" dirty="0" err="1" smtClean="0"/>
              <a:t>StringTokenizer</a:t>
            </a:r>
            <a:endParaRPr lang="en-US" altLang="ko-KR" dirty="0" smtClean="0"/>
          </a:p>
          <a:p>
            <a:r>
              <a:rPr lang="en-US" altLang="ko-KR" sz="1600" dirty="0" smtClean="0"/>
              <a:t> -</a:t>
            </a:r>
            <a:r>
              <a:rPr lang="ko-KR" altLang="en-US" sz="1600" dirty="0" smtClean="0"/>
              <a:t>문자열을 짧은 한 마디</a:t>
            </a:r>
            <a:r>
              <a:rPr lang="en-US" altLang="ko-KR" sz="1600" dirty="0" smtClean="0"/>
              <a:t>(token) </a:t>
            </a:r>
            <a:r>
              <a:rPr lang="ko-KR" altLang="en-US" sz="1600" dirty="0" smtClean="0"/>
              <a:t>자를 때 사용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</a:t>
            </a:r>
            <a:r>
              <a:rPr lang="en-US" altLang="ko-KR" sz="1600" dirty="0" err="1" smtClean="0"/>
              <a:t>java.util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패키지에 존재하는 클래스이므로 </a:t>
            </a:r>
            <a:r>
              <a:rPr lang="en-US" altLang="ko-KR" sz="1600" dirty="0" smtClean="0"/>
              <a:t>import</a:t>
            </a:r>
            <a:r>
              <a:rPr lang="ko-KR" altLang="en-US" sz="1600" dirty="0" smtClean="0"/>
              <a:t>를 정의하여 사용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 -</a:t>
            </a:r>
            <a:r>
              <a:rPr lang="ko-KR" altLang="en-US" sz="1600" dirty="0" smtClean="0"/>
              <a:t>데이터를 가지고 있지 않고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데이터의 </a:t>
            </a:r>
            <a:r>
              <a:rPr lang="ko-KR" altLang="en-US" sz="1600" dirty="0" err="1" smtClean="0"/>
              <a:t>제어권을</a:t>
            </a:r>
            <a:r>
              <a:rPr lang="ko-KR" altLang="en-US" sz="1600" dirty="0" smtClean="0"/>
              <a:t> 가져 데이터를 잘라낸다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ko-KR" altLang="en-US" sz="1600" dirty="0" smtClean="0"/>
              <a:t>사용법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 smtClean="0"/>
              <a:t>String data=“</a:t>
            </a:r>
            <a:r>
              <a:rPr lang="ko-KR" altLang="en-US" sz="1600" dirty="0" smtClean="0"/>
              <a:t>잘라낼 문자열</a:t>
            </a:r>
            <a:r>
              <a:rPr lang="en-US" altLang="ko-KR" sz="1600" dirty="0" smtClean="0"/>
              <a:t>”;</a:t>
            </a:r>
          </a:p>
          <a:p>
            <a:r>
              <a:rPr lang="en-US" altLang="ko-KR" sz="1600" dirty="0" smtClean="0"/>
              <a:t>1.</a:t>
            </a:r>
            <a:r>
              <a:rPr lang="ko-KR" altLang="en-US" sz="1600" dirty="0" smtClean="0"/>
              <a:t>생성</a:t>
            </a:r>
            <a:r>
              <a:rPr lang="en-US" altLang="ko-KR" sz="1600" dirty="0" smtClean="0"/>
              <a:t>)</a:t>
            </a:r>
            <a:endParaRPr lang="en-US" altLang="ko-KR" sz="1600" dirty="0"/>
          </a:p>
          <a:p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StringTokenizer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stk</a:t>
            </a:r>
            <a:r>
              <a:rPr lang="en-US" altLang="ko-KR" sz="1600" dirty="0" smtClean="0"/>
              <a:t>=new </a:t>
            </a:r>
            <a:r>
              <a:rPr lang="en-US" altLang="ko-KR" sz="1600" dirty="0" err="1" smtClean="0"/>
              <a:t>StringTokenizer</a:t>
            </a:r>
            <a:r>
              <a:rPr lang="en-US" altLang="ko-KR" sz="1600" dirty="0" smtClean="0"/>
              <a:t>( data ); // </a:t>
            </a:r>
            <a:r>
              <a:rPr lang="ko-KR" altLang="en-US" sz="1600" dirty="0" smtClean="0"/>
              <a:t>공백으로 토큰을 생성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StringTokenizer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stk</a:t>
            </a:r>
            <a:r>
              <a:rPr lang="en-US" altLang="ko-KR" sz="1600" dirty="0" smtClean="0"/>
              <a:t>=new </a:t>
            </a:r>
            <a:r>
              <a:rPr lang="en-US" altLang="ko-KR" sz="1600" dirty="0" err="1" smtClean="0"/>
              <a:t>StringTokenizer</a:t>
            </a:r>
            <a:r>
              <a:rPr lang="en-US" altLang="ko-KR" sz="1600" dirty="0" smtClean="0"/>
              <a:t>( data,”</a:t>
            </a:r>
            <a:r>
              <a:rPr lang="ko-KR" altLang="en-US" sz="1600" dirty="0" smtClean="0"/>
              <a:t>기준문자열</a:t>
            </a:r>
            <a:r>
              <a:rPr lang="en-US" altLang="ko-KR" sz="1600" dirty="0" smtClean="0"/>
              <a:t>” ); </a:t>
            </a:r>
          </a:p>
          <a:p>
            <a:r>
              <a:rPr lang="en-US" altLang="ko-KR" sz="1600" dirty="0" smtClean="0"/>
              <a:t>  // </a:t>
            </a:r>
            <a:r>
              <a:rPr lang="ko-KR" altLang="en-US" sz="1600" dirty="0" smtClean="0"/>
              <a:t>기준문자열로 토큰을 생성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StringTokenizer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stk</a:t>
            </a:r>
            <a:r>
              <a:rPr lang="en-US" altLang="ko-KR" sz="1600" dirty="0" smtClean="0"/>
              <a:t>=new </a:t>
            </a:r>
            <a:r>
              <a:rPr lang="en-US" altLang="ko-KR" sz="1600" dirty="0" err="1" smtClean="0"/>
              <a:t>StringTokenizer</a:t>
            </a:r>
            <a:r>
              <a:rPr lang="en-US" altLang="ko-KR" sz="1600" dirty="0" smtClean="0"/>
              <a:t>( data,”</a:t>
            </a:r>
            <a:r>
              <a:rPr lang="ko-KR" altLang="en-US" sz="1600" dirty="0" smtClean="0"/>
              <a:t>기준문자열</a:t>
            </a:r>
            <a:r>
              <a:rPr lang="en-US" altLang="ko-KR" sz="1600" dirty="0" smtClean="0"/>
              <a:t>”,</a:t>
            </a:r>
            <a:r>
              <a:rPr lang="en-US" altLang="ko-KR" sz="1600" dirty="0" err="1" smtClean="0"/>
              <a:t>boolean</a:t>
            </a:r>
            <a:r>
              <a:rPr lang="en-US" altLang="ko-KR" sz="1600" dirty="0" smtClean="0"/>
              <a:t> ); </a:t>
            </a:r>
          </a:p>
          <a:p>
            <a:r>
              <a:rPr lang="en-US" altLang="ko-KR" sz="1600" dirty="0" smtClean="0"/>
              <a:t>  // </a:t>
            </a:r>
            <a:r>
              <a:rPr lang="ko-KR" altLang="en-US" sz="1600" dirty="0" smtClean="0"/>
              <a:t>기준문자열로 토큰을 생성하고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기준 문자열도 토큰으로 만들 것인지 판단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2.</a:t>
            </a:r>
            <a:r>
              <a:rPr lang="ko-KR" altLang="en-US" sz="1600" dirty="0" smtClean="0"/>
              <a:t>토큰 수 </a:t>
            </a:r>
            <a:r>
              <a:rPr lang="en-US" altLang="ko-KR" sz="1600" dirty="0" smtClean="0"/>
              <a:t>) –</a:t>
            </a:r>
            <a:r>
              <a:rPr lang="ko-KR" altLang="en-US" sz="1600" dirty="0" smtClean="0"/>
              <a:t>토큰을 얻을 때 마다 줄어든다</a:t>
            </a:r>
            <a:r>
              <a:rPr lang="en-US" altLang="ko-KR" sz="1600" dirty="0" smtClean="0"/>
              <a:t>.( </a:t>
            </a:r>
            <a:r>
              <a:rPr lang="ko-KR" altLang="en-US" sz="1600" dirty="0" smtClean="0"/>
              <a:t>가변적</a:t>
            </a:r>
            <a:r>
              <a:rPr lang="en-US" altLang="ko-KR" sz="1600" dirty="0" smtClean="0"/>
              <a:t>)</a:t>
            </a:r>
            <a:endParaRPr lang="ko-KR" altLang="en-US" sz="1600" dirty="0" smtClean="0"/>
          </a:p>
          <a:p>
            <a:r>
              <a:rPr lang="en-US" altLang="ko-KR" sz="1600" dirty="0" smtClean="0"/>
              <a:t>  </a:t>
            </a:r>
            <a:r>
              <a:rPr lang="en-US" altLang="ko-KR" sz="1600" dirty="0" err="1" smtClean="0"/>
              <a:t>stk.countTokens</a:t>
            </a:r>
            <a:r>
              <a:rPr lang="en-US" altLang="ko-KR" sz="1600" dirty="0" smtClean="0"/>
              <a:t>()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3.</a:t>
            </a:r>
            <a:r>
              <a:rPr lang="ko-KR" altLang="en-US" sz="1600" dirty="0" smtClean="0"/>
              <a:t>토큰이 있는지</a:t>
            </a:r>
            <a:r>
              <a:rPr lang="en-US" altLang="ko-KR" sz="1600" dirty="0" smtClean="0"/>
              <a:t>?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err="1" smtClean="0"/>
              <a:t>stk.hasMoreTokens</a:t>
            </a:r>
            <a:r>
              <a:rPr lang="en-US" altLang="ko-KR" sz="1600" dirty="0" smtClean="0"/>
              <a:t>()</a:t>
            </a:r>
          </a:p>
          <a:p>
            <a:r>
              <a:rPr lang="en-US" altLang="ko-KR" sz="1600" dirty="0" smtClean="0"/>
              <a:t>4.</a:t>
            </a:r>
            <a:r>
              <a:rPr lang="ko-KR" altLang="en-US" sz="1600" dirty="0" smtClean="0"/>
              <a:t>토큰이 있다면 값을 얻고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포인터를 다음으로 옮긴다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stk.</a:t>
            </a:r>
            <a:r>
              <a:rPr lang="en-US" altLang="ko-KR" sz="1600" b="1" dirty="0" err="1" smtClean="0"/>
              <a:t>next</a:t>
            </a:r>
            <a:r>
              <a:rPr lang="en-US" altLang="ko-KR" sz="1600" dirty="0" err="1" smtClean="0"/>
              <a:t>Token</a:t>
            </a:r>
            <a:r>
              <a:rPr lang="en-US" altLang="ko-KR" sz="1600" dirty="0" smtClean="0"/>
              <a:t>();</a:t>
            </a:r>
            <a:endParaRPr lang="en-US" altLang="ko-KR" sz="1600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500034" y="1285860"/>
            <a:ext cx="242889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rot="10800000">
            <a:off x="1357290" y="1357298"/>
            <a:ext cx="285752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500166" y="1428736"/>
            <a:ext cx="18662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데이터의 크기를 모른다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571480"/>
            <a:ext cx="5051383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String data=“</a:t>
            </a:r>
            <a:r>
              <a:rPr lang="ko-KR" altLang="en-US" sz="1400" dirty="0" smtClean="0"/>
              <a:t>구내식당 자장면 </a:t>
            </a:r>
            <a:r>
              <a:rPr lang="ko-KR" altLang="en-US" sz="1400" dirty="0" err="1" smtClean="0"/>
              <a:t>탕슉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순대국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돈가스</a:t>
            </a:r>
            <a:r>
              <a:rPr lang="en-US" altLang="ko-KR" sz="1400" dirty="0" smtClean="0"/>
              <a:t>”; </a:t>
            </a:r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en-US" altLang="ko-KR" sz="1400" dirty="0" err="1" smtClean="0"/>
              <a:t>StringTokenizer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stk</a:t>
            </a:r>
            <a:r>
              <a:rPr lang="en-US" altLang="ko-KR" sz="1400" dirty="0" smtClean="0"/>
              <a:t>=new </a:t>
            </a:r>
            <a:r>
              <a:rPr lang="en-US" altLang="ko-KR" sz="1400" dirty="0" err="1" smtClean="0"/>
              <a:t>StringTokenizer</a:t>
            </a:r>
            <a:r>
              <a:rPr lang="en-US" altLang="ko-KR" sz="1400" dirty="0" smtClean="0"/>
              <a:t>( data );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  while( </a:t>
            </a:r>
            <a:r>
              <a:rPr lang="en-US" altLang="ko-KR" sz="1400" dirty="0" err="1" smtClean="0"/>
              <a:t>stk.hasMoreTokens</a:t>
            </a:r>
            <a:r>
              <a:rPr lang="en-US" altLang="ko-KR" sz="1400" dirty="0" smtClean="0"/>
              <a:t>() ) { // </a:t>
            </a:r>
            <a:r>
              <a:rPr lang="ko-KR" altLang="en-US" sz="1400" dirty="0" smtClean="0"/>
              <a:t>토큰이 있는가</a:t>
            </a:r>
            <a:r>
              <a:rPr lang="en-US" altLang="ko-KR" sz="1400" dirty="0" smtClean="0"/>
              <a:t>?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//</a:t>
            </a:r>
            <a:r>
              <a:rPr lang="ko-KR" altLang="en-US" sz="1400" dirty="0" smtClean="0"/>
              <a:t>값을 얻고 다음 토큰으로 포인터를 이동</a:t>
            </a:r>
            <a:endParaRPr lang="en-US" altLang="ko-KR" sz="1400" dirty="0" smtClean="0"/>
          </a:p>
          <a:p>
            <a:r>
              <a:rPr lang="en-US" altLang="ko-KR" sz="1400" dirty="0" smtClean="0"/>
              <a:t>     </a:t>
            </a:r>
            <a:r>
              <a:rPr lang="en-US" altLang="ko-KR" sz="1400" dirty="0" err="1" smtClean="0"/>
              <a:t>stk.nextToken</a:t>
            </a:r>
            <a:r>
              <a:rPr lang="en-US" altLang="ko-KR" sz="1400" dirty="0" smtClean="0"/>
              <a:t>();// </a:t>
            </a:r>
            <a:r>
              <a:rPr lang="ko-KR" altLang="en-US" sz="1400" dirty="0" smtClean="0"/>
              <a:t>구내식당 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자장면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탕슉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순대국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돈가스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</a:t>
            </a:r>
            <a:endParaRPr lang="en-US" altLang="ko-KR" sz="1400" dirty="0"/>
          </a:p>
          <a:p>
            <a:r>
              <a:rPr lang="en-US" altLang="ko-KR" sz="1400" dirty="0" smtClean="0"/>
              <a:t>  }</a:t>
            </a:r>
            <a:endParaRPr lang="ko-KR" altLang="en-US" sz="1400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1428728" y="857232"/>
            <a:ext cx="71438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2214546" y="857232"/>
            <a:ext cx="50006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2857488" y="857232"/>
            <a:ext cx="28575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3286116" y="857232"/>
            <a:ext cx="42862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857620" y="857232"/>
            <a:ext cx="64294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643042" y="785794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T</a:t>
            </a:r>
            <a:endParaRPr lang="ko-KR" alt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2357422" y="785794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T</a:t>
            </a:r>
            <a:endParaRPr lang="ko-KR" alt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2857488" y="785794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T</a:t>
            </a:r>
            <a:endParaRPr lang="ko-KR" alt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3376886" y="785794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T</a:t>
            </a:r>
            <a:endParaRPr lang="ko-KR" alt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4019828" y="785794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T</a:t>
            </a:r>
            <a:endParaRPr lang="ko-KR" altLang="en-US" sz="1200" dirty="0"/>
          </a:p>
        </p:txBody>
      </p:sp>
      <p:sp>
        <p:nvSpPr>
          <p:cNvPr id="20" name="아래쪽 화살표 19"/>
          <p:cNvSpPr/>
          <p:nvPr/>
        </p:nvSpPr>
        <p:spPr>
          <a:xfrm rot="10635859">
            <a:off x="4352652" y="860519"/>
            <a:ext cx="142876" cy="2143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285720" y="3143248"/>
            <a:ext cx="3132589" cy="3570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ko-KR" altLang="en-US" dirty="0" smtClean="0"/>
              <a:t>날짜</a:t>
            </a:r>
            <a:endParaRPr lang="en-US" altLang="ko-KR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-Date, Calendar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</a:t>
            </a:r>
          </a:p>
          <a:p>
            <a:r>
              <a:rPr lang="en-US" altLang="ko-KR" sz="1600" b="1" dirty="0" smtClean="0"/>
              <a:t>*Date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</a:t>
            </a:r>
            <a:r>
              <a:rPr lang="ko-KR" altLang="en-US" sz="1600" dirty="0" err="1" smtClean="0"/>
              <a:t>비추천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method</a:t>
            </a:r>
            <a:r>
              <a:rPr lang="ko-KR" altLang="en-US" sz="1600" dirty="0" smtClean="0"/>
              <a:t>가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많은 클래스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</a:t>
            </a:r>
            <a:r>
              <a:rPr lang="en-US" altLang="ko-KR" sz="1600" dirty="0" err="1" smtClean="0"/>
              <a:t>java.sql.Date</a:t>
            </a:r>
            <a:r>
              <a:rPr lang="ko-KR" altLang="en-US" sz="1600" dirty="0" smtClean="0"/>
              <a:t>의 부모클래스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 </a:t>
            </a:r>
            <a:r>
              <a:rPr lang="ko-KR" altLang="en-US" sz="1600" dirty="0" smtClean="0"/>
              <a:t>사용법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1.</a:t>
            </a:r>
            <a:r>
              <a:rPr lang="ko-KR" altLang="en-US" sz="1600" dirty="0" smtClean="0"/>
              <a:t>생성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Date d=new Date();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 2.method</a:t>
            </a:r>
            <a:r>
              <a:rPr lang="ko-KR" altLang="en-US" sz="1600" dirty="0" smtClean="0"/>
              <a:t>호출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 smtClean="0"/>
              <a:t>   =&gt;  </a:t>
            </a:r>
            <a:r>
              <a:rPr lang="ko-KR" altLang="en-US" sz="1600" dirty="0" err="1" smtClean="0"/>
              <a:t>비추천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method</a:t>
            </a:r>
            <a:r>
              <a:rPr lang="ko-KR" altLang="en-US" sz="1600" dirty="0" smtClean="0"/>
              <a:t>가 많다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34" name="오른쪽 화살표 33"/>
          <p:cNvSpPr/>
          <p:nvPr/>
        </p:nvSpPr>
        <p:spPr>
          <a:xfrm>
            <a:off x="3381362" y="4471992"/>
            <a:ext cx="214314" cy="1428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3643306" y="4357694"/>
            <a:ext cx="46330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/>
              <a:t>java.text.SimpleDateFormat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클래스와 함께</a:t>
            </a:r>
            <a:endParaRPr lang="en-US" altLang="ko-KR" sz="1600" dirty="0" smtClean="0"/>
          </a:p>
          <a:p>
            <a:r>
              <a:rPr lang="ko-KR" altLang="en-US" sz="1600" dirty="0" smtClean="0"/>
              <a:t>사용하여 형식이 있는 날짜를 만들어 사용한다</a:t>
            </a:r>
            <a:r>
              <a:rPr lang="en-US" altLang="ko-KR" sz="1600" dirty="0" smtClean="0"/>
              <a:t>. </a:t>
            </a:r>
            <a:endParaRPr lang="ko-KR" altLang="en-US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357166"/>
            <a:ext cx="5784340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*</a:t>
            </a:r>
            <a:r>
              <a:rPr lang="en-US" altLang="ko-KR" sz="1600" dirty="0" err="1" smtClean="0"/>
              <a:t>SimpleDateFormat</a:t>
            </a:r>
            <a:endParaRPr lang="en-US" altLang="ko-KR" sz="1600" dirty="0" smtClean="0"/>
          </a:p>
          <a:p>
            <a:r>
              <a:rPr lang="en-US" altLang="ko-KR" sz="1600" dirty="0" smtClean="0"/>
              <a:t> -</a:t>
            </a:r>
            <a:r>
              <a:rPr lang="ko-KR" altLang="en-US" sz="1600" dirty="0" smtClean="0"/>
              <a:t>날짜형식을 지정하여 제공하는 클래스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</a:t>
            </a:r>
            <a:r>
              <a:rPr lang="ko-KR" altLang="en-US" sz="1600" dirty="0" smtClean="0"/>
              <a:t>사용법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1.</a:t>
            </a:r>
            <a:r>
              <a:rPr lang="ko-KR" altLang="en-US" sz="1600" dirty="0" smtClean="0"/>
              <a:t>생성</a:t>
            </a:r>
            <a:r>
              <a:rPr lang="en-US" altLang="ko-KR" sz="1600" dirty="0" smtClean="0"/>
              <a:t>) =&gt; </a:t>
            </a:r>
            <a:r>
              <a:rPr lang="ko-KR" altLang="en-US" sz="1600" dirty="0" smtClean="0"/>
              <a:t>날짜를 모름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SimpleDateFormat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sdf</a:t>
            </a:r>
            <a:r>
              <a:rPr lang="en-US" altLang="ko-KR" sz="1600" dirty="0" smtClean="0"/>
              <a:t>=new </a:t>
            </a:r>
            <a:r>
              <a:rPr lang="en-US" altLang="ko-KR" sz="1600" dirty="0" err="1" smtClean="0"/>
              <a:t>SimpleDateFormat</a:t>
            </a:r>
            <a:r>
              <a:rPr lang="en-US" altLang="ko-KR" sz="1600" dirty="0" smtClean="0"/>
              <a:t>(“pattern”);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 2. method</a:t>
            </a:r>
            <a:r>
              <a:rPr lang="ko-KR" altLang="en-US" sz="1600" dirty="0" smtClean="0"/>
              <a:t>호출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String format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=</a:t>
            </a:r>
            <a:r>
              <a:rPr lang="en-US" altLang="ko-KR" sz="1600" dirty="0" err="1" smtClean="0"/>
              <a:t>sdf.format</a:t>
            </a:r>
            <a:r>
              <a:rPr lang="en-US" altLang="ko-KR" sz="1600" dirty="0" smtClean="0"/>
              <a:t>(new Date());</a:t>
            </a:r>
          </a:p>
          <a:p>
            <a:r>
              <a:rPr lang="en-US" altLang="ko-KR" sz="1600" dirty="0" smtClean="0"/>
              <a:t>   </a:t>
            </a:r>
            <a:r>
              <a:rPr lang="en-US" altLang="ko-KR" sz="1600" dirty="0" err="1" smtClean="0"/>
              <a:t>sdf</a:t>
            </a:r>
            <a:r>
              <a:rPr lang="ko-KR" altLang="en-US" sz="1600" dirty="0" smtClean="0"/>
              <a:t>에서 </a:t>
            </a:r>
            <a:r>
              <a:rPr lang="en-US" altLang="ko-KR" sz="1600" dirty="0" smtClean="0"/>
              <a:t>Date</a:t>
            </a:r>
            <a:r>
              <a:rPr lang="ko-KR" altLang="en-US" sz="1600" dirty="0" smtClean="0"/>
              <a:t>객체를 </a:t>
            </a:r>
            <a:r>
              <a:rPr lang="ko-KR" altLang="en-US" sz="1600" dirty="0" err="1" smtClean="0"/>
              <a:t>입력받아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ko-KR" altLang="en-US" sz="1600" dirty="0" smtClean="0"/>
              <a:t>현재 시스템의 날짜를 원하는 </a:t>
            </a:r>
            <a:endParaRPr lang="en-US" altLang="ko-KR" sz="1600" dirty="0" smtClean="0"/>
          </a:p>
          <a:p>
            <a:r>
              <a:rPr lang="ko-KR" altLang="en-US" sz="1600" dirty="0" smtClean="0"/>
              <a:t>날짜 정보로 반환</a:t>
            </a:r>
            <a:endParaRPr lang="en-US" altLang="ko-KR" sz="1600" dirty="0"/>
          </a:p>
          <a:p>
            <a:r>
              <a:rPr lang="en-US" altLang="ko-KR" sz="1600" dirty="0" smtClean="0"/>
              <a:t> </a:t>
            </a:r>
            <a:endParaRPr lang="ko-KR" altLang="en-US" sz="1600" dirty="0"/>
          </a:p>
        </p:txBody>
      </p:sp>
      <p:cxnSp>
        <p:nvCxnSpPr>
          <p:cNvPr id="6" name="직선 화살표 연결선 5"/>
          <p:cNvCxnSpPr/>
          <p:nvPr/>
        </p:nvCxnSpPr>
        <p:spPr>
          <a:xfrm flipV="1">
            <a:off x="4714878" y="2143116"/>
            <a:ext cx="534155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214810" y="2305474"/>
            <a:ext cx="2932213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Letter</a:t>
            </a:r>
          </a:p>
          <a:p>
            <a:r>
              <a:rPr lang="ko-KR" altLang="en-US" sz="1200" dirty="0" smtClean="0"/>
              <a:t>년 </a:t>
            </a:r>
            <a:r>
              <a:rPr lang="en-US" altLang="ko-KR" sz="1200" dirty="0"/>
              <a:t>-</a:t>
            </a:r>
            <a:r>
              <a:rPr lang="en-US" altLang="ko-KR" sz="1200" dirty="0" smtClean="0"/>
              <a:t> y</a:t>
            </a:r>
          </a:p>
          <a:p>
            <a:r>
              <a:rPr lang="ko-KR" altLang="en-US" sz="1200" dirty="0" smtClean="0"/>
              <a:t>월 </a:t>
            </a:r>
            <a:r>
              <a:rPr lang="en-US" altLang="ko-KR" sz="1200" dirty="0" smtClean="0"/>
              <a:t>- M</a:t>
            </a:r>
          </a:p>
          <a:p>
            <a:r>
              <a:rPr lang="ko-KR" altLang="en-US" sz="1200" dirty="0" smtClean="0"/>
              <a:t>일 </a:t>
            </a:r>
            <a:r>
              <a:rPr lang="en-US" altLang="ko-KR" sz="1200" dirty="0" smtClean="0"/>
              <a:t>– d</a:t>
            </a:r>
          </a:p>
          <a:p>
            <a:r>
              <a:rPr lang="ko-KR" altLang="en-US" sz="1200" dirty="0" smtClean="0"/>
              <a:t>오전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오후 </a:t>
            </a:r>
            <a:r>
              <a:rPr lang="en-US" altLang="ko-KR" sz="1200" dirty="0" smtClean="0"/>
              <a:t>– a</a:t>
            </a:r>
          </a:p>
          <a:p>
            <a:r>
              <a:rPr lang="ko-KR" altLang="en-US" sz="1200" dirty="0" smtClean="0"/>
              <a:t>시간 </a:t>
            </a:r>
            <a:r>
              <a:rPr lang="en-US" altLang="ko-KR" sz="1200" dirty="0" smtClean="0"/>
              <a:t>– 12</a:t>
            </a:r>
            <a:r>
              <a:rPr lang="ko-KR" altLang="en-US" sz="1200" dirty="0" smtClean="0"/>
              <a:t>시간제 </a:t>
            </a:r>
            <a:r>
              <a:rPr lang="en-US" altLang="ko-KR" sz="1200" dirty="0" smtClean="0"/>
              <a:t>h ( 1~12 ), K ( 0~11 )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24</a:t>
            </a:r>
            <a:r>
              <a:rPr lang="ko-KR" altLang="en-US" sz="1200" dirty="0" smtClean="0"/>
              <a:t>시간제 </a:t>
            </a:r>
            <a:r>
              <a:rPr lang="en-US" altLang="ko-KR" sz="1200" dirty="0" smtClean="0"/>
              <a:t>k ( 1~ 24 ), H ( 0~ 23)</a:t>
            </a:r>
          </a:p>
          <a:p>
            <a:r>
              <a:rPr lang="ko-KR" altLang="en-US" sz="1200" dirty="0" smtClean="0"/>
              <a:t>분 </a:t>
            </a:r>
            <a:r>
              <a:rPr lang="en-US" altLang="ko-KR" sz="1200" dirty="0" smtClean="0"/>
              <a:t>–  m</a:t>
            </a:r>
          </a:p>
          <a:p>
            <a:r>
              <a:rPr lang="ko-KR" altLang="en-US" sz="1200" dirty="0" smtClean="0"/>
              <a:t>초 </a:t>
            </a:r>
            <a:r>
              <a:rPr lang="en-US" altLang="ko-KR" sz="1200" dirty="0" smtClean="0"/>
              <a:t>– s</a:t>
            </a:r>
          </a:p>
          <a:p>
            <a:r>
              <a:rPr lang="ko-KR" altLang="en-US" sz="1200" dirty="0" smtClean="0"/>
              <a:t>요일 </a:t>
            </a:r>
            <a:r>
              <a:rPr lang="en-US" altLang="ko-KR" sz="1200" dirty="0" smtClean="0"/>
              <a:t>- E</a:t>
            </a:r>
          </a:p>
          <a:p>
            <a:endParaRPr lang="ko-KR" altLang="en-US" sz="1200" dirty="0"/>
          </a:p>
        </p:txBody>
      </p:sp>
      <p:cxnSp>
        <p:nvCxnSpPr>
          <p:cNvPr id="11" name="직선 화살표 연결선 10"/>
          <p:cNvCxnSpPr/>
          <p:nvPr/>
        </p:nvCxnSpPr>
        <p:spPr>
          <a:xfrm rot="5400000">
            <a:off x="5107785" y="1750207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786314" y="1357298"/>
            <a:ext cx="43750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Letter</a:t>
            </a:r>
            <a:r>
              <a:rPr lang="ko-KR" altLang="en-US" sz="1400" dirty="0" smtClean="0"/>
              <a:t>를 반복시켜 제공하고 싶은 날짜형식을 만든다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cxnSp>
        <p:nvCxnSpPr>
          <p:cNvPr id="14" name="직선 화살표 연결선 13"/>
          <p:cNvCxnSpPr/>
          <p:nvPr/>
        </p:nvCxnSpPr>
        <p:spPr>
          <a:xfrm rot="10800000" flipV="1">
            <a:off x="6850093" y="2948416"/>
            <a:ext cx="285752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921531" y="2734102"/>
            <a:ext cx="1936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0</a:t>
            </a:r>
            <a:r>
              <a:rPr lang="ko-KR" altLang="en-US" sz="1200" dirty="0" smtClean="0"/>
              <a:t>시가 아닌 </a:t>
            </a:r>
            <a:r>
              <a:rPr lang="en-US" altLang="ko-KR" sz="1200" dirty="0" smtClean="0"/>
              <a:t>1</a:t>
            </a:r>
            <a:r>
              <a:rPr lang="ko-KR" altLang="en-US" sz="1200" dirty="0" smtClean="0"/>
              <a:t>부터 나온다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cxnSp>
        <p:nvCxnSpPr>
          <p:cNvPr id="18" name="직선 화살표 연결선 17"/>
          <p:cNvCxnSpPr/>
          <p:nvPr/>
        </p:nvCxnSpPr>
        <p:spPr>
          <a:xfrm rot="5400000">
            <a:off x="6707217" y="3019854"/>
            <a:ext cx="500066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5072074"/>
            <a:ext cx="2928958" cy="1450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2" name="직선 화살표 연결선 21"/>
          <p:cNvCxnSpPr/>
          <p:nvPr/>
        </p:nvCxnSpPr>
        <p:spPr>
          <a:xfrm rot="10800000" flipV="1">
            <a:off x="2214546" y="4929198"/>
            <a:ext cx="357190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rot="5400000">
            <a:off x="2214546" y="5643578"/>
            <a:ext cx="428628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rot="10800000" flipV="1">
            <a:off x="4000496" y="6000767"/>
            <a:ext cx="357190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463872" y="4786322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공통특징정의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2428860" y="5366579"/>
            <a:ext cx="44255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공통특징사용하면서</a:t>
            </a:r>
            <a:r>
              <a:rPr lang="ko-KR" altLang="en-US" sz="1200" dirty="0" smtClean="0"/>
              <a:t> 자신만의 특징정의 </a:t>
            </a:r>
            <a:r>
              <a:rPr lang="en-US" altLang="ko-KR" sz="1200" dirty="0" smtClean="0"/>
              <a:t>: </a:t>
            </a:r>
          </a:p>
          <a:p>
            <a:r>
              <a:rPr lang="en-US" altLang="ko-KR" sz="1200" b="1" dirty="0"/>
              <a:t> </a:t>
            </a:r>
            <a:r>
              <a:rPr lang="en-US" altLang="ko-KR" sz="1200" b="1" dirty="0" smtClean="0"/>
              <a:t>  </a:t>
            </a:r>
            <a:r>
              <a:rPr lang="ko-KR" altLang="en-US" sz="1200" b="1" dirty="0" smtClean="0"/>
              <a:t>설정한 형식대로 날짜 정보를 보여주는 일 </a:t>
            </a:r>
            <a:r>
              <a:rPr lang="en-US" altLang="ko-KR" sz="1200" b="1" dirty="0" smtClean="0"/>
              <a:t>=&gt; Date</a:t>
            </a:r>
            <a:r>
              <a:rPr lang="ko-KR" altLang="en-US" sz="1200" b="1" dirty="0" smtClean="0"/>
              <a:t>가 필요</a:t>
            </a:r>
            <a:endParaRPr lang="ko-KR" altLang="en-US" sz="12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4286248" y="5866645"/>
            <a:ext cx="13500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날짜정보를 제공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32" name="왼쪽 중괄호 31"/>
          <p:cNvSpPr/>
          <p:nvPr/>
        </p:nvSpPr>
        <p:spPr>
          <a:xfrm>
            <a:off x="857224" y="5429264"/>
            <a:ext cx="214314" cy="85725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-32" y="5723769"/>
            <a:ext cx="8002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is a</a:t>
            </a:r>
            <a:r>
              <a:rPr lang="ko-KR" altLang="en-US" sz="1200" b="1" dirty="0" smtClean="0"/>
              <a:t>관계</a:t>
            </a:r>
            <a:endParaRPr lang="en-US" altLang="ko-KR" sz="1200" b="1" dirty="0" smtClean="0"/>
          </a:p>
          <a:p>
            <a:r>
              <a:rPr lang="ko-KR" altLang="en-US" sz="1200" dirty="0" smtClean="0"/>
              <a:t>부모제공</a:t>
            </a:r>
            <a:endParaRPr lang="en-US" altLang="ko-KR" sz="1200" dirty="0" smtClean="0"/>
          </a:p>
          <a:p>
            <a:r>
              <a:rPr lang="en-US" altLang="ko-KR" sz="1200" dirty="0" smtClean="0"/>
              <a:t>format()</a:t>
            </a:r>
          </a:p>
          <a:p>
            <a:r>
              <a:rPr lang="ko-KR" altLang="en-US" sz="1200" dirty="0" smtClean="0"/>
              <a:t>사용가</a:t>
            </a:r>
            <a:r>
              <a:rPr lang="ko-KR" altLang="en-US" sz="1200" dirty="0"/>
              <a:t>능</a:t>
            </a:r>
          </a:p>
        </p:txBody>
      </p:sp>
      <p:sp>
        <p:nvSpPr>
          <p:cNvPr id="34" name="왼쪽 중괄호 33"/>
          <p:cNvSpPr/>
          <p:nvPr/>
        </p:nvSpPr>
        <p:spPr>
          <a:xfrm rot="16200000">
            <a:off x="2536017" y="6036487"/>
            <a:ext cx="142876" cy="107157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2357422" y="6581025"/>
            <a:ext cx="9188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has a </a:t>
            </a:r>
            <a:r>
              <a:rPr lang="ko-KR" altLang="en-US" sz="1200" b="1" dirty="0" smtClean="0"/>
              <a:t>관계</a:t>
            </a:r>
            <a:endParaRPr lang="ko-KR" altLang="en-US" sz="12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4687643" y="4214818"/>
            <a:ext cx="39356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*</a:t>
            </a:r>
            <a:r>
              <a:rPr lang="ko-KR" altLang="en-US" sz="1200" dirty="0" smtClean="0"/>
              <a:t>클래스 간에 관계를 맺는 이유</a:t>
            </a:r>
            <a:r>
              <a:rPr lang="en-US" altLang="ko-KR" sz="1200" dirty="0" smtClean="0"/>
              <a:t>?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- </a:t>
            </a:r>
            <a:r>
              <a:rPr lang="ko-KR" altLang="en-US" sz="1200" dirty="0" smtClean="0"/>
              <a:t>다른 클래스가 제공하는 기능을 사용하기 위해서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is a – </a:t>
            </a:r>
            <a:r>
              <a:rPr lang="ko-KR" altLang="en-US" sz="1200" dirty="0" smtClean="0"/>
              <a:t>다른 클래스가 제공하는 기능을 내 클래스에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 </a:t>
            </a:r>
            <a:r>
              <a:rPr lang="ko-KR" altLang="en-US" sz="1200" dirty="0" smtClean="0"/>
              <a:t>정의된 것 </a:t>
            </a:r>
            <a:r>
              <a:rPr lang="ko-KR" altLang="en-US" sz="1200" dirty="0" err="1" smtClean="0"/>
              <a:t>처럼</a:t>
            </a:r>
            <a:r>
              <a:rPr lang="ko-KR" altLang="en-US" sz="1200" dirty="0" smtClean="0"/>
              <a:t> 사용하기 위해서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has</a:t>
            </a:r>
            <a:r>
              <a:rPr lang="ko-KR" altLang="en-US" sz="1200" dirty="0"/>
              <a:t> </a:t>
            </a:r>
            <a:r>
              <a:rPr lang="en-US" altLang="ko-KR" sz="1200" dirty="0" smtClean="0"/>
              <a:t>a- </a:t>
            </a:r>
            <a:r>
              <a:rPr lang="ko-KR" altLang="en-US" sz="1200" dirty="0" smtClean="0"/>
              <a:t>다른 클래스를 외부에서 </a:t>
            </a:r>
            <a:r>
              <a:rPr lang="ko-KR" altLang="en-US" sz="1200" dirty="0" err="1" smtClean="0"/>
              <a:t>입력받아</a:t>
            </a:r>
            <a:r>
              <a:rPr lang="ko-KR" altLang="en-US" sz="1200" dirty="0" smtClean="0"/>
              <a:t> </a:t>
            </a:r>
            <a:r>
              <a:rPr lang="ko-KR" altLang="en-US" sz="1200" b="1" dirty="0" err="1" smtClean="0"/>
              <a:t>객체명</a:t>
            </a:r>
            <a:r>
              <a:rPr lang="ko-KR" altLang="en-US" sz="1200" dirty="0" err="1" smtClean="0"/>
              <a:t>으로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   </a:t>
            </a:r>
            <a:r>
              <a:rPr lang="ko-KR" altLang="en-US" sz="1200" dirty="0" err="1" smtClean="0"/>
              <a:t>입력받은</a:t>
            </a:r>
            <a:r>
              <a:rPr lang="ko-KR" altLang="en-US" sz="1200" dirty="0" smtClean="0"/>
              <a:t> 클래스의 기능을 </a:t>
            </a:r>
            <a:r>
              <a:rPr lang="ko-KR" altLang="en-US" sz="1200" dirty="0" err="1" smtClean="0"/>
              <a:t>사용하기위해서</a:t>
            </a:r>
            <a:endParaRPr lang="ko-KR" altLang="en-US" sz="1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214290"/>
            <a:ext cx="7883890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*Locale</a:t>
            </a:r>
          </a:p>
          <a:p>
            <a:r>
              <a:rPr lang="en-US" altLang="ko-KR" sz="1600" dirty="0" smtClean="0"/>
              <a:t>  -OS</a:t>
            </a:r>
            <a:r>
              <a:rPr lang="ko-KR" altLang="en-US" sz="1600" dirty="0" smtClean="0"/>
              <a:t>가 제공하는 날짜 형식이 아닌 다른 나라의 날짜형식을 사용할 수 있는 클래스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 </a:t>
            </a:r>
            <a:r>
              <a:rPr lang="ko-KR" altLang="en-US" sz="1600" dirty="0" smtClean="0"/>
              <a:t>사용법</a:t>
            </a:r>
            <a:r>
              <a:rPr lang="en-US" altLang="ko-KR" sz="1600" dirty="0" smtClean="0"/>
              <a:t>)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1.</a:t>
            </a:r>
            <a:r>
              <a:rPr lang="ko-KR" altLang="en-US" sz="1600" dirty="0" smtClean="0"/>
              <a:t>생성</a:t>
            </a:r>
            <a:r>
              <a:rPr lang="en-US" altLang="ko-KR" sz="1600" dirty="0" smtClean="0"/>
              <a:t>) =&gt; Locale</a:t>
            </a:r>
            <a:r>
              <a:rPr lang="ko-KR" altLang="en-US" sz="1600" dirty="0" smtClean="0"/>
              <a:t>적용 </a:t>
            </a:r>
            <a:r>
              <a:rPr lang="en-US" altLang="ko-KR" sz="1600" dirty="0" smtClean="0"/>
              <a:t>=&gt; </a:t>
            </a:r>
            <a:r>
              <a:rPr lang="ko-KR" altLang="en-US" sz="1600" dirty="0" smtClean="0"/>
              <a:t>적용된 국가의 날짜 형태가 출력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  </a:t>
            </a:r>
            <a:r>
              <a:rPr lang="en-US" altLang="ko-KR" sz="1600" dirty="0" err="1" smtClean="0"/>
              <a:t>SimpleDateFormat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sdf</a:t>
            </a:r>
            <a:r>
              <a:rPr lang="en-US" altLang="ko-KR" sz="1600" dirty="0" smtClean="0"/>
              <a:t>=new </a:t>
            </a:r>
            <a:r>
              <a:rPr lang="en-US" altLang="ko-KR" sz="1600" dirty="0" err="1" smtClean="0"/>
              <a:t>SimpleDateFormat</a:t>
            </a:r>
            <a:r>
              <a:rPr lang="en-US" altLang="ko-KR" sz="1600" dirty="0" smtClean="0"/>
              <a:t>(“</a:t>
            </a:r>
            <a:r>
              <a:rPr lang="en-US" altLang="ko-KR" sz="1600" dirty="0" err="1" smtClean="0"/>
              <a:t>pattern”,Locale.Constant</a:t>
            </a:r>
            <a:r>
              <a:rPr lang="en-US" altLang="ko-KR" sz="1600" dirty="0" smtClean="0"/>
              <a:t> );</a:t>
            </a:r>
          </a:p>
          <a:p>
            <a:endParaRPr lang="en-US" altLang="ko-KR" sz="1600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285728"/>
            <a:ext cx="8807219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r>
              <a:rPr lang="en-US" altLang="ko-KR" dirty="0" smtClean="0"/>
              <a:t>.</a:t>
            </a:r>
            <a:r>
              <a:rPr lang="ko-KR" altLang="en-US" dirty="0" smtClean="0"/>
              <a:t>아래의 </a:t>
            </a:r>
            <a:r>
              <a:rPr lang="en-US" altLang="ko-KR" dirty="0" smtClean="0"/>
              <a:t>CSV</a:t>
            </a:r>
            <a:r>
              <a:rPr lang="ko-KR" altLang="en-US" dirty="0" smtClean="0"/>
              <a:t>데이터를 매개변수로 </a:t>
            </a:r>
            <a:r>
              <a:rPr lang="ko-KR" altLang="en-US" dirty="0" err="1" smtClean="0"/>
              <a:t>입력받아</a:t>
            </a:r>
            <a:r>
              <a:rPr lang="ko-KR" altLang="en-US" dirty="0" smtClean="0"/>
              <a:t> 배열로 반환하는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일을 하는 </a:t>
            </a:r>
            <a:r>
              <a:rPr lang="en-US" altLang="ko-KR" dirty="0" smtClean="0"/>
              <a:t>method</a:t>
            </a:r>
            <a:r>
              <a:rPr lang="ko-KR" altLang="en-US" dirty="0" smtClean="0"/>
              <a:t>를 작성하세요</a:t>
            </a:r>
            <a:endParaRPr lang="en-US" altLang="ko-KR" dirty="0" smtClean="0"/>
          </a:p>
          <a:p>
            <a:r>
              <a:rPr lang="en-US" altLang="ko-KR" dirty="0" smtClean="0"/>
              <a:t>  String </a:t>
            </a:r>
            <a:r>
              <a:rPr lang="en-US" altLang="ko-KR" dirty="0" err="1" smtClean="0"/>
              <a:t>csvData</a:t>
            </a:r>
            <a:r>
              <a:rPr lang="en-US" altLang="ko-KR" dirty="0" smtClean="0"/>
              <a:t>=“</a:t>
            </a:r>
            <a:r>
              <a:rPr lang="ko-KR" altLang="en-US" dirty="0" err="1" smtClean="0"/>
              <a:t>강다연</a:t>
            </a:r>
            <a:r>
              <a:rPr lang="en-US" altLang="ko-KR" dirty="0" smtClean="0"/>
              <a:t>,</a:t>
            </a:r>
            <a:r>
              <a:rPr lang="ko-KR" altLang="en-US" dirty="0" smtClean="0"/>
              <a:t>김다영 김선경</a:t>
            </a:r>
            <a:r>
              <a:rPr lang="en-US" altLang="ko-KR" dirty="0" smtClean="0"/>
              <a:t>.</a:t>
            </a:r>
            <a:r>
              <a:rPr lang="ko-KR" altLang="en-US" dirty="0" smtClean="0"/>
              <a:t>김인영</a:t>
            </a:r>
            <a:r>
              <a:rPr lang="en-US" altLang="ko-KR" dirty="0" smtClean="0"/>
              <a:t>,</a:t>
            </a:r>
            <a:r>
              <a:rPr lang="ko-KR" altLang="en-US" dirty="0" smtClean="0"/>
              <a:t>김주민</a:t>
            </a:r>
            <a:r>
              <a:rPr lang="en-US" altLang="ko-KR" dirty="0" smtClean="0"/>
              <a:t>~</a:t>
            </a:r>
            <a:r>
              <a:rPr lang="ko-KR" altLang="en-US" dirty="0" smtClean="0"/>
              <a:t>박상준</a:t>
            </a:r>
            <a:r>
              <a:rPr lang="en-US" altLang="ko-KR" dirty="0" smtClean="0"/>
              <a:t>,</a:t>
            </a:r>
            <a:r>
              <a:rPr lang="ko-KR" altLang="en-US" dirty="0" smtClean="0"/>
              <a:t>박서현</a:t>
            </a:r>
            <a:r>
              <a:rPr lang="en-US" altLang="ko-KR" dirty="0" smtClean="0"/>
              <a:t>,</a:t>
            </a:r>
            <a:r>
              <a:rPr lang="ko-KR" altLang="en-US" dirty="0" smtClean="0"/>
              <a:t>서효민</a:t>
            </a:r>
            <a:r>
              <a:rPr lang="en-US" altLang="ko-KR" dirty="0" smtClean="0"/>
              <a:t>”;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 *</a:t>
            </a:r>
            <a:r>
              <a:rPr lang="ko-KR" altLang="en-US" dirty="0" smtClean="0"/>
              <a:t>김씨는 성을 제외하고 이름만 배열에 넣어서 반환할 것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smtClean="0"/>
              <a:t>날짜</a:t>
            </a:r>
            <a:endParaRPr lang="en-US" altLang="ko-KR" dirty="0" smtClean="0"/>
          </a:p>
          <a:p>
            <a:r>
              <a:rPr lang="en-US" altLang="ko-KR" dirty="0" smtClean="0"/>
              <a:t>  0,1,2,3</a:t>
            </a:r>
            <a:r>
              <a:rPr lang="ko-KR" altLang="en-US" dirty="0" smtClean="0"/>
              <a:t>을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입력받는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method </a:t>
            </a:r>
            <a:r>
              <a:rPr lang="ko-KR" altLang="en-US" dirty="0" smtClean="0"/>
              <a:t>만들고 문자열로 날짜를 반환하는 </a:t>
            </a:r>
            <a:r>
              <a:rPr lang="en-US" altLang="ko-KR" dirty="0" smtClean="0"/>
              <a:t>method</a:t>
            </a:r>
            <a:r>
              <a:rPr lang="ko-KR" altLang="en-US" dirty="0" smtClean="0"/>
              <a:t>작성하세요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  </a:t>
            </a:r>
            <a:r>
              <a:rPr lang="ko-KR" altLang="en-US" dirty="0" smtClean="0"/>
              <a:t>반환되는 형식은 아래와 같습니다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  “</a:t>
            </a:r>
            <a:r>
              <a:rPr lang="ko-KR" altLang="en-US" dirty="0" smtClean="0"/>
              <a:t>년</a:t>
            </a:r>
            <a:r>
              <a:rPr lang="en-US" altLang="ko-KR" dirty="0" smtClean="0"/>
              <a:t>-</a:t>
            </a:r>
            <a:r>
              <a:rPr lang="ko-KR" altLang="en-US" dirty="0" smtClean="0"/>
              <a:t>월</a:t>
            </a:r>
            <a:r>
              <a:rPr lang="en-US" altLang="ko-KR" dirty="0" smtClean="0"/>
              <a:t>-</a:t>
            </a:r>
            <a:r>
              <a:rPr lang="ko-KR" altLang="en-US" dirty="0" smtClean="0"/>
              <a:t>일 시</a:t>
            </a:r>
            <a:r>
              <a:rPr lang="en-US" altLang="ko-KR" dirty="0" smtClean="0"/>
              <a:t>:</a:t>
            </a:r>
            <a:r>
              <a:rPr lang="ko-KR" altLang="en-US" dirty="0" smtClean="0"/>
              <a:t>분</a:t>
            </a:r>
            <a:r>
              <a:rPr lang="en-US" altLang="ko-KR" dirty="0" smtClean="0"/>
              <a:t>:</a:t>
            </a:r>
            <a:r>
              <a:rPr lang="ko-KR" altLang="en-US" dirty="0" smtClean="0"/>
              <a:t>초  오전</a:t>
            </a:r>
            <a:r>
              <a:rPr lang="en-US" altLang="ko-KR" dirty="0" smtClean="0"/>
              <a:t>|</a:t>
            </a:r>
            <a:r>
              <a:rPr lang="ko-KR" altLang="en-US" dirty="0" smtClean="0"/>
              <a:t>오후 요일</a:t>
            </a:r>
            <a:r>
              <a:rPr lang="en-US" altLang="ko-KR" dirty="0" smtClean="0"/>
              <a:t>” 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 </a:t>
            </a:r>
            <a:r>
              <a:rPr lang="ko-KR" altLang="en-US" dirty="0" smtClean="0"/>
              <a:t>입력되는 </a:t>
            </a:r>
            <a:r>
              <a:rPr lang="en-US" altLang="ko-KR" dirty="0" smtClean="0"/>
              <a:t>0,1,2,3</a:t>
            </a:r>
            <a:r>
              <a:rPr lang="ko-KR" altLang="en-US" dirty="0" smtClean="0"/>
              <a:t>은</a:t>
            </a:r>
            <a:r>
              <a:rPr lang="en-US" altLang="ko-KR" dirty="0" smtClean="0"/>
              <a:t> </a:t>
            </a:r>
            <a:r>
              <a:rPr lang="ko-KR" altLang="en-US" dirty="0" smtClean="0"/>
              <a:t>아래의 국가의 날짜로 </a:t>
            </a:r>
            <a:r>
              <a:rPr lang="ko-KR" altLang="en-US" dirty="0" err="1" smtClean="0"/>
              <a:t>설정되어야합니다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0-</a:t>
            </a:r>
            <a:r>
              <a:rPr lang="ko-KR" altLang="en-US" dirty="0" smtClean="0"/>
              <a:t>한국</a:t>
            </a:r>
            <a:r>
              <a:rPr lang="en-US" altLang="ko-KR" dirty="0" smtClean="0"/>
              <a:t>, 1-</a:t>
            </a:r>
            <a:r>
              <a:rPr lang="ko-KR" altLang="en-US" dirty="0" smtClean="0"/>
              <a:t>미국</a:t>
            </a:r>
            <a:r>
              <a:rPr lang="en-US" altLang="ko-KR" dirty="0" smtClean="0"/>
              <a:t>, 2-</a:t>
            </a:r>
            <a:r>
              <a:rPr lang="ko-KR" altLang="en-US" dirty="0" smtClean="0"/>
              <a:t>일본</a:t>
            </a:r>
            <a:r>
              <a:rPr lang="en-US" altLang="ko-KR" dirty="0" smtClean="0"/>
              <a:t>, 3-</a:t>
            </a:r>
            <a:r>
              <a:rPr lang="ko-KR" altLang="en-US" dirty="0" smtClean="0"/>
              <a:t>캐나다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   0,1,2,3</a:t>
            </a:r>
            <a:r>
              <a:rPr lang="ko-KR" altLang="en-US" dirty="0" smtClean="0"/>
              <a:t>이 아니라면 </a:t>
            </a:r>
            <a:r>
              <a:rPr lang="en-US" altLang="ko-KR" dirty="0" smtClean="0"/>
              <a:t>0</a:t>
            </a:r>
            <a:r>
              <a:rPr lang="ko-KR" altLang="en-US" dirty="0" smtClean="0"/>
              <a:t>으로 설정할 것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</TotalTime>
  <Words>898</Words>
  <Application>Microsoft Office PowerPoint</Application>
  <PresentationFormat>화면 슬라이드 쇼(4:3)</PresentationFormat>
  <Paragraphs>177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61</cp:revision>
  <dcterms:created xsi:type="dcterms:W3CDTF">2023-07-03T02:23:22Z</dcterms:created>
  <dcterms:modified xsi:type="dcterms:W3CDTF">2023-07-04T01:24:35Z</dcterms:modified>
</cp:coreProperties>
</file>