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20" autoAdjust="0"/>
    <p:restoredTop sz="94660"/>
  </p:normalViewPr>
  <p:slideViewPr>
    <p:cSldViewPr>
      <p:cViewPr>
        <p:scale>
          <a:sx n="150" d="100"/>
          <a:sy n="150" d="100"/>
        </p:scale>
        <p:origin x="-7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276E-2B07-4C65-9D8A-4D47812F30B8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0906-ACFC-4646-B642-A9BEC63FB0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948505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*JVM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System.currentTimeMillis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날짜정보를 얻는다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*Calendar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추상클래스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직접객체화가 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단편적인 날짜 정보를 얻을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객체생성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-</a:t>
            </a:r>
            <a:r>
              <a:rPr lang="ko-KR" altLang="en-US" sz="1600" dirty="0" smtClean="0"/>
              <a:t>객체를 얻는 </a:t>
            </a:r>
            <a:r>
              <a:rPr lang="en-US" altLang="ko-KR" sz="1600" dirty="0" smtClean="0"/>
              <a:t>static method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Clendar</a:t>
            </a:r>
            <a:r>
              <a:rPr lang="en-US" altLang="ko-KR" sz="1600" b="1" dirty="0" smtClean="0"/>
              <a:t> cal=</a:t>
            </a:r>
            <a:r>
              <a:rPr lang="en-US" altLang="ko-KR" sz="1600" b="1" dirty="0" err="1" smtClean="0"/>
              <a:t>Calendar.getInstance</a:t>
            </a:r>
            <a:r>
              <a:rPr lang="en-US" altLang="ko-KR" sz="1600" b="1" dirty="0" smtClean="0"/>
              <a:t>();</a:t>
            </a:r>
            <a:endParaRPr lang="en-US" altLang="ko-KR" sz="1600" b="1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자식클래스 사용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Calendar cal=new </a:t>
            </a:r>
            <a:r>
              <a:rPr lang="en-US" altLang="ko-KR" sz="1600" dirty="0" err="1" smtClean="0"/>
              <a:t>GregorianCalendar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2.method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일등의 정보를 </a:t>
            </a:r>
            <a:r>
              <a:rPr lang="en-US" altLang="ko-KR" sz="1600" dirty="0" smtClean="0"/>
              <a:t>get()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constrant</a:t>
            </a:r>
            <a:r>
              <a:rPr lang="ko-KR" altLang="en-US" sz="1600" dirty="0" smtClean="0"/>
              <a:t>를 넣어 얻는다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/>
              <a:t>년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year=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Calendar.YEAR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month=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Calendar.MONTH</a:t>
            </a:r>
            <a:r>
              <a:rPr lang="en-US" altLang="ko-KR" sz="1600" dirty="0" smtClean="0"/>
              <a:t> );  // </a:t>
            </a:r>
            <a:r>
              <a:rPr lang="en-US" altLang="ko-KR" sz="1600" b="1" dirty="0" smtClean="0"/>
              <a:t>0~ 11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달 이 나온다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-</a:t>
            </a:r>
            <a:r>
              <a:rPr lang="ko-KR" altLang="en-US" sz="1600" dirty="0" smtClean="0"/>
              <a:t>일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day=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Calendar.DAY_OF_MONTH</a:t>
            </a:r>
            <a:r>
              <a:rPr lang="en-US" altLang="ko-KR" sz="1600" dirty="0" smtClean="0"/>
              <a:t>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오늘이 이번 연도에 몇 번째 날인지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dayOfYear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Calendar.DAY_OF_YEAR</a:t>
            </a:r>
            <a:r>
              <a:rPr lang="en-US" altLang="ko-KR" sz="1600" dirty="0" smtClean="0"/>
              <a:t>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오늘의 요일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dayOfWeek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Calendar.DAY_OF_WEEK</a:t>
            </a:r>
            <a:r>
              <a:rPr lang="en-US" altLang="ko-KR" sz="1600" dirty="0" smtClean="0"/>
              <a:t>);                      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3929058" y="357187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7686" y="3437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가독성향상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929330"/>
            <a:ext cx="2428892" cy="89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500694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4995863" y="5834063"/>
            <a:ext cx="458165" cy="784259"/>
          </a:xfrm>
          <a:custGeom>
            <a:avLst/>
            <a:gdLst>
              <a:gd name="connsiteX0" fmla="*/ 0 w 458165"/>
              <a:gd name="connsiteY0" fmla="*/ 747712 h 784259"/>
              <a:gd name="connsiteX1" fmla="*/ 195262 w 458165"/>
              <a:gd name="connsiteY1" fmla="*/ 723900 h 784259"/>
              <a:gd name="connsiteX2" fmla="*/ 204787 w 458165"/>
              <a:gd name="connsiteY2" fmla="*/ 709612 h 784259"/>
              <a:gd name="connsiteX3" fmla="*/ 200025 w 458165"/>
              <a:gd name="connsiteY3" fmla="*/ 419100 h 784259"/>
              <a:gd name="connsiteX4" fmla="*/ 190500 w 458165"/>
              <a:gd name="connsiteY4" fmla="*/ 347662 h 784259"/>
              <a:gd name="connsiteX5" fmla="*/ 176212 w 458165"/>
              <a:gd name="connsiteY5" fmla="*/ 271462 h 784259"/>
              <a:gd name="connsiteX6" fmla="*/ 180975 w 458165"/>
              <a:gd name="connsiteY6" fmla="*/ 180975 h 784259"/>
              <a:gd name="connsiteX7" fmla="*/ 200025 w 458165"/>
              <a:gd name="connsiteY7" fmla="*/ 123825 h 784259"/>
              <a:gd name="connsiteX8" fmla="*/ 214312 w 458165"/>
              <a:gd name="connsiteY8" fmla="*/ 104775 h 784259"/>
              <a:gd name="connsiteX9" fmla="*/ 223837 w 458165"/>
              <a:gd name="connsiteY9" fmla="*/ 90487 h 784259"/>
              <a:gd name="connsiteX10" fmla="*/ 233362 w 458165"/>
              <a:gd name="connsiteY10" fmla="*/ 71437 h 784259"/>
              <a:gd name="connsiteX11" fmla="*/ 252412 w 458165"/>
              <a:gd name="connsiteY11" fmla="*/ 57150 h 784259"/>
              <a:gd name="connsiteX12" fmla="*/ 266700 w 458165"/>
              <a:gd name="connsiteY12" fmla="*/ 38100 h 784259"/>
              <a:gd name="connsiteX13" fmla="*/ 285750 w 458165"/>
              <a:gd name="connsiteY13" fmla="*/ 33337 h 784259"/>
              <a:gd name="connsiteX14" fmla="*/ 319087 w 458165"/>
              <a:gd name="connsiteY14" fmla="*/ 19050 h 784259"/>
              <a:gd name="connsiteX15" fmla="*/ 342900 w 458165"/>
              <a:gd name="connsiteY15" fmla="*/ 14287 h 784259"/>
              <a:gd name="connsiteX16" fmla="*/ 361950 w 458165"/>
              <a:gd name="connsiteY16" fmla="*/ 9525 h 784259"/>
              <a:gd name="connsiteX17" fmla="*/ 457200 w 458165"/>
              <a:gd name="connsiteY17" fmla="*/ 0 h 78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8165" h="784259">
                <a:moveTo>
                  <a:pt x="0" y="747712"/>
                </a:moveTo>
                <a:cubicBezTo>
                  <a:pt x="127197" y="744275"/>
                  <a:pt x="143526" y="784259"/>
                  <a:pt x="195262" y="723900"/>
                </a:cubicBezTo>
                <a:cubicBezTo>
                  <a:pt x="198987" y="719554"/>
                  <a:pt x="201612" y="714375"/>
                  <a:pt x="204787" y="709612"/>
                </a:cubicBezTo>
                <a:cubicBezTo>
                  <a:pt x="203200" y="612775"/>
                  <a:pt x="202831" y="515910"/>
                  <a:pt x="200025" y="419100"/>
                </a:cubicBezTo>
                <a:cubicBezTo>
                  <a:pt x="199743" y="409360"/>
                  <a:pt x="191921" y="359027"/>
                  <a:pt x="190500" y="347662"/>
                </a:cubicBezTo>
                <a:cubicBezTo>
                  <a:pt x="183120" y="288621"/>
                  <a:pt x="190764" y="322395"/>
                  <a:pt x="176212" y="271462"/>
                </a:cubicBezTo>
                <a:cubicBezTo>
                  <a:pt x="177800" y="241300"/>
                  <a:pt x="177513" y="210980"/>
                  <a:pt x="180975" y="180975"/>
                </a:cubicBezTo>
                <a:cubicBezTo>
                  <a:pt x="182011" y="172000"/>
                  <a:pt x="194224" y="134266"/>
                  <a:pt x="200025" y="123825"/>
                </a:cubicBezTo>
                <a:cubicBezTo>
                  <a:pt x="203880" y="116886"/>
                  <a:pt x="209699" y="111234"/>
                  <a:pt x="214312" y="104775"/>
                </a:cubicBezTo>
                <a:cubicBezTo>
                  <a:pt x="217639" y="100117"/>
                  <a:pt x="220997" y="95457"/>
                  <a:pt x="223837" y="90487"/>
                </a:cubicBezTo>
                <a:cubicBezTo>
                  <a:pt x="227359" y="84323"/>
                  <a:pt x="228742" y="76827"/>
                  <a:pt x="233362" y="71437"/>
                </a:cubicBezTo>
                <a:cubicBezTo>
                  <a:pt x="238528" y="65411"/>
                  <a:pt x="246799" y="62763"/>
                  <a:pt x="252412" y="57150"/>
                </a:cubicBezTo>
                <a:cubicBezTo>
                  <a:pt x="258025" y="51537"/>
                  <a:pt x="260241" y="42714"/>
                  <a:pt x="266700" y="38100"/>
                </a:cubicBezTo>
                <a:cubicBezTo>
                  <a:pt x="272026" y="34296"/>
                  <a:pt x="279456" y="35135"/>
                  <a:pt x="285750" y="33337"/>
                </a:cubicBezTo>
                <a:cubicBezTo>
                  <a:pt x="344013" y="16690"/>
                  <a:pt x="242879" y="44453"/>
                  <a:pt x="319087" y="19050"/>
                </a:cubicBezTo>
                <a:cubicBezTo>
                  <a:pt x="326766" y="16490"/>
                  <a:pt x="334998" y="16043"/>
                  <a:pt x="342900" y="14287"/>
                </a:cubicBezTo>
                <a:cubicBezTo>
                  <a:pt x="349290" y="12867"/>
                  <a:pt x="355429" y="10092"/>
                  <a:pt x="361950" y="9525"/>
                </a:cubicBezTo>
                <a:cubicBezTo>
                  <a:pt x="458165" y="1158"/>
                  <a:pt x="430818" y="26376"/>
                  <a:pt x="4572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6446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72198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31088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6578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3768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02658" y="56435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68351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오전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오후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amPm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Calendar.AM_PM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시간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hour=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Calendar.HOUR</a:t>
            </a:r>
            <a:r>
              <a:rPr lang="en-US" altLang="ko-KR" sz="1600" dirty="0" smtClean="0"/>
              <a:t>); //12</a:t>
            </a:r>
            <a:r>
              <a:rPr lang="ko-KR" altLang="en-US" sz="1600" dirty="0" smtClean="0"/>
              <a:t>시</a:t>
            </a:r>
            <a:r>
              <a:rPr lang="ko-KR" altLang="en-US" sz="1600" dirty="0"/>
              <a:t>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hour=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Calendar.HOUR_OF_DAY</a:t>
            </a:r>
            <a:r>
              <a:rPr lang="en-US" altLang="ko-KR" sz="1600" dirty="0" smtClean="0"/>
              <a:t>); //24</a:t>
            </a:r>
            <a:r>
              <a:rPr lang="ko-KR" altLang="en-US" sz="1600" dirty="0" smtClean="0"/>
              <a:t>시간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분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minute=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Calendar.MINUTE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초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second=</a:t>
            </a:r>
            <a:r>
              <a:rPr lang="en-US" altLang="ko-KR" sz="1600" dirty="0" err="1" smtClean="0"/>
              <a:t>cal.get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Calendar.SECOND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*Calendar</a:t>
            </a:r>
            <a:r>
              <a:rPr lang="ko-KR" altLang="en-US" sz="1600" dirty="0" smtClean="0"/>
              <a:t>를 사용하여 </a:t>
            </a:r>
            <a:r>
              <a:rPr lang="ko-KR" altLang="en-US" sz="1600" b="1" dirty="0" smtClean="0"/>
              <a:t>다른 날짜 설정하고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Calendar cal=</a:t>
            </a:r>
            <a:r>
              <a:rPr lang="en-US" altLang="ko-KR" sz="1600" dirty="0" err="1" smtClean="0"/>
              <a:t>Calendar.getInstance</a:t>
            </a:r>
            <a:r>
              <a:rPr lang="en-US" altLang="ko-KR" sz="1600" dirty="0" smtClean="0"/>
              <a:t>();// </a:t>
            </a:r>
            <a:r>
              <a:rPr lang="ko-KR" altLang="en-US" sz="1600" dirty="0" smtClean="0"/>
              <a:t>시스템의 현재 날짜 </a:t>
            </a:r>
            <a:r>
              <a:rPr lang="en-US" altLang="ko-KR" sz="1600" dirty="0" smtClean="0"/>
              <a:t>2023-7-4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특정 날짜정보를 변경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설정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날짜정보만 변경되고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정보는 그대로 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년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cal.set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Calendar.YEAR</a:t>
            </a:r>
            <a:r>
              <a:rPr lang="en-US" altLang="ko-KR" sz="1600" dirty="0" smtClean="0"/>
              <a:t>, 2022 ); // 2022- 07-04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월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cal.set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Calendar.MONTH</a:t>
            </a:r>
            <a:r>
              <a:rPr lang="en-US" altLang="ko-KR" sz="1600" dirty="0" smtClean="0"/>
              <a:t>, 5-1 ); // 2022- 05-04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현재 월에 없는 일이 설정되면 다음 달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일로 설정된다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cal.set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Calendar.DAY_OF_MONTH</a:t>
            </a:r>
            <a:r>
              <a:rPr lang="en-US" altLang="ko-KR" sz="1600" dirty="0" smtClean="0"/>
              <a:t>, 30 ); // 2022- 05-30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098080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*Random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난수를</a:t>
            </a:r>
            <a:r>
              <a:rPr lang="ko-KR" altLang="en-US" sz="1600" dirty="0" smtClean="0"/>
              <a:t> 추출할 목적으로 만들어진 클래스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객체화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Random r=new Random();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2.method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정수의 </a:t>
            </a:r>
            <a:r>
              <a:rPr lang="ko-KR" altLang="en-US" sz="1600" dirty="0" err="1" smtClean="0"/>
              <a:t>난수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r.nextInt</a:t>
            </a:r>
            <a:r>
              <a:rPr lang="en-US" altLang="ko-KR" sz="1600" dirty="0" smtClean="0"/>
              <a:t>(); // -21~ +21</a:t>
            </a:r>
            <a:r>
              <a:rPr lang="ko-KR" altLang="en-US" sz="1600" dirty="0" smtClean="0"/>
              <a:t>억 사이의 수 중 하나가 나온다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범위 </a:t>
            </a:r>
            <a:r>
              <a:rPr lang="en-US" altLang="ko-KR" sz="1600" dirty="0" smtClean="0"/>
              <a:t>: Math.abs( </a:t>
            </a:r>
            <a:r>
              <a:rPr lang="en-US" altLang="ko-KR" sz="1600" dirty="0" err="1" smtClean="0"/>
              <a:t>r.nextInt</a:t>
            </a:r>
            <a:r>
              <a:rPr lang="en-US" altLang="ko-KR" sz="1600" dirty="0" smtClean="0"/>
              <a:t>() </a:t>
            </a:r>
            <a:r>
              <a:rPr lang="en-US" altLang="ko-KR" sz="1600" b="1" dirty="0" smtClean="0"/>
              <a:t>%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r.nextInt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범위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실수의 </a:t>
            </a:r>
            <a:r>
              <a:rPr lang="ko-KR" altLang="en-US" sz="1600" dirty="0" err="1" smtClean="0"/>
              <a:t>난수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r.nextFloat</a:t>
            </a:r>
            <a:r>
              <a:rPr lang="en-US" altLang="ko-KR" sz="1600" dirty="0" smtClean="0"/>
              <a:t>() </a:t>
            </a:r>
            <a:endParaRPr lang="en-US" altLang="ko-KR" sz="1600" dirty="0"/>
          </a:p>
          <a:p>
            <a:r>
              <a:rPr lang="en-US" altLang="ko-KR" sz="1600" dirty="0" smtClean="0"/>
              <a:t>              </a:t>
            </a:r>
            <a:r>
              <a:rPr lang="en-US" altLang="ko-KR" sz="1600" dirty="0" err="1" smtClean="0"/>
              <a:t>r.nextDouble</a:t>
            </a:r>
            <a:r>
              <a:rPr lang="en-US" altLang="ko-KR" sz="1600" dirty="0" smtClean="0"/>
              <a:t>()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 ( </a:t>
            </a:r>
            <a:r>
              <a:rPr lang="en-US" altLang="ko-KR" sz="1600" dirty="0" err="1" smtClean="0"/>
              <a:t>r.nextDouble</a:t>
            </a:r>
            <a:r>
              <a:rPr lang="en-US" altLang="ko-KR" sz="1600" dirty="0" smtClean="0"/>
              <a:t>() * </a:t>
            </a:r>
            <a:r>
              <a:rPr lang="ko-KR" altLang="en-US" sz="1600" dirty="0" smtClean="0"/>
              <a:t>범위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-</a:t>
            </a:r>
            <a:r>
              <a:rPr lang="ko-KR" altLang="en-US" sz="1600" dirty="0" smtClean="0"/>
              <a:t>불린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r.nextBoolean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733550" y="2747963"/>
            <a:ext cx="1185863" cy="314616"/>
          </a:xfrm>
          <a:custGeom>
            <a:avLst/>
            <a:gdLst>
              <a:gd name="connsiteX0" fmla="*/ 1185863 w 1185863"/>
              <a:gd name="connsiteY0" fmla="*/ 0 h 314616"/>
              <a:gd name="connsiteX1" fmla="*/ 1152525 w 1185863"/>
              <a:gd name="connsiteY1" fmla="*/ 19050 h 314616"/>
              <a:gd name="connsiteX2" fmla="*/ 1128713 w 1185863"/>
              <a:gd name="connsiteY2" fmla="*/ 47625 h 314616"/>
              <a:gd name="connsiteX3" fmla="*/ 1095375 w 1185863"/>
              <a:gd name="connsiteY3" fmla="*/ 76200 h 314616"/>
              <a:gd name="connsiteX4" fmla="*/ 1081088 w 1185863"/>
              <a:gd name="connsiteY4" fmla="*/ 90487 h 314616"/>
              <a:gd name="connsiteX5" fmla="*/ 1066800 w 1185863"/>
              <a:gd name="connsiteY5" fmla="*/ 95250 h 314616"/>
              <a:gd name="connsiteX6" fmla="*/ 1019175 w 1185863"/>
              <a:gd name="connsiteY6" fmla="*/ 119062 h 314616"/>
              <a:gd name="connsiteX7" fmla="*/ 990600 w 1185863"/>
              <a:gd name="connsiteY7" fmla="*/ 138112 h 314616"/>
              <a:gd name="connsiteX8" fmla="*/ 938213 w 1185863"/>
              <a:gd name="connsiteY8" fmla="*/ 171450 h 314616"/>
              <a:gd name="connsiteX9" fmla="*/ 919163 w 1185863"/>
              <a:gd name="connsiteY9" fmla="*/ 176212 h 314616"/>
              <a:gd name="connsiteX10" fmla="*/ 900113 w 1185863"/>
              <a:gd name="connsiteY10" fmla="*/ 190500 h 314616"/>
              <a:gd name="connsiteX11" fmla="*/ 804863 w 1185863"/>
              <a:gd name="connsiteY11" fmla="*/ 228600 h 314616"/>
              <a:gd name="connsiteX12" fmla="*/ 781050 w 1185863"/>
              <a:gd name="connsiteY12" fmla="*/ 233362 h 314616"/>
              <a:gd name="connsiteX13" fmla="*/ 766763 w 1185863"/>
              <a:gd name="connsiteY13" fmla="*/ 242887 h 314616"/>
              <a:gd name="connsiteX14" fmla="*/ 704850 w 1185863"/>
              <a:gd name="connsiteY14" fmla="*/ 261937 h 314616"/>
              <a:gd name="connsiteX15" fmla="*/ 661988 w 1185863"/>
              <a:gd name="connsiteY15" fmla="*/ 266700 h 314616"/>
              <a:gd name="connsiteX16" fmla="*/ 642938 w 1185863"/>
              <a:gd name="connsiteY16" fmla="*/ 271462 h 314616"/>
              <a:gd name="connsiteX17" fmla="*/ 619125 w 1185863"/>
              <a:gd name="connsiteY17" fmla="*/ 280987 h 314616"/>
              <a:gd name="connsiteX18" fmla="*/ 504825 w 1185863"/>
              <a:gd name="connsiteY18" fmla="*/ 290512 h 314616"/>
              <a:gd name="connsiteX19" fmla="*/ 209550 w 1185863"/>
              <a:gd name="connsiteY19" fmla="*/ 304800 h 314616"/>
              <a:gd name="connsiteX20" fmla="*/ 0 w 1185863"/>
              <a:gd name="connsiteY20" fmla="*/ 309562 h 31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85863" h="314616">
                <a:moveTo>
                  <a:pt x="1185863" y="0"/>
                </a:moveTo>
                <a:cubicBezTo>
                  <a:pt x="1174750" y="6350"/>
                  <a:pt x="1163010" y="11710"/>
                  <a:pt x="1152525" y="19050"/>
                </a:cubicBezTo>
                <a:cubicBezTo>
                  <a:pt x="1135827" y="30738"/>
                  <a:pt x="1140583" y="33382"/>
                  <a:pt x="1128713" y="47625"/>
                </a:cubicBezTo>
                <a:cubicBezTo>
                  <a:pt x="1113945" y="65346"/>
                  <a:pt x="1113764" y="60438"/>
                  <a:pt x="1095375" y="76200"/>
                </a:cubicBezTo>
                <a:cubicBezTo>
                  <a:pt x="1090261" y="80583"/>
                  <a:pt x="1086692" y="86751"/>
                  <a:pt x="1081088" y="90487"/>
                </a:cubicBezTo>
                <a:cubicBezTo>
                  <a:pt x="1076911" y="93272"/>
                  <a:pt x="1071290" y="93005"/>
                  <a:pt x="1066800" y="95250"/>
                </a:cubicBezTo>
                <a:cubicBezTo>
                  <a:pt x="1004520" y="126390"/>
                  <a:pt x="1080341" y="94596"/>
                  <a:pt x="1019175" y="119062"/>
                </a:cubicBezTo>
                <a:cubicBezTo>
                  <a:pt x="978224" y="160016"/>
                  <a:pt x="1028507" y="113990"/>
                  <a:pt x="990600" y="138112"/>
                </a:cubicBezTo>
                <a:cubicBezTo>
                  <a:pt x="947448" y="165572"/>
                  <a:pt x="967888" y="162971"/>
                  <a:pt x="938213" y="171450"/>
                </a:cubicBezTo>
                <a:cubicBezTo>
                  <a:pt x="931919" y="173248"/>
                  <a:pt x="925513" y="174625"/>
                  <a:pt x="919163" y="176212"/>
                </a:cubicBezTo>
                <a:cubicBezTo>
                  <a:pt x="912813" y="180975"/>
                  <a:pt x="906969" y="186500"/>
                  <a:pt x="900113" y="190500"/>
                </a:cubicBezTo>
                <a:cubicBezTo>
                  <a:pt x="873611" y="205960"/>
                  <a:pt x="833682" y="222837"/>
                  <a:pt x="804863" y="228600"/>
                </a:cubicBezTo>
                <a:lnTo>
                  <a:pt x="781050" y="233362"/>
                </a:lnTo>
                <a:cubicBezTo>
                  <a:pt x="776288" y="236537"/>
                  <a:pt x="771993" y="240562"/>
                  <a:pt x="766763" y="242887"/>
                </a:cubicBezTo>
                <a:cubicBezTo>
                  <a:pt x="758597" y="246516"/>
                  <a:pt x="711728" y="260647"/>
                  <a:pt x="704850" y="261937"/>
                </a:cubicBezTo>
                <a:cubicBezTo>
                  <a:pt x="690721" y="264586"/>
                  <a:pt x="676275" y="265112"/>
                  <a:pt x="661988" y="266700"/>
                </a:cubicBezTo>
                <a:cubicBezTo>
                  <a:pt x="655638" y="268287"/>
                  <a:pt x="649148" y="269392"/>
                  <a:pt x="642938" y="271462"/>
                </a:cubicBezTo>
                <a:cubicBezTo>
                  <a:pt x="634828" y="274165"/>
                  <a:pt x="627455" y="279065"/>
                  <a:pt x="619125" y="280987"/>
                </a:cubicBezTo>
                <a:cubicBezTo>
                  <a:pt x="595588" y="286419"/>
                  <a:pt x="514627" y="289899"/>
                  <a:pt x="504825" y="290512"/>
                </a:cubicBezTo>
                <a:cubicBezTo>
                  <a:pt x="372253" y="314616"/>
                  <a:pt x="472522" y="299264"/>
                  <a:pt x="209550" y="304800"/>
                </a:cubicBezTo>
                <a:lnTo>
                  <a:pt x="0" y="30956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81789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DecimalFormat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숫자에 </a:t>
            </a:r>
            <a:r>
              <a:rPr lang="ko-KR" altLang="en-US" sz="1600" dirty="0" err="1" smtClean="0"/>
              <a:t>구분자</a:t>
            </a:r>
            <a:r>
              <a:rPr lang="en-US" altLang="ko-KR" sz="1600" dirty="0" smtClean="0"/>
              <a:t>(,)</a:t>
            </a:r>
            <a:r>
              <a:rPr lang="ko-KR" altLang="en-US" sz="1600" dirty="0" smtClean="0"/>
              <a:t>를 넣어 문자열로 만들어 읽기 좋게 만드는 일을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객체생성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(“pattern”);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 smtClean="0"/>
              <a:t>  String value=</a:t>
            </a:r>
            <a:r>
              <a:rPr lang="en-US" altLang="ko-KR" sz="1600" dirty="0" err="1" smtClean="0"/>
              <a:t>df.format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(“0,000,000”);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df.format</a:t>
            </a:r>
            <a:r>
              <a:rPr lang="en-US" altLang="ko-KR" sz="1600" dirty="0" smtClean="0"/>
              <a:t>(2023);   // 0,002,023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(“#,###,###”);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df.format</a:t>
            </a:r>
            <a:r>
              <a:rPr lang="en-US" altLang="ko-KR" sz="1600" dirty="0" smtClean="0"/>
              <a:t>(2023);   // 2,023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4750595" y="210739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2285992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0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해당자리에 데이터가 없으면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채워서 출력</a:t>
            </a:r>
            <a:endParaRPr lang="en-US" altLang="ko-KR" sz="1600" dirty="0" smtClean="0"/>
          </a:p>
          <a:p>
            <a:r>
              <a:rPr lang="en-US" altLang="ko-KR" sz="1600" b="1" dirty="0" smtClean="0"/>
              <a:t>#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데이터가 있는 것 까지만 출력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3076575" y="2500313"/>
            <a:ext cx="1552575" cy="1276350"/>
          </a:xfrm>
          <a:custGeom>
            <a:avLst/>
            <a:gdLst>
              <a:gd name="connsiteX0" fmla="*/ 1552575 w 1552575"/>
              <a:gd name="connsiteY0" fmla="*/ 0 h 1276350"/>
              <a:gd name="connsiteX1" fmla="*/ 1533525 w 1552575"/>
              <a:gd name="connsiteY1" fmla="*/ 4762 h 1276350"/>
              <a:gd name="connsiteX2" fmla="*/ 1509713 w 1552575"/>
              <a:gd name="connsiteY2" fmla="*/ 9525 h 1276350"/>
              <a:gd name="connsiteX3" fmla="*/ 1495425 w 1552575"/>
              <a:gd name="connsiteY3" fmla="*/ 19050 h 1276350"/>
              <a:gd name="connsiteX4" fmla="*/ 1471613 w 1552575"/>
              <a:gd name="connsiteY4" fmla="*/ 23812 h 1276350"/>
              <a:gd name="connsiteX5" fmla="*/ 1457325 w 1552575"/>
              <a:gd name="connsiteY5" fmla="*/ 33337 h 1276350"/>
              <a:gd name="connsiteX6" fmla="*/ 1428750 w 1552575"/>
              <a:gd name="connsiteY6" fmla="*/ 42862 h 1276350"/>
              <a:gd name="connsiteX7" fmla="*/ 1404938 w 1552575"/>
              <a:gd name="connsiteY7" fmla="*/ 61912 h 1276350"/>
              <a:gd name="connsiteX8" fmla="*/ 1362075 w 1552575"/>
              <a:gd name="connsiteY8" fmla="*/ 95250 h 1276350"/>
              <a:gd name="connsiteX9" fmla="*/ 1343025 w 1552575"/>
              <a:gd name="connsiteY9" fmla="*/ 109537 h 1276350"/>
              <a:gd name="connsiteX10" fmla="*/ 1309688 w 1552575"/>
              <a:gd name="connsiteY10" fmla="*/ 133350 h 1276350"/>
              <a:gd name="connsiteX11" fmla="*/ 1285875 w 1552575"/>
              <a:gd name="connsiteY11" fmla="*/ 147637 h 1276350"/>
              <a:gd name="connsiteX12" fmla="*/ 1266825 w 1552575"/>
              <a:gd name="connsiteY12" fmla="*/ 161925 h 1276350"/>
              <a:gd name="connsiteX13" fmla="*/ 1243013 w 1552575"/>
              <a:gd name="connsiteY13" fmla="*/ 176212 h 1276350"/>
              <a:gd name="connsiteX14" fmla="*/ 1190625 w 1552575"/>
              <a:gd name="connsiteY14" fmla="*/ 209550 h 1276350"/>
              <a:gd name="connsiteX15" fmla="*/ 1176338 w 1552575"/>
              <a:gd name="connsiteY15" fmla="*/ 219075 h 1276350"/>
              <a:gd name="connsiteX16" fmla="*/ 1157288 w 1552575"/>
              <a:gd name="connsiteY16" fmla="*/ 233362 h 1276350"/>
              <a:gd name="connsiteX17" fmla="*/ 1138238 w 1552575"/>
              <a:gd name="connsiteY17" fmla="*/ 242887 h 1276350"/>
              <a:gd name="connsiteX18" fmla="*/ 1104900 w 1552575"/>
              <a:gd name="connsiteY18" fmla="*/ 280987 h 1276350"/>
              <a:gd name="connsiteX19" fmla="*/ 1081088 w 1552575"/>
              <a:gd name="connsiteY19" fmla="*/ 290512 h 1276350"/>
              <a:gd name="connsiteX20" fmla="*/ 1066800 w 1552575"/>
              <a:gd name="connsiteY20" fmla="*/ 304800 h 1276350"/>
              <a:gd name="connsiteX21" fmla="*/ 1000125 w 1552575"/>
              <a:gd name="connsiteY21" fmla="*/ 347662 h 1276350"/>
              <a:gd name="connsiteX22" fmla="*/ 966788 w 1552575"/>
              <a:gd name="connsiteY22" fmla="*/ 376237 h 1276350"/>
              <a:gd name="connsiteX23" fmla="*/ 947738 w 1552575"/>
              <a:gd name="connsiteY23" fmla="*/ 390525 h 1276350"/>
              <a:gd name="connsiteX24" fmla="*/ 928688 w 1552575"/>
              <a:gd name="connsiteY24" fmla="*/ 409575 h 1276350"/>
              <a:gd name="connsiteX25" fmla="*/ 914400 w 1552575"/>
              <a:gd name="connsiteY25" fmla="*/ 419100 h 1276350"/>
              <a:gd name="connsiteX26" fmla="*/ 890588 w 1552575"/>
              <a:gd name="connsiteY26" fmla="*/ 438150 h 1276350"/>
              <a:gd name="connsiteX27" fmla="*/ 876300 w 1552575"/>
              <a:gd name="connsiteY27" fmla="*/ 452437 h 1276350"/>
              <a:gd name="connsiteX28" fmla="*/ 833438 w 1552575"/>
              <a:gd name="connsiteY28" fmla="*/ 485775 h 1276350"/>
              <a:gd name="connsiteX29" fmla="*/ 819150 w 1552575"/>
              <a:gd name="connsiteY29" fmla="*/ 504825 h 1276350"/>
              <a:gd name="connsiteX30" fmla="*/ 776288 w 1552575"/>
              <a:gd name="connsiteY30" fmla="*/ 538162 h 1276350"/>
              <a:gd name="connsiteX31" fmla="*/ 766763 w 1552575"/>
              <a:gd name="connsiteY31" fmla="*/ 552450 h 1276350"/>
              <a:gd name="connsiteX32" fmla="*/ 742950 w 1552575"/>
              <a:gd name="connsiteY32" fmla="*/ 566737 h 1276350"/>
              <a:gd name="connsiteX33" fmla="*/ 700088 w 1552575"/>
              <a:gd name="connsiteY33" fmla="*/ 609600 h 1276350"/>
              <a:gd name="connsiteX34" fmla="*/ 681038 w 1552575"/>
              <a:gd name="connsiteY34" fmla="*/ 623887 h 1276350"/>
              <a:gd name="connsiteX35" fmla="*/ 638175 w 1552575"/>
              <a:gd name="connsiteY35" fmla="*/ 666750 h 1276350"/>
              <a:gd name="connsiteX36" fmla="*/ 595313 w 1552575"/>
              <a:gd name="connsiteY36" fmla="*/ 700087 h 1276350"/>
              <a:gd name="connsiteX37" fmla="*/ 557213 w 1552575"/>
              <a:gd name="connsiteY37" fmla="*/ 728662 h 1276350"/>
              <a:gd name="connsiteX38" fmla="*/ 528638 w 1552575"/>
              <a:gd name="connsiteY38" fmla="*/ 757237 h 1276350"/>
              <a:gd name="connsiteX39" fmla="*/ 504825 w 1552575"/>
              <a:gd name="connsiteY39" fmla="*/ 771525 h 1276350"/>
              <a:gd name="connsiteX40" fmla="*/ 481013 w 1552575"/>
              <a:gd name="connsiteY40" fmla="*/ 795337 h 1276350"/>
              <a:gd name="connsiteX41" fmla="*/ 438150 w 1552575"/>
              <a:gd name="connsiteY41" fmla="*/ 828675 h 1276350"/>
              <a:gd name="connsiteX42" fmla="*/ 419100 w 1552575"/>
              <a:gd name="connsiteY42" fmla="*/ 842962 h 1276350"/>
              <a:gd name="connsiteX43" fmla="*/ 319088 w 1552575"/>
              <a:gd name="connsiteY43" fmla="*/ 942975 h 1276350"/>
              <a:gd name="connsiteX44" fmla="*/ 300038 w 1552575"/>
              <a:gd name="connsiteY44" fmla="*/ 962025 h 1276350"/>
              <a:gd name="connsiteX45" fmla="*/ 280988 w 1552575"/>
              <a:gd name="connsiteY45" fmla="*/ 981075 h 1276350"/>
              <a:gd name="connsiteX46" fmla="*/ 247650 w 1552575"/>
              <a:gd name="connsiteY46" fmla="*/ 1014412 h 1276350"/>
              <a:gd name="connsiteX47" fmla="*/ 233363 w 1552575"/>
              <a:gd name="connsiteY47" fmla="*/ 1023937 h 1276350"/>
              <a:gd name="connsiteX48" fmla="*/ 214313 w 1552575"/>
              <a:gd name="connsiteY48" fmla="*/ 1042987 h 1276350"/>
              <a:gd name="connsiteX49" fmla="*/ 190500 w 1552575"/>
              <a:gd name="connsiteY49" fmla="*/ 1076325 h 1276350"/>
              <a:gd name="connsiteX50" fmla="*/ 152400 w 1552575"/>
              <a:gd name="connsiteY50" fmla="*/ 1109662 h 1276350"/>
              <a:gd name="connsiteX51" fmla="*/ 119063 w 1552575"/>
              <a:gd name="connsiteY51" fmla="*/ 1147762 h 1276350"/>
              <a:gd name="connsiteX52" fmla="*/ 90488 w 1552575"/>
              <a:gd name="connsiteY52" fmla="*/ 1176337 h 1276350"/>
              <a:gd name="connsiteX53" fmla="*/ 80963 w 1552575"/>
              <a:gd name="connsiteY53" fmla="*/ 1190625 h 1276350"/>
              <a:gd name="connsiteX54" fmla="*/ 66675 w 1552575"/>
              <a:gd name="connsiteY54" fmla="*/ 1200150 h 1276350"/>
              <a:gd name="connsiteX55" fmla="*/ 52388 w 1552575"/>
              <a:gd name="connsiteY55" fmla="*/ 1214437 h 1276350"/>
              <a:gd name="connsiteX56" fmla="*/ 38100 w 1552575"/>
              <a:gd name="connsiteY56" fmla="*/ 1223962 h 1276350"/>
              <a:gd name="connsiteX57" fmla="*/ 4763 w 1552575"/>
              <a:gd name="connsiteY57" fmla="*/ 1266825 h 1276350"/>
              <a:gd name="connsiteX58" fmla="*/ 0 w 1552575"/>
              <a:gd name="connsiteY58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52575" h="1276350">
                <a:moveTo>
                  <a:pt x="1552575" y="0"/>
                </a:moveTo>
                <a:cubicBezTo>
                  <a:pt x="1546225" y="1587"/>
                  <a:pt x="1539915" y="3342"/>
                  <a:pt x="1533525" y="4762"/>
                </a:cubicBezTo>
                <a:cubicBezTo>
                  <a:pt x="1525623" y="6518"/>
                  <a:pt x="1517292" y="6683"/>
                  <a:pt x="1509713" y="9525"/>
                </a:cubicBezTo>
                <a:cubicBezTo>
                  <a:pt x="1504354" y="11535"/>
                  <a:pt x="1500785" y="17040"/>
                  <a:pt x="1495425" y="19050"/>
                </a:cubicBezTo>
                <a:cubicBezTo>
                  <a:pt x="1487846" y="21892"/>
                  <a:pt x="1479550" y="22225"/>
                  <a:pt x="1471613" y="23812"/>
                </a:cubicBezTo>
                <a:cubicBezTo>
                  <a:pt x="1466850" y="26987"/>
                  <a:pt x="1462556" y="31012"/>
                  <a:pt x="1457325" y="33337"/>
                </a:cubicBezTo>
                <a:cubicBezTo>
                  <a:pt x="1448150" y="37415"/>
                  <a:pt x="1428750" y="42862"/>
                  <a:pt x="1428750" y="42862"/>
                </a:cubicBezTo>
                <a:cubicBezTo>
                  <a:pt x="1407447" y="74817"/>
                  <a:pt x="1432542" y="43509"/>
                  <a:pt x="1404938" y="61912"/>
                </a:cubicBezTo>
                <a:cubicBezTo>
                  <a:pt x="1389877" y="71952"/>
                  <a:pt x="1376422" y="84214"/>
                  <a:pt x="1362075" y="95250"/>
                </a:cubicBezTo>
                <a:cubicBezTo>
                  <a:pt x="1355784" y="100089"/>
                  <a:pt x="1349375" y="104775"/>
                  <a:pt x="1343025" y="109537"/>
                </a:cubicBezTo>
                <a:cubicBezTo>
                  <a:pt x="1329056" y="120014"/>
                  <a:pt x="1323614" y="124647"/>
                  <a:pt x="1309688" y="133350"/>
                </a:cubicBezTo>
                <a:cubicBezTo>
                  <a:pt x="1301838" y="138256"/>
                  <a:pt x="1293577" y="142502"/>
                  <a:pt x="1285875" y="147637"/>
                </a:cubicBezTo>
                <a:cubicBezTo>
                  <a:pt x="1279270" y="152040"/>
                  <a:pt x="1273429" y="157522"/>
                  <a:pt x="1266825" y="161925"/>
                </a:cubicBezTo>
                <a:cubicBezTo>
                  <a:pt x="1259123" y="167060"/>
                  <a:pt x="1250862" y="171306"/>
                  <a:pt x="1243013" y="176212"/>
                </a:cubicBezTo>
                <a:cubicBezTo>
                  <a:pt x="1225461" y="187182"/>
                  <a:pt x="1207847" y="198068"/>
                  <a:pt x="1190625" y="209550"/>
                </a:cubicBezTo>
                <a:cubicBezTo>
                  <a:pt x="1185863" y="212725"/>
                  <a:pt x="1180996" y="215748"/>
                  <a:pt x="1176338" y="219075"/>
                </a:cubicBezTo>
                <a:cubicBezTo>
                  <a:pt x="1169879" y="223689"/>
                  <a:pt x="1164019" y="229155"/>
                  <a:pt x="1157288" y="233362"/>
                </a:cubicBezTo>
                <a:cubicBezTo>
                  <a:pt x="1151268" y="237125"/>
                  <a:pt x="1144588" y="239712"/>
                  <a:pt x="1138238" y="242887"/>
                </a:cubicBezTo>
                <a:cubicBezTo>
                  <a:pt x="1129462" y="254588"/>
                  <a:pt x="1117231" y="272766"/>
                  <a:pt x="1104900" y="280987"/>
                </a:cubicBezTo>
                <a:cubicBezTo>
                  <a:pt x="1097787" y="285729"/>
                  <a:pt x="1089025" y="287337"/>
                  <a:pt x="1081088" y="290512"/>
                </a:cubicBezTo>
                <a:cubicBezTo>
                  <a:pt x="1076325" y="295275"/>
                  <a:pt x="1072188" y="300759"/>
                  <a:pt x="1066800" y="304800"/>
                </a:cubicBezTo>
                <a:cubicBezTo>
                  <a:pt x="1009590" y="347708"/>
                  <a:pt x="1042245" y="319582"/>
                  <a:pt x="1000125" y="347662"/>
                </a:cubicBezTo>
                <a:cubicBezTo>
                  <a:pt x="968795" y="368548"/>
                  <a:pt x="992535" y="354168"/>
                  <a:pt x="966788" y="376237"/>
                </a:cubicBezTo>
                <a:cubicBezTo>
                  <a:pt x="960761" y="381403"/>
                  <a:pt x="953712" y="385298"/>
                  <a:pt x="947738" y="390525"/>
                </a:cubicBezTo>
                <a:cubicBezTo>
                  <a:pt x="940980" y="396439"/>
                  <a:pt x="935506" y="403731"/>
                  <a:pt x="928688" y="409575"/>
                </a:cubicBezTo>
                <a:cubicBezTo>
                  <a:pt x="924342" y="413300"/>
                  <a:pt x="918979" y="415666"/>
                  <a:pt x="914400" y="419100"/>
                </a:cubicBezTo>
                <a:cubicBezTo>
                  <a:pt x="906268" y="425199"/>
                  <a:pt x="898238" y="431456"/>
                  <a:pt x="890588" y="438150"/>
                </a:cubicBezTo>
                <a:cubicBezTo>
                  <a:pt x="885519" y="442585"/>
                  <a:pt x="881474" y="448125"/>
                  <a:pt x="876300" y="452437"/>
                </a:cubicBezTo>
                <a:cubicBezTo>
                  <a:pt x="862395" y="464025"/>
                  <a:pt x="844298" y="471295"/>
                  <a:pt x="833438" y="485775"/>
                </a:cubicBezTo>
                <a:cubicBezTo>
                  <a:pt x="828675" y="492125"/>
                  <a:pt x="825001" y="499461"/>
                  <a:pt x="819150" y="504825"/>
                </a:cubicBezTo>
                <a:cubicBezTo>
                  <a:pt x="805807" y="517056"/>
                  <a:pt x="786328" y="523102"/>
                  <a:pt x="776288" y="538162"/>
                </a:cubicBezTo>
                <a:cubicBezTo>
                  <a:pt x="773113" y="542925"/>
                  <a:pt x="771109" y="548725"/>
                  <a:pt x="766763" y="552450"/>
                </a:cubicBezTo>
                <a:cubicBezTo>
                  <a:pt x="759735" y="558474"/>
                  <a:pt x="749978" y="560713"/>
                  <a:pt x="742950" y="566737"/>
                </a:cubicBezTo>
                <a:cubicBezTo>
                  <a:pt x="727609" y="579887"/>
                  <a:pt x="716253" y="597477"/>
                  <a:pt x="700088" y="609600"/>
                </a:cubicBezTo>
                <a:cubicBezTo>
                  <a:pt x="693738" y="614362"/>
                  <a:pt x="686870" y="618503"/>
                  <a:pt x="681038" y="623887"/>
                </a:cubicBezTo>
                <a:cubicBezTo>
                  <a:pt x="666191" y="637592"/>
                  <a:pt x="654125" y="654345"/>
                  <a:pt x="638175" y="666750"/>
                </a:cubicBezTo>
                <a:cubicBezTo>
                  <a:pt x="623888" y="677862"/>
                  <a:pt x="610373" y="690047"/>
                  <a:pt x="595313" y="700087"/>
                </a:cubicBezTo>
                <a:cubicBezTo>
                  <a:pt x="579732" y="710474"/>
                  <a:pt x="572771" y="714519"/>
                  <a:pt x="557213" y="728662"/>
                </a:cubicBezTo>
                <a:cubicBezTo>
                  <a:pt x="547246" y="737723"/>
                  <a:pt x="539063" y="748707"/>
                  <a:pt x="528638" y="757237"/>
                </a:cubicBezTo>
                <a:cubicBezTo>
                  <a:pt x="521474" y="763099"/>
                  <a:pt x="512053" y="765742"/>
                  <a:pt x="504825" y="771525"/>
                </a:cubicBezTo>
                <a:cubicBezTo>
                  <a:pt x="496060" y="778537"/>
                  <a:pt x="489536" y="788032"/>
                  <a:pt x="481013" y="795337"/>
                </a:cubicBezTo>
                <a:cubicBezTo>
                  <a:pt x="467270" y="807117"/>
                  <a:pt x="452497" y="817639"/>
                  <a:pt x="438150" y="828675"/>
                </a:cubicBezTo>
                <a:cubicBezTo>
                  <a:pt x="431859" y="833514"/>
                  <a:pt x="424713" y="837349"/>
                  <a:pt x="419100" y="842962"/>
                </a:cubicBezTo>
                <a:lnTo>
                  <a:pt x="319088" y="942975"/>
                </a:lnTo>
                <a:lnTo>
                  <a:pt x="300038" y="962025"/>
                </a:lnTo>
                <a:cubicBezTo>
                  <a:pt x="293688" y="968375"/>
                  <a:pt x="288172" y="975687"/>
                  <a:pt x="280988" y="981075"/>
                </a:cubicBezTo>
                <a:cubicBezTo>
                  <a:pt x="230194" y="1019169"/>
                  <a:pt x="292095" y="969967"/>
                  <a:pt x="247650" y="1014412"/>
                </a:cubicBezTo>
                <a:cubicBezTo>
                  <a:pt x="243603" y="1018459"/>
                  <a:pt x="237709" y="1020212"/>
                  <a:pt x="233363" y="1023937"/>
                </a:cubicBezTo>
                <a:cubicBezTo>
                  <a:pt x="226545" y="1029781"/>
                  <a:pt x="220157" y="1036169"/>
                  <a:pt x="214313" y="1042987"/>
                </a:cubicBezTo>
                <a:cubicBezTo>
                  <a:pt x="198086" y="1061919"/>
                  <a:pt x="211411" y="1055415"/>
                  <a:pt x="190500" y="1076325"/>
                </a:cubicBezTo>
                <a:cubicBezTo>
                  <a:pt x="159831" y="1106993"/>
                  <a:pt x="182080" y="1072562"/>
                  <a:pt x="152400" y="1109662"/>
                </a:cubicBezTo>
                <a:cubicBezTo>
                  <a:pt x="120650" y="1149350"/>
                  <a:pt x="147637" y="1128712"/>
                  <a:pt x="119063" y="1147762"/>
                </a:cubicBezTo>
                <a:cubicBezTo>
                  <a:pt x="96615" y="1181435"/>
                  <a:pt x="125932" y="1140893"/>
                  <a:pt x="90488" y="1176337"/>
                </a:cubicBezTo>
                <a:cubicBezTo>
                  <a:pt x="86441" y="1180384"/>
                  <a:pt x="85010" y="1186578"/>
                  <a:pt x="80963" y="1190625"/>
                </a:cubicBezTo>
                <a:cubicBezTo>
                  <a:pt x="76916" y="1194672"/>
                  <a:pt x="71072" y="1196486"/>
                  <a:pt x="66675" y="1200150"/>
                </a:cubicBezTo>
                <a:cubicBezTo>
                  <a:pt x="61501" y="1204462"/>
                  <a:pt x="57562" y="1210125"/>
                  <a:pt x="52388" y="1214437"/>
                </a:cubicBezTo>
                <a:cubicBezTo>
                  <a:pt x="47991" y="1218101"/>
                  <a:pt x="42497" y="1220298"/>
                  <a:pt x="38100" y="1223962"/>
                </a:cubicBezTo>
                <a:cubicBezTo>
                  <a:pt x="24662" y="1235161"/>
                  <a:pt x="12349" y="1251655"/>
                  <a:pt x="4763" y="1266825"/>
                </a:cubicBezTo>
                <a:lnTo>
                  <a:pt x="0" y="127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419350" y="2728913"/>
            <a:ext cx="2252663" cy="1809750"/>
          </a:xfrm>
          <a:custGeom>
            <a:avLst/>
            <a:gdLst>
              <a:gd name="connsiteX0" fmla="*/ 2252663 w 2252663"/>
              <a:gd name="connsiteY0" fmla="*/ 0 h 1809750"/>
              <a:gd name="connsiteX1" fmla="*/ 2238375 w 2252663"/>
              <a:gd name="connsiteY1" fmla="*/ 38100 h 1809750"/>
              <a:gd name="connsiteX2" fmla="*/ 2233613 w 2252663"/>
              <a:gd name="connsiteY2" fmla="*/ 428625 h 1809750"/>
              <a:gd name="connsiteX3" fmla="*/ 2219325 w 2252663"/>
              <a:gd name="connsiteY3" fmla="*/ 490537 h 1809750"/>
              <a:gd name="connsiteX4" fmla="*/ 2214563 w 2252663"/>
              <a:gd name="connsiteY4" fmla="*/ 514350 h 1809750"/>
              <a:gd name="connsiteX5" fmla="*/ 2205038 w 2252663"/>
              <a:gd name="connsiteY5" fmla="*/ 538162 h 1809750"/>
              <a:gd name="connsiteX6" fmla="*/ 2185988 w 2252663"/>
              <a:gd name="connsiteY6" fmla="*/ 609600 h 1809750"/>
              <a:gd name="connsiteX7" fmla="*/ 2171700 w 2252663"/>
              <a:gd name="connsiteY7" fmla="*/ 633412 h 1809750"/>
              <a:gd name="connsiteX8" fmla="*/ 2162175 w 2252663"/>
              <a:gd name="connsiteY8" fmla="*/ 657225 h 1809750"/>
              <a:gd name="connsiteX9" fmla="*/ 2147888 w 2252663"/>
              <a:gd name="connsiteY9" fmla="*/ 681037 h 1809750"/>
              <a:gd name="connsiteX10" fmla="*/ 2133600 w 2252663"/>
              <a:gd name="connsiteY10" fmla="*/ 709612 h 1809750"/>
              <a:gd name="connsiteX11" fmla="*/ 2119313 w 2252663"/>
              <a:gd name="connsiteY11" fmla="*/ 742950 h 1809750"/>
              <a:gd name="connsiteX12" fmla="*/ 2105025 w 2252663"/>
              <a:gd name="connsiteY12" fmla="*/ 762000 h 1809750"/>
              <a:gd name="connsiteX13" fmla="*/ 2090738 w 2252663"/>
              <a:gd name="connsiteY13" fmla="*/ 785812 h 1809750"/>
              <a:gd name="connsiteX14" fmla="*/ 2071688 w 2252663"/>
              <a:gd name="connsiteY14" fmla="*/ 809625 h 1809750"/>
              <a:gd name="connsiteX15" fmla="*/ 2047875 w 2252663"/>
              <a:gd name="connsiteY15" fmla="*/ 852487 h 1809750"/>
              <a:gd name="connsiteX16" fmla="*/ 2009775 w 2252663"/>
              <a:gd name="connsiteY16" fmla="*/ 909637 h 1809750"/>
              <a:gd name="connsiteX17" fmla="*/ 1976438 w 2252663"/>
              <a:gd name="connsiteY17" fmla="*/ 952500 h 1809750"/>
              <a:gd name="connsiteX18" fmla="*/ 1943100 w 2252663"/>
              <a:gd name="connsiteY18" fmla="*/ 985837 h 1809750"/>
              <a:gd name="connsiteX19" fmla="*/ 1924050 w 2252663"/>
              <a:gd name="connsiteY19" fmla="*/ 1009650 h 1809750"/>
              <a:gd name="connsiteX20" fmla="*/ 1900238 w 2252663"/>
              <a:gd name="connsiteY20" fmla="*/ 1042987 h 1809750"/>
              <a:gd name="connsiteX21" fmla="*/ 1871663 w 2252663"/>
              <a:gd name="connsiteY21" fmla="*/ 1071562 h 1809750"/>
              <a:gd name="connsiteX22" fmla="*/ 1809750 w 2252663"/>
              <a:gd name="connsiteY22" fmla="*/ 1119187 h 1809750"/>
              <a:gd name="connsiteX23" fmla="*/ 1752600 w 2252663"/>
              <a:gd name="connsiteY23" fmla="*/ 1185862 h 1809750"/>
              <a:gd name="connsiteX24" fmla="*/ 1700213 w 2252663"/>
              <a:gd name="connsiteY24" fmla="*/ 1223962 h 1809750"/>
              <a:gd name="connsiteX25" fmla="*/ 1676400 w 2252663"/>
              <a:gd name="connsiteY25" fmla="*/ 1238250 h 1809750"/>
              <a:gd name="connsiteX26" fmla="*/ 1624013 w 2252663"/>
              <a:gd name="connsiteY26" fmla="*/ 1266825 h 1809750"/>
              <a:gd name="connsiteX27" fmla="*/ 1609725 w 2252663"/>
              <a:gd name="connsiteY27" fmla="*/ 1276350 h 1809750"/>
              <a:gd name="connsiteX28" fmla="*/ 1557338 w 2252663"/>
              <a:gd name="connsiteY28" fmla="*/ 1295400 h 1809750"/>
              <a:gd name="connsiteX29" fmla="*/ 1514475 w 2252663"/>
              <a:gd name="connsiteY29" fmla="*/ 1309687 h 1809750"/>
              <a:gd name="connsiteX30" fmla="*/ 1423988 w 2252663"/>
              <a:gd name="connsiteY30" fmla="*/ 1328737 h 1809750"/>
              <a:gd name="connsiteX31" fmla="*/ 1400175 w 2252663"/>
              <a:gd name="connsiteY31" fmla="*/ 1338262 h 1809750"/>
              <a:gd name="connsiteX32" fmla="*/ 1381125 w 2252663"/>
              <a:gd name="connsiteY32" fmla="*/ 1343025 h 1809750"/>
              <a:gd name="connsiteX33" fmla="*/ 1343025 w 2252663"/>
              <a:gd name="connsiteY33" fmla="*/ 1347787 h 1809750"/>
              <a:gd name="connsiteX34" fmla="*/ 1314450 w 2252663"/>
              <a:gd name="connsiteY34" fmla="*/ 1352550 h 1809750"/>
              <a:gd name="connsiteX35" fmla="*/ 1271588 w 2252663"/>
              <a:gd name="connsiteY35" fmla="*/ 1357312 h 1809750"/>
              <a:gd name="connsiteX36" fmla="*/ 1247775 w 2252663"/>
              <a:gd name="connsiteY36" fmla="*/ 1362075 h 1809750"/>
              <a:gd name="connsiteX37" fmla="*/ 1200150 w 2252663"/>
              <a:gd name="connsiteY37" fmla="*/ 1366837 h 1809750"/>
              <a:gd name="connsiteX38" fmla="*/ 1133475 w 2252663"/>
              <a:gd name="connsiteY38" fmla="*/ 1381125 h 1809750"/>
              <a:gd name="connsiteX39" fmla="*/ 1114425 w 2252663"/>
              <a:gd name="connsiteY39" fmla="*/ 1385887 h 1809750"/>
              <a:gd name="connsiteX40" fmla="*/ 1042988 w 2252663"/>
              <a:gd name="connsiteY40" fmla="*/ 1390650 h 1809750"/>
              <a:gd name="connsiteX41" fmla="*/ 995363 w 2252663"/>
              <a:gd name="connsiteY41" fmla="*/ 1400175 h 1809750"/>
              <a:gd name="connsiteX42" fmla="*/ 966788 w 2252663"/>
              <a:gd name="connsiteY42" fmla="*/ 1409700 h 1809750"/>
              <a:gd name="connsiteX43" fmla="*/ 938213 w 2252663"/>
              <a:gd name="connsiteY43" fmla="*/ 1419225 h 1809750"/>
              <a:gd name="connsiteX44" fmla="*/ 876300 w 2252663"/>
              <a:gd name="connsiteY44" fmla="*/ 1428750 h 1809750"/>
              <a:gd name="connsiteX45" fmla="*/ 833438 w 2252663"/>
              <a:gd name="connsiteY45" fmla="*/ 1443037 h 1809750"/>
              <a:gd name="connsiteX46" fmla="*/ 804863 w 2252663"/>
              <a:gd name="connsiteY46" fmla="*/ 1452562 h 1809750"/>
              <a:gd name="connsiteX47" fmla="*/ 785813 w 2252663"/>
              <a:gd name="connsiteY47" fmla="*/ 1457325 h 1809750"/>
              <a:gd name="connsiteX48" fmla="*/ 771525 w 2252663"/>
              <a:gd name="connsiteY48" fmla="*/ 1462087 h 1809750"/>
              <a:gd name="connsiteX49" fmla="*/ 733425 w 2252663"/>
              <a:gd name="connsiteY49" fmla="*/ 1471612 h 1809750"/>
              <a:gd name="connsiteX50" fmla="*/ 676275 w 2252663"/>
              <a:gd name="connsiteY50" fmla="*/ 1490662 h 1809750"/>
              <a:gd name="connsiteX51" fmla="*/ 661988 w 2252663"/>
              <a:gd name="connsiteY51" fmla="*/ 1500187 h 1809750"/>
              <a:gd name="connsiteX52" fmla="*/ 638175 w 2252663"/>
              <a:gd name="connsiteY52" fmla="*/ 1509712 h 1809750"/>
              <a:gd name="connsiteX53" fmla="*/ 585788 w 2252663"/>
              <a:gd name="connsiteY53" fmla="*/ 1524000 h 1809750"/>
              <a:gd name="connsiteX54" fmla="*/ 528638 w 2252663"/>
              <a:gd name="connsiteY54" fmla="*/ 1547812 h 1809750"/>
              <a:gd name="connsiteX55" fmla="*/ 504825 w 2252663"/>
              <a:gd name="connsiteY55" fmla="*/ 1562100 h 1809750"/>
              <a:gd name="connsiteX56" fmla="*/ 457200 w 2252663"/>
              <a:gd name="connsiteY56" fmla="*/ 1576387 h 1809750"/>
              <a:gd name="connsiteX57" fmla="*/ 404813 w 2252663"/>
              <a:gd name="connsiteY57" fmla="*/ 1600200 h 1809750"/>
              <a:gd name="connsiteX58" fmla="*/ 366713 w 2252663"/>
              <a:gd name="connsiteY58" fmla="*/ 1604962 h 1809750"/>
              <a:gd name="connsiteX59" fmla="*/ 319088 w 2252663"/>
              <a:gd name="connsiteY59" fmla="*/ 1633537 h 1809750"/>
              <a:gd name="connsiteX60" fmla="*/ 300038 w 2252663"/>
              <a:gd name="connsiteY60" fmla="*/ 1638300 h 1809750"/>
              <a:gd name="connsiteX61" fmla="*/ 276225 w 2252663"/>
              <a:gd name="connsiteY61" fmla="*/ 1647825 h 1809750"/>
              <a:gd name="connsiteX62" fmla="*/ 238125 w 2252663"/>
              <a:gd name="connsiteY62" fmla="*/ 1666875 h 1809750"/>
              <a:gd name="connsiteX63" fmla="*/ 190500 w 2252663"/>
              <a:gd name="connsiteY63" fmla="*/ 1685925 h 1809750"/>
              <a:gd name="connsiteX64" fmla="*/ 171450 w 2252663"/>
              <a:gd name="connsiteY64" fmla="*/ 1700212 h 1809750"/>
              <a:gd name="connsiteX65" fmla="*/ 128588 w 2252663"/>
              <a:gd name="connsiteY65" fmla="*/ 1728787 h 1809750"/>
              <a:gd name="connsiteX66" fmla="*/ 90488 w 2252663"/>
              <a:gd name="connsiteY66" fmla="*/ 1752600 h 1809750"/>
              <a:gd name="connsiteX67" fmla="*/ 76200 w 2252663"/>
              <a:gd name="connsiteY67" fmla="*/ 1757362 h 1809750"/>
              <a:gd name="connsiteX68" fmla="*/ 57150 w 2252663"/>
              <a:gd name="connsiteY68" fmla="*/ 1776412 h 1809750"/>
              <a:gd name="connsiteX69" fmla="*/ 42863 w 2252663"/>
              <a:gd name="connsiteY69" fmla="*/ 1781175 h 1809750"/>
              <a:gd name="connsiteX70" fmla="*/ 28575 w 2252663"/>
              <a:gd name="connsiteY70" fmla="*/ 1795462 h 1809750"/>
              <a:gd name="connsiteX71" fmla="*/ 0 w 2252663"/>
              <a:gd name="connsiteY71" fmla="*/ 1809750 h 1809750"/>
              <a:gd name="connsiteX72" fmla="*/ 4763 w 2252663"/>
              <a:gd name="connsiteY72" fmla="*/ 1795462 h 1809750"/>
              <a:gd name="connsiteX73" fmla="*/ 19050 w 2252663"/>
              <a:gd name="connsiteY73" fmla="*/ 1776412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252663" h="1809750">
                <a:moveTo>
                  <a:pt x="2252663" y="0"/>
                </a:moveTo>
                <a:cubicBezTo>
                  <a:pt x="2242462" y="15300"/>
                  <a:pt x="2238865" y="16767"/>
                  <a:pt x="2238375" y="38100"/>
                </a:cubicBezTo>
                <a:cubicBezTo>
                  <a:pt x="2235383" y="168250"/>
                  <a:pt x="2239090" y="298556"/>
                  <a:pt x="2233613" y="428625"/>
                </a:cubicBezTo>
                <a:cubicBezTo>
                  <a:pt x="2232722" y="449786"/>
                  <a:pt x="2223920" y="469862"/>
                  <a:pt x="2219325" y="490537"/>
                </a:cubicBezTo>
                <a:cubicBezTo>
                  <a:pt x="2217569" y="498439"/>
                  <a:pt x="2216889" y="506597"/>
                  <a:pt x="2214563" y="514350"/>
                </a:cubicBezTo>
                <a:cubicBezTo>
                  <a:pt x="2212107" y="522538"/>
                  <a:pt x="2207552" y="529991"/>
                  <a:pt x="2205038" y="538162"/>
                </a:cubicBezTo>
                <a:cubicBezTo>
                  <a:pt x="2201067" y="551068"/>
                  <a:pt x="2191731" y="595817"/>
                  <a:pt x="2185988" y="609600"/>
                </a:cubicBezTo>
                <a:cubicBezTo>
                  <a:pt x="2182428" y="618145"/>
                  <a:pt x="2175840" y="625133"/>
                  <a:pt x="2171700" y="633412"/>
                </a:cubicBezTo>
                <a:cubicBezTo>
                  <a:pt x="2167877" y="641059"/>
                  <a:pt x="2165998" y="649578"/>
                  <a:pt x="2162175" y="657225"/>
                </a:cubicBezTo>
                <a:cubicBezTo>
                  <a:pt x="2158035" y="665504"/>
                  <a:pt x="2152320" y="672911"/>
                  <a:pt x="2147888" y="681037"/>
                </a:cubicBezTo>
                <a:cubicBezTo>
                  <a:pt x="2142788" y="690386"/>
                  <a:pt x="2138063" y="699943"/>
                  <a:pt x="2133600" y="709612"/>
                </a:cubicBezTo>
                <a:cubicBezTo>
                  <a:pt x="2128534" y="720589"/>
                  <a:pt x="2125102" y="732336"/>
                  <a:pt x="2119313" y="742950"/>
                </a:cubicBezTo>
                <a:cubicBezTo>
                  <a:pt x="2115512" y="749918"/>
                  <a:pt x="2109428" y="755396"/>
                  <a:pt x="2105025" y="762000"/>
                </a:cubicBezTo>
                <a:cubicBezTo>
                  <a:pt x="2099890" y="769702"/>
                  <a:pt x="2096046" y="778229"/>
                  <a:pt x="2090738" y="785812"/>
                </a:cubicBezTo>
                <a:cubicBezTo>
                  <a:pt x="2084909" y="794140"/>
                  <a:pt x="2077517" y="801297"/>
                  <a:pt x="2071688" y="809625"/>
                </a:cubicBezTo>
                <a:cubicBezTo>
                  <a:pt x="2037088" y="859053"/>
                  <a:pt x="2074317" y="810180"/>
                  <a:pt x="2047875" y="852487"/>
                </a:cubicBezTo>
                <a:cubicBezTo>
                  <a:pt x="2035741" y="871902"/>
                  <a:pt x="2023831" y="891564"/>
                  <a:pt x="2009775" y="909637"/>
                </a:cubicBezTo>
                <a:cubicBezTo>
                  <a:pt x="1998663" y="923925"/>
                  <a:pt x="1989237" y="939701"/>
                  <a:pt x="1976438" y="952500"/>
                </a:cubicBezTo>
                <a:cubicBezTo>
                  <a:pt x="1965325" y="963612"/>
                  <a:pt x="1952917" y="973565"/>
                  <a:pt x="1943100" y="985837"/>
                </a:cubicBezTo>
                <a:cubicBezTo>
                  <a:pt x="1936750" y="993775"/>
                  <a:pt x="1930149" y="1001518"/>
                  <a:pt x="1924050" y="1009650"/>
                </a:cubicBezTo>
                <a:cubicBezTo>
                  <a:pt x="1915856" y="1020575"/>
                  <a:pt x="1909059" y="1032562"/>
                  <a:pt x="1900238" y="1042987"/>
                </a:cubicBezTo>
                <a:cubicBezTo>
                  <a:pt x="1891537" y="1053270"/>
                  <a:pt x="1881800" y="1062692"/>
                  <a:pt x="1871663" y="1071562"/>
                </a:cubicBezTo>
                <a:cubicBezTo>
                  <a:pt x="1838320" y="1100737"/>
                  <a:pt x="1835674" y="1101905"/>
                  <a:pt x="1809750" y="1119187"/>
                </a:cubicBezTo>
                <a:cubicBezTo>
                  <a:pt x="1790552" y="1147984"/>
                  <a:pt x="1783396" y="1162765"/>
                  <a:pt x="1752600" y="1185862"/>
                </a:cubicBezTo>
                <a:cubicBezTo>
                  <a:pt x="1735350" y="1198799"/>
                  <a:pt x="1718540" y="1212507"/>
                  <a:pt x="1700213" y="1223962"/>
                </a:cubicBezTo>
                <a:cubicBezTo>
                  <a:pt x="1692363" y="1228868"/>
                  <a:pt x="1683707" y="1232567"/>
                  <a:pt x="1676400" y="1238250"/>
                </a:cubicBezTo>
                <a:cubicBezTo>
                  <a:pt x="1636884" y="1268985"/>
                  <a:pt x="1681806" y="1250312"/>
                  <a:pt x="1624013" y="1266825"/>
                </a:cubicBezTo>
                <a:cubicBezTo>
                  <a:pt x="1619250" y="1270000"/>
                  <a:pt x="1614845" y="1273790"/>
                  <a:pt x="1609725" y="1276350"/>
                </a:cubicBezTo>
                <a:cubicBezTo>
                  <a:pt x="1588898" y="1286763"/>
                  <a:pt x="1579568" y="1286508"/>
                  <a:pt x="1557338" y="1295400"/>
                </a:cubicBezTo>
                <a:cubicBezTo>
                  <a:pt x="1517904" y="1311173"/>
                  <a:pt x="1560236" y="1300536"/>
                  <a:pt x="1514475" y="1309687"/>
                </a:cubicBezTo>
                <a:cubicBezTo>
                  <a:pt x="1457341" y="1338255"/>
                  <a:pt x="1516044" y="1313395"/>
                  <a:pt x="1423988" y="1328737"/>
                </a:cubicBezTo>
                <a:cubicBezTo>
                  <a:pt x="1415555" y="1330142"/>
                  <a:pt x="1408285" y="1335558"/>
                  <a:pt x="1400175" y="1338262"/>
                </a:cubicBezTo>
                <a:cubicBezTo>
                  <a:pt x="1393965" y="1340332"/>
                  <a:pt x="1387581" y="1341949"/>
                  <a:pt x="1381125" y="1343025"/>
                </a:cubicBezTo>
                <a:cubicBezTo>
                  <a:pt x="1368500" y="1345129"/>
                  <a:pt x="1355695" y="1345977"/>
                  <a:pt x="1343025" y="1347787"/>
                </a:cubicBezTo>
                <a:cubicBezTo>
                  <a:pt x="1333466" y="1349153"/>
                  <a:pt x="1324022" y="1351274"/>
                  <a:pt x="1314450" y="1352550"/>
                </a:cubicBezTo>
                <a:cubicBezTo>
                  <a:pt x="1300201" y="1354450"/>
                  <a:pt x="1285819" y="1355279"/>
                  <a:pt x="1271588" y="1357312"/>
                </a:cubicBezTo>
                <a:cubicBezTo>
                  <a:pt x="1263574" y="1358457"/>
                  <a:pt x="1255799" y="1361005"/>
                  <a:pt x="1247775" y="1362075"/>
                </a:cubicBezTo>
                <a:cubicBezTo>
                  <a:pt x="1231961" y="1364184"/>
                  <a:pt x="1216025" y="1365250"/>
                  <a:pt x="1200150" y="1366837"/>
                </a:cubicBezTo>
                <a:cubicBezTo>
                  <a:pt x="1169787" y="1372910"/>
                  <a:pt x="1170134" y="1372665"/>
                  <a:pt x="1133475" y="1381125"/>
                </a:cubicBezTo>
                <a:cubicBezTo>
                  <a:pt x="1127097" y="1382597"/>
                  <a:pt x="1120934" y="1385202"/>
                  <a:pt x="1114425" y="1385887"/>
                </a:cubicBezTo>
                <a:cubicBezTo>
                  <a:pt x="1090691" y="1388385"/>
                  <a:pt x="1066800" y="1389062"/>
                  <a:pt x="1042988" y="1390650"/>
                </a:cubicBezTo>
                <a:cubicBezTo>
                  <a:pt x="1027113" y="1393825"/>
                  <a:pt x="1011069" y="1396248"/>
                  <a:pt x="995363" y="1400175"/>
                </a:cubicBezTo>
                <a:cubicBezTo>
                  <a:pt x="985623" y="1402610"/>
                  <a:pt x="976313" y="1406525"/>
                  <a:pt x="966788" y="1409700"/>
                </a:cubicBezTo>
                <a:cubicBezTo>
                  <a:pt x="957263" y="1412875"/>
                  <a:pt x="948117" y="1417575"/>
                  <a:pt x="938213" y="1419225"/>
                </a:cubicBezTo>
                <a:cubicBezTo>
                  <a:pt x="898565" y="1425832"/>
                  <a:pt x="919197" y="1422621"/>
                  <a:pt x="876300" y="1428750"/>
                </a:cubicBezTo>
                <a:lnTo>
                  <a:pt x="833438" y="1443037"/>
                </a:lnTo>
                <a:cubicBezTo>
                  <a:pt x="823913" y="1446212"/>
                  <a:pt x="814603" y="1450127"/>
                  <a:pt x="804863" y="1452562"/>
                </a:cubicBezTo>
                <a:cubicBezTo>
                  <a:pt x="798513" y="1454150"/>
                  <a:pt x="792107" y="1455527"/>
                  <a:pt x="785813" y="1457325"/>
                </a:cubicBezTo>
                <a:cubicBezTo>
                  <a:pt x="780986" y="1458704"/>
                  <a:pt x="776395" y="1460869"/>
                  <a:pt x="771525" y="1462087"/>
                </a:cubicBezTo>
                <a:lnTo>
                  <a:pt x="733425" y="1471612"/>
                </a:lnTo>
                <a:cubicBezTo>
                  <a:pt x="695311" y="1500199"/>
                  <a:pt x="736482" y="1474242"/>
                  <a:pt x="676275" y="1490662"/>
                </a:cubicBezTo>
                <a:cubicBezTo>
                  <a:pt x="670753" y="1492168"/>
                  <a:pt x="667107" y="1497627"/>
                  <a:pt x="661988" y="1500187"/>
                </a:cubicBezTo>
                <a:cubicBezTo>
                  <a:pt x="654341" y="1504010"/>
                  <a:pt x="646346" y="1507198"/>
                  <a:pt x="638175" y="1509712"/>
                </a:cubicBezTo>
                <a:cubicBezTo>
                  <a:pt x="635787" y="1510447"/>
                  <a:pt x="596932" y="1518934"/>
                  <a:pt x="585788" y="1524000"/>
                </a:cubicBezTo>
                <a:cubicBezTo>
                  <a:pt x="532071" y="1548418"/>
                  <a:pt x="565964" y="1538482"/>
                  <a:pt x="528638" y="1547812"/>
                </a:cubicBezTo>
                <a:cubicBezTo>
                  <a:pt x="520700" y="1552575"/>
                  <a:pt x="513284" y="1558340"/>
                  <a:pt x="504825" y="1562100"/>
                </a:cubicBezTo>
                <a:cubicBezTo>
                  <a:pt x="443290" y="1589449"/>
                  <a:pt x="542213" y="1533880"/>
                  <a:pt x="457200" y="1576387"/>
                </a:cubicBezTo>
                <a:cubicBezTo>
                  <a:pt x="452007" y="1578983"/>
                  <a:pt x="419348" y="1597557"/>
                  <a:pt x="404813" y="1600200"/>
                </a:cubicBezTo>
                <a:cubicBezTo>
                  <a:pt x="392221" y="1602490"/>
                  <a:pt x="379413" y="1603375"/>
                  <a:pt x="366713" y="1604962"/>
                </a:cubicBezTo>
                <a:cubicBezTo>
                  <a:pt x="346739" y="1619943"/>
                  <a:pt x="344572" y="1623343"/>
                  <a:pt x="319088" y="1633537"/>
                </a:cubicBezTo>
                <a:cubicBezTo>
                  <a:pt x="313011" y="1635968"/>
                  <a:pt x="306248" y="1636230"/>
                  <a:pt x="300038" y="1638300"/>
                </a:cubicBezTo>
                <a:cubicBezTo>
                  <a:pt x="291928" y="1641004"/>
                  <a:pt x="283987" y="1644242"/>
                  <a:pt x="276225" y="1647825"/>
                </a:cubicBezTo>
                <a:cubicBezTo>
                  <a:pt x="263333" y="1653775"/>
                  <a:pt x="251595" y="1662385"/>
                  <a:pt x="238125" y="1666875"/>
                </a:cubicBezTo>
                <a:cubicBezTo>
                  <a:pt x="219803" y="1672982"/>
                  <a:pt x="206518" y="1675914"/>
                  <a:pt x="190500" y="1685925"/>
                </a:cubicBezTo>
                <a:cubicBezTo>
                  <a:pt x="183769" y="1690132"/>
                  <a:pt x="177953" y="1695660"/>
                  <a:pt x="171450" y="1700212"/>
                </a:cubicBezTo>
                <a:cubicBezTo>
                  <a:pt x="157383" y="1710059"/>
                  <a:pt x="142875" y="1719262"/>
                  <a:pt x="128588" y="1728787"/>
                </a:cubicBezTo>
                <a:cubicBezTo>
                  <a:pt x="120809" y="1733973"/>
                  <a:pt x="96226" y="1750688"/>
                  <a:pt x="90488" y="1752600"/>
                </a:cubicBezTo>
                <a:lnTo>
                  <a:pt x="76200" y="1757362"/>
                </a:lnTo>
                <a:cubicBezTo>
                  <a:pt x="69850" y="1763712"/>
                  <a:pt x="64457" y="1771192"/>
                  <a:pt x="57150" y="1776412"/>
                </a:cubicBezTo>
                <a:cubicBezTo>
                  <a:pt x="53065" y="1779330"/>
                  <a:pt x="47040" y="1778390"/>
                  <a:pt x="42863" y="1781175"/>
                </a:cubicBezTo>
                <a:cubicBezTo>
                  <a:pt x="37259" y="1784911"/>
                  <a:pt x="33749" y="1791150"/>
                  <a:pt x="28575" y="1795462"/>
                </a:cubicBezTo>
                <a:cubicBezTo>
                  <a:pt x="16265" y="1805720"/>
                  <a:pt x="14320" y="1804976"/>
                  <a:pt x="0" y="1809750"/>
                </a:cubicBezTo>
                <a:cubicBezTo>
                  <a:pt x="1588" y="1804987"/>
                  <a:pt x="2272" y="1799821"/>
                  <a:pt x="4763" y="1795462"/>
                </a:cubicBezTo>
                <a:cubicBezTo>
                  <a:pt x="8701" y="1788570"/>
                  <a:pt x="19050" y="1776412"/>
                  <a:pt x="19050" y="17764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6306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Calendar </a:t>
            </a:r>
            <a:r>
              <a:rPr lang="ko-KR" altLang="en-US" dirty="0" smtClean="0"/>
              <a:t>클래스를 사용하여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/>
              <a:t>7</a:t>
            </a:r>
            <a:r>
              <a:rPr lang="ko-KR" altLang="en-US" dirty="0" smtClean="0"/>
              <a:t>월</a:t>
            </a:r>
            <a:r>
              <a:rPr lang="ko-KR" altLang="en-US" dirty="0"/>
              <a:t>의</a:t>
            </a:r>
            <a:r>
              <a:rPr lang="ko-KR" altLang="en-US" dirty="0" smtClean="0"/>
              <a:t> 달력을 출력해보세요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                               1 </a:t>
            </a:r>
          </a:p>
          <a:p>
            <a:pPr marL="342900" indent="-342900"/>
            <a:r>
              <a:rPr lang="en-US" altLang="ko-KR" dirty="0" smtClean="0"/>
              <a:t> 2   3   4    5   6    7   8 </a:t>
            </a:r>
          </a:p>
          <a:p>
            <a:pPr marL="342900" indent="-342900"/>
            <a:r>
              <a:rPr lang="en-US" altLang="ko-KR" dirty="0" smtClean="0"/>
              <a:t> 9  10 12  13  14  15  16</a:t>
            </a:r>
          </a:p>
          <a:p>
            <a:pPr marL="342900" indent="-342900"/>
            <a:r>
              <a:rPr lang="en-US" altLang="ko-KR" dirty="0" smtClean="0"/>
              <a:t> 17 18 19  20  21   22 23</a:t>
            </a:r>
          </a:p>
          <a:p>
            <a:pPr marL="342900" indent="-342900"/>
            <a:r>
              <a:rPr lang="en-US" altLang="ko-KR" dirty="0" smtClean="0"/>
              <a:t> 24 25  26 27  28  29  30 </a:t>
            </a:r>
          </a:p>
          <a:p>
            <a:pPr marL="342900" indent="-342900"/>
            <a:r>
              <a:rPr lang="en-US" altLang="ko-KR" dirty="0" smtClean="0"/>
              <a:t> 31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월에 대한 달력을 </a:t>
            </a:r>
            <a:r>
              <a:rPr lang="en-US" altLang="ko-KR" dirty="0" smtClean="0"/>
              <a:t>String[][]</a:t>
            </a:r>
            <a:r>
              <a:rPr lang="ko-KR" altLang="en-US" dirty="0" smtClean="0"/>
              <a:t>에 할당하고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반환하는 일을 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작성해보세요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  public String[][] </a:t>
            </a:r>
            <a:r>
              <a:rPr lang="en-US" altLang="ko-KR" dirty="0" err="1" smtClean="0"/>
              <a:t>selectCalendar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year,int</a:t>
            </a:r>
            <a:r>
              <a:rPr lang="en-US" altLang="ko-KR" dirty="0" smtClean="0"/>
              <a:t> month){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3. 2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호출하여 출력하는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작성해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071670" y="1285860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868" y="1142984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일을 출력하기 전에 공백을 출력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3143240" y="185736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868" y="165180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토요일이면 줄을 변경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536</Words>
  <Application>Microsoft Office PowerPoint</Application>
  <PresentationFormat>화면 슬라이드 쇼(4:3)</PresentationFormat>
  <Paragraphs>129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34</cp:revision>
  <dcterms:created xsi:type="dcterms:W3CDTF">2023-07-04T01:24:36Z</dcterms:created>
  <dcterms:modified xsi:type="dcterms:W3CDTF">2023-07-06T00:13:57Z</dcterms:modified>
</cp:coreProperties>
</file>