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22" autoAdjust="0"/>
    <p:restoredTop sz="94660"/>
  </p:normalViewPr>
  <p:slideViewPr>
    <p:cSldViewPr>
      <p:cViewPr>
        <p:scale>
          <a:sx n="150" d="100"/>
          <a:sy n="150" d="100"/>
        </p:scale>
        <p:origin x="-1734" y="17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7FFC-C3D2-42FA-8526-E65922CFF08C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4DF8-AB3A-4781-B00B-FE2FEB1CD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62791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*JCF (Java Collection Framework)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</a:t>
            </a:r>
            <a:r>
              <a:rPr lang="ko-KR" altLang="en-US" sz="1600" dirty="0" smtClean="0"/>
              <a:t>로 구현된 자료 구조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Collection</a:t>
            </a:r>
            <a:r>
              <a:rPr lang="ko-KR" altLang="en-US" sz="1600" dirty="0" smtClean="0"/>
              <a:t>계열</a:t>
            </a:r>
            <a:r>
              <a:rPr lang="en-US" altLang="ko-KR" sz="1600" dirty="0" smtClean="0"/>
              <a:t>, Map</a:t>
            </a:r>
            <a:r>
              <a:rPr lang="ko-KR" altLang="en-US" sz="1600" dirty="0" smtClean="0"/>
              <a:t>계열이 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Generic</a:t>
            </a:r>
            <a:r>
              <a:rPr lang="ko-KR" altLang="en-US" sz="1600" dirty="0" smtClean="0"/>
              <a:t>이 지원된다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autoboxing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unboxing</a:t>
            </a:r>
            <a:r>
              <a:rPr lang="ko-KR" altLang="en-US" sz="1600" dirty="0" smtClean="0"/>
              <a:t>이 제공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*Collection</a:t>
            </a:r>
            <a:r>
              <a:rPr lang="ko-KR" altLang="en-US" sz="1600" b="1" dirty="0" smtClean="0"/>
              <a:t>계열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 </a:t>
            </a:r>
            <a:r>
              <a:rPr lang="ko-KR" altLang="en-US" sz="1600" dirty="0" err="1" smtClean="0"/>
              <a:t>처럼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가변길이형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메모리 사용이 효율적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상속도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2857496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Collection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 rot="5400000">
            <a:off x="1974439" y="3119629"/>
            <a:ext cx="263728" cy="35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33075" y="342900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List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rot="16200000" flipH="1">
            <a:off x="2367348" y="3081735"/>
            <a:ext cx="263727" cy="4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0298" y="34290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Set</a:t>
            </a:r>
            <a:endParaRPr lang="ko-KR" altLang="en-US" sz="1400" b="1" dirty="0"/>
          </a:p>
        </p:txBody>
      </p:sp>
      <p:cxnSp>
        <p:nvCxnSpPr>
          <p:cNvPr id="13" name="직선 연결선 12"/>
          <p:cNvCxnSpPr>
            <a:stCxn id="8" idx="2"/>
          </p:cNvCxnSpPr>
          <p:nvPr/>
        </p:nvCxnSpPr>
        <p:spPr>
          <a:xfrm rot="5400000">
            <a:off x="1311387" y="3639807"/>
            <a:ext cx="263727" cy="45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910" y="4000504"/>
            <a:ext cx="957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ArraryList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stCxn id="8" idx="2"/>
          </p:cNvCxnSpPr>
          <p:nvPr/>
        </p:nvCxnSpPr>
        <p:spPr>
          <a:xfrm rot="16200000" flipH="1">
            <a:off x="1561418" y="3847441"/>
            <a:ext cx="263726" cy="4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3491" y="3995741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LinkedList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8" idx="2"/>
          </p:cNvCxnSpPr>
          <p:nvPr/>
        </p:nvCxnSpPr>
        <p:spPr>
          <a:xfrm rot="16200000" flipH="1">
            <a:off x="1918608" y="3490251"/>
            <a:ext cx="335164" cy="82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02192" y="4000504"/>
            <a:ext cx="70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Vector</a:t>
            </a:r>
            <a:endParaRPr lang="ko-KR" altLang="en-US" sz="1400" dirty="0"/>
          </a:p>
        </p:txBody>
      </p:sp>
      <p:cxnSp>
        <p:nvCxnSpPr>
          <p:cNvPr id="22" name="직선 연결선 21"/>
          <p:cNvCxnSpPr>
            <a:stCxn id="20" idx="2"/>
          </p:cNvCxnSpPr>
          <p:nvPr/>
        </p:nvCxnSpPr>
        <p:spPr>
          <a:xfrm rot="5400000">
            <a:off x="2551539" y="4399916"/>
            <a:ext cx="192289" cy="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59316" y="4478545"/>
            <a:ext cx="608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cxnSp>
        <p:nvCxnSpPr>
          <p:cNvPr id="25" name="직선 연결선 24"/>
          <p:cNvCxnSpPr>
            <a:stCxn id="11" idx="2"/>
          </p:cNvCxnSpPr>
          <p:nvPr/>
        </p:nvCxnSpPr>
        <p:spPr>
          <a:xfrm rot="16200000" flipH="1">
            <a:off x="2946274" y="3517785"/>
            <a:ext cx="263726" cy="70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7620" y="400050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HashSet</a:t>
            </a:r>
            <a:endParaRPr lang="ko-KR" altLang="en-US" sz="1400" dirty="0"/>
          </a:p>
        </p:txBody>
      </p:sp>
      <p:cxnSp>
        <p:nvCxnSpPr>
          <p:cNvPr id="28" name="직선 연결선 27"/>
          <p:cNvCxnSpPr/>
          <p:nvPr/>
        </p:nvCxnSpPr>
        <p:spPr>
          <a:xfrm rot="16200000" flipH="1">
            <a:off x="2894001" y="3108323"/>
            <a:ext cx="2856726" cy="7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1857364"/>
            <a:ext cx="2332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*Map</a:t>
            </a:r>
            <a:r>
              <a:rPr lang="ko-KR" altLang="en-US" sz="1600" b="1" dirty="0" smtClean="0"/>
              <a:t>계열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이차원 배열처럼 생성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가변길이형</a:t>
            </a:r>
            <a:endParaRPr lang="en-US" altLang="ko-KR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21981" y="2857496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Map</a:t>
            </a:r>
            <a:endParaRPr lang="ko-KR" altLang="en-US" sz="1400" b="1" dirty="0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5041926" y="3097606"/>
            <a:ext cx="263728" cy="35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00562" y="340697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HashMap</a:t>
            </a:r>
            <a:endParaRPr lang="ko-KR" altLang="en-US" sz="1400" dirty="0"/>
          </a:p>
        </p:txBody>
      </p:sp>
      <p:cxnSp>
        <p:nvCxnSpPr>
          <p:cNvPr id="34" name="직선 연결선 33"/>
          <p:cNvCxnSpPr/>
          <p:nvPr/>
        </p:nvCxnSpPr>
        <p:spPr>
          <a:xfrm rot="16200000" flipH="1">
            <a:off x="5434835" y="3059712"/>
            <a:ext cx="263727" cy="4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7785" y="3406977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Hashtable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5327099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*List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배열처럼 생성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b="1" dirty="0" smtClean="0"/>
              <a:t>검색의 기능이 있으며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중복데이터를 저장할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입력되는 값은 순차적으로 입력되고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나온다</a:t>
            </a:r>
            <a:r>
              <a:rPr lang="en-US" altLang="ko-KR" sz="1600" dirty="0" smtClean="0"/>
              <a:t>. ( FIFO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, Vector </a:t>
            </a:r>
            <a:r>
              <a:rPr lang="ko-KR" altLang="en-US" sz="1600" dirty="0" smtClean="0"/>
              <a:t>존</a:t>
            </a:r>
            <a:r>
              <a:rPr lang="ko-KR" altLang="en-US" sz="1600" dirty="0"/>
              <a:t>재</a:t>
            </a:r>
            <a:endParaRPr lang="en-US" altLang="ko-KR" sz="1600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가변길이형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b="1" dirty="0" smtClean="0"/>
              <a:t>*Set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배열처럼 생성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b="1" dirty="0" smtClean="0"/>
              <a:t>검색의 기능이 없으며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중복데이터를 저장 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입력되는 값은 순차적으로 입력되지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Hashset</a:t>
            </a:r>
            <a:r>
              <a:rPr lang="ko-KR" altLang="en-US" sz="1600" dirty="0" smtClean="0"/>
              <a:t>존재</a:t>
            </a:r>
            <a:endParaRPr lang="en-US" altLang="ko-KR" sz="1600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가변길이형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b="1" dirty="0" smtClean="0"/>
              <a:t>*Map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이차원 배열 </a:t>
            </a:r>
            <a:r>
              <a:rPr lang="ko-KR" altLang="en-US" sz="1600" dirty="0" err="1" smtClean="0"/>
              <a:t>처럼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키와 값의 쌍을 가진 데이터 형</a:t>
            </a:r>
            <a:r>
              <a:rPr lang="en-US" altLang="ko-KR" sz="1600" dirty="0" smtClean="0"/>
              <a:t>.(KVP : Key Value Pair)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키를 가지고 값을 조회하는 자료구조 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키는 중복되지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값은 중복된다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같은 키가 입력되면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이전의 키에 덮어 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입력되는 값은 순차적으로 입력되지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HashMap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Hashtable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존재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571736" y="2285992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2071678"/>
            <a:ext cx="276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Iterator</a:t>
            </a:r>
            <a:r>
              <a:rPr lang="ko-KR" altLang="en-US" sz="1400" dirty="0" smtClean="0"/>
              <a:t>를 사용하여 검색을 수행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1236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: multi-thread</a:t>
            </a:r>
            <a:r>
              <a:rPr lang="ko-KR" altLang="en-US" sz="1600" dirty="0" smtClean="0"/>
              <a:t>에서 동시접근가능</a:t>
            </a:r>
            <a:r>
              <a:rPr lang="en-US" altLang="ko-KR" sz="1600" dirty="0" smtClean="0"/>
              <a:t> , </a:t>
            </a:r>
            <a:r>
              <a:rPr lang="ko-KR" altLang="en-US" sz="1600" dirty="0" smtClean="0"/>
              <a:t>동기화 처리되어있지 않음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ko-KR" altLang="en-US" sz="1600" dirty="0" smtClean="0"/>
              <a:t>속도가 빠름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*Vector : multi thread</a:t>
            </a:r>
            <a:r>
              <a:rPr lang="ko-KR" altLang="en-US" sz="1600" dirty="0" smtClean="0"/>
              <a:t>에서 동시접근</a:t>
            </a:r>
            <a:r>
              <a:rPr lang="ko-KR" altLang="en-US" sz="1600" dirty="0"/>
              <a:t>불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 , </a:t>
            </a:r>
            <a:r>
              <a:rPr lang="ko-KR" altLang="en-US" sz="1600" dirty="0" smtClean="0"/>
              <a:t>동기화 처리되어 않음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ko-KR" altLang="en-US" sz="1600" dirty="0" smtClean="0"/>
              <a:t>속도가 느림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LinkedList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데이터를 기존 데이터 사이에 추가하는 경우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-JDK</a:t>
            </a:r>
            <a:r>
              <a:rPr lang="ko-KR" altLang="en-US" sz="1600" dirty="0" smtClean="0"/>
              <a:t>의 모든 버전에서 사용가능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각방의 데이터 형이 달라질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모든 객체를 넣을 수 있다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추가 </a:t>
            </a:r>
            <a:r>
              <a:rPr lang="ko-KR" altLang="en-US" sz="1600" dirty="0" err="1" smtClean="0"/>
              <a:t>할때는</a:t>
            </a:r>
            <a:r>
              <a:rPr lang="ko-KR" altLang="en-US" sz="1600" dirty="0" smtClean="0"/>
              <a:t> 편하지만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꺼내 사용할 때 문제 발생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List </a:t>
            </a:r>
            <a:r>
              <a:rPr lang="en-US" altLang="ko-KR" sz="1600" dirty="0" err="1" smtClean="0"/>
              <a:t>list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-JDK1.5</a:t>
            </a:r>
            <a:r>
              <a:rPr lang="ko-KR" altLang="en-US" sz="1600" dirty="0" smtClean="0"/>
              <a:t>부터는 </a:t>
            </a:r>
            <a:r>
              <a:rPr lang="en-US" altLang="ko-KR" sz="1600" dirty="0" smtClean="0"/>
              <a:t>Generic</a:t>
            </a:r>
            <a:r>
              <a:rPr lang="ko-KR" altLang="en-US" sz="1600" dirty="0" smtClean="0"/>
              <a:t>이 추가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모든 방의 데이터 형이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</a:t>
            </a:r>
            <a:r>
              <a:rPr lang="ko-KR" altLang="en-US" sz="1600" dirty="0" err="1" smtClean="0"/>
              <a:t>데이터형만</a:t>
            </a:r>
            <a:r>
              <a:rPr lang="ko-KR" altLang="en-US" sz="1600" dirty="0" smtClean="0"/>
              <a:t> 넣을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ArrayList</a:t>
            </a:r>
            <a:r>
              <a:rPr lang="en-US" altLang="ko-KR" sz="1600" b="1" dirty="0" smtClean="0"/>
              <a:t>&lt;</a:t>
            </a:r>
            <a:r>
              <a:rPr lang="ko-KR" altLang="en-US" sz="1600" b="1" dirty="0" err="1" smtClean="0"/>
              <a:t>저장할데이터형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 list=new </a:t>
            </a:r>
            <a:r>
              <a:rPr lang="en-US" altLang="ko-KR" sz="1600" dirty="0" err="1" smtClean="0"/>
              <a:t>ArrayList</a:t>
            </a:r>
            <a:r>
              <a:rPr lang="en-US" altLang="ko-KR" sz="1600" b="1" dirty="0" smtClean="0"/>
              <a:t>&lt;</a:t>
            </a:r>
            <a:r>
              <a:rPr lang="ko-KR" altLang="en-US" sz="1600" b="1" dirty="0" err="1" smtClean="0"/>
              <a:t>저장할데이터형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ArrayList</a:t>
            </a:r>
            <a:r>
              <a:rPr lang="en-US" altLang="ko-KR" sz="1600" b="1" dirty="0" smtClean="0"/>
              <a:t>&lt;</a:t>
            </a:r>
            <a:r>
              <a:rPr lang="ko-KR" altLang="en-US" sz="1600" b="1" dirty="0" err="1" smtClean="0"/>
              <a:t>저장할데이터형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 list=new </a:t>
            </a:r>
            <a:r>
              <a:rPr lang="en-US" altLang="ko-KR" sz="1600" dirty="0" err="1" smtClean="0"/>
              <a:t>ArrayList</a:t>
            </a:r>
            <a:r>
              <a:rPr lang="en-US" altLang="ko-KR" sz="1600" b="1" dirty="0" smtClean="0"/>
              <a:t>&lt;&gt;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값 추</a:t>
            </a:r>
            <a:r>
              <a:rPr lang="ko-KR" altLang="en-US" sz="1600" dirty="0"/>
              <a:t>가</a:t>
            </a:r>
            <a:r>
              <a:rPr lang="en-US" altLang="ko-KR" sz="1600" dirty="0" smtClean="0"/>
              <a:t>) –</a:t>
            </a:r>
            <a:r>
              <a:rPr lang="ko-KR" altLang="en-US" sz="1600" dirty="0" smtClean="0"/>
              <a:t>방의 개수가 증가한다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가변길이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( 10 );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new Integer( 20 )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Integer.valueOf</a:t>
            </a:r>
            <a:r>
              <a:rPr lang="en-US" altLang="ko-KR" sz="1600" dirty="0" smtClean="0"/>
              <a:t>( 30 ));</a:t>
            </a:r>
            <a:endParaRPr lang="en-US" altLang="ko-KR" sz="1600" dirty="0"/>
          </a:p>
        </p:txBody>
      </p:sp>
      <p:sp>
        <p:nvSpPr>
          <p:cNvPr id="5" name="왼쪽 중괄호 4"/>
          <p:cNvSpPr/>
          <p:nvPr/>
        </p:nvSpPr>
        <p:spPr>
          <a:xfrm>
            <a:off x="357158" y="357166"/>
            <a:ext cx="45719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53180" y="700196"/>
            <a:ext cx="854395" cy="743067"/>
          </a:xfrm>
          <a:custGeom>
            <a:avLst/>
            <a:gdLst>
              <a:gd name="connsiteX0" fmla="*/ 275433 w 854395"/>
              <a:gd name="connsiteY0" fmla="*/ 9417 h 743067"/>
              <a:gd name="connsiteX1" fmla="*/ 203995 w 854395"/>
              <a:gd name="connsiteY1" fmla="*/ 14179 h 743067"/>
              <a:gd name="connsiteX2" fmla="*/ 165895 w 854395"/>
              <a:gd name="connsiteY2" fmla="*/ 33229 h 743067"/>
              <a:gd name="connsiteX3" fmla="*/ 151608 w 854395"/>
              <a:gd name="connsiteY3" fmla="*/ 47517 h 743067"/>
              <a:gd name="connsiteX4" fmla="*/ 108745 w 854395"/>
              <a:gd name="connsiteY4" fmla="*/ 76092 h 743067"/>
              <a:gd name="connsiteX5" fmla="*/ 65883 w 854395"/>
              <a:gd name="connsiteY5" fmla="*/ 123717 h 743067"/>
              <a:gd name="connsiteX6" fmla="*/ 46833 w 854395"/>
              <a:gd name="connsiteY6" fmla="*/ 138004 h 743067"/>
              <a:gd name="connsiteX7" fmla="*/ 18258 w 854395"/>
              <a:gd name="connsiteY7" fmla="*/ 185629 h 743067"/>
              <a:gd name="connsiteX8" fmla="*/ 13495 w 854395"/>
              <a:gd name="connsiteY8" fmla="*/ 204679 h 743067"/>
              <a:gd name="connsiteX9" fmla="*/ 3970 w 854395"/>
              <a:gd name="connsiteY9" fmla="*/ 247542 h 743067"/>
              <a:gd name="connsiteX10" fmla="*/ 8733 w 854395"/>
              <a:gd name="connsiteY10" fmla="*/ 414229 h 743067"/>
              <a:gd name="connsiteX11" fmla="*/ 51595 w 854395"/>
              <a:gd name="connsiteY11" fmla="*/ 476142 h 743067"/>
              <a:gd name="connsiteX12" fmla="*/ 70645 w 854395"/>
              <a:gd name="connsiteY12" fmla="*/ 509479 h 743067"/>
              <a:gd name="connsiteX13" fmla="*/ 89695 w 854395"/>
              <a:gd name="connsiteY13" fmla="*/ 523767 h 743067"/>
              <a:gd name="connsiteX14" fmla="*/ 103983 w 854395"/>
              <a:gd name="connsiteY14" fmla="*/ 542817 h 743067"/>
              <a:gd name="connsiteX15" fmla="*/ 118270 w 854395"/>
              <a:gd name="connsiteY15" fmla="*/ 552342 h 743067"/>
              <a:gd name="connsiteX16" fmla="*/ 142083 w 854395"/>
              <a:gd name="connsiteY16" fmla="*/ 571392 h 743067"/>
              <a:gd name="connsiteX17" fmla="*/ 170658 w 854395"/>
              <a:gd name="connsiteY17" fmla="*/ 590442 h 743067"/>
              <a:gd name="connsiteX18" fmla="*/ 189708 w 854395"/>
              <a:gd name="connsiteY18" fmla="*/ 609492 h 743067"/>
              <a:gd name="connsiteX19" fmla="*/ 251620 w 854395"/>
              <a:gd name="connsiteY19" fmla="*/ 647592 h 743067"/>
              <a:gd name="connsiteX20" fmla="*/ 270670 w 854395"/>
              <a:gd name="connsiteY20" fmla="*/ 652354 h 743067"/>
              <a:gd name="connsiteX21" fmla="*/ 284958 w 854395"/>
              <a:gd name="connsiteY21" fmla="*/ 657117 h 743067"/>
              <a:gd name="connsiteX22" fmla="*/ 304008 w 854395"/>
              <a:gd name="connsiteY22" fmla="*/ 666642 h 743067"/>
              <a:gd name="connsiteX23" fmla="*/ 332583 w 854395"/>
              <a:gd name="connsiteY23" fmla="*/ 671404 h 743067"/>
              <a:gd name="connsiteX24" fmla="*/ 351633 w 854395"/>
              <a:gd name="connsiteY24" fmla="*/ 676167 h 743067"/>
              <a:gd name="connsiteX25" fmla="*/ 418308 w 854395"/>
              <a:gd name="connsiteY25" fmla="*/ 685692 h 743067"/>
              <a:gd name="connsiteX26" fmla="*/ 461170 w 854395"/>
              <a:gd name="connsiteY26" fmla="*/ 690454 h 743067"/>
              <a:gd name="connsiteX27" fmla="*/ 480220 w 854395"/>
              <a:gd name="connsiteY27" fmla="*/ 695217 h 743067"/>
              <a:gd name="connsiteX28" fmla="*/ 537370 w 854395"/>
              <a:gd name="connsiteY28" fmla="*/ 699979 h 743067"/>
              <a:gd name="connsiteX29" fmla="*/ 561183 w 854395"/>
              <a:gd name="connsiteY29" fmla="*/ 709504 h 743067"/>
              <a:gd name="connsiteX30" fmla="*/ 685008 w 854395"/>
              <a:gd name="connsiteY30" fmla="*/ 723792 h 743067"/>
              <a:gd name="connsiteX31" fmla="*/ 794545 w 854395"/>
              <a:gd name="connsiteY31" fmla="*/ 738079 h 743067"/>
              <a:gd name="connsiteX32" fmla="*/ 832645 w 854395"/>
              <a:gd name="connsiteY32" fmla="*/ 742842 h 74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54395" h="743067">
                <a:moveTo>
                  <a:pt x="275433" y="9417"/>
                </a:moveTo>
                <a:cubicBezTo>
                  <a:pt x="244301" y="1633"/>
                  <a:pt x="248894" y="0"/>
                  <a:pt x="203995" y="14179"/>
                </a:cubicBezTo>
                <a:cubicBezTo>
                  <a:pt x="190455" y="18455"/>
                  <a:pt x="165895" y="33229"/>
                  <a:pt x="165895" y="33229"/>
                </a:cubicBezTo>
                <a:cubicBezTo>
                  <a:pt x="161133" y="37992"/>
                  <a:pt x="156996" y="43476"/>
                  <a:pt x="151608" y="47517"/>
                </a:cubicBezTo>
                <a:cubicBezTo>
                  <a:pt x="137871" y="57820"/>
                  <a:pt x="119472" y="62683"/>
                  <a:pt x="108745" y="76092"/>
                </a:cubicBezTo>
                <a:cubicBezTo>
                  <a:pt x="91323" y="97869"/>
                  <a:pt x="87340" y="104643"/>
                  <a:pt x="65883" y="123717"/>
                </a:cubicBezTo>
                <a:cubicBezTo>
                  <a:pt x="59951" y="128990"/>
                  <a:pt x="53183" y="133242"/>
                  <a:pt x="46833" y="138004"/>
                </a:cubicBezTo>
                <a:cubicBezTo>
                  <a:pt x="37338" y="152247"/>
                  <a:pt x="24535" y="168892"/>
                  <a:pt x="18258" y="185629"/>
                </a:cubicBezTo>
                <a:cubicBezTo>
                  <a:pt x="15960" y="191758"/>
                  <a:pt x="14915" y="198289"/>
                  <a:pt x="13495" y="204679"/>
                </a:cubicBezTo>
                <a:cubicBezTo>
                  <a:pt x="1403" y="259095"/>
                  <a:pt x="15586" y="201083"/>
                  <a:pt x="3970" y="247542"/>
                </a:cubicBezTo>
                <a:cubicBezTo>
                  <a:pt x="5558" y="303104"/>
                  <a:pt x="0" y="359334"/>
                  <a:pt x="8733" y="414229"/>
                </a:cubicBezTo>
                <a:cubicBezTo>
                  <a:pt x="9843" y="421204"/>
                  <a:pt x="41736" y="462996"/>
                  <a:pt x="51595" y="476142"/>
                </a:cubicBezTo>
                <a:cubicBezTo>
                  <a:pt x="57044" y="492488"/>
                  <a:pt x="56230" y="495064"/>
                  <a:pt x="70645" y="509479"/>
                </a:cubicBezTo>
                <a:cubicBezTo>
                  <a:pt x="76258" y="515092"/>
                  <a:pt x="84082" y="518154"/>
                  <a:pt x="89695" y="523767"/>
                </a:cubicBezTo>
                <a:cubicBezTo>
                  <a:pt x="95308" y="529380"/>
                  <a:pt x="98370" y="537204"/>
                  <a:pt x="103983" y="542817"/>
                </a:cubicBezTo>
                <a:cubicBezTo>
                  <a:pt x="108030" y="546864"/>
                  <a:pt x="113691" y="548908"/>
                  <a:pt x="118270" y="552342"/>
                </a:cubicBezTo>
                <a:cubicBezTo>
                  <a:pt x="126402" y="558441"/>
                  <a:pt x="134433" y="564698"/>
                  <a:pt x="142083" y="571392"/>
                </a:cubicBezTo>
                <a:cubicBezTo>
                  <a:pt x="164037" y="590601"/>
                  <a:pt x="146912" y="582526"/>
                  <a:pt x="170658" y="590442"/>
                </a:cubicBezTo>
                <a:cubicBezTo>
                  <a:pt x="177008" y="596792"/>
                  <a:pt x="182696" y="603882"/>
                  <a:pt x="189708" y="609492"/>
                </a:cubicBezTo>
                <a:cubicBezTo>
                  <a:pt x="200695" y="618282"/>
                  <a:pt x="239913" y="642271"/>
                  <a:pt x="251620" y="647592"/>
                </a:cubicBezTo>
                <a:cubicBezTo>
                  <a:pt x="257579" y="650300"/>
                  <a:pt x="264376" y="650556"/>
                  <a:pt x="270670" y="652354"/>
                </a:cubicBezTo>
                <a:cubicBezTo>
                  <a:pt x="275497" y="653733"/>
                  <a:pt x="280344" y="655139"/>
                  <a:pt x="284958" y="657117"/>
                </a:cubicBezTo>
                <a:cubicBezTo>
                  <a:pt x="291483" y="659914"/>
                  <a:pt x="297208" y="664602"/>
                  <a:pt x="304008" y="666642"/>
                </a:cubicBezTo>
                <a:cubicBezTo>
                  <a:pt x="313257" y="669417"/>
                  <a:pt x="323114" y="669510"/>
                  <a:pt x="332583" y="671404"/>
                </a:cubicBezTo>
                <a:cubicBezTo>
                  <a:pt x="339001" y="672688"/>
                  <a:pt x="345215" y="674883"/>
                  <a:pt x="351633" y="676167"/>
                </a:cubicBezTo>
                <a:cubicBezTo>
                  <a:pt x="372930" y="680426"/>
                  <a:pt x="397006" y="683186"/>
                  <a:pt x="418308" y="685692"/>
                </a:cubicBezTo>
                <a:lnTo>
                  <a:pt x="461170" y="690454"/>
                </a:lnTo>
                <a:cubicBezTo>
                  <a:pt x="467520" y="692042"/>
                  <a:pt x="473725" y="694405"/>
                  <a:pt x="480220" y="695217"/>
                </a:cubicBezTo>
                <a:cubicBezTo>
                  <a:pt x="499188" y="697588"/>
                  <a:pt x="518545" y="696657"/>
                  <a:pt x="537370" y="699979"/>
                </a:cubicBezTo>
                <a:cubicBezTo>
                  <a:pt x="545789" y="701465"/>
                  <a:pt x="552861" y="707546"/>
                  <a:pt x="561183" y="709504"/>
                </a:cubicBezTo>
                <a:cubicBezTo>
                  <a:pt x="607171" y="720325"/>
                  <a:pt x="637304" y="720384"/>
                  <a:pt x="685008" y="723792"/>
                </a:cubicBezTo>
                <a:cubicBezTo>
                  <a:pt x="742543" y="742970"/>
                  <a:pt x="694638" y="729753"/>
                  <a:pt x="794545" y="738079"/>
                </a:cubicBezTo>
                <a:cubicBezTo>
                  <a:pt x="854395" y="743067"/>
                  <a:pt x="813131" y="742842"/>
                  <a:pt x="832645" y="74284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1285860"/>
            <a:ext cx="3478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데이터를 순차적으로 추가하는 경우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286248" y="5143512"/>
            <a:ext cx="1714512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57950" y="5143512"/>
            <a:ext cx="2071702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0562" y="628652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stack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2292" y="628652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heap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429124" y="5715016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190" y="5715016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6393669" y="582217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5148263" y="5429250"/>
            <a:ext cx="1347787" cy="333375"/>
          </a:xfrm>
          <a:custGeom>
            <a:avLst/>
            <a:gdLst>
              <a:gd name="connsiteX0" fmla="*/ 1347787 w 1347787"/>
              <a:gd name="connsiteY0" fmla="*/ 261938 h 333375"/>
              <a:gd name="connsiteX1" fmla="*/ 1328737 w 1347787"/>
              <a:gd name="connsiteY1" fmla="*/ 233363 h 333375"/>
              <a:gd name="connsiteX2" fmla="*/ 1319212 w 1347787"/>
              <a:gd name="connsiteY2" fmla="*/ 219075 h 333375"/>
              <a:gd name="connsiteX3" fmla="*/ 1314450 w 1347787"/>
              <a:gd name="connsiteY3" fmla="*/ 204788 h 333375"/>
              <a:gd name="connsiteX4" fmla="*/ 1304925 w 1347787"/>
              <a:gd name="connsiteY4" fmla="*/ 190500 h 333375"/>
              <a:gd name="connsiteX5" fmla="*/ 1300162 w 1347787"/>
              <a:gd name="connsiteY5" fmla="*/ 171450 h 333375"/>
              <a:gd name="connsiteX6" fmla="*/ 1290637 w 1347787"/>
              <a:gd name="connsiteY6" fmla="*/ 152400 h 333375"/>
              <a:gd name="connsiteX7" fmla="*/ 1285875 w 1347787"/>
              <a:gd name="connsiteY7" fmla="*/ 138113 h 333375"/>
              <a:gd name="connsiteX8" fmla="*/ 1271587 w 1347787"/>
              <a:gd name="connsiteY8" fmla="*/ 123825 h 333375"/>
              <a:gd name="connsiteX9" fmla="*/ 1252537 w 1347787"/>
              <a:gd name="connsiteY9" fmla="*/ 90488 h 333375"/>
              <a:gd name="connsiteX10" fmla="*/ 1223962 w 1347787"/>
              <a:gd name="connsiteY10" fmla="*/ 71438 h 333375"/>
              <a:gd name="connsiteX11" fmla="*/ 1209675 w 1347787"/>
              <a:gd name="connsiteY11" fmla="*/ 61913 h 333375"/>
              <a:gd name="connsiteX12" fmla="*/ 1190625 w 1347787"/>
              <a:gd name="connsiteY12" fmla="*/ 57150 h 333375"/>
              <a:gd name="connsiteX13" fmla="*/ 1162050 w 1347787"/>
              <a:gd name="connsiteY13" fmla="*/ 42863 h 333375"/>
              <a:gd name="connsiteX14" fmla="*/ 1133475 w 1347787"/>
              <a:gd name="connsiteY14" fmla="*/ 28575 h 333375"/>
              <a:gd name="connsiteX15" fmla="*/ 1090612 w 1347787"/>
              <a:gd name="connsiteY15" fmla="*/ 23813 h 333375"/>
              <a:gd name="connsiteX16" fmla="*/ 1052512 w 1347787"/>
              <a:gd name="connsiteY16" fmla="*/ 14288 h 333375"/>
              <a:gd name="connsiteX17" fmla="*/ 985837 w 1347787"/>
              <a:gd name="connsiteY17" fmla="*/ 4763 h 333375"/>
              <a:gd name="connsiteX18" fmla="*/ 957262 w 1347787"/>
              <a:gd name="connsiteY18" fmla="*/ 0 h 333375"/>
              <a:gd name="connsiteX19" fmla="*/ 566737 w 1347787"/>
              <a:gd name="connsiteY19" fmla="*/ 4763 h 333375"/>
              <a:gd name="connsiteX20" fmla="*/ 547687 w 1347787"/>
              <a:gd name="connsiteY20" fmla="*/ 9525 h 333375"/>
              <a:gd name="connsiteX21" fmla="*/ 500062 w 1347787"/>
              <a:gd name="connsiteY21" fmla="*/ 28575 h 333375"/>
              <a:gd name="connsiteX22" fmla="*/ 471487 w 1347787"/>
              <a:gd name="connsiteY22" fmla="*/ 38100 h 333375"/>
              <a:gd name="connsiteX23" fmla="*/ 457200 w 1347787"/>
              <a:gd name="connsiteY23" fmla="*/ 42863 h 333375"/>
              <a:gd name="connsiteX24" fmla="*/ 438150 w 1347787"/>
              <a:gd name="connsiteY24" fmla="*/ 52388 h 333375"/>
              <a:gd name="connsiteX25" fmla="*/ 423862 w 1347787"/>
              <a:gd name="connsiteY25" fmla="*/ 61913 h 333375"/>
              <a:gd name="connsiteX26" fmla="*/ 404812 w 1347787"/>
              <a:gd name="connsiteY26" fmla="*/ 66675 h 333375"/>
              <a:gd name="connsiteX27" fmla="*/ 371475 w 1347787"/>
              <a:gd name="connsiteY27" fmla="*/ 85725 h 333375"/>
              <a:gd name="connsiteX28" fmla="*/ 323850 w 1347787"/>
              <a:gd name="connsiteY28" fmla="*/ 109538 h 333375"/>
              <a:gd name="connsiteX29" fmla="*/ 304800 w 1347787"/>
              <a:gd name="connsiteY29" fmla="*/ 123825 h 333375"/>
              <a:gd name="connsiteX30" fmla="*/ 290512 w 1347787"/>
              <a:gd name="connsiteY30" fmla="*/ 128588 h 333375"/>
              <a:gd name="connsiteX31" fmla="*/ 276225 w 1347787"/>
              <a:gd name="connsiteY31" fmla="*/ 142875 h 333375"/>
              <a:gd name="connsiteX32" fmla="*/ 238125 w 1347787"/>
              <a:gd name="connsiteY32" fmla="*/ 161925 h 333375"/>
              <a:gd name="connsiteX33" fmla="*/ 209550 w 1347787"/>
              <a:gd name="connsiteY33" fmla="*/ 180975 h 333375"/>
              <a:gd name="connsiteX34" fmla="*/ 195262 w 1347787"/>
              <a:gd name="connsiteY34" fmla="*/ 190500 h 333375"/>
              <a:gd name="connsiteX35" fmla="*/ 161925 w 1347787"/>
              <a:gd name="connsiteY35" fmla="*/ 209550 h 333375"/>
              <a:gd name="connsiteX36" fmla="*/ 128587 w 1347787"/>
              <a:gd name="connsiteY36" fmla="*/ 238125 h 333375"/>
              <a:gd name="connsiteX37" fmla="*/ 114300 w 1347787"/>
              <a:gd name="connsiteY37" fmla="*/ 252413 h 333375"/>
              <a:gd name="connsiteX38" fmla="*/ 85725 w 1347787"/>
              <a:gd name="connsiteY38" fmla="*/ 266700 h 333375"/>
              <a:gd name="connsiteX39" fmla="*/ 66675 w 1347787"/>
              <a:gd name="connsiteY39" fmla="*/ 280988 h 333375"/>
              <a:gd name="connsiteX40" fmla="*/ 19050 w 1347787"/>
              <a:gd name="connsiteY40" fmla="*/ 314325 h 333375"/>
              <a:gd name="connsiteX41" fmla="*/ 0 w 1347787"/>
              <a:gd name="connsiteY41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47787" h="333375">
                <a:moveTo>
                  <a:pt x="1347787" y="261938"/>
                </a:moveTo>
                <a:lnTo>
                  <a:pt x="1328737" y="233363"/>
                </a:lnTo>
                <a:lnTo>
                  <a:pt x="1319212" y="219075"/>
                </a:lnTo>
                <a:cubicBezTo>
                  <a:pt x="1317625" y="214313"/>
                  <a:pt x="1316695" y="209278"/>
                  <a:pt x="1314450" y="204788"/>
                </a:cubicBezTo>
                <a:cubicBezTo>
                  <a:pt x="1311890" y="199668"/>
                  <a:pt x="1307180" y="195761"/>
                  <a:pt x="1304925" y="190500"/>
                </a:cubicBezTo>
                <a:cubicBezTo>
                  <a:pt x="1302347" y="184484"/>
                  <a:pt x="1302460" y="177579"/>
                  <a:pt x="1300162" y="171450"/>
                </a:cubicBezTo>
                <a:cubicBezTo>
                  <a:pt x="1297669" y="164803"/>
                  <a:pt x="1293434" y="158926"/>
                  <a:pt x="1290637" y="152400"/>
                </a:cubicBezTo>
                <a:cubicBezTo>
                  <a:pt x="1288660" y="147786"/>
                  <a:pt x="1288660" y="142290"/>
                  <a:pt x="1285875" y="138113"/>
                </a:cubicBezTo>
                <a:cubicBezTo>
                  <a:pt x="1282139" y="132509"/>
                  <a:pt x="1275502" y="129306"/>
                  <a:pt x="1271587" y="123825"/>
                </a:cubicBezTo>
                <a:cubicBezTo>
                  <a:pt x="1265570" y="115401"/>
                  <a:pt x="1261108" y="97988"/>
                  <a:pt x="1252537" y="90488"/>
                </a:cubicBezTo>
                <a:cubicBezTo>
                  <a:pt x="1243922" y="82950"/>
                  <a:pt x="1233487" y="77788"/>
                  <a:pt x="1223962" y="71438"/>
                </a:cubicBezTo>
                <a:cubicBezTo>
                  <a:pt x="1219200" y="68263"/>
                  <a:pt x="1215228" y="63301"/>
                  <a:pt x="1209675" y="61913"/>
                </a:cubicBezTo>
                <a:lnTo>
                  <a:pt x="1190625" y="57150"/>
                </a:lnTo>
                <a:cubicBezTo>
                  <a:pt x="1149676" y="29852"/>
                  <a:pt x="1201486" y="62580"/>
                  <a:pt x="1162050" y="42863"/>
                </a:cubicBezTo>
                <a:cubicBezTo>
                  <a:pt x="1145597" y="34637"/>
                  <a:pt x="1151427" y="31567"/>
                  <a:pt x="1133475" y="28575"/>
                </a:cubicBezTo>
                <a:cubicBezTo>
                  <a:pt x="1119295" y="26212"/>
                  <a:pt x="1104900" y="25400"/>
                  <a:pt x="1090612" y="23813"/>
                </a:cubicBezTo>
                <a:cubicBezTo>
                  <a:pt x="1077912" y="20638"/>
                  <a:pt x="1065312" y="17031"/>
                  <a:pt x="1052512" y="14288"/>
                </a:cubicBezTo>
                <a:cubicBezTo>
                  <a:pt x="1029771" y="9415"/>
                  <a:pt x="1009054" y="8080"/>
                  <a:pt x="985837" y="4763"/>
                </a:cubicBezTo>
                <a:cubicBezTo>
                  <a:pt x="976278" y="3397"/>
                  <a:pt x="966787" y="1588"/>
                  <a:pt x="957262" y="0"/>
                </a:cubicBezTo>
                <a:lnTo>
                  <a:pt x="566737" y="4763"/>
                </a:lnTo>
                <a:cubicBezTo>
                  <a:pt x="560193" y="4915"/>
                  <a:pt x="553956" y="7644"/>
                  <a:pt x="547687" y="9525"/>
                </a:cubicBezTo>
                <a:cubicBezTo>
                  <a:pt x="484513" y="28477"/>
                  <a:pt x="547795" y="9482"/>
                  <a:pt x="500062" y="28575"/>
                </a:cubicBezTo>
                <a:cubicBezTo>
                  <a:pt x="490740" y="32304"/>
                  <a:pt x="481012" y="34925"/>
                  <a:pt x="471487" y="38100"/>
                </a:cubicBezTo>
                <a:cubicBezTo>
                  <a:pt x="466725" y="39688"/>
                  <a:pt x="461690" y="40618"/>
                  <a:pt x="457200" y="42863"/>
                </a:cubicBezTo>
                <a:cubicBezTo>
                  <a:pt x="450850" y="46038"/>
                  <a:pt x="444314" y="48866"/>
                  <a:pt x="438150" y="52388"/>
                </a:cubicBezTo>
                <a:cubicBezTo>
                  <a:pt x="433180" y="55228"/>
                  <a:pt x="429123" y="59658"/>
                  <a:pt x="423862" y="61913"/>
                </a:cubicBezTo>
                <a:cubicBezTo>
                  <a:pt x="417846" y="64491"/>
                  <a:pt x="411162" y="65088"/>
                  <a:pt x="404812" y="66675"/>
                </a:cubicBezTo>
                <a:cubicBezTo>
                  <a:pt x="355400" y="99618"/>
                  <a:pt x="431886" y="49478"/>
                  <a:pt x="371475" y="85725"/>
                </a:cubicBezTo>
                <a:cubicBezTo>
                  <a:pt x="330973" y="110026"/>
                  <a:pt x="357711" y="101072"/>
                  <a:pt x="323850" y="109538"/>
                </a:cubicBezTo>
                <a:cubicBezTo>
                  <a:pt x="317500" y="114300"/>
                  <a:pt x="311692" y="119887"/>
                  <a:pt x="304800" y="123825"/>
                </a:cubicBezTo>
                <a:cubicBezTo>
                  <a:pt x="300441" y="126316"/>
                  <a:pt x="294689" y="125803"/>
                  <a:pt x="290512" y="128588"/>
                </a:cubicBezTo>
                <a:cubicBezTo>
                  <a:pt x="284908" y="132324"/>
                  <a:pt x="281907" y="139259"/>
                  <a:pt x="276225" y="142875"/>
                </a:cubicBezTo>
                <a:cubicBezTo>
                  <a:pt x="264246" y="150498"/>
                  <a:pt x="249939" y="154049"/>
                  <a:pt x="238125" y="161925"/>
                </a:cubicBezTo>
                <a:lnTo>
                  <a:pt x="209550" y="180975"/>
                </a:lnTo>
                <a:cubicBezTo>
                  <a:pt x="204787" y="184150"/>
                  <a:pt x="199841" y="187066"/>
                  <a:pt x="195262" y="190500"/>
                </a:cubicBezTo>
                <a:cubicBezTo>
                  <a:pt x="172196" y="207800"/>
                  <a:pt x="183742" y="202278"/>
                  <a:pt x="161925" y="209550"/>
                </a:cubicBezTo>
                <a:cubicBezTo>
                  <a:pt x="126464" y="245011"/>
                  <a:pt x="171363" y="201460"/>
                  <a:pt x="128587" y="238125"/>
                </a:cubicBezTo>
                <a:cubicBezTo>
                  <a:pt x="123473" y="242508"/>
                  <a:pt x="119474" y="248101"/>
                  <a:pt x="114300" y="252413"/>
                </a:cubicBezTo>
                <a:cubicBezTo>
                  <a:pt x="101991" y="262671"/>
                  <a:pt x="100043" y="261928"/>
                  <a:pt x="85725" y="266700"/>
                </a:cubicBezTo>
                <a:cubicBezTo>
                  <a:pt x="79375" y="271463"/>
                  <a:pt x="73178" y="276436"/>
                  <a:pt x="66675" y="280988"/>
                </a:cubicBezTo>
                <a:cubicBezTo>
                  <a:pt x="51776" y="291418"/>
                  <a:pt x="33197" y="302200"/>
                  <a:pt x="19050" y="314325"/>
                </a:cubicBezTo>
                <a:lnTo>
                  <a:pt x="0" y="3333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43686" y="5715016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534150" y="5948363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6896100" y="5948363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59828" y="5938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062196" y="5715016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7052660" y="5948363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414610" y="5948363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78338" y="5938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562262" y="5715016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7552726" y="5948363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7914676" y="5948363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678404" y="5938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10800000" flipV="1">
            <a:off x="4929190" y="4143380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57950" y="3905912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생성하는 쪽에  </a:t>
            </a:r>
            <a:r>
              <a:rPr lang="en-US" altLang="ko-KR" sz="1400" dirty="0" smtClean="0"/>
              <a:t>Generic</a:t>
            </a:r>
            <a:r>
              <a:rPr lang="ko-KR" altLang="en-US" sz="1400" dirty="0" smtClean="0"/>
              <a:t>의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데이터형은</a:t>
            </a:r>
            <a:r>
              <a:rPr lang="ko-KR" altLang="en-US" sz="1400" dirty="0" smtClean="0"/>
              <a:t> 생략할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80186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autoboxing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JDK1.5</a:t>
            </a:r>
            <a:r>
              <a:rPr lang="ko-KR" altLang="en-US" sz="1600" dirty="0" smtClean="0"/>
              <a:t>부터는 </a:t>
            </a:r>
            <a:r>
              <a:rPr lang="en-US" altLang="ko-KR" sz="1600" b="1" dirty="0" smtClean="0"/>
              <a:t>JCF</a:t>
            </a:r>
            <a:r>
              <a:rPr lang="ko-KR" altLang="en-US" sz="1600" b="1" dirty="0" smtClean="0"/>
              <a:t>에 기본형 데이터형 값을 할당</a:t>
            </a:r>
            <a:r>
              <a:rPr lang="ko-KR" altLang="en-US" sz="1600" dirty="0" smtClean="0"/>
              <a:t>하면 </a:t>
            </a:r>
            <a:r>
              <a:rPr lang="en-US" altLang="ko-KR" sz="1600" dirty="0" smtClean="0"/>
              <a:t>Wrapper class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객체가 생성되어 들어간다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*Wrapper class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기본형 데이터 형에 대응되는 클래스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기본형 </a:t>
            </a:r>
            <a:r>
              <a:rPr lang="ko-KR" altLang="en-US" sz="1600" dirty="0" err="1" smtClean="0"/>
              <a:t>데이터형은</a:t>
            </a:r>
            <a:r>
              <a:rPr lang="ko-KR" altLang="en-US" sz="1600" dirty="0" smtClean="0"/>
              <a:t> 값만 사용할 수 있는 데 반해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wrapper class</a:t>
            </a:r>
            <a:r>
              <a:rPr lang="ko-KR" altLang="en-US" sz="1600" dirty="0" smtClean="0"/>
              <a:t>를 값을 객체에 저장하여 다양한 형태로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=20;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</a:t>
            </a:r>
            <a:r>
              <a:rPr lang="ko-KR" altLang="en-US" sz="1600" b="1" dirty="0" smtClean="0"/>
              <a:t>출력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연산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재할당 </a:t>
            </a:r>
            <a:r>
              <a:rPr lang="ko-KR" altLang="en-US" sz="1600" dirty="0" smtClean="0"/>
              <a:t>때만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 Integer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=new Integer( 20 ); </a:t>
            </a:r>
            <a:r>
              <a:rPr lang="en-US" altLang="ko-KR" sz="1600" dirty="0" smtClean="0"/>
              <a:t>//JDK1.8</a:t>
            </a:r>
            <a:r>
              <a:rPr lang="ko-KR" altLang="en-US" sz="1600" dirty="0" smtClean="0"/>
              <a:t>까지만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Integer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Integer.valueOf</a:t>
            </a:r>
            <a:r>
              <a:rPr lang="en-US" altLang="ko-KR" sz="1600" dirty="0" smtClean="0"/>
              <a:t>( 20 );//JDK1.9+  =&gt; </a:t>
            </a:r>
            <a:r>
              <a:rPr lang="ko-KR" altLang="en-US" sz="1600" dirty="0" smtClean="0"/>
              <a:t>권장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ii=</a:t>
            </a:r>
            <a:r>
              <a:rPr lang="en-US" altLang="ko-KR" sz="1600" dirty="0" err="1" smtClean="0"/>
              <a:t>i.intValue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Double d=</a:t>
            </a:r>
            <a:r>
              <a:rPr lang="en-US" altLang="ko-KR" sz="1600" dirty="0" err="1" smtClean="0"/>
              <a:t>i.doubleValue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String s=</a:t>
            </a:r>
            <a:r>
              <a:rPr lang="en-US" altLang="ko-KR" sz="1600" dirty="0" err="1" smtClean="0"/>
              <a:t>i.toString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기본형 </a:t>
            </a:r>
            <a:r>
              <a:rPr lang="en-US" altLang="ko-KR" sz="1600" dirty="0" smtClean="0"/>
              <a:t>);         JDK1.8</a:t>
            </a:r>
            <a:r>
              <a:rPr lang="ko-KR" altLang="en-US" sz="1600" dirty="0" smtClean="0"/>
              <a:t>은 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new Integer(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));</a:t>
            </a:r>
          </a:p>
          <a:p>
            <a:r>
              <a:rPr lang="en-US" altLang="ko-KR" sz="1600" dirty="0" smtClean="0"/>
              <a:t>                                JDK1.9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Integer.valueOf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 //</a:t>
            </a:r>
            <a:r>
              <a:rPr lang="ko-KR" altLang="en-US" sz="1600" dirty="0" smtClean="0"/>
              <a:t>기존의 값 사이에 새로운 값을 추가할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</a:t>
            </a:r>
            <a:r>
              <a:rPr lang="ko-KR" altLang="en-US" sz="1600" dirty="0" smtClean="0"/>
              <a:t>리스트나 벡터는 권장하지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3143240" y="4214818"/>
            <a:ext cx="71438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14678" y="4396095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객체가 제공하는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호출하여 </a:t>
            </a:r>
            <a:endParaRPr lang="en-US" altLang="ko-KR" sz="1200" dirty="0" smtClean="0"/>
          </a:p>
          <a:p>
            <a:r>
              <a:rPr lang="ko-KR" altLang="en-US" sz="1200" dirty="0" smtClean="0"/>
              <a:t>다양한 일을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214546" y="55721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214546" y="557214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6357950" y="5572140"/>
            <a:ext cx="71438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29388" y="547754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컴파일러버전마다 자동으로 </a:t>
            </a:r>
            <a:endParaRPr lang="en-US" altLang="ko-KR" sz="1400" dirty="0" smtClean="0"/>
          </a:p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61488"/>
            <a:ext cx="745492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-list</a:t>
            </a:r>
            <a:r>
              <a:rPr lang="ko-KR" altLang="en-US" sz="1600" dirty="0" smtClean="0"/>
              <a:t>가 비었는지</a:t>
            </a:r>
            <a:r>
              <a:rPr lang="en-US" altLang="ko-KR" sz="1600" dirty="0" smtClean="0"/>
              <a:t>?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err="1" smtClean="0"/>
              <a:t>list.isEmpty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if( </a:t>
            </a:r>
            <a:r>
              <a:rPr lang="en-US" altLang="ko-KR" sz="1600" dirty="0" err="1" smtClean="0"/>
              <a:t>list.isEmpty</a:t>
            </a:r>
            <a:r>
              <a:rPr lang="en-US" altLang="ko-KR" sz="1600" dirty="0" smtClean="0"/>
              <a:t>() ){     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if( </a:t>
            </a:r>
            <a:r>
              <a:rPr lang="en-US" altLang="ko-KR" sz="1600" dirty="0" err="1" smtClean="0"/>
              <a:t>list.size</a:t>
            </a:r>
            <a:r>
              <a:rPr lang="en-US" altLang="ko-KR" sz="1600" dirty="0" smtClean="0"/>
              <a:t>() == 0 )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-list</a:t>
            </a:r>
            <a:r>
              <a:rPr lang="ko-KR" altLang="en-US" sz="1600" dirty="0" smtClean="0"/>
              <a:t>의 값 얻기</a:t>
            </a:r>
            <a:r>
              <a:rPr lang="en-US" altLang="ko-KR" sz="1600" dirty="0" smtClean="0"/>
              <a:t>.) =&gt;</a:t>
            </a:r>
            <a:r>
              <a:rPr lang="en-US" altLang="ko-KR" sz="1600" dirty="0" err="1" smtClean="0"/>
              <a:t>unboxing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list.get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unboxing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JDK1.5</a:t>
            </a:r>
            <a:r>
              <a:rPr lang="ko-KR" altLang="en-US" sz="1600" dirty="0" smtClean="0"/>
              <a:t>부터는 </a:t>
            </a:r>
            <a:r>
              <a:rPr lang="en-US" altLang="ko-KR" sz="1600" b="1" dirty="0" smtClean="0"/>
              <a:t>JCF</a:t>
            </a:r>
            <a:r>
              <a:rPr lang="ko-KR" altLang="en-US" sz="1600" b="1" dirty="0" smtClean="0"/>
              <a:t>에 입력된 기본형 데이터형을 얻는 경우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Wrapper class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기본형 </a:t>
            </a:r>
            <a:r>
              <a:rPr lang="ko-KR" altLang="en-US" sz="1600" dirty="0" err="1" smtClean="0"/>
              <a:t>데이터형으로</a:t>
            </a:r>
            <a:r>
              <a:rPr lang="ko-KR" altLang="en-US" sz="1600" dirty="0" smtClean="0"/>
              <a:t> 풀려서 나온다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Integer.valueOf</a:t>
            </a:r>
            <a:r>
              <a:rPr lang="en-US" altLang="ko-KR" sz="1600" dirty="0" smtClean="0"/>
              <a:t>( 10)); //</a:t>
            </a:r>
            <a:r>
              <a:rPr lang="ko-KR" altLang="en-US" sz="1600" dirty="0" smtClean="0"/>
              <a:t>객체를 넣었는데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Integer value=</a:t>
            </a:r>
            <a:r>
              <a:rPr lang="en-US" altLang="ko-KR" sz="1600" dirty="0" err="1" smtClean="0"/>
              <a:t>list.get</a:t>
            </a:r>
            <a:r>
              <a:rPr lang="en-US" altLang="ko-KR" sz="1600" dirty="0" smtClean="0"/>
              <a:t>( 0 );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value=</a:t>
            </a:r>
            <a:r>
              <a:rPr lang="en-US" altLang="ko-KR" sz="1600" dirty="0" err="1" smtClean="0"/>
              <a:t>list.get</a:t>
            </a:r>
            <a:r>
              <a:rPr lang="en-US" altLang="ko-KR" sz="1600" dirty="0" smtClean="0"/>
              <a:t>(0); //</a:t>
            </a:r>
            <a:r>
              <a:rPr lang="en-US" altLang="ko-KR" sz="1600" dirty="0" err="1" smtClean="0"/>
              <a:t>unboxing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객체가 기본형으로 반환되는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value=((Integer)</a:t>
            </a:r>
            <a:r>
              <a:rPr lang="en-US" altLang="ko-KR" sz="1600" dirty="0" err="1" smtClean="0"/>
              <a:t>list.get</a:t>
            </a:r>
            <a:r>
              <a:rPr lang="en-US" altLang="ko-KR" sz="1600" dirty="0" smtClean="0"/>
              <a:t>(0)).</a:t>
            </a:r>
            <a:r>
              <a:rPr lang="en-US" altLang="ko-KR" sz="1600" dirty="0" err="1" smtClean="0"/>
              <a:t>intValue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-list</a:t>
            </a:r>
            <a:r>
              <a:rPr lang="ko-KR" altLang="en-US" sz="1600" dirty="0" smtClean="0"/>
              <a:t>방의 값 삭제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방의 개수가 줄어든다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list.remove</a:t>
            </a:r>
            <a:r>
              <a:rPr lang="en-US" altLang="ko-KR" sz="1600" dirty="0" smtClean="0"/>
              <a:t>( index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list.remove</a:t>
            </a:r>
            <a:r>
              <a:rPr lang="en-US" altLang="ko-KR" sz="1600" dirty="0" smtClean="0"/>
              <a:t>( object );// L -&gt; R</a:t>
            </a:r>
            <a:r>
              <a:rPr lang="ko-KR" altLang="en-US" sz="1600" dirty="0" smtClean="0"/>
              <a:t>으로 진행하면서 최초 일치하는 방의 값을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list.clear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86144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List</a:t>
            </a:r>
            <a:r>
              <a:rPr lang="ko-KR" altLang="en-US" sz="1600" dirty="0" smtClean="0"/>
              <a:t>모든 방의 값을 배열로 복사</a:t>
            </a:r>
            <a:r>
              <a:rPr lang="en-US" altLang="ko-KR" sz="1600" dirty="0" smtClean="0"/>
              <a:t>. (Generic</a:t>
            </a:r>
            <a:r>
              <a:rPr lang="ko-KR" altLang="en-US" sz="1600" dirty="0" smtClean="0"/>
              <a:t>이 설정되지 않은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는 복사되지 않는다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리스트의 크기대로 배열을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 </a:t>
            </a:r>
            <a:r>
              <a:rPr lang="en-US" altLang="ko-KR" sz="1600" dirty="0" err="1" smtClean="0"/>
              <a:t>list.size</a:t>
            </a:r>
            <a:r>
              <a:rPr lang="en-US" altLang="ko-KR" sz="1600" dirty="0" smtClean="0"/>
              <a:t>() ];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리스트의 값을 배열에 복사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list.toArray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배열명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ArrayList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Vector</a:t>
            </a:r>
            <a:r>
              <a:rPr lang="ko-KR" altLang="en-US" sz="1600" dirty="0" smtClean="0"/>
              <a:t>는 데이터를 순차적으로 붙일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( 10 );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( 20 );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( 30 );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다음에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40</a:t>
            </a:r>
            <a:r>
              <a:rPr lang="ko-KR" altLang="en-US" sz="1600" dirty="0" smtClean="0"/>
              <a:t>넣고 싶다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(1,40);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</a:t>
            </a:r>
            <a:r>
              <a:rPr lang="ko-KR" altLang="en-US" sz="1600" dirty="0" smtClean="0"/>
              <a:t>인덱스에 방을 찾기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2.</a:t>
            </a:r>
            <a:r>
              <a:rPr lang="ko-KR" altLang="en-US" sz="1600" dirty="0" err="1" smtClean="0"/>
              <a:t>인덱스번째</a:t>
            </a:r>
            <a:r>
              <a:rPr lang="ko-KR" altLang="en-US" sz="1600" dirty="0" smtClean="0"/>
              <a:t> 방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끝방까지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3.</a:t>
            </a:r>
            <a:r>
              <a:rPr lang="ko-KR" altLang="en-US" sz="1600" dirty="0" smtClean="0"/>
              <a:t>값 추가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4.</a:t>
            </a:r>
            <a:r>
              <a:rPr lang="ko-KR" altLang="en-US" sz="1600" dirty="0" smtClean="0"/>
              <a:t>이동한 데이터를 뒤로 붙여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786182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6248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750727" y="35361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4505321" y="3143234"/>
            <a:ext cx="1347787" cy="333375"/>
          </a:xfrm>
          <a:custGeom>
            <a:avLst/>
            <a:gdLst>
              <a:gd name="connsiteX0" fmla="*/ 1347787 w 1347787"/>
              <a:gd name="connsiteY0" fmla="*/ 261938 h 333375"/>
              <a:gd name="connsiteX1" fmla="*/ 1328737 w 1347787"/>
              <a:gd name="connsiteY1" fmla="*/ 233363 h 333375"/>
              <a:gd name="connsiteX2" fmla="*/ 1319212 w 1347787"/>
              <a:gd name="connsiteY2" fmla="*/ 219075 h 333375"/>
              <a:gd name="connsiteX3" fmla="*/ 1314450 w 1347787"/>
              <a:gd name="connsiteY3" fmla="*/ 204788 h 333375"/>
              <a:gd name="connsiteX4" fmla="*/ 1304925 w 1347787"/>
              <a:gd name="connsiteY4" fmla="*/ 190500 h 333375"/>
              <a:gd name="connsiteX5" fmla="*/ 1300162 w 1347787"/>
              <a:gd name="connsiteY5" fmla="*/ 171450 h 333375"/>
              <a:gd name="connsiteX6" fmla="*/ 1290637 w 1347787"/>
              <a:gd name="connsiteY6" fmla="*/ 152400 h 333375"/>
              <a:gd name="connsiteX7" fmla="*/ 1285875 w 1347787"/>
              <a:gd name="connsiteY7" fmla="*/ 138113 h 333375"/>
              <a:gd name="connsiteX8" fmla="*/ 1271587 w 1347787"/>
              <a:gd name="connsiteY8" fmla="*/ 123825 h 333375"/>
              <a:gd name="connsiteX9" fmla="*/ 1252537 w 1347787"/>
              <a:gd name="connsiteY9" fmla="*/ 90488 h 333375"/>
              <a:gd name="connsiteX10" fmla="*/ 1223962 w 1347787"/>
              <a:gd name="connsiteY10" fmla="*/ 71438 h 333375"/>
              <a:gd name="connsiteX11" fmla="*/ 1209675 w 1347787"/>
              <a:gd name="connsiteY11" fmla="*/ 61913 h 333375"/>
              <a:gd name="connsiteX12" fmla="*/ 1190625 w 1347787"/>
              <a:gd name="connsiteY12" fmla="*/ 57150 h 333375"/>
              <a:gd name="connsiteX13" fmla="*/ 1162050 w 1347787"/>
              <a:gd name="connsiteY13" fmla="*/ 42863 h 333375"/>
              <a:gd name="connsiteX14" fmla="*/ 1133475 w 1347787"/>
              <a:gd name="connsiteY14" fmla="*/ 28575 h 333375"/>
              <a:gd name="connsiteX15" fmla="*/ 1090612 w 1347787"/>
              <a:gd name="connsiteY15" fmla="*/ 23813 h 333375"/>
              <a:gd name="connsiteX16" fmla="*/ 1052512 w 1347787"/>
              <a:gd name="connsiteY16" fmla="*/ 14288 h 333375"/>
              <a:gd name="connsiteX17" fmla="*/ 985837 w 1347787"/>
              <a:gd name="connsiteY17" fmla="*/ 4763 h 333375"/>
              <a:gd name="connsiteX18" fmla="*/ 957262 w 1347787"/>
              <a:gd name="connsiteY18" fmla="*/ 0 h 333375"/>
              <a:gd name="connsiteX19" fmla="*/ 566737 w 1347787"/>
              <a:gd name="connsiteY19" fmla="*/ 4763 h 333375"/>
              <a:gd name="connsiteX20" fmla="*/ 547687 w 1347787"/>
              <a:gd name="connsiteY20" fmla="*/ 9525 h 333375"/>
              <a:gd name="connsiteX21" fmla="*/ 500062 w 1347787"/>
              <a:gd name="connsiteY21" fmla="*/ 28575 h 333375"/>
              <a:gd name="connsiteX22" fmla="*/ 471487 w 1347787"/>
              <a:gd name="connsiteY22" fmla="*/ 38100 h 333375"/>
              <a:gd name="connsiteX23" fmla="*/ 457200 w 1347787"/>
              <a:gd name="connsiteY23" fmla="*/ 42863 h 333375"/>
              <a:gd name="connsiteX24" fmla="*/ 438150 w 1347787"/>
              <a:gd name="connsiteY24" fmla="*/ 52388 h 333375"/>
              <a:gd name="connsiteX25" fmla="*/ 423862 w 1347787"/>
              <a:gd name="connsiteY25" fmla="*/ 61913 h 333375"/>
              <a:gd name="connsiteX26" fmla="*/ 404812 w 1347787"/>
              <a:gd name="connsiteY26" fmla="*/ 66675 h 333375"/>
              <a:gd name="connsiteX27" fmla="*/ 371475 w 1347787"/>
              <a:gd name="connsiteY27" fmla="*/ 85725 h 333375"/>
              <a:gd name="connsiteX28" fmla="*/ 323850 w 1347787"/>
              <a:gd name="connsiteY28" fmla="*/ 109538 h 333375"/>
              <a:gd name="connsiteX29" fmla="*/ 304800 w 1347787"/>
              <a:gd name="connsiteY29" fmla="*/ 123825 h 333375"/>
              <a:gd name="connsiteX30" fmla="*/ 290512 w 1347787"/>
              <a:gd name="connsiteY30" fmla="*/ 128588 h 333375"/>
              <a:gd name="connsiteX31" fmla="*/ 276225 w 1347787"/>
              <a:gd name="connsiteY31" fmla="*/ 142875 h 333375"/>
              <a:gd name="connsiteX32" fmla="*/ 238125 w 1347787"/>
              <a:gd name="connsiteY32" fmla="*/ 161925 h 333375"/>
              <a:gd name="connsiteX33" fmla="*/ 209550 w 1347787"/>
              <a:gd name="connsiteY33" fmla="*/ 180975 h 333375"/>
              <a:gd name="connsiteX34" fmla="*/ 195262 w 1347787"/>
              <a:gd name="connsiteY34" fmla="*/ 190500 h 333375"/>
              <a:gd name="connsiteX35" fmla="*/ 161925 w 1347787"/>
              <a:gd name="connsiteY35" fmla="*/ 209550 h 333375"/>
              <a:gd name="connsiteX36" fmla="*/ 128587 w 1347787"/>
              <a:gd name="connsiteY36" fmla="*/ 238125 h 333375"/>
              <a:gd name="connsiteX37" fmla="*/ 114300 w 1347787"/>
              <a:gd name="connsiteY37" fmla="*/ 252413 h 333375"/>
              <a:gd name="connsiteX38" fmla="*/ 85725 w 1347787"/>
              <a:gd name="connsiteY38" fmla="*/ 266700 h 333375"/>
              <a:gd name="connsiteX39" fmla="*/ 66675 w 1347787"/>
              <a:gd name="connsiteY39" fmla="*/ 280988 h 333375"/>
              <a:gd name="connsiteX40" fmla="*/ 19050 w 1347787"/>
              <a:gd name="connsiteY40" fmla="*/ 314325 h 333375"/>
              <a:gd name="connsiteX41" fmla="*/ 0 w 1347787"/>
              <a:gd name="connsiteY41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47787" h="333375">
                <a:moveTo>
                  <a:pt x="1347787" y="261938"/>
                </a:moveTo>
                <a:lnTo>
                  <a:pt x="1328737" y="233363"/>
                </a:lnTo>
                <a:lnTo>
                  <a:pt x="1319212" y="219075"/>
                </a:lnTo>
                <a:cubicBezTo>
                  <a:pt x="1317625" y="214313"/>
                  <a:pt x="1316695" y="209278"/>
                  <a:pt x="1314450" y="204788"/>
                </a:cubicBezTo>
                <a:cubicBezTo>
                  <a:pt x="1311890" y="199668"/>
                  <a:pt x="1307180" y="195761"/>
                  <a:pt x="1304925" y="190500"/>
                </a:cubicBezTo>
                <a:cubicBezTo>
                  <a:pt x="1302347" y="184484"/>
                  <a:pt x="1302460" y="177579"/>
                  <a:pt x="1300162" y="171450"/>
                </a:cubicBezTo>
                <a:cubicBezTo>
                  <a:pt x="1297669" y="164803"/>
                  <a:pt x="1293434" y="158926"/>
                  <a:pt x="1290637" y="152400"/>
                </a:cubicBezTo>
                <a:cubicBezTo>
                  <a:pt x="1288660" y="147786"/>
                  <a:pt x="1288660" y="142290"/>
                  <a:pt x="1285875" y="138113"/>
                </a:cubicBezTo>
                <a:cubicBezTo>
                  <a:pt x="1282139" y="132509"/>
                  <a:pt x="1275502" y="129306"/>
                  <a:pt x="1271587" y="123825"/>
                </a:cubicBezTo>
                <a:cubicBezTo>
                  <a:pt x="1265570" y="115401"/>
                  <a:pt x="1261108" y="97988"/>
                  <a:pt x="1252537" y="90488"/>
                </a:cubicBezTo>
                <a:cubicBezTo>
                  <a:pt x="1243922" y="82950"/>
                  <a:pt x="1233487" y="77788"/>
                  <a:pt x="1223962" y="71438"/>
                </a:cubicBezTo>
                <a:cubicBezTo>
                  <a:pt x="1219200" y="68263"/>
                  <a:pt x="1215228" y="63301"/>
                  <a:pt x="1209675" y="61913"/>
                </a:cubicBezTo>
                <a:lnTo>
                  <a:pt x="1190625" y="57150"/>
                </a:lnTo>
                <a:cubicBezTo>
                  <a:pt x="1149676" y="29852"/>
                  <a:pt x="1201486" y="62580"/>
                  <a:pt x="1162050" y="42863"/>
                </a:cubicBezTo>
                <a:cubicBezTo>
                  <a:pt x="1145597" y="34637"/>
                  <a:pt x="1151427" y="31567"/>
                  <a:pt x="1133475" y="28575"/>
                </a:cubicBezTo>
                <a:cubicBezTo>
                  <a:pt x="1119295" y="26212"/>
                  <a:pt x="1104900" y="25400"/>
                  <a:pt x="1090612" y="23813"/>
                </a:cubicBezTo>
                <a:cubicBezTo>
                  <a:pt x="1077912" y="20638"/>
                  <a:pt x="1065312" y="17031"/>
                  <a:pt x="1052512" y="14288"/>
                </a:cubicBezTo>
                <a:cubicBezTo>
                  <a:pt x="1029771" y="9415"/>
                  <a:pt x="1009054" y="8080"/>
                  <a:pt x="985837" y="4763"/>
                </a:cubicBezTo>
                <a:cubicBezTo>
                  <a:pt x="976278" y="3397"/>
                  <a:pt x="966787" y="1588"/>
                  <a:pt x="957262" y="0"/>
                </a:cubicBezTo>
                <a:lnTo>
                  <a:pt x="566737" y="4763"/>
                </a:lnTo>
                <a:cubicBezTo>
                  <a:pt x="560193" y="4915"/>
                  <a:pt x="553956" y="7644"/>
                  <a:pt x="547687" y="9525"/>
                </a:cubicBezTo>
                <a:cubicBezTo>
                  <a:pt x="484513" y="28477"/>
                  <a:pt x="547795" y="9482"/>
                  <a:pt x="500062" y="28575"/>
                </a:cubicBezTo>
                <a:cubicBezTo>
                  <a:pt x="490740" y="32304"/>
                  <a:pt x="481012" y="34925"/>
                  <a:pt x="471487" y="38100"/>
                </a:cubicBezTo>
                <a:cubicBezTo>
                  <a:pt x="466725" y="39688"/>
                  <a:pt x="461690" y="40618"/>
                  <a:pt x="457200" y="42863"/>
                </a:cubicBezTo>
                <a:cubicBezTo>
                  <a:pt x="450850" y="46038"/>
                  <a:pt x="444314" y="48866"/>
                  <a:pt x="438150" y="52388"/>
                </a:cubicBezTo>
                <a:cubicBezTo>
                  <a:pt x="433180" y="55228"/>
                  <a:pt x="429123" y="59658"/>
                  <a:pt x="423862" y="61913"/>
                </a:cubicBezTo>
                <a:cubicBezTo>
                  <a:pt x="417846" y="64491"/>
                  <a:pt x="411162" y="65088"/>
                  <a:pt x="404812" y="66675"/>
                </a:cubicBezTo>
                <a:cubicBezTo>
                  <a:pt x="355400" y="99618"/>
                  <a:pt x="431886" y="49478"/>
                  <a:pt x="371475" y="85725"/>
                </a:cubicBezTo>
                <a:cubicBezTo>
                  <a:pt x="330973" y="110026"/>
                  <a:pt x="357711" y="101072"/>
                  <a:pt x="323850" y="109538"/>
                </a:cubicBezTo>
                <a:cubicBezTo>
                  <a:pt x="317500" y="114300"/>
                  <a:pt x="311692" y="119887"/>
                  <a:pt x="304800" y="123825"/>
                </a:cubicBezTo>
                <a:cubicBezTo>
                  <a:pt x="300441" y="126316"/>
                  <a:pt x="294689" y="125803"/>
                  <a:pt x="290512" y="128588"/>
                </a:cubicBezTo>
                <a:cubicBezTo>
                  <a:pt x="284908" y="132324"/>
                  <a:pt x="281907" y="139259"/>
                  <a:pt x="276225" y="142875"/>
                </a:cubicBezTo>
                <a:cubicBezTo>
                  <a:pt x="264246" y="150498"/>
                  <a:pt x="249939" y="154049"/>
                  <a:pt x="238125" y="161925"/>
                </a:cubicBezTo>
                <a:lnTo>
                  <a:pt x="209550" y="180975"/>
                </a:lnTo>
                <a:cubicBezTo>
                  <a:pt x="204787" y="184150"/>
                  <a:pt x="199841" y="187066"/>
                  <a:pt x="195262" y="190500"/>
                </a:cubicBezTo>
                <a:cubicBezTo>
                  <a:pt x="172196" y="207800"/>
                  <a:pt x="183742" y="202278"/>
                  <a:pt x="161925" y="209550"/>
                </a:cubicBezTo>
                <a:cubicBezTo>
                  <a:pt x="126464" y="245011"/>
                  <a:pt x="171363" y="201460"/>
                  <a:pt x="128587" y="238125"/>
                </a:cubicBezTo>
                <a:cubicBezTo>
                  <a:pt x="123473" y="242508"/>
                  <a:pt x="119474" y="248101"/>
                  <a:pt x="114300" y="252413"/>
                </a:cubicBezTo>
                <a:cubicBezTo>
                  <a:pt x="101991" y="262671"/>
                  <a:pt x="100043" y="261928"/>
                  <a:pt x="85725" y="266700"/>
                </a:cubicBezTo>
                <a:cubicBezTo>
                  <a:pt x="79375" y="271463"/>
                  <a:pt x="73178" y="276436"/>
                  <a:pt x="66675" y="280988"/>
                </a:cubicBezTo>
                <a:cubicBezTo>
                  <a:pt x="51776" y="291418"/>
                  <a:pt x="33197" y="302200"/>
                  <a:pt x="19050" y="314325"/>
                </a:cubicBezTo>
                <a:lnTo>
                  <a:pt x="0" y="3333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00744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891208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6253158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16886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919320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909784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271734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35462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419386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7409850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7771800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35528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429388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429388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6791338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55066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5" name="오른쪽 중괄호 24"/>
          <p:cNvSpPr/>
          <p:nvPr/>
        </p:nvSpPr>
        <p:spPr>
          <a:xfrm>
            <a:off x="3786182" y="3929066"/>
            <a:ext cx="142876" cy="114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00496" y="4286256"/>
            <a:ext cx="138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간략화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LinkedList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00562" y="71437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628" y="71437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6464313" y="74928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5219701" y="428604"/>
            <a:ext cx="1347787" cy="333375"/>
          </a:xfrm>
          <a:custGeom>
            <a:avLst/>
            <a:gdLst>
              <a:gd name="connsiteX0" fmla="*/ 1347787 w 1347787"/>
              <a:gd name="connsiteY0" fmla="*/ 261938 h 333375"/>
              <a:gd name="connsiteX1" fmla="*/ 1328737 w 1347787"/>
              <a:gd name="connsiteY1" fmla="*/ 233363 h 333375"/>
              <a:gd name="connsiteX2" fmla="*/ 1319212 w 1347787"/>
              <a:gd name="connsiteY2" fmla="*/ 219075 h 333375"/>
              <a:gd name="connsiteX3" fmla="*/ 1314450 w 1347787"/>
              <a:gd name="connsiteY3" fmla="*/ 204788 h 333375"/>
              <a:gd name="connsiteX4" fmla="*/ 1304925 w 1347787"/>
              <a:gd name="connsiteY4" fmla="*/ 190500 h 333375"/>
              <a:gd name="connsiteX5" fmla="*/ 1300162 w 1347787"/>
              <a:gd name="connsiteY5" fmla="*/ 171450 h 333375"/>
              <a:gd name="connsiteX6" fmla="*/ 1290637 w 1347787"/>
              <a:gd name="connsiteY6" fmla="*/ 152400 h 333375"/>
              <a:gd name="connsiteX7" fmla="*/ 1285875 w 1347787"/>
              <a:gd name="connsiteY7" fmla="*/ 138113 h 333375"/>
              <a:gd name="connsiteX8" fmla="*/ 1271587 w 1347787"/>
              <a:gd name="connsiteY8" fmla="*/ 123825 h 333375"/>
              <a:gd name="connsiteX9" fmla="*/ 1252537 w 1347787"/>
              <a:gd name="connsiteY9" fmla="*/ 90488 h 333375"/>
              <a:gd name="connsiteX10" fmla="*/ 1223962 w 1347787"/>
              <a:gd name="connsiteY10" fmla="*/ 71438 h 333375"/>
              <a:gd name="connsiteX11" fmla="*/ 1209675 w 1347787"/>
              <a:gd name="connsiteY11" fmla="*/ 61913 h 333375"/>
              <a:gd name="connsiteX12" fmla="*/ 1190625 w 1347787"/>
              <a:gd name="connsiteY12" fmla="*/ 57150 h 333375"/>
              <a:gd name="connsiteX13" fmla="*/ 1162050 w 1347787"/>
              <a:gd name="connsiteY13" fmla="*/ 42863 h 333375"/>
              <a:gd name="connsiteX14" fmla="*/ 1133475 w 1347787"/>
              <a:gd name="connsiteY14" fmla="*/ 28575 h 333375"/>
              <a:gd name="connsiteX15" fmla="*/ 1090612 w 1347787"/>
              <a:gd name="connsiteY15" fmla="*/ 23813 h 333375"/>
              <a:gd name="connsiteX16" fmla="*/ 1052512 w 1347787"/>
              <a:gd name="connsiteY16" fmla="*/ 14288 h 333375"/>
              <a:gd name="connsiteX17" fmla="*/ 985837 w 1347787"/>
              <a:gd name="connsiteY17" fmla="*/ 4763 h 333375"/>
              <a:gd name="connsiteX18" fmla="*/ 957262 w 1347787"/>
              <a:gd name="connsiteY18" fmla="*/ 0 h 333375"/>
              <a:gd name="connsiteX19" fmla="*/ 566737 w 1347787"/>
              <a:gd name="connsiteY19" fmla="*/ 4763 h 333375"/>
              <a:gd name="connsiteX20" fmla="*/ 547687 w 1347787"/>
              <a:gd name="connsiteY20" fmla="*/ 9525 h 333375"/>
              <a:gd name="connsiteX21" fmla="*/ 500062 w 1347787"/>
              <a:gd name="connsiteY21" fmla="*/ 28575 h 333375"/>
              <a:gd name="connsiteX22" fmla="*/ 471487 w 1347787"/>
              <a:gd name="connsiteY22" fmla="*/ 38100 h 333375"/>
              <a:gd name="connsiteX23" fmla="*/ 457200 w 1347787"/>
              <a:gd name="connsiteY23" fmla="*/ 42863 h 333375"/>
              <a:gd name="connsiteX24" fmla="*/ 438150 w 1347787"/>
              <a:gd name="connsiteY24" fmla="*/ 52388 h 333375"/>
              <a:gd name="connsiteX25" fmla="*/ 423862 w 1347787"/>
              <a:gd name="connsiteY25" fmla="*/ 61913 h 333375"/>
              <a:gd name="connsiteX26" fmla="*/ 404812 w 1347787"/>
              <a:gd name="connsiteY26" fmla="*/ 66675 h 333375"/>
              <a:gd name="connsiteX27" fmla="*/ 371475 w 1347787"/>
              <a:gd name="connsiteY27" fmla="*/ 85725 h 333375"/>
              <a:gd name="connsiteX28" fmla="*/ 323850 w 1347787"/>
              <a:gd name="connsiteY28" fmla="*/ 109538 h 333375"/>
              <a:gd name="connsiteX29" fmla="*/ 304800 w 1347787"/>
              <a:gd name="connsiteY29" fmla="*/ 123825 h 333375"/>
              <a:gd name="connsiteX30" fmla="*/ 290512 w 1347787"/>
              <a:gd name="connsiteY30" fmla="*/ 128588 h 333375"/>
              <a:gd name="connsiteX31" fmla="*/ 276225 w 1347787"/>
              <a:gd name="connsiteY31" fmla="*/ 142875 h 333375"/>
              <a:gd name="connsiteX32" fmla="*/ 238125 w 1347787"/>
              <a:gd name="connsiteY32" fmla="*/ 161925 h 333375"/>
              <a:gd name="connsiteX33" fmla="*/ 209550 w 1347787"/>
              <a:gd name="connsiteY33" fmla="*/ 180975 h 333375"/>
              <a:gd name="connsiteX34" fmla="*/ 195262 w 1347787"/>
              <a:gd name="connsiteY34" fmla="*/ 190500 h 333375"/>
              <a:gd name="connsiteX35" fmla="*/ 161925 w 1347787"/>
              <a:gd name="connsiteY35" fmla="*/ 209550 h 333375"/>
              <a:gd name="connsiteX36" fmla="*/ 128587 w 1347787"/>
              <a:gd name="connsiteY36" fmla="*/ 238125 h 333375"/>
              <a:gd name="connsiteX37" fmla="*/ 114300 w 1347787"/>
              <a:gd name="connsiteY37" fmla="*/ 252413 h 333375"/>
              <a:gd name="connsiteX38" fmla="*/ 85725 w 1347787"/>
              <a:gd name="connsiteY38" fmla="*/ 266700 h 333375"/>
              <a:gd name="connsiteX39" fmla="*/ 66675 w 1347787"/>
              <a:gd name="connsiteY39" fmla="*/ 280988 h 333375"/>
              <a:gd name="connsiteX40" fmla="*/ 19050 w 1347787"/>
              <a:gd name="connsiteY40" fmla="*/ 314325 h 333375"/>
              <a:gd name="connsiteX41" fmla="*/ 0 w 1347787"/>
              <a:gd name="connsiteY41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47787" h="333375">
                <a:moveTo>
                  <a:pt x="1347787" y="261938"/>
                </a:moveTo>
                <a:lnTo>
                  <a:pt x="1328737" y="233363"/>
                </a:lnTo>
                <a:lnTo>
                  <a:pt x="1319212" y="219075"/>
                </a:lnTo>
                <a:cubicBezTo>
                  <a:pt x="1317625" y="214313"/>
                  <a:pt x="1316695" y="209278"/>
                  <a:pt x="1314450" y="204788"/>
                </a:cubicBezTo>
                <a:cubicBezTo>
                  <a:pt x="1311890" y="199668"/>
                  <a:pt x="1307180" y="195761"/>
                  <a:pt x="1304925" y="190500"/>
                </a:cubicBezTo>
                <a:cubicBezTo>
                  <a:pt x="1302347" y="184484"/>
                  <a:pt x="1302460" y="177579"/>
                  <a:pt x="1300162" y="171450"/>
                </a:cubicBezTo>
                <a:cubicBezTo>
                  <a:pt x="1297669" y="164803"/>
                  <a:pt x="1293434" y="158926"/>
                  <a:pt x="1290637" y="152400"/>
                </a:cubicBezTo>
                <a:cubicBezTo>
                  <a:pt x="1288660" y="147786"/>
                  <a:pt x="1288660" y="142290"/>
                  <a:pt x="1285875" y="138113"/>
                </a:cubicBezTo>
                <a:cubicBezTo>
                  <a:pt x="1282139" y="132509"/>
                  <a:pt x="1275502" y="129306"/>
                  <a:pt x="1271587" y="123825"/>
                </a:cubicBezTo>
                <a:cubicBezTo>
                  <a:pt x="1265570" y="115401"/>
                  <a:pt x="1261108" y="97988"/>
                  <a:pt x="1252537" y="90488"/>
                </a:cubicBezTo>
                <a:cubicBezTo>
                  <a:pt x="1243922" y="82950"/>
                  <a:pt x="1233487" y="77788"/>
                  <a:pt x="1223962" y="71438"/>
                </a:cubicBezTo>
                <a:cubicBezTo>
                  <a:pt x="1219200" y="68263"/>
                  <a:pt x="1215228" y="63301"/>
                  <a:pt x="1209675" y="61913"/>
                </a:cubicBezTo>
                <a:lnTo>
                  <a:pt x="1190625" y="57150"/>
                </a:lnTo>
                <a:cubicBezTo>
                  <a:pt x="1149676" y="29852"/>
                  <a:pt x="1201486" y="62580"/>
                  <a:pt x="1162050" y="42863"/>
                </a:cubicBezTo>
                <a:cubicBezTo>
                  <a:pt x="1145597" y="34637"/>
                  <a:pt x="1151427" y="31567"/>
                  <a:pt x="1133475" y="28575"/>
                </a:cubicBezTo>
                <a:cubicBezTo>
                  <a:pt x="1119295" y="26212"/>
                  <a:pt x="1104900" y="25400"/>
                  <a:pt x="1090612" y="23813"/>
                </a:cubicBezTo>
                <a:cubicBezTo>
                  <a:pt x="1077912" y="20638"/>
                  <a:pt x="1065312" y="17031"/>
                  <a:pt x="1052512" y="14288"/>
                </a:cubicBezTo>
                <a:cubicBezTo>
                  <a:pt x="1029771" y="9415"/>
                  <a:pt x="1009054" y="8080"/>
                  <a:pt x="985837" y="4763"/>
                </a:cubicBezTo>
                <a:cubicBezTo>
                  <a:pt x="976278" y="3397"/>
                  <a:pt x="966787" y="1588"/>
                  <a:pt x="957262" y="0"/>
                </a:cubicBezTo>
                <a:lnTo>
                  <a:pt x="566737" y="4763"/>
                </a:lnTo>
                <a:cubicBezTo>
                  <a:pt x="560193" y="4915"/>
                  <a:pt x="553956" y="7644"/>
                  <a:pt x="547687" y="9525"/>
                </a:cubicBezTo>
                <a:cubicBezTo>
                  <a:pt x="484513" y="28477"/>
                  <a:pt x="547795" y="9482"/>
                  <a:pt x="500062" y="28575"/>
                </a:cubicBezTo>
                <a:cubicBezTo>
                  <a:pt x="490740" y="32304"/>
                  <a:pt x="481012" y="34925"/>
                  <a:pt x="471487" y="38100"/>
                </a:cubicBezTo>
                <a:cubicBezTo>
                  <a:pt x="466725" y="39688"/>
                  <a:pt x="461690" y="40618"/>
                  <a:pt x="457200" y="42863"/>
                </a:cubicBezTo>
                <a:cubicBezTo>
                  <a:pt x="450850" y="46038"/>
                  <a:pt x="444314" y="48866"/>
                  <a:pt x="438150" y="52388"/>
                </a:cubicBezTo>
                <a:cubicBezTo>
                  <a:pt x="433180" y="55228"/>
                  <a:pt x="429123" y="59658"/>
                  <a:pt x="423862" y="61913"/>
                </a:cubicBezTo>
                <a:cubicBezTo>
                  <a:pt x="417846" y="64491"/>
                  <a:pt x="411162" y="65088"/>
                  <a:pt x="404812" y="66675"/>
                </a:cubicBezTo>
                <a:cubicBezTo>
                  <a:pt x="355400" y="99618"/>
                  <a:pt x="431886" y="49478"/>
                  <a:pt x="371475" y="85725"/>
                </a:cubicBezTo>
                <a:cubicBezTo>
                  <a:pt x="330973" y="110026"/>
                  <a:pt x="357711" y="101072"/>
                  <a:pt x="323850" y="109538"/>
                </a:cubicBezTo>
                <a:cubicBezTo>
                  <a:pt x="317500" y="114300"/>
                  <a:pt x="311692" y="119887"/>
                  <a:pt x="304800" y="123825"/>
                </a:cubicBezTo>
                <a:cubicBezTo>
                  <a:pt x="300441" y="126316"/>
                  <a:pt x="294689" y="125803"/>
                  <a:pt x="290512" y="128588"/>
                </a:cubicBezTo>
                <a:cubicBezTo>
                  <a:pt x="284908" y="132324"/>
                  <a:pt x="281907" y="139259"/>
                  <a:pt x="276225" y="142875"/>
                </a:cubicBezTo>
                <a:cubicBezTo>
                  <a:pt x="264246" y="150498"/>
                  <a:pt x="249939" y="154049"/>
                  <a:pt x="238125" y="161925"/>
                </a:cubicBezTo>
                <a:lnTo>
                  <a:pt x="209550" y="180975"/>
                </a:lnTo>
                <a:cubicBezTo>
                  <a:pt x="204787" y="184150"/>
                  <a:pt x="199841" y="187066"/>
                  <a:pt x="195262" y="190500"/>
                </a:cubicBezTo>
                <a:cubicBezTo>
                  <a:pt x="172196" y="207800"/>
                  <a:pt x="183742" y="202278"/>
                  <a:pt x="161925" y="209550"/>
                </a:cubicBezTo>
                <a:cubicBezTo>
                  <a:pt x="126464" y="245011"/>
                  <a:pt x="171363" y="201460"/>
                  <a:pt x="128587" y="238125"/>
                </a:cubicBezTo>
                <a:cubicBezTo>
                  <a:pt x="123473" y="242508"/>
                  <a:pt x="119474" y="248101"/>
                  <a:pt x="114300" y="252413"/>
                </a:cubicBezTo>
                <a:cubicBezTo>
                  <a:pt x="101991" y="262671"/>
                  <a:pt x="100043" y="261928"/>
                  <a:pt x="85725" y="266700"/>
                </a:cubicBezTo>
                <a:cubicBezTo>
                  <a:pt x="79375" y="271463"/>
                  <a:pt x="73178" y="276436"/>
                  <a:pt x="66675" y="280988"/>
                </a:cubicBezTo>
                <a:cubicBezTo>
                  <a:pt x="51776" y="291418"/>
                  <a:pt x="33197" y="302200"/>
                  <a:pt x="19050" y="314325"/>
                </a:cubicBezTo>
                <a:lnTo>
                  <a:pt x="0" y="3333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44414" y="1294632"/>
            <a:ext cx="1170792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김주민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034878" y="1527980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057420" y="1538275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20" y="285728"/>
            <a:ext cx="5493812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LinkedList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시작주소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끝주소를</a:t>
            </a:r>
            <a:r>
              <a:rPr lang="ko-KR" altLang="en-US" sz="1600" dirty="0" smtClean="0"/>
              <a:t> 가지는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리스트객체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List</a:t>
            </a:r>
            <a:r>
              <a:rPr lang="ko-KR" altLang="en-US" sz="1600" dirty="0" smtClean="0"/>
              <a:t>를 구현클래스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List&lt;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&gt;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LinkedList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&gt;();</a:t>
            </a:r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List&lt;String&gt; list=new </a:t>
            </a:r>
            <a:r>
              <a:rPr lang="en-US" altLang="ko-KR" sz="1600" dirty="0" err="1" smtClean="0"/>
              <a:t>LinkedList</a:t>
            </a:r>
            <a:r>
              <a:rPr lang="en-US" altLang="ko-KR" sz="1600" dirty="0" smtClean="0"/>
              <a:t>&lt;String&gt;();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 </a:t>
            </a:r>
            <a:r>
              <a:rPr lang="ko-KR" altLang="en-US" sz="1600" dirty="0" err="1" smtClean="0"/>
              <a:t>값할당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); 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김주민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박상</a:t>
            </a:r>
            <a:r>
              <a:rPr lang="ko-KR" altLang="en-US" sz="1600" dirty="0"/>
              <a:t>준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 “</a:t>
            </a:r>
            <a:r>
              <a:rPr lang="ko-KR" altLang="en-US" sz="1600" dirty="0" smtClean="0"/>
              <a:t>차준</a:t>
            </a:r>
            <a:r>
              <a:rPr lang="ko-KR" altLang="en-US" sz="1600" dirty="0"/>
              <a:t>식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김주민과 박상준 사이에 이동원이 끼고 싶다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(1,”</a:t>
            </a:r>
            <a:r>
              <a:rPr lang="ko-KR" altLang="en-US" sz="1600" dirty="0" smtClean="0"/>
              <a:t>이동원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//1.</a:t>
            </a:r>
            <a:r>
              <a:rPr lang="ko-KR" altLang="en-US" sz="1600" dirty="0" smtClean="0"/>
              <a:t>김주민과 박상준의 주소를 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주소를 저장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//2. </a:t>
            </a:r>
            <a:r>
              <a:rPr lang="ko-KR" altLang="en-US" sz="1600" dirty="0" smtClean="0"/>
              <a:t>데이터를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 시작주소를 전의 </a:t>
            </a:r>
            <a:r>
              <a:rPr lang="ko-KR" altLang="en-US" sz="1600" dirty="0" err="1" smtClean="0"/>
              <a:t>끝주소로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다음데이터의 시작주소를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내 </a:t>
            </a:r>
            <a:r>
              <a:rPr lang="ko-KR" altLang="en-US" sz="1600" dirty="0" err="1" smtClean="0"/>
              <a:t>끝주소로</a:t>
            </a:r>
            <a:r>
              <a:rPr lang="ko-KR" altLang="en-US" sz="1600" dirty="0" smtClean="0"/>
              <a:t> 연결 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057909" y="1295386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1366" y="1285860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0826" y="150017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7224742" y="1866136"/>
            <a:ext cx="1170792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박상준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7215206" y="2099484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8237748" y="2109779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238237" y="1866890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71694" y="1857364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1154" y="207167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6867552" y="2509078"/>
            <a:ext cx="1170792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차준식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858016" y="2742426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7880558" y="2752721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881047" y="2509832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14504" y="2500306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8082" y="273876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43" name="자유형 42"/>
          <p:cNvSpPr/>
          <p:nvPr/>
        </p:nvSpPr>
        <p:spPr>
          <a:xfrm>
            <a:off x="6045129" y="785813"/>
            <a:ext cx="698571" cy="638175"/>
          </a:xfrm>
          <a:custGeom>
            <a:avLst/>
            <a:gdLst>
              <a:gd name="connsiteX0" fmla="*/ 127071 w 698571"/>
              <a:gd name="connsiteY0" fmla="*/ 638175 h 638175"/>
              <a:gd name="connsiteX1" fmla="*/ 93734 w 698571"/>
              <a:gd name="connsiteY1" fmla="*/ 628650 h 638175"/>
              <a:gd name="connsiteX2" fmla="*/ 79446 w 698571"/>
              <a:gd name="connsiteY2" fmla="*/ 623887 h 638175"/>
              <a:gd name="connsiteX3" fmla="*/ 55634 w 698571"/>
              <a:gd name="connsiteY3" fmla="*/ 604837 h 638175"/>
              <a:gd name="connsiteX4" fmla="*/ 17534 w 698571"/>
              <a:gd name="connsiteY4" fmla="*/ 552450 h 638175"/>
              <a:gd name="connsiteX5" fmla="*/ 41346 w 698571"/>
              <a:gd name="connsiteY5" fmla="*/ 452437 h 638175"/>
              <a:gd name="connsiteX6" fmla="*/ 60396 w 698571"/>
              <a:gd name="connsiteY6" fmla="*/ 447675 h 638175"/>
              <a:gd name="connsiteX7" fmla="*/ 79446 w 698571"/>
              <a:gd name="connsiteY7" fmla="*/ 438150 h 638175"/>
              <a:gd name="connsiteX8" fmla="*/ 146121 w 698571"/>
              <a:gd name="connsiteY8" fmla="*/ 428625 h 638175"/>
              <a:gd name="connsiteX9" fmla="*/ 231846 w 698571"/>
              <a:gd name="connsiteY9" fmla="*/ 414337 h 638175"/>
              <a:gd name="connsiteX10" fmla="*/ 255659 w 698571"/>
              <a:gd name="connsiteY10" fmla="*/ 409575 h 638175"/>
              <a:gd name="connsiteX11" fmla="*/ 522359 w 698571"/>
              <a:gd name="connsiteY11" fmla="*/ 404812 h 638175"/>
              <a:gd name="connsiteX12" fmla="*/ 584271 w 698571"/>
              <a:gd name="connsiteY12" fmla="*/ 385762 h 638175"/>
              <a:gd name="connsiteX13" fmla="*/ 584271 w 698571"/>
              <a:gd name="connsiteY13" fmla="*/ 385762 h 638175"/>
              <a:gd name="connsiteX14" fmla="*/ 612846 w 698571"/>
              <a:gd name="connsiteY14" fmla="*/ 376237 h 638175"/>
              <a:gd name="connsiteX15" fmla="*/ 646184 w 698571"/>
              <a:gd name="connsiteY15" fmla="*/ 361950 h 638175"/>
              <a:gd name="connsiteX16" fmla="*/ 693809 w 698571"/>
              <a:gd name="connsiteY16" fmla="*/ 304800 h 638175"/>
              <a:gd name="connsiteX17" fmla="*/ 698571 w 698571"/>
              <a:gd name="connsiteY17" fmla="*/ 290512 h 638175"/>
              <a:gd name="connsiteX18" fmla="*/ 689046 w 698571"/>
              <a:gd name="connsiteY18" fmla="*/ 185737 h 638175"/>
              <a:gd name="connsiteX19" fmla="*/ 684284 w 698571"/>
              <a:gd name="connsiteY19" fmla="*/ 171450 h 638175"/>
              <a:gd name="connsiteX20" fmla="*/ 669996 w 698571"/>
              <a:gd name="connsiteY20" fmla="*/ 152400 h 638175"/>
              <a:gd name="connsiteX21" fmla="*/ 665234 w 698571"/>
              <a:gd name="connsiteY21" fmla="*/ 138112 h 638175"/>
              <a:gd name="connsiteX22" fmla="*/ 641421 w 698571"/>
              <a:gd name="connsiteY22" fmla="*/ 104775 h 638175"/>
              <a:gd name="connsiteX23" fmla="*/ 617609 w 698571"/>
              <a:gd name="connsiteY23" fmla="*/ 61912 h 638175"/>
              <a:gd name="connsiteX24" fmla="*/ 603321 w 698571"/>
              <a:gd name="connsiteY24" fmla="*/ 47625 h 638175"/>
              <a:gd name="connsiteX25" fmla="*/ 593796 w 698571"/>
              <a:gd name="connsiteY25" fmla="*/ 33337 h 638175"/>
              <a:gd name="connsiteX26" fmla="*/ 560459 w 698571"/>
              <a:gd name="connsiteY26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8571" h="638175">
                <a:moveTo>
                  <a:pt x="127071" y="638175"/>
                </a:moveTo>
                <a:lnTo>
                  <a:pt x="93734" y="628650"/>
                </a:lnTo>
                <a:cubicBezTo>
                  <a:pt x="88925" y="627207"/>
                  <a:pt x="83703" y="626548"/>
                  <a:pt x="79446" y="623887"/>
                </a:cubicBezTo>
                <a:cubicBezTo>
                  <a:pt x="70826" y="618500"/>
                  <a:pt x="62503" y="612330"/>
                  <a:pt x="55634" y="604837"/>
                </a:cubicBezTo>
                <a:cubicBezTo>
                  <a:pt x="42595" y="590613"/>
                  <a:pt x="29025" y="569686"/>
                  <a:pt x="17534" y="552450"/>
                </a:cubicBezTo>
                <a:cubicBezTo>
                  <a:pt x="20576" y="497692"/>
                  <a:pt x="0" y="473110"/>
                  <a:pt x="41346" y="452437"/>
                </a:cubicBezTo>
                <a:cubicBezTo>
                  <a:pt x="47200" y="449510"/>
                  <a:pt x="54046" y="449262"/>
                  <a:pt x="60396" y="447675"/>
                </a:cubicBezTo>
                <a:cubicBezTo>
                  <a:pt x="66746" y="444500"/>
                  <a:pt x="72711" y="440395"/>
                  <a:pt x="79446" y="438150"/>
                </a:cubicBezTo>
                <a:cubicBezTo>
                  <a:pt x="94613" y="433094"/>
                  <a:pt x="135600" y="429794"/>
                  <a:pt x="146121" y="428625"/>
                </a:cubicBezTo>
                <a:cubicBezTo>
                  <a:pt x="190431" y="417546"/>
                  <a:pt x="146757" y="427772"/>
                  <a:pt x="231846" y="414337"/>
                </a:cubicBezTo>
                <a:cubicBezTo>
                  <a:pt x="239842" y="413075"/>
                  <a:pt x="247569" y="409840"/>
                  <a:pt x="255659" y="409575"/>
                </a:cubicBezTo>
                <a:cubicBezTo>
                  <a:pt x="344525" y="406661"/>
                  <a:pt x="433459" y="406400"/>
                  <a:pt x="522359" y="404812"/>
                </a:cubicBezTo>
                <a:cubicBezTo>
                  <a:pt x="558326" y="390425"/>
                  <a:pt x="537877" y="397360"/>
                  <a:pt x="584271" y="385762"/>
                </a:cubicBezTo>
                <a:lnTo>
                  <a:pt x="584271" y="385762"/>
                </a:lnTo>
                <a:cubicBezTo>
                  <a:pt x="593796" y="382587"/>
                  <a:pt x="604492" y="381806"/>
                  <a:pt x="612846" y="376237"/>
                </a:cubicBezTo>
                <a:cubicBezTo>
                  <a:pt x="632580" y="363081"/>
                  <a:pt x="621581" y="368100"/>
                  <a:pt x="646184" y="361950"/>
                </a:cubicBezTo>
                <a:cubicBezTo>
                  <a:pt x="678197" y="329937"/>
                  <a:pt x="680642" y="335524"/>
                  <a:pt x="693809" y="304800"/>
                </a:cubicBezTo>
                <a:cubicBezTo>
                  <a:pt x="695786" y="300186"/>
                  <a:pt x="696984" y="295275"/>
                  <a:pt x="698571" y="290512"/>
                </a:cubicBezTo>
                <a:cubicBezTo>
                  <a:pt x="695396" y="255587"/>
                  <a:pt x="693224" y="220556"/>
                  <a:pt x="689046" y="185737"/>
                </a:cubicBezTo>
                <a:cubicBezTo>
                  <a:pt x="688448" y="180753"/>
                  <a:pt x="686775" y="175808"/>
                  <a:pt x="684284" y="171450"/>
                </a:cubicBezTo>
                <a:cubicBezTo>
                  <a:pt x="680346" y="164558"/>
                  <a:pt x="674759" y="158750"/>
                  <a:pt x="669996" y="152400"/>
                </a:cubicBezTo>
                <a:cubicBezTo>
                  <a:pt x="668409" y="147637"/>
                  <a:pt x="667479" y="142602"/>
                  <a:pt x="665234" y="138112"/>
                </a:cubicBezTo>
                <a:cubicBezTo>
                  <a:pt x="661753" y="131149"/>
                  <a:pt x="644656" y="109088"/>
                  <a:pt x="641421" y="104775"/>
                </a:cubicBezTo>
                <a:cubicBezTo>
                  <a:pt x="635433" y="86808"/>
                  <a:pt x="633986" y="78287"/>
                  <a:pt x="617609" y="61912"/>
                </a:cubicBezTo>
                <a:cubicBezTo>
                  <a:pt x="612846" y="57150"/>
                  <a:pt x="607633" y="52799"/>
                  <a:pt x="603321" y="47625"/>
                </a:cubicBezTo>
                <a:cubicBezTo>
                  <a:pt x="599657" y="43228"/>
                  <a:pt x="597599" y="37615"/>
                  <a:pt x="593796" y="33337"/>
                </a:cubicBezTo>
                <a:lnTo>
                  <a:pt x="560459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6972300" y="2000250"/>
            <a:ext cx="1513202" cy="652463"/>
          </a:xfrm>
          <a:custGeom>
            <a:avLst/>
            <a:gdLst>
              <a:gd name="connsiteX0" fmla="*/ 76200 w 1513202"/>
              <a:gd name="connsiteY0" fmla="*/ 652463 h 652463"/>
              <a:gd name="connsiteX1" fmla="*/ 52388 w 1513202"/>
              <a:gd name="connsiteY1" fmla="*/ 647700 h 652463"/>
              <a:gd name="connsiteX2" fmla="*/ 42863 w 1513202"/>
              <a:gd name="connsiteY2" fmla="*/ 633413 h 652463"/>
              <a:gd name="connsiteX3" fmla="*/ 33338 w 1513202"/>
              <a:gd name="connsiteY3" fmla="*/ 614363 h 652463"/>
              <a:gd name="connsiteX4" fmla="*/ 14288 w 1513202"/>
              <a:gd name="connsiteY4" fmla="*/ 581025 h 652463"/>
              <a:gd name="connsiteX5" fmla="*/ 9525 w 1513202"/>
              <a:gd name="connsiteY5" fmla="*/ 552450 h 652463"/>
              <a:gd name="connsiteX6" fmla="*/ 4763 w 1513202"/>
              <a:gd name="connsiteY6" fmla="*/ 533400 h 652463"/>
              <a:gd name="connsiteX7" fmla="*/ 0 w 1513202"/>
              <a:gd name="connsiteY7" fmla="*/ 490538 h 652463"/>
              <a:gd name="connsiteX8" fmla="*/ 4763 w 1513202"/>
              <a:gd name="connsiteY8" fmla="*/ 414338 h 652463"/>
              <a:gd name="connsiteX9" fmla="*/ 14288 w 1513202"/>
              <a:gd name="connsiteY9" fmla="*/ 400050 h 652463"/>
              <a:gd name="connsiteX10" fmla="*/ 19050 w 1513202"/>
              <a:gd name="connsiteY10" fmla="*/ 385763 h 652463"/>
              <a:gd name="connsiteX11" fmla="*/ 47625 w 1513202"/>
              <a:gd name="connsiteY11" fmla="*/ 352425 h 652463"/>
              <a:gd name="connsiteX12" fmla="*/ 61913 w 1513202"/>
              <a:gd name="connsiteY12" fmla="*/ 342900 h 652463"/>
              <a:gd name="connsiteX13" fmla="*/ 95250 w 1513202"/>
              <a:gd name="connsiteY13" fmla="*/ 319088 h 652463"/>
              <a:gd name="connsiteX14" fmla="*/ 142875 w 1513202"/>
              <a:gd name="connsiteY14" fmla="*/ 304800 h 652463"/>
              <a:gd name="connsiteX15" fmla="*/ 171450 w 1513202"/>
              <a:gd name="connsiteY15" fmla="*/ 300038 h 652463"/>
              <a:gd name="connsiteX16" fmla="*/ 933450 w 1513202"/>
              <a:gd name="connsiteY16" fmla="*/ 304800 h 652463"/>
              <a:gd name="connsiteX17" fmla="*/ 1109663 w 1513202"/>
              <a:gd name="connsiteY17" fmla="*/ 314325 h 652463"/>
              <a:gd name="connsiteX18" fmla="*/ 1147763 w 1513202"/>
              <a:gd name="connsiteY18" fmla="*/ 323850 h 652463"/>
              <a:gd name="connsiteX19" fmla="*/ 1414463 w 1513202"/>
              <a:gd name="connsiteY19" fmla="*/ 323850 h 652463"/>
              <a:gd name="connsiteX20" fmla="*/ 1428750 w 1513202"/>
              <a:gd name="connsiteY20" fmla="*/ 319088 h 652463"/>
              <a:gd name="connsiteX21" fmla="*/ 1462088 w 1513202"/>
              <a:gd name="connsiteY21" fmla="*/ 295275 h 652463"/>
              <a:gd name="connsiteX22" fmla="*/ 1485900 w 1513202"/>
              <a:gd name="connsiteY22" fmla="*/ 266700 h 652463"/>
              <a:gd name="connsiteX23" fmla="*/ 1495425 w 1513202"/>
              <a:gd name="connsiteY23" fmla="*/ 238125 h 652463"/>
              <a:gd name="connsiteX24" fmla="*/ 1500188 w 1513202"/>
              <a:gd name="connsiteY24" fmla="*/ 223838 h 652463"/>
              <a:gd name="connsiteX25" fmla="*/ 1500188 w 1513202"/>
              <a:gd name="connsiteY25" fmla="*/ 95250 h 652463"/>
              <a:gd name="connsiteX26" fmla="*/ 1476375 w 1513202"/>
              <a:gd name="connsiteY26" fmla="*/ 57150 h 652463"/>
              <a:gd name="connsiteX27" fmla="*/ 1447800 w 1513202"/>
              <a:gd name="connsiteY27" fmla="*/ 42863 h 652463"/>
              <a:gd name="connsiteX28" fmla="*/ 1419225 w 1513202"/>
              <a:gd name="connsiteY28" fmla="*/ 28575 h 652463"/>
              <a:gd name="connsiteX29" fmla="*/ 1404938 w 1513202"/>
              <a:gd name="connsiteY29" fmla="*/ 19050 h 652463"/>
              <a:gd name="connsiteX30" fmla="*/ 1376363 w 1513202"/>
              <a:gd name="connsiteY30" fmla="*/ 9525 h 652463"/>
              <a:gd name="connsiteX31" fmla="*/ 1362075 w 1513202"/>
              <a:gd name="connsiteY31" fmla="*/ 4763 h 652463"/>
              <a:gd name="connsiteX32" fmla="*/ 1352550 w 1513202"/>
              <a:gd name="connsiteY32" fmla="*/ 0 h 65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13202" h="652463">
                <a:moveTo>
                  <a:pt x="76200" y="652463"/>
                </a:moveTo>
                <a:cubicBezTo>
                  <a:pt x="68263" y="650875"/>
                  <a:pt x="59416" y="651716"/>
                  <a:pt x="52388" y="647700"/>
                </a:cubicBezTo>
                <a:cubicBezTo>
                  <a:pt x="47418" y="644860"/>
                  <a:pt x="45703" y="638383"/>
                  <a:pt x="42863" y="633413"/>
                </a:cubicBezTo>
                <a:cubicBezTo>
                  <a:pt x="39341" y="627249"/>
                  <a:pt x="36860" y="620527"/>
                  <a:pt x="33338" y="614363"/>
                </a:cubicBezTo>
                <a:cubicBezTo>
                  <a:pt x="6412" y="567242"/>
                  <a:pt x="43071" y="638591"/>
                  <a:pt x="14288" y="581025"/>
                </a:cubicBezTo>
                <a:cubicBezTo>
                  <a:pt x="12700" y="571500"/>
                  <a:pt x="11419" y="561919"/>
                  <a:pt x="9525" y="552450"/>
                </a:cubicBezTo>
                <a:cubicBezTo>
                  <a:pt x="8241" y="546032"/>
                  <a:pt x="5758" y="539869"/>
                  <a:pt x="4763" y="533400"/>
                </a:cubicBezTo>
                <a:cubicBezTo>
                  <a:pt x="2577" y="519192"/>
                  <a:pt x="1588" y="504825"/>
                  <a:pt x="0" y="490538"/>
                </a:cubicBezTo>
                <a:cubicBezTo>
                  <a:pt x="1588" y="465138"/>
                  <a:pt x="794" y="439476"/>
                  <a:pt x="4763" y="414338"/>
                </a:cubicBezTo>
                <a:cubicBezTo>
                  <a:pt x="5656" y="408684"/>
                  <a:pt x="11728" y="405170"/>
                  <a:pt x="14288" y="400050"/>
                </a:cubicBezTo>
                <a:cubicBezTo>
                  <a:pt x="16533" y="395560"/>
                  <a:pt x="16559" y="390121"/>
                  <a:pt x="19050" y="385763"/>
                </a:cubicBezTo>
                <a:cubicBezTo>
                  <a:pt x="24781" y="375733"/>
                  <a:pt x="38415" y="360100"/>
                  <a:pt x="47625" y="352425"/>
                </a:cubicBezTo>
                <a:cubicBezTo>
                  <a:pt x="52022" y="348761"/>
                  <a:pt x="57255" y="346227"/>
                  <a:pt x="61913" y="342900"/>
                </a:cubicBezTo>
                <a:cubicBezTo>
                  <a:pt x="64806" y="340833"/>
                  <a:pt x="89311" y="321727"/>
                  <a:pt x="95250" y="319088"/>
                </a:cubicBezTo>
                <a:cubicBezTo>
                  <a:pt x="105185" y="314672"/>
                  <a:pt x="130284" y="307318"/>
                  <a:pt x="142875" y="304800"/>
                </a:cubicBezTo>
                <a:cubicBezTo>
                  <a:pt x="152344" y="302906"/>
                  <a:pt x="161925" y="301625"/>
                  <a:pt x="171450" y="300038"/>
                </a:cubicBezTo>
                <a:lnTo>
                  <a:pt x="933450" y="304800"/>
                </a:lnTo>
                <a:cubicBezTo>
                  <a:pt x="1035338" y="305890"/>
                  <a:pt x="1035220" y="306882"/>
                  <a:pt x="1109663" y="314325"/>
                </a:cubicBezTo>
                <a:cubicBezTo>
                  <a:pt x="1122363" y="317500"/>
                  <a:pt x="1134752" y="322404"/>
                  <a:pt x="1147763" y="323850"/>
                </a:cubicBezTo>
                <a:cubicBezTo>
                  <a:pt x="1233785" y="333408"/>
                  <a:pt x="1330895" y="326109"/>
                  <a:pt x="1414463" y="323850"/>
                </a:cubicBezTo>
                <a:cubicBezTo>
                  <a:pt x="1419225" y="322263"/>
                  <a:pt x="1424260" y="321333"/>
                  <a:pt x="1428750" y="319088"/>
                </a:cubicBezTo>
                <a:cubicBezTo>
                  <a:pt x="1434783" y="316072"/>
                  <a:pt x="1459065" y="297866"/>
                  <a:pt x="1462088" y="295275"/>
                </a:cubicBezTo>
                <a:cubicBezTo>
                  <a:pt x="1470141" y="288372"/>
                  <a:pt x="1481377" y="276876"/>
                  <a:pt x="1485900" y="266700"/>
                </a:cubicBezTo>
                <a:cubicBezTo>
                  <a:pt x="1489978" y="257525"/>
                  <a:pt x="1492250" y="247650"/>
                  <a:pt x="1495425" y="238125"/>
                </a:cubicBezTo>
                <a:lnTo>
                  <a:pt x="1500188" y="223838"/>
                </a:lnTo>
                <a:cubicBezTo>
                  <a:pt x="1508182" y="175870"/>
                  <a:pt x="1513202" y="158149"/>
                  <a:pt x="1500188" y="95250"/>
                </a:cubicBezTo>
                <a:cubicBezTo>
                  <a:pt x="1497154" y="80584"/>
                  <a:pt x="1488836" y="65458"/>
                  <a:pt x="1476375" y="57150"/>
                </a:cubicBezTo>
                <a:cubicBezTo>
                  <a:pt x="1457911" y="44840"/>
                  <a:pt x="1467518" y="49435"/>
                  <a:pt x="1447800" y="42863"/>
                </a:cubicBezTo>
                <a:cubicBezTo>
                  <a:pt x="1406857" y="15567"/>
                  <a:pt x="1458659" y="48293"/>
                  <a:pt x="1419225" y="28575"/>
                </a:cubicBezTo>
                <a:cubicBezTo>
                  <a:pt x="1414106" y="26015"/>
                  <a:pt x="1410168" y="21375"/>
                  <a:pt x="1404938" y="19050"/>
                </a:cubicBezTo>
                <a:cubicBezTo>
                  <a:pt x="1395763" y="14972"/>
                  <a:pt x="1385888" y="12700"/>
                  <a:pt x="1376363" y="9525"/>
                </a:cubicBezTo>
                <a:cubicBezTo>
                  <a:pt x="1371600" y="7938"/>
                  <a:pt x="1366565" y="7008"/>
                  <a:pt x="1362075" y="4763"/>
                </a:cubicBezTo>
                <a:lnTo>
                  <a:pt x="135255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81668" y="2009012"/>
            <a:ext cx="1170792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5572132" y="2242360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6594674" y="2252655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595163" y="2009766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28620" y="2000240"/>
            <a:ext cx="232574" cy="27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72198" y="223869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52" name="자유형 51"/>
          <p:cNvSpPr/>
          <p:nvPr/>
        </p:nvSpPr>
        <p:spPr>
          <a:xfrm>
            <a:off x="5690300" y="1447800"/>
            <a:ext cx="1748725" cy="681038"/>
          </a:xfrm>
          <a:custGeom>
            <a:avLst/>
            <a:gdLst>
              <a:gd name="connsiteX0" fmla="*/ 15175 w 1748725"/>
              <a:gd name="connsiteY0" fmla="*/ 681038 h 681038"/>
              <a:gd name="connsiteX1" fmla="*/ 888 w 1748725"/>
              <a:gd name="connsiteY1" fmla="*/ 633413 h 681038"/>
              <a:gd name="connsiteX2" fmla="*/ 10413 w 1748725"/>
              <a:gd name="connsiteY2" fmla="*/ 509588 h 681038"/>
              <a:gd name="connsiteX3" fmla="*/ 34225 w 1748725"/>
              <a:gd name="connsiteY3" fmla="*/ 476250 h 681038"/>
              <a:gd name="connsiteX4" fmla="*/ 67563 w 1748725"/>
              <a:gd name="connsiteY4" fmla="*/ 452438 h 681038"/>
              <a:gd name="connsiteX5" fmla="*/ 81850 w 1748725"/>
              <a:gd name="connsiteY5" fmla="*/ 447675 h 681038"/>
              <a:gd name="connsiteX6" fmla="*/ 148525 w 1748725"/>
              <a:gd name="connsiteY6" fmla="*/ 433388 h 681038"/>
              <a:gd name="connsiteX7" fmla="*/ 548575 w 1748725"/>
              <a:gd name="connsiteY7" fmla="*/ 438150 h 681038"/>
              <a:gd name="connsiteX8" fmla="*/ 586675 w 1748725"/>
              <a:gd name="connsiteY8" fmla="*/ 442913 h 681038"/>
              <a:gd name="connsiteX9" fmla="*/ 653350 w 1748725"/>
              <a:gd name="connsiteY9" fmla="*/ 452438 h 681038"/>
              <a:gd name="connsiteX10" fmla="*/ 758125 w 1748725"/>
              <a:gd name="connsiteY10" fmla="*/ 457200 h 681038"/>
              <a:gd name="connsiteX11" fmla="*/ 815275 w 1748725"/>
              <a:gd name="connsiteY11" fmla="*/ 461963 h 681038"/>
              <a:gd name="connsiteX12" fmla="*/ 1053400 w 1748725"/>
              <a:gd name="connsiteY12" fmla="*/ 457200 h 681038"/>
              <a:gd name="connsiteX13" fmla="*/ 1081975 w 1748725"/>
              <a:gd name="connsiteY13" fmla="*/ 452438 h 681038"/>
              <a:gd name="connsiteX14" fmla="*/ 1148650 w 1748725"/>
              <a:gd name="connsiteY14" fmla="*/ 433388 h 681038"/>
              <a:gd name="connsiteX15" fmla="*/ 1234375 w 1748725"/>
              <a:gd name="connsiteY15" fmla="*/ 423863 h 681038"/>
              <a:gd name="connsiteX16" fmla="*/ 1248663 w 1748725"/>
              <a:gd name="connsiteY16" fmla="*/ 419100 h 681038"/>
              <a:gd name="connsiteX17" fmla="*/ 1282000 w 1748725"/>
              <a:gd name="connsiteY17" fmla="*/ 409575 h 681038"/>
              <a:gd name="connsiteX18" fmla="*/ 1296288 w 1748725"/>
              <a:gd name="connsiteY18" fmla="*/ 400050 h 681038"/>
              <a:gd name="connsiteX19" fmla="*/ 1324863 w 1748725"/>
              <a:gd name="connsiteY19" fmla="*/ 395288 h 681038"/>
              <a:gd name="connsiteX20" fmla="*/ 1348675 w 1748725"/>
              <a:gd name="connsiteY20" fmla="*/ 390525 h 681038"/>
              <a:gd name="connsiteX21" fmla="*/ 1367725 w 1748725"/>
              <a:gd name="connsiteY21" fmla="*/ 376238 h 681038"/>
              <a:gd name="connsiteX22" fmla="*/ 1396300 w 1748725"/>
              <a:gd name="connsiteY22" fmla="*/ 371475 h 681038"/>
              <a:gd name="connsiteX23" fmla="*/ 1439163 w 1748725"/>
              <a:gd name="connsiteY23" fmla="*/ 361950 h 681038"/>
              <a:gd name="connsiteX24" fmla="*/ 1458213 w 1748725"/>
              <a:gd name="connsiteY24" fmla="*/ 347663 h 681038"/>
              <a:gd name="connsiteX25" fmla="*/ 1496313 w 1748725"/>
              <a:gd name="connsiteY25" fmla="*/ 333375 h 681038"/>
              <a:gd name="connsiteX26" fmla="*/ 1510600 w 1748725"/>
              <a:gd name="connsiteY26" fmla="*/ 323850 h 681038"/>
              <a:gd name="connsiteX27" fmla="*/ 1534413 w 1748725"/>
              <a:gd name="connsiteY27" fmla="*/ 314325 h 681038"/>
              <a:gd name="connsiteX28" fmla="*/ 1548700 w 1748725"/>
              <a:gd name="connsiteY28" fmla="*/ 304800 h 681038"/>
              <a:gd name="connsiteX29" fmla="*/ 1572513 w 1748725"/>
              <a:gd name="connsiteY29" fmla="*/ 295275 h 681038"/>
              <a:gd name="connsiteX30" fmla="*/ 1615375 w 1748725"/>
              <a:gd name="connsiteY30" fmla="*/ 276225 h 681038"/>
              <a:gd name="connsiteX31" fmla="*/ 1634425 w 1748725"/>
              <a:gd name="connsiteY31" fmla="*/ 261938 h 681038"/>
              <a:gd name="connsiteX32" fmla="*/ 1648713 w 1748725"/>
              <a:gd name="connsiteY32" fmla="*/ 252413 h 681038"/>
              <a:gd name="connsiteX33" fmla="*/ 1691575 w 1748725"/>
              <a:gd name="connsiteY33" fmla="*/ 223838 h 681038"/>
              <a:gd name="connsiteX34" fmla="*/ 1701100 w 1748725"/>
              <a:gd name="connsiteY34" fmla="*/ 209550 h 681038"/>
              <a:gd name="connsiteX35" fmla="*/ 1715388 w 1748725"/>
              <a:gd name="connsiteY35" fmla="*/ 204788 h 681038"/>
              <a:gd name="connsiteX36" fmla="*/ 1729675 w 1748725"/>
              <a:gd name="connsiteY36" fmla="*/ 195263 h 681038"/>
              <a:gd name="connsiteX37" fmla="*/ 1739200 w 1748725"/>
              <a:gd name="connsiteY37" fmla="*/ 180975 h 681038"/>
              <a:gd name="connsiteX38" fmla="*/ 1748725 w 1748725"/>
              <a:gd name="connsiteY38" fmla="*/ 147638 h 681038"/>
              <a:gd name="connsiteX39" fmla="*/ 1743963 w 1748725"/>
              <a:gd name="connsiteY39" fmla="*/ 109538 h 681038"/>
              <a:gd name="connsiteX40" fmla="*/ 1720150 w 1748725"/>
              <a:gd name="connsiteY40" fmla="*/ 80963 h 681038"/>
              <a:gd name="connsiteX41" fmla="*/ 1701100 w 1748725"/>
              <a:gd name="connsiteY41" fmla="*/ 76200 h 681038"/>
              <a:gd name="connsiteX42" fmla="*/ 1686813 w 1748725"/>
              <a:gd name="connsiteY42" fmla="*/ 71438 h 681038"/>
              <a:gd name="connsiteX43" fmla="*/ 1667763 w 1748725"/>
              <a:gd name="connsiteY43" fmla="*/ 66675 h 681038"/>
              <a:gd name="connsiteX44" fmla="*/ 1653475 w 1748725"/>
              <a:gd name="connsiteY44" fmla="*/ 61913 h 681038"/>
              <a:gd name="connsiteX45" fmla="*/ 1601088 w 1748725"/>
              <a:gd name="connsiteY45" fmla="*/ 47625 h 681038"/>
              <a:gd name="connsiteX46" fmla="*/ 1572513 w 1748725"/>
              <a:gd name="connsiteY46" fmla="*/ 42863 h 681038"/>
              <a:gd name="connsiteX47" fmla="*/ 1548700 w 1748725"/>
              <a:gd name="connsiteY47" fmla="*/ 33338 h 681038"/>
              <a:gd name="connsiteX48" fmla="*/ 1529650 w 1748725"/>
              <a:gd name="connsiteY48" fmla="*/ 28575 h 681038"/>
              <a:gd name="connsiteX49" fmla="*/ 1515363 w 1748725"/>
              <a:gd name="connsiteY49" fmla="*/ 23813 h 681038"/>
              <a:gd name="connsiteX50" fmla="*/ 1496313 w 1748725"/>
              <a:gd name="connsiteY50" fmla="*/ 19050 h 681038"/>
              <a:gd name="connsiteX51" fmla="*/ 1467738 w 1748725"/>
              <a:gd name="connsiteY51" fmla="*/ 9525 h 681038"/>
              <a:gd name="connsiteX52" fmla="*/ 1434400 w 1748725"/>
              <a:gd name="connsiteY52" fmla="*/ 0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48725" h="681038">
                <a:moveTo>
                  <a:pt x="15175" y="681038"/>
                </a:moveTo>
                <a:cubicBezTo>
                  <a:pt x="2718" y="662351"/>
                  <a:pt x="0" y="662726"/>
                  <a:pt x="888" y="633413"/>
                </a:cubicBezTo>
                <a:cubicBezTo>
                  <a:pt x="2142" y="592035"/>
                  <a:pt x="6153" y="550765"/>
                  <a:pt x="10413" y="509588"/>
                </a:cubicBezTo>
                <a:cubicBezTo>
                  <a:pt x="12071" y="493560"/>
                  <a:pt x="22257" y="486722"/>
                  <a:pt x="34225" y="476250"/>
                </a:cubicBezTo>
                <a:cubicBezTo>
                  <a:pt x="37102" y="473732"/>
                  <a:pt x="61636" y="455402"/>
                  <a:pt x="67563" y="452438"/>
                </a:cubicBezTo>
                <a:cubicBezTo>
                  <a:pt x="72053" y="450193"/>
                  <a:pt x="77042" y="449118"/>
                  <a:pt x="81850" y="447675"/>
                </a:cubicBezTo>
                <a:cubicBezTo>
                  <a:pt x="121966" y="435640"/>
                  <a:pt x="107647" y="439227"/>
                  <a:pt x="148525" y="433388"/>
                </a:cubicBezTo>
                <a:lnTo>
                  <a:pt x="548575" y="438150"/>
                </a:lnTo>
                <a:cubicBezTo>
                  <a:pt x="561371" y="438428"/>
                  <a:pt x="573994" y="441184"/>
                  <a:pt x="586675" y="442913"/>
                </a:cubicBezTo>
                <a:cubicBezTo>
                  <a:pt x="608920" y="445946"/>
                  <a:pt x="630977" y="450574"/>
                  <a:pt x="653350" y="452438"/>
                </a:cubicBezTo>
                <a:cubicBezTo>
                  <a:pt x="688190" y="455341"/>
                  <a:pt x="723224" y="455147"/>
                  <a:pt x="758125" y="457200"/>
                </a:cubicBezTo>
                <a:cubicBezTo>
                  <a:pt x="777208" y="458323"/>
                  <a:pt x="796225" y="460375"/>
                  <a:pt x="815275" y="461963"/>
                </a:cubicBezTo>
                <a:lnTo>
                  <a:pt x="1053400" y="457200"/>
                </a:lnTo>
                <a:cubicBezTo>
                  <a:pt x="1063050" y="456855"/>
                  <a:pt x="1072506" y="454332"/>
                  <a:pt x="1081975" y="452438"/>
                </a:cubicBezTo>
                <a:cubicBezTo>
                  <a:pt x="1104775" y="447878"/>
                  <a:pt x="1125850" y="437948"/>
                  <a:pt x="1148650" y="433388"/>
                </a:cubicBezTo>
                <a:cubicBezTo>
                  <a:pt x="1182537" y="426611"/>
                  <a:pt x="1194413" y="427193"/>
                  <a:pt x="1234375" y="423863"/>
                </a:cubicBezTo>
                <a:cubicBezTo>
                  <a:pt x="1239138" y="422275"/>
                  <a:pt x="1243836" y="420479"/>
                  <a:pt x="1248663" y="419100"/>
                </a:cubicBezTo>
                <a:cubicBezTo>
                  <a:pt x="1255792" y="417063"/>
                  <a:pt x="1274382" y="413384"/>
                  <a:pt x="1282000" y="409575"/>
                </a:cubicBezTo>
                <a:cubicBezTo>
                  <a:pt x="1287120" y="407015"/>
                  <a:pt x="1290858" y="401860"/>
                  <a:pt x="1296288" y="400050"/>
                </a:cubicBezTo>
                <a:cubicBezTo>
                  <a:pt x="1305449" y="396997"/>
                  <a:pt x="1315362" y="397015"/>
                  <a:pt x="1324863" y="395288"/>
                </a:cubicBezTo>
                <a:cubicBezTo>
                  <a:pt x="1332827" y="393840"/>
                  <a:pt x="1340738" y="392113"/>
                  <a:pt x="1348675" y="390525"/>
                </a:cubicBezTo>
                <a:cubicBezTo>
                  <a:pt x="1355025" y="385763"/>
                  <a:pt x="1360355" y="379186"/>
                  <a:pt x="1367725" y="376238"/>
                </a:cubicBezTo>
                <a:cubicBezTo>
                  <a:pt x="1376691" y="372652"/>
                  <a:pt x="1386831" y="373369"/>
                  <a:pt x="1396300" y="371475"/>
                </a:cubicBezTo>
                <a:cubicBezTo>
                  <a:pt x="1410652" y="368605"/>
                  <a:pt x="1424875" y="365125"/>
                  <a:pt x="1439163" y="361950"/>
                </a:cubicBezTo>
                <a:cubicBezTo>
                  <a:pt x="1445513" y="357188"/>
                  <a:pt x="1451274" y="351518"/>
                  <a:pt x="1458213" y="347663"/>
                </a:cubicBezTo>
                <a:cubicBezTo>
                  <a:pt x="1521399" y="312560"/>
                  <a:pt x="1453530" y="354767"/>
                  <a:pt x="1496313" y="333375"/>
                </a:cubicBezTo>
                <a:cubicBezTo>
                  <a:pt x="1501432" y="330815"/>
                  <a:pt x="1505481" y="326410"/>
                  <a:pt x="1510600" y="323850"/>
                </a:cubicBezTo>
                <a:cubicBezTo>
                  <a:pt x="1518247" y="320027"/>
                  <a:pt x="1526766" y="318148"/>
                  <a:pt x="1534413" y="314325"/>
                </a:cubicBezTo>
                <a:cubicBezTo>
                  <a:pt x="1539532" y="311765"/>
                  <a:pt x="1543581" y="307360"/>
                  <a:pt x="1548700" y="304800"/>
                </a:cubicBezTo>
                <a:cubicBezTo>
                  <a:pt x="1556347" y="300977"/>
                  <a:pt x="1564730" y="298813"/>
                  <a:pt x="1572513" y="295275"/>
                </a:cubicBezTo>
                <a:cubicBezTo>
                  <a:pt x="1617983" y="274608"/>
                  <a:pt x="1585138" y="286305"/>
                  <a:pt x="1615375" y="276225"/>
                </a:cubicBezTo>
                <a:cubicBezTo>
                  <a:pt x="1621725" y="271463"/>
                  <a:pt x="1627966" y="266551"/>
                  <a:pt x="1634425" y="261938"/>
                </a:cubicBezTo>
                <a:cubicBezTo>
                  <a:pt x="1639083" y="258611"/>
                  <a:pt x="1644195" y="255927"/>
                  <a:pt x="1648713" y="252413"/>
                </a:cubicBezTo>
                <a:cubicBezTo>
                  <a:pt x="1685199" y="224035"/>
                  <a:pt x="1663884" y="233068"/>
                  <a:pt x="1691575" y="223838"/>
                </a:cubicBezTo>
                <a:cubicBezTo>
                  <a:pt x="1694750" y="219075"/>
                  <a:pt x="1696630" y="213126"/>
                  <a:pt x="1701100" y="209550"/>
                </a:cubicBezTo>
                <a:cubicBezTo>
                  <a:pt x="1705020" y="206414"/>
                  <a:pt x="1710898" y="207033"/>
                  <a:pt x="1715388" y="204788"/>
                </a:cubicBezTo>
                <a:cubicBezTo>
                  <a:pt x="1720507" y="202228"/>
                  <a:pt x="1724913" y="198438"/>
                  <a:pt x="1729675" y="195263"/>
                </a:cubicBezTo>
                <a:cubicBezTo>
                  <a:pt x="1732850" y="190500"/>
                  <a:pt x="1736640" y="186095"/>
                  <a:pt x="1739200" y="180975"/>
                </a:cubicBezTo>
                <a:cubicBezTo>
                  <a:pt x="1742619" y="174138"/>
                  <a:pt x="1747198" y="153748"/>
                  <a:pt x="1748725" y="147638"/>
                </a:cubicBezTo>
                <a:cubicBezTo>
                  <a:pt x="1747138" y="134938"/>
                  <a:pt x="1747330" y="121886"/>
                  <a:pt x="1743963" y="109538"/>
                </a:cubicBezTo>
                <a:cubicBezTo>
                  <a:pt x="1742142" y="102860"/>
                  <a:pt x="1725025" y="83749"/>
                  <a:pt x="1720150" y="80963"/>
                </a:cubicBezTo>
                <a:cubicBezTo>
                  <a:pt x="1714467" y="77716"/>
                  <a:pt x="1707394" y="77998"/>
                  <a:pt x="1701100" y="76200"/>
                </a:cubicBezTo>
                <a:cubicBezTo>
                  <a:pt x="1696273" y="74821"/>
                  <a:pt x="1691640" y="72817"/>
                  <a:pt x="1686813" y="71438"/>
                </a:cubicBezTo>
                <a:cubicBezTo>
                  <a:pt x="1680519" y="69640"/>
                  <a:pt x="1674057" y="68473"/>
                  <a:pt x="1667763" y="66675"/>
                </a:cubicBezTo>
                <a:cubicBezTo>
                  <a:pt x="1662936" y="65296"/>
                  <a:pt x="1658284" y="63356"/>
                  <a:pt x="1653475" y="61913"/>
                </a:cubicBezTo>
                <a:cubicBezTo>
                  <a:pt x="1646233" y="59741"/>
                  <a:pt x="1613006" y="50009"/>
                  <a:pt x="1601088" y="47625"/>
                </a:cubicBezTo>
                <a:cubicBezTo>
                  <a:pt x="1591619" y="45731"/>
                  <a:pt x="1582038" y="44450"/>
                  <a:pt x="1572513" y="42863"/>
                </a:cubicBezTo>
                <a:cubicBezTo>
                  <a:pt x="1564575" y="39688"/>
                  <a:pt x="1556810" y="36042"/>
                  <a:pt x="1548700" y="33338"/>
                </a:cubicBezTo>
                <a:cubicBezTo>
                  <a:pt x="1542490" y="31268"/>
                  <a:pt x="1535944" y="30373"/>
                  <a:pt x="1529650" y="28575"/>
                </a:cubicBezTo>
                <a:cubicBezTo>
                  <a:pt x="1524823" y="27196"/>
                  <a:pt x="1520190" y="25192"/>
                  <a:pt x="1515363" y="23813"/>
                </a:cubicBezTo>
                <a:cubicBezTo>
                  <a:pt x="1509069" y="22015"/>
                  <a:pt x="1502582" y="20931"/>
                  <a:pt x="1496313" y="19050"/>
                </a:cubicBezTo>
                <a:cubicBezTo>
                  <a:pt x="1486696" y="16165"/>
                  <a:pt x="1477583" y="11494"/>
                  <a:pt x="1467738" y="9525"/>
                </a:cubicBezTo>
                <a:cubicBezTo>
                  <a:pt x="1440444" y="4067"/>
                  <a:pt x="1451165" y="8383"/>
                  <a:pt x="14344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6657975" y="2066925"/>
            <a:ext cx="681038" cy="242888"/>
          </a:xfrm>
          <a:custGeom>
            <a:avLst/>
            <a:gdLst>
              <a:gd name="connsiteX0" fmla="*/ 681038 w 681038"/>
              <a:gd name="connsiteY0" fmla="*/ 0 h 242888"/>
              <a:gd name="connsiteX1" fmla="*/ 542925 w 681038"/>
              <a:gd name="connsiteY1" fmla="*/ 4763 h 242888"/>
              <a:gd name="connsiteX2" fmla="*/ 514350 w 681038"/>
              <a:gd name="connsiteY2" fmla="*/ 14288 h 242888"/>
              <a:gd name="connsiteX3" fmla="*/ 490538 w 681038"/>
              <a:gd name="connsiteY3" fmla="*/ 28575 h 242888"/>
              <a:gd name="connsiteX4" fmla="*/ 476250 w 681038"/>
              <a:gd name="connsiteY4" fmla="*/ 57150 h 242888"/>
              <a:gd name="connsiteX5" fmla="*/ 471488 w 681038"/>
              <a:gd name="connsiteY5" fmla="*/ 71438 h 242888"/>
              <a:gd name="connsiteX6" fmla="*/ 452438 w 681038"/>
              <a:gd name="connsiteY6" fmla="*/ 109538 h 242888"/>
              <a:gd name="connsiteX7" fmla="*/ 433388 w 681038"/>
              <a:gd name="connsiteY7" fmla="*/ 157163 h 242888"/>
              <a:gd name="connsiteX8" fmla="*/ 428625 w 681038"/>
              <a:gd name="connsiteY8" fmla="*/ 171450 h 242888"/>
              <a:gd name="connsiteX9" fmla="*/ 414338 w 681038"/>
              <a:gd name="connsiteY9" fmla="*/ 190500 h 242888"/>
              <a:gd name="connsiteX10" fmla="*/ 381000 w 681038"/>
              <a:gd name="connsiteY10" fmla="*/ 223838 h 242888"/>
              <a:gd name="connsiteX11" fmla="*/ 366713 w 681038"/>
              <a:gd name="connsiteY11" fmla="*/ 233363 h 242888"/>
              <a:gd name="connsiteX12" fmla="*/ 323850 w 681038"/>
              <a:gd name="connsiteY12" fmla="*/ 242888 h 242888"/>
              <a:gd name="connsiteX13" fmla="*/ 157163 w 681038"/>
              <a:gd name="connsiteY13" fmla="*/ 238125 h 242888"/>
              <a:gd name="connsiteX14" fmla="*/ 104775 w 681038"/>
              <a:gd name="connsiteY14" fmla="*/ 195263 h 242888"/>
              <a:gd name="connsiteX15" fmla="*/ 85725 w 681038"/>
              <a:gd name="connsiteY15" fmla="*/ 185738 h 242888"/>
              <a:gd name="connsiteX16" fmla="*/ 42863 w 681038"/>
              <a:gd name="connsiteY16" fmla="*/ 147638 h 242888"/>
              <a:gd name="connsiteX17" fmla="*/ 33338 w 681038"/>
              <a:gd name="connsiteY17" fmla="*/ 128588 h 242888"/>
              <a:gd name="connsiteX18" fmla="*/ 19050 w 681038"/>
              <a:gd name="connsiteY18" fmla="*/ 109538 h 242888"/>
              <a:gd name="connsiteX19" fmla="*/ 0 w 681038"/>
              <a:gd name="connsiteY19" fmla="*/ 90488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1038" h="242888">
                <a:moveTo>
                  <a:pt x="681038" y="0"/>
                </a:moveTo>
                <a:cubicBezTo>
                  <a:pt x="635000" y="1588"/>
                  <a:pt x="588822" y="829"/>
                  <a:pt x="542925" y="4763"/>
                </a:cubicBezTo>
                <a:cubicBezTo>
                  <a:pt x="532921" y="5620"/>
                  <a:pt x="522959" y="9122"/>
                  <a:pt x="514350" y="14288"/>
                </a:cubicBezTo>
                <a:lnTo>
                  <a:pt x="490538" y="28575"/>
                </a:lnTo>
                <a:cubicBezTo>
                  <a:pt x="478563" y="64496"/>
                  <a:pt x="494718" y="20213"/>
                  <a:pt x="476250" y="57150"/>
                </a:cubicBezTo>
                <a:cubicBezTo>
                  <a:pt x="474005" y="61640"/>
                  <a:pt x="473565" y="66868"/>
                  <a:pt x="471488" y="71438"/>
                </a:cubicBezTo>
                <a:cubicBezTo>
                  <a:pt x="465613" y="84364"/>
                  <a:pt x="456928" y="96068"/>
                  <a:pt x="452438" y="109538"/>
                </a:cubicBezTo>
                <a:cubicBezTo>
                  <a:pt x="430763" y="174563"/>
                  <a:pt x="454407" y="108121"/>
                  <a:pt x="433388" y="157163"/>
                </a:cubicBezTo>
                <a:cubicBezTo>
                  <a:pt x="431410" y="161777"/>
                  <a:pt x="431116" y="167091"/>
                  <a:pt x="428625" y="171450"/>
                </a:cubicBezTo>
                <a:cubicBezTo>
                  <a:pt x="424687" y="178342"/>
                  <a:pt x="419100" y="184150"/>
                  <a:pt x="414338" y="190500"/>
                </a:cubicBezTo>
                <a:cubicBezTo>
                  <a:pt x="405955" y="215648"/>
                  <a:pt x="413752" y="202003"/>
                  <a:pt x="381000" y="223838"/>
                </a:cubicBezTo>
                <a:cubicBezTo>
                  <a:pt x="376238" y="227013"/>
                  <a:pt x="372143" y="231553"/>
                  <a:pt x="366713" y="233363"/>
                </a:cubicBezTo>
                <a:cubicBezTo>
                  <a:pt x="343264" y="241178"/>
                  <a:pt x="357377" y="237300"/>
                  <a:pt x="323850" y="242888"/>
                </a:cubicBezTo>
                <a:cubicBezTo>
                  <a:pt x="268288" y="241300"/>
                  <a:pt x="212584" y="242388"/>
                  <a:pt x="157163" y="238125"/>
                </a:cubicBezTo>
                <a:cubicBezTo>
                  <a:pt x="136685" y="236550"/>
                  <a:pt x="115179" y="200465"/>
                  <a:pt x="104775" y="195263"/>
                </a:cubicBezTo>
                <a:lnTo>
                  <a:pt x="85725" y="185738"/>
                </a:lnTo>
                <a:cubicBezTo>
                  <a:pt x="53103" y="153116"/>
                  <a:pt x="68358" y="164635"/>
                  <a:pt x="42863" y="147638"/>
                </a:cubicBezTo>
                <a:cubicBezTo>
                  <a:pt x="39688" y="141288"/>
                  <a:pt x="37101" y="134608"/>
                  <a:pt x="33338" y="128588"/>
                </a:cubicBezTo>
                <a:cubicBezTo>
                  <a:pt x="29131" y="121857"/>
                  <a:pt x="24216" y="115565"/>
                  <a:pt x="19050" y="109538"/>
                </a:cubicBezTo>
                <a:cubicBezTo>
                  <a:pt x="19023" y="109507"/>
                  <a:pt x="4243" y="94731"/>
                  <a:pt x="0" y="904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41911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Set&lt;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&gt;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HashSet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&gt;();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Set&lt;String&gt; set=new </a:t>
            </a:r>
            <a:r>
              <a:rPr lang="en-US" altLang="ko-KR" sz="1600" dirty="0" err="1" smtClean="0"/>
              <a:t>HashSet</a:t>
            </a:r>
            <a:r>
              <a:rPr lang="en-US" altLang="ko-KR" sz="1600" dirty="0" smtClean="0"/>
              <a:t>&lt;String&gt;();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값 추가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값은 순차적으로 입력되지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.add(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set.add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장용석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set.add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임태균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set.add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홍지성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set.add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차준</a:t>
            </a:r>
            <a:r>
              <a:rPr lang="ko-KR" altLang="en-US" sz="1600" dirty="0"/>
              <a:t>식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같은 값은 추가되지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set.add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홍지성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크기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set.size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값 삭제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set.remove</a:t>
            </a:r>
            <a:r>
              <a:rPr lang="en-US" altLang="ko-KR" sz="1600" dirty="0" smtClean="0"/>
              <a:t>( object ); //</a:t>
            </a:r>
            <a:r>
              <a:rPr lang="ko-KR" altLang="en-US" sz="1600" dirty="0" smtClean="0"/>
              <a:t>일치하는 객체가 존재하면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set.clear</a:t>
            </a:r>
            <a:r>
              <a:rPr lang="en-US" altLang="ko-KR" sz="1600" dirty="0" smtClean="0"/>
              <a:t>() ; set</a:t>
            </a:r>
            <a:r>
              <a:rPr lang="ko-KR" altLang="en-US" sz="1600" dirty="0" smtClean="0"/>
              <a:t>의 모든 내용삭제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배열로 복사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set.size</a:t>
            </a:r>
            <a:r>
              <a:rPr lang="en-US" altLang="ko-KR" sz="1600" dirty="0" smtClean="0"/>
              <a:t>()];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set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toArray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배열명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786182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6248" y="342900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750727" y="35361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4505321" y="3143234"/>
            <a:ext cx="1347787" cy="333375"/>
          </a:xfrm>
          <a:custGeom>
            <a:avLst/>
            <a:gdLst>
              <a:gd name="connsiteX0" fmla="*/ 1347787 w 1347787"/>
              <a:gd name="connsiteY0" fmla="*/ 261938 h 333375"/>
              <a:gd name="connsiteX1" fmla="*/ 1328737 w 1347787"/>
              <a:gd name="connsiteY1" fmla="*/ 233363 h 333375"/>
              <a:gd name="connsiteX2" fmla="*/ 1319212 w 1347787"/>
              <a:gd name="connsiteY2" fmla="*/ 219075 h 333375"/>
              <a:gd name="connsiteX3" fmla="*/ 1314450 w 1347787"/>
              <a:gd name="connsiteY3" fmla="*/ 204788 h 333375"/>
              <a:gd name="connsiteX4" fmla="*/ 1304925 w 1347787"/>
              <a:gd name="connsiteY4" fmla="*/ 190500 h 333375"/>
              <a:gd name="connsiteX5" fmla="*/ 1300162 w 1347787"/>
              <a:gd name="connsiteY5" fmla="*/ 171450 h 333375"/>
              <a:gd name="connsiteX6" fmla="*/ 1290637 w 1347787"/>
              <a:gd name="connsiteY6" fmla="*/ 152400 h 333375"/>
              <a:gd name="connsiteX7" fmla="*/ 1285875 w 1347787"/>
              <a:gd name="connsiteY7" fmla="*/ 138113 h 333375"/>
              <a:gd name="connsiteX8" fmla="*/ 1271587 w 1347787"/>
              <a:gd name="connsiteY8" fmla="*/ 123825 h 333375"/>
              <a:gd name="connsiteX9" fmla="*/ 1252537 w 1347787"/>
              <a:gd name="connsiteY9" fmla="*/ 90488 h 333375"/>
              <a:gd name="connsiteX10" fmla="*/ 1223962 w 1347787"/>
              <a:gd name="connsiteY10" fmla="*/ 71438 h 333375"/>
              <a:gd name="connsiteX11" fmla="*/ 1209675 w 1347787"/>
              <a:gd name="connsiteY11" fmla="*/ 61913 h 333375"/>
              <a:gd name="connsiteX12" fmla="*/ 1190625 w 1347787"/>
              <a:gd name="connsiteY12" fmla="*/ 57150 h 333375"/>
              <a:gd name="connsiteX13" fmla="*/ 1162050 w 1347787"/>
              <a:gd name="connsiteY13" fmla="*/ 42863 h 333375"/>
              <a:gd name="connsiteX14" fmla="*/ 1133475 w 1347787"/>
              <a:gd name="connsiteY14" fmla="*/ 28575 h 333375"/>
              <a:gd name="connsiteX15" fmla="*/ 1090612 w 1347787"/>
              <a:gd name="connsiteY15" fmla="*/ 23813 h 333375"/>
              <a:gd name="connsiteX16" fmla="*/ 1052512 w 1347787"/>
              <a:gd name="connsiteY16" fmla="*/ 14288 h 333375"/>
              <a:gd name="connsiteX17" fmla="*/ 985837 w 1347787"/>
              <a:gd name="connsiteY17" fmla="*/ 4763 h 333375"/>
              <a:gd name="connsiteX18" fmla="*/ 957262 w 1347787"/>
              <a:gd name="connsiteY18" fmla="*/ 0 h 333375"/>
              <a:gd name="connsiteX19" fmla="*/ 566737 w 1347787"/>
              <a:gd name="connsiteY19" fmla="*/ 4763 h 333375"/>
              <a:gd name="connsiteX20" fmla="*/ 547687 w 1347787"/>
              <a:gd name="connsiteY20" fmla="*/ 9525 h 333375"/>
              <a:gd name="connsiteX21" fmla="*/ 500062 w 1347787"/>
              <a:gd name="connsiteY21" fmla="*/ 28575 h 333375"/>
              <a:gd name="connsiteX22" fmla="*/ 471487 w 1347787"/>
              <a:gd name="connsiteY22" fmla="*/ 38100 h 333375"/>
              <a:gd name="connsiteX23" fmla="*/ 457200 w 1347787"/>
              <a:gd name="connsiteY23" fmla="*/ 42863 h 333375"/>
              <a:gd name="connsiteX24" fmla="*/ 438150 w 1347787"/>
              <a:gd name="connsiteY24" fmla="*/ 52388 h 333375"/>
              <a:gd name="connsiteX25" fmla="*/ 423862 w 1347787"/>
              <a:gd name="connsiteY25" fmla="*/ 61913 h 333375"/>
              <a:gd name="connsiteX26" fmla="*/ 404812 w 1347787"/>
              <a:gd name="connsiteY26" fmla="*/ 66675 h 333375"/>
              <a:gd name="connsiteX27" fmla="*/ 371475 w 1347787"/>
              <a:gd name="connsiteY27" fmla="*/ 85725 h 333375"/>
              <a:gd name="connsiteX28" fmla="*/ 323850 w 1347787"/>
              <a:gd name="connsiteY28" fmla="*/ 109538 h 333375"/>
              <a:gd name="connsiteX29" fmla="*/ 304800 w 1347787"/>
              <a:gd name="connsiteY29" fmla="*/ 123825 h 333375"/>
              <a:gd name="connsiteX30" fmla="*/ 290512 w 1347787"/>
              <a:gd name="connsiteY30" fmla="*/ 128588 h 333375"/>
              <a:gd name="connsiteX31" fmla="*/ 276225 w 1347787"/>
              <a:gd name="connsiteY31" fmla="*/ 142875 h 333375"/>
              <a:gd name="connsiteX32" fmla="*/ 238125 w 1347787"/>
              <a:gd name="connsiteY32" fmla="*/ 161925 h 333375"/>
              <a:gd name="connsiteX33" fmla="*/ 209550 w 1347787"/>
              <a:gd name="connsiteY33" fmla="*/ 180975 h 333375"/>
              <a:gd name="connsiteX34" fmla="*/ 195262 w 1347787"/>
              <a:gd name="connsiteY34" fmla="*/ 190500 h 333375"/>
              <a:gd name="connsiteX35" fmla="*/ 161925 w 1347787"/>
              <a:gd name="connsiteY35" fmla="*/ 209550 h 333375"/>
              <a:gd name="connsiteX36" fmla="*/ 128587 w 1347787"/>
              <a:gd name="connsiteY36" fmla="*/ 238125 h 333375"/>
              <a:gd name="connsiteX37" fmla="*/ 114300 w 1347787"/>
              <a:gd name="connsiteY37" fmla="*/ 252413 h 333375"/>
              <a:gd name="connsiteX38" fmla="*/ 85725 w 1347787"/>
              <a:gd name="connsiteY38" fmla="*/ 266700 h 333375"/>
              <a:gd name="connsiteX39" fmla="*/ 66675 w 1347787"/>
              <a:gd name="connsiteY39" fmla="*/ 280988 h 333375"/>
              <a:gd name="connsiteX40" fmla="*/ 19050 w 1347787"/>
              <a:gd name="connsiteY40" fmla="*/ 314325 h 333375"/>
              <a:gd name="connsiteX41" fmla="*/ 0 w 1347787"/>
              <a:gd name="connsiteY41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47787" h="333375">
                <a:moveTo>
                  <a:pt x="1347787" y="261938"/>
                </a:moveTo>
                <a:lnTo>
                  <a:pt x="1328737" y="233363"/>
                </a:lnTo>
                <a:lnTo>
                  <a:pt x="1319212" y="219075"/>
                </a:lnTo>
                <a:cubicBezTo>
                  <a:pt x="1317625" y="214313"/>
                  <a:pt x="1316695" y="209278"/>
                  <a:pt x="1314450" y="204788"/>
                </a:cubicBezTo>
                <a:cubicBezTo>
                  <a:pt x="1311890" y="199668"/>
                  <a:pt x="1307180" y="195761"/>
                  <a:pt x="1304925" y="190500"/>
                </a:cubicBezTo>
                <a:cubicBezTo>
                  <a:pt x="1302347" y="184484"/>
                  <a:pt x="1302460" y="177579"/>
                  <a:pt x="1300162" y="171450"/>
                </a:cubicBezTo>
                <a:cubicBezTo>
                  <a:pt x="1297669" y="164803"/>
                  <a:pt x="1293434" y="158926"/>
                  <a:pt x="1290637" y="152400"/>
                </a:cubicBezTo>
                <a:cubicBezTo>
                  <a:pt x="1288660" y="147786"/>
                  <a:pt x="1288660" y="142290"/>
                  <a:pt x="1285875" y="138113"/>
                </a:cubicBezTo>
                <a:cubicBezTo>
                  <a:pt x="1282139" y="132509"/>
                  <a:pt x="1275502" y="129306"/>
                  <a:pt x="1271587" y="123825"/>
                </a:cubicBezTo>
                <a:cubicBezTo>
                  <a:pt x="1265570" y="115401"/>
                  <a:pt x="1261108" y="97988"/>
                  <a:pt x="1252537" y="90488"/>
                </a:cubicBezTo>
                <a:cubicBezTo>
                  <a:pt x="1243922" y="82950"/>
                  <a:pt x="1233487" y="77788"/>
                  <a:pt x="1223962" y="71438"/>
                </a:cubicBezTo>
                <a:cubicBezTo>
                  <a:pt x="1219200" y="68263"/>
                  <a:pt x="1215228" y="63301"/>
                  <a:pt x="1209675" y="61913"/>
                </a:cubicBezTo>
                <a:lnTo>
                  <a:pt x="1190625" y="57150"/>
                </a:lnTo>
                <a:cubicBezTo>
                  <a:pt x="1149676" y="29852"/>
                  <a:pt x="1201486" y="62580"/>
                  <a:pt x="1162050" y="42863"/>
                </a:cubicBezTo>
                <a:cubicBezTo>
                  <a:pt x="1145597" y="34637"/>
                  <a:pt x="1151427" y="31567"/>
                  <a:pt x="1133475" y="28575"/>
                </a:cubicBezTo>
                <a:cubicBezTo>
                  <a:pt x="1119295" y="26212"/>
                  <a:pt x="1104900" y="25400"/>
                  <a:pt x="1090612" y="23813"/>
                </a:cubicBezTo>
                <a:cubicBezTo>
                  <a:pt x="1077912" y="20638"/>
                  <a:pt x="1065312" y="17031"/>
                  <a:pt x="1052512" y="14288"/>
                </a:cubicBezTo>
                <a:cubicBezTo>
                  <a:pt x="1029771" y="9415"/>
                  <a:pt x="1009054" y="8080"/>
                  <a:pt x="985837" y="4763"/>
                </a:cubicBezTo>
                <a:cubicBezTo>
                  <a:pt x="976278" y="3397"/>
                  <a:pt x="966787" y="1588"/>
                  <a:pt x="957262" y="0"/>
                </a:cubicBezTo>
                <a:lnTo>
                  <a:pt x="566737" y="4763"/>
                </a:lnTo>
                <a:cubicBezTo>
                  <a:pt x="560193" y="4915"/>
                  <a:pt x="553956" y="7644"/>
                  <a:pt x="547687" y="9525"/>
                </a:cubicBezTo>
                <a:cubicBezTo>
                  <a:pt x="484513" y="28477"/>
                  <a:pt x="547795" y="9482"/>
                  <a:pt x="500062" y="28575"/>
                </a:cubicBezTo>
                <a:cubicBezTo>
                  <a:pt x="490740" y="32304"/>
                  <a:pt x="481012" y="34925"/>
                  <a:pt x="471487" y="38100"/>
                </a:cubicBezTo>
                <a:cubicBezTo>
                  <a:pt x="466725" y="39688"/>
                  <a:pt x="461690" y="40618"/>
                  <a:pt x="457200" y="42863"/>
                </a:cubicBezTo>
                <a:cubicBezTo>
                  <a:pt x="450850" y="46038"/>
                  <a:pt x="444314" y="48866"/>
                  <a:pt x="438150" y="52388"/>
                </a:cubicBezTo>
                <a:cubicBezTo>
                  <a:pt x="433180" y="55228"/>
                  <a:pt x="429123" y="59658"/>
                  <a:pt x="423862" y="61913"/>
                </a:cubicBezTo>
                <a:cubicBezTo>
                  <a:pt x="417846" y="64491"/>
                  <a:pt x="411162" y="65088"/>
                  <a:pt x="404812" y="66675"/>
                </a:cubicBezTo>
                <a:cubicBezTo>
                  <a:pt x="355400" y="99618"/>
                  <a:pt x="431886" y="49478"/>
                  <a:pt x="371475" y="85725"/>
                </a:cubicBezTo>
                <a:cubicBezTo>
                  <a:pt x="330973" y="110026"/>
                  <a:pt x="357711" y="101072"/>
                  <a:pt x="323850" y="109538"/>
                </a:cubicBezTo>
                <a:cubicBezTo>
                  <a:pt x="317500" y="114300"/>
                  <a:pt x="311692" y="119887"/>
                  <a:pt x="304800" y="123825"/>
                </a:cubicBezTo>
                <a:cubicBezTo>
                  <a:pt x="300441" y="126316"/>
                  <a:pt x="294689" y="125803"/>
                  <a:pt x="290512" y="128588"/>
                </a:cubicBezTo>
                <a:cubicBezTo>
                  <a:pt x="284908" y="132324"/>
                  <a:pt x="281907" y="139259"/>
                  <a:pt x="276225" y="142875"/>
                </a:cubicBezTo>
                <a:cubicBezTo>
                  <a:pt x="264246" y="150498"/>
                  <a:pt x="249939" y="154049"/>
                  <a:pt x="238125" y="161925"/>
                </a:cubicBezTo>
                <a:lnTo>
                  <a:pt x="209550" y="180975"/>
                </a:lnTo>
                <a:cubicBezTo>
                  <a:pt x="204787" y="184150"/>
                  <a:pt x="199841" y="187066"/>
                  <a:pt x="195262" y="190500"/>
                </a:cubicBezTo>
                <a:cubicBezTo>
                  <a:pt x="172196" y="207800"/>
                  <a:pt x="183742" y="202278"/>
                  <a:pt x="161925" y="209550"/>
                </a:cubicBezTo>
                <a:cubicBezTo>
                  <a:pt x="126464" y="245011"/>
                  <a:pt x="171363" y="201460"/>
                  <a:pt x="128587" y="238125"/>
                </a:cubicBezTo>
                <a:cubicBezTo>
                  <a:pt x="123473" y="242508"/>
                  <a:pt x="119474" y="248101"/>
                  <a:pt x="114300" y="252413"/>
                </a:cubicBezTo>
                <a:cubicBezTo>
                  <a:pt x="101991" y="262671"/>
                  <a:pt x="100043" y="261928"/>
                  <a:pt x="85725" y="266700"/>
                </a:cubicBezTo>
                <a:cubicBezTo>
                  <a:pt x="79375" y="271463"/>
                  <a:pt x="73178" y="276436"/>
                  <a:pt x="66675" y="280988"/>
                </a:cubicBezTo>
                <a:cubicBezTo>
                  <a:pt x="51776" y="291418"/>
                  <a:pt x="33197" y="302200"/>
                  <a:pt x="19050" y="314325"/>
                </a:cubicBezTo>
                <a:lnTo>
                  <a:pt x="0" y="3333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00744" y="3429000"/>
            <a:ext cx="60008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차준식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891208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6343040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16886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510362" y="3429000"/>
            <a:ext cx="60008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장용석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00826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6952658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626504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115190" y="3429000"/>
            <a:ext cx="60008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홍지성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105654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7557486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31332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7724808" y="3429000"/>
            <a:ext cx="60008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임태</a:t>
            </a:r>
            <a:r>
              <a:rPr lang="ko-KR" altLang="en-US" sz="1000" dirty="0">
                <a:solidFill>
                  <a:schemeClr val="tx1"/>
                </a:solidFill>
              </a:rPr>
              <a:t>균</a:t>
            </a:r>
          </a:p>
        </p:txBody>
      </p:sp>
      <p:sp>
        <p:nvSpPr>
          <p:cNvPr id="47" name="자유형 46"/>
          <p:cNvSpPr/>
          <p:nvPr/>
        </p:nvSpPr>
        <p:spPr>
          <a:xfrm>
            <a:off x="7715272" y="3662347"/>
            <a:ext cx="119063" cy="115070"/>
          </a:xfrm>
          <a:custGeom>
            <a:avLst/>
            <a:gdLst>
              <a:gd name="connsiteX0" fmla="*/ 0 w 119063"/>
              <a:gd name="connsiteY0" fmla="*/ 0 h 115070"/>
              <a:gd name="connsiteX1" fmla="*/ 9525 w 119063"/>
              <a:gd name="connsiteY1" fmla="*/ 19050 h 115070"/>
              <a:gd name="connsiteX2" fmla="*/ 14288 w 119063"/>
              <a:gd name="connsiteY2" fmla="*/ 33337 h 115070"/>
              <a:gd name="connsiteX3" fmla="*/ 23813 w 119063"/>
              <a:gd name="connsiteY3" fmla="*/ 47625 h 115070"/>
              <a:gd name="connsiteX4" fmla="*/ 42863 w 119063"/>
              <a:gd name="connsiteY4" fmla="*/ 80962 h 115070"/>
              <a:gd name="connsiteX5" fmla="*/ 71438 w 119063"/>
              <a:gd name="connsiteY5" fmla="*/ 100012 h 115070"/>
              <a:gd name="connsiteX6" fmla="*/ 90488 w 119063"/>
              <a:gd name="connsiteY6" fmla="*/ 109537 h 115070"/>
              <a:gd name="connsiteX7" fmla="*/ 119063 w 119063"/>
              <a:gd name="connsiteY7" fmla="*/ 114300 h 11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63" h="115070">
                <a:moveTo>
                  <a:pt x="0" y="0"/>
                </a:moveTo>
                <a:cubicBezTo>
                  <a:pt x="3175" y="6350"/>
                  <a:pt x="6728" y="12525"/>
                  <a:pt x="9525" y="19050"/>
                </a:cubicBezTo>
                <a:cubicBezTo>
                  <a:pt x="11503" y="23664"/>
                  <a:pt x="12043" y="28847"/>
                  <a:pt x="14288" y="33337"/>
                </a:cubicBezTo>
                <a:cubicBezTo>
                  <a:pt x="16848" y="38457"/>
                  <a:pt x="20973" y="42655"/>
                  <a:pt x="23813" y="47625"/>
                </a:cubicBezTo>
                <a:cubicBezTo>
                  <a:pt x="27423" y="53943"/>
                  <a:pt x="36232" y="75160"/>
                  <a:pt x="42863" y="80962"/>
                </a:cubicBezTo>
                <a:cubicBezTo>
                  <a:pt x="51478" y="88500"/>
                  <a:pt x="61199" y="94892"/>
                  <a:pt x="71438" y="100012"/>
                </a:cubicBezTo>
                <a:cubicBezTo>
                  <a:pt x="77788" y="103187"/>
                  <a:pt x="83841" y="107044"/>
                  <a:pt x="90488" y="109537"/>
                </a:cubicBezTo>
                <a:cubicBezTo>
                  <a:pt x="105242" y="115070"/>
                  <a:pt x="106570" y="114300"/>
                  <a:pt x="119063" y="114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8167104" y="3662347"/>
            <a:ext cx="157786" cy="104775"/>
          </a:xfrm>
          <a:custGeom>
            <a:avLst/>
            <a:gdLst>
              <a:gd name="connsiteX0" fmla="*/ 0 w 157786"/>
              <a:gd name="connsiteY0" fmla="*/ 104775 h 104775"/>
              <a:gd name="connsiteX1" fmla="*/ 28575 w 157786"/>
              <a:gd name="connsiteY1" fmla="*/ 100012 h 104775"/>
              <a:gd name="connsiteX2" fmla="*/ 76200 w 157786"/>
              <a:gd name="connsiteY2" fmla="*/ 85725 h 104775"/>
              <a:gd name="connsiteX3" fmla="*/ 90488 w 157786"/>
              <a:gd name="connsiteY3" fmla="*/ 80962 h 104775"/>
              <a:gd name="connsiteX4" fmla="*/ 119063 w 157786"/>
              <a:gd name="connsiteY4" fmla="*/ 61912 h 104775"/>
              <a:gd name="connsiteX5" fmla="*/ 133350 w 157786"/>
              <a:gd name="connsiteY5" fmla="*/ 52387 h 104775"/>
              <a:gd name="connsiteX6" fmla="*/ 157163 w 157786"/>
              <a:gd name="connsiteY6" fmla="*/ 9525 h 104775"/>
              <a:gd name="connsiteX7" fmla="*/ 157163 w 157786"/>
              <a:gd name="connsiteY7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86" h="104775">
                <a:moveTo>
                  <a:pt x="0" y="104775"/>
                </a:moveTo>
                <a:cubicBezTo>
                  <a:pt x="9525" y="103187"/>
                  <a:pt x="19106" y="101906"/>
                  <a:pt x="28575" y="100012"/>
                </a:cubicBezTo>
                <a:cubicBezTo>
                  <a:pt x="46574" y="96412"/>
                  <a:pt x="57969" y="91802"/>
                  <a:pt x="76200" y="85725"/>
                </a:cubicBezTo>
                <a:cubicBezTo>
                  <a:pt x="80963" y="84137"/>
                  <a:pt x="86311" y="83747"/>
                  <a:pt x="90488" y="80962"/>
                </a:cubicBezTo>
                <a:lnTo>
                  <a:pt x="119063" y="61912"/>
                </a:lnTo>
                <a:lnTo>
                  <a:pt x="133350" y="52387"/>
                </a:lnTo>
                <a:cubicBezTo>
                  <a:pt x="144259" y="36023"/>
                  <a:pt x="153570" y="27486"/>
                  <a:pt x="157163" y="9525"/>
                </a:cubicBezTo>
                <a:cubicBezTo>
                  <a:pt x="157786" y="6412"/>
                  <a:pt x="157163" y="3175"/>
                  <a:pt x="1571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840950" y="36520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251323" y="5464983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72132" y="4214818"/>
            <a:ext cx="5253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*set</a:t>
            </a:r>
            <a:r>
              <a:rPr lang="ko-KR" altLang="en-US" sz="1600" b="1" dirty="0" smtClean="0"/>
              <a:t>의 값 얻기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검색의 기능이 없음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1.Iterator</a:t>
            </a:r>
            <a:r>
              <a:rPr lang="ko-KR" altLang="en-US" sz="1600" dirty="0" smtClean="0"/>
              <a:t>에 제어권 이양</a:t>
            </a:r>
            <a:endParaRPr lang="en-US" altLang="ko-KR" sz="1600" dirty="0" smtClean="0"/>
          </a:p>
          <a:p>
            <a:r>
              <a:rPr lang="en-US" altLang="ko-KR" sz="1600" dirty="0" err="1" smtClean="0"/>
              <a:t>Iterator</a:t>
            </a:r>
            <a:r>
              <a:rPr lang="en-US" altLang="ko-KR" sz="1600" dirty="0" smtClean="0"/>
              <a:t>&lt;Generic&gt; </a:t>
            </a:r>
            <a:r>
              <a:rPr lang="en-US" altLang="ko-KR" sz="1600" dirty="0" err="1" smtClean="0"/>
              <a:t>ita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set.iterator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사용하여 다음 요소가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존재하는 지 판단</a:t>
            </a:r>
            <a:endParaRPr lang="en-US" altLang="ko-KR" sz="1600" dirty="0"/>
          </a:p>
          <a:p>
            <a:r>
              <a:rPr lang="en-US" altLang="ko-KR" sz="1600" dirty="0" smtClean="0"/>
              <a:t>while( </a:t>
            </a:r>
            <a:r>
              <a:rPr lang="en-US" altLang="ko-KR" sz="1600" dirty="0" err="1" smtClean="0"/>
              <a:t>ita.hasNext</a:t>
            </a:r>
            <a:r>
              <a:rPr lang="en-US" altLang="ko-KR" sz="1600" dirty="0" smtClean="0"/>
              <a:t>() ){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ita.next</a:t>
            </a:r>
            <a:r>
              <a:rPr lang="en-US" altLang="ko-KR" sz="1600" dirty="0" smtClean="0"/>
              <a:t>(); //</a:t>
            </a:r>
            <a:r>
              <a:rPr lang="ko-KR" altLang="en-US" sz="1600" dirty="0" smtClean="0"/>
              <a:t>요소의 값을 얻고 포인터를 다음으로 이동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71414"/>
            <a:ext cx="800105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아래의 </a:t>
            </a:r>
            <a:r>
              <a:rPr lang="en-US" altLang="ko-KR" dirty="0" err="1" smtClean="0"/>
              <a:t>InputDialog</a:t>
            </a:r>
            <a:r>
              <a:rPr lang="ko-KR" altLang="en-US" dirty="0" smtClean="0"/>
              <a:t>에 입력값을 넣어 처리하는 프로그램을 작성하세요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입력 데이터가 </a:t>
            </a:r>
            <a:r>
              <a:rPr lang="en-US" altLang="ko-KR" sz="1400" dirty="0" smtClean="0"/>
              <a:t>CSV</a:t>
            </a:r>
            <a:r>
              <a:rPr lang="ko-KR" altLang="en-US" sz="1400" dirty="0" smtClean="0"/>
              <a:t>형태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자바점수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점수가 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를 사용하여 구분되어 입력됨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라면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WorkVO</a:t>
            </a:r>
            <a:r>
              <a:rPr lang="ko-KR" altLang="en-US" sz="1400" dirty="0" smtClean="0"/>
              <a:t>객체를 생성하여 입력값을 넣고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WorkVO</a:t>
            </a:r>
            <a:r>
              <a:rPr lang="ko-KR" altLang="en-US" sz="1400" dirty="0" smtClean="0"/>
              <a:t>객체를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에 추가하는 작업을 할것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CSV</a:t>
            </a:r>
            <a:r>
              <a:rPr lang="ko-KR" altLang="en-US" sz="1400" dirty="0" smtClean="0"/>
              <a:t>형태가 아닌</a:t>
            </a:r>
            <a:r>
              <a:rPr lang="en-US" altLang="ko-KR" sz="1400" dirty="0" smtClean="0"/>
              <a:t> “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이 입력되면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에 들어있는 값을 </a:t>
            </a:r>
            <a:r>
              <a:rPr lang="en-US" altLang="ko-KR" sz="1400" dirty="0" smtClean="0"/>
              <a:t>console</a:t>
            </a:r>
            <a:r>
              <a:rPr lang="ko-KR" altLang="en-US" sz="1400" dirty="0" smtClean="0"/>
              <a:t>에 모두 출력 후 종료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이름     자바  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  총</a:t>
            </a:r>
            <a:r>
              <a:rPr lang="ko-KR" altLang="en-US" sz="1400" dirty="0"/>
              <a:t>점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강다</a:t>
            </a:r>
            <a:r>
              <a:rPr lang="ko-KR" altLang="en-US" sz="1400" dirty="0" err="1"/>
              <a:t>연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     </a:t>
            </a:r>
            <a:r>
              <a:rPr lang="en-US" altLang="ko-KR" sz="1400" dirty="0" smtClean="0"/>
              <a:t>92       xx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김다</a:t>
            </a:r>
            <a:r>
              <a:rPr lang="ko-KR" altLang="en-US" sz="1400" dirty="0"/>
              <a:t>영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98       96       xxx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CSV</a:t>
            </a:r>
            <a:r>
              <a:rPr lang="ko-KR" altLang="en-US" sz="1400" dirty="0" smtClean="0"/>
              <a:t>형태가 아닌 </a:t>
            </a:r>
            <a:r>
              <a:rPr lang="en-US" altLang="ko-KR" sz="1400" dirty="0" smtClean="0"/>
              <a:t>“Y” 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“y”</a:t>
            </a:r>
            <a:r>
              <a:rPr lang="ko-KR" altLang="en-US" sz="1400" dirty="0" smtClean="0"/>
              <a:t>입력되면 출력하지 않고 종료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1928826" cy="11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71604" y="442913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입력데이터를 저장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2071670" y="471488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59832" y="4907173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자바점수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오라클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endCxn id="4" idx="3"/>
          </p:cNvCxnSpPr>
          <p:nvPr/>
        </p:nvCxnSpPr>
        <p:spPr>
          <a:xfrm rot="10800000" flipV="1">
            <a:off x="3255078" y="4572007"/>
            <a:ext cx="531104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4744" y="4429132"/>
            <a:ext cx="146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WorkVO</a:t>
            </a:r>
            <a:r>
              <a:rPr lang="ko-KR" altLang="en-US" sz="1400" dirty="0" smtClean="0"/>
              <a:t>가 필요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endCxn id="12" idx="3"/>
          </p:cNvCxnSpPr>
          <p:nvPr/>
        </p:nvCxnSpPr>
        <p:spPr>
          <a:xfrm rot="10800000" flipV="1">
            <a:off x="5182454" y="4572007"/>
            <a:ext cx="389679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2132" y="4429132"/>
            <a:ext cx="172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java.util.List</a:t>
            </a:r>
            <a:r>
              <a:rPr lang="ko-KR" altLang="en-US" sz="1400" dirty="0" smtClean="0"/>
              <a:t>가 필요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29124" y="50720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강다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0628" y="50720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2132" y="50720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7686" y="4929198"/>
            <a:ext cx="185738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7686" y="485776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wVO</a:t>
            </a:r>
            <a:endParaRPr lang="ko-KR" altLang="en-US" sz="11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5214950"/>
            <a:ext cx="1928826" cy="11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/>
          <p:nvPr/>
        </p:nvCxnSpPr>
        <p:spPr>
          <a:xfrm rot="10800000">
            <a:off x="3571868" y="5929330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0496" y="5857892"/>
            <a:ext cx="2488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입력된 값이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두 개 가지고 있으면</a:t>
            </a:r>
            <a:endParaRPr lang="en-US" altLang="ko-KR" sz="1100" dirty="0" smtClean="0"/>
          </a:p>
          <a:p>
            <a:r>
              <a:rPr lang="en-US" altLang="ko-KR" sz="1100" dirty="0" smtClean="0"/>
              <a:t>List</a:t>
            </a:r>
            <a:r>
              <a:rPr lang="ko-KR" altLang="en-US" sz="1100" dirty="0" smtClean="0"/>
              <a:t>에 추가된 데이터라고 판단</a:t>
            </a:r>
            <a:endParaRPr lang="ko-KR" altLang="en-US" sz="1100" dirty="0"/>
          </a:p>
        </p:txBody>
      </p:sp>
      <p:sp>
        <p:nvSpPr>
          <p:cNvPr id="27" name="자유형 26"/>
          <p:cNvSpPr/>
          <p:nvPr/>
        </p:nvSpPr>
        <p:spPr>
          <a:xfrm>
            <a:off x="3524250" y="4991100"/>
            <a:ext cx="901700" cy="996950"/>
          </a:xfrm>
          <a:custGeom>
            <a:avLst/>
            <a:gdLst>
              <a:gd name="connsiteX0" fmla="*/ 0 w 901700"/>
              <a:gd name="connsiteY0" fmla="*/ 996950 h 996950"/>
              <a:gd name="connsiteX1" fmla="*/ 6350 w 901700"/>
              <a:gd name="connsiteY1" fmla="*/ 895350 h 996950"/>
              <a:gd name="connsiteX2" fmla="*/ 19050 w 901700"/>
              <a:gd name="connsiteY2" fmla="*/ 857250 h 996950"/>
              <a:gd name="connsiteX3" fmla="*/ 44450 w 901700"/>
              <a:gd name="connsiteY3" fmla="*/ 806450 h 996950"/>
              <a:gd name="connsiteX4" fmla="*/ 76200 w 901700"/>
              <a:gd name="connsiteY4" fmla="*/ 742950 h 996950"/>
              <a:gd name="connsiteX5" fmla="*/ 101600 w 901700"/>
              <a:gd name="connsiteY5" fmla="*/ 704850 h 996950"/>
              <a:gd name="connsiteX6" fmla="*/ 133350 w 901700"/>
              <a:gd name="connsiteY6" fmla="*/ 660400 h 996950"/>
              <a:gd name="connsiteX7" fmla="*/ 146050 w 901700"/>
              <a:gd name="connsiteY7" fmla="*/ 635000 h 996950"/>
              <a:gd name="connsiteX8" fmla="*/ 158750 w 901700"/>
              <a:gd name="connsiteY8" fmla="*/ 615950 h 996950"/>
              <a:gd name="connsiteX9" fmla="*/ 171450 w 901700"/>
              <a:gd name="connsiteY9" fmla="*/ 590550 h 996950"/>
              <a:gd name="connsiteX10" fmla="*/ 203200 w 901700"/>
              <a:gd name="connsiteY10" fmla="*/ 546100 h 996950"/>
              <a:gd name="connsiteX11" fmla="*/ 241300 w 901700"/>
              <a:gd name="connsiteY11" fmla="*/ 482600 h 996950"/>
              <a:gd name="connsiteX12" fmla="*/ 279400 w 901700"/>
              <a:gd name="connsiteY12" fmla="*/ 444500 h 996950"/>
              <a:gd name="connsiteX13" fmla="*/ 330200 w 901700"/>
              <a:gd name="connsiteY13" fmla="*/ 387350 h 996950"/>
              <a:gd name="connsiteX14" fmla="*/ 355600 w 901700"/>
              <a:gd name="connsiteY14" fmla="*/ 361950 h 996950"/>
              <a:gd name="connsiteX15" fmla="*/ 393700 w 901700"/>
              <a:gd name="connsiteY15" fmla="*/ 330200 h 996950"/>
              <a:gd name="connsiteX16" fmla="*/ 431800 w 901700"/>
              <a:gd name="connsiteY16" fmla="*/ 304800 h 996950"/>
              <a:gd name="connsiteX17" fmla="*/ 469900 w 901700"/>
              <a:gd name="connsiteY17" fmla="*/ 266700 h 996950"/>
              <a:gd name="connsiteX18" fmla="*/ 514350 w 901700"/>
              <a:gd name="connsiteY18" fmla="*/ 234950 h 996950"/>
              <a:gd name="connsiteX19" fmla="*/ 527050 w 901700"/>
              <a:gd name="connsiteY19" fmla="*/ 215900 h 996950"/>
              <a:gd name="connsiteX20" fmla="*/ 571500 w 901700"/>
              <a:gd name="connsiteY20" fmla="*/ 190500 h 996950"/>
              <a:gd name="connsiteX21" fmla="*/ 590550 w 901700"/>
              <a:gd name="connsiteY21" fmla="*/ 177800 h 996950"/>
              <a:gd name="connsiteX22" fmla="*/ 615950 w 901700"/>
              <a:gd name="connsiteY22" fmla="*/ 165100 h 996950"/>
              <a:gd name="connsiteX23" fmla="*/ 654050 w 901700"/>
              <a:gd name="connsiteY23" fmla="*/ 133350 h 996950"/>
              <a:gd name="connsiteX24" fmla="*/ 673100 w 901700"/>
              <a:gd name="connsiteY24" fmla="*/ 127000 h 996950"/>
              <a:gd name="connsiteX25" fmla="*/ 692150 w 901700"/>
              <a:gd name="connsiteY25" fmla="*/ 114300 h 996950"/>
              <a:gd name="connsiteX26" fmla="*/ 717550 w 901700"/>
              <a:gd name="connsiteY26" fmla="*/ 101600 h 996950"/>
              <a:gd name="connsiteX27" fmla="*/ 774700 w 901700"/>
              <a:gd name="connsiteY27" fmla="*/ 57150 h 996950"/>
              <a:gd name="connsiteX28" fmla="*/ 800100 w 901700"/>
              <a:gd name="connsiteY28" fmla="*/ 44450 h 996950"/>
              <a:gd name="connsiteX29" fmla="*/ 819150 w 901700"/>
              <a:gd name="connsiteY29" fmla="*/ 38100 h 996950"/>
              <a:gd name="connsiteX30" fmla="*/ 863600 w 901700"/>
              <a:gd name="connsiteY30" fmla="*/ 12700 h 996950"/>
              <a:gd name="connsiteX31" fmla="*/ 901700 w 901700"/>
              <a:gd name="connsiteY31" fmla="*/ 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1700" h="996950">
                <a:moveTo>
                  <a:pt x="0" y="996950"/>
                </a:moveTo>
                <a:cubicBezTo>
                  <a:pt x="2117" y="963083"/>
                  <a:pt x="1765" y="928972"/>
                  <a:pt x="6350" y="895350"/>
                </a:cubicBezTo>
                <a:cubicBezTo>
                  <a:pt x="8159" y="882086"/>
                  <a:pt x="14817" y="869950"/>
                  <a:pt x="19050" y="857250"/>
                </a:cubicBezTo>
                <a:cubicBezTo>
                  <a:pt x="31562" y="819714"/>
                  <a:pt x="17791" y="856436"/>
                  <a:pt x="44450" y="806450"/>
                </a:cubicBezTo>
                <a:cubicBezTo>
                  <a:pt x="55586" y="785569"/>
                  <a:pt x="63073" y="762641"/>
                  <a:pt x="76200" y="742950"/>
                </a:cubicBezTo>
                <a:cubicBezTo>
                  <a:pt x="84667" y="730250"/>
                  <a:pt x="92442" y="717061"/>
                  <a:pt x="101600" y="704850"/>
                </a:cubicBezTo>
                <a:cubicBezTo>
                  <a:pt x="109777" y="693947"/>
                  <a:pt x="125922" y="673399"/>
                  <a:pt x="133350" y="660400"/>
                </a:cubicBezTo>
                <a:cubicBezTo>
                  <a:pt x="138046" y="652181"/>
                  <a:pt x="141354" y="643219"/>
                  <a:pt x="146050" y="635000"/>
                </a:cubicBezTo>
                <a:cubicBezTo>
                  <a:pt x="149836" y="628374"/>
                  <a:pt x="154964" y="622576"/>
                  <a:pt x="158750" y="615950"/>
                </a:cubicBezTo>
                <a:cubicBezTo>
                  <a:pt x="163446" y="607731"/>
                  <a:pt x="166754" y="598769"/>
                  <a:pt x="171450" y="590550"/>
                </a:cubicBezTo>
                <a:cubicBezTo>
                  <a:pt x="189361" y="559205"/>
                  <a:pt x="180485" y="582444"/>
                  <a:pt x="203200" y="546100"/>
                </a:cubicBezTo>
                <a:cubicBezTo>
                  <a:pt x="227995" y="506427"/>
                  <a:pt x="202152" y="529577"/>
                  <a:pt x="241300" y="482600"/>
                </a:cubicBezTo>
                <a:cubicBezTo>
                  <a:pt x="252798" y="468802"/>
                  <a:pt x="269437" y="459444"/>
                  <a:pt x="279400" y="444500"/>
                </a:cubicBezTo>
                <a:cubicBezTo>
                  <a:pt x="302063" y="410506"/>
                  <a:pt x="286704" y="430846"/>
                  <a:pt x="330200" y="387350"/>
                </a:cubicBezTo>
                <a:cubicBezTo>
                  <a:pt x="338667" y="378883"/>
                  <a:pt x="345637" y="368592"/>
                  <a:pt x="355600" y="361950"/>
                </a:cubicBezTo>
                <a:cubicBezTo>
                  <a:pt x="423673" y="316568"/>
                  <a:pt x="320361" y="387242"/>
                  <a:pt x="393700" y="330200"/>
                </a:cubicBezTo>
                <a:cubicBezTo>
                  <a:pt x="405748" y="320829"/>
                  <a:pt x="421007" y="315593"/>
                  <a:pt x="431800" y="304800"/>
                </a:cubicBezTo>
                <a:cubicBezTo>
                  <a:pt x="444500" y="292100"/>
                  <a:pt x="455532" y="277476"/>
                  <a:pt x="469900" y="266700"/>
                </a:cubicBezTo>
                <a:cubicBezTo>
                  <a:pt x="501405" y="243071"/>
                  <a:pt x="486494" y="253521"/>
                  <a:pt x="514350" y="234950"/>
                </a:cubicBezTo>
                <a:cubicBezTo>
                  <a:pt x="518583" y="228600"/>
                  <a:pt x="521654" y="221296"/>
                  <a:pt x="527050" y="215900"/>
                </a:cubicBezTo>
                <a:cubicBezTo>
                  <a:pt x="537364" y="205586"/>
                  <a:pt x="559879" y="197141"/>
                  <a:pt x="571500" y="190500"/>
                </a:cubicBezTo>
                <a:cubicBezTo>
                  <a:pt x="578126" y="186714"/>
                  <a:pt x="583924" y="181586"/>
                  <a:pt x="590550" y="177800"/>
                </a:cubicBezTo>
                <a:cubicBezTo>
                  <a:pt x="598769" y="173104"/>
                  <a:pt x="608247" y="170602"/>
                  <a:pt x="615950" y="165100"/>
                </a:cubicBezTo>
                <a:cubicBezTo>
                  <a:pt x="648719" y="141694"/>
                  <a:pt x="620456" y="150147"/>
                  <a:pt x="654050" y="133350"/>
                </a:cubicBezTo>
                <a:cubicBezTo>
                  <a:pt x="660037" y="130357"/>
                  <a:pt x="667113" y="129993"/>
                  <a:pt x="673100" y="127000"/>
                </a:cubicBezTo>
                <a:cubicBezTo>
                  <a:pt x="679926" y="123587"/>
                  <a:pt x="685524" y="118086"/>
                  <a:pt x="692150" y="114300"/>
                </a:cubicBezTo>
                <a:cubicBezTo>
                  <a:pt x="700369" y="109604"/>
                  <a:pt x="709847" y="107102"/>
                  <a:pt x="717550" y="101600"/>
                </a:cubicBezTo>
                <a:cubicBezTo>
                  <a:pt x="766330" y="66757"/>
                  <a:pt x="696942" y="96029"/>
                  <a:pt x="774700" y="57150"/>
                </a:cubicBezTo>
                <a:cubicBezTo>
                  <a:pt x="783167" y="52917"/>
                  <a:pt x="791399" y="48179"/>
                  <a:pt x="800100" y="44450"/>
                </a:cubicBezTo>
                <a:cubicBezTo>
                  <a:pt x="806252" y="41813"/>
                  <a:pt x="813163" y="41093"/>
                  <a:pt x="819150" y="38100"/>
                </a:cubicBezTo>
                <a:cubicBezTo>
                  <a:pt x="864972" y="15189"/>
                  <a:pt x="807937" y="34965"/>
                  <a:pt x="863600" y="12700"/>
                </a:cubicBezTo>
                <a:cubicBezTo>
                  <a:pt x="876029" y="7728"/>
                  <a:pt x="901700" y="0"/>
                  <a:pt x="9017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86578" y="5715016"/>
            <a:ext cx="64294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6062054" y="4970585"/>
            <a:ext cx="968735" cy="852365"/>
          </a:xfrm>
          <a:custGeom>
            <a:avLst/>
            <a:gdLst>
              <a:gd name="connsiteX0" fmla="*/ 27596 w 968735"/>
              <a:gd name="connsiteY0" fmla="*/ 7815 h 852365"/>
              <a:gd name="connsiteX1" fmla="*/ 97446 w 968735"/>
              <a:gd name="connsiteY1" fmla="*/ 20515 h 852365"/>
              <a:gd name="connsiteX2" fmla="*/ 167296 w 968735"/>
              <a:gd name="connsiteY2" fmla="*/ 39565 h 852365"/>
              <a:gd name="connsiteX3" fmla="*/ 256196 w 968735"/>
              <a:gd name="connsiteY3" fmla="*/ 58615 h 852365"/>
              <a:gd name="connsiteX4" fmla="*/ 294296 w 968735"/>
              <a:gd name="connsiteY4" fmla="*/ 71315 h 852365"/>
              <a:gd name="connsiteX5" fmla="*/ 383196 w 968735"/>
              <a:gd name="connsiteY5" fmla="*/ 96715 h 852365"/>
              <a:gd name="connsiteX6" fmla="*/ 510196 w 968735"/>
              <a:gd name="connsiteY6" fmla="*/ 153865 h 852365"/>
              <a:gd name="connsiteX7" fmla="*/ 554646 w 968735"/>
              <a:gd name="connsiteY7" fmla="*/ 172915 h 852365"/>
              <a:gd name="connsiteX8" fmla="*/ 573696 w 968735"/>
              <a:gd name="connsiteY8" fmla="*/ 185615 h 852365"/>
              <a:gd name="connsiteX9" fmla="*/ 624496 w 968735"/>
              <a:gd name="connsiteY9" fmla="*/ 204665 h 852365"/>
              <a:gd name="connsiteX10" fmla="*/ 668946 w 968735"/>
              <a:gd name="connsiteY10" fmla="*/ 230065 h 852365"/>
              <a:gd name="connsiteX11" fmla="*/ 694346 w 968735"/>
              <a:gd name="connsiteY11" fmla="*/ 242765 h 852365"/>
              <a:gd name="connsiteX12" fmla="*/ 745146 w 968735"/>
              <a:gd name="connsiteY12" fmla="*/ 293565 h 852365"/>
              <a:gd name="connsiteX13" fmla="*/ 770546 w 968735"/>
              <a:gd name="connsiteY13" fmla="*/ 318965 h 852365"/>
              <a:gd name="connsiteX14" fmla="*/ 795946 w 968735"/>
              <a:gd name="connsiteY14" fmla="*/ 369765 h 852365"/>
              <a:gd name="connsiteX15" fmla="*/ 802296 w 968735"/>
              <a:gd name="connsiteY15" fmla="*/ 388815 h 852365"/>
              <a:gd name="connsiteX16" fmla="*/ 840396 w 968735"/>
              <a:gd name="connsiteY16" fmla="*/ 458665 h 852365"/>
              <a:gd name="connsiteX17" fmla="*/ 853096 w 968735"/>
              <a:gd name="connsiteY17" fmla="*/ 490415 h 852365"/>
              <a:gd name="connsiteX18" fmla="*/ 865796 w 968735"/>
              <a:gd name="connsiteY18" fmla="*/ 515815 h 852365"/>
              <a:gd name="connsiteX19" fmla="*/ 872146 w 968735"/>
              <a:gd name="connsiteY19" fmla="*/ 534865 h 852365"/>
              <a:gd name="connsiteX20" fmla="*/ 884846 w 968735"/>
              <a:gd name="connsiteY20" fmla="*/ 553915 h 852365"/>
              <a:gd name="connsiteX21" fmla="*/ 891196 w 968735"/>
              <a:gd name="connsiteY21" fmla="*/ 572965 h 852365"/>
              <a:gd name="connsiteX22" fmla="*/ 903896 w 968735"/>
              <a:gd name="connsiteY22" fmla="*/ 598365 h 852365"/>
              <a:gd name="connsiteX23" fmla="*/ 916596 w 968735"/>
              <a:gd name="connsiteY23" fmla="*/ 642815 h 852365"/>
              <a:gd name="connsiteX24" fmla="*/ 941996 w 968735"/>
              <a:gd name="connsiteY24" fmla="*/ 687265 h 852365"/>
              <a:gd name="connsiteX25" fmla="*/ 948346 w 968735"/>
              <a:gd name="connsiteY25" fmla="*/ 769815 h 852365"/>
              <a:gd name="connsiteX26" fmla="*/ 954696 w 968735"/>
              <a:gd name="connsiteY26" fmla="*/ 788865 h 852365"/>
              <a:gd name="connsiteX27" fmla="*/ 961046 w 968735"/>
              <a:gd name="connsiteY27" fmla="*/ 820615 h 852365"/>
              <a:gd name="connsiteX28" fmla="*/ 967396 w 968735"/>
              <a:gd name="connsiteY28" fmla="*/ 852365 h 85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68735" h="852365">
                <a:moveTo>
                  <a:pt x="27596" y="7815"/>
                </a:moveTo>
                <a:cubicBezTo>
                  <a:pt x="78526" y="24792"/>
                  <a:pt x="0" y="0"/>
                  <a:pt x="97446" y="20515"/>
                </a:cubicBezTo>
                <a:cubicBezTo>
                  <a:pt x="121062" y="25487"/>
                  <a:pt x="143883" y="33712"/>
                  <a:pt x="167296" y="39565"/>
                </a:cubicBezTo>
                <a:cubicBezTo>
                  <a:pt x="271013" y="65494"/>
                  <a:pt x="92986" y="15092"/>
                  <a:pt x="256196" y="58615"/>
                </a:cubicBezTo>
                <a:cubicBezTo>
                  <a:pt x="269131" y="62064"/>
                  <a:pt x="281474" y="67468"/>
                  <a:pt x="294296" y="71315"/>
                </a:cubicBezTo>
                <a:cubicBezTo>
                  <a:pt x="323815" y="80171"/>
                  <a:pt x="353958" y="86969"/>
                  <a:pt x="383196" y="96715"/>
                </a:cubicBezTo>
                <a:cubicBezTo>
                  <a:pt x="432347" y="113099"/>
                  <a:pt x="459759" y="120240"/>
                  <a:pt x="510196" y="153865"/>
                </a:cubicBezTo>
                <a:cubicBezTo>
                  <a:pt x="536508" y="171406"/>
                  <a:pt x="521842" y="164714"/>
                  <a:pt x="554646" y="172915"/>
                </a:cubicBezTo>
                <a:cubicBezTo>
                  <a:pt x="560996" y="177148"/>
                  <a:pt x="566870" y="182202"/>
                  <a:pt x="573696" y="185615"/>
                </a:cubicBezTo>
                <a:cubicBezTo>
                  <a:pt x="626318" y="211926"/>
                  <a:pt x="586025" y="188178"/>
                  <a:pt x="624496" y="204665"/>
                </a:cubicBezTo>
                <a:cubicBezTo>
                  <a:pt x="662874" y="221113"/>
                  <a:pt x="637060" y="211844"/>
                  <a:pt x="668946" y="230065"/>
                </a:cubicBezTo>
                <a:cubicBezTo>
                  <a:pt x="677165" y="234761"/>
                  <a:pt x="687074" y="236705"/>
                  <a:pt x="694346" y="242765"/>
                </a:cubicBezTo>
                <a:cubicBezTo>
                  <a:pt x="712743" y="258096"/>
                  <a:pt x="728213" y="276632"/>
                  <a:pt x="745146" y="293565"/>
                </a:cubicBezTo>
                <a:cubicBezTo>
                  <a:pt x="753613" y="302032"/>
                  <a:pt x="765191" y="308255"/>
                  <a:pt x="770546" y="318965"/>
                </a:cubicBezTo>
                <a:cubicBezTo>
                  <a:pt x="779013" y="335898"/>
                  <a:pt x="789959" y="351804"/>
                  <a:pt x="795946" y="369765"/>
                </a:cubicBezTo>
                <a:cubicBezTo>
                  <a:pt x="798063" y="376115"/>
                  <a:pt x="799659" y="382663"/>
                  <a:pt x="802296" y="388815"/>
                </a:cubicBezTo>
                <a:cubicBezTo>
                  <a:pt x="814817" y="418030"/>
                  <a:pt x="824381" y="426635"/>
                  <a:pt x="840396" y="458665"/>
                </a:cubicBezTo>
                <a:cubicBezTo>
                  <a:pt x="845494" y="468860"/>
                  <a:pt x="848467" y="479999"/>
                  <a:pt x="853096" y="490415"/>
                </a:cubicBezTo>
                <a:cubicBezTo>
                  <a:pt x="856941" y="499065"/>
                  <a:pt x="862067" y="507114"/>
                  <a:pt x="865796" y="515815"/>
                </a:cubicBezTo>
                <a:cubicBezTo>
                  <a:pt x="868433" y="521967"/>
                  <a:pt x="869153" y="528878"/>
                  <a:pt x="872146" y="534865"/>
                </a:cubicBezTo>
                <a:cubicBezTo>
                  <a:pt x="875559" y="541691"/>
                  <a:pt x="881433" y="547089"/>
                  <a:pt x="884846" y="553915"/>
                </a:cubicBezTo>
                <a:cubicBezTo>
                  <a:pt x="887839" y="559902"/>
                  <a:pt x="888559" y="566813"/>
                  <a:pt x="891196" y="572965"/>
                </a:cubicBezTo>
                <a:cubicBezTo>
                  <a:pt x="894925" y="581666"/>
                  <a:pt x="900572" y="589502"/>
                  <a:pt x="903896" y="598365"/>
                </a:cubicBezTo>
                <a:cubicBezTo>
                  <a:pt x="910000" y="614641"/>
                  <a:pt x="908920" y="627463"/>
                  <a:pt x="916596" y="642815"/>
                </a:cubicBezTo>
                <a:cubicBezTo>
                  <a:pt x="924228" y="658079"/>
                  <a:pt x="933529" y="672448"/>
                  <a:pt x="941996" y="687265"/>
                </a:cubicBezTo>
                <a:cubicBezTo>
                  <a:pt x="944113" y="714782"/>
                  <a:pt x="944923" y="742430"/>
                  <a:pt x="948346" y="769815"/>
                </a:cubicBezTo>
                <a:cubicBezTo>
                  <a:pt x="949176" y="776457"/>
                  <a:pt x="953073" y="782371"/>
                  <a:pt x="954696" y="788865"/>
                </a:cubicBezTo>
                <a:cubicBezTo>
                  <a:pt x="957314" y="799336"/>
                  <a:pt x="958428" y="810144"/>
                  <a:pt x="961046" y="820615"/>
                </a:cubicBezTo>
                <a:cubicBezTo>
                  <a:pt x="968735" y="851370"/>
                  <a:pt x="967396" y="828109"/>
                  <a:pt x="967396" y="85236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71080" y="557214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71868" y="5429264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데이터가 들어오면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627280" y="5357826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 </a:t>
            </a:r>
            <a:r>
              <a:rPr lang="ko-KR" altLang="en-US" sz="1100" dirty="0" smtClean="0"/>
              <a:t>추가</a:t>
            </a:r>
            <a:endParaRPr lang="ko-KR" altLang="en-US" sz="1100" dirty="0"/>
          </a:p>
        </p:txBody>
      </p:sp>
      <p:sp>
        <p:nvSpPr>
          <p:cNvPr id="33" name="자유형 32"/>
          <p:cNvSpPr/>
          <p:nvPr/>
        </p:nvSpPr>
        <p:spPr>
          <a:xfrm>
            <a:off x="6805303" y="6108700"/>
            <a:ext cx="143325" cy="160398"/>
          </a:xfrm>
          <a:custGeom>
            <a:avLst/>
            <a:gdLst>
              <a:gd name="connsiteX0" fmla="*/ 8247 w 143325"/>
              <a:gd name="connsiteY0" fmla="*/ 0 h 160398"/>
              <a:gd name="connsiteX1" fmla="*/ 27297 w 143325"/>
              <a:gd name="connsiteY1" fmla="*/ 101600 h 160398"/>
              <a:gd name="connsiteX2" fmla="*/ 46347 w 143325"/>
              <a:gd name="connsiteY2" fmla="*/ 120650 h 160398"/>
              <a:gd name="connsiteX3" fmla="*/ 65397 w 143325"/>
              <a:gd name="connsiteY3" fmla="*/ 127000 h 160398"/>
              <a:gd name="connsiteX4" fmla="*/ 109847 w 143325"/>
              <a:gd name="connsiteY4" fmla="*/ 152400 h 160398"/>
              <a:gd name="connsiteX5" fmla="*/ 128897 w 143325"/>
              <a:gd name="connsiteY5" fmla="*/ 158750 h 1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325" h="160398">
                <a:moveTo>
                  <a:pt x="8247" y="0"/>
                </a:moveTo>
                <a:cubicBezTo>
                  <a:pt x="12607" y="56684"/>
                  <a:pt x="0" y="68844"/>
                  <a:pt x="27297" y="101600"/>
                </a:cubicBezTo>
                <a:cubicBezTo>
                  <a:pt x="33046" y="108499"/>
                  <a:pt x="38875" y="115669"/>
                  <a:pt x="46347" y="120650"/>
                </a:cubicBezTo>
                <a:cubicBezTo>
                  <a:pt x="51916" y="124363"/>
                  <a:pt x="59245" y="124363"/>
                  <a:pt x="65397" y="127000"/>
                </a:cubicBezTo>
                <a:cubicBezTo>
                  <a:pt x="143325" y="160398"/>
                  <a:pt x="46074" y="120514"/>
                  <a:pt x="109847" y="152400"/>
                </a:cubicBezTo>
                <a:cubicBezTo>
                  <a:pt x="115834" y="155393"/>
                  <a:pt x="128897" y="158750"/>
                  <a:pt x="128897" y="158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7270750" y="6102350"/>
            <a:ext cx="177800" cy="158750"/>
          </a:xfrm>
          <a:custGeom>
            <a:avLst/>
            <a:gdLst>
              <a:gd name="connsiteX0" fmla="*/ 177800 w 177800"/>
              <a:gd name="connsiteY0" fmla="*/ 0 h 158750"/>
              <a:gd name="connsiteX1" fmla="*/ 158750 w 177800"/>
              <a:gd name="connsiteY1" fmla="*/ 12700 h 158750"/>
              <a:gd name="connsiteX2" fmla="*/ 152400 w 177800"/>
              <a:gd name="connsiteY2" fmla="*/ 44450 h 158750"/>
              <a:gd name="connsiteX3" fmla="*/ 120650 w 177800"/>
              <a:gd name="connsiteY3" fmla="*/ 101600 h 158750"/>
              <a:gd name="connsiteX4" fmla="*/ 101600 w 177800"/>
              <a:gd name="connsiteY4" fmla="*/ 114300 h 158750"/>
              <a:gd name="connsiteX5" fmla="*/ 76200 w 177800"/>
              <a:gd name="connsiteY5" fmla="*/ 133350 h 158750"/>
              <a:gd name="connsiteX6" fmla="*/ 31750 w 177800"/>
              <a:gd name="connsiteY6" fmla="*/ 146050 h 158750"/>
              <a:gd name="connsiteX7" fmla="*/ 0 w 177800"/>
              <a:gd name="connsiteY7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800" h="158750">
                <a:moveTo>
                  <a:pt x="177800" y="0"/>
                </a:moveTo>
                <a:cubicBezTo>
                  <a:pt x="171450" y="4233"/>
                  <a:pt x="162536" y="6074"/>
                  <a:pt x="158750" y="12700"/>
                </a:cubicBezTo>
                <a:cubicBezTo>
                  <a:pt x="153395" y="22071"/>
                  <a:pt x="155018" y="33979"/>
                  <a:pt x="152400" y="44450"/>
                </a:cubicBezTo>
                <a:cubicBezTo>
                  <a:pt x="147768" y="62978"/>
                  <a:pt x="134839" y="92141"/>
                  <a:pt x="120650" y="101600"/>
                </a:cubicBezTo>
                <a:cubicBezTo>
                  <a:pt x="114300" y="105833"/>
                  <a:pt x="107810" y="109864"/>
                  <a:pt x="101600" y="114300"/>
                </a:cubicBezTo>
                <a:cubicBezTo>
                  <a:pt x="92988" y="120451"/>
                  <a:pt x="85389" y="128099"/>
                  <a:pt x="76200" y="133350"/>
                </a:cubicBezTo>
                <a:cubicBezTo>
                  <a:pt x="68587" y="137700"/>
                  <a:pt x="37936" y="144283"/>
                  <a:pt x="31750" y="146050"/>
                </a:cubicBezTo>
                <a:cubicBezTo>
                  <a:pt x="13441" y="151281"/>
                  <a:pt x="14988" y="151256"/>
                  <a:pt x="0" y="158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00892" y="616778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7000892" y="492919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김다</a:t>
            </a:r>
            <a:r>
              <a:rPr lang="ko-KR" altLang="en-US" sz="1000" dirty="0" smtClean="0">
                <a:solidFill>
                  <a:schemeClr val="tx1"/>
                </a:solidFill>
              </a:rPr>
              <a:t>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72396" y="492919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43900" y="492919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29454" y="4786322"/>
            <a:ext cx="185738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454" y="471488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wVO</a:t>
            </a:r>
            <a:endParaRPr lang="ko-KR" altLang="en-US" sz="1100" dirty="0"/>
          </a:p>
        </p:txBody>
      </p:sp>
      <p:sp>
        <p:nvSpPr>
          <p:cNvPr id="41" name="자유형 40"/>
          <p:cNvSpPr/>
          <p:nvPr/>
        </p:nvSpPr>
        <p:spPr>
          <a:xfrm>
            <a:off x="3422650" y="4578350"/>
            <a:ext cx="3543300" cy="1460500"/>
          </a:xfrm>
          <a:custGeom>
            <a:avLst/>
            <a:gdLst>
              <a:gd name="connsiteX0" fmla="*/ 0 w 3543300"/>
              <a:gd name="connsiteY0" fmla="*/ 1460500 h 1460500"/>
              <a:gd name="connsiteX1" fmla="*/ 6350 w 3543300"/>
              <a:gd name="connsiteY1" fmla="*/ 1390650 h 1460500"/>
              <a:gd name="connsiteX2" fmla="*/ 12700 w 3543300"/>
              <a:gd name="connsiteY2" fmla="*/ 1282700 h 1460500"/>
              <a:gd name="connsiteX3" fmla="*/ 25400 w 3543300"/>
              <a:gd name="connsiteY3" fmla="*/ 1250950 h 1460500"/>
              <a:gd name="connsiteX4" fmla="*/ 31750 w 3543300"/>
              <a:gd name="connsiteY4" fmla="*/ 1225550 h 1460500"/>
              <a:gd name="connsiteX5" fmla="*/ 63500 w 3543300"/>
              <a:gd name="connsiteY5" fmla="*/ 1066800 h 1460500"/>
              <a:gd name="connsiteX6" fmla="*/ 88900 w 3543300"/>
              <a:gd name="connsiteY6" fmla="*/ 984250 h 1460500"/>
              <a:gd name="connsiteX7" fmla="*/ 95250 w 3543300"/>
              <a:gd name="connsiteY7" fmla="*/ 946150 h 1460500"/>
              <a:gd name="connsiteX8" fmla="*/ 120650 w 3543300"/>
              <a:gd name="connsiteY8" fmla="*/ 863600 h 1460500"/>
              <a:gd name="connsiteX9" fmla="*/ 146050 w 3543300"/>
              <a:gd name="connsiteY9" fmla="*/ 774700 h 1460500"/>
              <a:gd name="connsiteX10" fmla="*/ 158750 w 3543300"/>
              <a:gd name="connsiteY10" fmla="*/ 723900 h 1460500"/>
              <a:gd name="connsiteX11" fmla="*/ 165100 w 3543300"/>
              <a:gd name="connsiteY11" fmla="*/ 698500 h 1460500"/>
              <a:gd name="connsiteX12" fmla="*/ 177800 w 3543300"/>
              <a:gd name="connsiteY12" fmla="*/ 679450 h 1460500"/>
              <a:gd name="connsiteX13" fmla="*/ 190500 w 3543300"/>
              <a:gd name="connsiteY13" fmla="*/ 641350 h 1460500"/>
              <a:gd name="connsiteX14" fmla="*/ 209550 w 3543300"/>
              <a:gd name="connsiteY14" fmla="*/ 596900 h 1460500"/>
              <a:gd name="connsiteX15" fmla="*/ 234950 w 3543300"/>
              <a:gd name="connsiteY15" fmla="*/ 527050 h 1460500"/>
              <a:gd name="connsiteX16" fmla="*/ 247650 w 3543300"/>
              <a:gd name="connsiteY16" fmla="*/ 508000 h 1460500"/>
              <a:gd name="connsiteX17" fmla="*/ 254000 w 3543300"/>
              <a:gd name="connsiteY17" fmla="*/ 482600 h 1460500"/>
              <a:gd name="connsiteX18" fmla="*/ 279400 w 3543300"/>
              <a:gd name="connsiteY18" fmla="*/ 444500 h 1460500"/>
              <a:gd name="connsiteX19" fmla="*/ 311150 w 3543300"/>
              <a:gd name="connsiteY19" fmla="*/ 406400 h 1460500"/>
              <a:gd name="connsiteX20" fmla="*/ 361950 w 3543300"/>
              <a:gd name="connsiteY20" fmla="*/ 342900 h 1460500"/>
              <a:gd name="connsiteX21" fmla="*/ 387350 w 3543300"/>
              <a:gd name="connsiteY21" fmla="*/ 317500 h 1460500"/>
              <a:gd name="connsiteX22" fmla="*/ 406400 w 3543300"/>
              <a:gd name="connsiteY22" fmla="*/ 298450 h 1460500"/>
              <a:gd name="connsiteX23" fmla="*/ 431800 w 3543300"/>
              <a:gd name="connsiteY23" fmla="*/ 279400 h 1460500"/>
              <a:gd name="connsiteX24" fmla="*/ 476250 w 3543300"/>
              <a:gd name="connsiteY24" fmla="*/ 241300 h 1460500"/>
              <a:gd name="connsiteX25" fmla="*/ 501650 w 3543300"/>
              <a:gd name="connsiteY25" fmla="*/ 222250 h 1460500"/>
              <a:gd name="connsiteX26" fmla="*/ 584200 w 3543300"/>
              <a:gd name="connsiteY26" fmla="*/ 171450 h 1460500"/>
              <a:gd name="connsiteX27" fmla="*/ 654050 w 3543300"/>
              <a:gd name="connsiteY27" fmla="*/ 152400 h 1460500"/>
              <a:gd name="connsiteX28" fmla="*/ 692150 w 3543300"/>
              <a:gd name="connsiteY28" fmla="*/ 146050 h 1460500"/>
              <a:gd name="connsiteX29" fmla="*/ 730250 w 3543300"/>
              <a:gd name="connsiteY29" fmla="*/ 133350 h 1460500"/>
              <a:gd name="connsiteX30" fmla="*/ 774700 w 3543300"/>
              <a:gd name="connsiteY30" fmla="*/ 120650 h 1460500"/>
              <a:gd name="connsiteX31" fmla="*/ 793750 w 3543300"/>
              <a:gd name="connsiteY31" fmla="*/ 114300 h 1460500"/>
              <a:gd name="connsiteX32" fmla="*/ 876300 w 3543300"/>
              <a:gd name="connsiteY32" fmla="*/ 107950 h 1460500"/>
              <a:gd name="connsiteX33" fmla="*/ 1009650 w 3543300"/>
              <a:gd name="connsiteY33" fmla="*/ 88900 h 1460500"/>
              <a:gd name="connsiteX34" fmla="*/ 1073150 w 3543300"/>
              <a:gd name="connsiteY34" fmla="*/ 82550 h 1460500"/>
              <a:gd name="connsiteX35" fmla="*/ 1104900 w 3543300"/>
              <a:gd name="connsiteY35" fmla="*/ 76200 h 1460500"/>
              <a:gd name="connsiteX36" fmla="*/ 1238250 w 3543300"/>
              <a:gd name="connsiteY36" fmla="*/ 57150 h 1460500"/>
              <a:gd name="connsiteX37" fmla="*/ 1339850 w 3543300"/>
              <a:gd name="connsiteY37" fmla="*/ 44450 h 1460500"/>
              <a:gd name="connsiteX38" fmla="*/ 1441450 w 3543300"/>
              <a:gd name="connsiteY38" fmla="*/ 25400 h 1460500"/>
              <a:gd name="connsiteX39" fmla="*/ 1524000 w 3543300"/>
              <a:gd name="connsiteY39" fmla="*/ 19050 h 1460500"/>
              <a:gd name="connsiteX40" fmla="*/ 1568450 w 3543300"/>
              <a:gd name="connsiteY40" fmla="*/ 12700 h 1460500"/>
              <a:gd name="connsiteX41" fmla="*/ 1631950 w 3543300"/>
              <a:gd name="connsiteY41" fmla="*/ 0 h 1460500"/>
              <a:gd name="connsiteX42" fmla="*/ 2755900 w 3543300"/>
              <a:gd name="connsiteY42" fmla="*/ 6350 h 1460500"/>
              <a:gd name="connsiteX43" fmla="*/ 2781300 w 3543300"/>
              <a:gd name="connsiteY43" fmla="*/ 12700 h 1460500"/>
              <a:gd name="connsiteX44" fmla="*/ 2901950 w 3543300"/>
              <a:gd name="connsiteY44" fmla="*/ 31750 h 1460500"/>
              <a:gd name="connsiteX45" fmla="*/ 2940050 w 3543300"/>
              <a:gd name="connsiteY45" fmla="*/ 38100 h 1460500"/>
              <a:gd name="connsiteX46" fmla="*/ 3092450 w 3543300"/>
              <a:gd name="connsiteY46" fmla="*/ 44450 h 1460500"/>
              <a:gd name="connsiteX47" fmla="*/ 3143250 w 3543300"/>
              <a:gd name="connsiteY47" fmla="*/ 57150 h 1460500"/>
              <a:gd name="connsiteX48" fmla="*/ 3168650 w 3543300"/>
              <a:gd name="connsiteY48" fmla="*/ 63500 h 1460500"/>
              <a:gd name="connsiteX49" fmla="*/ 3232150 w 3543300"/>
              <a:gd name="connsiteY49" fmla="*/ 95250 h 1460500"/>
              <a:gd name="connsiteX50" fmla="*/ 3257550 w 3543300"/>
              <a:gd name="connsiteY50" fmla="*/ 107950 h 1460500"/>
              <a:gd name="connsiteX51" fmla="*/ 3302000 w 3543300"/>
              <a:gd name="connsiteY51" fmla="*/ 120650 h 1460500"/>
              <a:gd name="connsiteX52" fmla="*/ 3340100 w 3543300"/>
              <a:gd name="connsiteY52" fmla="*/ 139700 h 1460500"/>
              <a:gd name="connsiteX53" fmla="*/ 3384550 w 3543300"/>
              <a:gd name="connsiteY53" fmla="*/ 158750 h 1460500"/>
              <a:gd name="connsiteX54" fmla="*/ 3448050 w 3543300"/>
              <a:gd name="connsiteY54" fmla="*/ 190500 h 1460500"/>
              <a:gd name="connsiteX55" fmla="*/ 3473450 w 3543300"/>
              <a:gd name="connsiteY55" fmla="*/ 209550 h 1460500"/>
              <a:gd name="connsiteX56" fmla="*/ 3517900 w 3543300"/>
              <a:gd name="connsiteY56" fmla="*/ 234950 h 1460500"/>
              <a:gd name="connsiteX57" fmla="*/ 3543300 w 3543300"/>
              <a:gd name="connsiteY57" fmla="*/ 260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543300" h="1460500">
                <a:moveTo>
                  <a:pt x="0" y="1460500"/>
                </a:moveTo>
                <a:cubicBezTo>
                  <a:pt x="2117" y="1437217"/>
                  <a:pt x="4684" y="1413970"/>
                  <a:pt x="6350" y="1390650"/>
                </a:cubicBezTo>
                <a:cubicBezTo>
                  <a:pt x="8918" y="1354696"/>
                  <a:pt x="7830" y="1318415"/>
                  <a:pt x="12700" y="1282700"/>
                </a:cubicBezTo>
                <a:cubicBezTo>
                  <a:pt x="14240" y="1271406"/>
                  <a:pt x="21795" y="1261764"/>
                  <a:pt x="25400" y="1250950"/>
                </a:cubicBezTo>
                <a:cubicBezTo>
                  <a:pt x="28160" y="1242671"/>
                  <a:pt x="29633" y="1234017"/>
                  <a:pt x="31750" y="1225550"/>
                </a:cubicBezTo>
                <a:cubicBezTo>
                  <a:pt x="45936" y="1090779"/>
                  <a:pt x="26365" y="1141070"/>
                  <a:pt x="63500" y="1066800"/>
                </a:cubicBezTo>
                <a:cubicBezTo>
                  <a:pt x="78922" y="974267"/>
                  <a:pt x="56738" y="1088778"/>
                  <a:pt x="88900" y="984250"/>
                </a:cubicBezTo>
                <a:cubicBezTo>
                  <a:pt x="92686" y="971944"/>
                  <a:pt x="92355" y="958695"/>
                  <a:pt x="95250" y="946150"/>
                </a:cubicBezTo>
                <a:cubicBezTo>
                  <a:pt x="101392" y="919536"/>
                  <a:pt x="111970" y="889641"/>
                  <a:pt x="120650" y="863600"/>
                </a:cubicBezTo>
                <a:cubicBezTo>
                  <a:pt x="130155" y="787557"/>
                  <a:pt x="118208" y="837344"/>
                  <a:pt x="146050" y="774700"/>
                </a:cubicBezTo>
                <a:cubicBezTo>
                  <a:pt x="153615" y="757679"/>
                  <a:pt x="154632" y="742431"/>
                  <a:pt x="158750" y="723900"/>
                </a:cubicBezTo>
                <a:cubicBezTo>
                  <a:pt x="160643" y="715381"/>
                  <a:pt x="161662" y="706522"/>
                  <a:pt x="165100" y="698500"/>
                </a:cubicBezTo>
                <a:cubicBezTo>
                  <a:pt x="168106" y="691485"/>
                  <a:pt x="174700" y="686424"/>
                  <a:pt x="177800" y="679450"/>
                </a:cubicBezTo>
                <a:cubicBezTo>
                  <a:pt x="183237" y="667217"/>
                  <a:pt x="185694" y="653845"/>
                  <a:pt x="190500" y="641350"/>
                </a:cubicBezTo>
                <a:cubicBezTo>
                  <a:pt x="196287" y="626304"/>
                  <a:pt x="203763" y="611946"/>
                  <a:pt x="209550" y="596900"/>
                </a:cubicBezTo>
                <a:cubicBezTo>
                  <a:pt x="219429" y="571215"/>
                  <a:pt x="222749" y="551451"/>
                  <a:pt x="234950" y="527050"/>
                </a:cubicBezTo>
                <a:cubicBezTo>
                  <a:pt x="238363" y="520224"/>
                  <a:pt x="243417" y="514350"/>
                  <a:pt x="247650" y="508000"/>
                </a:cubicBezTo>
                <a:cubicBezTo>
                  <a:pt x="249767" y="499533"/>
                  <a:pt x="250097" y="490406"/>
                  <a:pt x="254000" y="482600"/>
                </a:cubicBezTo>
                <a:cubicBezTo>
                  <a:pt x="260826" y="468948"/>
                  <a:pt x="270933" y="457200"/>
                  <a:pt x="279400" y="444500"/>
                </a:cubicBezTo>
                <a:cubicBezTo>
                  <a:pt x="297081" y="417978"/>
                  <a:pt x="286704" y="430846"/>
                  <a:pt x="311150" y="406400"/>
                </a:cubicBezTo>
                <a:cubicBezTo>
                  <a:pt x="324126" y="367471"/>
                  <a:pt x="312767" y="392083"/>
                  <a:pt x="361950" y="342900"/>
                </a:cubicBezTo>
                <a:lnTo>
                  <a:pt x="387350" y="317500"/>
                </a:lnTo>
                <a:cubicBezTo>
                  <a:pt x="393700" y="311150"/>
                  <a:pt x="399216" y="303838"/>
                  <a:pt x="406400" y="298450"/>
                </a:cubicBezTo>
                <a:cubicBezTo>
                  <a:pt x="414867" y="292100"/>
                  <a:pt x="423609" y="286102"/>
                  <a:pt x="431800" y="279400"/>
                </a:cubicBezTo>
                <a:cubicBezTo>
                  <a:pt x="446904" y="267043"/>
                  <a:pt x="461146" y="253657"/>
                  <a:pt x="476250" y="241300"/>
                </a:cubicBezTo>
                <a:cubicBezTo>
                  <a:pt x="484441" y="234598"/>
                  <a:pt x="492948" y="228274"/>
                  <a:pt x="501650" y="222250"/>
                </a:cubicBezTo>
                <a:cubicBezTo>
                  <a:pt x="530301" y="202414"/>
                  <a:pt x="553361" y="184667"/>
                  <a:pt x="584200" y="171450"/>
                </a:cubicBezTo>
                <a:cubicBezTo>
                  <a:pt x="599869" y="164735"/>
                  <a:pt x="648752" y="153283"/>
                  <a:pt x="654050" y="152400"/>
                </a:cubicBezTo>
                <a:cubicBezTo>
                  <a:pt x="666750" y="150283"/>
                  <a:pt x="679659" y="149173"/>
                  <a:pt x="692150" y="146050"/>
                </a:cubicBezTo>
                <a:cubicBezTo>
                  <a:pt x="705137" y="142803"/>
                  <a:pt x="717455" y="137287"/>
                  <a:pt x="730250" y="133350"/>
                </a:cubicBezTo>
                <a:cubicBezTo>
                  <a:pt x="744978" y="128818"/>
                  <a:pt x="759940" y="125078"/>
                  <a:pt x="774700" y="120650"/>
                </a:cubicBezTo>
                <a:cubicBezTo>
                  <a:pt x="781111" y="118727"/>
                  <a:pt x="787108" y="115130"/>
                  <a:pt x="793750" y="114300"/>
                </a:cubicBezTo>
                <a:cubicBezTo>
                  <a:pt x="821135" y="110877"/>
                  <a:pt x="848891" y="111175"/>
                  <a:pt x="876300" y="107950"/>
                </a:cubicBezTo>
                <a:cubicBezTo>
                  <a:pt x="920894" y="102704"/>
                  <a:pt x="964972" y="93368"/>
                  <a:pt x="1009650" y="88900"/>
                </a:cubicBezTo>
                <a:cubicBezTo>
                  <a:pt x="1030817" y="86783"/>
                  <a:pt x="1052064" y="85361"/>
                  <a:pt x="1073150" y="82550"/>
                </a:cubicBezTo>
                <a:cubicBezTo>
                  <a:pt x="1083848" y="81124"/>
                  <a:pt x="1094233" y="77841"/>
                  <a:pt x="1104900" y="76200"/>
                </a:cubicBezTo>
                <a:cubicBezTo>
                  <a:pt x="1149279" y="69372"/>
                  <a:pt x="1193695" y="62719"/>
                  <a:pt x="1238250" y="57150"/>
                </a:cubicBezTo>
                <a:cubicBezTo>
                  <a:pt x="1272117" y="52917"/>
                  <a:pt x="1306304" y="50740"/>
                  <a:pt x="1339850" y="44450"/>
                </a:cubicBezTo>
                <a:cubicBezTo>
                  <a:pt x="1373717" y="38100"/>
                  <a:pt x="1407316" y="30108"/>
                  <a:pt x="1441450" y="25400"/>
                </a:cubicBezTo>
                <a:cubicBezTo>
                  <a:pt x="1468789" y="21629"/>
                  <a:pt x="1496539" y="21796"/>
                  <a:pt x="1524000" y="19050"/>
                </a:cubicBezTo>
                <a:cubicBezTo>
                  <a:pt x="1538893" y="17561"/>
                  <a:pt x="1553711" y="15301"/>
                  <a:pt x="1568450" y="12700"/>
                </a:cubicBezTo>
                <a:cubicBezTo>
                  <a:pt x="1589707" y="8949"/>
                  <a:pt x="1631950" y="0"/>
                  <a:pt x="1631950" y="0"/>
                </a:cubicBezTo>
                <a:lnTo>
                  <a:pt x="2755900" y="6350"/>
                </a:lnTo>
                <a:cubicBezTo>
                  <a:pt x="2764627" y="6446"/>
                  <a:pt x="2772722" y="11092"/>
                  <a:pt x="2781300" y="12700"/>
                </a:cubicBezTo>
                <a:cubicBezTo>
                  <a:pt x="2855245" y="26565"/>
                  <a:pt x="2841900" y="22512"/>
                  <a:pt x="2901950" y="31750"/>
                </a:cubicBezTo>
                <a:cubicBezTo>
                  <a:pt x="2914675" y="33708"/>
                  <a:pt x="2927203" y="37244"/>
                  <a:pt x="2940050" y="38100"/>
                </a:cubicBezTo>
                <a:cubicBezTo>
                  <a:pt x="2990781" y="41482"/>
                  <a:pt x="3041650" y="42333"/>
                  <a:pt x="3092450" y="44450"/>
                </a:cubicBezTo>
                <a:lnTo>
                  <a:pt x="3143250" y="57150"/>
                </a:lnTo>
                <a:lnTo>
                  <a:pt x="3168650" y="63500"/>
                </a:lnTo>
                <a:cubicBezTo>
                  <a:pt x="3204096" y="87131"/>
                  <a:pt x="3174384" y="68993"/>
                  <a:pt x="3232150" y="95250"/>
                </a:cubicBezTo>
                <a:cubicBezTo>
                  <a:pt x="3240768" y="99167"/>
                  <a:pt x="3248654" y="104715"/>
                  <a:pt x="3257550" y="107950"/>
                </a:cubicBezTo>
                <a:cubicBezTo>
                  <a:pt x="3272032" y="113216"/>
                  <a:pt x="3287618" y="115118"/>
                  <a:pt x="3302000" y="120650"/>
                </a:cubicBezTo>
                <a:cubicBezTo>
                  <a:pt x="3315253" y="125747"/>
                  <a:pt x="3327125" y="133933"/>
                  <a:pt x="3340100" y="139700"/>
                </a:cubicBezTo>
                <a:cubicBezTo>
                  <a:pt x="3373884" y="154715"/>
                  <a:pt x="3345026" y="135035"/>
                  <a:pt x="3384550" y="158750"/>
                </a:cubicBezTo>
                <a:cubicBezTo>
                  <a:pt x="3438552" y="191151"/>
                  <a:pt x="3402902" y="179213"/>
                  <a:pt x="3448050" y="190500"/>
                </a:cubicBezTo>
                <a:cubicBezTo>
                  <a:pt x="3456517" y="196850"/>
                  <a:pt x="3464475" y="203941"/>
                  <a:pt x="3473450" y="209550"/>
                </a:cubicBezTo>
                <a:cubicBezTo>
                  <a:pt x="3498293" y="225077"/>
                  <a:pt x="3496926" y="217472"/>
                  <a:pt x="3517900" y="234950"/>
                </a:cubicBezTo>
                <a:lnTo>
                  <a:pt x="3543300" y="260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29520" y="5715016"/>
            <a:ext cx="64294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7071118" y="5256140"/>
            <a:ext cx="644645" cy="700160"/>
          </a:xfrm>
          <a:custGeom>
            <a:avLst/>
            <a:gdLst>
              <a:gd name="connsiteX0" fmla="*/ 9132 w 644645"/>
              <a:gd name="connsiteY0" fmla="*/ 1660 h 700160"/>
              <a:gd name="connsiteX1" fmla="*/ 78982 w 644645"/>
              <a:gd name="connsiteY1" fmla="*/ 14360 h 700160"/>
              <a:gd name="connsiteX2" fmla="*/ 98032 w 644645"/>
              <a:gd name="connsiteY2" fmla="*/ 20710 h 700160"/>
              <a:gd name="connsiteX3" fmla="*/ 123432 w 644645"/>
              <a:gd name="connsiteY3" fmla="*/ 39760 h 700160"/>
              <a:gd name="connsiteX4" fmla="*/ 167882 w 644645"/>
              <a:gd name="connsiteY4" fmla="*/ 52460 h 700160"/>
              <a:gd name="connsiteX5" fmla="*/ 199632 w 644645"/>
              <a:gd name="connsiteY5" fmla="*/ 71510 h 700160"/>
              <a:gd name="connsiteX6" fmla="*/ 225032 w 644645"/>
              <a:gd name="connsiteY6" fmla="*/ 90560 h 700160"/>
              <a:gd name="connsiteX7" fmla="*/ 301232 w 644645"/>
              <a:gd name="connsiteY7" fmla="*/ 135010 h 700160"/>
              <a:gd name="connsiteX8" fmla="*/ 371082 w 644645"/>
              <a:gd name="connsiteY8" fmla="*/ 204860 h 700160"/>
              <a:gd name="connsiteX9" fmla="*/ 383782 w 644645"/>
              <a:gd name="connsiteY9" fmla="*/ 223910 h 700160"/>
              <a:gd name="connsiteX10" fmla="*/ 428232 w 644645"/>
              <a:gd name="connsiteY10" fmla="*/ 268360 h 700160"/>
              <a:gd name="connsiteX11" fmla="*/ 440932 w 644645"/>
              <a:gd name="connsiteY11" fmla="*/ 287410 h 700160"/>
              <a:gd name="connsiteX12" fmla="*/ 491732 w 644645"/>
              <a:gd name="connsiteY12" fmla="*/ 338210 h 700160"/>
              <a:gd name="connsiteX13" fmla="*/ 498082 w 644645"/>
              <a:gd name="connsiteY13" fmla="*/ 357260 h 700160"/>
              <a:gd name="connsiteX14" fmla="*/ 529832 w 644645"/>
              <a:gd name="connsiteY14" fmla="*/ 395360 h 700160"/>
              <a:gd name="connsiteX15" fmla="*/ 548882 w 644645"/>
              <a:gd name="connsiteY15" fmla="*/ 420760 h 700160"/>
              <a:gd name="connsiteX16" fmla="*/ 567932 w 644645"/>
              <a:gd name="connsiteY16" fmla="*/ 465210 h 700160"/>
              <a:gd name="connsiteX17" fmla="*/ 574282 w 644645"/>
              <a:gd name="connsiteY17" fmla="*/ 490610 h 700160"/>
              <a:gd name="connsiteX18" fmla="*/ 580632 w 644645"/>
              <a:gd name="connsiteY18" fmla="*/ 509660 h 700160"/>
              <a:gd name="connsiteX19" fmla="*/ 593332 w 644645"/>
              <a:gd name="connsiteY19" fmla="*/ 535060 h 700160"/>
              <a:gd name="connsiteX20" fmla="*/ 612382 w 644645"/>
              <a:gd name="connsiteY20" fmla="*/ 611260 h 700160"/>
              <a:gd name="connsiteX21" fmla="*/ 618732 w 644645"/>
              <a:gd name="connsiteY21" fmla="*/ 636660 h 700160"/>
              <a:gd name="connsiteX22" fmla="*/ 637782 w 644645"/>
              <a:gd name="connsiteY22" fmla="*/ 668410 h 700160"/>
              <a:gd name="connsiteX23" fmla="*/ 644132 w 644645"/>
              <a:gd name="connsiteY23" fmla="*/ 700160 h 7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4645" h="700160">
                <a:moveTo>
                  <a:pt x="9132" y="1660"/>
                </a:moveTo>
                <a:cubicBezTo>
                  <a:pt x="52820" y="16223"/>
                  <a:pt x="0" y="0"/>
                  <a:pt x="78982" y="14360"/>
                </a:cubicBezTo>
                <a:cubicBezTo>
                  <a:pt x="85568" y="15557"/>
                  <a:pt x="91682" y="18593"/>
                  <a:pt x="98032" y="20710"/>
                </a:cubicBezTo>
                <a:cubicBezTo>
                  <a:pt x="106499" y="27060"/>
                  <a:pt x="114243" y="34509"/>
                  <a:pt x="123432" y="39760"/>
                </a:cubicBezTo>
                <a:cubicBezTo>
                  <a:pt x="130517" y="43809"/>
                  <a:pt x="162383" y="51085"/>
                  <a:pt x="167882" y="52460"/>
                </a:cubicBezTo>
                <a:cubicBezTo>
                  <a:pt x="178465" y="58810"/>
                  <a:pt x="189363" y="64664"/>
                  <a:pt x="199632" y="71510"/>
                </a:cubicBezTo>
                <a:cubicBezTo>
                  <a:pt x="208438" y="77381"/>
                  <a:pt x="215957" y="85115"/>
                  <a:pt x="225032" y="90560"/>
                </a:cubicBezTo>
                <a:cubicBezTo>
                  <a:pt x="259643" y="111327"/>
                  <a:pt x="269744" y="107226"/>
                  <a:pt x="301232" y="135010"/>
                </a:cubicBezTo>
                <a:cubicBezTo>
                  <a:pt x="325922" y="156796"/>
                  <a:pt x="352817" y="177463"/>
                  <a:pt x="371082" y="204860"/>
                </a:cubicBezTo>
                <a:cubicBezTo>
                  <a:pt x="375315" y="211210"/>
                  <a:pt x="378677" y="218237"/>
                  <a:pt x="383782" y="223910"/>
                </a:cubicBezTo>
                <a:cubicBezTo>
                  <a:pt x="397799" y="239485"/>
                  <a:pt x="416609" y="250925"/>
                  <a:pt x="428232" y="268360"/>
                </a:cubicBezTo>
                <a:cubicBezTo>
                  <a:pt x="432465" y="274710"/>
                  <a:pt x="435798" y="281763"/>
                  <a:pt x="440932" y="287410"/>
                </a:cubicBezTo>
                <a:cubicBezTo>
                  <a:pt x="457041" y="305130"/>
                  <a:pt x="491732" y="338210"/>
                  <a:pt x="491732" y="338210"/>
                </a:cubicBezTo>
                <a:cubicBezTo>
                  <a:pt x="493849" y="344560"/>
                  <a:pt x="495089" y="351273"/>
                  <a:pt x="498082" y="357260"/>
                </a:cubicBezTo>
                <a:cubicBezTo>
                  <a:pt x="509310" y="379715"/>
                  <a:pt x="512980" y="375699"/>
                  <a:pt x="529832" y="395360"/>
                </a:cubicBezTo>
                <a:cubicBezTo>
                  <a:pt x="536720" y="403395"/>
                  <a:pt x="542532" y="412293"/>
                  <a:pt x="548882" y="420760"/>
                </a:cubicBezTo>
                <a:cubicBezTo>
                  <a:pt x="567112" y="493682"/>
                  <a:pt x="541620" y="403816"/>
                  <a:pt x="567932" y="465210"/>
                </a:cubicBezTo>
                <a:cubicBezTo>
                  <a:pt x="571370" y="473232"/>
                  <a:pt x="571884" y="482219"/>
                  <a:pt x="574282" y="490610"/>
                </a:cubicBezTo>
                <a:cubicBezTo>
                  <a:pt x="576121" y="497046"/>
                  <a:pt x="577995" y="503508"/>
                  <a:pt x="580632" y="509660"/>
                </a:cubicBezTo>
                <a:cubicBezTo>
                  <a:pt x="584361" y="518361"/>
                  <a:pt x="590097" y="526164"/>
                  <a:pt x="593332" y="535060"/>
                </a:cubicBezTo>
                <a:cubicBezTo>
                  <a:pt x="606107" y="570190"/>
                  <a:pt x="605034" y="578196"/>
                  <a:pt x="612382" y="611260"/>
                </a:cubicBezTo>
                <a:cubicBezTo>
                  <a:pt x="614275" y="619779"/>
                  <a:pt x="615188" y="628685"/>
                  <a:pt x="618732" y="636660"/>
                </a:cubicBezTo>
                <a:cubicBezTo>
                  <a:pt x="623745" y="647938"/>
                  <a:pt x="631432" y="657827"/>
                  <a:pt x="637782" y="668410"/>
                </a:cubicBezTo>
                <a:cubicBezTo>
                  <a:pt x="644645" y="695863"/>
                  <a:pt x="644132" y="685083"/>
                  <a:pt x="644132" y="70016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7429215" y="6078556"/>
            <a:ext cx="143325" cy="160398"/>
          </a:xfrm>
          <a:custGeom>
            <a:avLst/>
            <a:gdLst>
              <a:gd name="connsiteX0" fmla="*/ 8247 w 143325"/>
              <a:gd name="connsiteY0" fmla="*/ 0 h 160398"/>
              <a:gd name="connsiteX1" fmla="*/ 27297 w 143325"/>
              <a:gd name="connsiteY1" fmla="*/ 101600 h 160398"/>
              <a:gd name="connsiteX2" fmla="*/ 46347 w 143325"/>
              <a:gd name="connsiteY2" fmla="*/ 120650 h 160398"/>
              <a:gd name="connsiteX3" fmla="*/ 65397 w 143325"/>
              <a:gd name="connsiteY3" fmla="*/ 127000 h 160398"/>
              <a:gd name="connsiteX4" fmla="*/ 109847 w 143325"/>
              <a:gd name="connsiteY4" fmla="*/ 152400 h 160398"/>
              <a:gd name="connsiteX5" fmla="*/ 128897 w 143325"/>
              <a:gd name="connsiteY5" fmla="*/ 158750 h 1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325" h="160398">
                <a:moveTo>
                  <a:pt x="8247" y="0"/>
                </a:moveTo>
                <a:cubicBezTo>
                  <a:pt x="12607" y="56684"/>
                  <a:pt x="0" y="68844"/>
                  <a:pt x="27297" y="101600"/>
                </a:cubicBezTo>
                <a:cubicBezTo>
                  <a:pt x="33046" y="108499"/>
                  <a:pt x="38875" y="115669"/>
                  <a:pt x="46347" y="120650"/>
                </a:cubicBezTo>
                <a:cubicBezTo>
                  <a:pt x="51916" y="124363"/>
                  <a:pt x="59245" y="124363"/>
                  <a:pt x="65397" y="127000"/>
                </a:cubicBezTo>
                <a:cubicBezTo>
                  <a:pt x="143325" y="160398"/>
                  <a:pt x="46074" y="120514"/>
                  <a:pt x="109847" y="152400"/>
                </a:cubicBezTo>
                <a:cubicBezTo>
                  <a:pt x="115834" y="155393"/>
                  <a:pt x="128897" y="158750"/>
                  <a:pt x="128897" y="158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7894662" y="6072206"/>
            <a:ext cx="177800" cy="158750"/>
          </a:xfrm>
          <a:custGeom>
            <a:avLst/>
            <a:gdLst>
              <a:gd name="connsiteX0" fmla="*/ 177800 w 177800"/>
              <a:gd name="connsiteY0" fmla="*/ 0 h 158750"/>
              <a:gd name="connsiteX1" fmla="*/ 158750 w 177800"/>
              <a:gd name="connsiteY1" fmla="*/ 12700 h 158750"/>
              <a:gd name="connsiteX2" fmla="*/ 152400 w 177800"/>
              <a:gd name="connsiteY2" fmla="*/ 44450 h 158750"/>
              <a:gd name="connsiteX3" fmla="*/ 120650 w 177800"/>
              <a:gd name="connsiteY3" fmla="*/ 101600 h 158750"/>
              <a:gd name="connsiteX4" fmla="*/ 101600 w 177800"/>
              <a:gd name="connsiteY4" fmla="*/ 114300 h 158750"/>
              <a:gd name="connsiteX5" fmla="*/ 76200 w 177800"/>
              <a:gd name="connsiteY5" fmla="*/ 133350 h 158750"/>
              <a:gd name="connsiteX6" fmla="*/ 31750 w 177800"/>
              <a:gd name="connsiteY6" fmla="*/ 146050 h 158750"/>
              <a:gd name="connsiteX7" fmla="*/ 0 w 177800"/>
              <a:gd name="connsiteY7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800" h="158750">
                <a:moveTo>
                  <a:pt x="177800" y="0"/>
                </a:moveTo>
                <a:cubicBezTo>
                  <a:pt x="171450" y="4233"/>
                  <a:pt x="162536" y="6074"/>
                  <a:pt x="158750" y="12700"/>
                </a:cubicBezTo>
                <a:cubicBezTo>
                  <a:pt x="153395" y="22071"/>
                  <a:pt x="155018" y="33979"/>
                  <a:pt x="152400" y="44450"/>
                </a:cubicBezTo>
                <a:cubicBezTo>
                  <a:pt x="147768" y="62978"/>
                  <a:pt x="134839" y="92141"/>
                  <a:pt x="120650" y="101600"/>
                </a:cubicBezTo>
                <a:cubicBezTo>
                  <a:pt x="114300" y="105833"/>
                  <a:pt x="107810" y="109864"/>
                  <a:pt x="101600" y="114300"/>
                </a:cubicBezTo>
                <a:cubicBezTo>
                  <a:pt x="92988" y="120451"/>
                  <a:pt x="85389" y="128099"/>
                  <a:pt x="76200" y="133350"/>
                </a:cubicBezTo>
                <a:cubicBezTo>
                  <a:pt x="68587" y="137700"/>
                  <a:pt x="37936" y="144283"/>
                  <a:pt x="31750" y="146050"/>
                </a:cubicBezTo>
                <a:cubicBezTo>
                  <a:pt x="13441" y="151281"/>
                  <a:pt x="14988" y="151256"/>
                  <a:pt x="0" y="1587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624804" y="613764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54972" y="4786322"/>
            <a:ext cx="3509943" cy="168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1257</Words>
  <Application>Microsoft Office PowerPoint</Application>
  <PresentationFormat>화면 슬라이드 쇼(4:3)</PresentationFormat>
  <Paragraphs>286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65</cp:revision>
  <dcterms:created xsi:type="dcterms:W3CDTF">2023-07-06T01:16:33Z</dcterms:created>
  <dcterms:modified xsi:type="dcterms:W3CDTF">2023-07-07T01:49:25Z</dcterms:modified>
</cp:coreProperties>
</file>