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964" autoAdjust="0"/>
    <p:restoredTop sz="94660"/>
  </p:normalViewPr>
  <p:slideViewPr>
    <p:cSldViewPr>
      <p:cViewPr>
        <p:scale>
          <a:sx n="200" d="100"/>
          <a:sy n="200" d="100"/>
        </p:scale>
        <p:origin x="-78" y="13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A87A-1460-4A29-82CE-80D8BF7D243A}" type="datetimeFigureOut">
              <a:rPr lang="ko-KR" altLang="en-US" smtClean="0"/>
              <a:pPr/>
              <a:t>2023-07-10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A381-E9E2-4483-887F-B7AE498E94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A87A-1460-4A29-82CE-80D8BF7D243A}" type="datetimeFigureOut">
              <a:rPr lang="ko-KR" altLang="en-US" smtClean="0"/>
              <a:pPr/>
              <a:t>2023-07-10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A381-E9E2-4483-887F-B7AE498E94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A87A-1460-4A29-82CE-80D8BF7D243A}" type="datetimeFigureOut">
              <a:rPr lang="ko-KR" altLang="en-US" smtClean="0"/>
              <a:pPr/>
              <a:t>2023-07-10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A381-E9E2-4483-887F-B7AE498E94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A87A-1460-4A29-82CE-80D8BF7D243A}" type="datetimeFigureOut">
              <a:rPr lang="ko-KR" altLang="en-US" smtClean="0"/>
              <a:pPr/>
              <a:t>2023-07-10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A381-E9E2-4483-887F-B7AE498E94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A87A-1460-4A29-82CE-80D8BF7D243A}" type="datetimeFigureOut">
              <a:rPr lang="ko-KR" altLang="en-US" smtClean="0"/>
              <a:pPr/>
              <a:t>2023-07-10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A381-E9E2-4483-887F-B7AE498E94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A87A-1460-4A29-82CE-80D8BF7D243A}" type="datetimeFigureOut">
              <a:rPr lang="ko-KR" altLang="en-US" smtClean="0"/>
              <a:pPr/>
              <a:t>2023-07-10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A381-E9E2-4483-887F-B7AE498E94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A87A-1460-4A29-82CE-80D8BF7D243A}" type="datetimeFigureOut">
              <a:rPr lang="ko-KR" altLang="en-US" smtClean="0"/>
              <a:pPr/>
              <a:t>2023-07-10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A381-E9E2-4483-887F-B7AE498E94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A87A-1460-4A29-82CE-80D8BF7D243A}" type="datetimeFigureOut">
              <a:rPr lang="ko-KR" altLang="en-US" smtClean="0"/>
              <a:pPr/>
              <a:t>2023-07-10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A381-E9E2-4483-887F-B7AE498E94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A87A-1460-4A29-82CE-80D8BF7D243A}" type="datetimeFigureOut">
              <a:rPr lang="ko-KR" altLang="en-US" smtClean="0"/>
              <a:pPr/>
              <a:t>2023-07-10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A381-E9E2-4483-887F-B7AE498E94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A87A-1460-4A29-82CE-80D8BF7D243A}" type="datetimeFigureOut">
              <a:rPr lang="ko-KR" altLang="en-US" smtClean="0"/>
              <a:pPr/>
              <a:t>2023-07-10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A381-E9E2-4483-887F-B7AE498E94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A87A-1460-4A29-82CE-80D8BF7D243A}" type="datetimeFigureOut">
              <a:rPr lang="ko-KR" altLang="en-US" smtClean="0"/>
              <a:pPr/>
              <a:t>2023-07-10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A381-E9E2-4483-887F-B7AE498E94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9A87A-1460-4A29-82CE-80D8BF7D243A}" type="datetimeFigureOut">
              <a:rPr lang="ko-KR" altLang="en-US" smtClean="0"/>
              <a:pPr/>
              <a:t>2023-07-10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DA381-E9E2-4483-887F-B7AE498E94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952544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*Map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키를 사용하여 값을 검색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키는 유일하고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값을 중복 가능하다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키와 값을 쌍 하나를 </a:t>
            </a:r>
            <a:r>
              <a:rPr lang="en-US" altLang="ko-KR" sz="1600" dirty="0" smtClean="0"/>
              <a:t>entry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Hashtable</a:t>
            </a:r>
            <a:r>
              <a:rPr lang="en-US" altLang="ko-KR" sz="1600" dirty="0" smtClean="0"/>
              <a:t> : 11</a:t>
            </a:r>
            <a:r>
              <a:rPr lang="ko-KR" altLang="en-US" sz="1600" dirty="0" smtClean="0"/>
              <a:t>개의 행이 자동 생성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동기화가 되어있음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속도가 느림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HashMap</a:t>
            </a:r>
            <a:r>
              <a:rPr lang="en-US" altLang="ko-KR" sz="1600" dirty="0" smtClean="0"/>
              <a:t> : 16</a:t>
            </a:r>
            <a:r>
              <a:rPr lang="ko-KR" altLang="en-US" sz="1600" dirty="0" smtClean="0"/>
              <a:t>개의 행이 자동 생성</a:t>
            </a:r>
            <a:r>
              <a:rPr lang="en-US" altLang="ko-KR" sz="1600" dirty="0" smtClean="0"/>
              <a:t>.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동기화 되어있지 않음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속도가 빠름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Map&lt;K,V&gt; map=new </a:t>
            </a:r>
            <a:r>
              <a:rPr lang="ko-KR" altLang="en-US" sz="1600" dirty="0" smtClean="0"/>
              <a:t>구현클래스</a:t>
            </a:r>
            <a:r>
              <a:rPr lang="en-US" altLang="ko-KR" sz="1600" dirty="0" smtClean="0"/>
              <a:t>&lt;K,V&gt;();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Map&lt;</a:t>
            </a:r>
            <a:r>
              <a:rPr lang="en-US" altLang="ko-KR" sz="1600" dirty="0" err="1" smtClean="0"/>
              <a:t>String,String</a:t>
            </a:r>
            <a:r>
              <a:rPr lang="en-US" altLang="ko-KR" sz="1600" dirty="0" smtClean="0"/>
              <a:t>&gt; map=new </a:t>
            </a:r>
            <a:r>
              <a:rPr lang="en-US" altLang="ko-KR" sz="1600" dirty="0" err="1" smtClean="0"/>
              <a:t>HashMap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String,String</a:t>
            </a:r>
            <a:r>
              <a:rPr lang="en-US" altLang="ko-KR" sz="1600" dirty="0" smtClean="0"/>
              <a:t>&gt;();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</a:t>
            </a:r>
            <a:r>
              <a:rPr lang="ko-KR" altLang="en-US" sz="1600" dirty="0" smtClean="0"/>
              <a:t>값 추가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값은 순서대로 입력되지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</a:t>
            </a:r>
            <a:r>
              <a:rPr lang="ko-KR" altLang="en-US" sz="1600" dirty="0" err="1" smtClean="0"/>
              <a:t>중복키가</a:t>
            </a:r>
            <a:r>
              <a:rPr lang="ko-KR" altLang="en-US" sz="1600" dirty="0" smtClean="0"/>
              <a:t> 존재하면 덮어쓴다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map.put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map.put</a:t>
            </a:r>
            <a:r>
              <a:rPr lang="en-US" altLang="ko-KR" sz="1600" dirty="0" smtClean="0"/>
              <a:t>(“Java”,”</a:t>
            </a:r>
            <a:r>
              <a:rPr lang="ko-KR" altLang="en-US" sz="1600" dirty="0" smtClean="0"/>
              <a:t>완벽한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map.put</a:t>
            </a:r>
            <a:r>
              <a:rPr lang="en-US" altLang="ko-KR" sz="1600" dirty="0" smtClean="0"/>
              <a:t>(“</a:t>
            </a:r>
            <a:r>
              <a:rPr lang="en-US" altLang="ko-KR" sz="1600" dirty="0" err="1" smtClean="0"/>
              <a:t>Ora</a:t>
            </a:r>
            <a:r>
              <a:rPr lang="en-US" altLang="ko-KR" sz="1600" dirty="0" smtClean="0"/>
              <a:t>”,”</a:t>
            </a:r>
            <a:r>
              <a:rPr lang="ko-KR" altLang="en-US" sz="1600" dirty="0" smtClean="0"/>
              <a:t>대용량</a:t>
            </a:r>
            <a:r>
              <a:rPr lang="en-US" altLang="ko-KR" sz="1600" dirty="0" smtClean="0"/>
              <a:t>”);</a:t>
            </a:r>
          </a:p>
          <a:p>
            <a:endParaRPr lang="ko-KR" altLang="en-US" sz="1600" dirty="0"/>
          </a:p>
        </p:txBody>
      </p:sp>
      <p:sp>
        <p:nvSpPr>
          <p:cNvPr id="5" name="왼쪽 중괄호 4"/>
          <p:cNvSpPr/>
          <p:nvPr/>
        </p:nvSpPr>
        <p:spPr>
          <a:xfrm>
            <a:off x="428596" y="1643050"/>
            <a:ext cx="142876" cy="5000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239398" y="1881188"/>
            <a:ext cx="346390" cy="785812"/>
          </a:xfrm>
          <a:custGeom>
            <a:avLst/>
            <a:gdLst>
              <a:gd name="connsiteX0" fmla="*/ 170177 w 346390"/>
              <a:gd name="connsiteY0" fmla="*/ 0 h 785812"/>
              <a:gd name="connsiteX1" fmla="*/ 155890 w 346390"/>
              <a:gd name="connsiteY1" fmla="*/ 4762 h 785812"/>
              <a:gd name="connsiteX2" fmla="*/ 103502 w 346390"/>
              <a:gd name="connsiteY2" fmla="*/ 52387 h 785812"/>
              <a:gd name="connsiteX3" fmla="*/ 89215 w 346390"/>
              <a:gd name="connsiteY3" fmla="*/ 61912 h 785812"/>
              <a:gd name="connsiteX4" fmla="*/ 74927 w 346390"/>
              <a:gd name="connsiteY4" fmla="*/ 85725 h 785812"/>
              <a:gd name="connsiteX5" fmla="*/ 60640 w 346390"/>
              <a:gd name="connsiteY5" fmla="*/ 100012 h 785812"/>
              <a:gd name="connsiteX6" fmla="*/ 46352 w 346390"/>
              <a:gd name="connsiteY6" fmla="*/ 119062 h 785812"/>
              <a:gd name="connsiteX7" fmla="*/ 32065 w 346390"/>
              <a:gd name="connsiteY7" fmla="*/ 157162 h 785812"/>
              <a:gd name="connsiteX8" fmla="*/ 22540 w 346390"/>
              <a:gd name="connsiteY8" fmla="*/ 171450 h 785812"/>
              <a:gd name="connsiteX9" fmla="*/ 8252 w 346390"/>
              <a:gd name="connsiteY9" fmla="*/ 214312 h 785812"/>
              <a:gd name="connsiteX10" fmla="*/ 8252 w 346390"/>
              <a:gd name="connsiteY10" fmla="*/ 447675 h 785812"/>
              <a:gd name="connsiteX11" fmla="*/ 17777 w 346390"/>
              <a:gd name="connsiteY11" fmla="*/ 485775 h 785812"/>
              <a:gd name="connsiteX12" fmla="*/ 27302 w 346390"/>
              <a:gd name="connsiteY12" fmla="*/ 500062 h 785812"/>
              <a:gd name="connsiteX13" fmla="*/ 41590 w 346390"/>
              <a:gd name="connsiteY13" fmla="*/ 528637 h 785812"/>
              <a:gd name="connsiteX14" fmla="*/ 60640 w 346390"/>
              <a:gd name="connsiteY14" fmla="*/ 552450 h 785812"/>
              <a:gd name="connsiteX15" fmla="*/ 65402 w 346390"/>
              <a:gd name="connsiteY15" fmla="*/ 566737 h 785812"/>
              <a:gd name="connsiteX16" fmla="*/ 103502 w 346390"/>
              <a:gd name="connsiteY16" fmla="*/ 595312 h 785812"/>
              <a:gd name="connsiteX17" fmla="*/ 113027 w 346390"/>
              <a:gd name="connsiteY17" fmla="*/ 614362 h 785812"/>
              <a:gd name="connsiteX18" fmla="*/ 132077 w 346390"/>
              <a:gd name="connsiteY18" fmla="*/ 642937 h 785812"/>
              <a:gd name="connsiteX19" fmla="*/ 141602 w 346390"/>
              <a:gd name="connsiteY19" fmla="*/ 657225 h 785812"/>
              <a:gd name="connsiteX20" fmla="*/ 151127 w 346390"/>
              <a:gd name="connsiteY20" fmla="*/ 671512 h 785812"/>
              <a:gd name="connsiteX21" fmla="*/ 160652 w 346390"/>
              <a:gd name="connsiteY21" fmla="*/ 685800 h 785812"/>
              <a:gd name="connsiteX22" fmla="*/ 174940 w 346390"/>
              <a:gd name="connsiteY22" fmla="*/ 695325 h 785812"/>
              <a:gd name="connsiteX23" fmla="*/ 189227 w 346390"/>
              <a:gd name="connsiteY23" fmla="*/ 700087 h 785812"/>
              <a:gd name="connsiteX24" fmla="*/ 222565 w 346390"/>
              <a:gd name="connsiteY24" fmla="*/ 719137 h 785812"/>
              <a:gd name="connsiteX25" fmla="*/ 251140 w 346390"/>
              <a:gd name="connsiteY25" fmla="*/ 728662 h 785812"/>
              <a:gd name="connsiteX26" fmla="*/ 308290 w 346390"/>
              <a:gd name="connsiteY26" fmla="*/ 766762 h 785812"/>
              <a:gd name="connsiteX27" fmla="*/ 322577 w 346390"/>
              <a:gd name="connsiteY27" fmla="*/ 776287 h 785812"/>
              <a:gd name="connsiteX28" fmla="*/ 346390 w 346390"/>
              <a:gd name="connsiteY28" fmla="*/ 785812 h 78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390" h="785812">
                <a:moveTo>
                  <a:pt x="170177" y="0"/>
                </a:moveTo>
                <a:cubicBezTo>
                  <a:pt x="165415" y="1587"/>
                  <a:pt x="160248" y="2271"/>
                  <a:pt x="155890" y="4762"/>
                </a:cubicBezTo>
                <a:cubicBezTo>
                  <a:pt x="114721" y="28288"/>
                  <a:pt x="161354" y="13817"/>
                  <a:pt x="103502" y="52387"/>
                </a:cubicBezTo>
                <a:lnTo>
                  <a:pt x="89215" y="61912"/>
                </a:lnTo>
                <a:cubicBezTo>
                  <a:pt x="84452" y="69850"/>
                  <a:pt x="80481" y="78320"/>
                  <a:pt x="74927" y="85725"/>
                </a:cubicBezTo>
                <a:cubicBezTo>
                  <a:pt x="70886" y="91113"/>
                  <a:pt x="65023" y="94898"/>
                  <a:pt x="60640" y="100012"/>
                </a:cubicBezTo>
                <a:cubicBezTo>
                  <a:pt x="55474" y="106039"/>
                  <a:pt x="51115" y="112712"/>
                  <a:pt x="46352" y="119062"/>
                </a:cubicBezTo>
                <a:cubicBezTo>
                  <a:pt x="42229" y="131431"/>
                  <a:pt x="37763" y="145767"/>
                  <a:pt x="32065" y="157162"/>
                </a:cubicBezTo>
                <a:cubicBezTo>
                  <a:pt x="29505" y="162282"/>
                  <a:pt x="24742" y="166166"/>
                  <a:pt x="22540" y="171450"/>
                </a:cubicBezTo>
                <a:cubicBezTo>
                  <a:pt x="16747" y="185352"/>
                  <a:pt x="8252" y="214312"/>
                  <a:pt x="8252" y="214312"/>
                </a:cubicBezTo>
                <a:cubicBezTo>
                  <a:pt x="0" y="321604"/>
                  <a:pt x="446" y="287644"/>
                  <a:pt x="8252" y="447675"/>
                </a:cubicBezTo>
                <a:cubicBezTo>
                  <a:pt x="8546" y="453692"/>
                  <a:pt x="13838" y="477897"/>
                  <a:pt x="17777" y="485775"/>
                </a:cubicBezTo>
                <a:cubicBezTo>
                  <a:pt x="20337" y="490894"/>
                  <a:pt x="24742" y="494943"/>
                  <a:pt x="27302" y="500062"/>
                </a:cubicBezTo>
                <a:cubicBezTo>
                  <a:pt x="47020" y="539496"/>
                  <a:pt x="14294" y="487694"/>
                  <a:pt x="41590" y="528637"/>
                </a:cubicBezTo>
                <a:cubicBezTo>
                  <a:pt x="53559" y="564548"/>
                  <a:pt x="36021" y="521677"/>
                  <a:pt x="60640" y="552450"/>
                </a:cubicBezTo>
                <a:cubicBezTo>
                  <a:pt x="63776" y="556370"/>
                  <a:pt x="61852" y="563187"/>
                  <a:pt x="65402" y="566737"/>
                </a:cubicBezTo>
                <a:cubicBezTo>
                  <a:pt x="76627" y="577962"/>
                  <a:pt x="103502" y="595312"/>
                  <a:pt x="103502" y="595312"/>
                </a:cubicBezTo>
                <a:cubicBezTo>
                  <a:pt x="106677" y="601662"/>
                  <a:pt x="109374" y="608274"/>
                  <a:pt x="113027" y="614362"/>
                </a:cubicBezTo>
                <a:cubicBezTo>
                  <a:pt x="118917" y="624178"/>
                  <a:pt x="125727" y="633412"/>
                  <a:pt x="132077" y="642937"/>
                </a:cubicBezTo>
                <a:lnTo>
                  <a:pt x="141602" y="657225"/>
                </a:lnTo>
                <a:lnTo>
                  <a:pt x="151127" y="671512"/>
                </a:lnTo>
                <a:cubicBezTo>
                  <a:pt x="154302" y="676275"/>
                  <a:pt x="155889" y="682625"/>
                  <a:pt x="160652" y="685800"/>
                </a:cubicBezTo>
                <a:cubicBezTo>
                  <a:pt x="165415" y="688975"/>
                  <a:pt x="169820" y="692765"/>
                  <a:pt x="174940" y="695325"/>
                </a:cubicBezTo>
                <a:cubicBezTo>
                  <a:pt x="179430" y="697570"/>
                  <a:pt x="184465" y="698500"/>
                  <a:pt x="189227" y="700087"/>
                </a:cubicBezTo>
                <a:cubicBezTo>
                  <a:pt x="202114" y="708678"/>
                  <a:pt x="207460" y="713095"/>
                  <a:pt x="222565" y="719137"/>
                </a:cubicBezTo>
                <a:cubicBezTo>
                  <a:pt x="231887" y="722866"/>
                  <a:pt x="251140" y="728662"/>
                  <a:pt x="251140" y="728662"/>
                </a:cubicBezTo>
                <a:lnTo>
                  <a:pt x="308290" y="766762"/>
                </a:lnTo>
                <a:cubicBezTo>
                  <a:pt x="313052" y="769937"/>
                  <a:pt x="317147" y="774477"/>
                  <a:pt x="322577" y="776287"/>
                </a:cubicBezTo>
                <a:cubicBezTo>
                  <a:pt x="340233" y="782173"/>
                  <a:pt x="332375" y="778805"/>
                  <a:pt x="346390" y="78581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1472" y="2571744"/>
            <a:ext cx="5226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전체 행에 약 </a:t>
            </a:r>
            <a:r>
              <a:rPr lang="en-US" altLang="ko-KR" sz="1400" dirty="0" smtClean="0"/>
              <a:t>75% </a:t>
            </a:r>
            <a:r>
              <a:rPr lang="ko-KR" altLang="en-US" sz="1400" dirty="0" smtClean="0"/>
              <a:t>데이터가 채워졌을 때 검색속도 가장 빠르다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357686" y="4929198"/>
            <a:ext cx="1285884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57884" y="4929198"/>
            <a:ext cx="2000264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57686" y="5643578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stack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34353" y="6357958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heap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429124" y="5286388"/>
            <a:ext cx="490542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map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24425" y="5286388"/>
            <a:ext cx="490542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43636" y="5357826"/>
            <a:ext cx="490542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java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38936" y="5357826"/>
            <a:ext cx="1076335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완벽</a:t>
            </a:r>
            <a:r>
              <a:rPr lang="ko-KR" altLang="en-US" sz="900" dirty="0">
                <a:solidFill>
                  <a:schemeClr val="tx1"/>
                </a:solidFill>
              </a:rPr>
              <a:t>한</a:t>
            </a:r>
          </a:p>
        </p:txBody>
      </p:sp>
      <p:sp>
        <p:nvSpPr>
          <p:cNvPr id="16" name="자유형 15"/>
          <p:cNvSpPr/>
          <p:nvPr/>
        </p:nvSpPr>
        <p:spPr>
          <a:xfrm>
            <a:off x="5119098" y="5028970"/>
            <a:ext cx="1019765" cy="324080"/>
          </a:xfrm>
          <a:custGeom>
            <a:avLst/>
            <a:gdLst>
              <a:gd name="connsiteX0" fmla="*/ 1019765 w 1019765"/>
              <a:gd name="connsiteY0" fmla="*/ 324080 h 324080"/>
              <a:gd name="connsiteX1" fmla="*/ 1000715 w 1019765"/>
              <a:gd name="connsiteY1" fmla="*/ 262168 h 324080"/>
              <a:gd name="connsiteX2" fmla="*/ 991190 w 1019765"/>
              <a:gd name="connsiteY2" fmla="*/ 247880 h 324080"/>
              <a:gd name="connsiteX3" fmla="*/ 976902 w 1019765"/>
              <a:gd name="connsiteY3" fmla="*/ 214543 h 324080"/>
              <a:gd name="connsiteX4" fmla="*/ 957852 w 1019765"/>
              <a:gd name="connsiteY4" fmla="*/ 195493 h 324080"/>
              <a:gd name="connsiteX5" fmla="*/ 943565 w 1019765"/>
              <a:gd name="connsiteY5" fmla="*/ 171680 h 324080"/>
              <a:gd name="connsiteX6" fmla="*/ 934040 w 1019765"/>
              <a:gd name="connsiteY6" fmla="*/ 152630 h 324080"/>
              <a:gd name="connsiteX7" fmla="*/ 900702 w 1019765"/>
              <a:gd name="connsiteY7" fmla="*/ 119293 h 324080"/>
              <a:gd name="connsiteX8" fmla="*/ 857840 w 1019765"/>
              <a:gd name="connsiteY8" fmla="*/ 81193 h 324080"/>
              <a:gd name="connsiteX9" fmla="*/ 829265 w 1019765"/>
              <a:gd name="connsiteY9" fmla="*/ 62143 h 324080"/>
              <a:gd name="connsiteX10" fmla="*/ 805452 w 1019765"/>
              <a:gd name="connsiteY10" fmla="*/ 52618 h 324080"/>
              <a:gd name="connsiteX11" fmla="*/ 791165 w 1019765"/>
              <a:gd name="connsiteY11" fmla="*/ 43093 h 324080"/>
              <a:gd name="connsiteX12" fmla="*/ 776877 w 1019765"/>
              <a:gd name="connsiteY12" fmla="*/ 38330 h 324080"/>
              <a:gd name="connsiteX13" fmla="*/ 757827 w 1019765"/>
              <a:gd name="connsiteY13" fmla="*/ 28805 h 324080"/>
              <a:gd name="connsiteX14" fmla="*/ 695915 w 1019765"/>
              <a:gd name="connsiteY14" fmla="*/ 19280 h 324080"/>
              <a:gd name="connsiteX15" fmla="*/ 662577 w 1019765"/>
              <a:gd name="connsiteY15" fmla="*/ 9755 h 324080"/>
              <a:gd name="connsiteX16" fmla="*/ 386352 w 1019765"/>
              <a:gd name="connsiteY16" fmla="*/ 9755 h 324080"/>
              <a:gd name="connsiteX17" fmla="*/ 329202 w 1019765"/>
              <a:gd name="connsiteY17" fmla="*/ 28805 h 324080"/>
              <a:gd name="connsiteX18" fmla="*/ 310152 w 1019765"/>
              <a:gd name="connsiteY18" fmla="*/ 33568 h 324080"/>
              <a:gd name="connsiteX19" fmla="*/ 286340 w 1019765"/>
              <a:gd name="connsiteY19" fmla="*/ 38330 h 324080"/>
              <a:gd name="connsiteX20" fmla="*/ 257765 w 1019765"/>
              <a:gd name="connsiteY20" fmla="*/ 47855 h 324080"/>
              <a:gd name="connsiteX21" fmla="*/ 233952 w 1019765"/>
              <a:gd name="connsiteY21" fmla="*/ 57380 h 324080"/>
              <a:gd name="connsiteX22" fmla="*/ 214902 w 1019765"/>
              <a:gd name="connsiteY22" fmla="*/ 71668 h 324080"/>
              <a:gd name="connsiteX23" fmla="*/ 172040 w 1019765"/>
              <a:gd name="connsiteY23" fmla="*/ 100243 h 324080"/>
              <a:gd name="connsiteX24" fmla="*/ 129177 w 1019765"/>
              <a:gd name="connsiteY24" fmla="*/ 124055 h 324080"/>
              <a:gd name="connsiteX25" fmla="*/ 100602 w 1019765"/>
              <a:gd name="connsiteY25" fmla="*/ 152630 h 324080"/>
              <a:gd name="connsiteX26" fmla="*/ 91077 w 1019765"/>
              <a:gd name="connsiteY26" fmla="*/ 166918 h 324080"/>
              <a:gd name="connsiteX27" fmla="*/ 52977 w 1019765"/>
              <a:gd name="connsiteY27" fmla="*/ 219305 h 324080"/>
              <a:gd name="connsiteX28" fmla="*/ 43452 w 1019765"/>
              <a:gd name="connsiteY28" fmla="*/ 238355 h 324080"/>
              <a:gd name="connsiteX29" fmla="*/ 24402 w 1019765"/>
              <a:gd name="connsiteY29" fmla="*/ 266930 h 324080"/>
              <a:gd name="connsiteX30" fmla="*/ 19640 w 1019765"/>
              <a:gd name="connsiteY30" fmla="*/ 281218 h 324080"/>
              <a:gd name="connsiteX31" fmla="*/ 590 w 1019765"/>
              <a:gd name="connsiteY31" fmla="*/ 314555 h 324080"/>
              <a:gd name="connsiteX32" fmla="*/ 590 w 1019765"/>
              <a:gd name="connsiteY32" fmla="*/ 319318 h 32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19765" h="324080">
                <a:moveTo>
                  <a:pt x="1019765" y="324080"/>
                </a:moveTo>
                <a:cubicBezTo>
                  <a:pt x="1013415" y="303443"/>
                  <a:pt x="1008297" y="282385"/>
                  <a:pt x="1000715" y="262168"/>
                </a:cubicBezTo>
                <a:cubicBezTo>
                  <a:pt x="998705" y="256808"/>
                  <a:pt x="993750" y="253000"/>
                  <a:pt x="991190" y="247880"/>
                </a:cubicBezTo>
                <a:cubicBezTo>
                  <a:pt x="985783" y="237066"/>
                  <a:pt x="983393" y="224743"/>
                  <a:pt x="976902" y="214543"/>
                </a:cubicBezTo>
                <a:cubicBezTo>
                  <a:pt x="972081" y="206967"/>
                  <a:pt x="963365" y="202582"/>
                  <a:pt x="957852" y="195493"/>
                </a:cubicBezTo>
                <a:cubicBezTo>
                  <a:pt x="952169" y="188186"/>
                  <a:pt x="948060" y="179772"/>
                  <a:pt x="943565" y="171680"/>
                </a:cubicBezTo>
                <a:cubicBezTo>
                  <a:pt x="940117" y="165474"/>
                  <a:pt x="938536" y="158125"/>
                  <a:pt x="934040" y="152630"/>
                </a:cubicBezTo>
                <a:cubicBezTo>
                  <a:pt x="924088" y="140467"/>
                  <a:pt x="911815" y="130405"/>
                  <a:pt x="900702" y="119293"/>
                </a:cubicBezTo>
                <a:cubicBezTo>
                  <a:pt x="881726" y="100317"/>
                  <a:pt x="880445" y="97633"/>
                  <a:pt x="857840" y="81193"/>
                </a:cubicBezTo>
                <a:cubicBezTo>
                  <a:pt x="848582" y="74460"/>
                  <a:pt x="839894" y="66394"/>
                  <a:pt x="829265" y="62143"/>
                </a:cubicBezTo>
                <a:cubicBezTo>
                  <a:pt x="821327" y="58968"/>
                  <a:pt x="813099" y="56441"/>
                  <a:pt x="805452" y="52618"/>
                </a:cubicBezTo>
                <a:cubicBezTo>
                  <a:pt x="800333" y="50058"/>
                  <a:pt x="796284" y="45653"/>
                  <a:pt x="791165" y="43093"/>
                </a:cubicBezTo>
                <a:cubicBezTo>
                  <a:pt x="786675" y="40848"/>
                  <a:pt x="781491" y="40308"/>
                  <a:pt x="776877" y="38330"/>
                </a:cubicBezTo>
                <a:cubicBezTo>
                  <a:pt x="770352" y="35533"/>
                  <a:pt x="764475" y="31298"/>
                  <a:pt x="757827" y="28805"/>
                </a:cubicBezTo>
                <a:cubicBezTo>
                  <a:pt x="740464" y="22294"/>
                  <a:pt x="710949" y="20951"/>
                  <a:pt x="695915" y="19280"/>
                </a:cubicBezTo>
                <a:cubicBezTo>
                  <a:pt x="684802" y="16105"/>
                  <a:pt x="674058" y="11080"/>
                  <a:pt x="662577" y="9755"/>
                </a:cubicBezTo>
                <a:cubicBezTo>
                  <a:pt x="578032" y="0"/>
                  <a:pt x="463282" y="7783"/>
                  <a:pt x="386352" y="9755"/>
                </a:cubicBezTo>
                <a:cubicBezTo>
                  <a:pt x="367302" y="16105"/>
                  <a:pt x="348683" y="23934"/>
                  <a:pt x="329202" y="28805"/>
                </a:cubicBezTo>
                <a:cubicBezTo>
                  <a:pt x="322852" y="30393"/>
                  <a:pt x="316542" y="32148"/>
                  <a:pt x="310152" y="33568"/>
                </a:cubicBezTo>
                <a:cubicBezTo>
                  <a:pt x="302250" y="35324"/>
                  <a:pt x="294149" y="36200"/>
                  <a:pt x="286340" y="38330"/>
                </a:cubicBezTo>
                <a:cubicBezTo>
                  <a:pt x="276654" y="40972"/>
                  <a:pt x="267201" y="44424"/>
                  <a:pt x="257765" y="47855"/>
                </a:cubicBezTo>
                <a:cubicBezTo>
                  <a:pt x="249731" y="50777"/>
                  <a:pt x="241425" y="53228"/>
                  <a:pt x="233952" y="57380"/>
                </a:cubicBezTo>
                <a:cubicBezTo>
                  <a:pt x="227013" y="61235"/>
                  <a:pt x="221428" y="67150"/>
                  <a:pt x="214902" y="71668"/>
                </a:cubicBezTo>
                <a:cubicBezTo>
                  <a:pt x="200784" y="81442"/>
                  <a:pt x="187398" y="92564"/>
                  <a:pt x="172040" y="100243"/>
                </a:cubicBezTo>
                <a:cubicBezTo>
                  <a:pt x="144711" y="113908"/>
                  <a:pt x="159078" y="106115"/>
                  <a:pt x="129177" y="124055"/>
                </a:cubicBezTo>
                <a:cubicBezTo>
                  <a:pt x="106729" y="157728"/>
                  <a:pt x="136046" y="117186"/>
                  <a:pt x="100602" y="152630"/>
                </a:cubicBezTo>
                <a:cubicBezTo>
                  <a:pt x="96555" y="156677"/>
                  <a:pt x="94444" y="162289"/>
                  <a:pt x="91077" y="166918"/>
                </a:cubicBezTo>
                <a:cubicBezTo>
                  <a:pt x="89412" y="169208"/>
                  <a:pt x="60368" y="206372"/>
                  <a:pt x="52977" y="219305"/>
                </a:cubicBezTo>
                <a:cubicBezTo>
                  <a:pt x="49455" y="225469"/>
                  <a:pt x="47105" y="232267"/>
                  <a:pt x="43452" y="238355"/>
                </a:cubicBezTo>
                <a:cubicBezTo>
                  <a:pt x="37562" y="248171"/>
                  <a:pt x="24402" y="266930"/>
                  <a:pt x="24402" y="266930"/>
                </a:cubicBezTo>
                <a:cubicBezTo>
                  <a:pt x="22815" y="271693"/>
                  <a:pt x="21885" y="276728"/>
                  <a:pt x="19640" y="281218"/>
                </a:cubicBezTo>
                <a:cubicBezTo>
                  <a:pt x="2454" y="315591"/>
                  <a:pt x="17292" y="272798"/>
                  <a:pt x="590" y="314555"/>
                </a:cubicBezTo>
                <a:cubicBezTo>
                  <a:pt x="0" y="316029"/>
                  <a:pt x="590" y="317730"/>
                  <a:pt x="590" y="31931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43636" y="5576905"/>
            <a:ext cx="490542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Ora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38936" y="5576905"/>
            <a:ext cx="1076335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대용량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85728"/>
            <a:ext cx="381174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키가 존재하는지</a:t>
            </a:r>
            <a:r>
              <a:rPr lang="en-US" altLang="ko-KR" sz="1600" dirty="0" smtClean="0"/>
              <a:t>?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map.containsKey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키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키를 사용하여 </a:t>
            </a:r>
            <a:r>
              <a:rPr lang="ko-KR" altLang="en-US" sz="1600" dirty="0" err="1" smtClean="0"/>
              <a:t>값얻기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 =</a:t>
            </a:r>
            <a:r>
              <a:rPr lang="en-US" altLang="ko-KR" sz="1600" dirty="0" err="1" smtClean="0"/>
              <a:t>map.get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키 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--- </a:t>
            </a:r>
            <a:r>
              <a:rPr lang="ko-KR" altLang="en-US" sz="1600" dirty="0" err="1" smtClean="0"/>
              <a:t>맵의</a:t>
            </a:r>
            <a:r>
              <a:rPr lang="ko-KR" altLang="en-US" sz="1600" dirty="0" smtClean="0"/>
              <a:t> 모든 값 얻기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검증 </a:t>
            </a:r>
            <a:r>
              <a:rPr lang="en-US" altLang="ko-KR" sz="1600" dirty="0" smtClean="0"/>
              <a:t>)---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 smtClean="0"/>
              <a:t>모든 키를 얻기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Set&lt;</a:t>
            </a:r>
            <a:r>
              <a:rPr lang="ko-KR" altLang="en-US" sz="1600" dirty="0" smtClean="0"/>
              <a:t>키</a:t>
            </a:r>
            <a:r>
              <a:rPr lang="en-US" altLang="ko-KR" sz="1600" dirty="0" smtClean="0"/>
              <a:t>Generic&gt; set= </a:t>
            </a:r>
            <a:r>
              <a:rPr lang="en-US" altLang="ko-KR" sz="1600" dirty="0" err="1" smtClean="0"/>
              <a:t>map.keySet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모든 </a:t>
            </a:r>
            <a:r>
              <a:rPr lang="ko-KR" altLang="en-US" sz="1600" dirty="0" err="1" smtClean="0"/>
              <a:t>값얻기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Iterator</a:t>
            </a:r>
            <a:r>
              <a:rPr lang="en-US" altLang="ko-KR" sz="1600" dirty="0" smtClean="0"/>
              <a:t>&lt;</a:t>
            </a:r>
            <a:r>
              <a:rPr lang="ko-KR" altLang="en-US" sz="1600" dirty="0" smtClean="0"/>
              <a:t>키</a:t>
            </a:r>
            <a:r>
              <a:rPr lang="en-US" altLang="ko-KR" sz="1600" dirty="0" smtClean="0"/>
              <a:t>Generic&gt; </a:t>
            </a:r>
            <a:r>
              <a:rPr lang="en-US" altLang="ko-KR" sz="1600" dirty="0" err="1" smtClean="0"/>
              <a:t>ita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set.iterator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while( </a:t>
            </a:r>
            <a:r>
              <a:rPr lang="en-US" altLang="ko-KR" sz="1600" dirty="0" err="1" smtClean="0"/>
              <a:t>ita.hasNext</a:t>
            </a:r>
            <a:r>
              <a:rPr lang="en-US" altLang="ko-KR" sz="1600" dirty="0" smtClean="0"/>
              <a:t>()){</a:t>
            </a:r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ita.next</a:t>
            </a:r>
            <a:r>
              <a:rPr lang="en-US" altLang="ko-KR" sz="1600" dirty="0" smtClean="0"/>
              <a:t>()</a:t>
            </a:r>
            <a:endParaRPr lang="en-US" altLang="ko-KR" sz="1600" dirty="0"/>
          </a:p>
          <a:p>
            <a:r>
              <a:rPr lang="en-US" altLang="ko-KR" sz="1600" dirty="0" smtClean="0"/>
              <a:t>  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맵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값삭제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map.remove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키 </a:t>
            </a:r>
            <a:r>
              <a:rPr lang="en-US" altLang="ko-KR" sz="1600" dirty="0" smtClean="0"/>
              <a:t>)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map.clear</a:t>
            </a:r>
            <a:r>
              <a:rPr lang="en-US" altLang="ko-KR" sz="1600" dirty="0" smtClean="0"/>
              <a:t>();</a:t>
            </a:r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214554"/>
            <a:ext cx="107157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순서도: 자기 디스크 14"/>
          <p:cNvSpPr/>
          <p:nvPr/>
        </p:nvSpPr>
        <p:spPr>
          <a:xfrm>
            <a:off x="5715008" y="2786058"/>
            <a:ext cx="642942" cy="428628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3" name="순서도: 자기 디스크 12"/>
          <p:cNvSpPr/>
          <p:nvPr/>
        </p:nvSpPr>
        <p:spPr>
          <a:xfrm>
            <a:off x="6500826" y="3071810"/>
            <a:ext cx="642942" cy="4286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285728"/>
            <a:ext cx="665752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*Stack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java.util.Vector</a:t>
            </a:r>
            <a:r>
              <a:rPr lang="ko-KR" altLang="en-US" sz="1600" dirty="0" smtClean="0"/>
              <a:t>의 자식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java.util.List</a:t>
            </a:r>
            <a:r>
              <a:rPr lang="ko-KR" altLang="en-US" sz="1600" dirty="0" smtClean="0"/>
              <a:t>의 모든 기능도 사용할 수 있다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주의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부모의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절대로 사용하지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LIFO( Last Input First Output)</a:t>
            </a:r>
            <a:r>
              <a:rPr lang="ko-KR" altLang="en-US" sz="1600" dirty="0" smtClean="0"/>
              <a:t>를 구현한 클래스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대상이 쌓이다가 위로 넘치는 </a:t>
            </a:r>
            <a:r>
              <a:rPr lang="en-US" altLang="ko-KR" sz="1600" dirty="0" err="1" smtClean="0"/>
              <a:t>StackOverFlowError</a:t>
            </a:r>
            <a:r>
              <a:rPr lang="ko-KR" altLang="en-US" sz="1600" dirty="0" smtClean="0"/>
              <a:t>가 발생할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history</a:t>
            </a:r>
            <a:r>
              <a:rPr lang="ko-KR" altLang="en-US" sz="1600" dirty="0" smtClean="0"/>
              <a:t>를 사용할 때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6" name="순서도: 자기 디스크 5"/>
          <p:cNvSpPr/>
          <p:nvPr/>
        </p:nvSpPr>
        <p:spPr>
          <a:xfrm>
            <a:off x="2643174" y="2786058"/>
            <a:ext cx="642942" cy="4286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7" name="순서도: 자기 디스크 6"/>
          <p:cNvSpPr/>
          <p:nvPr/>
        </p:nvSpPr>
        <p:spPr>
          <a:xfrm>
            <a:off x="1571604" y="2714620"/>
            <a:ext cx="642942" cy="428628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8" name="순서도: 자기 디스크 7"/>
          <p:cNvSpPr/>
          <p:nvPr/>
        </p:nvSpPr>
        <p:spPr>
          <a:xfrm>
            <a:off x="500034" y="2714620"/>
            <a:ext cx="642942" cy="4286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43306" y="378619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</a:t>
            </a:r>
            <a:r>
              <a:rPr lang="en-US" altLang="ko-KR" sz="1400" dirty="0" smtClean="0"/>
              <a:t>tack</a:t>
            </a:r>
            <a:endParaRPr lang="ko-KR" altLang="en-US" sz="1400" dirty="0"/>
          </a:p>
        </p:txBody>
      </p:sp>
      <p:sp>
        <p:nvSpPr>
          <p:cNvPr id="12" name="자유형 11"/>
          <p:cNvSpPr/>
          <p:nvPr/>
        </p:nvSpPr>
        <p:spPr>
          <a:xfrm>
            <a:off x="3000375" y="1919288"/>
            <a:ext cx="997651" cy="1295400"/>
          </a:xfrm>
          <a:custGeom>
            <a:avLst/>
            <a:gdLst>
              <a:gd name="connsiteX0" fmla="*/ 0 w 997651"/>
              <a:gd name="connsiteY0" fmla="*/ 1062037 h 1295400"/>
              <a:gd name="connsiteX1" fmla="*/ 33338 w 997651"/>
              <a:gd name="connsiteY1" fmla="*/ 909637 h 1295400"/>
              <a:gd name="connsiteX2" fmla="*/ 66675 w 997651"/>
              <a:gd name="connsiteY2" fmla="*/ 842962 h 1295400"/>
              <a:gd name="connsiteX3" fmla="*/ 152400 w 997651"/>
              <a:gd name="connsiteY3" fmla="*/ 623887 h 1295400"/>
              <a:gd name="connsiteX4" fmla="*/ 219075 w 997651"/>
              <a:gd name="connsiteY4" fmla="*/ 490537 h 1295400"/>
              <a:gd name="connsiteX5" fmla="*/ 271463 w 997651"/>
              <a:gd name="connsiteY5" fmla="*/ 366712 h 1295400"/>
              <a:gd name="connsiteX6" fmla="*/ 395288 w 997651"/>
              <a:gd name="connsiteY6" fmla="*/ 195262 h 1295400"/>
              <a:gd name="connsiteX7" fmla="*/ 442913 w 997651"/>
              <a:gd name="connsiteY7" fmla="*/ 147637 h 1295400"/>
              <a:gd name="connsiteX8" fmla="*/ 533400 w 997651"/>
              <a:gd name="connsiteY8" fmla="*/ 71437 h 1295400"/>
              <a:gd name="connsiteX9" fmla="*/ 571500 w 997651"/>
              <a:gd name="connsiteY9" fmla="*/ 47625 h 1295400"/>
              <a:gd name="connsiteX10" fmla="*/ 647700 w 997651"/>
              <a:gd name="connsiteY10" fmla="*/ 4762 h 1295400"/>
              <a:gd name="connsiteX11" fmla="*/ 695325 w 997651"/>
              <a:gd name="connsiteY11" fmla="*/ 0 h 1295400"/>
              <a:gd name="connsiteX12" fmla="*/ 776288 w 997651"/>
              <a:gd name="connsiteY12" fmla="*/ 14287 h 1295400"/>
              <a:gd name="connsiteX13" fmla="*/ 790575 w 997651"/>
              <a:gd name="connsiteY13" fmla="*/ 28575 h 1295400"/>
              <a:gd name="connsiteX14" fmla="*/ 828675 w 997651"/>
              <a:gd name="connsiteY14" fmla="*/ 52387 h 1295400"/>
              <a:gd name="connsiteX15" fmla="*/ 871538 w 997651"/>
              <a:gd name="connsiteY15" fmla="*/ 95250 h 1295400"/>
              <a:gd name="connsiteX16" fmla="*/ 914400 w 997651"/>
              <a:gd name="connsiteY16" fmla="*/ 157162 h 1295400"/>
              <a:gd name="connsiteX17" fmla="*/ 933450 w 997651"/>
              <a:gd name="connsiteY17" fmla="*/ 223837 h 1295400"/>
              <a:gd name="connsiteX18" fmla="*/ 952500 w 997651"/>
              <a:gd name="connsiteY18" fmla="*/ 280987 h 1295400"/>
              <a:gd name="connsiteX19" fmla="*/ 966788 w 997651"/>
              <a:gd name="connsiteY19" fmla="*/ 352425 h 1295400"/>
              <a:gd name="connsiteX20" fmla="*/ 971550 w 997651"/>
              <a:gd name="connsiteY20" fmla="*/ 381000 h 1295400"/>
              <a:gd name="connsiteX21" fmla="*/ 981075 w 997651"/>
              <a:gd name="connsiteY21" fmla="*/ 466725 h 1295400"/>
              <a:gd name="connsiteX22" fmla="*/ 990600 w 997651"/>
              <a:gd name="connsiteY22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97651" h="1295400">
                <a:moveTo>
                  <a:pt x="0" y="1062037"/>
                </a:moveTo>
                <a:cubicBezTo>
                  <a:pt x="1606" y="1054007"/>
                  <a:pt x="24111" y="933627"/>
                  <a:pt x="33338" y="909637"/>
                </a:cubicBezTo>
                <a:cubicBezTo>
                  <a:pt x="42258" y="886445"/>
                  <a:pt x="57118" y="865899"/>
                  <a:pt x="66675" y="842962"/>
                </a:cubicBezTo>
                <a:cubicBezTo>
                  <a:pt x="96835" y="770577"/>
                  <a:pt x="117331" y="694025"/>
                  <a:pt x="152400" y="623887"/>
                </a:cubicBezTo>
                <a:cubicBezTo>
                  <a:pt x="174625" y="579437"/>
                  <a:pt x="198196" y="535635"/>
                  <a:pt x="219075" y="490537"/>
                </a:cubicBezTo>
                <a:cubicBezTo>
                  <a:pt x="237904" y="449867"/>
                  <a:pt x="250760" y="406461"/>
                  <a:pt x="271463" y="366712"/>
                </a:cubicBezTo>
                <a:cubicBezTo>
                  <a:pt x="308348" y="295893"/>
                  <a:pt x="343374" y="251895"/>
                  <a:pt x="395288" y="195262"/>
                </a:cubicBezTo>
                <a:cubicBezTo>
                  <a:pt x="410458" y="178712"/>
                  <a:pt x="426636" y="163100"/>
                  <a:pt x="442913" y="147637"/>
                </a:cubicBezTo>
                <a:cubicBezTo>
                  <a:pt x="470721" y="121220"/>
                  <a:pt x="501876" y="93689"/>
                  <a:pt x="533400" y="71437"/>
                </a:cubicBezTo>
                <a:cubicBezTo>
                  <a:pt x="545635" y="62800"/>
                  <a:pt x="558564" y="55171"/>
                  <a:pt x="571500" y="47625"/>
                </a:cubicBezTo>
                <a:cubicBezTo>
                  <a:pt x="596673" y="32941"/>
                  <a:pt x="618702" y="7662"/>
                  <a:pt x="647700" y="4762"/>
                </a:cubicBezTo>
                <a:lnTo>
                  <a:pt x="695325" y="0"/>
                </a:lnTo>
                <a:cubicBezTo>
                  <a:pt x="722313" y="4762"/>
                  <a:pt x="750039" y="6412"/>
                  <a:pt x="776288" y="14287"/>
                </a:cubicBezTo>
                <a:cubicBezTo>
                  <a:pt x="782739" y="16222"/>
                  <a:pt x="785094" y="24660"/>
                  <a:pt x="790575" y="28575"/>
                </a:cubicBezTo>
                <a:cubicBezTo>
                  <a:pt x="825229" y="53329"/>
                  <a:pt x="794437" y="20783"/>
                  <a:pt x="828675" y="52387"/>
                </a:cubicBezTo>
                <a:cubicBezTo>
                  <a:pt x="843522" y="66092"/>
                  <a:pt x="860330" y="78438"/>
                  <a:pt x="871538" y="95250"/>
                </a:cubicBezTo>
                <a:cubicBezTo>
                  <a:pt x="904516" y="144716"/>
                  <a:pt x="889810" y="124375"/>
                  <a:pt x="914400" y="157162"/>
                </a:cubicBezTo>
                <a:cubicBezTo>
                  <a:pt x="922117" y="195742"/>
                  <a:pt x="916604" y="173297"/>
                  <a:pt x="933450" y="223837"/>
                </a:cubicBezTo>
                <a:lnTo>
                  <a:pt x="952500" y="280987"/>
                </a:lnTo>
                <a:cubicBezTo>
                  <a:pt x="963427" y="390241"/>
                  <a:pt x="948491" y="285333"/>
                  <a:pt x="966788" y="352425"/>
                </a:cubicBezTo>
                <a:cubicBezTo>
                  <a:pt x="969329" y="361741"/>
                  <a:pt x="970184" y="371441"/>
                  <a:pt x="971550" y="381000"/>
                </a:cubicBezTo>
                <a:cubicBezTo>
                  <a:pt x="976047" y="412482"/>
                  <a:pt x="977838" y="434348"/>
                  <a:pt x="981075" y="466725"/>
                </a:cubicBezTo>
                <a:cubicBezTo>
                  <a:pt x="997651" y="914269"/>
                  <a:pt x="990600" y="638116"/>
                  <a:pt x="990600" y="12954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1985963" y="1771650"/>
            <a:ext cx="1811189" cy="995363"/>
          </a:xfrm>
          <a:custGeom>
            <a:avLst/>
            <a:gdLst>
              <a:gd name="connsiteX0" fmla="*/ 0 w 1811189"/>
              <a:gd name="connsiteY0" fmla="*/ 995363 h 995363"/>
              <a:gd name="connsiteX1" fmla="*/ 33337 w 1811189"/>
              <a:gd name="connsiteY1" fmla="*/ 928688 h 995363"/>
              <a:gd name="connsiteX2" fmla="*/ 100012 w 1811189"/>
              <a:gd name="connsiteY2" fmla="*/ 833438 h 995363"/>
              <a:gd name="connsiteX3" fmla="*/ 257175 w 1811189"/>
              <a:gd name="connsiteY3" fmla="*/ 666750 h 995363"/>
              <a:gd name="connsiteX4" fmla="*/ 333375 w 1811189"/>
              <a:gd name="connsiteY4" fmla="*/ 585788 h 995363"/>
              <a:gd name="connsiteX5" fmla="*/ 500062 w 1811189"/>
              <a:gd name="connsiteY5" fmla="*/ 438150 h 995363"/>
              <a:gd name="connsiteX6" fmla="*/ 800100 w 1811189"/>
              <a:gd name="connsiteY6" fmla="*/ 242888 h 995363"/>
              <a:gd name="connsiteX7" fmla="*/ 1009650 w 1811189"/>
              <a:gd name="connsiteY7" fmla="*/ 123825 h 995363"/>
              <a:gd name="connsiteX8" fmla="*/ 1095375 w 1811189"/>
              <a:gd name="connsiteY8" fmla="*/ 90488 h 995363"/>
              <a:gd name="connsiteX9" fmla="*/ 1233487 w 1811189"/>
              <a:gd name="connsiteY9" fmla="*/ 33338 h 995363"/>
              <a:gd name="connsiteX10" fmla="*/ 1333500 w 1811189"/>
              <a:gd name="connsiteY10" fmla="*/ 0 h 995363"/>
              <a:gd name="connsiteX11" fmla="*/ 1476375 w 1811189"/>
              <a:gd name="connsiteY11" fmla="*/ 9525 h 995363"/>
              <a:gd name="connsiteX12" fmla="*/ 1500187 w 1811189"/>
              <a:gd name="connsiteY12" fmla="*/ 23813 h 995363"/>
              <a:gd name="connsiteX13" fmla="*/ 1519237 w 1811189"/>
              <a:gd name="connsiteY13" fmla="*/ 33338 h 995363"/>
              <a:gd name="connsiteX14" fmla="*/ 1562100 w 1811189"/>
              <a:gd name="connsiteY14" fmla="*/ 76200 h 995363"/>
              <a:gd name="connsiteX15" fmla="*/ 1604962 w 1811189"/>
              <a:gd name="connsiteY15" fmla="*/ 104775 h 995363"/>
              <a:gd name="connsiteX16" fmla="*/ 1624012 w 1811189"/>
              <a:gd name="connsiteY16" fmla="*/ 123825 h 995363"/>
              <a:gd name="connsiteX17" fmla="*/ 1643062 w 1811189"/>
              <a:gd name="connsiteY17" fmla="*/ 147638 h 995363"/>
              <a:gd name="connsiteX18" fmla="*/ 1662112 w 1811189"/>
              <a:gd name="connsiteY18" fmla="*/ 161925 h 995363"/>
              <a:gd name="connsiteX19" fmla="*/ 1690687 w 1811189"/>
              <a:gd name="connsiteY19" fmla="*/ 204788 h 995363"/>
              <a:gd name="connsiteX20" fmla="*/ 1704975 w 1811189"/>
              <a:gd name="connsiteY20" fmla="*/ 223838 h 995363"/>
              <a:gd name="connsiteX21" fmla="*/ 1728787 w 1811189"/>
              <a:gd name="connsiteY21" fmla="*/ 271463 h 995363"/>
              <a:gd name="connsiteX22" fmla="*/ 1738312 w 1811189"/>
              <a:gd name="connsiteY22" fmla="*/ 285750 h 995363"/>
              <a:gd name="connsiteX23" fmla="*/ 1743075 w 1811189"/>
              <a:gd name="connsiteY23" fmla="*/ 300038 h 995363"/>
              <a:gd name="connsiteX24" fmla="*/ 1757362 w 1811189"/>
              <a:gd name="connsiteY24" fmla="*/ 328613 h 995363"/>
              <a:gd name="connsiteX25" fmla="*/ 1762125 w 1811189"/>
              <a:gd name="connsiteY25" fmla="*/ 342900 h 995363"/>
              <a:gd name="connsiteX26" fmla="*/ 1766887 w 1811189"/>
              <a:gd name="connsiteY26" fmla="*/ 361950 h 995363"/>
              <a:gd name="connsiteX27" fmla="*/ 1781175 w 1811189"/>
              <a:gd name="connsiteY27" fmla="*/ 385763 h 995363"/>
              <a:gd name="connsiteX28" fmla="*/ 1785937 w 1811189"/>
              <a:gd name="connsiteY28" fmla="*/ 400050 h 995363"/>
              <a:gd name="connsiteX29" fmla="*/ 1800225 w 1811189"/>
              <a:gd name="connsiteY29" fmla="*/ 452438 h 995363"/>
              <a:gd name="connsiteX30" fmla="*/ 1804987 w 1811189"/>
              <a:gd name="connsiteY30" fmla="*/ 500063 h 995363"/>
              <a:gd name="connsiteX31" fmla="*/ 1809750 w 1811189"/>
              <a:gd name="connsiteY31" fmla="*/ 542925 h 995363"/>
              <a:gd name="connsiteX32" fmla="*/ 1809750 w 1811189"/>
              <a:gd name="connsiteY32" fmla="*/ 957263 h 99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11189" h="995363">
                <a:moveTo>
                  <a:pt x="0" y="995363"/>
                </a:moveTo>
                <a:cubicBezTo>
                  <a:pt x="8499" y="961364"/>
                  <a:pt x="3524" y="973408"/>
                  <a:pt x="33337" y="928688"/>
                </a:cubicBezTo>
                <a:cubicBezTo>
                  <a:pt x="54835" y="896441"/>
                  <a:pt x="73942" y="862115"/>
                  <a:pt x="100012" y="833438"/>
                </a:cubicBezTo>
                <a:cubicBezTo>
                  <a:pt x="295987" y="617866"/>
                  <a:pt x="111743" y="817196"/>
                  <a:pt x="257175" y="666750"/>
                </a:cubicBezTo>
                <a:cubicBezTo>
                  <a:pt x="282933" y="640104"/>
                  <a:pt x="306432" y="611235"/>
                  <a:pt x="333375" y="585788"/>
                </a:cubicBezTo>
                <a:cubicBezTo>
                  <a:pt x="393893" y="528632"/>
                  <a:pt x="433789" y="487283"/>
                  <a:pt x="500062" y="438150"/>
                </a:cubicBezTo>
                <a:cubicBezTo>
                  <a:pt x="771696" y="236766"/>
                  <a:pt x="603434" y="358323"/>
                  <a:pt x="800100" y="242888"/>
                </a:cubicBezTo>
                <a:cubicBezTo>
                  <a:pt x="919222" y="172968"/>
                  <a:pt x="894187" y="175479"/>
                  <a:pt x="1009650" y="123825"/>
                </a:cubicBezTo>
                <a:cubicBezTo>
                  <a:pt x="1037637" y="111305"/>
                  <a:pt x="1066950" y="101979"/>
                  <a:pt x="1095375" y="90488"/>
                </a:cubicBezTo>
                <a:cubicBezTo>
                  <a:pt x="1141566" y="71815"/>
                  <a:pt x="1185152" y="45422"/>
                  <a:pt x="1233487" y="33338"/>
                </a:cubicBezTo>
                <a:cubicBezTo>
                  <a:pt x="1305805" y="15258"/>
                  <a:pt x="1272693" y="27025"/>
                  <a:pt x="1333500" y="0"/>
                </a:cubicBezTo>
                <a:cubicBezTo>
                  <a:pt x="1381125" y="3175"/>
                  <a:pt x="1429124" y="2775"/>
                  <a:pt x="1476375" y="9525"/>
                </a:cubicBezTo>
                <a:cubicBezTo>
                  <a:pt x="1485539" y="10834"/>
                  <a:pt x="1492095" y="19317"/>
                  <a:pt x="1500187" y="23813"/>
                </a:cubicBezTo>
                <a:cubicBezTo>
                  <a:pt x="1506393" y="27261"/>
                  <a:pt x="1512887" y="30163"/>
                  <a:pt x="1519237" y="33338"/>
                </a:cubicBezTo>
                <a:cubicBezTo>
                  <a:pt x="1537265" y="57375"/>
                  <a:pt x="1533205" y="55011"/>
                  <a:pt x="1562100" y="76200"/>
                </a:cubicBezTo>
                <a:cubicBezTo>
                  <a:pt x="1575947" y="86354"/>
                  <a:pt x="1592820" y="92633"/>
                  <a:pt x="1604962" y="104775"/>
                </a:cubicBezTo>
                <a:cubicBezTo>
                  <a:pt x="1611312" y="111125"/>
                  <a:pt x="1618046" y="117113"/>
                  <a:pt x="1624012" y="123825"/>
                </a:cubicBezTo>
                <a:cubicBezTo>
                  <a:pt x="1630765" y="131423"/>
                  <a:pt x="1635874" y="140450"/>
                  <a:pt x="1643062" y="147638"/>
                </a:cubicBezTo>
                <a:cubicBezTo>
                  <a:pt x="1648675" y="153251"/>
                  <a:pt x="1656499" y="156312"/>
                  <a:pt x="1662112" y="161925"/>
                </a:cubicBezTo>
                <a:cubicBezTo>
                  <a:pt x="1689243" y="189056"/>
                  <a:pt x="1674070" y="178201"/>
                  <a:pt x="1690687" y="204788"/>
                </a:cubicBezTo>
                <a:cubicBezTo>
                  <a:pt x="1694894" y="211519"/>
                  <a:pt x="1700572" y="217234"/>
                  <a:pt x="1704975" y="223838"/>
                </a:cubicBezTo>
                <a:cubicBezTo>
                  <a:pt x="1731467" y="263575"/>
                  <a:pt x="1708614" y="231118"/>
                  <a:pt x="1728787" y="271463"/>
                </a:cubicBezTo>
                <a:cubicBezTo>
                  <a:pt x="1731347" y="276582"/>
                  <a:pt x="1735752" y="280631"/>
                  <a:pt x="1738312" y="285750"/>
                </a:cubicBezTo>
                <a:cubicBezTo>
                  <a:pt x="1740557" y="290240"/>
                  <a:pt x="1741036" y="295450"/>
                  <a:pt x="1743075" y="300038"/>
                </a:cubicBezTo>
                <a:cubicBezTo>
                  <a:pt x="1747400" y="309769"/>
                  <a:pt x="1753037" y="318882"/>
                  <a:pt x="1757362" y="328613"/>
                </a:cubicBezTo>
                <a:cubicBezTo>
                  <a:pt x="1759401" y="333200"/>
                  <a:pt x="1760746" y="338073"/>
                  <a:pt x="1762125" y="342900"/>
                </a:cubicBezTo>
                <a:cubicBezTo>
                  <a:pt x="1763923" y="349194"/>
                  <a:pt x="1764229" y="355969"/>
                  <a:pt x="1766887" y="361950"/>
                </a:cubicBezTo>
                <a:cubicBezTo>
                  <a:pt x="1770647" y="370409"/>
                  <a:pt x="1777035" y="377483"/>
                  <a:pt x="1781175" y="385763"/>
                </a:cubicBezTo>
                <a:cubicBezTo>
                  <a:pt x="1783420" y="390253"/>
                  <a:pt x="1784616" y="395207"/>
                  <a:pt x="1785937" y="400050"/>
                </a:cubicBezTo>
                <a:cubicBezTo>
                  <a:pt x="1802047" y="459121"/>
                  <a:pt x="1789264" y="419556"/>
                  <a:pt x="1800225" y="452438"/>
                </a:cubicBezTo>
                <a:cubicBezTo>
                  <a:pt x="1801812" y="468313"/>
                  <a:pt x="1803317" y="484197"/>
                  <a:pt x="1804987" y="500063"/>
                </a:cubicBezTo>
                <a:cubicBezTo>
                  <a:pt x="1806492" y="514359"/>
                  <a:pt x="1809600" y="528551"/>
                  <a:pt x="1809750" y="542925"/>
                </a:cubicBezTo>
                <a:cubicBezTo>
                  <a:pt x="1811189" y="681030"/>
                  <a:pt x="1809750" y="819150"/>
                  <a:pt x="1809750" y="95726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995363" y="1643063"/>
            <a:ext cx="3187381" cy="1085850"/>
          </a:xfrm>
          <a:custGeom>
            <a:avLst/>
            <a:gdLst>
              <a:gd name="connsiteX0" fmla="*/ 0 w 3187381"/>
              <a:gd name="connsiteY0" fmla="*/ 1085850 h 1085850"/>
              <a:gd name="connsiteX1" fmla="*/ 42862 w 3187381"/>
              <a:gd name="connsiteY1" fmla="*/ 1047750 h 1085850"/>
              <a:gd name="connsiteX2" fmla="*/ 66675 w 3187381"/>
              <a:gd name="connsiteY2" fmla="*/ 1009650 h 1085850"/>
              <a:gd name="connsiteX3" fmla="*/ 128587 w 3187381"/>
              <a:gd name="connsiteY3" fmla="*/ 938212 h 1085850"/>
              <a:gd name="connsiteX4" fmla="*/ 219075 w 3187381"/>
              <a:gd name="connsiteY4" fmla="*/ 842962 h 1085850"/>
              <a:gd name="connsiteX5" fmla="*/ 271462 w 3187381"/>
              <a:gd name="connsiteY5" fmla="*/ 790575 h 1085850"/>
              <a:gd name="connsiteX6" fmla="*/ 533400 w 3187381"/>
              <a:gd name="connsiteY6" fmla="*/ 614362 h 1085850"/>
              <a:gd name="connsiteX7" fmla="*/ 623887 w 3187381"/>
              <a:gd name="connsiteY7" fmla="*/ 557212 h 1085850"/>
              <a:gd name="connsiteX8" fmla="*/ 723900 w 3187381"/>
              <a:gd name="connsiteY8" fmla="*/ 509587 h 1085850"/>
              <a:gd name="connsiteX9" fmla="*/ 838200 w 3187381"/>
              <a:gd name="connsiteY9" fmla="*/ 447675 h 1085850"/>
              <a:gd name="connsiteX10" fmla="*/ 909637 w 3187381"/>
              <a:gd name="connsiteY10" fmla="*/ 404812 h 1085850"/>
              <a:gd name="connsiteX11" fmla="*/ 1009650 w 3187381"/>
              <a:gd name="connsiteY11" fmla="*/ 366712 h 1085850"/>
              <a:gd name="connsiteX12" fmla="*/ 1090612 w 3187381"/>
              <a:gd name="connsiteY12" fmla="*/ 323850 h 1085850"/>
              <a:gd name="connsiteX13" fmla="*/ 1162050 w 3187381"/>
              <a:gd name="connsiteY13" fmla="*/ 295275 h 1085850"/>
              <a:gd name="connsiteX14" fmla="*/ 1247775 w 3187381"/>
              <a:gd name="connsiteY14" fmla="*/ 257175 h 1085850"/>
              <a:gd name="connsiteX15" fmla="*/ 1304925 w 3187381"/>
              <a:gd name="connsiteY15" fmla="*/ 238125 h 1085850"/>
              <a:gd name="connsiteX16" fmla="*/ 1419225 w 3187381"/>
              <a:gd name="connsiteY16" fmla="*/ 185737 h 1085850"/>
              <a:gd name="connsiteX17" fmla="*/ 1471612 w 3187381"/>
              <a:gd name="connsiteY17" fmla="*/ 166687 h 1085850"/>
              <a:gd name="connsiteX18" fmla="*/ 1514475 w 3187381"/>
              <a:gd name="connsiteY18" fmla="*/ 147637 h 1085850"/>
              <a:gd name="connsiteX19" fmla="*/ 1609725 w 3187381"/>
              <a:gd name="connsiteY19" fmla="*/ 123825 h 1085850"/>
              <a:gd name="connsiteX20" fmla="*/ 1685925 w 3187381"/>
              <a:gd name="connsiteY20" fmla="*/ 100012 h 1085850"/>
              <a:gd name="connsiteX21" fmla="*/ 1766887 w 3187381"/>
              <a:gd name="connsiteY21" fmla="*/ 71437 h 1085850"/>
              <a:gd name="connsiteX22" fmla="*/ 1814512 w 3187381"/>
              <a:gd name="connsiteY22" fmla="*/ 57150 h 1085850"/>
              <a:gd name="connsiteX23" fmla="*/ 1885950 w 3187381"/>
              <a:gd name="connsiteY23" fmla="*/ 47625 h 1085850"/>
              <a:gd name="connsiteX24" fmla="*/ 1928812 w 3187381"/>
              <a:gd name="connsiteY24" fmla="*/ 42862 h 1085850"/>
              <a:gd name="connsiteX25" fmla="*/ 1962150 w 3187381"/>
              <a:gd name="connsiteY25" fmla="*/ 33337 h 1085850"/>
              <a:gd name="connsiteX26" fmla="*/ 2009775 w 3187381"/>
              <a:gd name="connsiteY26" fmla="*/ 28575 h 1085850"/>
              <a:gd name="connsiteX27" fmla="*/ 2119312 w 3187381"/>
              <a:gd name="connsiteY27" fmla="*/ 19050 h 1085850"/>
              <a:gd name="connsiteX28" fmla="*/ 2152650 w 3187381"/>
              <a:gd name="connsiteY28" fmla="*/ 9525 h 1085850"/>
              <a:gd name="connsiteX29" fmla="*/ 2209800 w 3187381"/>
              <a:gd name="connsiteY29" fmla="*/ 4762 h 1085850"/>
              <a:gd name="connsiteX30" fmla="*/ 2238375 w 3187381"/>
              <a:gd name="connsiteY30" fmla="*/ 0 h 1085850"/>
              <a:gd name="connsiteX31" fmla="*/ 2495550 w 3187381"/>
              <a:gd name="connsiteY31" fmla="*/ 4762 h 1085850"/>
              <a:gd name="connsiteX32" fmla="*/ 2566987 w 3187381"/>
              <a:gd name="connsiteY32" fmla="*/ 14287 h 1085850"/>
              <a:gd name="connsiteX33" fmla="*/ 2614612 w 3187381"/>
              <a:gd name="connsiteY33" fmla="*/ 19050 h 1085850"/>
              <a:gd name="connsiteX34" fmla="*/ 2671762 w 3187381"/>
              <a:gd name="connsiteY34" fmla="*/ 33337 h 1085850"/>
              <a:gd name="connsiteX35" fmla="*/ 2752725 w 3187381"/>
              <a:gd name="connsiteY35" fmla="*/ 42862 h 1085850"/>
              <a:gd name="connsiteX36" fmla="*/ 2776537 w 3187381"/>
              <a:gd name="connsiteY36" fmla="*/ 57150 h 1085850"/>
              <a:gd name="connsiteX37" fmla="*/ 2795587 w 3187381"/>
              <a:gd name="connsiteY37" fmla="*/ 61912 h 1085850"/>
              <a:gd name="connsiteX38" fmla="*/ 2857500 w 3187381"/>
              <a:gd name="connsiteY38" fmla="*/ 80962 h 1085850"/>
              <a:gd name="connsiteX39" fmla="*/ 2914650 w 3187381"/>
              <a:gd name="connsiteY39" fmla="*/ 104775 h 1085850"/>
              <a:gd name="connsiteX40" fmla="*/ 2947987 w 3187381"/>
              <a:gd name="connsiteY40" fmla="*/ 123825 h 1085850"/>
              <a:gd name="connsiteX41" fmla="*/ 2962275 w 3187381"/>
              <a:gd name="connsiteY41" fmla="*/ 133350 h 1085850"/>
              <a:gd name="connsiteX42" fmla="*/ 3009900 w 3187381"/>
              <a:gd name="connsiteY42" fmla="*/ 152400 h 1085850"/>
              <a:gd name="connsiteX43" fmla="*/ 3038475 w 3187381"/>
              <a:gd name="connsiteY43" fmla="*/ 171450 h 1085850"/>
              <a:gd name="connsiteX44" fmla="*/ 3076575 w 3187381"/>
              <a:gd name="connsiteY44" fmla="*/ 223837 h 1085850"/>
              <a:gd name="connsiteX45" fmla="*/ 3090862 w 3187381"/>
              <a:gd name="connsiteY45" fmla="*/ 238125 h 1085850"/>
              <a:gd name="connsiteX46" fmla="*/ 3105150 w 3187381"/>
              <a:gd name="connsiteY46" fmla="*/ 261937 h 1085850"/>
              <a:gd name="connsiteX47" fmla="*/ 3124200 w 3187381"/>
              <a:gd name="connsiteY47" fmla="*/ 285750 h 1085850"/>
              <a:gd name="connsiteX48" fmla="*/ 3148012 w 3187381"/>
              <a:gd name="connsiteY48" fmla="*/ 323850 h 1085850"/>
              <a:gd name="connsiteX49" fmla="*/ 3157537 w 3187381"/>
              <a:gd name="connsiteY49" fmla="*/ 338137 h 1085850"/>
              <a:gd name="connsiteX50" fmla="*/ 3167062 w 3187381"/>
              <a:gd name="connsiteY50" fmla="*/ 361950 h 1085850"/>
              <a:gd name="connsiteX51" fmla="*/ 3181350 w 3187381"/>
              <a:gd name="connsiteY51" fmla="*/ 409575 h 1085850"/>
              <a:gd name="connsiteX52" fmla="*/ 3186112 w 3187381"/>
              <a:gd name="connsiteY52" fmla="*/ 709612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187381" h="1085850">
                <a:moveTo>
                  <a:pt x="0" y="1085850"/>
                </a:moveTo>
                <a:cubicBezTo>
                  <a:pt x="12262" y="1076040"/>
                  <a:pt x="33023" y="1060868"/>
                  <a:pt x="42862" y="1047750"/>
                </a:cubicBezTo>
                <a:cubicBezTo>
                  <a:pt x="51848" y="1035769"/>
                  <a:pt x="57445" y="1021444"/>
                  <a:pt x="66675" y="1009650"/>
                </a:cubicBezTo>
                <a:cubicBezTo>
                  <a:pt x="86095" y="984835"/>
                  <a:pt x="107770" y="961868"/>
                  <a:pt x="128587" y="938212"/>
                </a:cubicBezTo>
                <a:cubicBezTo>
                  <a:pt x="175743" y="884626"/>
                  <a:pt x="167623" y="894414"/>
                  <a:pt x="219075" y="842962"/>
                </a:cubicBezTo>
                <a:cubicBezTo>
                  <a:pt x="236537" y="825500"/>
                  <a:pt x="251007" y="804412"/>
                  <a:pt x="271462" y="790575"/>
                </a:cubicBezTo>
                <a:lnTo>
                  <a:pt x="533400" y="614362"/>
                </a:lnTo>
                <a:cubicBezTo>
                  <a:pt x="563311" y="594920"/>
                  <a:pt x="591678" y="572550"/>
                  <a:pt x="623887" y="557212"/>
                </a:cubicBezTo>
                <a:cubicBezTo>
                  <a:pt x="657225" y="541337"/>
                  <a:pt x="691021" y="526392"/>
                  <a:pt x="723900" y="509587"/>
                </a:cubicBezTo>
                <a:cubicBezTo>
                  <a:pt x="762483" y="489867"/>
                  <a:pt x="800460" y="468964"/>
                  <a:pt x="838200" y="447675"/>
                </a:cubicBezTo>
                <a:cubicBezTo>
                  <a:pt x="862387" y="434031"/>
                  <a:pt x="884526" y="416670"/>
                  <a:pt x="909637" y="404812"/>
                </a:cubicBezTo>
                <a:cubicBezTo>
                  <a:pt x="941896" y="389579"/>
                  <a:pt x="977085" y="381280"/>
                  <a:pt x="1009650" y="366712"/>
                </a:cubicBezTo>
                <a:cubicBezTo>
                  <a:pt x="1037524" y="354242"/>
                  <a:pt x="1062963" y="336810"/>
                  <a:pt x="1090612" y="323850"/>
                </a:cubicBezTo>
                <a:cubicBezTo>
                  <a:pt x="1113834" y="312965"/>
                  <a:pt x="1138440" y="305291"/>
                  <a:pt x="1162050" y="295275"/>
                </a:cubicBezTo>
                <a:cubicBezTo>
                  <a:pt x="1190837" y="283062"/>
                  <a:pt x="1218741" y="268788"/>
                  <a:pt x="1247775" y="257175"/>
                </a:cubicBezTo>
                <a:cubicBezTo>
                  <a:pt x="1266419" y="249717"/>
                  <a:pt x="1286389" y="245848"/>
                  <a:pt x="1304925" y="238125"/>
                </a:cubicBezTo>
                <a:cubicBezTo>
                  <a:pt x="1343612" y="222005"/>
                  <a:pt x="1379837" y="200060"/>
                  <a:pt x="1419225" y="185737"/>
                </a:cubicBezTo>
                <a:cubicBezTo>
                  <a:pt x="1436687" y="179387"/>
                  <a:pt x="1454360" y="173588"/>
                  <a:pt x="1471612" y="166687"/>
                </a:cubicBezTo>
                <a:cubicBezTo>
                  <a:pt x="1486129" y="160880"/>
                  <a:pt x="1499804" y="153042"/>
                  <a:pt x="1514475" y="147637"/>
                </a:cubicBezTo>
                <a:cubicBezTo>
                  <a:pt x="1551957" y="133828"/>
                  <a:pt x="1570902" y="131590"/>
                  <a:pt x="1609725" y="123825"/>
                </a:cubicBezTo>
                <a:cubicBezTo>
                  <a:pt x="1673147" y="96643"/>
                  <a:pt x="1611125" y="120789"/>
                  <a:pt x="1685925" y="100012"/>
                </a:cubicBezTo>
                <a:cubicBezTo>
                  <a:pt x="1729412" y="87932"/>
                  <a:pt x="1725712" y="85162"/>
                  <a:pt x="1766887" y="71437"/>
                </a:cubicBezTo>
                <a:cubicBezTo>
                  <a:pt x="1782610" y="66196"/>
                  <a:pt x="1798498" y="61420"/>
                  <a:pt x="1814512" y="57150"/>
                </a:cubicBezTo>
                <a:cubicBezTo>
                  <a:pt x="1838599" y="50727"/>
                  <a:pt x="1860563" y="50297"/>
                  <a:pt x="1885950" y="47625"/>
                </a:cubicBezTo>
                <a:lnTo>
                  <a:pt x="1928812" y="42862"/>
                </a:lnTo>
                <a:cubicBezTo>
                  <a:pt x="1939925" y="39687"/>
                  <a:pt x="1950769" y="35345"/>
                  <a:pt x="1962150" y="33337"/>
                </a:cubicBezTo>
                <a:cubicBezTo>
                  <a:pt x="1977861" y="30565"/>
                  <a:pt x="1993918" y="30337"/>
                  <a:pt x="2009775" y="28575"/>
                </a:cubicBezTo>
                <a:cubicBezTo>
                  <a:pt x="2090878" y="19564"/>
                  <a:pt x="1999076" y="27065"/>
                  <a:pt x="2119312" y="19050"/>
                </a:cubicBezTo>
                <a:cubicBezTo>
                  <a:pt x="2130425" y="15875"/>
                  <a:pt x="2141234" y="11328"/>
                  <a:pt x="2152650" y="9525"/>
                </a:cubicBezTo>
                <a:cubicBezTo>
                  <a:pt x="2171532" y="6544"/>
                  <a:pt x="2190801" y="6873"/>
                  <a:pt x="2209800" y="4762"/>
                </a:cubicBezTo>
                <a:cubicBezTo>
                  <a:pt x="2219397" y="3696"/>
                  <a:pt x="2228850" y="1587"/>
                  <a:pt x="2238375" y="0"/>
                </a:cubicBezTo>
                <a:lnTo>
                  <a:pt x="2495550" y="4762"/>
                </a:lnTo>
                <a:cubicBezTo>
                  <a:pt x="2564499" y="6917"/>
                  <a:pt x="2520798" y="8128"/>
                  <a:pt x="2566987" y="14287"/>
                </a:cubicBezTo>
                <a:cubicBezTo>
                  <a:pt x="2582801" y="16396"/>
                  <a:pt x="2598737" y="17462"/>
                  <a:pt x="2614612" y="19050"/>
                </a:cubicBezTo>
                <a:cubicBezTo>
                  <a:pt x="2632320" y="24109"/>
                  <a:pt x="2653015" y="30994"/>
                  <a:pt x="2671762" y="33337"/>
                </a:cubicBezTo>
                <a:cubicBezTo>
                  <a:pt x="2784506" y="47430"/>
                  <a:pt x="2678912" y="30561"/>
                  <a:pt x="2752725" y="42862"/>
                </a:cubicBezTo>
                <a:cubicBezTo>
                  <a:pt x="2760662" y="47625"/>
                  <a:pt x="2768078" y="53391"/>
                  <a:pt x="2776537" y="57150"/>
                </a:cubicBezTo>
                <a:cubicBezTo>
                  <a:pt x="2782518" y="59808"/>
                  <a:pt x="2789272" y="60190"/>
                  <a:pt x="2795587" y="61912"/>
                </a:cubicBezTo>
                <a:cubicBezTo>
                  <a:pt x="2804718" y="64402"/>
                  <a:pt x="2847377" y="76290"/>
                  <a:pt x="2857500" y="80962"/>
                </a:cubicBezTo>
                <a:cubicBezTo>
                  <a:pt x="2914827" y="107421"/>
                  <a:pt x="2867559" y="95356"/>
                  <a:pt x="2914650" y="104775"/>
                </a:cubicBezTo>
                <a:cubicBezTo>
                  <a:pt x="2925762" y="111125"/>
                  <a:pt x="2937012" y="117240"/>
                  <a:pt x="2947987" y="123825"/>
                </a:cubicBezTo>
                <a:cubicBezTo>
                  <a:pt x="2952895" y="126770"/>
                  <a:pt x="2957078" y="130951"/>
                  <a:pt x="2962275" y="133350"/>
                </a:cubicBezTo>
                <a:cubicBezTo>
                  <a:pt x="2977799" y="140515"/>
                  <a:pt x="2995674" y="142916"/>
                  <a:pt x="3009900" y="152400"/>
                </a:cubicBezTo>
                <a:lnTo>
                  <a:pt x="3038475" y="171450"/>
                </a:lnTo>
                <a:cubicBezTo>
                  <a:pt x="3054314" y="195209"/>
                  <a:pt x="3058231" y="202872"/>
                  <a:pt x="3076575" y="223837"/>
                </a:cubicBezTo>
                <a:cubicBezTo>
                  <a:pt x="3081010" y="228906"/>
                  <a:pt x="3086821" y="232737"/>
                  <a:pt x="3090862" y="238125"/>
                </a:cubicBezTo>
                <a:cubicBezTo>
                  <a:pt x="3096416" y="245530"/>
                  <a:pt x="3099842" y="254354"/>
                  <a:pt x="3105150" y="261937"/>
                </a:cubicBezTo>
                <a:cubicBezTo>
                  <a:pt x="3110979" y="270265"/>
                  <a:pt x="3118101" y="277618"/>
                  <a:pt x="3124200" y="285750"/>
                </a:cubicBezTo>
                <a:cubicBezTo>
                  <a:pt x="3132367" y="296640"/>
                  <a:pt x="3141281" y="313079"/>
                  <a:pt x="3148012" y="323850"/>
                </a:cubicBezTo>
                <a:cubicBezTo>
                  <a:pt x="3151045" y="328704"/>
                  <a:pt x="3154977" y="333018"/>
                  <a:pt x="3157537" y="338137"/>
                </a:cubicBezTo>
                <a:cubicBezTo>
                  <a:pt x="3161360" y="345784"/>
                  <a:pt x="3164140" y="353916"/>
                  <a:pt x="3167062" y="361950"/>
                </a:cubicBezTo>
                <a:cubicBezTo>
                  <a:pt x="3176337" y="387457"/>
                  <a:pt x="3175664" y="386833"/>
                  <a:pt x="3181350" y="409575"/>
                </a:cubicBezTo>
                <a:cubicBezTo>
                  <a:pt x="3187381" y="620694"/>
                  <a:pt x="3186112" y="520677"/>
                  <a:pt x="3186112" y="70961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자기 디스크 17"/>
          <p:cNvSpPr/>
          <p:nvPr/>
        </p:nvSpPr>
        <p:spPr>
          <a:xfrm>
            <a:off x="4857752" y="2714620"/>
            <a:ext cx="642942" cy="4286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9" name="자유형 18"/>
          <p:cNvSpPr/>
          <p:nvPr/>
        </p:nvSpPr>
        <p:spPr>
          <a:xfrm>
            <a:off x="4186238" y="2058246"/>
            <a:ext cx="1015717" cy="732579"/>
          </a:xfrm>
          <a:custGeom>
            <a:avLst/>
            <a:gdLst>
              <a:gd name="connsiteX0" fmla="*/ 0 w 1015717"/>
              <a:gd name="connsiteY0" fmla="*/ 427779 h 732579"/>
              <a:gd name="connsiteX1" fmla="*/ 4762 w 1015717"/>
              <a:gd name="connsiteY1" fmla="*/ 408729 h 732579"/>
              <a:gd name="connsiteX2" fmla="*/ 9525 w 1015717"/>
              <a:gd name="connsiteY2" fmla="*/ 337292 h 732579"/>
              <a:gd name="connsiteX3" fmla="*/ 23812 w 1015717"/>
              <a:gd name="connsiteY3" fmla="*/ 299192 h 732579"/>
              <a:gd name="connsiteX4" fmla="*/ 47625 w 1015717"/>
              <a:gd name="connsiteY4" fmla="*/ 246804 h 732579"/>
              <a:gd name="connsiteX5" fmla="*/ 61912 w 1015717"/>
              <a:gd name="connsiteY5" fmla="*/ 218229 h 732579"/>
              <a:gd name="connsiteX6" fmla="*/ 100012 w 1015717"/>
              <a:gd name="connsiteY6" fmla="*/ 165842 h 732579"/>
              <a:gd name="connsiteX7" fmla="*/ 109537 w 1015717"/>
              <a:gd name="connsiteY7" fmla="*/ 151554 h 732579"/>
              <a:gd name="connsiteX8" fmla="*/ 180975 w 1015717"/>
              <a:gd name="connsiteY8" fmla="*/ 89642 h 732579"/>
              <a:gd name="connsiteX9" fmla="*/ 219075 w 1015717"/>
              <a:gd name="connsiteY9" fmla="*/ 65829 h 732579"/>
              <a:gd name="connsiteX10" fmla="*/ 276225 w 1015717"/>
              <a:gd name="connsiteY10" fmla="*/ 46779 h 732579"/>
              <a:gd name="connsiteX11" fmla="*/ 300037 w 1015717"/>
              <a:gd name="connsiteY11" fmla="*/ 32492 h 732579"/>
              <a:gd name="connsiteX12" fmla="*/ 371475 w 1015717"/>
              <a:gd name="connsiteY12" fmla="*/ 22967 h 732579"/>
              <a:gd name="connsiteX13" fmla="*/ 609600 w 1015717"/>
              <a:gd name="connsiteY13" fmla="*/ 51542 h 732579"/>
              <a:gd name="connsiteX14" fmla="*/ 638175 w 1015717"/>
              <a:gd name="connsiteY14" fmla="*/ 70592 h 732579"/>
              <a:gd name="connsiteX15" fmla="*/ 661987 w 1015717"/>
              <a:gd name="connsiteY15" fmla="*/ 84879 h 732579"/>
              <a:gd name="connsiteX16" fmla="*/ 681037 w 1015717"/>
              <a:gd name="connsiteY16" fmla="*/ 99167 h 732579"/>
              <a:gd name="connsiteX17" fmla="*/ 719137 w 1015717"/>
              <a:gd name="connsiteY17" fmla="*/ 118217 h 732579"/>
              <a:gd name="connsiteX18" fmla="*/ 757237 w 1015717"/>
              <a:gd name="connsiteY18" fmla="*/ 151554 h 732579"/>
              <a:gd name="connsiteX19" fmla="*/ 766762 w 1015717"/>
              <a:gd name="connsiteY19" fmla="*/ 165842 h 732579"/>
              <a:gd name="connsiteX20" fmla="*/ 790575 w 1015717"/>
              <a:gd name="connsiteY20" fmla="*/ 184892 h 732579"/>
              <a:gd name="connsiteX21" fmla="*/ 823912 w 1015717"/>
              <a:gd name="connsiteY21" fmla="*/ 237279 h 732579"/>
              <a:gd name="connsiteX22" fmla="*/ 838200 w 1015717"/>
              <a:gd name="connsiteY22" fmla="*/ 256329 h 732579"/>
              <a:gd name="connsiteX23" fmla="*/ 847725 w 1015717"/>
              <a:gd name="connsiteY23" fmla="*/ 270617 h 732579"/>
              <a:gd name="connsiteX24" fmla="*/ 852487 w 1015717"/>
              <a:gd name="connsiteY24" fmla="*/ 289667 h 732579"/>
              <a:gd name="connsiteX25" fmla="*/ 900112 w 1015717"/>
              <a:gd name="connsiteY25" fmla="*/ 351579 h 732579"/>
              <a:gd name="connsiteX26" fmla="*/ 909637 w 1015717"/>
              <a:gd name="connsiteY26" fmla="*/ 380154 h 732579"/>
              <a:gd name="connsiteX27" fmla="*/ 933450 w 1015717"/>
              <a:gd name="connsiteY27" fmla="*/ 437304 h 732579"/>
              <a:gd name="connsiteX28" fmla="*/ 942975 w 1015717"/>
              <a:gd name="connsiteY28" fmla="*/ 451592 h 732579"/>
              <a:gd name="connsiteX29" fmla="*/ 962025 w 1015717"/>
              <a:gd name="connsiteY29" fmla="*/ 503979 h 732579"/>
              <a:gd name="connsiteX30" fmla="*/ 981075 w 1015717"/>
              <a:gd name="connsiteY30" fmla="*/ 532554 h 732579"/>
              <a:gd name="connsiteX31" fmla="*/ 990600 w 1015717"/>
              <a:gd name="connsiteY31" fmla="*/ 584942 h 732579"/>
              <a:gd name="connsiteX32" fmla="*/ 995362 w 1015717"/>
              <a:gd name="connsiteY32" fmla="*/ 599229 h 732579"/>
              <a:gd name="connsiteX33" fmla="*/ 1000125 w 1015717"/>
              <a:gd name="connsiteY33" fmla="*/ 618279 h 732579"/>
              <a:gd name="connsiteX34" fmla="*/ 1009650 w 1015717"/>
              <a:gd name="connsiteY34" fmla="*/ 651617 h 732579"/>
              <a:gd name="connsiteX35" fmla="*/ 1014412 w 1015717"/>
              <a:gd name="connsiteY35" fmla="*/ 665904 h 732579"/>
              <a:gd name="connsiteX36" fmla="*/ 1014412 w 1015717"/>
              <a:gd name="connsiteY36" fmla="*/ 732579 h 73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15717" h="732579">
                <a:moveTo>
                  <a:pt x="0" y="427779"/>
                </a:moveTo>
                <a:cubicBezTo>
                  <a:pt x="1587" y="421429"/>
                  <a:pt x="4077" y="415238"/>
                  <a:pt x="4762" y="408729"/>
                </a:cubicBezTo>
                <a:cubicBezTo>
                  <a:pt x="7260" y="384995"/>
                  <a:pt x="5436" y="360804"/>
                  <a:pt x="9525" y="337292"/>
                </a:cubicBezTo>
                <a:cubicBezTo>
                  <a:pt x="11849" y="323929"/>
                  <a:pt x="19250" y="311965"/>
                  <a:pt x="23812" y="299192"/>
                </a:cubicBezTo>
                <a:cubicBezTo>
                  <a:pt x="42478" y="246925"/>
                  <a:pt x="22442" y="292973"/>
                  <a:pt x="47625" y="246804"/>
                </a:cubicBezTo>
                <a:cubicBezTo>
                  <a:pt x="52724" y="237455"/>
                  <a:pt x="56546" y="227428"/>
                  <a:pt x="61912" y="218229"/>
                </a:cubicBezTo>
                <a:cubicBezTo>
                  <a:pt x="79169" y="188645"/>
                  <a:pt x="80409" y="191979"/>
                  <a:pt x="100012" y="165842"/>
                </a:cubicBezTo>
                <a:cubicBezTo>
                  <a:pt x="103446" y="161263"/>
                  <a:pt x="105708" y="155809"/>
                  <a:pt x="109537" y="151554"/>
                </a:cubicBezTo>
                <a:cubicBezTo>
                  <a:pt x="133553" y="124870"/>
                  <a:pt x="151058" y="109587"/>
                  <a:pt x="180975" y="89642"/>
                </a:cubicBezTo>
                <a:cubicBezTo>
                  <a:pt x="190978" y="82973"/>
                  <a:pt x="209740" y="70138"/>
                  <a:pt x="219075" y="65829"/>
                </a:cubicBezTo>
                <a:cubicBezTo>
                  <a:pt x="245206" y="53769"/>
                  <a:pt x="252750" y="52648"/>
                  <a:pt x="276225" y="46779"/>
                </a:cubicBezTo>
                <a:cubicBezTo>
                  <a:pt x="284162" y="42017"/>
                  <a:pt x="291443" y="35930"/>
                  <a:pt x="300037" y="32492"/>
                </a:cubicBezTo>
                <a:cubicBezTo>
                  <a:pt x="313193" y="27230"/>
                  <a:pt x="367633" y="23351"/>
                  <a:pt x="371475" y="22967"/>
                </a:cubicBezTo>
                <a:cubicBezTo>
                  <a:pt x="482643" y="25746"/>
                  <a:pt x="532286" y="0"/>
                  <a:pt x="609600" y="51542"/>
                </a:cubicBezTo>
                <a:cubicBezTo>
                  <a:pt x="619125" y="57892"/>
                  <a:pt x="628517" y="64446"/>
                  <a:pt x="638175" y="70592"/>
                </a:cubicBezTo>
                <a:cubicBezTo>
                  <a:pt x="645984" y="75562"/>
                  <a:pt x="654582" y="79325"/>
                  <a:pt x="661987" y="84879"/>
                </a:cubicBezTo>
                <a:cubicBezTo>
                  <a:pt x="668337" y="89642"/>
                  <a:pt x="674181" y="95167"/>
                  <a:pt x="681037" y="99167"/>
                </a:cubicBezTo>
                <a:cubicBezTo>
                  <a:pt x="693302" y="106322"/>
                  <a:pt x="719137" y="118217"/>
                  <a:pt x="719137" y="118217"/>
                </a:cubicBezTo>
                <a:cubicBezTo>
                  <a:pt x="774861" y="187871"/>
                  <a:pt x="706578" y="109338"/>
                  <a:pt x="757237" y="151554"/>
                </a:cubicBezTo>
                <a:cubicBezTo>
                  <a:pt x="761634" y="155218"/>
                  <a:pt x="762715" y="161795"/>
                  <a:pt x="766762" y="165842"/>
                </a:cubicBezTo>
                <a:cubicBezTo>
                  <a:pt x="773950" y="173030"/>
                  <a:pt x="783387" y="177704"/>
                  <a:pt x="790575" y="184892"/>
                </a:cubicBezTo>
                <a:cubicBezTo>
                  <a:pt x="804181" y="198498"/>
                  <a:pt x="814405" y="222339"/>
                  <a:pt x="823912" y="237279"/>
                </a:cubicBezTo>
                <a:cubicBezTo>
                  <a:pt x="828174" y="243976"/>
                  <a:pt x="833586" y="249870"/>
                  <a:pt x="838200" y="256329"/>
                </a:cubicBezTo>
                <a:cubicBezTo>
                  <a:pt x="841527" y="260987"/>
                  <a:pt x="844550" y="265854"/>
                  <a:pt x="847725" y="270617"/>
                </a:cubicBezTo>
                <a:cubicBezTo>
                  <a:pt x="849312" y="276967"/>
                  <a:pt x="848973" y="284145"/>
                  <a:pt x="852487" y="289667"/>
                </a:cubicBezTo>
                <a:cubicBezTo>
                  <a:pt x="882013" y="336066"/>
                  <a:pt x="878026" y="307408"/>
                  <a:pt x="900112" y="351579"/>
                </a:cubicBezTo>
                <a:cubicBezTo>
                  <a:pt x="904602" y="360559"/>
                  <a:pt x="905998" y="370796"/>
                  <a:pt x="909637" y="380154"/>
                </a:cubicBezTo>
                <a:cubicBezTo>
                  <a:pt x="917117" y="399388"/>
                  <a:pt x="922003" y="420132"/>
                  <a:pt x="933450" y="437304"/>
                </a:cubicBezTo>
                <a:cubicBezTo>
                  <a:pt x="936625" y="442067"/>
                  <a:pt x="940650" y="446361"/>
                  <a:pt x="942975" y="451592"/>
                </a:cubicBezTo>
                <a:cubicBezTo>
                  <a:pt x="952309" y="472594"/>
                  <a:pt x="951235" y="484198"/>
                  <a:pt x="962025" y="503979"/>
                </a:cubicBezTo>
                <a:cubicBezTo>
                  <a:pt x="967507" y="514029"/>
                  <a:pt x="974725" y="523029"/>
                  <a:pt x="981075" y="532554"/>
                </a:cubicBezTo>
                <a:cubicBezTo>
                  <a:pt x="984250" y="550017"/>
                  <a:pt x="986881" y="567587"/>
                  <a:pt x="990600" y="584942"/>
                </a:cubicBezTo>
                <a:cubicBezTo>
                  <a:pt x="991652" y="589850"/>
                  <a:pt x="993983" y="594402"/>
                  <a:pt x="995362" y="599229"/>
                </a:cubicBezTo>
                <a:cubicBezTo>
                  <a:pt x="997160" y="605523"/>
                  <a:pt x="998403" y="611964"/>
                  <a:pt x="1000125" y="618279"/>
                </a:cubicBezTo>
                <a:cubicBezTo>
                  <a:pt x="1003166" y="629429"/>
                  <a:pt x="1006329" y="640547"/>
                  <a:pt x="1009650" y="651617"/>
                </a:cubicBezTo>
                <a:cubicBezTo>
                  <a:pt x="1011092" y="656425"/>
                  <a:pt x="1014117" y="660893"/>
                  <a:pt x="1014412" y="665904"/>
                </a:cubicBezTo>
                <a:cubicBezTo>
                  <a:pt x="1015717" y="688091"/>
                  <a:pt x="1014412" y="710354"/>
                  <a:pt x="1014412" y="732579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0034" y="3786190"/>
            <a:ext cx="48992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1.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) – </a:t>
            </a:r>
            <a:r>
              <a:rPr lang="ko-KR" altLang="en-US" sz="1600" dirty="0" smtClean="0"/>
              <a:t>자식클래스로 생성</a:t>
            </a:r>
            <a:r>
              <a:rPr lang="en-US" altLang="ko-KR" sz="1600" dirty="0" smtClean="0"/>
              <a:t>.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Stack&lt;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&gt;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=new Stack&lt;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&gt;();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Stack&lt;String&gt; </a:t>
            </a:r>
            <a:r>
              <a:rPr lang="en-US" altLang="ko-KR" sz="1600" dirty="0" err="1" smtClean="0"/>
              <a:t>stk</a:t>
            </a:r>
            <a:r>
              <a:rPr lang="en-US" altLang="ko-KR" sz="1600" dirty="0" smtClean="0"/>
              <a:t>=new Stack&lt;String&gt;();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2.</a:t>
            </a:r>
            <a:r>
              <a:rPr lang="ko-KR" altLang="en-US" sz="1600" dirty="0" err="1" smtClean="0"/>
              <a:t>값할당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stk.push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);</a:t>
            </a:r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3.</a:t>
            </a:r>
            <a:r>
              <a:rPr lang="ko-KR" altLang="en-US" sz="1600" dirty="0" err="1" smtClean="0"/>
              <a:t>스택이</a:t>
            </a:r>
            <a:r>
              <a:rPr lang="ko-KR" altLang="en-US" sz="1600" dirty="0" smtClean="0"/>
              <a:t> 비었는지</a:t>
            </a:r>
            <a:r>
              <a:rPr lang="en-US" altLang="ko-KR" sz="1600" dirty="0" smtClean="0"/>
              <a:t>? //</a:t>
            </a:r>
            <a:r>
              <a:rPr lang="ko-KR" altLang="en-US" sz="1600" dirty="0" smtClean="0"/>
              <a:t>비었으면 </a:t>
            </a:r>
            <a:r>
              <a:rPr lang="en-US" altLang="ko-KR" sz="1600" dirty="0" smtClean="0"/>
              <a:t>true, </a:t>
            </a:r>
            <a:r>
              <a:rPr lang="ko-KR" altLang="en-US" sz="1600" dirty="0" smtClean="0"/>
              <a:t>존재하면 </a:t>
            </a:r>
            <a:r>
              <a:rPr lang="en-US" altLang="ko-KR" sz="1600" dirty="0" smtClean="0"/>
              <a:t>false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stk.empty</a:t>
            </a:r>
            <a:r>
              <a:rPr lang="en-US" altLang="ko-KR" sz="1600" dirty="0" smtClean="0"/>
              <a:t>(); </a:t>
            </a:r>
            <a:endParaRPr lang="ko-KR" altLang="en-US" sz="1600" dirty="0"/>
          </a:p>
        </p:txBody>
      </p:sp>
      <p:cxnSp>
        <p:nvCxnSpPr>
          <p:cNvPr id="22" name="직선 연결선 21"/>
          <p:cNvCxnSpPr/>
          <p:nvPr/>
        </p:nvCxnSpPr>
        <p:spPr>
          <a:xfrm rot="5400000">
            <a:off x="4250529" y="5393545"/>
            <a:ext cx="250033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86446" y="4214818"/>
            <a:ext cx="22926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-stack </a:t>
            </a:r>
            <a:r>
              <a:rPr lang="ko-KR" altLang="en-US" sz="1600" dirty="0" err="1" smtClean="0"/>
              <a:t>값얻기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얻어진 값은 사라진다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stack.pop()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cxnSp>
        <p:nvCxnSpPr>
          <p:cNvPr id="24" name="직선 화살표 연결선 23"/>
          <p:cNvCxnSpPr/>
          <p:nvPr/>
        </p:nvCxnSpPr>
        <p:spPr>
          <a:xfrm rot="5400000" flipH="1" flipV="1">
            <a:off x="2750331" y="346471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10800000">
            <a:off x="2071670" y="3214686"/>
            <a:ext cx="85725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0800000">
            <a:off x="1214414" y="3143248"/>
            <a:ext cx="171451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43174" y="3549851"/>
            <a:ext cx="545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item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1071546"/>
            <a:ext cx="8387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숙제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InputDialog</a:t>
            </a:r>
            <a:r>
              <a:rPr lang="ko-KR" altLang="en-US" dirty="0" smtClean="0"/>
              <a:t>를 사용하여 아래와 같은 동작을 수행하는 프로그램을 작성하세요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214554"/>
            <a:ext cx="2286016" cy="94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3929066"/>
            <a:ext cx="221457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5715016"/>
            <a:ext cx="221457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00034" y="1785926"/>
            <a:ext cx="5700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입력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검색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종료의 메뉴를 </a:t>
            </a:r>
            <a:r>
              <a:rPr lang="ko-KR" altLang="en-US" sz="1600" dirty="0" err="1" smtClean="0"/>
              <a:t>입력받을</a:t>
            </a:r>
            <a:r>
              <a:rPr lang="ko-KR" altLang="en-US" sz="1600" dirty="0" smtClean="0"/>
              <a:t> 수 있는 </a:t>
            </a:r>
            <a:r>
              <a:rPr lang="en-US" altLang="ko-KR" sz="1600" dirty="0" smtClean="0"/>
              <a:t>Dialog </a:t>
            </a:r>
            <a:r>
              <a:rPr lang="ko-KR" altLang="en-US" sz="1600" dirty="0" smtClean="0"/>
              <a:t>제공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14474" y="3233322"/>
            <a:ext cx="67810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600" dirty="0" smtClean="0"/>
              <a:t>2. 1</a:t>
            </a:r>
            <a:r>
              <a:rPr lang="ko-KR" altLang="en-US" sz="1600" dirty="0" smtClean="0"/>
              <a:t>번이 입력되면 학생번호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자바</a:t>
            </a:r>
            <a:r>
              <a:rPr lang="en-US" altLang="ko-KR" sz="1600" dirty="0" smtClean="0"/>
              <a:t>,</a:t>
            </a:r>
            <a:r>
              <a:rPr lang="ko-KR" altLang="en-US" sz="1600" dirty="0" err="1" smtClean="0"/>
              <a:t>오라클</a:t>
            </a:r>
            <a:r>
              <a:rPr lang="ko-KR" altLang="en-US" sz="1600" dirty="0" smtClean="0"/>
              <a:t> 점수를 입력 받을 수 있는 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InputDialog</a:t>
            </a:r>
            <a:r>
              <a:rPr lang="ko-KR" altLang="en-US" sz="1600" dirty="0" smtClean="0"/>
              <a:t>를 제공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데이터가 정상적인 형식이면 저장한다</a:t>
            </a:r>
            <a:r>
              <a:rPr lang="en-US" altLang="ko-KR" sz="1600" dirty="0" smtClean="0"/>
              <a:t>. 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학생번호가 </a:t>
            </a:r>
            <a:r>
              <a:rPr lang="en-US" altLang="ko-KR" sz="1600" dirty="0" smtClean="0"/>
              <a:t>“</a:t>
            </a:r>
            <a:r>
              <a:rPr lang="ko-KR" altLang="en-US" sz="1600" dirty="0" err="1" smtClean="0"/>
              <a:t>이미존재하면</a:t>
            </a:r>
            <a:r>
              <a:rPr lang="ko-KR" altLang="en-US" sz="1600" dirty="0" smtClean="0"/>
              <a:t> 존재하는 데이터입니다</a:t>
            </a:r>
            <a:r>
              <a:rPr lang="en-US" altLang="ko-KR" sz="1600" dirty="0" smtClean="0"/>
              <a:t>.”</a:t>
            </a:r>
            <a:r>
              <a:rPr lang="ko-KR" altLang="en-US" sz="1600" dirty="0" smtClean="0"/>
              <a:t>를 보여주세요</a:t>
            </a:r>
            <a:r>
              <a:rPr lang="en-US" altLang="ko-KR" sz="1600" dirty="0" smtClean="0"/>
              <a:t>.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034" y="5058803"/>
            <a:ext cx="8972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600" dirty="0"/>
              <a:t>3</a:t>
            </a:r>
            <a:r>
              <a:rPr lang="en-US" altLang="ko-KR" sz="1600" dirty="0" smtClean="0"/>
              <a:t>. 1</a:t>
            </a:r>
            <a:r>
              <a:rPr lang="ko-KR" altLang="en-US" sz="1600" dirty="0" smtClean="0"/>
              <a:t>번 메뉴</a:t>
            </a:r>
            <a:r>
              <a:rPr lang="en-US" altLang="ko-KR" sz="1600" dirty="0" smtClean="0"/>
              <a:t>Dialog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번이 입력되면 학생번호를 </a:t>
            </a:r>
            <a:r>
              <a:rPr lang="ko-KR" altLang="en-US" sz="1600" dirty="0" err="1" smtClean="0"/>
              <a:t>입력받는</a:t>
            </a:r>
            <a:r>
              <a:rPr lang="ko-KR" altLang="en-US" sz="1600" dirty="0"/>
              <a:t> </a:t>
            </a:r>
            <a:r>
              <a:rPr lang="en-US" altLang="ko-KR" sz="1600" dirty="0" err="1" smtClean="0"/>
              <a:t>InputDialog</a:t>
            </a:r>
            <a:r>
              <a:rPr lang="ko-KR" altLang="en-US" sz="1600" dirty="0" smtClean="0"/>
              <a:t>를 제공하고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입력받은</a:t>
            </a:r>
            <a:r>
              <a:rPr lang="ko-KR" altLang="en-US" sz="1600" dirty="0" smtClean="0"/>
              <a:t> 학생번호를 사용하여  번호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자바점수</a:t>
            </a:r>
            <a:r>
              <a:rPr lang="en-US" altLang="ko-KR" sz="1600" dirty="0" smtClean="0"/>
              <a:t>,</a:t>
            </a:r>
            <a:r>
              <a:rPr lang="ko-KR" altLang="en-US" sz="1600" dirty="0" err="1" smtClean="0"/>
              <a:t>오라클점수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합계</a:t>
            </a:r>
            <a:r>
              <a:rPr lang="en-US" altLang="ko-KR" sz="1600" dirty="0" smtClean="0"/>
              <a:t>, </a:t>
            </a:r>
            <a:r>
              <a:rPr lang="ko-KR" altLang="en-US" sz="1600" smtClean="0"/>
              <a:t>평균을 콘솔에 출력한다</a:t>
            </a:r>
            <a:r>
              <a:rPr lang="en-US" altLang="ko-KR" sz="1600" dirty="0" smtClean="0"/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3100" y="5876528"/>
            <a:ext cx="4902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600" dirty="0" smtClean="0"/>
              <a:t>4. 1</a:t>
            </a:r>
            <a:r>
              <a:rPr lang="ko-KR" altLang="en-US" sz="1600" dirty="0" smtClean="0"/>
              <a:t>번 메뉴에서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이 입력되면 프로그램을 종료한다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4143380"/>
            <a:ext cx="1643074" cy="76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직선 화살표 연결선 13"/>
          <p:cNvCxnSpPr/>
          <p:nvPr/>
        </p:nvCxnSpPr>
        <p:spPr>
          <a:xfrm>
            <a:off x="4286248" y="3929066"/>
            <a:ext cx="78581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286512" y="428625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err="1"/>
              <a:t>JOptionPane.</a:t>
            </a:r>
            <a:r>
              <a:rPr lang="en-US" altLang="ko-KR" sz="1200" i="1" dirty="0" err="1"/>
              <a:t>showMessageDialog</a:t>
            </a:r>
            <a:r>
              <a:rPr lang="en-US" altLang="ko-KR" sz="1200" i="1" dirty="0"/>
              <a:t>(</a:t>
            </a:r>
            <a:r>
              <a:rPr lang="en-US" altLang="ko-KR" sz="1200" b="1" i="1" dirty="0"/>
              <a:t>null, </a:t>
            </a:r>
            <a:endParaRPr lang="en-US" altLang="ko-KR" sz="1200" b="1" i="1" dirty="0" smtClean="0"/>
          </a:p>
          <a:p>
            <a:r>
              <a:rPr lang="en-US" altLang="ko-KR" sz="1200" b="1" i="1" dirty="0"/>
              <a:t> </a:t>
            </a:r>
            <a:r>
              <a:rPr lang="en-US" altLang="ko-KR" sz="1200" b="1" i="1" dirty="0" smtClean="0"/>
              <a:t>  "</a:t>
            </a:r>
            <a:r>
              <a:rPr lang="ko-KR" altLang="en-US" sz="1200" b="1" i="1" dirty="0"/>
              <a:t>학생번호가 존재합니다</a:t>
            </a:r>
            <a:r>
              <a:rPr lang="en-US" altLang="ko-KR" sz="1200" b="1" i="1" dirty="0"/>
              <a:t>.");</a:t>
            </a: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451</Words>
  <Application>Microsoft Office PowerPoint</Application>
  <PresentationFormat>화면 슬라이드 쇼(4:3)</PresentationFormat>
  <Paragraphs>98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18</cp:revision>
  <dcterms:created xsi:type="dcterms:W3CDTF">2023-07-07T01:49:26Z</dcterms:created>
  <dcterms:modified xsi:type="dcterms:W3CDTF">2023-07-10T00:20:50Z</dcterms:modified>
</cp:coreProperties>
</file>