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11" autoAdjust="0"/>
    <p:restoredTop sz="94660"/>
  </p:normalViewPr>
  <p:slideViewPr>
    <p:cSldViewPr>
      <p:cViewPr>
        <p:scale>
          <a:sx n="150" d="100"/>
          <a:sy n="150" d="100"/>
        </p:scale>
        <p:origin x="-75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8113-78C9-4CF7-902F-82388EA3DFF0}" type="datetimeFigureOut">
              <a:rPr lang="ko-KR" altLang="en-US" smtClean="0"/>
              <a:pPr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65EF-192C-48B0-A0C1-1AB0ACB1C8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73298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*Border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컴포넌트들을 묶어서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javax.swing.border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패키지에서 관련클래스를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Jcomponent</a:t>
            </a:r>
            <a:r>
              <a:rPr lang="ko-KR" altLang="en-US" sz="1600" dirty="0" smtClean="0"/>
              <a:t>의 자식클래스들은 모두 </a:t>
            </a:r>
            <a:r>
              <a:rPr lang="en-US" altLang="ko-KR" sz="1600" dirty="0" smtClean="0"/>
              <a:t>border </a:t>
            </a:r>
            <a:r>
              <a:rPr lang="ko-KR" altLang="en-US" sz="1600" dirty="0" smtClean="0"/>
              <a:t>가질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컴포넌트 생성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라벨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 Border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컴포넌트객체명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setBorder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사용할 </a:t>
            </a:r>
            <a:r>
              <a:rPr lang="en-US" altLang="ko-KR" sz="1600" dirty="0" smtClean="0"/>
              <a:t>Border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jbtn.setBorder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TitledBorder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-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LineBorder</a:t>
            </a:r>
            <a:r>
              <a:rPr lang="ko-KR" altLang="en-US" sz="1600" dirty="0" smtClean="0"/>
              <a:t> 적용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TitledBorder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071942"/>
            <a:ext cx="228601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2071670" y="4357694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285984" y="4357694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4929222" cy="3071834"/>
          </a:xfrm>
          <a:prstGeom prst="rect">
            <a:avLst/>
          </a:prstGeom>
          <a:ln>
            <a:tailEnd type="triangle"/>
          </a:ln>
        </p:spPr>
      </p:pic>
      <p:sp>
        <p:nvSpPr>
          <p:cNvPr id="6" name="직사각형 5"/>
          <p:cNvSpPr/>
          <p:nvPr/>
        </p:nvSpPr>
        <p:spPr>
          <a:xfrm>
            <a:off x="857224" y="121442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1670" y="1214422"/>
            <a:ext cx="171451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57620" y="121442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57224" y="1714488"/>
            <a:ext cx="4286280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J.T.A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2928926" y="3643314"/>
            <a:ext cx="857256" cy="428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488" y="43576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스크롤바있어야함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5000628" y="1000108"/>
            <a:ext cx="857256" cy="28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857232"/>
            <a:ext cx="2861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입력버튼이 클릭되면</a:t>
            </a:r>
            <a:endParaRPr lang="en-US" altLang="ko-KR" dirty="0" smtClean="0"/>
          </a:p>
          <a:p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있을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아래에 있는 </a:t>
            </a:r>
            <a:r>
              <a:rPr lang="en-US" altLang="ko-KR" dirty="0" smtClean="0"/>
              <a:t>J.T.A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/>
              <a:t>Xxx</a:t>
            </a:r>
            <a:r>
              <a:rPr lang="ko-KR" altLang="en-US" dirty="0" smtClean="0"/>
              <a:t>님 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입력된</a:t>
            </a:r>
            <a:endParaRPr lang="en-US" altLang="ko-KR" dirty="0" smtClean="0"/>
          </a:p>
          <a:p>
            <a:r>
              <a:rPr lang="ko-KR" altLang="en-US" dirty="0" smtClean="0"/>
              <a:t>이름들을 보여준다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662" y="178592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강다연님</a:t>
            </a:r>
            <a:endParaRPr lang="en-US" altLang="ko-KR" dirty="0" smtClean="0"/>
          </a:p>
          <a:p>
            <a:r>
              <a:rPr lang="ko-KR" altLang="en-US" dirty="0" smtClean="0"/>
              <a:t>김다영님</a:t>
            </a:r>
            <a:endParaRPr lang="en-US" altLang="ko-KR" dirty="0" smtClean="0"/>
          </a:p>
          <a:p>
            <a:r>
              <a:rPr lang="ko-KR" altLang="en-US" dirty="0" smtClean="0"/>
              <a:t>김선경</a:t>
            </a:r>
            <a:r>
              <a:rPr lang="ko-KR" altLang="en-US" dirty="0"/>
              <a:t>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447599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*MVC Pattern</a:t>
            </a:r>
            <a:r>
              <a:rPr lang="ko-KR" altLang="en-US" dirty="0" smtClean="0"/>
              <a:t>이 도입된 </a:t>
            </a:r>
            <a:r>
              <a:rPr lang="en-US" altLang="ko-KR" dirty="0" smtClean="0"/>
              <a:t>Component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JComboBox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JList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JTable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 존재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데이터처리 업무와 화면처리 업무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처리업무을</a:t>
            </a:r>
            <a:r>
              <a:rPr lang="ko-KR" altLang="en-US" sz="1600" dirty="0" smtClean="0"/>
              <a:t> 분리하여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Component</a:t>
            </a:r>
            <a:r>
              <a:rPr lang="ko-KR" altLang="en-US" sz="1600" dirty="0" smtClean="0"/>
              <a:t>를 제공하기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M</a:t>
            </a:r>
            <a:r>
              <a:rPr lang="en-US" altLang="ko-KR" sz="1600" dirty="0" smtClean="0"/>
              <a:t>odel – </a:t>
            </a:r>
            <a:r>
              <a:rPr lang="ko-KR" altLang="en-US" sz="1600" dirty="0" smtClean="0"/>
              <a:t>데이터를 가지고 관리하는 일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DefualtXxxModel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V</a:t>
            </a:r>
            <a:r>
              <a:rPr lang="en-US" altLang="ko-KR" sz="1600" dirty="0" smtClean="0"/>
              <a:t>iewer – </a:t>
            </a:r>
            <a:r>
              <a:rPr lang="ko-KR" altLang="en-US" sz="1600" dirty="0" smtClean="0"/>
              <a:t>데이터를 가지고 사용자에게 보여주는 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ontroller – </a:t>
            </a:r>
            <a:r>
              <a:rPr lang="ko-KR" altLang="en-US" sz="1600" dirty="0" smtClean="0"/>
              <a:t>이벤트처리에 관련된 일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코드의 복잡도가 낮아진다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ko-KR" altLang="en-US" sz="1600" dirty="0" smtClean="0"/>
              <a:t>유지보수가 길어진다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프로그램의 생명력이 길어진다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파일의 개수가 많아진다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파일관리가 어렵다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값 넘기기와 에러처리가 어렵다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개발속도가 느려진다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177263"/>
            <a:ext cx="6688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프로그램</a:t>
            </a:r>
            <a:r>
              <a:rPr lang="en-US" altLang="ko-KR" sz="1600" dirty="0" smtClean="0"/>
              <a:t>(S/W)</a:t>
            </a:r>
            <a:r>
              <a:rPr lang="ko-KR" altLang="en-US" sz="1600" dirty="0" smtClean="0"/>
              <a:t>의 생명이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끝날 때는 언제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더 이상 유지보수가 안 </a:t>
            </a:r>
            <a:r>
              <a:rPr lang="ko-KR" altLang="en-US" sz="1600" dirty="0" err="1" smtClean="0"/>
              <a:t>될때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개발비용이 유지보수 비용보다 적을 때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H/W</a:t>
            </a:r>
            <a:r>
              <a:rPr lang="ko-KR" altLang="en-US" sz="1600" dirty="0" smtClean="0"/>
              <a:t>생명이 끝날 때 는 언제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고장나서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98242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JComboBox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DefaultComboBoxModel</a:t>
            </a:r>
            <a:r>
              <a:rPr lang="ko-KR" altLang="en-US" sz="1600" dirty="0" smtClean="0"/>
              <a:t>클래스를 </a:t>
            </a:r>
            <a:r>
              <a:rPr lang="en-US" altLang="ko-KR" sz="1600" dirty="0" smtClean="0"/>
              <a:t>Model</a:t>
            </a:r>
            <a:r>
              <a:rPr lang="ko-KR" altLang="en-US" sz="1600" dirty="0" smtClean="0"/>
              <a:t>객체로 사용하는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객체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1.Model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DefaultComboBoxModel</a:t>
            </a:r>
            <a:r>
              <a:rPr lang="en-US" altLang="ko-KR" sz="1600" dirty="0" smtClean="0"/>
              <a:t>&lt;E&gt; </a:t>
            </a:r>
            <a:r>
              <a:rPr lang="en-US" altLang="ko-KR" sz="1600" dirty="0" err="1" smtClean="0"/>
              <a:t>dcbm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DefaultComboBoxModel</a:t>
            </a:r>
            <a:r>
              <a:rPr lang="en-US" altLang="ko-KR" sz="1600" dirty="0" smtClean="0"/>
              <a:t>&lt;E&gt;();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2.View </a:t>
            </a:r>
            <a:r>
              <a:rPr lang="ko-KR" altLang="en-US" sz="1600" dirty="0" smtClean="0"/>
              <a:t>클래스생성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JComboBox</a:t>
            </a:r>
            <a:r>
              <a:rPr lang="en-US" altLang="ko-KR" sz="1600" dirty="0" smtClean="0"/>
              <a:t>&lt;E&gt; </a:t>
            </a:r>
            <a:r>
              <a:rPr lang="en-US" altLang="ko-KR" sz="1600" dirty="0" err="1" smtClean="0"/>
              <a:t>jcb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JComboBox</a:t>
            </a:r>
            <a:r>
              <a:rPr lang="en-US" altLang="ko-KR" sz="1600" dirty="0" smtClean="0"/>
              <a:t>&lt;E&gt; ( </a:t>
            </a:r>
            <a:r>
              <a:rPr lang="en-US" altLang="ko-KR" sz="1600" dirty="0" err="1" smtClean="0"/>
              <a:t>dcbm</a:t>
            </a:r>
            <a:r>
              <a:rPr lang="en-US" altLang="ko-KR" sz="1600" dirty="0" smtClean="0"/>
              <a:t> 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 </a:t>
            </a:r>
            <a:r>
              <a:rPr lang="ko-KR" altLang="en-US" sz="1600" dirty="0" smtClean="0"/>
              <a:t>데이터를 추가 </a:t>
            </a:r>
            <a:r>
              <a:rPr lang="en-US" altLang="ko-KR" sz="1600" dirty="0" smtClean="0"/>
              <a:t>=&gt; Model </a:t>
            </a:r>
            <a:r>
              <a:rPr lang="ko-KR" altLang="en-US" sz="1600" dirty="0" smtClean="0"/>
              <a:t>객체를 사용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dcbm.addElement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4.View</a:t>
            </a:r>
            <a:r>
              <a:rPr lang="ko-KR" altLang="en-US" sz="1600" dirty="0" smtClean="0"/>
              <a:t>에서 선택된 엘리먼트의 값 얻기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//view</a:t>
            </a:r>
            <a:r>
              <a:rPr lang="ko-KR" altLang="en-US" sz="1600" dirty="0" smtClean="0"/>
              <a:t>에서 선택된 인덱스를 얻는다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jbc.getSelectIndex</a:t>
            </a:r>
            <a:r>
              <a:rPr lang="en-US" altLang="ko-KR" sz="1600" dirty="0" smtClean="0"/>
              <a:t>();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//Model</a:t>
            </a:r>
            <a:r>
              <a:rPr lang="ko-KR" altLang="en-US" sz="1600" dirty="0" smtClean="0"/>
              <a:t>에서 값 얻기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dcbm.getElementAt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 );</a:t>
            </a:r>
          </a:p>
          <a:p>
            <a:pPr marL="342900" indent="-342900"/>
            <a:endParaRPr lang="en-US" altLang="ko-KR" sz="1600" dirty="0"/>
          </a:p>
          <a:p>
            <a:r>
              <a:rPr lang="en-US" altLang="ko-KR" sz="1600" dirty="0" smtClean="0"/>
              <a:t>5. View</a:t>
            </a:r>
            <a:r>
              <a:rPr lang="ko-KR" altLang="en-US" sz="1600" dirty="0" smtClean="0"/>
              <a:t>에서 선택된 값 삭제 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//view</a:t>
            </a:r>
            <a:r>
              <a:rPr lang="ko-KR" altLang="en-US" sz="1600" dirty="0" smtClean="0"/>
              <a:t>에서 선택된 인덱스를 얻는다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jbc.getSelectIndex</a:t>
            </a:r>
            <a:r>
              <a:rPr lang="en-US" altLang="ko-KR" sz="1600" dirty="0" smtClean="0"/>
              <a:t>();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//Model</a:t>
            </a:r>
            <a:r>
              <a:rPr lang="ko-KR" altLang="en-US" sz="1600" dirty="0" smtClean="0"/>
              <a:t>에 삭제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dcbm.removeElementAt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 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814513" y="1700795"/>
            <a:ext cx="1084687" cy="609018"/>
          </a:xfrm>
          <a:custGeom>
            <a:avLst/>
            <a:gdLst>
              <a:gd name="connsiteX0" fmla="*/ 1076325 w 1084687"/>
              <a:gd name="connsiteY0" fmla="*/ 4180 h 609018"/>
              <a:gd name="connsiteX1" fmla="*/ 1047750 w 1084687"/>
              <a:gd name="connsiteY1" fmla="*/ 18468 h 609018"/>
              <a:gd name="connsiteX2" fmla="*/ 1033462 w 1084687"/>
              <a:gd name="connsiteY2" fmla="*/ 23230 h 609018"/>
              <a:gd name="connsiteX3" fmla="*/ 1019175 w 1084687"/>
              <a:gd name="connsiteY3" fmla="*/ 32755 h 609018"/>
              <a:gd name="connsiteX4" fmla="*/ 971550 w 1084687"/>
              <a:gd name="connsiteY4" fmla="*/ 56568 h 609018"/>
              <a:gd name="connsiteX5" fmla="*/ 919162 w 1084687"/>
              <a:gd name="connsiteY5" fmla="*/ 85143 h 609018"/>
              <a:gd name="connsiteX6" fmla="*/ 885825 w 1084687"/>
              <a:gd name="connsiteY6" fmla="*/ 99430 h 609018"/>
              <a:gd name="connsiteX7" fmla="*/ 852487 w 1084687"/>
              <a:gd name="connsiteY7" fmla="*/ 118480 h 609018"/>
              <a:gd name="connsiteX8" fmla="*/ 838200 w 1084687"/>
              <a:gd name="connsiteY8" fmla="*/ 128005 h 609018"/>
              <a:gd name="connsiteX9" fmla="*/ 819150 w 1084687"/>
              <a:gd name="connsiteY9" fmla="*/ 137530 h 609018"/>
              <a:gd name="connsiteX10" fmla="*/ 795337 w 1084687"/>
              <a:gd name="connsiteY10" fmla="*/ 156580 h 609018"/>
              <a:gd name="connsiteX11" fmla="*/ 747712 w 1084687"/>
              <a:gd name="connsiteY11" fmla="*/ 170868 h 609018"/>
              <a:gd name="connsiteX12" fmla="*/ 704850 w 1084687"/>
              <a:gd name="connsiteY12" fmla="*/ 194680 h 609018"/>
              <a:gd name="connsiteX13" fmla="*/ 685800 w 1084687"/>
              <a:gd name="connsiteY13" fmla="*/ 199443 h 609018"/>
              <a:gd name="connsiteX14" fmla="*/ 638175 w 1084687"/>
              <a:gd name="connsiteY14" fmla="*/ 218493 h 609018"/>
              <a:gd name="connsiteX15" fmla="*/ 619125 w 1084687"/>
              <a:gd name="connsiteY15" fmla="*/ 232780 h 609018"/>
              <a:gd name="connsiteX16" fmla="*/ 595312 w 1084687"/>
              <a:gd name="connsiteY16" fmla="*/ 242305 h 609018"/>
              <a:gd name="connsiteX17" fmla="*/ 566737 w 1084687"/>
              <a:gd name="connsiteY17" fmla="*/ 256593 h 609018"/>
              <a:gd name="connsiteX18" fmla="*/ 552450 w 1084687"/>
              <a:gd name="connsiteY18" fmla="*/ 266118 h 609018"/>
              <a:gd name="connsiteX19" fmla="*/ 509587 w 1084687"/>
              <a:gd name="connsiteY19" fmla="*/ 280405 h 609018"/>
              <a:gd name="connsiteX20" fmla="*/ 476250 w 1084687"/>
              <a:gd name="connsiteY20" fmla="*/ 294693 h 609018"/>
              <a:gd name="connsiteX21" fmla="*/ 457200 w 1084687"/>
              <a:gd name="connsiteY21" fmla="*/ 308980 h 609018"/>
              <a:gd name="connsiteX22" fmla="*/ 442912 w 1084687"/>
              <a:gd name="connsiteY22" fmla="*/ 313743 h 609018"/>
              <a:gd name="connsiteX23" fmla="*/ 409575 w 1084687"/>
              <a:gd name="connsiteY23" fmla="*/ 328030 h 609018"/>
              <a:gd name="connsiteX24" fmla="*/ 390525 w 1084687"/>
              <a:gd name="connsiteY24" fmla="*/ 342318 h 609018"/>
              <a:gd name="connsiteX25" fmla="*/ 357187 w 1084687"/>
              <a:gd name="connsiteY25" fmla="*/ 370893 h 609018"/>
              <a:gd name="connsiteX26" fmla="*/ 342900 w 1084687"/>
              <a:gd name="connsiteY26" fmla="*/ 375655 h 609018"/>
              <a:gd name="connsiteX27" fmla="*/ 333375 w 1084687"/>
              <a:gd name="connsiteY27" fmla="*/ 389943 h 609018"/>
              <a:gd name="connsiteX28" fmla="*/ 314325 w 1084687"/>
              <a:gd name="connsiteY28" fmla="*/ 399468 h 609018"/>
              <a:gd name="connsiteX29" fmla="*/ 300037 w 1084687"/>
              <a:gd name="connsiteY29" fmla="*/ 408993 h 609018"/>
              <a:gd name="connsiteX30" fmla="*/ 271462 w 1084687"/>
              <a:gd name="connsiteY30" fmla="*/ 432805 h 609018"/>
              <a:gd name="connsiteX31" fmla="*/ 233362 w 1084687"/>
              <a:gd name="connsiteY31" fmla="*/ 461380 h 609018"/>
              <a:gd name="connsiteX32" fmla="*/ 214312 w 1084687"/>
              <a:gd name="connsiteY32" fmla="*/ 466143 h 609018"/>
              <a:gd name="connsiteX33" fmla="*/ 190500 w 1084687"/>
              <a:gd name="connsiteY33" fmla="*/ 489955 h 609018"/>
              <a:gd name="connsiteX34" fmla="*/ 176212 w 1084687"/>
              <a:gd name="connsiteY34" fmla="*/ 494718 h 609018"/>
              <a:gd name="connsiteX35" fmla="*/ 161925 w 1084687"/>
              <a:gd name="connsiteY35" fmla="*/ 504243 h 609018"/>
              <a:gd name="connsiteX36" fmla="*/ 138112 w 1084687"/>
              <a:gd name="connsiteY36" fmla="*/ 523293 h 609018"/>
              <a:gd name="connsiteX37" fmla="*/ 114300 w 1084687"/>
              <a:gd name="connsiteY37" fmla="*/ 532818 h 609018"/>
              <a:gd name="connsiteX38" fmla="*/ 95250 w 1084687"/>
              <a:gd name="connsiteY38" fmla="*/ 547105 h 609018"/>
              <a:gd name="connsiteX39" fmla="*/ 80962 w 1084687"/>
              <a:gd name="connsiteY39" fmla="*/ 551868 h 609018"/>
              <a:gd name="connsiteX40" fmla="*/ 52387 w 1084687"/>
              <a:gd name="connsiteY40" fmla="*/ 570918 h 609018"/>
              <a:gd name="connsiteX41" fmla="*/ 38100 w 1084687"/>
              <a:gd name="connsiteY41" fmla="*/ 580443 h 609018"/>
              <a:gd name="connsiteX42" fmla="*/ 23812 w 1084687"/>
              <a:gd name="connsiteY42" fmla="*/ 589968 h 609018"/>
              <a:gd name="connsiteX43" fmla="*/ 0 w 1084687"/>
              <a:gd name="connsiteY43" fmla="*/ 609018 h 60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84687" h="609018">
                <a:moveTo>
                  <a:pt x="1076325" y="4180"/>
                </a:moveTo>
                <a:cubicBezTo>
                  <a:pt x="1040404" y="16155"/>
                  <a:pt x="1084687" y="0"/>
                  <a:pt x="1047750" y="18468"/>
                </a:cubicBezTo>
                <a:cubicBezTo>
                  <a:pt x="1043260" y="20713"/>
                  <a:pt x="1038225" y="21643"/>
                  <a:pt x="1033462" y="23230"/>
                </a:cubicBezTo>
                <a:cubicBezTo>
                  <a:pt x="1028700" y="26405"/>
                  <a:pt x="1024215" y="30041"/>
                  <a:pt x="1019175" y="32755"/>
                </a:cubicBezTo>
                <a:cubicBezTo>
                  <a:pt x="1003548" y="41170"/>
                  <a:pt x="986318" y="46723"/>
                  <a:pt x="971550" y="56568"/>
                </a:cubicBezTo>
                <a:cubicBezTo>
                  <a:pt x="908188" y="98809"/>
                  <a:pt x="974271" y="57589"/>
                  <a:pt x="919162" y="85143"/>
                </a:cubicBezTo>
                <a:cubicBezTo>
                  <a:pt x="886273" y="101587"/>
                  <a:pt x="925472" y="89519"/>
                  <a:pt x="885825" y="99430"/>
                </a:cubicBezTo>
                <a:cubicBezTo>
                  <a:pt x="874712" y="105780"/>
                  <a:pt x="863462" y="111895"/>
                  <a:pt x="852487" y="118480"/>
                </a:cubicBezTo>
                <a:cubicBezTo>
                  <a:pt x="847579" y="121425"/>
                  <a:pt x="843170" y="125165"/>
                  <a:pt x="838200" y="128005"/>
                </a:cubicBezTo>
                <a:cubicBezTo>
                  <a:pt x="832036" y="131527"/>
                  <a:pt x="825057" y="133592"/>
                  <a:pt x="819150" y="137530"/>
                </a:cubicBezTo>
                <a:cubicBezTo>
                  <a:pt x="810692" y="143169"/>
                  <a:pt x="804548" y="152281"/>
                  <a:pt x="795337" y="156580"/>
                </a:cubicBezTo>
                <a:cubicBezTo>
                  <a:pt x="780318" y="163589"/>
                  <a:pt x="763320" y="165293"/>
                  <a:pt x="747712" y="170868"/>
                </a:cubicBezTo>
                <a:cubicBezTo>
                  <a:pt x="724243" y="179250"/>
                  <a:pt x="729717" y="183628"/>
                  <a:pt x="704850" y="194680"/>
                </a:cubicBezTo>
                <a:cubicBezTo>
                  <a:pt x="698869" y="197338"/>
                  <a:pt x="692150" y="197855"/>
                  <a:pt x="685800" y="199443"/>
                </a:cubicBezTo>
                <a:cubicBezTo>
                  <a:pt x="595933" y="253360"/>
                  <a:pt x="722755" y="180901"/>
                  <a:pt x="638175" y="218493"/>
                </a:cubicBezTo>
                <a:cubicBezTo>
                  <a:pt x="630922" y="221717"/>
                  <a:pt x="626064" y="228925"/>
                  <a:pt x="619125" y="232780"/>
                </a:cubicBezTo>
                <a:cubicBezTo>
                  <a:pt x="611652" y="236932"/>
                  <a:pt x="603095" y="238767"/>
                  <a:pt x="595312" y="242305"/>
                </a:cubicBezTo>
                <a:cubicBezTo>
                  <a:pt x="585617" y="246712"/>
                  <a:pt x="576046" y="251421"/>
                  <a:pt x="566737" y="256593"/>
                </a:cubicBezTo>
                <a:cubicBezTo>
                  <a:pt x="561734" y="259373"/>
                  <a:pt x="557733" y="263917"/>
                  <a:pt x="552450" y="266118"/>
                </a:cubicBezTo>
                <a:cubicBezTo>
                  <a:pt x="538548" y="271910"/>
                  <a:pt x="523689" y="275117"/>
                  <a:pt x="509587" y="280405"/>
                </a:cubicBezTo>
                <a:cubicBezTo>
                  <a:pt x="498267" y="284650"/>
                  <a:pt x="486864" y="288904"/>
                  <a:pt x="476250" y="294693"/>
                </a:cubicBezTo>
                <a:cubicBezTo>
                  <a:pt x="469282" y="298494"/>
                  <a:pt x="464092" y="305042"/>
                  <a:pt x="457200" y="308980"/>
                </a:cubicBezTo>
                <a:cubicBezTo>
                  <a:pt x="452841" y="311471"/>
                  <a:pt x="447402" y="311498"/>
                  <a:pt x="442912" y="313743"/>
                </a:cubicBezTo>
                <a:cubicBezTo>
                  <a:pt x="410025" y="330187"/>
                  <a:pt x="449220" y="318120"/>
                  <a:pt x="409575" y="328030"/>
                </a:cubicBezTo>
                <a:cubicBezTo>
                  <a:pt x="403225" y="332793"/>
                  <a:pt x="396552" y="337152"/>
                  <a:pt x="390525" y="342318"/>
                </a:cubicBezTo>
                <a:cubicBezTo>
                  <a:pt x="373639" y="356791"/>
                  <a:pt x="378072" y="358959"/>
                  <a:pt x="357187" y="370893"/>
                </a:cubicBezTo>
                <a:cubicBezTo>
                  <a:pt x="352829" y="373384"/>
                  <a:pt x="347662" y="374068"/>
                  <a:pt x="342900" y="375655"/>
                </a:cubicBezTo>
                <a:cubicBezTo>
                  <a:pt x="339725" y="380418"/>
                  <a:pt x="337772" y="386279"/>
                  <a:pt x="333375" y="389943"/>
                </a:cubicBezTo>
                <a:cubicBezTo>
                  <a:pt x="327921" y="394488"/>
                  <a:pt x="320489" y="395946"/>
                  <a:pt x="314325" y="399468"/>
                </a:cubicBezTo>
                <a:cubicBezTo>
                  <a:pt x="309355" y="402308"/>
                  <a:pt x="304434" y="405329"/>
                  <a:pt x="300037" y="408993"/>
                </a:cubicBezTo>
                <a:cubicBezTo>
                  <a:pt x="239506" y="459434"/>
                  <a:pt x="327216" y="392257"/>
                  <a:pt x="271462" y="432805"/>
                </a:cubicBezTo>
                <a:cubicBezTo>
                  <a:pt x="258623" y="442142"/>
                  <a:pt x="248763" y="457529"/>
                  <a:pt x="233362" y="461380"/>
                </a:cubicBezTo>
                <a:lnTo>
                  <a:pt x="214312" y="466143"/>
                </a:lnTo>
                <a:cubicBezTo>
                  <a:pt x="206375" y="474080"/>
                  <a:pt x="199480" y="483220"/>
                  <a:pt x="190500" y="489955"/>
                </a:cubicBezTo>
                <a:cubicBezTo>
                  <a:pt x="186484" y="492967"/>
                  <a:pt x="180702" y="492473"/>
                  <a:pt x="176212" y="494718"/>
                </a:cubicBezTo>
                <a:cubicBezTo>
                  <a:pt x="171093" y="497278"/>
                  <a:pt x="166504" y="500809"/>
                  <a:pt x="161925" y="504243"/>
                </a:cubicBezTo>
                <a:cubicBezTo>
                  <a:pt x="153793" y="510342"/>
                  <a:pt x="146828" y="518063"/>
                  <a:pt x="138112" y="523293"/>
                </a:cubicBezTo>
                <a:cubicBezTo>
                  <a:pt x="130781" y="527691"/>
                  <a:pt x="121773" y="528666"/>
                  <a:pt x="114300" y="532818"/>
                </a:cubicBezTo>
                <a:cubicBezTo>
                  <a:pt x="107361" y="536673"/>
                  <a:pt x="102142" y="543167"/>
                  <a:pt x="95250" y="547105"/>
                </a:cubicBezTo>
                <a:cubicBezTo>
                  <a:pt x="90891" y="549596"/>
                  <a:pt x="85351" y="549430"/>
                  <a:pt x="80962" y="551868"/>
                </a:cubicBezTo>
                <a:cubicBezTo>
                  <a:pt x="70955" y="557427"/>
                  <a:pt x="61912" y="564568"/>
                  <a:pt x="52387" y="570918"/>
                </a:cubicBezTo>
                <a:lnTo>
                  <a:pt x="38100" y="580443"/>
                </a:lnTo>
                <a:cubicBezTo>
                  <a:pt x="33337" y="583618"/>
                  <a:pt x="28391" y="586534"/>
                  <a:pt x="23812" y="589968"/>
                </a:cubicBezTo>
                <a:cubicBezTo>
                  <a:pt x="2966" y="605602"/>
                  <a:pt x="10374" y="598642"/>
                  <a:pt x="0" y="60901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957080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DefaultListModel</a:t>
            </a:r>
            <a:r>
              <a:rPr lang="ko-KR" altLang="en-US" sz="1600" dirty="0" smtClean="0"/>
              <a:t>클래스를 </a:t>
            </a:r>
            <a:r>
              <a:rPr lang="en-US" altLang="ko-KR" sz="1600" dirty="0" smtClean="0"/>
              <a:t>Model</a:t>
            </a:r>
            <a:r>
              <a:rPr lang="ko-KR" altLang="en-US" sz="1600" dirty="0" smtClean="0"/>
              <a:t>객체로 사용하는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1.Model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DefaultListModel</a:t>
            </a:r>
            <a:r>
              <a:rPr lang="en-US" altLang="ko-KR" sz="1600" dirty="0" smtClean="0"/>
              <a:t>&lt;E&gt; </a:t>
            </a:r>
            <a:r>
              <a:rPr lang="en-US" altLang="ko-KR" sz="1600" dirty="0" err="1" smtClean="0"/>
              <a:t>dlm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DefaultListModel</a:t>
            </a:r>
            <a:r>
              <a:rPr lang="en-US" altLang="ko-KR" sz="1600" dirty="0" smtClean="0"/>
              <a:t>&lt;E&gt;();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2.View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JList</a:t>
            </a:r>
            <a:r>
              <a:rPr lang="en-US" altLang="ko-KR" sz="1600" dirty="0" smtClean="0"/>
              <a:t>&lt;E&gt; </a:t>
            </a:r>
            <a:r>
              <a:rPr lang="en-US" altLang="ko-KR" sz="1600" dirty="0" err="1" smtClean="0"/>
              <a:t>jl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JList</a:t>
            </a:r>
            <a:r>
              <a:rPr lang="en-US" altLang="ko-KR" sz="1600" dirty="0" smtClean="0"/>
              <a:t>&lt;E&gt;( </a:t>
            </a:r>
            <a:r>
              <a:rPr lang="en-US" altLang="ko-KR" sz="1600" dirty="0" err="1" smtClean="0"/>
              <a:t>dlm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 </a:t>
            </a:r>
            <a:r>
              <a:rPr lang="ko-KR" altLang="en-US" sz="1600" dirty="0"/>
              <a:t>값</a:t>
            </a:r>
            <a:r>
              <a:rPr lang="ko-KR" altLang="en-US" sz="1600" dirty="0" smtClean="0"/>
              <a:t> 추가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dlm.addElement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 </a:t>
            </a:r>
            <a:r>
              <a:rPr lang="ko-KR" altLang="en-US" sz="1600" dirty="0" smtClean="0"/>
              <a:t>선택한 인덱스에 값 얻기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//</a:t>
            </a:r>
            <a:r>
              <a:rPr lang="ko-KR" altLang="en-US" sz="1600" dirty="0" smtClean="0"/>
              <a:t>리스트에서 선택한 인덱스를 얻고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jl.getSelectedIndex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   //</a:t>
            </a:r>
            <a:r>
              <a:rPr lang="ko-KR" altLang="en-US" sz="1600" dirty="0" smtClean="0"/>
              <a:t>모델에서 인덱스에 해당하는 값을 얻는다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 E o=</a:t>
            </a:r>
            <a:r>
              <a:rPr lang="en-US" altLang="ko-KR" sz="1600" dirty="0" err="1" smtClean="0"/>
              <a:t>dlm.elementAt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5. </a:t>
            </a:r>
            <a:r>
              <a:rPr lang="ko-KR" altLang="en-US" sz="1600" dirty="0" smtClean="0"/>
              <a:t>선택한 인덱스의 값 삭제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//</a:t>
            </a:r>
            <a:r>
              <a:rPr lang="ko-KR" altLang="en-US" sz="1600" dirty="0" smtClean="0"/>
              <a:t>리스트에서 선택한 인덱스를 얻고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jl.getSelectedIndex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 //</a:t>
            </a:r>
            <a:r>
              <a:rPr lang="ko-KR" altLang="en-US" sz="1600" dirty="0" smtClean="0"/>
              <a:t>모델에서 인덱스에 해당하는 값을 삭제한다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dlm.removeElementAt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ind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4000496" y="428625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86314" y="4071942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dlm.element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717536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*Event Handling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사용자에 동작이 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그에 대한 대비 코드를 준비해두고 실행하는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event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java.awt.event</a:t>
            </a:r>
            <a:r>
              <a:rPr lang="ko-KR" altLang="en-US" sz="1600" dirty="0" smtClean="0"/>
              <a:t>패키지에서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swing component</a:t>
            </a:r>
            <a:r>
              <a:rPr lang="ko-KR" altLang="en-US" sz="1600" dirty="0" smtClean="0"/>
              <a:t>와 호환이된다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400" dirty="0" smtClean="0"/>
              <a:t>작성법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1.</a:t>
            </a:r>
            <a:r>
              <a:rPr lang="ko-KR" altLang="en-US" sz="1400" dirty="0" smtClean="0"/>
              <a:t>발생하는 이벤트를 처리할 수 있는 </a:t>
            </a:r>
            <a:r>
              <a:rPr lang="en-US" altLang="ko-KR" sz="1400" dirty="0" err="1" smtClean="0"/>
              <a:t>XxxListener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2157774" cy="142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3786190"/>
          <a:ext cx="7715305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126199"/>
                <a:gridCol w="1256954"/>
                <a:gridCol w="1617376"/>
                <a:gridCol w="2571768"/>
              </a:tblGrid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사용자의 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발생이벤트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이벤트 </a:t>
                      </a:r>
                      <a:r>
                        <a:rPr lang="en-US" altLang="ko-KR" sz="1100" dirty="0" smtClean="0"/>
                        <a:t>Listener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등록 </a:t>
                      </a:r>
                      <a:r>
                        <a:rPr lang="en-US" altLang="ko-KR" sz="1100" dirty="0" smtClean="0"/>
                        <a:t>method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err="1" smtClean="0"/>
                        <a:t>사용예</a:t>
                      </a:r>
                      <a:endParaRPr lang="ko-KR" altLang="en-US" sz="11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클릭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엔터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ActionEvent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ActionListener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addActionListener</a:t>
                      </a:r>
                      <a:r>
                        <a:rPr lang="en-US" altLang="ko-KR" sz="1100" dirty="0" smtClean="0"/>
                        <a:t>()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JButton,JTextField,JPasswordField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컴포넌트명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err="1" smtClean="0"/>
                        <a:t>addActionListener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이벤트를처리할</a:t>
                      </a:r>
                      <a:r>
                        <a:rPr lang="ko-KR" altLang="en-US" sz="1100" baseline="0" dirty="0" smtClean="0"/>
                        <a:t> 객체</a:t>
                      </a:r>
                      <a:r>
                        <a:rPr lang="en-US" altLang="ko-KR" sz="1100" baseline="0" dirty="0" smtClean="0"/>
                        <a:t>);</a:t>
                      </a:r>
                      <a:endParaRPr lang="ko-KR" altLang="en-US" sz="11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아이템을 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ItemEvent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ItemListener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addItemListener</a:t>
                      </a:r>
                      <a:r>
                        <a:rPr lang="en-US" altLang="ko-KR" sz="1100" dirty="0" smtClean="0"/>
                        <a:t>()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JComboBox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컴포넌트명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err="1" smtClean="0"/>
                        <a:t>addItemListener</a:t>
                      </a:r>
                      <a:r>
                        <a:rPr lang="en-US" altLang="ko-KR" sz="1100" dirty="0" smtClean="0"/>
                        <a:t>( </a:t>
                      </a:r>
                      <a:r>
                        <a:rPr lang="ko-KR" altLang="en-US" sz="1100" dirty="0" err="1" smtClean="0"/>
                        <a:t>이벤트처리할</a:t>
                      </a:r>
                      <a:r>
                        <a:rPr lang="ko-KR" altLang="en-US" sz="1100" dirty="0" smtClean="0"/>
                        <a:t> 객체 </a:t>
                      </a:r>
                      <a:r>
                        <a:rPr lang="en-US" altLang="ko-KR" sz="1100" dirty="0" smtClean="0"/>
                        <a:t>);</a:t>
                      </a:r>
                      <a:endParaRPr lang="ko-KR" altLang="en-US" sz="11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키보드의 키를 눌렀을 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KeyEvent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KeyListener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addKeyListenenr</a:t>
                      </a:r>
                      <a:r>
                        <a:rPr lang="en-US" altLang="ko-KR" sz="1100" dirty="0" smtClean="0"/>
                        <a:t>()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TextComponent</a:t>
                      </a:r>
                      <a:r>
                        <a:rPr lang="en-US" altLang="ko-KR" sz="1100" baseline="0" dirty="0" smtClean="0"/>
                        <a:t>( </a:t>
                      </a:r>
                      <a:r>
                        <a:rPr lang="en-US" altLang="ko-KR" sz="1100" baseline="0" dirty="0" err="1" smtClean="0"/>
                        <a:t>JTextField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JPasswordField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JTextArea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100" baseline="0" dirty="0" err="1" smtClean="0"/>
                        <a:t>컴포넌트명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en-US" altLang="ko-KR" sz="1100" baseline="0" dirty="0" err="1" smtClean="0"/>
                        <a:t>addKeyListener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dirty="0" err="1" smtClean="0"/>
                        <a:t>이벤트처리할</a:t>
                      </a:r>
                      <a:r>
                        <a:rPr lang="ko-KR" altLang="en-US" sz="1100" dirty="0" smtClean="0"/>
                        <a:t> 객체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윈도우</a:t>
                      </a:r>
                      <a:r>
                        <a:rPr lang="ko-KR" altLang="en-US" sz="1100" baseline="0" dirty="0" smtClean="0"/>
                        <a:t> 메뉴를 눌렀을 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WindowEvent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WindowListener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addWindowListener</a:t>
                      </a:r>
                      <a:r>
                        <a:rPr lang="en-US" altLang="ko-KR" sz="1100" dirty="0" smtClean="0"/>
                        <a:t>()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JFrame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JDialog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컴포넌트명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err="1" smtClean="0"/>
                        <a:t>addWindowListener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이벤트처리할</a:t>
                      </a:r>
                      <a:r>
                        <a:rPr lang="ko-KR" altLang="en-US" sz="1100" dirty="0" smtClean="0"/>
                        <a:t> 객체 </a:t>
                      </a:r>
                      <a:r>
                        <a:rPr lang="en-US" altLang="ko-KR" sz="1100" dirty="0" smtClean="0"/>
                        <a:t>);</a:t>
                      </a:r>
                      <a:endParaRPr lang="ko-KR" altLang="en-US" sz="11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마우스를 클릭할 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MouseEvent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MouseListener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addMouseListener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마우스를 클릭할 수 있는 모든 컴포넌트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컴포넌트명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en-US" altLang="ko-KR" sz="1100" dirty="0" err="1" smtClean="0"/>
                        <a:t>addMouseListener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이벤트처리할</a:t>
                      </a:r>
                      <a:r>
                        <a:rPr lang="ko-KR" altLang="en-US" sz="1100" baseline="0" dirty="0" smtClean="0"/>
                        <a:t> 객체 </a:t>
                      </a:r>
                      <a:r>
                        <a:rPr lang="en-US" altLang="ko-KR" sz="1100" baseline="0" dirty="0" smtClean="0"/>
                        <a:t>);</a:t>
                      </a:r>
                      <a:endParaRPr lang="ko-KR" altLang="en-US" sz="1100" dirty="0"/>
                    </a:p>
                  </a:txBody>
                  <a:tcPr/>
                </a:tc>
              </a:tr>
              <a:tr h="14741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자유형 6"/>
          <p:cNvSpPr/>
          <p:nvPr/>
        </p:nvSpPr>
        <p:spPr>
          <a:xfrm>
            <a:off x="2466590" y="2486025"/>
            <a:ext cx="738573" cy="1390650"/>
          </a:xfrm>
          <a:custGeom>
            <a:avLst/>
            <a:gdLst>
              <a:gd name="connsiteX0" fmla="*/ 724285 w 738573"/>
              <a:gd name="connsiteY0" fmla="*/ 1390650 h 1390650"/>
              <a:gd name="connsiteX1" fmla="*/ 729048 w 738573"/>
              <a:gd name="connsiteY1" fmla="*/ 1371600 h 1390650"/>
              <a:gd name="connsiteX2" fmla="*/ 738573 w 738573"/>
              <a:gd name="connsiteY2" fmla="*/ 1290638 h 1390650"/>
              <a:gd name="connsiteX3" fmla="*/ 729048 w 738573"/>
              <a:gd name="connsiteY3" fmla="*/ 1042988 h 1390650"/>
              <a:gd name="connsiteX4" fmla="*/ 714760 w 738573"/>
              <a:gd name="connsiteY4" fmla="*/ 981075 h 1390650"/>
              <a:gd name="connsiteX5" fmla="*/ 709998 w 738573"/>
              <a:gd name="connsiteY5" fmla="*/ 966788 h 1390650"/>
              <a:gd name="connsiteX6" fmla="*/ 695710 w 738573"/>
              <a:gd name="connsiteY6" fmla="*/ 923925 h 1390650"/>
              <a:gd name="connsiteX7" fmla="*/ 690948 w 738573"/>
              <a:gd name="connsiteY7" fmla="*/ 909638 h 1390650"/>
              <a:gd name="connsiteX8" fmla="*/ 676660 w 738573"/>
              <a:gd name="connsiteY8" fmla="*/ 885825 h 1390650"/>
              <a:gd name="connsiteX9" fmla="*/ 667135 w 738573"/>
              <a:gd name="connsiteY9" fmla="*/ 866775 h 1390650"/>
              <a:gd name="connsiteX10" fmla="*/ 652848 w 738573"/>
              <a:gd name="connsiteY10" fmla="*/ 852488 h 1390650"/>
              <a:gd name="connsiteX11" fmla="*/ 643323 w 738573"/>
              <a:gd name="connsiteY11" fmla="*/ 823913 h 1390650"/>
              <a:gd name="connsiteX12" fmla="*/ 595698 w 738573"/>
              <a:gd name="connsiteY12" fmla="*/ 757238 h 1390650"/>
              <a:gd name="connsiteX13" fmla="*/ 571885 w 738573"/>
              <a:gd name="connsiteY13" fmla="*/ 719138 h 1390650"/>
              <a:gd name="connsiteX14" fmla="*/ 533785 w 738573"/>
              <a:gd name="connsiteY14" fmla="*/ 681038 h 1390650"/>
              <a:gd name="connsiteX15" fmla="*/ 514735 w 738573"/>
              <a:gd name="connsiteY15" fmla="*/ 661988 h 1390650"/>
              <a:gd name="connsiteX16" fmla="*/ 495685 w 738573"/>
              <a:gd name="connsiteY16" fmla="*/ 642938 h 1390650"/>
              <a:gd name="connsiteX17" fmla="*/ 481398 w 738573"/>
              <a:gd name="connsiteY17" fmla="*/ 628650 h 1390650"/>
              <a:gd name="connsiteX18" fmla="*/ 448060 w 738573"/>
              <a:gd name="connsiteY18" fmla="*/ 600075 h 1390650"/>
              <a:gd name="connsiteX19" fmla="*/ 433773 w 738573"/>
              <a:gd name="connsiteY19" fmla="*/ 590550 h 1390650"/>
              <a:gd name="connsiteX20" fmla="*/ 409960 w 738573"/>
              <a:gd name="connsiteY20" fmla="*/ 566738 h 1390650"/>
              <a:gd name="connsiteX21" fmla="*/ 371860 w 738573"/>
              <a:gd name="connsiteY21" fmla="*/ 542925 h 1390650"/>
              <a:gd name="connsiteX22" fmla="*/ 362335 w 738573"/>
              <a:gd name="connsiteY22" fmla="*/ 528638 h 1390650"/>
              <a:gd name="connsiteX23" fmla="*/ 328998 w 738573"/>
              <a:gd name="connsiteY23" fmla="*/ 504825 h 1390650"/>
              <a:gd name="connsiteX24" fmla="*/ 295660 w 738573"/>
              <a:gd name="connsiteY24" fmla="*/ 485775 h 1390650"/>
              <a:gd name="connsiteX25" fmla="*/ 281373 w 738573"/>
              <a:gd name="connsiteY25" fmla="*/ 471488 h 1390650"/>
              <a:gd name="connsiteX26" fmla="*/ 257560 w 738573"/>
              <a:gd name="connsiteY26" fmla="*/ 457200 h 1390650"/>
              <a:gd name="connsiteX27" fmla="*/ 243273 w 738573"/>
              <a:gd name="connsiteY27" fmla="*/ 442913 h 1390650"/>
              <a:gd name="connsiteX28" fmla="*/ 219460 w 738573"/>
              <a:gd name="connsiteY28" fmla="*/ 428625 h 1390650"/>
              <a:gd name="connsiteX29" fmla="*/ 200410 w 738573"/>
              <a:gd name="connsiteY29" fmla="*/ 409575 h 1390650"/>
              <a:gd name="connsiteX30" fmla="*/ 176598 w 738573"/>
              <a:gd name="connsiteY30" fmla="*/ 390525 h 1390650"/>
              <a:gd name="connsiteX31" fmla="*/ 157548 w 738573"/>
              <a:gd name="connsiteY31" fmla="*/ 371475 h 1390650"/>
              <a:gd name="connsiteX32" fmla="*/ 143260 w 738573"/>
              <a:gd name="connsiteY32" fmla="*/ 361950 h 1390650"/>
              <a:gd name="connsiteX33" fmla="*/ 128973 w 738573"/>
              <a:gd name="connsiteY33" fmla="*/ 347663 h 1390650"/>
              <a:gd name="connsiteX34" fmla="*/ 100398 w 738573"/>
              <a:gd name="connsiteY34" fmla="*/ 323850 h 1390650"/>
              <a:gd name="connsiteX35" fmla="*/ 81348 w 738573"/>
              <a:gd name="connsiteY35" fmla="*/ 290513 h 1390650"/>
              <a:gd name="connsiteX36" fmla="*/ 67060 w 738573"/>
              <a:gd name="connsiteY36" fmla="*/ 276225 h 1390650"/>
              <a:gd name="connsiteX37" fmla="*/ 57535 w 738573"/>
              <a:gd name="connsiteY37" fmla="*/ 257175 h 1390650"/>
              <a:gd name="connsiteX38" fmla="*/ 38485 w 738573"/>
              <a:gd name="connsiteY38" fmla="*/ 219075 h 1390650"/>
              <a:gd name="connsiteX39" fmla="*/ 33723 w 738573"/>
              <a:gd name="connsiteY39" fmla="*/ 185738 h 1390650"/>
              <a:gd name="connsiteX40" fmla="*/ 24198 w 738573"/>
              <a:gd name="connsiteY40" fmla="*/ 157163 h 1390650"/>
              <a:gd name="connsiteX41" fmla="*/ 19435 w 738573"/>
              <a:gd name="connsiteY41" fmla="*/ 119063 h 1390650"/>
              <a:gd name="connsiteX42" fmla="*/ 14673 w 738573"/>
              <a:gd name="connsiteY42" fmla="*/ 85725 h 1390650"/>
              <a:gd name="connsiteX43" fmla="*/ 9910 w 738573"/>
              <a:gd name="connsiteY43" fmla="*/ 47625 h 1390650"/>
              <a:gd name="connsiteX44" fmla="*/ 5148 w 738573"/>
              <a:gd name="connsiteY44" fmla="*/ 23813 h 1390650"/>
              <a:gd name="connsiteX45" fmla="*/ 385 w 738573"/>
              <a:gd name="connsiteY45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38573" h="1390650">
                <a:moveTo>
                  <a:pt x="724285" y="1390650"/>
                </a:moveTo>
                <a:cubicBezTo>
                  <a:pt x="725873" y="1384300"/>
                  <a:pt x="727877" y="1378040"/>
                  <a:pt x="729048" y="1371600"/>
                </a:cubicBezTo>
                <a:cubicBezTo>
                  <a:pt x="733725" y="1345876"/>
                  <a:pt x="736020" y="1316164"/>
                  <a:pt x="738573" y="1290638"/>
                </a:cubicBezTo>
                <a:cubicBezTo>
                  <a:pt x="735398" y="1208088"/>
                  <a:pt x="733315" y="1125489"/>
                  <a:pt x="729048" y="1042988"/>
                </a:cubicBezTo>
                <a:cubicBezTo>
                  <a:pt x="728044" y="1023572"/>
                  <a:pt x="720165" y="999092"/>
                  <a:pt x="714760" y="981075"/>
                </a:cubicBezTo>
                <a:cubicBezTo>
                  <a:pt x="713318" y="976267"/>
                  <a:pt x="711377" y="971615"/>
                  <a:pt x="709998" y="966788"/>
                </a:cubicBezTo>
                <a:cubicBezTo>
                  <a:pt x="697230" y="922101"/>
                  <a:pt x="715413" y="976467"/>
                  <a:pt x="695710" y="923925"/>
                </a:cubicBezTo>
                <a:cubicBezTo>
                  <a:pt x="693947" y="919225"/>
                  <a:pt x="693193" y="914128"/>
                  <a:pt x="690948" y="909638"/>
                </a:cubicBezTo>
                <a:cubicBezTo>
                  <a:pt x="686808" y="901358"/>
                  <a:pt x="681156" y="893917"/>
                  <a:pt x="676660" y="885825"/>
                </a:cubicBezTo>
                <a:cubicBezTo>
                  <a:pt x="673212" y="879619"/>
                  <a:pt x="671261" y="872552"/>
                  <a:pt x="667135" y="866775"/>
                </a:cubicBezTo>
                <a:cubicBezTo>
                  <a:pt x="663220" y="861295"/>
                  <a:pt x="657610" y="857250"/>
                  <a:pt x="652848" y="852488"/>
                </a:cubicBezTo>
                <a:cubicBezTo>
                  <a:pt x="649673" y="842963"/>
                  <a:pt x="648048" y="832772"/>
                  <a:pt x="643323" y="823913"/>
                </a:cubicBezTo>
                <a:cubicBezTo>
                  <a:pt x="617726" y="775919"/>
                  <a:pt x="620375" y="792490"/>
                  <a:pt x="595698" y="757238"/>
                </a:cubicBezTo>
                <a:cubicBezTo>
                  <a:pt x="594839" y="756011"/>
                  <a:pt x="576421" y="724127"/>
                  <a:pt x="571885" y="719138"/>
                </a:cubicBezTo>
                <a:cubicBezTo>
                  <a:pt x="559803" y="705848"/>
                  <a:pt x="546485" y="693738"/>
                  <a:pt x="533785" y="681038"/>
                </a:cubicBezTo>
                <a:lnTo>
                  <a:pt x="514735" y="661988"/>
                </a:lnTo>
                <a:lnTo>
                  <a:pt x="495685" y="642938"/>
                </a:lnTo>
                <a:cubicBezTo>
                  <a:pt x="490923" y="638175"/>
                  <a:pt x="487002" y="632386"/>
                  <a:pt x="481398" y="628650"/>
                </a:cubicBezTo>
                <a:cubicBezTo>
                  <a:pt x="448599" y="606785"/>
                  <a:pt x="488476" y="634718"/>
                  <a:pt x="448060" y="600075"/>
                </a:cubicBezTo>
                <a:cubicBezTo>
                  <a:pt x="443714" y="596350"/>
                  <a:pt x="438081" y="594319"/>
                  <a:pt x="433773" y="590550"/>
                </a:cubicBezTo>
                <a:cubicBezTo>
                  <a:pt x="425325" y="583158"/>
                  <a:pt x="418821" y="573630"/>
                  <a:pt x="409960" y="566738"/>
                </a:cubicBezTo>
                <a:cubicBezTo>
                  <a:pt x="376007" y="540331"/>
                  <a:pt x="405314" y="576379"/>
                  <a:pt x="371860" y="542925"/>
                </a:cubicBezTo>
                <a:cubicBezTo>
                  <a:pt x="367813" y="538878"/>
                  <a:pt x="366382" y="532685"/>
                  <a:pt x="362335" y="528638"/>
                </a:cubicBezTo>
                <a:cubicBezTo>
                  <a:pt x="358928" y="525231"/>
                  <a:pt x="335308" y="508431"/>
                  <a:pt x="328998" y="504825"/>
                </a:cubicBezTo>
                <a:cubicBezTo>
                  <a:pt x="314177" y="496356"/>
                  <a:pt x="308318" y="496323"/>
                  <a:pt x="295660" y="485775"/>
                </a:cubicBezTo>
                <a:cubicBezTo>
                  <a:pt x="290486" y="481463"/>
                  <a:pt x="286761" y="475529"/>
                  <a:pt x="281373" y="471488"/>
                </a:cubicBezTo>
                <a:cubicBezTo>
                  <a:pt x="273968" y="465934"/>
                  <a:pt x="264965" y="462754"/>
                  <a:pt x="257560" y="457200"/>
                </a:cubicBezTo>
                <a:cubicBezTo>
                  <a:pt x="252172" y="453159"/>
                  <a:pt x="248661" y="446954"/>
                  <a:pt x="243273" y="442913"/>
                </a:cubicBezTo>
                <a:cubicBezTo>
                  <a:pt x="235868" y="437359"/>
                  <a:pt x="226767" y="434308"/>
                  <a:pt x="219460" y="428625"/>
                </a:cubicBezTo>
                <a:cubicBezTo>
                  <a:pt x="212371" y="423112"/>
                  <a:pt x="207122" y="415541"/>
                  <a:pt x="200410" y="409575"/>
                </a:cubicBezTo>
                <a:cubicBezTo>
                  <a:pt x="192813" y="402822"/>
                  <a:pt x="184195" y="397278"/>
                  <a:pt x="176598" y="390525"/>
                </a:cubicBezTo>
                <a:cubicBezTo>
                  <a:pt x="169886" y="384559"/>
                  <a:pt x="164366" y="377319"/>
                  <a:pt x="157548" y="371475"/>
                </a:cubicBezTo>
                <a:cubicBezTo>
                  <a:pt x="153202" y="367750"/>
                  <a:pt x="147657" y="365614"/>
                  <a:pt x="143260" y="361950"/>
                </a:cubicBezTo>
                <a:cubicBezTo>
                  <a:pt x="138086" y="357638"/>
                  <a:pt x="134147" y="351975"/>
                  <a:pt x="128973" y="347663"/>
                </a:cubicBezTo>
                <a:cubicBezTo>
                  <a:pt x="108536" y="330632"/>
                  <a:pt x="119374" y="346621"/>
                  <a:pt x="100398" y="323850"/>
                </a:cubicBezTo>
                <a:cubicBezTo>
                  <a:pt x="77894" y="296845"/>
                  <a:pt x="104647" y="323131"/>
                  <a:pt x="81348" y="290513"/>
                </a:cubicBezTo>
                <a:cubicBezTo>
                  <a:pt x="77433" y="285032"/>
                  <a:pt x="70975" y="281706"/>
                  <a:pt x="67060" y="276225"/>
                </a:cubicBezTo>
                <a:cubicBezTo>
                  <a:pt x="62933" y="270448"/>
                  <a:pt x="60983" y="263381"/>
                  <a:pt x="57535" y="257175"/>
                </a:cubicBezTo>
                <a:cubicBezTo>
                  <a:pt x="38790" y="223434"/>
                  <a:pt x="47192" y="245194"/>
                  <a:pt x="38485" y="219075"/>
                </a:cubicBezTo>
                <a:cubicBezTo>
                  <a:pt x="36898" y="207963"/>
                  <a:pt x="36247" y="196676"/>
                  <a:pt x="33723" y="185738"/>
                </a:cubicBezTo>
                <a:cubicBezTo>
                  <a:pt x="31465" y="175955"/>
                  <a:pt x="26302" y="166980"/>
                  <a:pt x="24198" y="157163"/>
                </a:cubicBezTo>
                <a:cubicBezTo>
                  <a:pt x="21516" y="144648"/>
                  <a:pt x="21127" y="131750"/>
                  <a:pt x="19435" y="119063"/>
                </a:cubicBezTo>
                <a:cubicBezTo>
                  <a:pt x="17951" y="107936"/>
                  <a:pt x="16157" y="96852"/>
                  <a:pt x="14673" y="85725"/>
                </a:cubicBezTo>
                <a:cubicBezTo>
                  <a:pt x="12981" y="73038"/>
                  <a:pt x="11856" y="60275"/>
                  <a:pt x="9910" y="47625"/>
                </a:cubicBezTo>
                <a:cubicBezTo>
                  <a:pt x="8679" y="39625"/>
                  <a:pt x="6904" y="31715"/>
                  <a:pt x="5148" y="23813"/>
                </a:cubicBezTo>
                <a:cubicBezTo>
                  <a:pt x="0" y="647"/>
                  <a:pt x="385" y="11933"/>
                  <a:pt x="38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105450" y="3562350"/>
            <a:ext cx="1889889" cy="252413"/>
          </a:xfrm>
          <a:custGeom>
            <a:avLst/>
            <a:gdLst>
              <a:gd name="connsiteX0" fmla="*/ 4213 w 1889889"/>
              <a:gd name="connsiteY0" fmla="*/ 252413 h 252413"/>
              <a:gd name="connsiteX1" fmla="*/ 42313 w 1889889"/>
              <a:gd name="connsiteY1" fmla="*/ 209550 h 252413"/>
              <a:gd name="connsiteX2" fmla="*/ 70888 w 1889889"/>
              <a:gd name="connsiteY2" fmla="*/ 185738 h 252413"/>
              <a:gd name="connsiteX3" fmla="*/ 104225 w 1889889"/>
              <a:gd name="connsiteY3" fmla="*/ 152400 h 252413"/>
              <a:gd name="connsiteX4" fmla="*/ 166138 w 1889889"/>
              <a:gd name="connsiteY4" fmla="*/ 100013 h 252413"/>
              <a:gd name="connsiteX5" fmla="*/ 180425 w 1889889"/>
              <a:gd name="connsiteY5" fmla="*/ 95250 h 252413"/>
              <a:gd name="connsiteX6" fmla="*/ 189950 w 1889889"/>
              <a:gd name="connsiteY6" fmla="*/ 80963 h 252413"/>
              <a:gd name="connsiteX7" fmla="*/ 209000 w 1889889"/>
              <a:gd name="connsiteY7" fmla="*/ 76200 h 252413"/>
              <a:gd name="connsiteX8" fmla="*/ 232813 w 1889889"/>
              <a:gd name="connsiteY8" fmla="*/ 66675 h 252413"/>
              <a:gd name="connsiteX9" fmla="*/ 251863 w 1889889"/>
              <a:gd name="connsiteY9" fmla="*/ 61913 h 252413"/>
              <a:gd name="connsiteX10" fmla="*/ 280438 w 1889889"/>
              <a:gd name="connsiteY10" fmla="*/ 52388 h 252413"/>
              <a:gd name="connsiteX11" fmla="*/ 299488 w 1889889"/>
              <a:gd name="connsiteY11" fmla="*/ 42863 h 252413"/>
              <a:gd name="connsiteX12" fmla="*/ 332825 w 1889889"/>
              <a:gd name="connsiteY12" fmla="*/ 38100 h 252413"/>
              <a:gd name="connsiteX13" fmla="*/ 466175 w 1889889"/>
              <a:gd name="connsiteY13" fmla="*/ 19050 h 252413"/>
              <a:gd name="connsiteX14" fmla="*/ 499513 w 1889889"/>
              <a:gd name="connsiteY14" fmla="*/ 9525 h 252413"/>
              <a:gd name="connsiteX15" fmla="*/ 537613 w 1889889"/>
              <a:gd name="connsiteY15" fmla="*/ 4763 h 252413"/>
              <a:gd name="connsiteX16" fmla="*/ 766213 w 1889889"/>
              <a:gd name="connsiteY16" fmla="*/ 0 h 252413"/>
              <a:gd name="connsiteX17" fmla="*/ 1213888 w 1889889"/>
              <a:gd name="connsiteY17" fmla="*/ 4763 h 252413"/>
              <a:gd name="connsiteX18" fmla="*/ 1232938 w 1889889"/>
              <a:gd name="connsiteY18" fmla="*/ 9525 h 252413"/>
              <a:gd name="connsiteX19" fmla="*/ 1280563 w 1889889"/>
              <a:gd name="connsiteY19" fmla="*/ 14288 h 252413"/>
              <a:gd name="connsiteX20" fmla="*/ 1323425 w 1889889"/>
              <a:gd name="connsiteY20" fmla="*/ 23813 h 252413"/>
              <a:gd name="connsiteX21" fmla="*/ 1399625 w 1889889"/>
              <a:gd name="connsiteY21" fmla="*/ 33338 h 252413"/>
              <a:gd name="connsiteX22" fmla="*/ 1442488 w 1889889"/>
              <a:gd name="connsiteY22" fmla="*/ 47625 h 252413"/>
              <a:gd name="connsiteX23" fmla="*/ 1475825 w 1889889"/>
              <a:gd name="connsiteY23" fmla="*/ 61913 h 252413"/>
              <a:gd name="connsiteX24" fmla="*/ 1532975 w 1889889"/>
              <a:gd name="connsiteY24" fmla="*/ 71438 h 252413"/>
              <a:gd name="connsiteX25" fmla="*/ 1594888 w 1889889"/>
              <a:gd name="connsiteY25" fmla="*/ 85725 h 252413"/>
              <a:gd name="connsiteX26" fmla="*/ 1642513 w 1889889"/>
              <a:gd name="connsiteY26" fmla="*/ 100013 h 252413"/>
              <a:gd name="connsiteX27" fmla="*/ 1666325 w 1889889"/>
              <a:gd name="connsiteY27" fmla="*/ 104775 h 252413"/>
              <a:gd name="connsiteX28" fmla="*/ 1694900 w 1889889"/>
              <a:gd name="connsiteY28" fmla="*/ 114300 h 252413"/>
              <a:gd name="connsiteX29" fmla="*/ 1723475 w 1889889"/>
              <a:gd name="connsiteY29" fmla="*/ 119063 h 252413"/>
              <a:gd name="connsiteX30" fmla="*/ 1756813 w 1889889"/>
              <a:gd name="connsiteY30" fmla="*/ 133350 h 252413"/>
              <a:gd name="connsiteX31" fmla="*/ 1785388 w 1889889"/>
              <a:gd name="connsiteY31" fmla="*/ 157163 h 252413"/>
              <a:gd name="connsiteX32" fmla="*/ 1799675 w 1889889"/>
              <a:gd name="connsiteY32" fmla="*/ 171450 h 252413"/>
              <a:gd name="connsiteX33" fmla="*/ 1813963 w 1889889"/>
              <a:gd name="connsiteY33" fmla="*/ 180975 h 252413"/>
              <a:gd name="connsiteX34" fmla="*/ 1828250 w 1889889"/>
              <a:gd name="connsiteY34" fmla="*/ 195263 h 252413"/>
              <a:gd name="connsiteX35" fmla="*/ 1842538 w 1889889"/>
              <a:gd name="connsiteY35" fmla="*/ 204788 h 252413"/>
              <a:gd name="connsiteX36" fmla="*/ 1866350 w 1889889"/>
              <a:gd name="connsiteY36" fmla="*/ 228600 h 252413"/>
              <a:gd name="connsiteX37" fmla="*/ 1885400 w 1889889"/>
              <a:gd name="connsiteY37" fmla="*/ 242888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89889" h="252413">
                <a:moveTo>
                  <a:pt x="4213" y="252413"/>
                </a:moveTo>
                <a:cubicBezTo>
                  <a:pt x="48008" y="186720"/>
                  <a:pt x="0" y="251864"/>
                  <a:pt x="42313" y="209550"/>
                </a:cubicBezTo>
                <a:cubicBezTo>
                  <a:pt x="68261" y="183601"/>
                  <a:pt x="43600" y="194833"/>
                  <a:pt x="70888" y="185738"/>
                </a:cubicBezTo>
                <a:cubicBezTo>
                  <a:pt x="88367" y="159518"/>
                  <a:pt x="71830" y="181196"/>
                  <a:pt x="104225" y="152400"/>
                </a:cubicBezTo>
                <a:cubicBezTo>
                  <a:pt x="122619" y="136050"/>
                  <a:pt x="143306" y="107625"/>
                  <a:pt x="166138" y="100013"/>
                </a:cubicBezTo>
                <a:lnTo>
                  <a:pt x="180425" y="95250"/>
                </a:lnTo>
                <a:cubicBezTo>
                  <a:pt x="183600" y="90488"/>
                  <a:pt x="185188" y="84138"/>
                  <a:pt x="189950" y="80963"/>
                </a:cubicBezTo>
                <a:cubicBezTo>
                  <a:pt x="195396" y="77332"/>
                  <a:pt x="202790" y="78270"/>
                  <a:pt x="209000" y="76200"/>
                </a:cubicBezTo>
                <a:cubicBezTo>
                  <a:pt x="217110" y="73496"/>
                  <a:pt x="224703" y="69378"/>
                  <a:pt x="232813" y="66675"/>
                </a:cubicBezTo>
                <a:cubicBezTo>
                  <a:pt x="239023" y="64605"/>
                  <a:pt x="245594" y="63794"/>
                  <a:pt x="251863" y="61913"/>
                </a:cubicBezTo>
                <a:cubicBezTo>
                  <a:pt x="261480" y="59028"/>
                  <a:pt x="271458" y="56878"/>
                  <a:pt x="280438" y="52388"/>
                </a:cubicBezTo>
                <a:cubicBezTo>
                  <a:pt x="286788" y="49213"/>
                  <a:pt x="292639" y="44731"/>
                  <a:pt x="299488" y="42863"/>
                </a:cubicBezTo>
                <a:cubicBezTo>
                  <a:pt x="310318" y="39909"/>
                  <a:pt x="321766" y="40023"/>
                  <a:pt x="332825" y="38100"/>
                </a:cubicBezTo>
                <a:cubicBezTo>
                  <a:pt x="442055" y="19103"/>
                  <a:pt x="372737" y="26837"/>
                  <a:pt x="466175" y="19050"/>
                </a:cubicBezTo>
                <a:cubicBezTo>
                  <a:pt x="477288" y="15875"/>
                  <a:pt x="488180" y="11791"/>
                  <a:pt x="499513" y="9525"/>
                </a:cubicBezTo>
                <a:cubicBezTo>
                  <a:pt x="512063" y="7015"/>
                  <a:pt x="524822" y="5220"/>
                  <a:pt x="537613" y="4763"/>
                </a:cubicBezTo>
                <a:cubicBezTo>
                  <a:pt x="613781" y="2043"/>
                  <a:pt x="690013" y="1588"/>
                  <a:pt x="766213" y="0"/>
                </a:cubicBezTo>
                <a:lnTo>
                  <a:pt x="1213888" y="4763"/>
                </a:lnTo>
                <a:cubicBezTo>
                  <a:pt x="1220432" y="4897"/>
                  <a:pt x="1226458" y="8599"/>
                  <a:pt x="1232938" y="9525"/>
                </a:cubicBezTo>
                <a:cubicBezTo>
                  <a:pt x="1248732" y="11781"/>
                  <a:pt x="1264688" y="12700"/>
                  <a:pt x="1280563" y="14288"/>
                </a:cubicBezTo>
                <a:cubicBezTo>
                  <a:pt x="1294850" y="17463"/>
                  <a:pt x="1308973" y="21501"/>
                  <a:pt x="1323425" y="23813"/>
                </a:cubicBezTo>
                <a:cubicBezTo>
                  <a:pt x="1348701" y="27857"/>
                  <a:pt x="1399625" y="33338"/>
                  <a:pt x="1399625" y="33338"/>
                </a:cubicBezTo>
                <a:cubicBezTo>
                  <a:pt x="1447512" y="57281"/>
                  <a:pt x="1387089" y="29159"/>
                  <a:pt x="1442488" y="47625"/>
                </a:cubicBezTo>
                <a:cubicBezTo>
                  <a:pt x="1453958" y="51448"/>
                  <a:pt x="1464355" y="58090"/>
                  <a:pt x="1475825" y="61913"/>
                </a:cubicBezTo>
                <a:cubicBezTo>
                  <a:pt x="1486264" y="65393"/>
                  <a:pt x="1525434" y="70361"/>
                  <a:pt x="1532975" y="71438"/>
                </a:cubicBezTo>
                <a:cubicBezTo>
                  <a:pt x="1562103" y="90856"/>
                  <a:pt x="1537204" y="77484"/>
                  <a:pt x="1594888" y="85725"/>
                </a:cubicBezTo>
                <a:cubicBezTo>
                  <a:pt x="1622602" y="89684"/>
                  <a:pt x="1609379" y="93387"/>
                  <a:pt x="1642513" y="100013"/>
                </a:cubicBezTo>
                <a:cubicBezTo>
                  <a:pt x="1650450" y="101600"/>
                  <a:pt x="1658516" y="102645"/>
                  <a:pt x="1666325" y="104775"/>
                </a:cubicBezTo>
                <a:cubicBezTo>
                  <a:pt x="1676011" y="107417"/>
                  <a:pt x="1685160" y="111865"/>
                  <a:pt x="1694900" y="114300"/>
                </a:cubicBezTo>
                <a:cubicBezTo>
                  <a:pt x="1704268" y="116642"/>
                  <a:pt x="1714049" y="116968"/>
                  <a:pt x="1723475" y="119063"/>
                </a:cubicBezTo>
                <a:cubicBezTo>
                  <a:pt x="1736092" y="121867"/>
                  <a:pt x="1745160" y="127524"/>
                  <a:pt x="1756813" y="133350"/>
                </a:cubicBezTo>
                <a:cubicBezTo>
                  <a:pt x="1798542" y="175082"/>
                  <a:pt x="1745614" y="124018"/>
                  <a:pt x="1785388" y="157163"/>
                </a:cubicBezTo>
                <a:cubicBezTo>
                  <a:pt x="1790562" y="161475"/>
                  <a:pt x="1794501" y="167138"/>
                  <a:pt x="1799675" y="171450"/>
                </a:cubicBezTo>
                <a:cubicBezTo>
                  <a:pt x="1804072" y="175114"/>
                  <a:pt x="1809566" y="177311"/>
                  <a:pt x="1813963" y="180975"/>
                </a:cubicBezTo>
                <a:cubicBezTo>
                  <a:pt x="1819137" y="185287"/>
                  <a:pt x="1823076" y="190951"/>
                  <a:pt x="1828250" y="195263"/>
                </a:cubicBezTo>
                <a:cubicBezTo>
                  <a:pt x="1832647" y="198927"/>
                  <a:pt x="1838230" y="201019"/>
                  <a:pt x="1842538" y="204788"/>
                </a:cubicBezTo>
                <a:cubicBezTo>
                  <a:pt x="1850986" y="212180"/>
                  <a:pt x="1857370" y="221865"/>
                  <a:pt x="1866350" y="228600"/>
                </a:cubicBezTo>
                <a:cubicBezTo>
                  <a:pt x="1889889" y="246255"/>
                  <a:pt x="1874233" y="220551"/>
                  <a:pt x="1885400" y="2428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6883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컴포넌트에서 이벤트에 등록하는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XxxListener</a:t>
            </a:r>
            <a:r>
              <a:rPr lang="ko-KR" altLang="en-US" sz="1600" dirty="0" smtClean="0"/>
              <a:t>에 존재하는 추상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Override</a:t>
            </a:r>
          </a:p>
          <a:p>
            <a:r>
              <a:rPr lang="en-US" altLang="ko-KR" sz="1600" dirty="0" smtClean="0"/>
              <a:t>    Override</a:t>
            </a:r>
            <a:r>
              <a:rPr lang="ko-KR" altLang="en-US" sz="1600" dirty="0" smtClean="0"/>
              <a:t>한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안에서 이벤트가 발생했을 때 처리할 코드를 기술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428736"/>
            <a:ext cx="4799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이벤트는 </a:t>
            </a:r>
            <a:r>
              <a:rPr lang="en-US" altLang="ko-KR" sz="1600" dirty="0" smtClean="0"/>
              <a:t>is a </a:t>
            </a:r>
            <a:r>
              <a:rPr lang="ko-KR" altLang="en-US" sz="1600" dirty="0" smtClean="0"/>
              <a:t>관계나 </a:t>
            </a:r>
            <a:r>
              <a:rPr lang="en-US" altLang="ko-KR" sz="1600" dirty="0" smtClean="0"/>
              <a:t>has a</a:t>
            </a:r>
            <a:r>
              <a:rPr lang="ko-KR" altLang="en-US" sz="1600" dirty="0" smtClean="0"/>
              <a:t>관계로 처리할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57290" y="171448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58" y="1785926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이벤트 발생시 디자인 클래스에서</a:t>
            </a:r>
            <a:endParaRPr lang="en-US" altLang="ko-KR" sz="1400" dirty="0" smtClean="0"/>
          </a:p>
          <a:p>
            <a:r>
              <a:rPr lang="ko-KR" altLang="en-US" sz="1400" dirty="0" smtClean="0"/>
              <a:t>이벤트를 처리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3000364" y="1714488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3662" y="1857364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이벤트 발생시 </a:t>
            </a:r>
            <a:r>
              <a:rPr lang="ko-KR" altLang="en-US" sz="1400" dirty="0" err="1" smtClean="0"/>
              <a:t>이벤트를처리하는</a:t>
            </a:r>
            <a:r>
              <a:rPr lang="ko-KR" altLang="en-US" sz="1400" dirty="0" smtClean="0"/>
              <a:t> 클래스에서</a:t>
            </a:r>
            <a:endParaRPr lang="en-US" altLang="ko-KR" sz="1400" dirty="0" smtClean="0"/>
          </a:p>
          <a:p>
            <a:r>
              <a:rPr lang="ko-KR" altLang="en-US" sz="1400" dirty="0" smtClean="0"/>
              <a:t>이벤트를 처리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 rot="16200000" flipH="1">
            <a:off x="2655086" y="4012415"/>
            <a:ext cx="3071827" cy="4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596" y="250030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*is a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0402" y="242886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*has a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928934"/>
            <a:ext cx="3406370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705585" y="44291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rot="10800000" flipV="1">
            <a:off x="857225" y="4583020"/>
            <a:ext cx="848361" cy="6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4546" y="471488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이벤트 처리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643118" y="4857758"/>
            <a:ext cx="57142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3529009" cy="194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4857752" y="52863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00826" y="54292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이벤트 처리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6893696" y="5250632"/>
            <a:ext cx="357192" cy="142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0"/>
          </p:cNvCxnSpPr>
          <p:nvPr/>
        </p:nvCxnSpPr>
        <p:spPr>
          <a:xfrm rot="16200000" flipV="1">
            <a:off x="5110009" y="5177007"/>
            <a:ext cx="214314" cy="4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육면체 9"/>
          <p:cNvSpPr/>
          <p:nvPr/>
        </p:nvSpPr>
        <p:spPr>
          <a:xfrm>
            <a:off x="3214678" y="2000240"/>
            <a:ext cx="2071702" cy="714380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3214678" y="1428736"/>
            <a:ext cx="2071702" cy="71438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4414" y="571480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Test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3214678" y="1428736"/>
            <a:ext cx="428628" cy="7143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5429256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38873" y="15716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1086" y="220241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5429256" y="235743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정육면체 15"/>
          <p:cNvSpPr/>
          <p:nvPr/>
        </p:nvSpPr>
        <p:spPr>
          <a:xfrm>
            <a:off x="3500430" y="1428736"/>
            <a:ext cx="428628" cy="7143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80676" y="143748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이벤트를 등록</a:t>
            </a:r>
            <a:endParaRPr lang="ko-KR" altLang="en-US" sz="12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85720" y="1857364"/>
          <a:ext cx="26193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47636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등록된객체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유일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이벤트발생시 처리될 객체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btn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this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btn1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test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직선 화살표 연결선 23"/>
          <p:cNvCxnSpPr>
            <a:stCxn id="19" idx="3"/>
          </p:cNvCxnSpPr>
          <p:nvPr/>
        </p:nvCxnSpPr>
        <p:spPr>
          <a:xfrm>
            <a:off x="2643174" y="1575989"/>
            <a:ext cx="642942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4810" y="71414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btn.addActionListener</a:t>
            </a:r>
            <a:r>
              <a:rPr lang="en-US" altLang="ko-KR" sz="1400" dirty="0" smtClean="0"/>
              <a:t>( this )</a:t>
            </a:r>
          </a:p>
          <a:p>
            <a:r>
              <a:rPr lang="ko-KR" altLang="en-US" sz="1400" dirty="0" smtClean="0"/>
              <a:t>컴포넌트를 등록하고 버튼이 눌리기를 기다림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602408" y="714356"/>
            <a:ext cx="4923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사용자가 버튼을 클릭하면</a:t>
            </a:r>
            <a:endParaRPr lang="en-US" altLang="ko-KR" sz="1200" dirty="0" smtClean="0"/>
          </a:p>
          <a:p>
            <a:r>
              <a:rPr lang="en-US" altLang="ko-KR" sz="1200" dirty="0" smtClean="0"/>
              <a:t>2.JVM</a:t>
            </a:r>
            <a:r>
              <a:rPr lang="ko-KR" altLang="en-US" sz="1200" dirty="0" smtClean="0"/>
              <a:t>이 </a:t>
            </a:r>
            <a:r>
              <a:rPr lang="ko-KR" altLang="en-US" sz="1200" b="1" dirty="0" smtClean="0"/>
              <a:t>이벤트 객체에</a:t>
            </a:r>
            <a:r>
              <a:rPr lang="ko-KR" altLang="en-US" sz="1200" dirty="0" smtClean="0"/>
              <a:t> 등록 버튼인지를 판단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등록된 버튼이 아니면 무시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등록된 버튼 이라면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event </a:t>
            </a:r>
            <a:r>
              <a:rPr lang="ko-KR" altLang="en-US" sz="1200" dirty="0" smtClean="0"/>
              <a:t>객체를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생성하고</a:t>
            </a:r>
            <a:r>
              <a:rPr lang="en-US" altLang="ko-KR" sz="1200" dirty="0" smtClean="0"/>
              <a:t>Override</a:t>
            </a:r>
            <a:r>
              <a:rPr lang="ko-KR" altLang="en-US" sz="1200" dirty="0" smtClean="0"/>
              <a:t>된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</a:t>
            </a:r>
            <a:r>
              <a:rPr lang="ko-KR" altLang="en-US" sz="1200" dirty="0" err="1" smtClean="0"/>
              <a:t>호출하면면서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event</a:t>
            </a:r>
            <a:r>
              <a:rPr lang="ko-KR" altLang="en-US" sz="1200" dirty="0" smtClean="0"/>
              <a:t>객체를 </a:t>
            </a:r>
            <a:r>
              <a:rPr lang="en-US" altLang="ko-KR" sz="1200" dirty="0" smtClean="0"/>
              <a:t>arguments</a:t>
            </a:r>
            <a:r>
              <a:rPr lang="ko-KR" altLang="en-US" sz="1200" dirty="0" smtClean="0"/>
              <a:t>로 입력해준다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14282" y="1571612"/>
            <a:ext cx="1211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ActionEvent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7158" y="3071810"/>
            <a:ext cx="137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WindowEvent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57158" y="4572016"/>
            <a:ext cx="9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KeyEvent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endCxn id="7" idx="3"/>
          </p:cNvCxnSpPr>
          <p:nvPr/>
        </p:nvCxnSpPr>
        <p:spPr>
          <a:xfrm rot="16200000" flipV="1">
            <a:off x="3223608" y="2294922"/>
            <a:ext cx="928694" cy="625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43306" y="3071810"/>
            <a:ext cx="211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등록하는 </a:t>
            </a:r>
            <a:r>
              <a:rPr lang="en-US" altLang="ko-KR" sz="1200" dirty="0" smtClean="0"/>
              <a:t>Map </a:t>
            </a:r>
            <a:r>
              <a:rPr lang="ko-KR" altLang="en-US" sz="1200" dirty="0" smtClean="0"/>
              <a:t>존재</a:t>
            </a:r>
            <a:endParaRPr lang="ko-KR" altLang="en-US" sz="12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85720" y="3363286"/>
          <a:ext cx="26193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47636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등록된객체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유일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이벤트발생시 </a:t>
                      </a:r>
                      <a:r>
                        <a:rPr lang="ko-KR" altLang="en-US" sz="900" dirty="0" err="1" smtClean="0"/>
                        <a:t>처리될객체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btn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this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btn1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57158" y="4934922"/>
          <a:ext cx="26193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47636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등록된객체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유일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이벤트발생시 </a:t>
                      </a:r>
                      <a:r>
                        <a:rPr lang="ko-KR" altLang="en-US" sz="900" dirty="0" err="1" smtClean="0"/>
                        <a:t>처리될객체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btn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this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btn1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자유형 39"/>
          <p:cNvSpPr/>
          <p:nvPr/>
        </p:nvSpPr>
        <p:spPr>
          <a:xfrm>
            <a:off x="2976563" y="3309927"/>
            <a:ext cx="1124360" cy="410660"/>
          </a:xfrm>
          <a:custGeom>
            <a:avLst/>
            <a:gdLst>
              <a:gd name="connsiteX0" fmla="*/ 1114425 w 1124360"/>
              <a:gd name="connsiteY0" fmla="*/ 0 h 410660"/>
              <a:gd name="connsiteX1" fmla="*/ 1114425 w 1124360"/>
              <a:gd name="connsiteY1" fmla="*/ 119062 h 410660"/>
              <a:gd name="connsiteX2" fmla="*/ 1104900 w 1124360"/>
              <a:gd name="connsiteY2" fmla="*/ 138112 h 410660"/>
              <a:gd name="connsiteX3" fmla="*/ 1071562 w 1124360"/>
              <a:gd name="connsiteY3" fmla="*/ 219075 h 410660"/>
              <a:gd name="connsiteX4" fmla="*/ 1028700 w 1124360"/>
              <a:gd name="connsiteY4" fmla="*/ 280987 h 410660"/>
              <a:gd name="connsiteX5" fmla="*/ 952500 w 1124360"/>
              <a:gd name="connsiteY5" fmla="*/ 319087 h 410660"/>
              <a:gd name="connsiteX6" fmla="*/ 928687 w 1124360"/>
              <a:gd name="connsiteY6" fmla="*/ 323850 h 410660"/>
              <a:gd name="connsiteX7" fmla="*/ 885825 w 1124360"/>
              <a:gd name="connsiteY7" fmla="*/ 347662 h 410660"/>
              <a:gd name="connsiteX8" fmla="*/ 857250 w 1124360"/>
              <a:gd name="connsiteY8" fmla="*/ 352425 h 410660"/>
              <a:gd name="connsiteX9" fmla="*/ 785812 w 1124360"/>
              <a:gd name="connsiteY9" fmla="*/ 361950 h 410660"/>
              <a:gd name="connsiteX10" fmla="*/ 738187 w 1124360"/>
              <a:gd name="connsiteY10" fmla="*/ 371475 h 410660"/>
              <a:gd name="connsiteX11" fmla="*/ 704850 w 1124360"/>
              <a:gd name="connsiteY11" fmla="*/ 376237 h 410660"/>
              <a:gd name="connsiteX12" fmla="*/ 280987 w 1124360"/>
              <a:gd name="connsiteY12" fmla="*/ 381000 h 410660"/>
              <a:gd name="connsiteX13" fmla="*/ 190500 w 1124360"/>
              <a:gd name="connsiteY13" fmla="*/ 385762 h 410660"/>
              <a:gd name="connsiteX14" fmla="*/ 142875 w 1124360"/>
              <a:gd name="connsiteY14" fmla="*/ 395287 h 410660"/>
              <a:gd name="connsiteX15" fmla="*/ 90487 w 1124360"/>
              <a:gd name="connsiteY15" fmla="*/ 404812 h 410660"/>
              <a:gd name="connsiteX16" fmla="*/ 61912 w 1124360"/>
              <a:gd name="connsiteY16" fmla="*/ 409575 h 410660"/>
              <a:gd name="connsiteX17" fmla="*/ 0 w 1124360"/>
              <a:gd name="connsiteY17" fmla="*/ 409575 h 4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24360" h="410660">
                <a:moveTo>
                  <a:pt x="1114425" y="0"/>
                </a:moveTo>
                <a:cubicBezTo>
                  <a:pt x="1124207" y="48912"/>
                  <a:pt x="1124360" y="39576"/>
                  <a:pt x="1114425" y="119062"/>
                </a:cubicBezTo>
                <a:cubicBezTo>
                  <a:pt x="1113544" y="126107"/>
                  <a:pt x="1107326" y="131440"/>
                  <a:pt x="1104900" y="138112"/>
                </a:cubicBezTo>
                <a:cubicBezTo>
                  <a:pt x="1086334" y="189168"/>
                  <a:pt x="1106939" y="160112"/>
                  <a:pt x="1071562" y="219075"/>
                </a:cubicBezTo>
                <a:cubicBezTo>
                  <a:pt x="1062884" y="233539"/>
                  <a:pt x="1039202" y="274861"/>
                  <a:pt x="1028700" y="280987"/>
                </a:cubicBezTo>
                <a:cubicBezTo>
                  <a:pt x="976370" y="311513"/>
                  <a:pt x="989838" y="310790"/>
                  <a:pt x="952500" y="319087"/>
                </a:cubicBezTo>
                <a:cubicBezTo>
                  <a:pt x="944598" y="320843"/>
                  <a:pt x="936625" y="322262"/>
                  <a:pt x="928687" y="323850"/>
                </a:cubicBezTo>
                <a:cubicBezTo>
                  <a:pt x="914400" y="331787"/>
                  <a:pt x="901000" y="341592"/>
                  <a:pt x="885825" y="347662"/>
                </a:cubicBezTo>
                <a:cubicBezTo>
                  <a:pt x="876859" y="351248"/>
                  <a:pt x="866809" y="351059"/>
                  <a:pt x="857250" y="352425"/>
                </a:cubicBezTo>
                <a:cubicBezTo>
                  <a:pt x="834274" y="355707"/>
                  <a:pt x="808786" y="357896"/>
                  <a:pt x="785812" y="361950"/>
                </a:cubicBezTo>
                <a:cubicBezTo>
                  <a:pt x="769869" y="364764"/>
                  <a:pt x="754130" y="368662"/>
                  <a:pt x="738187" y="371475"/>
                </a:cubicBezTo>
                <a:cubicBezTo>
                  <a:pt x="727133" y="373426"/>
                  <a:pt x="716073" y="376003"/>
                  <a:pt x="704850" y="376237"/>
                </a:cubicBezTo>
                <a:lnTo>
                  <a:pt x="280987" y="381000"/>
                </a:lnTo>
                <a:cubicBezTo>
                  <a:pt x="250825" y="382587"/>
                  <a:pt x="220544" y="382654"/>
                  <a:pt x="190500" y="385762"/>
                </a:cubicBezTo>
                <a:cubicBezTo>
                  <a:pt x="174397" y="387428"/>
                  <a:pt x="158844" y="392625"/>
                  <a:pt x="142875" y="395287"/>
                </a:cubicBezTo>
                <a:cubicBezTo>
                  <a:pt x="58673" y="409322"/>
                  <a:pt x="163706" y="391500"/>
                  <a:pt x="90487" y="404812"/>
                </a:cubicBezTo>
                <a:cubicBezTo>
                  <a:pt x="80986" y="406539"/>
                  <a:pt x="71555" y="409067"/>
                  <a:pt x="61912" y="409575"/>
                </a:cubicBezTo>
                <a:cubicBezTo>
                  <a:pt x="41303" y="410660"/>
                  <a:pt x="20637" y="409575"/>
                  <a:pt x="0" y="4095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964543" y="304789"/>
            <a:ext cx="3374095" cy="1421198"/>
          </a:xfrm>
          <a:custGeom>
            <a:avLst/>
            <a:gdLst>
              <a:gd name="connsiteX0" fmla="*/ 3374095 w 3374095"/>
              <a:gd name="connsiteY0" fmla="*/ 61913 h 1421198"/>
              <a:gd name="connsiteX1" fmla="*/ 3355045 w 3374095"/>
              <a:gd name="connsiteY1" fmla="*/ 47625 h 1421198"/>
              <a:gd name="connsiteX2" fmla="*/ 3288370 w 3374095"/>
              <a:gd name="connsiteY2" fmla="*/ 28575 h 1421198"/>
              <a:gd name="connsiteX3" fmla="*/ 3250270 w 3374095"/>
              <a:gd name="connsiteY3" fmla="*/ 19050 h 1421198"/>
              <a:gd name="connsiteX4" fmla="*/ 3221695 w 3374095"/>
              <a:gd name="connsiteY4" fmla="*/ 9525 h 1421198"/>
              <a:gd name="connsiteX5" fmla="*/ 3121682 w 3374095"/>
              <a:gd name="connsiteY5" fmla="*/ 0 h 1421198"/>
              <a:gd name="connsiteX6" fmla="*/ 2883557 w 3374095"/>
              <a:gd name="connsiteY6" fmla="*/ 4763 h 1421198"/>
              <a:gd name="connsiteX7" fmla="*/ 2835932 w 3374095"/>
              <a:gd name="connsiteY7" fmla="*/ 9525 h 1421198"/>
              <a:gd name="connsiteX8" fmla="*/ 2769257 w 3374095"/>
              <a:gd name="connsiteY8" fmla="*/ 19050 h 1421198"/>
              <a:gd name="connsiteX9" fmla="*/ 2702582 w 3374095"/>
              <a:gd name="connsiteY9" fmla="*/ 28575 h 1421198"/>
              <a:gd name="connsiteX10" fmla="*/ 2683532 w 3374095"/>
              <a:gd name="connsiteY10" fmla="*/ 33338 h 1421198"/>
              <a:gd name="connsiteX11" fmla="*/ 2616857 w 3374095"/>
              <a:gd name="connsiteY11" fmla="*/ 42863 h 1421198"/>
              <a:gd name="connsiteX12" fmla="*/ 2602570 w 3374095"/>
              <a:gd name="connsiteY12" fmla="*/ 47625 h 1421198"/>
              <a:gd name="connsiteX13" fmla="*/ 2583520 w 3374095"/>
              <a:gd name="connsiteY13" fmla="*/ 52388 h 1421198"/>
              <a:gd name="connsiteX14" fmla="*/ 2569232 w 3374095"/>
              <a:gd name="connsiteY14" fmla="*/ 57150 h 1421198"/>
              <a:gd name="connsiteX15" fmla="*/ 2516845 w 3374095"/>
              <a:gd name="connsiteY15" fmla="*/ 66675 h 1421198"/>
              <a:gd name="connsiteX16" fmla="*/ 2459695 w 3374095"/>
              <a:gd name="connsiteY16" fmla="*/ 80963 h 1421198"/>
              <a:gd name="connsiteX17" fmla="*/ 2435882 w 3374095"/>
              <a:gd name="connsiteY17" fmla="*/ 90488 h 1421198"/>
              <a:gd name="connsiteX18" fmla="*/ 2388257 w 3374095"/>
              <a:gd name="connsiteY18" fmla="*/ 100013 h 1421198"/>
              <a:gd name="connsiteX19" fmla="*/ 2345395 w 3374095"/>
              <a:gd name="connsiteY19" fmla="*/ 114300 h 1421198"/>
              <a:gd name="connsiteX20" fmla="*/ 2321582 w 3374095"/>
              <a:gd name="connsiteY20" fmla="*/ 119063 h 1421198"/>
              <a:gd name="connsiteX21" fmla="*/ 2288245 w 3374095"/>
              <a:gd name="connsiteY21" fmla="*/ 133350 h 1421198"/>
              <a:gd name="connsiteX22" fmla="*/ 2231095 w 3374095"/>
              <a:gd name="connsiteY22" fmla="*/ 152400 h 1421198"/>
              <a:gd name="connsiteX23" fmla="*/ 2216807 w 3374095"/>
              <a:gd name="connsiteY23" fmla="*/ 157163 h 1421198"/>
              <a:gd name="connsiteX24" fmla="*/ 2178707 w 3374095"/>
              <a:gd name="connsiteY24" fmla="*/ 171450 h 1421198"/>
              <a:gd name="connsiteX25" fmla="*/ 2135845 w 3374095"/>
              <a:gd name="connsiteY25" fmla="*/ 190500 h 1421198"/>
              <a:gd name="connsiteX26" fmla="*/ 2116795 w 3374095"/>
              <a:gd name="connsiteY26" fmla="*/ 200025 h 1421198"/>
              <a:gd name="connsiteX27" fmla="*/ 2102507 w 3374095"/>
              <a:gd name="connsiteY27" fmla="*/ 204788 h 1421198"/>
              <a:gd name="connsiteX28" fmla="*/ 2083457 w 3374095"/>
              <a:gd name="connsiteY28" fmla="*/ 219075 h 1421198"/>
              <a:gd name="connsiteX29" fmla="*/ 2035832 w 3374095"/>
              <a:gd name="connsiteY29" fmla="*/ 238125 h 1421198"/>
              <a:gd name="connsiteX30" fmla="*/ 1992970 w 3374095"/>
              <a:gd name="connsiteY30" fmla="*/ 261938 h 1421198"/>
              <a:gd name="connsiteX31" fmla="*/ 1940582 w 3374095"/>
              <a:gd name="connsiteY31" fmla="*/ 285750 h 1421198"/>
              <a:gd name="connsiteX32" fmla="*/ 1926295 w 3374095"/>
              <a:gd name="connsiteY32" fmla="*/ 295275 h 1421198"/>
              <a:gd name="connsiteX33" fmla="*/ 1888195 w 3374095"/>
              <a:gd name="connsiteY33" fmla="*/ 314325 h 1421198"/>
              <a:gd name="connsiteX34" fmla="*/ 1845332 w 3374095"/>
              <a:gd name="connsiteY34" fmla="*/ 342900 h 1421198"/>
              <a:gd name="connsiteX35" fmla="*/ 1778657 w 3374095"/>
              <a:gd name="connsiteY35" fmla="*/ 366713 h 1421198"/>
              <a:gd name="connsiteX36" fmla="*/ 1731032 w 3374095"/>
              <a:gd name="connsiteY36" fmla="*/ 390525 h 1421198"/>
              <a:gd name="connsiteX37" fmla="*/ 1683407 w 3374095"/>
              <a:gd name="connsiteY37" fmla="*/ 409575 h 1421198"/>
              <a:gd name="connsiteX38" fmla="*/ 1635782 w 3374095"/>
              <a:gd name="connsiteY38" fmla="*/ 428625 h 1421198"/>
              <a:gd name="connsiteX39" fmla="*/ 1597682 w 3374095"/>
              <a:gd name="connsiteY39" fmla="*/ 447675 h 1421198"/>
              <a:gd name="connsiteX40" fmla="*/ 1573870 w 3374095"/>
              <a:gd name="connsiteY40" fmla="*/ 461963 h 1421198"/>
              <a:gd name="connsiteX41" fmla="*/ 1526245 w 3374095"/>
              <a:gd name="connsiteY41" fmla="*/ 476250 h 1421198"/>
              <a:gd name="connsiteX42" fmla="*/ 1473857 w 3374095"/>
              <a:gd name="connsiteY42" fmla="*/ 500063 h 1421198"/>
              <a:gd name="connsiteX43" fmla="*/ 1445282 w 3374095"/>
              <a:gd name="connsiteY43" fmla="*/ 504825 h 1421198"/>
              <a:gd name="connsiteX44" fmla="*/ 1421470 w 3374095"/>
              <a:gd name="connsiteY44" fmla="*/ 514350 h 1421198"/>
              <a:gd name="connsiteX45" fmla="*/ 1378607 w 3374095"/>
              <a:gd name="connsiteY45" fmla="*/ 538163 h 1421198"/>
              <a:gd name="connsiteX46" fmla="*/ 1354795 w 3374095"/>
              <a:gd name="connsiteY46" fmla="*/ 542925 h 1421198"/>
              <a:gd name="connsiteX47" fmla="*/ 1316695 w 3374095"/>
              <a:gd name="connsiteY47" fmla="*/ 561975 h 1421198"/>
              <a:gd name="connsiteX48" fmla="*/ 1288120 w 3374095"/>
              <a:gd name="connsiteY48" fmla="*/ 581025 h 1421198"/>
              <a:gd name="connsiteX49" fmla="*/ 1230970 w 3374095"/>
              <a:gd name="connsiteY49" fmla="*/ 604838 h 1421198"/>
              <a:gd name="connsiteX50" fmla="*/ 1197632 w 3374095"/>
              <a:gd name="connsiteY50" fmla="*/ 614363 h 1421198"/>
              <a:gd name="connsiteX51" fmla="*/ 1169057 w 3374095"/>
              <a:gd name="connsiteY51" fmla="*/ 628650 h 1421198"/>
              <a:gd name="connsiteX52" fmla="*/ 1150007 w 3374095"/>
              <a:gd name="connsiteY52" fmla="*/ 633413 h 1421198"/>
              <a:gd name="connsiteX53" fmla="*/ 1121432 w 3374095"/>
              <a:gd name="connsiteY53" fmla="*/ 647700 h 1421198"/>
              <a:gd name="connsiteX54" fmla="*/ 1097620 w 3374095"/>
              <a:gd name="connsiteY54" fmla="*/ 657225 h 1421198"/>
              <a:gd name="connsiteX55" fmla="*/ 1083332 w 3374095"/>
              <a:gd name="connsiteY55" fmla="*/ 666750 h 1421198"/>
              <a:gd name="connsiteX56" fmla="*/ 1054757 w 3374095"/>
              <a:gd name="connsiteY56" fmla="*/ 676275 h 1421198"/>
              <a:gd name="connsiteX57" fmla="*/ 1035707 w 3374095"/>
              <a:gd name="connsiteY57" fmla="*/ 690563 h 1421198"/>
              <a:gd name="connsiteX58" fmla="*/ 1021420 w 3374095"/>
              <a:gd name="connsiteY58" fmla="*/ 695325 h 1421198"/>
              <a:gd name="connsiteX59" fmla="*/ 978557 w 3374095"/>
              <a:gd name="connsiteY59" fmla="*/ 714375 h 1421198"/>
              <a:gd name="connsiteX60" fmla="*/ 945220 w 3374095"/>
              <a:gd name="connsiteY60" fmla="*/ 738188 h 1421198"/>
              <a:gd name="connsiteX61" fmla="*/ 892832 w 3374095"/>
              <a:gd name="connsiteY61" fmla="*/ 766763 h 1421198"/>
              <a:gd name="connsiteX62" fmla="*/ 840445 w 3374095"/>
              <a:gd name="connsiteY62" fmla="*/ 790575 h 1421198"/>
              <a:gd name="connsiteX63" fmla="*/ 792820 w 3374095"/>
              <a:gd name="connsiteY63" fmla="*/ 814388 h 1421198"/>
              <a:gd name="connsiteX64" fmla="*/ 773770 w 3374095"/>
              <a:gd name="connsiteY64" fmla="*/ 823913 h 1421198"/>
              <a:gd name="connsiteX65" fmla="*/ 721382 w 3374095"/>
              <a:gd name="connsiteY65" fmla="*/ 852488 h 1421198"/>
              <a:gd name="connsiteX66" fmla="*/ 692807 w 3374095"/>
              <a:gd name="connsiteY66" fmla="*/ 871538 h 1421198"/>
              <a:gd name="connsiteX67" fmla="*/ 678520 w 3374095"/>
              <a:gd name="connsiteY67" fmla="*/ 881063 h 1421198"/>
              <a:gd name="connsiteX68" fmla="*/ 621370 w 3374095"/>
              <a:gd name="connsiteY68" fmla="*/ 909638 h 1421198"/>
              <a:gd name="connsiteX69" fmla="*/ 602320 w 3374095"/>
              <a:gd name="connsiteY69" fmla="*/ 923925 h 1421198"/>
              <a:gd name="connsiteX70" fmla="*/ 578507 w 3374095"/>
              <a:gd name="connsiteY70" fmla="*/ 933450 h 1421198"/>
              <a:gd name="connsiteX71" fmla="*/ 521357 w 3374095"/>
              <a:gd name="connsiteY71" fmla="*/ 971550 h 1421198"/>
              <a:gd name="connsiteX72" fmla="*/ 478495 w 3374095"/>
              <a:gd name="connsiteY72" fmla="*/ 995363 h 1421198"/>
              <a:gd name="connsiteX73" fmla="*/ 459445 w 3374095"/>
              <a:gd name="connsiteY73" fmla="*/ 1009650 h 1421198"/>
              <a:gd name="connsiteX74" fmla="*/ 445157 w 3374095"/>
              <a:gd name="connsiteY74" fmla="*/ 1019175 h 1421198"/>
              <a:gd name="connsiteX75" fmla="*/ 426107 w 3374095"/>
              <a:gd name="connsiteY75" fmla="*/ 1033463 h 1421198"/>
              <a:gd name="connsiteX76" fmla="*/ 378482 w 3374095"/>
              <a:gd name="connsiteY76" fmla="*/ 1066800 h 1421198"/>
              <a:gd name="connsiteX77" fmla="*/ 335620 w 3374095"/>
              <a:gd name="connsiteY77" fmla="*/ 1109663 h 1421198"/>
              <a:gd name="connsiteX78" fmla="*/ 321332 w 3374095"/>
              <a:gd name="connsiteY78" fmla="*/ 1119188 h 1421198"/>
              <a:gd name="connsiteX79" fmla="*/ 287995 w 3374095"/>
              <a:gd name="connsiteY79" fmla="*/ 1157288 h 1421198"/>
              <a:gd name="connsiteX80" fmla="*/ 259420 w 3374095"/>
              <a:gd name="connsiteY80" fmla="*/ 1171575 h 1421198"/>
              <a:gd name="connsiteX81" fmla="*/ 240370 w 3374095"/>
              <a:gd name="connsiteY81" fmla="*/ 1185863 h 1421198"/>
              <a:gd name="connsiteX82" fmla="*/ 211795 w 3374095"/>
              <a:gd name="connsiteY82" fmla="*/ 1214438 h 1421198"/>
              <a:gd name="connsiteX83" fmla="*/ 164170 w 3374095"/>
              <a:gd name="connsiteY83" fmla="*/ 1262063 h 1421198"/>
              <a:gd name="connsiteX84" fmla="*/ 135595 w 3374095"/>
              <a:gd name="connsiteY84" fmla="*/ 1290638 h 1421198"/>
              <a:gd name="connsiteX85" fmla="*/ 121307 w 3374095"/>
              <a:gd name="connsiteY85" fmla="*/ 1304925 h 1421198"/>
              <a:gd name="connsiteX86" fmla="*/ 102257 w 3374095"/>
              <a:gd name="connsiteY86" fmla="*/ 1319213 h 1421198"/>
              <a:gd name="connsiteX87" fmla="*/ 68920 w 3374095"/>
              <a:gd name="connsiteY87" fmla="*/ 1352550 h 1421198"/>
              <a:gd name="connsiteX88" fmla="*/ 45107 w 3374095"/>
              <a:gd name="connsiteY88" fmla="*/ 1376363 h 1421198"/>
              <a:gd name="connsiteX89" fmla="*/ 35582 w 3374095"/>
              <a:gd name="connsiteY89" fmla="*/ 1390650 h 1421198"/>
              <a:gd name="connsiteX90" fmla="*/ 16532 w 3374095"/>
              <a:gd name="connsiteY90" fmla="*/ 1400175 h 1421198"/>
              <a:gd name="connsiteX91" fmla="*/ 2245 w 3374095"/>
              <a:gd name="connsiteY91" fmla="*/ 1404938 h 142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374095" h="1421198">
                <a:moveTo>
                  <a:pt x="3374095" y="61913"/>
                </a:moveTo>
                <a:cubicBezTo>
                  <a:pt x="3367745" y="57150"/>
                  <a:pt x="3362252" y="50951"/>
                  <a:pt x="3355045" y="47625"/>
                </a:cubicBezTo>
                <a:cubicBezTo>
                  <a:pt x="3323020" y="32844"/>
                  <a:pt x="3316998" y="35182"/>
                  <a:pt x="3288370" y="28575"/>
                </a:cubicBezTo>
                <a:cubicBezTo>
                  <a:pt x="3275614" y="25631"/>
                  <a:pt x="3262689" y="23190"/>
                  <a:pt x="3250270" y="19050"/>
                </a:cubicBezTo>
                <a:cubicBezTo>
                  <a:pt x="3240745" y="15875"/>
                  <a:pt x="3231435" y="11960"/>
                  <a:pt x="3221695" y="9525"/>
                </a:cubicBezTo>
                <a:cubicBezTo>
                  <a:pt x="3193273" y="2420"/>
                  <a:pt x="3144197" y="1501"/>
                  <a:pt x="3121682" y="0"/>
                </a:cubicBezTo>
                <a:lnTo>
                  <a:pt x="2883557" y="4763"/>
                </a:lnTo>
                <a:cubicBezTo>
                  <a:pt x="2867612" y="5295"/>
                  <a:pt x="2851789" y="7763"/>
                  <a:pt x="2835932" y="9525"/>
                </a:cubicBezTo>
                <a:cubicBezTo>
                  <a:pt x="2781909" y="15528"/>
                  <a:pt x="2815241" y="12153"/>
                  <a:pt x="2769257" y="19050"/>
                </a:cubicBezTo>
                <a:cubicBezTo>
                  <a:pt x="2747055" y="22380"/>
                  <a:pt x="2724727" y="24884"/>
                  <a:pt x="2702582" y="28575"/>
                </a:cubicBezTo>
                <a:cubicBezTo>
                  <a:pt x="2696126" y="29651"/>
                  <a:pt x="2689988" y="32262"/>
                  <a:pt x="2683532" y="33338"/>
                </a:cubicBezTo>
                <a:cubicBezTo>
                  <a:pt x="2654669" y="38149"/>
                  <a:pt x="2643858" y="36863"/>
                  <a:pt x="2616857" y="42863"/>
                </a:cubicBezTo>
                <a:cubicBezTo>
                  <a:pt x="2611957" y="43952"/>
                  <a:pt x="2607397" y="46246"/>
                  <a:pt x="2602570" y="47625"/>
                </a:cubicBezTo>
                <a:cubicBezTo>
                  <a:pt x="2596276" y="49423"/>
                  <a:pt x="2589814" y="50590"/>
                  <a:pt x="2583520" y="52388"/>
                </a:cubicBezTo>
                <a:cubicBezTo>
                  <a:pt x="2578693" y="53767"/>
                  <a:pt x="2574155" y="56165"/>
                  <a:pt x="2569232" y="57150"/>
                </a:cubicBezTo>
                <a:cubicBezTo>
                  <a:pt x="2483900" y="74216"/>
                  <a:pt x="2573325" y="52557"/>
                  <a:pt x="2516845" y="66675"/>
                </a:cubicBezTo>
                <a:cubicBezTo>
                  <a:pt x="2476510" y="86843"/>
                  <a:pt x="2522574" y="66452"/>
                  <a:pt x="2459695" y="80963"/>
                </a:cubicBezTo>
                <a:cubicBezTo>
                  <a:pt x="2451365" y="82885"/>
                  <a:pt x="2443992" y="87785"/>
                  <a:pt x="2435882" y="90488"/>
                </a:cubicBezTo>
                <a:cubicBezTo>
                  <a:pt x="2407379" y="99989"/>
                  <a:pt x="2423414" y="90638"/>
                  <a:pt x="2388257" y="100013"/>
                </a:cubicBezTo>
                <a:cubicBezTo>
                  <a:pt x="2373705" y="103893"/>
                  <a:pt x="2360163" y="111346"/>
                  <a:pt x="2345395" y="114300"/>
                </a:cubicBezTo>
                <a:cubicBezTo>
                  <a:pt x="2337457" y="115888"/>
                  <a:pt x="2329435" y="117100"/>
                  <a:pt x="2321582" y="119063"/>
                </a:cubicBezTo>
                <a:cubicBezTo>
                  <a:pt x="2297926" y="124977"/>
                  <a:pt x="2315510" y="123126"/>
                  <a:pt x="2288245" y="133350"/>
                </a:cubicBezTo>
                <a:cubicBezTo>
                  <a:pt x="2269443" y="140401"/>
                  <a:pt x="2250145" y="146050"/>
                  <a:pt x="2231095" y="152400"/>
                </a:cubicBezTo>
                <a:cubicBezTo>
                  <a:pt x="2226332" y="153988"/>
                  <a:pt x="2221297" y="154918"/>
                  <a:pt x="2216807" y="157163"/>
                </a:cubicBezTo>
                <a:cubicBezTo>
                  <a:pt x="2191903" y="169615"/>
                  <a:pt x="2204645" y="164966"/>
                  <a:pt x="2178707" y="171450"/>
                </a:cubicBezTo>
                <a:cubicBezTo>
                  <a:pt x="2127262" y="202319"/>
                  <a:pt x="2179446" y="174150"/>
                  <a:pt x="2135845" y="190500"/>
                </a:cubicBezTo>
                <a:cubicBezTo>
                  <a:pt x="2129197" y="192993"/>
                  <a:pt x="2123320" y="197228"/>
                  <a:pt x="2116795" y="200025"/>
                </a:cubicBezTo>
                <a:cubicBezTo>
                  <a:pt x="2112181" y="202003"/>
                  <a:pt x="2107270" y="203200"/>
                  <a:pt x="2102507" y="204788"/>
                </a:cubicBezTo>
                <a:cubicBezTo>
                  <a:pt x="2096157" y="209550"/>
                  <a:pt x="2090556" y="215525"/>
                  <a:pt x="2083457" y="219075"/>
                </a:cubicBezTo>
                <a:cubicBezTo>
                  <a:pt x="2028943" y="246331"/>
                  <a:pt x="2077441" y="213159"/>
                  <a:pt x="2035832" y="238125"/>
                </a:cubicBezTo>
                <a:cubicBezTo>
                  <a:pt x="1994891" y="262690"/>
                  <a:pt x="2021708" y="252357"/>
                  <a:pt x="1992970" y="261938"/>
                </a:cubicBezTo>
                <a:cubicBezTo>
                  <a:pt x="1955485" y="290051"/>
                  <a:pt x="1994931" y="264010"/>
                  <a:pt x="1940582" y="285750"/>
                </a:cubicBezTo>
                <a:cubicBezTo>
                  <a:pt x="1935268" y="287876"/>
                  <a:pt x="1931320" y="292534"/>
                  <a:pt x="1926295" y="295275"/>
                </a:cubicBezTo>
                <a:cubicBezTo>
                  <a:pt x="1913830" y="302074"/>
                  <a:pt x="1900434" y="307126"/>
                  <a:pt x="1888195" y="314325"/>
                </a:cubicBezTo>
                <a:cubicBezTo>
                  <a:pt x="1873394" y="323031"/>
                  <a:pt x="1861275" y="336523"/>
                  <a:pt x="1845332" y="342900"/>
                </a:cubicBezTo>
                <a:cubicBezTo>
                  <a:pt x="1791630" y="364381"/>
                  <a:pt x="1814294" y="357803"/>
                  <a:pt x="1778657" y="366713"/>
                </a:cubicBezTo>
                <a:cubicBezTo>
                  <a:pt x="1712412" y="406459"/>
                  <a:pt x="1795859" y="358111"/>
                  <a:pt x="1731032" y="390525"/>
                </a:cubicBezTo>
                <a:cubicBezTo>
                  <a:pt x="1690027" y="411028"/>
                  <a:pt x="1725262" y="401205"/>
                  <a:pt x="1683407" y="409575"/>
                </a:cubicBezTo>
                <a:cubicBezTo>
                  <a:pt x="1622086" y="440236"/>
                  <a:pt x="1718172" y="393315"/>
                  <a:pt x="1635782" y="428625"/>
                </a:cubicBezTo>
                <a:cubicBezTo>
                  <a:pt x="1622731" y="434218"/>
                  <a:pt x="1609857" y="440369"/>
                  <a:pt x="1597682" y="447675"/>
                </a:cubicBezTo>
                <a:cubicBezTo>
                  <a:pt x="1589745" y="452438"/>
                  <a:pt x="1582415" y="458403"/>
                  <a:pt x="1573870" y="461963"/>
                </a:cubicBezTo>
                <a:cubicBezTo>
                  <a:pt x="1558571" y="468338"/>
                  <a:pt x="1541390" y="469519"/>
                  <a:pt x="1526245" y="476250"/>
                </a:cubicBezTo>
                <a:cubicBezTo>
                  <a:pt x="1509416" y="483730"/>
                  <a:pt x="1491990" y="495118"/>
                  <a:pt x="1473857" y="500063"/>
                </a:cubicBezTo>
                <a:cubicBezTo>
                  <a:pt x="1464541" y="502604"/>
                  <a:pt x="1454807" y="503238"/>
                  <a:pt x="1445282" y="504825"/>
                </a:cubicBezTo>
                <a:cubicBezTo>
                  <a:pt x="1437345" y="508000"/>
                  <a:pt x="1429116" y="510527"/>
                  <a:pt x="1421470" y="514350"/>
                </a:cubicBezTo>
                <a:cubicBezTo>
                  <a:pt x="1409263" y="520454"/>
                  <a:pt x="1392366" y="533577"/>
                  <a:pt x="1378607" y="538163"/>
                </a:cubicBezTo>
                <a:cubicBezTo>
                  <a:pt x="1370928" y="540723"/>
                  <a:pt x="1362732" y="541338"/>
                  <a:pt x="1354795" y="542925"/>
                </a:cubicBezTo>
                <a:cubicBezTo>
                  <a:pt x="1309986" y="572796"/>
                  <a:pt x="1380781" y="527019"/>
                  <a:pt x="1316695" y="561975"/>
                </a:cubicBezTo>
                <a:cubicBezTo>
                  <a:pt x="1306645" y="567457"/>
                  <a:pt x="1299226" y="578248"/>
                  <a:pt x="1288120" y="581025"/>
                </a:cubicBezTo>
                <a:cubicBezTo>
                  <a:pt x="1241784" y="592610"/>
                  <a:pt x="1304234" y="575533"/>
                  <a:pt x="1230970" y="604838"/>
                </a:cubicBezTo>
                <a:cubicBezTo>
                  <a:pt x="1220239" y="609130"/>
                  <a:pt x="1208419" y="610214"/>
                  <a:pt x="1197632" y="614363"/>
                </a:cubicBezTo>
                <a:cubicBezTo>
                  <a:pt x="1187693" y="618186"/>
                  <a:pt x="1178945" y="624695"/>
                  <a:pt x="1169057" y="628650"/>
                </a:cubicBezTo>
                <a:cubicBezTo>
                  <a:pt x="1162980" y="631081"/>
                  <a:pt x="1156084" y="630982"/>
                  <a:pt x="1150007" y="633413"/>
                </a:cubicBezTo>
                <a:cubicBezTo>
                  <a:pt x="1140119" y="637368"/>
                  <a:pt x="1131127" y="643293"/>
                  <a:pt x="1121432" y="647700"/>
                </a:cubicBezTo>
                <a:cubicBezTo>
                  <a:pt x="1113649" y="651237"/>
                  <a:pt x="1105266" y="653402"/>
                  <a:pt x="1097620" y="657225"/>
                </a:cubicBezTo>
                <a:cubicBezTo>
                  <a:pt x="1092500" y="659785"/>
                  <a:pt x="1088563" y="664425"/>
                  <a:pt x="1083332" y="666750"/>
                </a:cubicBezTo>
                <a:cubicBezTo>
                  <a:pt x="1074157" y="670828"/>
                  <a:pt x="1054757" y="676275"/>
                  <a:pt x="1054757" y="676275"/>
                </a:cubicBezTo>
                <a:cubicBezTo>
                  <a:pt x="1048407" y="681038"/>
                  <a:pt x="1042599" y="686625"/>
                  <a:pt x="1035707" y="690563"/>
                </a:cubicBezTo>
                <a:cubicBezTo>
                  <a:pt x="1031349" y="693054"/>
                  <a:pt x="1026007" y="693286"/>
                  <a:pt x="1021420" y="695325"/>
                </a:cubicBezTo>
                <a:cubicBezTo>
                  <a:pt x="971826" y="717367"/>
                  <a:pt x="1010740" y="703649"/>
                  <a:pt x="978557" y="714375"/>
                </a:cubicBezTo>
                <a:cubicBezTo>
                  <a:pt x="947360" y="745575"/>
                  <a:pt x="982828" y="713116"/>
                  <a:pt x="945220" y="738188"/>
                </a:cubicBezTo>
                <a:cubicBezTo>
                  <a:pt x="900906" y="767730"/>
                  <a:pt x="943556" y="749855"/>
                  <a:pt x="892832" y="766763"/>
                </a:cubicBezTo>
                <a:cubicBezTo>
                  <a:pt x="861528" y="787633"/>
                  <a:pt x="897486" y="765223"/>
                  <a:pt x="840445" y="790575"/>
                </a:cubicBezTo>
                <a:cubicBezTo>
                  <a:pt x="824226" y="797783"/>
                  <a:pt x="808695" y="806450"/>
                  <a:pt x="792820" y="814388"/>
                </a:cubicBezTo>
                <a:cubicBezTo>
                  <a:pt x="786470" y="817563"/>
                  <a:pt x="779677" y="819975"/>
                  <a:pt x="773770" y="823913"/>
                </a:cubicBezTo>
                <a:cubicBezTo>
                  <a:pt x="682740" y="884600"/>
                  <a:pt x="797153" y="811159"/>
                  <a:pt x="721382" y="852488"/>
                </a:cubicBezTo>
                <a:cubicBezTo>
                  <a:pt x="711332" y="857970"/>
                  <a:pt x="702332" y="865188"/>
                  <a:pt x="692807" y="871538"/>
                </a:cubicBezTo>
                <a:cubicBezTo>
                  <a:pt x="688045" y="874713"/>
                  <a:pt x="683639" y="878503"/>
                  <a:pt x="678520" y="881063"/>
                </a:cubicBezTo>
                <a:cubicBezTo>
                  <a:pt x="659470" y="890588"/>
                  <a:pt x="638409" y="896859"/>
                  <a:pt x="621370" y="909638"/>
                </a:cubicBezTo>
                <a:cubicBezTo>
                  <a:pt x="615020" y="914400"/>
                  <a:pt x="609259" y="920070"/>
                  <a:pt x="602320" y="923925"/>
                </a:cubicBezTo>
                <a:cubicBezTo>
                  <a:pt x="594847" y="928077"/>
                  <a:pt x="585876" y="929115"/>
                  <a:pt x="578507" y="933450"/>
                </a:cubicBezTo>
                <a:cubicBezTo>
                  <a:pt x="558773" y="945058"/>
                  <a:pt x="541835" y="961311"/>
                  <a:pt x="521357" y="971550"/>
                </a:cubicBezTo>
                <a:cubicBezTo>
                  <a:pt x="503197" y="980630"/>
                  <a:pt x="496440" y="983400"/>
                  <a:pt x="478495" y="995363"/>
                </a:cubicBezTo>
                <a:cubicBezTo>
                  <a:pt x="471891" y="999766"/>
                  <a:pt x="465904" y="1005037"/>
                  <a:pt x="459445" y="1009650"/>
                </a:cubicBezTo>
                <a:cubicBezTo>
                  <a:pt x="454787" y="1012977"/>
                  <a:pt x="449815" y="1015848"/>
                  <a:pt x="445157" y="1019175"/>
                </a:cubicBezTo>
                <a:cubicBezTo>
                  <a:pt x="438698" y="1023789"/>
                  <a:pt x="432711" y="1029060"/>
                  <a:pt x="426107" y="1033463"/>
                </a:cubicBezTo>
                <a:cubicBezTo>
                  <a:pt x="399175" y="1051418"/>
                  <a:pt x="403377" y="1043683"/>
                  <a:pt x="378482" y="1066800"/>
                </a:cubicBezTo>
                <a:cubicBezTo>
                  <a:pt x="363676" y="1080549"/>
                  <a:pt x="352432" y="1098455"/>
                  <a:pt x="335620" y="1109663"/>
                </a:cubicBezTo>
                <a:cubicBezTo>
                  <a:pt x="330857" y="1112838"/>
                  <a:pt x="325678" y="1115463"/>
                  <a:pt x="321332" y="1119188"/>
                </a:cubicBezTo>
                <a:cubicBezTo>
                  <a:pt x="269389" y="1163710"/>
                  <a:pt x="331782" y="1113501"/>
                  <a:pt x="287995" y="1157288"/>
                </a:cubicBezTo>
                <a:cubicBezTo>
                  <a:pt x="278763" y="1166520"/>
                  <a:pt x="271040" y="1167702"/>
                  <a:pt x="259420" y="1171575"/>
                </a:cubicBezTo>
                <a:cubicBezTo>
                  <a:pt x="253070" y="1176338"/>
                  <a:pt x="246270" y="1180553"/>
                  <a:pt x="240370" y="1185863"/>
                </a:cubicBezTo>
                <a:cubicBezTo>
                  <a:pt x="230358" y="1194874"/>
                  <a:pt x="221320" y="1204913"/>
                  <a:pt x="211795" y="1214438"/>
                </a:cubicBezTo>
                <a:lnTo>
                  <a:pt x="164170" y="1262063"/>
                </a:lnTo>
                <a:lnTo>
                  <a:pt x="135595" y="1290638"/>
                </a:lnTo>
                <a:cubicBezTo>
                  <a:pt x="130832" y="1295400"/>
                  <a:pt x="126695" y="1300884"/>
                  <a:pt x="121307" y="1304925"/>
                </a:cubicBezTo>
                <a:cubicBezTo>
                  <a:pt x="114957" y="1309688"/>
                  <a:pt x="108130" y="1313874"/>
                  <a:pt x="102257" y="1319213"/>
                </a:cubicBezTo>
                <a:cubicBezTo>
                  <a:pt x="90629" y="1329784"/>
                  <a:pt x="80032" y="1341438"/>
                  <a:pt x="68920" y="1352550"/>
                </a:cubicBezTo>
                <a:cubicBezTo>
                  <a:pt x="60982" y="1360488"/>
                  <a:pt x="51334" y="1367023"/>
                  <a:pt x="45107" y="1376363"/>
                </a:cubicBezTo>
                <a:cubicBezTo>
                  <a:pt x="41932" y="1381125"/>
                  <a:pt x="39979" y="1386986"/>
                  <a:pt x="35582" y="1390650"/>
                </a:cubicBezTo>
                <a:cubicBezTo>
                  <a:pt x="30128" y="1395195"/>
                  <a:pt x="22882" y="1397000"/>
                  <a:pt x="16532" y="1400175"/>
                </a:cubicBezTo>
                <a:cubicBezTo>
                  <a:pt x="0" y="1416708"/>
                  <a:pt x="2245" y="1421198"/>
                  <a:pt x="2245" y="14049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1587">
            <a:off x="3422536" y="888160"/>
            <a:ext cx="1056647" cy="8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OffAxis2Top"/>
            <a:lightRig rig="threePt" dir="t">
              <a:rot lat="0" lon="0" rev="6600000"/>
            </a:lightRig>
          </a:scene3d>
        </p:spPr>
      </p:pic>
      <p:sp>
        <p:nvSpPr>
          <p:cNvPr id="15" name="폭발 2 14"/>
          <p:cNvSpPr/>
          <p:nvPr/>
        </p:nvSpPr>
        <p:spPr>
          <a:xfrm>
            <a:off x="4143372" y="1237202"/>
            <a:ext cx="571504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1004888" y="933439"/>
            <a:ext cx="4357687" cy="943233"/>
          </a:xfrm>
          <a:custGeom>
            <a:avLst/>
            <a:gdLst>
              <a:gd name="connsiteX0" fmla="*/ 4357687 w 4357687"/>
              <a:gd name="connsiteY0" fmla="*/ 61913 h 943233"/>
              <a:gd name="connsiteX1" fmla="*/ 4348162 w 4357687"/>
              <a:gd name="connsiteY1" fmla="*/ 47625 h 943233"/>
              <a:gd name="connsiteX2" fmla="*/ 4300537 w 4357687"/>
              <a:gd name="connsiteY2" fmla="*/ 33338 h 943233"/>
              <a:gd name="connsiteX3" fmla="*/ 4281487 w 4357687"/>
              <a:gd name="connsiteY3" fmla="*/ 28575 h 943233"/>
              <a:gd name="connsiteX4" fmla="*/ 4267200 w 4357687"/>
              <a:gd name="connsiteY4" fmla="*/ 23813 h 943233"/>
              <a:gd name="connsiteX5" fmla="*/ 4219575 w 4357687"/>
              <a:gd name="connsiteY5" fmla="*/ 19050 h 943233"/>
              <a:gd name="connsiteX6" fmla="*/ 4095750 w 4357687"/>
              <a:gd name="connsiteY6" fmla="*/ 14288 h 943233"/>
              <a:gd name="connsiteX7" fmla="*/ 3771900 w 4357687"/>
              <a:gd name="connsiteY7" fmla="*/ 4763 h 943233"/>
              <a:gd name="connsiteX8" fmla="*/ 2776537 w 4357687"/>
              <a:gd name="connsiteY8" fmla="*/ 0 h 943233"/>
              <a:gd name="connsiteX9" fmla="*/ 2590800 w 4357687"/>
              <a:gd name="connsiteY9" fmla="*/ 4763 h 943233"/>
              <a:gd name="connsiteX10" fmla="*/ 2557462 w 4357687"/>
              <a:gd name="connsiteY10" fmla="*/ 9525 h 943233"/>
              <a:gd name="connsiteX11" fmla="*/ 2490787 w 4357687"/>
              <a:gd name="connsiteY11" fmla="*/ 19050 h 943233"/>
              <a:gd name="connsiteX12" fmla="*/ 2471737 w 4357687"/>
              <a:gd name="connsiteY12" fmla="*/ 23813 h 943233"/>
              <a:gd name="connsiteX13" fmla="*/ 2409825 w 4357687"/>
              <a:gd name="connsiteY13" fmla="*/ 28575 h 943233"/>
              <a:gd name="connsiteX14" fmla="*/ 2328862 w 4357687"/>
              <a:gd name="connsiteY14" fmla="*/ 47625 h 943233"/>
              <a:gd name="connsiteX15" fmla="*/ 2300287 w 4357687"/>
              <a:gd name="connsiteY15" fmla="*/ 57150 h 943233"/>
              <a:gd name="connsiteX16" fmla="*/ 2266950 w 4357687"/>
              <a:gd name="connsiteY16" fmla="*/ 66675 h 943233"/>
              <a:gd name="connsiteX17" fmla="*/ 2209800 w 4357687"/>
              <a:gd name="connsiteY17" fmla="*/ 71438 h 943233"/>
              <a:gd name="connsiteX18" fmla="*/ 2114550 w 4357687"/>
              <a:gd name="connsiteY18" fmla="*/ 100013 h 943233"/>
              <a:gd name="connsiteX19" fmla="*/ 2095500 w 4357687"/>
              <a:gd name="connsiteY19" fmla="*/ 104775 h 943233"/>
              <a:gd name="connsiteX20" fmla="*/ 2071687 w 4357687"/>
              <a:gd name="connsiteY20" fmla="*/ 114300 h 943233"/>
              <a:gd name="connsiteX21" fmla="*/ 2033587 w 4357687"/>
              <a:gd name="connsiteY21" fmla="*/ 119063 h 943233"/>
              <a:gd name="connsiteX22" fmla="*/ 2009775 w 4357687"/>
              <a:gd name="connsiteY22" fmla="*/ 123825 h 943233"/>
              <a:gd name="connsiteX23" fmla="*/ 1981200 w 4357687"/>
              <a:gd name="connsiteY23" fmla="*/ 138113 h 943233"/>
              <a:gd name="connsiteX24" fmla="*/ 1947862 w 4357687"/>
              <a:gd name="connsiteY24" fmla="*/ 142875 h 943233"/>
              <a:gd name="connsiteX25" fmla="*/ 1924050 w 4357687"/>
              <a:gd name="connsiteY25" fmla="*/ 147638 h 943233"/>
              <a:gd name="connsiteX26" fmla="*/ 1828800 w 4357687"/>
              <a:gd name="connsiteY26" fmla="*/ 166688 h 943233"/>
              <a:gd name="connsiteX27" fmla="*/ 1795462 w 4357687"/>
              <a:gd name="connsiteY27" fmla="*/ 180975 h 943233"/>
              <a:gd name="connsiteX28" fmla="*/ 1771650 w 4357687"/>
              <a:gd name="connsiteY28" fmla="*/ 185738 h 943233"/>
              <a:gd name="connsiteX29" fmla="*/ 1743075 w 4357687"/>
              <a:gd name="connsiteY29" fmla="*/ 195263 h 943233"/>
              <a:gd name="connsiteX30" fmla="*/ 1704975 w 4357687"/>
              <a:gd name="connsiteY30" fmla="*/ 209550 h 943233"/>
              <a:gd name="connsiteX31" fmla="*/ 1676400 w 4357687"/>
              <a:gd name="connsiteY31" fmla="*/ 214313 h 943233"/>
              <a:gd name="connsiteX32" fmla="*/ 1647825 w 4357687"/>
              <a:gd name="connsiteY32" fmla="*/ 223838 h 943233"/>
              <a:gd name="connsiteX33" fmla="*/ 1600200 w 4357687"/>
              <a:gd name="connsiteY33" fmla="*/ 233363 h 943233"/>
              <a:gd name="connsiteX34" fmla="*/ 1566862 w 4357687"/>
              <a:gd name="connsiteY34" fmla="*/ 247650 h 943233"/>
              <a:gd name="connsiteX35" fmla="*/ 1552575 w 4357687"/>
              <a:gd name="connsiteY35" fmla="*/ 257175 h 943233"/>
              <a:gd name="connsiteX36" fmla="*/ 1528762 w 4357687"/>
              <a:gd name="connsiteY36" fmla="*/ 271463 h 943233"/>
              <a:gd name="connsiteX37" fmla="*/ 1514475 w 4357687"/>
              <a:gd name="connsiteY37" fmla="*/ 276225 h 943233"/>
              <a:gd name="connsiteX38" fmla="*/ 1462087 w 4357687"/>
              <a:gd name="connsiteY38" fmla="*/ 295275 h 943233"/>
              <a:gd name="connsiteX39" fmla="*/ 1423987 w 4357687"/>
              <a:gd name="connsiteY39" fmla="*/ 309563 h 943233"/>
              <a:gd name="connsiteX40" fmla="*/ 1366837 w 4357687"/>
              <a:gd name="connsiteY40" fmla="*/ 323850 h 943233"/>
              <a:gd name="connsiteX41" fmla="*/ 1333500 w 4357687"/>
              <a:gd name="connsiteY41" fmla="*/ 333375 h 943233"/>
              <a:gd name="connsiteX42" fmla="*/ 1262062 w 4357687"/>
              <a:gd name="connsiteY42" fmla="*/ 352425 h 943233"/>
              <a:gd name="connsiteX43" fmla="*/ 1243012 w 4357687"/>
              <a:gd name="connsiteY43" fmla="*/ 361950 h 943233"/>
              <a:gd name="connsiteX44" fmla="*/ 1204912 w 4357687"/>
              <a:gd name="connsiteY44" fmla="*/ 371475 h 943233"/>
              <a:gd name="connsiteX45" fmla="*/ 1190625 w 4357687"/>
              <a:gd name="connsiteY45" fmla="*/ 376238 h 943233"/>
              <a:gd name="connsiteX46" fmla="*/ 1166812 w 4357687"/>
              <a:gd name="connsiteY46" fmla="*/ 385763 h 943233"/>
              <a:gd name="connsiteX47" fmla="*/ 1128712 w 4357687"/>
              <a:gd name="connsiteY47" fmla="*/ 390525 h 943233"/>
              <a:gd name="connsiteX48" fmla="*/ 1085850 w 4357687"/>
              <a:gd name="connsiteY48" fmla="*/ 404813 h 943233"/>
              <a:gd name="connsiteX49" fmla="*/ 1066800 w 4357687"/>
              <a:gd name="connsiteY49" fmla="*/ 409575 h 943233"/>
              <a:gd name="connsiteX50" fmla="*/ 1042987 w 4357687"/>
              <a:gd name="connsiteY50" fmla="*/ 419100 h 943233"/>
              <a:gd name="connsiteX51" fmla="*/ 1000125 w 4357687"/>
              <a:gd name="connsiteY51" fmla="*/ 428625 h 943233"/>
              <a:gd name="connsiteX52" fmla="*/ 947737 w 4357687"/>
              <a:gd name="connsiteY52" fmla="*/ 442913 h 943233"/>
              <a:gd name="connsiteX53" fmla="*/ 909637 w 4357687"/>
              <a:gd name="connsiteY53" fmla="*/ 457200 h 943233"/>
              <a:gd name="connsiteX54" fmla="*/ 871537 w 4357687"/>
              <a:gd name="connsiteY54" fmla="*/ 471488 h 943233"/>
              <a:gd name="connsiteX55" fmla="*/ 819150 w 4357687"/>
              <a:gd name="connsiteY55" fmla="*/ 481013 h 943233"/>
              <a:gd name="connsiteX56" fmla="*/ 781050 w 4357687"/>
              <a:gd name="connsiteY56" fmla="*/ 495300 h 943233"/>
              <a:gd name="connsiteX57" fmla="*/ 757237 w 4357687"/>
              <a:gd name="connsiteY57" fmla="*/ 500063 h 943233"/>
              <a:gd name="connsiteX58" fmla="*/ 738187 w 4357687"/>
              <a:gd name="connsiteY58" fmla="*/ 504825 h 943233"/>
              <a:gd name="connsiteX59" fmla="*/ 709612 w 4357687"/>
              <a:gd name="connsiteY59" fmla="*/ 514350 h 943233"/>
              <a:gd name="connsiteX60" fmla="*/ 695325 w 4357687"/>
              <a:gd name="connsiteY60" fmla="*/ 519113 h 943233"/>
              <a:gd name="connsiteX61" fmla="*/ 661987 w 4357687"/>
              <a:gd name="connsiteY61" fmla="*/ 528638 h 943233"/>
              <a:gd name="connsiteX62" fmla="*/ 614362 w 4357687"/>
              <a:gd name="connsiteY62" fmla="*/ 542925 h 943233"/>
              <a:gd name="connsiteX63" fmla="*/ 595312 w 4357687"/>
              <a:gd name="connsiteY63" fmla="*/ 552450 h 943233"/>
              <a:gd name="connsiteX64" fmla="*/ 561975 w 4357687"/>
              <a:gd name="connsiteY64" fmla="*/ 561975 h 943233"/>
              <a:gd name="connsiteX65" fmla="*/ 547687 w 4357687"/>
              <a:gd name="connsiteY65" fmla="*/ 566738 h 943233"/>
              <a:gd name="connsiteX66" fmla="*/ 533400 w 4357687"/>
              <a:gd name="connsiteY66" fmla="*/ 576263 h 943233"/>
              <a:gd name="connsiteX67" fmla="*/ 504825 w 4357687"/>
              <a:gd name="connsiteY67" fmla="*/ 585788 h 943233"/>
              <a:gd name="connsiteX68" fmla="*/ 476250 w 4357687"/>
              <a:gd name="connsiteY68" fmla="*/ 600075 h 943233"/>
              <a:gd name="connsiteX69" fmla="*/ 461962 w 4357687"/>
              <a:gd name="connsiteY69" fmla="*/ 609600 h 943233"/>
              <a:gd name="connsiteX70" fmla="*/ 423862 w 4357687"/>
              <a:gd name="connsiteY70" fmla="*/ 623888 h 943233"/>
              <a:gd name="connsiteX71" fmla="*/ 409575 w 4357687"/>
              <a:gd name="connsiteY71" fmla="*/ 638175 h 943233"/>
              <a:gd name="connsiteX72" fmla="*/ 366712 w 4357687"/>
              <a:gd name="connsiteY72" fmla="*/ 657225 h 943233"/>
              <a:gd name="connsiteX73" fmla="*/ 338137 w 4357687"/>
              <a:gd name="connsiteY73" fmla="*/ 676275 h 943233"/>
              <a:gd name="connsiteX74" fmla="*/ 290512 w 4357687"/>
              <a:gd name="connsiteY74" fmla="*/ 709613 h 943233"/>
              <a:gd name="connsiteX75" fmla="*/ 276225 w 4357687"/>
              <a:gd name="connsiteY75" fmla="*/ 719138 h 943233"/>
              <a:gd name="connsiteX76" fmla="*/ 247650 w 4357687"/>
              <a:gd name="connsiteY76" fmla="*/ 733425 h 943233"/>
              <a:gd name="connsiteX77" fmla="*/ 214312 w 4357687"/>
              <a:gd name="connsiteY77" fmla="*/ 766763 h 943233"/>
              <a:gd name="connsiteX78" fmla="*/ 200025 w 4357687"/>
              <a:gd name="connsiteY78" fmla="*/ 781050 h 943233"/>
              <a:gd name="connsiteX79" fmla="*/ 176212 w 4357687"/>
              <a:gd name="connsiteY79" fmla="*/ 795338 h 943233"/>
              <a:gd name="connsiteX80" fmla="*/ 109537 w 4357687"/>
              <a:gd name="connsiteY80" fmla="*/ 842963 h 943233"/>
              <a:gd name="connsiteX81" fmla="*/ 95250 w 4357687"/>
              <a:gd name="connsiteY81" fmla="*/ 857250 h 943233"/>
              <a:gd name="connsiteX82" fmla="*/ 80962 w 4357687"/>
              <a:gd name="connsiteY82" fmla="*/ 862013 h 943233"/>
              <a:gd name="connsiteX83" fmla="*/ 71437 w 4357687"/>
              <a:gd name="connsiteY83" fmla="*/ 876300 h 943233"/>
              <a:gd name="connsiteX84" fmla="*/ 42862 w 4357687"/>
              <a:gd name="connsiteY84" fmla="*/ 900113 h 943233"/>
              <a:gd name="connsiteX85" fmla="*/ 14287 w 4357687"/>
              <a:gd name="connsiteY85" fmla="*/ 928688 h 943233"/>
              <a:gd name="connsiteX86" fmla="*/ 0 w 4357687"/>
              <a:gd name="connsiteY86" fmla="*/ 938213 h 943233"/>
              <a:gd name="connsiteX87" fmla="*/ 14287 w 4357687"/>
              <a:gd name="connsiteY87" fmla="*/ 933450 h 943233"/>
              <a:gd name="connsiteX88" fmla="*/ 28575 w 4357687"/>
              <a:gd name="connsiteY88" fmla="*/ 923925 h 94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357687" h="943233">
                <a:moveTo>
                  <a:pt x="4357687" y="61913"/>
                </a:moveTo>
                <a:cubicBezTo>
                  <a:pt x="4354512" y="57150"/>
                  <a:pt x="4352820" y="50952"/>
                  <a:pt x="4348162" y="47625"/>
                </a:cubicBezTo>
                <a:cubicBezTo>
                  <a:pt x="4335306" y="38442"/>
                  <a:pt x="4315241" y="36606"/>
                  <a:pt x="4300537" y="33338"/>
                </a:cubicBezTo>
                <a:cubicBezTo>
                  <a:pt x="4294147" y="31918"/>
                  <a:pt x="4287781" y="30373"/>
                  <a:pt x="4281487" y="28575"/>
                </a:cubicBezTo>
                <a:cubicBezTo>
                  <a:pt x="4276660" y="27196"/>
                  <a:pt x="4272162" y="24576"/>
                  <a:pt x="4267200" y="23813"/>
                </a:cubicBezTo>
                <a:cubicBezTo>
                  <a:pt x="4251431" y="21387"/>
                  <a:pt x="4235505" y="19935"/>
                  <a:pt x="4219575" y="19050"/>
                </a:cubicBezTo>
                <a:cubicBezTo>
                  <a:pt x="4178333" y="16759"/>
                  <a:pt x="4137034" y="15606"/>
                  <a:pt x="4095750" y="14288"/>
                </a:cubicBezTo>
                <a:lnTo>
                  <a:pt x="3771900" y="4763"/>
                </a:lnTo>
                <a:lnTo>
                  <a:pt x="2776537" y="0"/>
                </a:lnTo>
                <a:lnTo>
                  <a:pt x="2590800" y="4763"/>
                </a:lnTo>
                <a:cubicBezTo>
                  <a:pt x="2579585" y="5251"/>
                  <a:pt x="2568589" y="8041"/>
                  <a:pt x="2557462" y="9525"/>
                </a:cubicBezTo>
                <a:cubicBezTo>
                  <a:pt x="2531148" y="13034"/>
                  <a:pt x="2515866" y="14034"/>
                  <a:pt x="2490787" y="19050"/>
                </a:cubicBezTo>
                <a:cubicBezTo>
                  <a:pt x="2484369" y="20334"/>
                  <a:pt x="2478238" y="23048"/>
                  <a:pt x="2471737" y="23813"/>
                </a:cubicBezTo>
                <a:cubicBezTo>
                  <a:pt x="2451180" y="26231"/>
                  <a:pt x="2430462" y="26988"/>
                  <a:pt x="2409825" y="28575"/>
                </a:cubicBezTo>
                <a:cubicBezTo>
                  <a:pt x="2355449" y="55764"/>
                  <a:pt x="2408514" y="33569"/>
                  <a:pt x="2328862" y="47625"/>
                </a:cubicBezTo>
                <a:cubicBezTo>
                  <a:pt x="2318975" y="49370"/>
                  <a:pt x="2309883" y="54197"/>
                  <a:pt x="2300287" y="57150"/>
                </a:cubicBezTo>
                <a:cubicBezTo>
                  <a:pt x="2289241" y="60549"/>
                  <a:pt x="2278366" y="64872"/>
                  <a:pt x="2266950" y="66675"/>
                </a:cubicBezTo>
                <a:cubicBezTo>
                  <a:pt x="2248068" y="69657"/>
                  <a:pt x="2228850" y="69850"/>
                  <a:pt x="2209800" y="71438"/>
                </a:cubicBezTo>
                <a:cubicBezTo>
                  <a:pt x="2173512" y="83534"/>
                  <a:pt x="2158153" y="89113"/>
                  <a:pt x="2114550" y="100013"/>
                </a:cubicBezTo>
                <a:cubicBezTo>
                  <a:pt x="2108200" y="101600"/>
                  <a:pt x="2101710" y="102705"/>
                  <a:pt x="2095500" y="104775"/>
                </a:cubicBezTo>
                <a:cubicBezTo>
                  <a:pt x="2087390" y="107478"/>
                  <a:pt x="2080017" y="112378"/>
                  <a:pt x="2071687" y="114300"/>
                </a:cubicBezTo>
                <a:cubicBezTo>
                  <a:pt x="2059216" y="117178"/>
                  <a:pt x="2046237" y="117117"/>
                  <a:pt x="2033587" y="119063"/>
                </a:cubicBezTo>
                <a:cubicBezTo>
                  <a:pt x="2025587" y="120294"/>
                  <a:pt x="2017712" y="122238"/>
                  <a:pt x="2009775" y="123825"/>
                </a:cubicBezTo>
                <a:cubicBezTo>
                  <a:pt x="2000250" y="128588"/>
                  <a:pt x="1991378" y="134981"/>
                  <a:pt x="1981200" y="138113"/>
                </a:cubicBezTo>
                <a:cubicBezTo>
                  <a:pt x="1970471" y="141414"/>
                  <a:pt x="1958935" y="141030"/>
                  <a:pt x="1947862" y="142875"/>
                </a:cubicBezTo>
                <a:cubicBezTo>
                  <a:pt x="1939878" y="144206"/>
                  <a:pt x="1931952" y="145882"/>
                  <a:pt x="1924050" y="147638"/>
                </a:cubicBezTo>
                <a:cubicBezTo>
                  <a:pt x="1843361" y="165569"/>
                  <a:pt x="1887258" y="158336"/>
                  <a:pt x="1828800" y="166688"/>
                </a:cubicBezTo>
                <a:cubicBezTo>
                  <a:pt x="1817687" y="171450"/>
                  <a:pt x="1806932" y="177152"/>
                  <a:pt x="1795462" y="180975"/>
                </a:cubicBezTo>
                <a:cubicBezTo>
                  <a:pt x="1787783" y="183535"/>
                  <a:pt x="1779459" y="183608"/>
                  <a:pt x="1771650" y="185738"/>
                </a:cubicBezTo>
                <a:cubicBezTo>
                  <a:pt x="1761964" y="188380"/>
                  <a:pt x="1752511" y="191832"/>
                  <a:pt x="1743075" y="195263"/>
                </a:cubicBezTo>
                <a:cubicBezTo>
                  <a:pt x="1737244" y="197383"/>
                  <a:pt x="1714077" y="207527"/>
                  <a:pt x="1704975" y="209550"/>
                </a:cubicBezTo>
                <a:cubicBezTo>
                  <a:pt x="1695549" y="211645"/>
                  <a:pt x="1685768" y="211971"/>
                  <a:pt x="1676400" y="214313"/>
                </a:cubicBezTo>
                <a:cubicBezTo>
                  <a:pt x="1666660" y="216748"/>
                  <a:pt x="1657565" y="221403"/>
                  <a:pt x="1647825" y="223838"/>
                </a:cubicBezTo>
                <a:cubicBezTo>
                  <a:pt x="1632119" y="227765"/>
                  <a:pt x="1600200" y="233363"/>
                  <a:pt x="1600200" y="233363"/>
                </a:cubicBezTo>
                <a:cubicBezTo>
                  <a:pt x="1564327" y="257278"/>
                  <a:pt x="1609920" y="229197"/>
                  <a:pt x="1566862" y="247650"/>
                </a:cubicBezTo>
                <a:cubicBezTo>
                  <a:pt x="1561601" y="249905"/>
                  <a:pt x="1557429" y="254141"/>
                  <a:pt x="1552575" y="257175"/>
                </a:cubicBezTo>
                <a:cubicBezTo>
                  <a:pt x="1544725" y="262081"/>
                  <a:pt x="1537042" y="267323"/>
                  <a:pt x="1528762" y="271463"/>
                </a:cubicBezTo>
                <a:cubicBezTo>
                  <a:pt x="1524272" y="273708"/>
                  <a:pt x="1519062" y="274186"/>
                  <a:pt x="1514475" y="276225"/>
                </a:cubicBezTo>
                <a:cubicBezTo>
                  <a:pt x="1470519" y="295761"/>
                  <a:pt x="1502530" y="287187"/>
                  <a:pt x="1462087" y="295275"/>
                </a:cubicBezTo>
                <a:cubicBezTo>
                  <a:pt x="1439363" y="310425"/>
                  <a:pt x="1455819" y="302073"/>
                  <a:pt x="1423987" y="309563"/>
                </a:cubicBezTo>
                <a:cubicBezTo>
                  <a:pt x="1404873" y="314060"/>
                  <a:pt x="1385465" y="317640"/>
                  <a:pt x="1366837" y="323850"/>
                </a:cubicBezTo>
                <a:cubicBezTo>
                  <a:pt x="1346341" y="330683"/>
                  <a:pt x="1357420" y="327396"/>
                  <a:pt x="1333500" y="333375"/>
                </a:cubicBezTo>
                <a:cubicBezTo>
                  <a:pt x="1274471" y="362890"/>
                  <a:pt x="1339262" y="334610"/>
                  <a:pt x="1262062" y="352425"/>
                </a:cubicBezTo>
                <a:cubicBezTo>
                  <a:pt x="1255144" y="354021"/>
                  <a:pt x="1249747" y="359705"/>
                  <a:pt x="1243012" y="361950"/>
                </a:cubicBezTo>
                <a:cubicBezTo>
                  <a:pt x="1230593" y="366090"/>
                  <a:pt x="1217331" y="367335"/>
                  <a:pt x="1204912" y="371475"/>
                </a:cubicBezTo>
                <a:cubicBezTo>
                  <a:pt x="1200150" y="373063"/>
                  <a:pt x="1195325" y="374475"/>
                  <a:pt x="1190625" y="376238"/>
                </a:cubicBezTo>
                <a:cubicBezTo>
                  <a:pt x="1182620" y="379240"/>
                  <a:pt x="1175142" y="383841"/>
                  <a:pt x="1166812" y="385763"/>
                </a:cubicBezTo>
                <a:cubicBezTo>
                  <a:pt x="1154341" y="388641"/>
                  <a:pt x="1141412" y="388938"/>
                  <a:pt x="1128712" y="390525"/>
                </a:cubicBezTo>
                <a:cubicBezTo>
                  <a:pt x="1114425" y="395288"/>
                  <a:pt x="1100461" y="401161"/>
                  <a:pt x="1085850" y="404813"/>
                </a:cubicBezTo>
                <a:cubicBezTo>
                  <a:pt x="1079500" y="406400"/>
                  <a:pt x="1073010" y="407505"/>
                  <a:pt x="1066800" y="409575"/>
                </a:cubicBezTo>
                <a:cubicBezTo>
                  <a:pt x="1058690" y="412278"/>
                  <a:pt x="1051097" y="416396"/>
                  <a:pt x="1042987" y="419100"/>
                </a:cubicBezTo>
                <a:cubicBezTo>
                  <a:pt x="1023727" y="425520"/>
                  <a:pt x="1020904" y="422958"/>
                  <a:pt x="1000125" y="428625"/>
                </a:cubicBezTo>
                <a:cubicBezTo>
                  <a:pt x="933645" y="446755"/>
                  <a:pt x="1005764" y="431307"/>
                  <a:pt x="947737" y="442913"/>
                </a:cubicBezTo>
                <a:cubicBezTo>
                  <a:pt x="920472" y="461090"/>
                  <a:pt x="947891" y="445429"/>
                  <a:pt x="909637" y="457200"/>
                </a:cubicBezTo>
                <a:cubicBezTo>
                  <a:pt x="896673" y="461189"/>
                  <a:pt x="884501" y="467499"/>
                  <a:pt x="871537" y="471488"/>
                </a:cubicBezTo>
                <a:cubicBezTo>
                  <a:pt x="860284" y="474951"/>
                  <a:pt x="829431" y="478728"/>
                  <a:pt x="819150" y="481013"/>
                </a:cubicBezTo>
                <a:cubicBezTo>
                  <a:pt x="807237" y="483660"/>
                  <a:pt x="791668" y="492115"/>
                  <a:pt x="781050" y="495300"/>
                </a:cubicBezTo>
                <a:cubicBezTo>
                  <a:pt x="773297" y="497626"/>
                  <a:pt x="765139" y="498307"/>
                  <a:pt x="757237" y="500063"/>
                </a:cubicBezTo>
                <a:cubicBezTo>
                  <a:pt x="750847" y="501483"/>
                  <a:pt x="744456" y="502944"/>
                  <a:pt x="738187" y="504825"/>
                </a:cubicBezTo>
                <a:cubicBezTo>
                  <a:pt x="728570" y="507710"/>
                  <a:pt x="719137" y="511175"/>
                  <a:pt x="709612" y="514350"/>
                </a:cubicBezTo>
                <a:cubicBezTo>
                  <a:pt x="704850" y="515938"/>
                  <a:pt x="700195" y="517896"/>
                  <a:pt x="695325" y="519113"/>
                </a:cubicBezTo>
                <a:cubicBezTo>
                  <a:pt x="635774" y="533999"/>
                  <a:pt x="709813" y="514974"/>
                  <a:pt x="661987" y="528638"/>
                </a:cubicBezTo>
                <a:cubicBezTo>
                  <a:pt x="646032" y="533196"/>
                  <a:pt x="629457" y="535377"/>
                  <a:pt x="614362" y="542925"/>
                </a:cubicBezTo>
                <a:cubicBezTo>
                  <a:pt x="608012" y="546100"/>
                  <a:pt x="601984" y="550024"/>
                  <a:pt x="595312" y="552450"/>
                </a:cubicBezTo>
                <a:cubicBezTo>
                  <a:pt x="584451" y="556400"/>
                  <a:pt x="573045" y="558654"/>
                  <a:pt x="561975" y="561975"/>
                </a:cubicBezTo>
                <a:cubicBezTo>
                  <a:pt x="557166" y="563418"/>
                  <a:pt x="552177" y="564493"/>
                  <a:pt x="547687" y="566738"/>
                </a:cubicBezTo>
                <a:cubicBezTo>
                  <a:pt x="542568" y="569298"/>
                  <a:pt x="538630" y="573938"/>
                  <a:pt x="533400" y="576263"/>
                </a:cubicBezTo>
                <a:cubicBezTo>
                  <a:pt x="524225" y="580341"/>
                  <a:pt x="514000" y="581710"/>
                  <a:pt x="504825" y="585788"/>
                </a:cubicBezTo>
                <a:cubicBezTo>
                  <a:pt x="449439" y="610404"/>
                  <a:pt x="528347" y="582711"/>
                  <a:pt x="476250" y="600075"/>
                </a:cubicBezTo>
                <a:cubicBezTo>
                  <a:pt x="471487" y="603250"/>
                  <a:pt x="467082" y="607040"/>
                  <a:pt x="461962" y="609600"/>
                </a:cubicBezTo>
                <a:cubicBezTo>
                  <a:pt x="450574" y="615294"/>
                  <a:pt x="436227" y="619766"/>
                  <a:pt x="423862" y="623888"/>
                </a:cubicBezTo>
                <a:cubicBezTo>
                  <a:pt x="419100" y="628650"/>
                  <a:pt x="415055" y="634260"/>
                  <a:pt x="409575" y="638175"/>
                </a:cubicBezTo>
                <a:cubicBezTo>
                  <a:pt x="395008" y="648580"/>
                  <a:pt x="382511" y="648608"/>
                  <a:pt x="366712" y="657225"/>
                </a:cubicBezTo>
                <a:cubicBezTo>
                  <a:pt x="356662" y="662707"/>
                  <a:pt x="347662" y="669925"/>
                  <a:pt x="338137" y="676275"/>
                </a:cubicBezTo>
                <a:cubicBezTo>
                  <a:pt x="305678" y="697915"/>
                  <a:pt x="344754" y="671643"/>
                  <a:pt x="290512" y="709613"/>
                </a:cubicBezTo>
                <a:cubicBezTo>
                  <a:pt x="285823" y="712895"/>
                  <a:pt x="281344" y="716578"/>
                  <a:pt x="276225" y="719138"/>
                </a:cubicBezTo>
                <a:lnTo>
                  <a:pt x="247650" y="733425"/>
                </a:lnTo>
                <a:lnTo>
                  <a:pt x="214312" y="766763"/>
                </a:lnTo>
                <a:cubicBezTo>
                  <a:pt x="209550" y="771525"/>
                  <a:pt x="205800" y="777585"/>
                  <a:pt x="200025" y="781050"/>
                </a:cubicBezTo>
                <a:cubicBezTo>
                  <a:pt x="192087" y="785813"/>
                  <a:pt x="183617" y="789784"/>
                  <a:pt x="176212" y="795338"/>
                </a:cubicBezTo>
                <a:cubicBezTo>
                  <a:pt x="110731" y="844449"/>
                  <a:pt x="147278" y="830382"/>
                  <a:pt x="109537" y="842963"/>
                </a:cubicBezTo>
                <a:cubicBezTo>
                  <a:pt x="104775" y="847725"/>
                  <a:pt x="100854" y="853514"/>
                  <a:pt x="95250" y="857250"/>
                </a:cubicBezTo>
                <a:cubicBezTo>
                  <a:pt x="91073" y="860035"/>
                  <a:pt x="84882" y="858877"/>
                  <a:pt x="80962" y="862013"/>
                </a:cubicBezTo>
                <a:cubicBezTo>
                  <a:pt x="76493" y="865589"/>
                  <a:pt x="75101" y="871903"/>
                  <a:pt x="71437" y="876300"/>
                </a:cubicBezTo>
                <a:cubicBezTo>
                  <a:pt x="48167" y="904224"/>
                  <a:pt x="66949" y="878703"/>
                  <a:pt x="42862" y="900113"/>
                </a:cubicBezTo>
                <a:cubicBezTo>
                  <a:pt x="32794" y="909062"/>
                  <a:pt x="25495" y="921216"/>
                  <a:pt x="14287" y="928688"/>
                </a:cubicBezTo>
                <a:cubicBezTo>
                  <a:pt x="9525" y="931863"/>
                  <a:pt x="0" y="932489"/>
                  <a:pt x="0" y="938213"/>
                </a:cubicBezTo>
                <a:cubicBezTo>
                  <a:pt x="0" y="943233"/>
                  <a:pt x="9797" y="935695"/>
                  <a:pt x="14287" y="933450"/>
                </a:cubicBezTo>
                <a:cubicBezTo>
                  <a:pt x="19407" y="930890"/>
                  <a:pt x="28575" y="923925"/>
                  <a:pt x="28575" y="923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214290"/>
            <a:ext cx="53578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HelloEvent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implements </a:t>
            </a:r>
            <a:r>
              <a:rPr lang="en-US" altLang="ko-KR" sz="1200" dirty="0" err="1" smtClean="0"/>
              <a:t>ActionListener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public </a:t>
            </a:r>
            <a:r>
              <a:rPr lang="en-US" altLang="ko-KR" sz="1200" dirty="0" err="1" smtClean="0"/>
              <a:t>HelloEvent</a:t>
            </a:r>
            <a:r>
              <a:rPr lang="en-US" altLang="ko-KR" sz="1200" dirty="0" smtClean="0"/>
              <a:t>() {</a:t>
            </a:r>
          </a:p>
          <a:p>
            <a:r>
              <a:rPr lang="en-US" altLang="ko-KR" sz="1200" dirty="0" smtClean="0"/>
              <a:t>    super("</a:t>
            </a:r>
            <a:r>
              <a:rPr lang="ko-KR" altLang="en-US" sz="1200" dirty="0" smtClean="0"/>
              <a:t>안녕 스윙</a:t>
            </a:r>
            <a:r>
              <a:rPr lang="en-US" altLang="ko-KR" sz="1200" dirty="0" smtClean="0"/>
              <a:t>~");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jbtn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헬로</a:t>
            </a:r>
            <a:r>
              <a:rPr lang="ko-KR" altLang="en-US" sz="1200" dirty="0" smtClean="0"/>
              <a:t> 스윙</a:t>
            </a:r>
            <a:r>
              <a:rPr lang="en-US" altLang="ko-KR" sz="1200" dirty="0" smtClean="0"/>
              <a:t>!");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jbtn.addActionListener</a:t>
            </a:r>
            <a:r>
              <a:rPr lang="en-US" altLang="ko-KR" sz="1200" dirty="0" smtClean="0"/>
              <a:t>( this ); </a:t>
            </a:r>
            <a:r>
              <a:rPr lang="ko-KR" altLang="en-US" sz="1200" dirty="0" smtClean="0"/>
              <a:t>		</a:t>
            </a:r>
          </a:p>
          <a:p>
            <a:r>
              <a:rPr lang="en-US" altLang="ko-KR" sz="1200" dirty="0" smtClean="0"/>
              <a:t>    add(</a:t>
            </a:r>
            <a:r>
              <a:rPr lang="en-US" altLang="ko-KR" sz="1200" dirty="0" err="1" smtClean="0"/>
              <a:t>jbtn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250);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}//</a:t>
            </a:r>
            <a:r>
              <a:rPr lang="en-US" altLang="ko-KR" sz="1200" dirty="0" err="1" smtClean="0"/>
              <a:t>HelloSwing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ae</a:t>
            </a:r>
            <a:r>
              <a:rPr lang="en-US" altLang="ko-KR" sz="1200" b="1" dirty="0" smtClean="0"/>
              <a:t>) {</a:t>
            </a:r>
          </a:p>
          <a:p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이벤트가 발생했을 때 동작할 코드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JOptionPane.showMessageDialog</a:t>
            </a:r>
            <a:r>
              <a:rPr lang="en-US" altLang="ko-KR" sz="1200" b="1" dirty="0" smtClean="0"/>
              <a:t>(this, "</a:t>
            </a:r>
            <a:r>
              <a:rPr lang="ko-KR" altLang="en-US" sz="1200" b="1" dirty="0" smtClean="0"/>
              <a:t>안녕하세요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이벤트 입니다</a:t>
            </a:r>
            <a:r>
              <a:rPr lang="en-US" altLang="ko-KR" sz="1200" b="1" dirty="0" smtClean="0"/>
              <a:t>.");</a:t>
            </a:r>
          </a:p>
          <a:p>
            <a:r>
              <a:rPr lang="en-US" altLang="ko-KR" sz="1200" b="1" dirty="0" smtClean="0"/>
              <a:t> }//</a:t>
            </a:r>
            <a:r>
              <a:rPr lang="en-US" altLang="ko-KR" sz="1200" b="1" dirty="0" err="1" smtClean="0"/>
              <a:t>actionPerformed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  new </a:t>
            </a:r>
            <a:r>
              <a:rPr lang="en-US" altLang="ko-KR" sz="1200" dirty="0" err="1" smtClean="0"/>
              <a:t>HelloEvent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}//</a:t>
            </a:r>
            <a:r>
              <a:rPr lang="en-US" altLang="ko-KR" sz="1200" dirty="0" smtClean="0"/>
              <a:t>main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}//class</a:t>
            </a:r>
            <a:endParaRPr lang="en-US" altLang="ko-KR" sz="1200" dirty="0"/>
          </a:p>
        </p:txBody>
      </p:sp>
      <p:sp>
        <p:nvSpPr>
          <p:cNvPr id="5" name="정육면체 4"/>
          <p:cNvSpPr/>
          <p:nvPr/>
        </p:nvSpPr>
        <p:spPr>
          <a:xfrm>
            <a:off x="6429388" y="3791914"/>
            <a:ext cx="2071702" cy="714380"/>
          </a:xfrm>
          <a:prstGeom prst="cub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6429388" y="3220410"/>
            <a:ext cx="2071702" cy="71438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6429388" y="3220410"/>
            <a:ext cx="428628" cy="7143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6715140" y="3220410"/>
            <a:ext cx="428628" cy="7143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29190" y="350043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이벤트를 등록</a:t>
            </a:r>
            <a:endParaRPr lang="en-US" altLang="ko-KR" sz="1200" dirty="0"/>
          </a:p>
          <a:p>
            <a:r>
              <a:rPr lang="ko-KR" altLang="en-US" sz="1200" dirty="0" smtClean="0"/>
              <a:t>하는 공간</a:t>
            </a:r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00430" y="4149104"/>
          <a:ext cx="26193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47636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등록된객체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유일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이벤트발생시 처리될 객체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jbtn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this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Jbtn1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hae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>
            <a:stCxn id="9" idx="3"/>
            <a:endCxn id="7" idx="2"/>
          </p:cNvCxnSpPr>
          <p:nvPr/>
        </p:nvCxnSpPr>
        <p:spPr>
          <a:xfrm flipV="1">
            <a:off x="6091688" y="3631178"/>
            <a:ext cx="337700" cy="100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8992" y="3863352"/>
            <a:ext cx="1211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ActionEvent</a:t>
            </a:r>
            <a:endParaRPr lang="ko-KR" altLang="en-US" sz="1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1587">
            <a:off x="6593644" y="2674110"/>
            <a:ext cx="1056647" cy="8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isometricOffAxis2Top"/>
            <a:lightRig rig="threePt" dir="t">
              <a:rot lat="0" lon="0" rev="6600000"/>
            </a:lightRig>
          </a:scene3d>
        </p:spPr>
      </p:pic>
      <p:sp>
        <p:nvSpPr>
          <p:cNvPr id="14" name="폭발 2 13"/>
          <p:cNvSpPr/>
          <p:nvPr/>
        </p:nvSpPr>
        <p:spPr>
          <a:xfrm>
            <a:off x="7072330" y="3000372"/>
            <a:ext cx="571504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01090" y="335756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572528" y="386638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OS</a:t>
            </a:r>
            <a:endParaRPr lang="ko-KR" altLang="en-US" sz="1200" dirty="0"/>
          </a:p>
        </p:txBody>
      </p:sp>
      <p:sp>
        <p:nvSpPr>
          <p:cNvPr id="21" name="자유형 20"/>
          <p:cNvSpPr/>
          <p:nvPr/>
        </p:nvSpPr>
        <p:spPr>
          <a:xfrm>
            <a:off x="2755900" y="1473200"/>
            <a:ext cx="3994150" cy="2730500"/>
          </a:xfrm>
          <a:custGeom>
            <a:avLst/>
            <a:gdLst>
              <a:gd name="connsiteX0" fmla="*/ 0 w 3994150"/>
              <a:gd name="connsiteY0" fmla="*/ 0 h 2730500"/>
              <a:gd name="connsiteX1" fmla="*/ 12700 w 3994150"/>
              <a:gd name="connsiteY1" fmla="*/ 19050 h 2730500"/>
              <a:gd name="connsiteX2" fmla="*/ 38100 w 3994150"/>
              <a:gd name="connsiteY2" fmla="*/ 25400 h 2730500"/>
              <a:gd name="connsiteX3" fmla="*/ 69850 w 3994150"/>
              <a:gd name="connsiteY3" fmla="*/ 38100 h 2730500"/>
              <a:gd name="connsiteX4" fmla="*/ 95250 w 3994150"/>
              <a:gd name="connsiteY4" fmla="*/ 50800 h 2730500"/>
              <a:gd name="connsiteX5" fmla="*/ 171450 w 3994150"/>
              <a:gd name="connsiteY5" fmla="*/ 69850 h 2730500"/>
              <a:gd name="connsiteX6" fmla="*/ 215900 w 3994150"/>
              <a:gd name="connsiteY6" fmla="*/ 82550 h 2730500"/>
              <a:gd name="connsiteX7" fmla="*/ 247650 w 3994150"/>
              <a:gd name="connsiteY7" fmla="*/ 88900 h 2730500"/>
              <a:gd name="connsiteX8" fmla="*/ 279400 w 3994150"/>
              <a:gd name="connsiteY8" fmla="*/ 101600 h 2730500"/>
              <a:gd name="connsiteX9" fmla="*/ 317500 w 3994150"/>
              <a:gd name="connsiteY9" fmla="*/ 107950 h 2730500"/>
              <a:gd name="connsiteX10" fmla="*/ 381000 w 3994150"/>
              <a:gd name="connsiteY10" fmla="*/ 120650 h 2730500"/>
              <a:gd name="connsiteX11" fmla="*/ 476250 w 3994150"/>
              <a:gd name="connsiteY11" fmla="*/ 127000 h 2730500"/>
              <a:gd name="connsiteX12" fmla="*/ 571500 w 3994150"/>
              <a:gd name="connsiteY12" fmla="*/ 139700 h 2730500"/>
              <a:gd name="connsiteX13" fmla="*/ 596900 w 3994150"/>
              <a:gd name="connsiteY13" fmla="*/ 146050 h 2730500"/>
              <a:gd name="connsiteX14" fmla="*/ 749300 w 3994150"/>
              <a:gd name="connsiteY14" fmla="*/ 158750 h 2730500"/>
              <a:gd name="connsiteX15" fmla="*/ 793750 w 3994150"/>
              <a:gd name="connsiteY15" fmla="*/ 171450 h 2730500"/>
              <a:gd name="connsiteX16" fmla="*/ 850900 w 3994150"/>
              <a:gd name="connsiteY16" fmla="*/ 177800 h 2730500"/>
              <a:gd name="connsiteX17" fmla="*/ 882650 w 3994150"/>
              <a:gd name="connsiteY17" fmla="*/ 184150 h 2730500"/>
              <a:gd name="connsiteX18" fmla="*/ 946150 w 3994150"/>
              <a:gd name="connsiteY18" fmla="*/ 190500 h 2730500"/>
              <a:gd name="connsiteX19" fmla="*/ 1028700 w 3994150"/>
              <a:gd name="connsiteY19" fmla="*/ 209550 h 2730500"/>
              <a:gd name="connsiteX20" fmla="*/ 1073150 w 3994150"/>
              <a:gd name="connsiteY20" fmla="*/ 215900 h 2730500"/>
              <a:gd name="connsiteX21" fmla="*/ 1149350 w 3994150"/>
              <a:gd name="connsiteY21" fmla="*/ 241300 h 2730500"/>
              <a:gd name="connsiteX22" fmla="*/ 1187450 w 3994150"/>
              <a:gd name="connsiteY22" fmla="*/ 254000 h 2730500"/>
              <a:gd name="connsiteX23" fmla="*/ 1219200 w 3994150"/>
              <a:gd name="connsiteY23" fmla="*/ 260350 h 2730500"/>
              <a:gd name="connsiteX24" fmla="*/ 1257300 w 3994150"/>
              <a:gd name="connsiteY24" fmla="*/ 266700 h 2730500"/>
              <a:gd name="connsiteX25" fmla="*/ 1301750 w 3994150"/>
              <a:gd name="connsiteY25" fmla="*/ 279400 h 2730500"/>
              <a:gd name="connsiteX26" fmla="*/ 1339850 w 3994150"/>
              <a:gd name="connsiteY26" fmla="*/ 292100 h 2730500"/>
              <a:gd name="connsiteX27" fmla="*/ 1460500 w 3994150"/>
              <a:gd name="connsiteY27" fmla="*/ 317500 h 2730500"/>
              <a:gd name="connsiteX28" fmla="*/ 1543050 w 3994150"/>
              <a:gd name="connsiteY28" fmla="*/ 330200 h 2730500"/>
              <a:gd name="connsiteX29" fmla="*/ 1562100 w 3994150"/>
              <a:gd name="connsiteY29" fmla="*/ 336550 h 2730500"/>
              <a:gd name="connsiteX30" fmla="*/ 1587500 w 3994150"/>
              <a:gd name="connsiteY30" fmla="*/ 342900 h 2730500"/>
              <a:gd name="connsiteX31" fmla="*/ 1625600 w 3994150"/>
              <a:gd name="connsiteY31" fmla="*/ 355600 h 2730500"/>
              <a:gd name="connsiteX32" fmla="*/ 1651000 w 3994150"/>
              <a:gd name="connsiteY32" fmla="*/ 361950 h 2730500"/>
              <a:gd name="connsiteX33" fmla="*/ 1670050 w 3994150"/>
              <a:gd name="connsiteY33" fmla="*/ 368300 h 2730500"/>
              <a:gd name="connsiteX34" fmla="*/ 1708150 w 3994150"/>
              <a:gd name="connsiteY34" fmla="*/ 374650 h 2730500"/>
              <a:gd name="connsiteX35" fmla="*/ 1771650 w 3994150"/>
              <a:gd name="connsiteY35" fmla="*/ 406400 h 2730500"/>
              <a:gd name="connsiteX36" fmla="*/ 1803400 w 3994150"/>
              <a:gd name="connsiteY36" fmla="*/ 412750 h 2730500"/>
              <a:gd name="connsiteX37" fmla="*/ 1828800 w 3994150"/>
              <a:gd name="connsiteY37" fmla="*/ 419100 h 2730500"/>
              <a:gd name="connsiteX38" fmla="*/ 1885950 w 3994150"/>
              <a:gd name="connsiteY38" fmla="*/ 438150 h 2730500"/>
              <a:gd name="connsiteX39" fmla="*/ 1924050 w 3994150"/>
              <a:gd name="connsiteY39" fmla="*/ 450850 h 2730500"/>
              <a:gd name="connsiteX40" fmla="*/ 1943100 w 3994150"/>
              <a:gd name="connsiteY40" fmla="*/ 457200 h 2730500"/>
              <a:gd name="connsiteX41" fmla="*/ 1974850 w 3994150"/>
              <a:gd name="connsiteY41" fmla="*/ 469900 h 2730500"/>
              <a:gd name="connsiteX42" fmla="*/ 2019300 w 3994150"/>
              <a:gd name="connsiteY42" fmla="*/ 476250 h 2730500"/>
              <a:gd name="connsiteX43" fmla="*/ 2101850 w 3994150"/>
              <a:gd name="connsiteY43" fmla="*/ 488950 h 2730500"/>
              <a:gd name="connsiteX44" fmla="*/ 2178050 w 3994150"/>
              <a:gd name="connsiteY44" fmla="*/ 508000 h 2730500"/>
              <a:gd name="connsiteX45" fmla="*/ 2209800 w 3994150"/>
              <a:gd name="connsiteY45" fmla="*/ 520700 h 2730500"/>
              <a:gd name="connsiteX46" fmla="*/ 2292350 w 3994150"/>
              <a:gd name="connsiteY46" fmla="*/ 527050 h 2730500"/>
              <a:gd name="connsiteX47" fmla="*/ 2336800 w 3994150"/>
              <a:gd name="connsiteY47" fmla="*/ 533400 h 2730500"/>
              <a:gd name="connsiteX48" fmla="*/ 2425700 w 3994150"/>
              <a:gd name="connsiteY48" fmla="*/ 558800 h 2730500"/>
              <a:gd name="connsiteX49" fmla="*/ 2495550 w 3994150"/>
              <a:gd name="connsiteY49" fmla="*/ 565150 h 2730500"/>
              <a:gd name="connsiteX50" fmla="*/ 2571750 w 3994150"/>
              <a:gd name="connsiteY50" fmla="*/ 577850 h 2730500"/>
              <a:gd name="connsiteX51" fmla="*/ 2647950 w 3994150"/>
              <a:gd name="connsiteY51" fmla="*/ 609600 h 2730500"/>
              <a:gd name="connsiteX52" fmla="*/ 2679700 w 3994150"/>
              <a:gd name="connsiteY52" fmla="*/ 628650 h 2730500"/>
              <a:gd name="connsiteX53" fmla="*/ 2705100 w 3994150"/>
              <a:gd name="connsiteY53" fmla="*/ 635000 h 2730500"/>
              <a:gd name="connsiteX54" fmla="*/ 2762250 w 3994150"/>
              <a:gd name="connsiteY54" fmla="*/ 647700 h 2730500"/>
              <a:gd name="connsiteX55" fmla="*/ 2800350 w 3994150"/>
              <a:gd name="connsiteY55" fmla="*/ 660400 h 2730500"/>
              <a:gd name="connsiteX56" fmla="*/ 2851150 w 3994150"/>
              <a:gd name="connsiteY56" fmla="*/ 679450 h 2730500"/>
              <a:gd name="connsiteX57" fmla="*/ 2889250 w 3994150"/>
              <a:gd name="connsiteY57" fmla="*/ 685800 h 2730500"/>
              <a:gd name="connsiteX58" fmla="*/ 2908300 w 3994150"/>
              <a:gd name="connsiteY58" fmla="*/ 698500 h 2730500"/>
              <a:gd name="connsiteX59" fmla="*/ 2971800 w 3994150"/>
              <a:gd name="connsiteY59" fmla="*/ 711200 h 2730500"/>
              <a:gd name="connsiteX60" fmla="*/ 3016250 w 3994150"/>
              <a:gd name="connsiteY60" fmla="*/ 730250 h 2730500"/>
              <a:gd name="connsiteX61" fmla="*/ 3060700 w 3994150"/>
              <a:gd name="connsiteY61" fmla="*/ 749300 h 2730500"/>
              <a:gd name="connsiteX62" fmla="*/ 3130550 w 3994150"/>
              <a:gd name="connsiteY62" fmla="*/ 793750 h 2730500"/>
              <a:gd name="connsiteX63" fmla="*/ 3162300 w 3994150"/>
              <a:gd name="connsiteY63" fmla="*/ 800100 h 2730500"/>
              <a:gd name="connsiteX64" fmla="*/ 3200400 w 3994150"/>
              <a:gd name="connsiteY64" fmla="*/ 838200 h 2730500"/>
              <a:gd name="connsiteX65" fmla="*/ 3225800 w 3994150"/>
              <a:gd name="connsiteY65" fmla="*/ 844550 h 2730500"/>
              <a:gd name="connsiteX66" fmla="*/ 3257550 w 3994150"/>
              <a:gd name="connsiteY66" fmla="*/ 863600 h 2730500"/>
              <a:gd name="connsiteX67" fmla="*/ 3302000 w 3994150"/>
              <a:gd name="connsiteY67" fmla="*/ 889000 h 2730500"/>
              <a:gd name="connsiteX68" fmla="*/ 3340100 w 3994150"/>
              <a:gd name="connsiteY68" fmla="*/ 920750 h 2730500"/>
              <a:gd name="connsiteX69" fmla="*/ 3359150 w 3994150"/>
              <a:gd name="connsiteY69" fmla="*/ 939800 h 2730500"/>
              <a:gd name="connsiteX70" fmla="*/ 3397250 w 3994150"/>
              <a:gd name="connsiteY70" fmla="*/ 965200 h 2730500"/>
              <a:gd name="connsiteX71" fmla="*/ 3454400 w 3994150"/>
              <a:gd name="connsiteY71" fmla="*/ 1009650 h 2730500"/>
              <a:gd name="connsiteX72" fmla="*/ 3473450 w 3994150"/>
              <a:gd name="connsiteY72" fmla="*/ 1022350 h 2730500"/>
              <a:gd name="connsiteX73" fmla="*/ 3498850 w 3994150"/>
              <a:gd name="connsiteY73" fmla="*/ 1047750 h 2730500"/>
              <a:gd name="connsiteX74" fmla="*/ 3536950 w 3994150"/>
              <a:gd name="connsiteY74" fmla="*/ 1073150 h 2730500"/>
              <a:gd name="connsiteX75" fmla="*/ 3587750 w 3994150"/>
              <a:gd name="connsiteY75" fmla="*/ 1111250 h 2730500"/>
              <a:gd name="connsiteX76" fmla="*/ 3625850 w 3994150"/>
              <a:gd name="connsiteY76" fmla="*/ 1136650 h 2730500"/>
              <a:gd name="connsiteX77" fmla="*/ 3644900 w 3994150"/>
              <a:gd name="connsiteY77" fmla="*/ 1149350 h 2730500"/>
              <a:gd name="connsiteX78" fmla="*/ 3702050 w 3994150"/>
              <a:gd name="connsiteY78" fmla="*/ 1206500 h 2730500"/>
              <a:gd name="connsiteX79" fmla="*/ 3721100 w 3994150"/>
              <a:gd name="connsiteY79" fmla="*/ 1225550 h 2730500"/>
              <a:gd name="connsiteX80" fmla="*/ 3746500 w 3994150"/>
              <a:gd name="connsiteY80" fmla="*/ 1238250 h 2730500"/>
              <a:gd name="connsiteX81" fmla="*/ 3765550 w 3994150"/>
              <a:gd name="connsiteY81" fmla="*/ 1263650 h 2730500"/>
              <a:gd name="connsiteX82" fmla="*/ 3784600 w 3994150"/>
              <a:gd name="connsiteY82" fmla="*/ 1276350 h 2730500"/>
              <a:gd name="connsiteX83" fmla="*/ 3822700 w 3994150"/>
              <a:gd name="connsiteY83" fmla="*/ 1327150 h 2730500"/>
              <a:gd name="connsiteX84" fmla="*/ 3860800 w 3994150"/>
              <a:gd name="connsiteY84" fmla="*/ 1358900 h 2730500"/>
              <a:gd name="connsiteX85" fmla="*/ 3873500 w 3994150"/>
              <a:gd name="connsiteY85" fmla="*/ 1377950 h 2730500"/>
              <a:gd name="connsiteX86" fmla="*/ 3905250 w 3994150"/>
              <a:gd name="connsiteY86" fmla="*/ 1416050 h 2730500"/>
              <a:gd name="connsiteX87" fmla="*/ 3924300 w 3994150"/>
              <a:gd name="connsiteY87" fmla="*/ 1460500 h 2730500"/>
              <a:gd name="connsiteX88" fmla="*/ 3943350 w 3994150"/>
              <a:gd name="connsiteY88" fmla="*/ 1498600 h 2730500"/>
              <a:gd name="connsiteX89" fmla="*/ 3949700 w 3994150"/>
              <a:gd name="connsiteY89" fmla="*/ 1536700 h 2730500"/>
              <a:gd name="connsiteX90" fmla="*/ 3962400 w 3994150"/>
              <a:gd name="connsiteY90" fmla="*/ 1574800 h 2730500"/>
              <a:gd name="connsiteX91" fmla="*/ 3968750 w 3994150"/>
              <a:gd name="connsiteY91" fmla="*/ 1593850 h 2730500"/>
              <a:gd name="connsiteX92" fmla="*/ 3975100 w 3994150"/>
              <a:gd name="connsiteY92" fmla="*/ 1619250 h 2730500"/>
              <a:gd name="connsiteX93" fmla="*/ 3994150 w 3994150"/>
              <a:gd name="connsiteY93" fmla="*/ 1670050 h 2730500"/>
              <a:gd name="connsiteX94" fmla="*/ 3981450 w 3994150"/>
              <a:gd name="connsiteY94" fmla="*/ 1714500 h 2730500"/>
              <a:gd name="connsiteX95" fmla="*/ 3949700 w 3994150"/>
              <a:gd name="connsiteY95" fmla="*/ 1708150 h 2730500"/>
              <a:gd name="connsiteX96" fmla="*/ 3911600 w 3994150"/>
              <a:gd name="connsiteY96" fmla="*/ 1695450 h 2730500"/>
              <a:gd name="connsiteX97" fmla="*/ 3740150 w 3994150"/>
              <a:gd name="connsiteY97" fmla="*/ 1682750 h 2730500"/>
              <a:gd name="connsiteX98" fmla="*/ 3219450 w 3994150"/>
              <a:gd name="connsiteY98" fmla="*/ 1689100 h 2730500"/>
              <a:gd name="connsiteX99" fmla="*/ 3175000 w 3994150"/>
              <a:gd name="connsiteY99" fmla="*/ 1695450 h 2730500"/>
              <a:gd name="connsiteX100" fmla="*/ 3086100 w 3994150"/>
              <a:gd name="connsiteY100" fmla="*/ 1701800 h 2730500"/>
              <a:gd name="connsiteX101" fmla="*/ 3060700 w 3994150"/>
              <a:gd name="connsiteY101" fmla="*/ 1714500 h 2730500"/>
              <a:gd name="connsiteX102" fmla="*/ 2990850 w 3994150"/>
              <a:gd name="connsiteY102" fmla="*/ 1727200 h 2730500"/>
              <a:gd name="connsiteX103" fmla="*/ 2946400 w 3994150"/>
              <a:gd name="connsiteY103" fmla="*/ 1739900 h 2730500"/>
              <a:gd name="connsiteX104" fmla="*/ 2921000 w 3994150"/>
              <a:gd name="connsiteY104" fmla="*/ 1746250 h 2730500"/>
              <a:gd name="connsiteX105" fmla="*/ 2895600 w 3994150"/>
              <a:gd name="connsiteY105" fmla="*/ 1758950 h 2730500"/>
              <a:gd name="connsiteX106" fmla="*/ 2857500 w 3994150"/>
              <a:gd name="connsiteY106" fmla="*/ 1784350 h 2730500"/>
              <a:gd name="connsiteX107" fmla="*/ 2787650 w 3994150"/>
              <a:gd name="connsiteY107" fmla="*/ 1816100 h 2730500"/>
              <a:gd name="connsiteX108" fmla="*/ 2749550 w 3994150"/>
              <a:gd name="connsiteY108" fmla="*/ 1828800 h 2730500"/>
              <a:gd name="connsiteX109" fmla="*/ 2698750 w 3994150"/>
              <a:gd name="connsiteY109" fmla="*/ 1841500 h 2730500"/>
              <a:gd name="connsiteX110" fmla="*/ 2641600 w 3994150"/>
              <a:gd name="connsiteY110" fmla="*/ 1860550 h 2730500"/>
              <a:gd name="connsiteX111" fmla="*/ 2616200 w 3994150"/>
              <a:gd name="connsiteY111" fmla="*/ 1873250 h 2730500"/>
              <a:gd name="connsiteX112" fmla="*/ 2578100 w 3994150"/>
              <a:gd name="connsiteY112" fmla="*/ 1885950 h 2730500"/>
              <a:gd name="connsiteX113" fmla="*/ 2533650 w 3994150"/>
              <a:gd name="connsiteY113" fmla="*/ 1905000 h 2730500"/>
              <a:gd name="connsiteX114" fmla="*/ 2508250 w 3994150"/>
              <a:gd name="connsiteY114" fmla="*/ 1917700 h 2730500"/>
              <a:gd name="connsiteX115" fmla="*/ 2470150 w 3994150"/>
              <a:gd name="connsiteY115" fmla="*/ 1930400 h 2730500"/>
              <a:gd name="connsiteX116" fmla="*/ 2444750 w 3994150"/>
              <a:gd name="connsiteY116" fmla="*/ 1943100 h 2730500"/>
              <a:gd name="connsiteX117" fmla="*/ 2387600 w 3994150"/>
              <a:gd name="connsiteY117" fmla="*/ 1981200 h 2730500"/>
              <a:gd name="connsiteX118" fmla="*/ 2368550 w 3994150"/>
              <a:gd name="connsiteY118" fmla="*/ 1987550 h 2730500"/>
              <a:gd name="connsiteX119" fmla="*/ 2330450 w 3994150"/>
              <a:gd name="connsiteY119" fmla="*/ 2012950 h 2730500"/>
              <a:gd name="connsiteX120" fmla="*/ 2311400 w 3994150"/>
              <a:gd name="connsiteY120" fmla="*/ 2025650 h 2730500"/>
              <a:gd name="connsiteX121" fmla="*/ 2292350 w 3994150"/>
              <a:gd name="connsiteY121" fmla="*/ 2044700 h 2730500"/>
              <a:gd name="connsiteX122" fmla="*/ 2273300 w 3994150"/>
              <a:gd name="connsiteY122" fmla="*/ 2057400 h 2730500"/>
              <a:gd name="connsiteX123" fmla="*/ 2216150 w 3994150"/>
              <a:gd name="connsiteY123" fmla="*/ 2101850 h 2730500"/>
              <a:gd name="connsiteX124" fmla="*/ 2184400 w 3994150"/>
              <a:gd name="connsiteY124" fmla="*/ 2152650 h 2730500"/>
              <a:gd name="connsiteX125" fmla="*/ 2159000 w 3994150"/>
              <a:gd name="connsiteY125" fmla="*/ 2165350 h 2730500"/>
              <a:gd name="connsiteX126" fmla="*/ 2095500 w 3994150"/>
              <a:gd name="connsiteY126" fmla="*/ 2235200 h 2730500"/>
              <a:gd name="connsiteX127" fmla="*/ 2076450 w 3994150"/>
              <a:gd name="connsiteY127" fmla="*/ 2254250 h 2730500"/>
              <a:gd name="connsiteX128" fmla="*/ 2038350 w 3994150"/>
              <a:gd name="connsiteY128" fmla="*/ 2286000 h 2730500"/>
              <a:gd name="connsiteX129" fmla="*/ 2019300 w 3994150"/>
              <a:gd name="connsiteY129" fmla="*/ 2298700 h 2730500"/>
              <a:gd name="connsiteX130" fmla="*/ 1981200 w 3994150"/>
              <a:gd name="connsiteY130" fmla="*/ 2349500 h 2730500"/>
              <a:gd name="connsiteX131" fmla="*/ 1968500 w 3994150"/>
              <a:gd name="connsiteY131" fmla="*/ 2368550 h 2730500"/>
              <a:gd name="connsiteX132" fmla="*/ 1930400 w 3994150"/>
              <a:gd name="connsiteY132" fmla="*/ 2406650 h 2730500"/>
              <a:gd name="connsiteX133" fmla="*/ 1917700 w 3994150"/>
              <a:gd name="connsiteY133" fmla="*/ 2425700 h 2730500"/>
              <a:gd name="connsiteX134" fmla="*/ 1892300 w 3994150"/>
              <a:gd name="connsiteY134" fmla="*/ 2451100 h 2730500"/>
              <a:gd name="connsiteX135" fmla="*/ 1873250 w 3994150"/>
              <a:gd name="connsiteY135" fmla="*/ 2482850 h 2730500"/>
              <a:gd name="connsiteX136" fmla="*/ 1854200 w 3994150"/>
              <a:gd name="connsiteY136" fmla="*/ 2501900 h 2730500"/>
              <a:gd name="connsiteX137" fmla="*/ 1822450 w 3994150"/>
              <a:gd name="connsiteY137" fmla="*/ 2533650 h 2730500"/>
              <a:gd name="connsiteX138" fmla="*/ 1790700 w 3994150"/>
              <a:gd name="connsiteY138" fmla="*/ 2571750 h 2730500"/>
              <a:gd name="connsiteX139" fmla="*/ 1778000 w 3994150"/>
              <a:gd name="connsiteY139" fmla="*/ 2590800 h 2730500"/>
              <a:gd name="connsiteX140" fmla="*/ 1765300 w 3994150"/>
              <a:gd name="connsiteY140" fmla="*/ 2616200 h 2730500"/>
              <a:gd name="connsiteX141" fmla="*/ 1746250 w 3994150"/>
              <a:gd name="connsiteY141" fmla="*/ 2628900 h 2730500"/>
              <a:gd name="connsiteX142" fmla="*/ 1739900 w 3994150"/>
              <a:gd name="connsiteY142" fmla="*/ 2647950 h 2730500"/>
              <a:gd name="connsiteX143" fmla="*/ 1695450 w 3994150"/>
              <a:gd name="connsiteY143" fmla="*/ 2698750 h 2730500"/>
              <a:gd name="connsiteX144" fmla="*/ 1676400 w 3994150"/>
              <a:gd name="connsiteY144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3994150" h="2730500">
                <a:moveTo>
                  <a:pt x="0" y="0"/>
                </a:moveTo>
                <a:cubicBezTo>
                  <a:pt x="4233" y="6350"/>
                  <a:pt x="6350" y="14817"/>
                  <a:pt x="12700" y="19050"/>
                </a:cubicBezTo>
                <a:cubicBezTo>
                  <a:pt x="19962" y="23891"/>
                  <a:pt x="29821" y="22640"/>
                  <a:pt x="38100" y="25400"/>
                </a:cubicBezTo>
                <a:cubicBezTo>
                  <a:pt x="48914" y="29005"/>
                  <a:pt x="59434" y="33471"/>
                  <a:pt x="69850" y="38100"/>
                </a:cubicBezTo>
                <a:cubicBezTo>
                  <a:pt x="78500" y="41945"/>
                  <a:pt x="86215" y="47977"/>
                  <a:pt x="95250" y="50800"/>
                </a:cubicBezTo>
                <a:cubicBezTo>
                  <a:pt x="120240" y="58609"/>
                  <a:pt x="146612" y="61571"/>
                  <a:pt x="171450" y="69850"/>
                </a:cubicBezTo>
                <a:cubicBezTo>
                  <a:pt x="192664" y="76921"/>
                  <a:pt x="191980" y="77234"/>
                  <a:pt x="215900" y="82550"/>
                </a:cubicBezTo>
                <a:cubicBezTo>
                  <a:pt x="226436" y="84891"/>
                  <a:pt x="237312" y="85799"/>
                  <a:pt x="247650" y="88900"/>
                </a:cubicBezTo>
                <a:cubicBezTo>
                  <a:pt x="258568" y="92175"/>
                  <a:pt x="268403" y="98601"/>
                  <a:pt x="279400" y="101600"/>
                </a:cubicBezTo>
                <a:cubicBezTo>
                  <a:pt x="291822" y="104988"/>
                  <a:pt x="304845" y="105577"/>
                  <a:pt x="317500" y="107950"/>
                </a:cubicBezTo>
                <a:cubicBezTo>
                  <a:pt x="338716" y="111928"/>
                  <a:pt x="359462" y="119214"/>
                  <a:pt x="381000" y="120650"/>
                </a:cubicBezTo>
                <a:lnTo>
                  <a:pt x="476250" y="127000"/>
                </a:lnTo>
                <a:cubicBezTo>
                  <a:pt x="534993" y="141686"/>
                  <a:pt x="464398" y="125420"/>
                  <a:pt x="571500" y="139700"/>
                </a:cubicBezTo>
                <a:cubicBezTo>
                  <a:pt x="580151" y="140853"/>
                  <a:pt x="588260" y="144816"/>
                  <a:pt x="596900" y="146050"/>
                </a:cubicBezTo>
                <a:cubicBezTo>
                  <a:pt x="634125" y="151368"/>
                  <a:pt x="717164" y="156455"/>
                  <a:pt x="749300" y="158750"/>
                </a:cubicBezTo>
                <a:cubicBezTo>
                  <a:pt x="763525" y="163492"/>
                  <a:pt x="778942" y="169172"/>
                  <a:pt x="793750" y="171450"/>
                </a:cubicBezTo>
                <a:cubicBezTo>
                  <a:pt x="812694" y="174365"/>
                  <a:pt x="831925" y="175089"/>
                  <a:pt x="850900" y="177800"/>
                </a:cubicBezTo>
                <a:cubicBezTo>
                  <a:pt x="861584" y="179326"/>
                  <a:pt x="871952" y="182724"/>
                  <a:pt x="882650" y="184150"/>
                </a:cubicBezTo>
                <a:cubicBezTo>
                  <a:pt x="903736" y="186961"/>
                  <a:pt x="924983" y="188383"/>
                  <a:pt x="946150" y="190500"/>
                </a:cubicBezTo>
                <a:cubicBezTo>
                  <a:pt x="974166" y="197504"/>
                  <a:pt x="999514" y="204078"/>
                  <a:pt x="1028700" y="209550"/>
                </a:cubicBezTo>
                <a:cubicBezTo>
                  <a:pt x="1043411" y="212308"/>
                  <a:pt x="1058333" y="213783"/>
                  <a:pt x="1073150" y="215900"/>
                </a:cubicBezTo>
                <a:lnTo>
                  <a:pt x="1149350" y="241300"/>
                </a:lnTo>
                <a:cubicBezTo>
                  <a:pt x="1162050" y="245533"/>
                  <a:pt x="1174323" y="251375"/>
                  <a:pt x="1187450" y="254000"/>
                </a:cubicBezTo>
                <a:lnTo>
                  <a:pt x="1219200" y="260350"/>
                </a:lnTo>
                <a:cubicBezTo>
                  <a:pt x="1231868" y="262653"/>
                  <a:pt x="1244755" y="263805"/>
                  <a:pt x="1257300" y="266700"/>
                </a:cubicBezTo>
                <a:cubicBezTo>
                  <a:pt x="1272315" y="270165"/>
                  <a:pt x="1287022" y="274868"/>
                  <a:pt x="1301750" y="279400"/>
                </a:cubicBezTo>
                <a:cubicBezTo>
                  <a:pt x="1314545" y="283337"/>
                  <a:pt x="1326833" y="288976"/>
                  <a:pt x="1339850" y="292100"/>
                </a:cubicBezTo>
                <a:cubicBezTo>
                  <a:pt x="1379813" y="301691"/>
                  <a:pt x="1419719" y="312402"/>
                  <a:pt x="1460500" y="317500"/>
                </a:cubicBezTo>
                <a:cubicBezTo>
                  <a:pt x="1491346" y="321356"/>
                  <a:pt x="1513960" y="322927"/>
                  <a:pt x="1543050" y="330200"/>
                </a:cubicBezTo>
                <a:cubicBezTo>
                  <a:pt x="1549544" y="331823"/>
                  <a:pt x="1555664" y="334711"/>
                  <a:pt x="1562100" y="336550"/>
                </a:cubicBezTo>
                <a:cubicBezTo>
                  <a:pt x="1570491" y="338948"/>
                  <a:pt x="1579141" y="340392"/>
                  <a:pt x="1587500" y="342900"/>
                </a:cubicBezTo>
                <a:cubicBezTo>
                  <a:pt x="1600322" y="346747"/>
                  <a:pt x="1612613" y="352353"/>
                  <a:pt x="1625600" y="355600"/>
                </a:cubicBezTo>
                <a:cubicBezTo>
                  <a:pt x="1634067" y="357717"/>
                  <a:pt x="1642609" y="359552"/>
                  <a:pt x="1651000" y="361950"/>
                </a:cubicBezTo>
                <a:cubicBezTo>
                  <a:pt x="1657436" y="363789"/>
                  <a:pt x="1663516" y="366848"/>
                  <a:pt x="1670050" y="368300"/>
                </a:cubicBezTo>
                <a:cubicBezTo>
                  <a:pt x="1682619" y="371093"/>
                  <a:pt x="1695450" y="372533"/>
                  <a:pt x="1708150" y="374650"/>
                </a:cubicBezTo>
                <a:cubicBezTo>
                  <a:pt x="1734079" y="390207"/>
                  <a:pt x="1742844" y="397758"/>
                  <a:pt x="1771650" y="406400"/>
                </a:cubicBezTo>
                <a:cubicBezTo>
                  <a:pt x="1781988" y="409501"/>
                  <a:pt x="1792864" y="410409"/>
                  <a:pt x="1803400" y="412750"/>
                </a:cubicBezTo>
                <a:cubicBezTo>
                  <a:pt x="1811919" y="414643"/>
                  <a:pt x="1820441" y="416592"/>
                  <a:pt x="1828800" y="419100"/>
                </a:cubicBezTo>
                <a:lnTo>
                  <a:pt x="1885950" y="438150"/>
                </a:lnTo>
                <a:lnTo>
                  <a:pt x="1924050" y="450850"/>
                </a:lnTo>
                <a:cubicBezTo>
                  <a:pt x="1930400" y="452967"/>
                  <a:pt x="1936885" y="454714"/>
                  <a:pt x="1943100" y="457200"/>
                </a:cubicBezTo>
                <a:cubicBezTo>
                  <a:pt x="1953683" y="461433"/>
                  <a:pt x="1963792" y="467135"/>
                  <a:pt x="1974850" y="469900"/>
                </a:cubicBezTo>
                <a:cubicBezTo>
                  <a:pt x="1989370" y="473530"/>
                  <a:pt x="2004507" y="473974"/>
                  <a:pt x="2019300" y="476250"/>
                </a:cubicBezTo>
                <a:cubicBezTo>
                  <a:pt x="2133837" y="493871"/>
                  <a:pt x="1972960" y="470537"/>
                  <a:pt x="2101850" y="488950"/>
                </a:cubicBezTo>
                <a:cubicBezTo>
                  <a:pt x="2245517" y="536839"/>
                  <a:pt x="2036962" y="469521"/>
                  <a:pt x="2178050" y="508000"/>
                </a:cubicBezTo>
                <a:cubicBezTo>
                  <a:pt x="2189047" y="510999"/>
                  <a:pt x="2198556" y="518826"/>
                  <a:pt x="2209800" y="520700"/>
                </a:cubicBezTo>
                <a:cubicBezTo>
                  <a:pt x="2237022" y="525237"/>
                  <a:pt x="2264889" y="524304"/>
                  <a:pt x="2292350" y="527050"/>
                </a:cubicBezTo>
                <a:cubicBezTo>
                  <a:pt x="2307243" y="528539"/>
                  <a:pt x="2321983" y="531283"/>
                  <a:pt x="2336800" y="533400"/>
                </a:cubicBezTo>
                <a:cubicBezTo>
                  <a:pt x="2365774" y="543058"/>
                  <a:pt x="2395401" y="554016"/>
                  <a:pt x="2425700" y="558800"/>
                </a:cubicBezTo>
                <a:cubicBezTo>
                  <a:pt x="2448793" y="562446"/>
                  <a:pt x="2472314" y="562568"/>
                  <a:pt x="2495550" y="565150"/>
                </a:cubicBezTo>
                <a:cubicBezTo>
                  <a:pt x="2530994" y="569088"/>
                  <a:pt x="2539523" y="571405"/>
                  <a:pt x="2571750" y="577850"/>
                </a:cubicBezTo>
                <a:cubicBezTo>
                  <a:pt x="2597150" y="588433"/>
                  <a:pt x="2624355" y="595443"/>
                  <a:pt x="2647950" y="609600"/>
                </a:cubicBezTo>
                <a:cubicBezTo>
                  <a:pt x="2658533" y="615950"/>
                  <a:pt x="2668422" y="623637"/>
                  <a:pt x="2679700" y="628650"/>
                </a:cubicBezTo>
                <a:cubicBezTo>
                  <a:pt x="2687675" y="632194"/>
                  <a:pt x="2696596" y="633038"/>
                  <a:pt x="2705100" y="635000"/>
                </a:cubicBezTo>
                <a:cubicBezTo>
                  <a:pt x="2724115" y="639388"/>
                  <a:pt x="2743394" y="642672"/>
                  <a:pt x="2762250" y="647700"/>
                </a:cubicBezTo>
                <a:cubicBezTo>
                  <a:pt x="2775185" y="651149"/>
                  <a:pt x="2787921" y="655428"/>
                  <a:pt x="2800350" y="660400"/>
                </a:cubicBezTo>
                <a:cubicBezTo>
                  <a:pt x="2806530" y="662872"/>
                  <a:pt x="2839951" y="676961"/>
                  <a:pt x="2851150" y="679450"/>
                </a:cubicBezTo>
                <a:cubicBezTo>
                  <a:pt x="2863719" y="682243"/>
                  <a:pt x="2876550" y="683683"/>
                  <a:pt x="2889250" y="685800"/>
                </a:cubicBezTo>
                <a:cubicBezTo>
                  <a:pt x="2895600" y="690033"/>
                  <a:pt x="2901285" y="695494"/>
                  <a:pt x="2908300" y="698500"/>
                </a:cubicBezTo>
                <a:cubicBezTo>
                  <a:pt x="2920356" y="703667"/>
                  <a:pt x="2963205" y="709767"/>
                  <a:pt x="2971800" y="711200"/>
                </a:cubicBezTo>
                <a:cubicBezTo>
                  <a:pt x="3019626" y="743084"/>
                  <a:pt x="2958843" y="705647"/>
                  <a:pt x="3016250" y="730250"/>
                </a:cubicBezTo>
                <a:cubicBezTo>
                  <a:pt x="3077644" y="756562"/>
                  <a:pt x="2987778" y="731070"/>
                  <a:pt x="3060700" y="749300"/>
                </a:cubicBezTo>
                <a:cubicBezTo>
                  <a:pt x="3061540" y="749860"/>
                  <a:pt x="3124145" y="792469"/>
                  <a:pt x="3130550" y="793750"/>
                </a:cubicBezTo>
                <a:lnTo>
                  <a:pt x="3162300" y="800100"/>
                </a:lnTo>
                <a:cubicBezTo>
                  <a:pt x="3175000" y="812800"/>
                  <a:pt x="3185686" y="827900"/>
                  <a:pt x="3200400" y="838200"/>
                </a:cubicBezTo>
                <a:cubicBezTo>
                  <a:pt x="3207550" y="843205"/>
                  <a:pt x="3217825" y="841006"/>
                  <a:pt x="3225800" y="844550"/>
                </a:cubicBezTo>
                <a:cubicBezTo>
                  <a:pt x="3237078" y="849563"/>
                  <a:pt x="3247676" y="856195"/>
                  <a:pt x="3257550" y="863600"/>
                </a:cubicBezTo>
                <a:cubicBezTo>
                  <a:pt x="3295382" y="891974"/>
                  <a:pt x="3255633" y="877408"/>
                  <a:pt x="3302000" y="889000"/>
                </a:cubicBezTo>
                <a:cubicBezTo>
                  <a:pt x="3357655" y="944655"/>
                  <a:pt x="3287056" y="876547"/>
                  <a:pt x="3340100" y="920750"/>
                </a:cubicBezTo>
                <a:cubicBezTo>
                  <a:pt x="3346999" y="926499"/>
                  <a:pt x="3352061" y="934287"/>
                  <a:pt x="3359150" y="939800"/>
                </a:cubicBezTo>
                <a:cubicBezTo>
                  <a:pt x="3371198" y="949171"/>
                  <a:pt x="3385202" y="955829"/>
                  <a:pt x="3397250" y="965200"/>
                </a:cubicBezTo>
                <a:cubicBezTo>
                  <a:pt x="3416300" y="980017"/>
                  <a:pt x="3434320" y="996263"/>
                  <a:pt x="3454400" y="1009650"/>
                </a:cubicBezTo>
                <a:cubicBezTo>
                  <a:pt x="3460750" y="1013883"/>
                  <a:pt x="3467656" y="1017383"/>
                  <a:pt x="3473450" y="1022350"/>
                </a:cubicBezTo>
                <a:cubicBezTo>
                  <a:pt x="3482541" y="1030142"/>
                  <a:pt x="3489500" y="1040270"/>
                  <a:pt x="3498850" y="1047750"/>
                </a:cubicBezTo>
                <a:cubicBezTo>
                  <a:pt x="3510769" y="1057285"/>
                  <a:pt x="3524739" y="1063992"/>
                  <a:pt x="3536950" y="1073150"/>
                </a:cubicBezTo>
                <a:cubicBezTo>
                  <a:pt x="3553883" y="1085850"/>
                  <a:pt x="3570138" y="1099509"/>
                  <a:pt x="3587750" y="1111250"/>
                </a:cubicBezTo>
                <a:lnTo>
                  <a:pt x="3625850" y="1136650"/>
                </a:lnTo>
                <a:cubicBezTo>
                  <a:pt x="3632200" y="1140883"/>
                  <a:pt x="3639504" y="1143954"/>
                  <a:pt x="3644900" y="1149350"/>
                </a:cubicBezTo>
                <a:lnTo>
                  <a:pt x="3702050" y="1206500"/>
                </a:lnTo>
                <a:cubicBezTo>
                  <a:pt x="3708400" y="1212850"/>
                  <a:pt x="3713068" y="1221534"/>
                  <a:pt x="3721100" y="1225550"/>
                </a:cubicBezTo>
                <a:lnTo>
                  <a:pt x="3746500" y="1238250"/>
                </a:lnTo>
                <a:cubicBezTo>
                  <a:pt x="3752850" y="1246717"/>
                  <a:pt x="3758066" y="1256166"/>
                  <a:pt x="3765550" y="1263650"/>
                </a:cubicBezTo>
                <a:cubicBezTo>
                  <a:pt x="3770946" y="1269046"/>
                  <a:pt x="3779495" y="1270677"/>
                  <a:pt x="3784600" y="1276350"/>
                </a:cubicBezTo>
                <a:cubicBezTo>
                  <a:pt x="3798760" y="1292083"/>
                  <a:pt x="3805088" y="1315409"/>
                  <a:pt x="3822700" y="1327150"/>
                </a:cubicBezTo>
                <a:cubicBezTo>
                  <a:pt x="3841431" y="1339637"/>
                  <a:pt x="3845521" y="1340565"/>
                  <a:pt x="3860800" y="1358900"/>
                </a:cubicBezTo>
                <a:cubicBezTo>
                  <a:pt x="3865686" y="1364763"/>
                  <a:pt x="3868614" y="1372087"/>
                  <a:pt x="3873500" y="1377950"/>
                </a:cubicBezTo>
                <a:cubicBezTo>
                  <a:pt x="3897379" y="1406605"/>
                  <a:pt x="3888051" y="1385952"/>
                  <a:pt x="3905250" y="1416050"/>
                </a:cubicBezTo>
                <a:cubicBezTo>
                  <a:pt x="3958104" y="1508545"/>
                  <a:pt x="3888680" y="1389260"/>
                  <a:pt x="3924300" y="1460500"/>
                </a:cubicBezTo>
                <a:cubicBezTo>
                  <a:pt x="3938000" y="1487901"/>
                  <a:pt x="3936966" y="1469870"/>
                  <a:pt x="3943350" y="1498600"/>
                </a:cubicBezTo>
                <a:cubicBezTo>
                  <a:pt x="3946143" y="1511169"/>
                  <a:pt x="3946577" y="1524209"/>
                  <a:pt x="3949700" y="1536700"/>
                </a:cubicBezTo>
                <a:cubicBezTo>
                  <a:pt x="3952947" y="1549687"/>
                  <a:pt x="3958167" y="1562100"/>
                  <a:pt x="3962400" y="1574800"/>
                </a:cubicBezTo>
                <a:cubicBezTo>
                  <a:pt x="3964517" y="1581150"/>
                  <a:pt x="3967127" y="1587356"/>
                  <a:pt x="3968750" y="1593850"/>
                </a:cubicBezTo>
                <a:cubicBezTo>
                  <a:pt x="3970867" y="1602317"/>
                  <a:pt x="3972702" y="1610859"/>
                  <a:pt x="3975100" y="1619250"/>
                </a:cubicBezTo>
                <a:cubicBezTo>
                  <a:pt x="3980077" y="1636670"/>
                  <a:pt x="3987440" y="1653275"/>
                  <a:pt x="3994150" y="1670050"/>
                </a:cubicBezTo>
                <a:cubicBezTo>
                  <a:pt x="3989917" y="1684867"/>
                  <a:pt x="3993150" y="1704472"/>
                  <a:pt x="3981450" y="1714500"/>
                </a:cubicBezTo>
                <a:cubicBezTo>
                  <a:pt x="3973255" y="1721524"/>
                  <a:pt x="3960113" y="1710990"/>
                  <a:pt x="3949700" y="1708150"/>
                </a:cubicBezTo>
                <a:cubicBezTo>
                  <a:pt x="3936785" y="1704628"/>
                  <a:pt x="3924727" y="1698075"/>
                  <a:pt x="3911600" y="1695450"/>
                </a:cubicBezTo>
                <a:cubicBezTo>
                  <a:pt x="3875033" y="1688137"/>
                  <a:pt x="3757108" y="1683692"/>
                  <a:pt x="3740150" y="1682750"/>
                </a:cubicBezTo>
                <a:lnTo>
                  <a:pt x="3219450" y="1689100"/>
                </a:lnTo>
                <a:cubicBezTo>
                  <a:pt x="3204487" y="1689436"/>
                  <a:pt x="3189900" y="1694031"/>
                  <a:pt x="3175000" y="1695450"/>
                </a:cubicBezTo>
                <a:cubicBezTo>
                  <a:pt x="3145425" y="1698267"/>
                  <a:pt x="3115733" y="1699683"/>
                  <a:pt x="3086100" y="1701800"/>
                </a:cubicBezTo>
                <a:cubicBezTo>
                  <a:pt x="3077633" y="1706033"/>
                  <a:pt x="3069563" y="1711176"/>
                  <a:pt x="3060700" y="1714500"/>
                </a:cubicBezTo>
                <a:cubicBezTo>
                  <a:pt x="3040367" y="1722125"/>
                  <a:pt x="3010347" y="1723655"/>
                  <a:pt x="2990850" y="1727200"/>
                </a:cubicBezTo>
                <a:cubicBezTo>
                  <a:pt x="2963555" y="1732163"/>
                  <a:pt x="2970203" y="1733099"/>
                  <a:pt x="2946400" y="1739900"/>
                </a:cubicBezTo>
                <a:cubicBezTo>
                  <a:pt x="2938009" y="1742298"/>
                  <a:pt x="2929172" y="1743186"/>
                  <a:pt x="2921000" y="1746250"/>
                </a:cubicBezTo>
                <a:cubicBezTo>
                  <a:pt x="2912137" y="1749574"/>
                  <a:pt x="2903717" y="1754080"/>
                  <a:pt x="2895600" y="1758950"/>
                </a:cubicBezTo>
                <a:cubicBezTo>
                  <a:pt x="2882512" y="1766803"/>
                  <a:pt x="2871980" y="1779523"/>
                  <a:pt x="2857500" y="1784350"/>
                </a:cubicBezTo>
                <a:cubicBezTo>
                  <a:pt x="2751425" y="1819708"/>
                  <a:pt x="2882754" y="1772871"/>
                  <a:pt x="2787650" y="1816100"/>
                </a:cubicBezTo>
                <a:cubicBezTo>
                  <a:pt x="2775463" y="1821640"/>
                  <a:pt x="2762465" y="1825278"/>
                  <a:pt x="2749550" y="1828800"/>
                </a:cubicBezTo>
                <a:cubicBezTo>
                  <a:pt x="2733609" y="1833147"/>
                  <a:pt x="2714164" y="1833793"/>
                  <a:pt x="2698750" y="1841500"/>
                </a:cubicBezTo>
                <a:cubicBezTo>
                  <a:pt x="2654106" y="1863822"/>
                  <a:pt x="2712334" y="1848761"/>
                  <a:pt x="2641600" y="1860550"/>
                </a:cubicBezTo>
                <a:cubicBezTo>
                  <a:pt x="2633133" y="1864783"/>
                  <a:pt x="2624989" y="1869734"/>
                  <a:pt x="2616200" y="1873250"/>
                </a:cubicBezTo>
                <a:cubicBezTo>
                  <a:pt x="2603771" y="1878222"/>
                  <a:pt x="2590074" y="1879963"/>
                  <a:pt x="2578100" y="1885950"/>
                </a:cubicBezTo>
                <a:cubicBezTo>
                  <a:pt x="2493859" y="1928071"/>
                  <a:pt x="2599054" y="1876970"/>
                  <a:pt x="2533650" y="1905000"/>
                </a:cubicBezTo>
                <a:cubicBezTo>
                  <a:pt x="2524949" y="1908729"/>
                  <a:pt x="2517039" y="1914184"/>
                  <a:pt x="2508250" y="1917700"/>
                </a:cubicBezTo>
                <a:cubicBezTo>
                  <a:pt x="2495821" y="1922672"/>
                  <a:pt x="2482124" y="1924413"/>
                  <a:pt x="2470150" y="1930400"/>
                </a:cubicBezTo>
                <a:cubicBezTo>
                  <a:pt x="2461683" y="1934633"/>
                  <a:pt x="2452777" y="1938083"/>
                  <a:pt x="2444750" y="1943100"/>
                </a:cubicBezTo>
                <a:cubicBezTo>
                  <a:pt x="2402208" y="1969689"/>
                  <a:pt x="2436901" y="1956550"/>
                  <a:pt x="2387600" y="1981200"/>
                </a:cubicBezTo>
                <a:cubicBezTo>
                  <a:pt x="2381613" y="1984193"/>
                  <a:pt x="2374401" y="1984299"/>
                  <a:pt x="2368550" y="1987550"/>
                </a:cubicBezTo>
                <a:cubicBezTo>
                  <a:pt x="2355207" y="1994963"/>
                  <a:pt x="2343150" y="2004483"/>
                  <a:pt x="2330450" y="2012950"/>
                </a:cubicBezTo>
                <a:cubicBezTo>
                  <a:pt x="2324100" y="2017183"/>
                  <a:pt x="2316796" y="2020254"/>
                  <a:pt x="2311400" y="2025650"/>
                </a:cubicBezTo>
                <a:cubicBezTo>
                  <a:pt x="2305050" y="2032000"/>
                  <a:pt x="2299249" y="2038951"/>
                  <a:pt x="2292350" y="2044700"/>
                </a:cubicBezTo>
                <a:cubicBezTo>
                  <a:pt x="2286487" y="2049586"/>
                  <a:pt x="2279004" y="2052330"/>
                  <a:pt x="2273300" y="2057400"/>
                </a:cubicBezTo>
                <a:cubicBezTo>
                  <a:pt x="2221900" y="2103089"/>
                  <a:pt x="2255431" y="2088756"/>
                  <a:pt x="2216150" y="2101850"/>
                </a:cubicBezTo>
                <a:cubicBezTo>
                  <a:pt x="2207933" y="2118284"/>
                  <a:pt x="2198826" y="2140285"/>
                  <a:pt x="2184400" y="2152650"/>
                </a:cubicBezTo>
                <a:cubicBezTo>
                  <a:pt x="2177213" y="2158810"/>
                  <a:pt x="2167467" y="2161117"/>
                  <a:pt x="2159000" y="2165350"/>
                </a:cubicBezTo>
                <a:cubicBezTo>
                  <a:pt x="2127378" y="2207513"/>
                  <a:pt x="2147434" y="2183266"/>
                  <a:pt x="2095500" y="2235200"/>
                </a:cubicBezTo>
                <a:cubicBezTo>
                  <a:pt x="2089150" y="2241550"/>
                  <a:pt x="2083922" y="2249269"/>
                  <a:pt x="2076450" y="2254250"/>
                </a:cubicBezTo>
                <a:cubicBezTo>
                  <a:pt x="2029152" y="2285782"/>
                  <a:pt x="2087243" y="2245256"/>
                  <a:pt x="2038350" y="2286000"/>
                </a:cubicBezTo>
                <a:cubicBezTo>
                  <a:pt x="2032487" y="2290886"/>
                  <a:pt x="2024405" y="2293027"/>
                  <a:pt x="2019300" y="2298700"/>
                </a:cubicBezTo>
                <a:cubicBezTo>
                  <a:pt x="2005140" y="2314433"/>
                  <a:pt x="1992941" y="2331888"/>
                  <a:pt x="1981200" y="2349500"/>
                </a:cubicBezTo>
                <a:cubicBezTo>
                  <a:pt x="1976967" y="2355850"/>
                  <a:pt x="1973570" y="2362846"/>
                  <a:pt x="1968500" y="2368550"/>
                </a:cubicBezTo>
                <a:cubicBezTo>
                  <a:pt x="1956568" y="2381974"/>
                  <a:pt x="1940363" y="2391706"/>
                  <a:pt x="1930400" y="2406650"/>
                </a:cubicBezTo>
                <a:cubicBezTo>
                  <a:pt x="1926167" y="2413000"/>
                  <a:pt x="1922667" y="2419906"/>
                  <a:pt x="1917700" y="2425700"/>
                </a:cubicBezTo>
                <a:cubicBezTo>
                  <a:pt x="1909908" y="2434791"/>
                  <a:pt x="1899651" y="2441649"/>
                  <a:pt x="1892300" y="2451100"/>
                </a:cubicBezTo>
                <a:cubicBezTo>
                  <a:pt x="1884723" y="2460842"/>
                  <a:pt x="1880655" y="2472976"/>
                  <a:pt x="1873250" y="2482850"/>
                </a:cubicBezTo>
                <a:cubicBezTo>
                  <a:pt x="1867862" y="2490034"/>
                  <a:pt x="1859949" y="2495001"/>
                  <a:pt x="1854200" y="2501900"/>
                </a:cubicBezTo>
                <a:cubicBezTo>
                  <a:pt x="1827742" y="2533650"/>
                  <a:pt x="1857375" y="2510367"/>
                  <a:pt x="1822450" y="2533650"/>
                </a:cubicBezTo>
                <a:cubicBezTo>
                  <a:pt x="1790918" y="2580948"/>
                  <a:pt x="1831444" y="2522857"/>
                  <a:pt x="1790700" y="2571750"/>
                </a:cubicBezTo>
                <a:cubicBezTo>
                  <a:pt x="1785814" y="2577613"/>
                  <a:pt x="1781786" y="2584174"/>
                  <a:pt x="1778000" y="2590800"/>
                </a:cubicBezTo>
                <a:cubicBezTo>
                  <a:pt x="1773304" y="2599019"/>
                  <a:pt x="1771360" y="2608928"/>
                  <a:pt x="1765300" y="2616200"/>
                </a:cubicBezTo>
                <a:cubicBezTo>
                  <a:pt x="1760414" y="2622063"/>
                  <a:pt x="1752600" y="2624667"/>
                  <a:pt x="1746250" y="2628900"/>
                </a:cubicBezTo>
                <a:cubicBezTo>
                  <a:pt x="1744133" y="2635250"/>
                  <a:pt x="1743221" y="2642138"/>
                  <a:pt x="1739900" y="2647950"/>
                </a:cubicBezTo>
                <a:cubicBezTo>
                  <a:pt x="1728240" y="2668354"/>
                  <a:pt x="1711844" y="2682356"/>
                  <a:pt x="1695450" y="2698750"/>
                </a:cubicBezTo>
                <a:cubicBezTo>
                  <a:pt x="1687207" y="2723480"/>
                  <a:pt x="1693833" y="2713067"/>
                  <a:pt x="1676400" y="27305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2396" y="1928802"/>
            <a:ext cx="4148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사용자가 버튼을 클릭하면</a:t>
            </a:r>
            <a:endParaRPr lang="en-US" altLang="ko-KR" sz="1200" dirty="0" smtClean="0"/>
          </a:p>
          <a:p>
            <a:r>
              <a:rPr lang="en-US" altLang="ko-KR" sz="1200" dirty="0" smtClean="0"/>
              <a:t>2.JVM</a:t>
            </a:r>
            <a:r>
              <a:rPr lang="ko-KR" altLang="en-US" sz="1200" dirty="0" smtClean="0"/>
              <a:t>이 </a:t>
            </a:r>
            <a:r>
              <a:rPr lang="ko-KR" altLang="en-US" sz="1200" b="1" dirty="0" smtClean="0"/>
              <a:t>이벤트 객체에</a:t>
            </a:r>
            <a:r>
              <a:rPr lang="ko-KR" altLang="en-US" sz="1200" dirty="0" smtClean="0"/>
              <a:t> 등록 버튼인지를 판단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등록된 버튼이 아니면 무시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등록된 버튼 이라면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event </a:t>
            </a:r>
            <a:r>
              <a:rPr lang="ko-KR" altLang="en-US" sz="1200" dirty="0" smtClean="0"/>
              <a:t>객체를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생성하고</a:t>
            </a:r>
            <a:r>
              <a:rPr lang="en-US" altLang="ko-KR" sz="1200" b="1" dirty="0" smtClean="0"/>
              <a:t>Override</a:t>
            </a:r>
            <a:r>
              <a:rPr lang="ko-KR" altLang="en-US" sz="1200" b="1" dirty="0" smtClean="0"/>
              <a:t>된 </a:t>
            </a:r>
            <a:r>
              <a:rPr lang="en-US" altLang="ko-KR" sz="1200" b="1" dirty="0" smtClean="0"/>
              <a:t>method</a:t>
            </a:r>
            <a:r>
              <a:rPr lang="ko-KR" altLang="en-US" sz="1200" b="1" dirty="0" smtClean="0"/>
              <a:t>를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호출</a:t>
            </a:r>
            <a:r>
              <a:rPr lang="ko-KR" altLang="en-US" sz="1200" dirty="0" smtClean="0"/>
              <a:t>하면서 </a:t>
            </a:r>
            <a:r>
              <a:rPr lang="en-US" altLang="ko-KR" sz="1200" dirty="0" smtClean="0"/>
              <a:t>event</a:t>
            </a:r>
            <a:r>
              <a:rPr lang="ko-KR" altLang="en-US" sz="1200" dirty="0" smtClean="0"/>
              <a:t>객체를 </a:t>
            </a:r>
            <a:r>
              <a:rPr lang="en-US" altLang="ko-KR" sz="1200" dirty="0" smtClean="0"/>
              <a:t>arguments</a:t>
            </a:r>
            <a:r>
              <a:rPr lang="ko-KR" altLang="en-US" sz="1200" dirty="0" smtClean="0"/>
              <a:t>로 입력해준다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6546850" y="1860550"/>
            <a:ext cx="755650" cy="1270000"/>
          </a:xfrm>
          <a:custGeom>
            <a:avLst/>
            <a:gdLst>
              <a:gd name="connsiteX0" fmla="*/ 755650 w 755650"/>
              <a:gd name="connsiteY0" fmla="*/ 1270000 h 1270000"/>
              <a:gd name="connsiteX1" fmla="*/ 698500 w 755650"/>
              <a:gd name="connsiteY1" fmla="*/ 1206500 h 1270000"/>
              <a:gd name="connsiteX2" fmla="*/ 641350 w 755650"/>
              <a:gd name="connsiteY2" fmla="*/ 1168400 h 1270000"/>
              <a:gd name="connsiteX3" fmla="*/ 577850 w 755650"/>
              <a:gd name="connsiteY3" fmla="*/ 1104900 h 1270000"/>
              <a:gd name="connsiteX4" fmla="*/ 558800 w 755650"/>
              <a:gd name="connsiteY4" fmla="*/ 1085850 h 1270000"/>
              <a:gd name="connsiteX5" fmla="*/ 533400 w 755650"/>
              <a:gd name="connsiteY5" fmla="*/ 1054100 h 1270000"/>
              <a:gd name="connsiteX6" fmla="*/ 482600 w 755650"/>
              <a:gd name="connsiteY6" fmla="*/ 1022350 h 1270000"/>
              <a:gd name="connsiteX7" fmla="*/ 463550 w 755650"/>
              <a:gd name="connsiteY7" fmla="*/ 996950 h 1270000"/>
              <a:gd name="connsiteX8" fmla="*/ 450850 w 755650"/>
              <a:gd name="connsiteY8" fmla="*/ 977900 h 1270000"/>
              <a:gd name="connsiteX9" fmla="*/ 431800 w 755650"/>
              <a:gd name="connsiteY9" fmla="*/ 958850 h 1270000"/>
              <a:gd name="connsiteX10" fmla="*/ 425450 w 755650"/>
              <a:gd name="connsiteY10" fmla="*/ 939800 h 1270000"/>
              <a:gd name="connsiteX11" fmla="*/ 406400 w 755650"/>
              <a:gd name="connsiteY11" fmla="*/ 927100 h 1270000"/>
              <a:gd name="connsiteX12" fmla="*/ 387350 w 755650"/>
              <a:gd name="connsiteY12" fmla="*/ 908050 h 1270000"/>
              <a:gd name="connsiteX13" fmla="*/ 374650 w 755650"/>
              <a:gd name="connsiteY13" fmla="*/ 889000 h 1270000"/>
              <a:gd name="connsiteX14" fmla="*/ 361950 w 755650"/>
              <a:gd name="connsiteY14" fmla="*/ 863600 h 1270000"/>
              <a:gd name="connsiteX15" fmla="*/ 342900 w 755650"/>
              <a:gd name="connsiteY15" fmla="*/ 850900 h 1270000"/>
              <a:gd name="connsiteX16" fmla="*/ 323850 w 755650"/>
              <a:gd name="connsiteY16" fmla="*/ 825500 h 1270000"/>
              <a:gd name="connsiteX17" fmla="*/ 304800 w 755650"/>
              <a:gd name="connsiteY17" fmla="*/ 806450 h 1270000"/>
              <a:gd name="connsiteX18" fmla="*/ 285750 w 755650"/>
              <a:gd name="connsiteY18" fmla="*/ 774700 h 1270000"/>
              <a:gd name="connsiteX19" fmla="*/ 266700 w 755650"/>
              <a:gd name="connsiteY19" fmla="*/ 755650 h 1270000"/>
              <a:gd name="connsiteX20" fmla="*/ 254000 w 755650"/>
              <a:gd name="connsiteY20" fmla="*/ 736600 h 1270000"/>
              <a:gd name="connsiteX21" fmla="*/ 234950 w 755650"/>
              <a:gd name="connsiteY21" fmla="*/ 717550 h 1270000"/>
              <a:gd name="connsiteX22" fmla="*/ 190500 w 755650"/>
              <a:gd name="connsiteY22" fmla="*/ 647700 h 1270000"/>
              <a:gd name="connsiteX23" fmla="*/ 158750 w 755650"/>
              <a:gd name="connsiteY23" fmla="*/ 603250 h 1270000"/>
              <a:gd name="connsiteX24" fmla="*/ 152400 w 755650"/>
              <a:gd name="connsiteY24" fmla="*/ 584200 h 1270000"/>
              <a:gd name="connsiteX25" fmla="*/ 120650 w 755650"/>
              <a:gd name="connsiteY25" fmla="*/ 533400 h 1270000"/>
              <a:gd name="connsiteX26" fmla="*/ 114300 w 755650"/>
              <a:gd name="connsiteY26" fmla="*/ 508000 h 1270000"/>
              <a:gd name="connsiteX27" fmla="*/ 101600 w 755650"/>
              <a:gd name="connsiteY27" fmla="*/ 488950 h 1270000"/>
              <a:gd name="connsiteX28" fmla="*/ 82550 w 755650"/>
              <a:gd name="connsiteY28" fmla="*/ 457200 h 1270000"/>
              <a:gd name="connsiteX29" fmla="*/ 69850 w 755650"/>
              <a:gd name="connsiteY29" fmla="*/ 438150 h 1270000"/>
              <a:gd name="connsiteX30" fmla="*/ 38100 w 755650"/>
              <a:gd name="connsiteY30" fmla="*/ 374650 h 1270000"/>
              <a:gd name="connsiteX31" fmla="*/ 25400 w 755650"/>
              <a:gd name="connsiteY31" fmla="*/ 349250 h 1270000"/>
              <a:gd name="connsiteX32" fmla="*/ 19050 w 755650"/>
              <a:gd name="connsiteY32" fmla="*/ 317500 h 1270000"/>
              <a:gd name="connsiteX33" fmla="*/ 6350 w 755650"/>
              <a:gd name="connsiteY33" fmla="*/ 285750 h 1270000"/>
              <a:gd name="connsiteX34" fmla="*/ 0 w 755650"/>
              <a:gd name="connsiteY34" fmla="*/ 241300 h 1270000"/>
              <a:gd name="connsiteX35" fmla="*/ 6350 w 755650"/>
              <a:gd name="connsiteY35" fmla="*/ 50800 h 1270000"/>
              <a:gd name="connsiteX36" fmla="*/ 12700 w 755650"/>
              <a:gd name="connsiteY36" fmla="*/ 31750 h 1270000"/>
              <a:gd name="connsiteX37" fmla="*/ 69850 w 755650"/>
              <a:gd name="connsiteY37" fmla="*/ 0 h 1270000"/>
              <a:gd name="connsiteX38" fmla="*/ 139700 w 755650"/>
              <a:gd name="connsiteY38" fmla="*/ 12700 h 1270000"/>
              <a:gd name="connsiteX39" fmla="*/ 184150 w 755650"/>
              <a:gd name="connsiteY39" fmla="*/ 69850 h 1270000"/>
              <a:gd name="connsiteX40" fmla="*/ 190500 w 755650"/>
              <a:gd name="connsiteY40" fmla="*/ 88900 h 1270000"/>
              <a:gd name="connsiteX41" fmla="*/ 209550 w 755650"/>
              <a:gd name="connsiteY41" fmla="*/ 107950 h 1270000"/>
              <a:gd name="connsiteX42" fmla="*/ 215900 w 755650"/>
              <a:gd name="connsiteY42" fmla="*/ 127000 h 1270000"/>
              <a:gd name="connsiteX43" fmla="*/ 234950 w 755650"/>
              <a:gd name="connsiteY43" fmla="*/ 1524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55650" h="1270000">
                <a:moveTo>
                  <a:pt x="755650" y="1270000"/>
                </a:moveTo>
                <a:cubicBezTo>
                  <a:pt x="738589" y="1244408"/>
                  <a:pt x="728408" y="1226439"/>
                  <a:pt x="698500" y="1206500"/>
                </a:cubicBezTo>
                <a:cubicBezTo>
                  <a:pt x="679450" y="1193800"/>
                  <a:pt x="657539" y="1184589"/>
                  <a:pt x="641350" y="1168400"/>
                </a:cubicBezTo>
                <a:lnTo>
                  <a:pt x="577850" y="1104900"/>
                </a:lnTo>
                <a:cubicBezTo>
                  <a:pt x="571500" y="1098550"/>
                  <a:pt x="564410" y="1092862"/>
                  <a:pt x="558800" y="1085850"/>
                </a:cubicBezTo>
                <a:cubicBezTo>
                  <a:pt x="550333" y="1075267"/>
                  <a:pt x="542984" y="1063684"/>
                  <a:pt x="533400" y="1054100"/>
                </a:cubicBezTo>
                <a:cubicBezTo>
                  <a:pt x="516914" y="1037614"/>
                  <a:pt x="502720" y="1032410"/>
                  <a:pt x="482600" y="1022350"/>
                </a:cubicBezTo>
                <a:cubicBezTo>
                  <a:pt x="476250" y="1013883"/>
                  <a:pt x="469701" y="1005562"/>
                  <a:pt x="463550" y="996950"/>
                </a:cubicBezTo>
                <a:cubicBezTo>
                  <a:pt x="459114" y="990740"/>
                  <a:pt x="455736" y="983763"/>
                  <a:pt x="450850" y="977900"/>
                </a:cubicBezTo>
                <a:cubicBezTo>
                  <a:pt x="445101" y="971001"/>
                  <a:pt x="438150" y="965200"/>
                  <a:pt x="431800" y="958850"/>
                </a:cubicBezTo>
                <a:cubicBezTo>
                  <a:pt x="429683" y="952500"/>
                  <a:pt x="429631" y="945027"/>
                  <a:pt x="425450" y="939800"/>
                </a:cubicBezTo>
                <a:cubicBezTo>
                  <a:pt x="420682" y="933841"/>
                  <a:pt x="412263" y="931986"/>
                  <a:pt x="406400" y="927100"/>
                </a:cubicBezTo>
                <a:cubicBezTo>
                  <a:pt x="399501" y="921351"/>
                  <a:pt x="393099" y="914949"/>
                  <a:pt x="387350" y="908050"/>
                </a:cubicBezTo>
                <a:cubicBezTo>
                  <a:pt x="382464" y="902187"/>
                  <a:pt x="378436" y="895626"/>
                  <a:pt x="374650" y="889000"/>
                </a:cubicBezTo>
                <a:cubicBezTo>
                  <a:pt x="369954" y="880781"/>
                  <a:pt x="368010" y="870872"/>
                  <a:pt x="361950" y="863600"/>
                </a:cubicBezTo>
                <a:cubicBezTo>
                  <a:pt x="357064" y="857737"/>
                  <a:pt x="348296" y="856296"/>
                  <a:pt x="342900" y="850900"/>
                </a:cubicBezTo>
                <a:cubicBezTo>
                  <a:pt x="335416" y="843416"/>
                  <a:pt x="330738" y="833535"/>
                  <a:pt x="323850" y="825500"/>
                </a:cubicBezTo>
                <a:cubicBezTo>
                  <a:pt x="318006" y="818682"/>
                  <a:pt x="310188" y="813634"/>
                  <a:pt x="304800" y="806450"/>
                </a:cubicBezTo>
                <a:cubicBezTo>
                  <a:pt x="297395" y="796576"/>
                  <a:pt x="293155" y="784574"/>
                  <a:pt x="285750" y="774700"/>
                </a:cubicBezTo>
                <a:cubicBezTo>
                  <a:pt x="280362" y="767516"/>
                  <a:pt x="272449" y="762549"/>
                  <a:pt x="266700" y="755650"/>
                </a:cubicBezTo>
                <a:cubicBezTo>
                  <a:pt x="261814" y="749787"/>
                  <a:pt x="258886" y="742463"/>
                  <a:pt x="254000" y="736600"/>
                </a:cubicBezTo>
                <a:cubicBezTo>
                  <a:pt x="248251" y="729701"/>
                  <a:pt x="240463" y="724639"/>
                  <a:pt x="234950" y="717550"/>
                </a:cubicBezTo>
                <a:cubicBezTo>
                  <a:pt x="209073" y="684279"/>
                  <a:pt x="212253" y="680330"/>
                  <a:pt x="190500" y="647700"/>
                </a:cubicBezTo>
                <a:cubicBezTo>
                  <a:pt x="184747" y="639071"/>
                  <a:pt x="164430" y="614609"/>
                  <a:pt x="158750" y="603250"/>
                </a:cubicBezTo>
                <a:cubicBezTo>
                  <a:pt x="155757" y="597263"/>
                  <a:pt x="155037" y="590352"/>
                  <a:pt x="152400" y="584200"/>
                </a:cubicBezTo>
                <a:cubicBezTo>
                  <a:pt x="140778" y="557082"/>
                  <a:pt x="138883" y="557710"/>
                  <a:pt x="120650" y="533400"/>
                </a:cubicBezTo>
                <a:cubicBezTo>
                  <a:pt x="118533" y="524933"/>
                  <a:pt x="117738" y="516022"/>
                  <a:pt x="114300" y="508000"/>
                </a:cubicBezTo>
                <a:cubicBezTo>
                  <a:pt x="111294" y="500985"/>
                  <a:pt x="105645" y="495422"/>
                  <a:pt x="101600" y="488950"/>
                </a:cubicBezTo>
                <a:cubicBezTo>
                  <a:pt x="95059" y="478484"/>
                  <a:pt x="89091" y="467666"/>
                  <a:pt x="82550" y="457200"/>
                </a:cubicBezTo>
                <a:cubicBezTo>
                  <a:pt x="78505" y="450728"/>
                  <a:pt x="73468" y="444870"/>
                  <a:pt x="69850" y="438150"/>
                </a:cubicBezTo>
                <a:cubicBezTo>
                  <a:pt x="58630" y="417314"/>
                  <a:pt x="48683" y="395817"/>
                  <a:pt x="38100" y="374650"/>
                </a:cubicBezTo>
                <a:lnTo>
                  <a:pt x="25400" y="349250"/>
                </a:lnTo>
                <a:cubicBezTo>
                  <a:pt x="23283" y="338667"/>
                  <a:pt x="22151" y="327838"/>
                  <a:pt x="19050" y="317500"/>
                </a:cubicBezTo>
                <a:cubicBezTo>
                  <a:pt x="15775" y="306582"/>
                  <a:pt x="9115" y="296808"/>
                  <a:pt x="6350" y="285750"/>
                </a:cubicBezTo>
                <a:cubicBezTo>
                  <a:pt x="2720" y="271230"/>
                  <a:pt x="2117" y="256117"/>
                  <a:pt x="0" y="241300"/>
                </a:cubicBezTo>
                <a:cubicBezTo>
                  <a:pt x="2117" y="177800"/>
                  <a:pt x="2506" y="114219"/>
                  <a:pt x="6350" y="50800"/>
                </a:cubicBezTo>
                <a:cubicBezTo>
                  <a:pt x="6755" y="44119"/>
                  <a:pt x="7967" y="36483"/>
                  <a:pt x="12700" y="31750"/>
                </a:cubicBezTo>
                <a:cubicBezTo>
                  <a:pt x="34535" y="9915"/>
                  <a:pt x="45895" y="7985"/>
                  <a:pt x="69850" y="0"/>
                </a:cubicBezTo>
                <a:cubicBezTo>
                  <a:pt x="72004" y="269"/>
                  <a:pt x="126146" y="3664"/>
                  <a:pt x="139700" y="12700"/>
                </a:cubicBezTo>
                <a:cubicBezTo>
                  <a:pt x="153789" y="22092"/>
                  <a:pt x="180546" y="59037"/>
                  <a:pt x="184150" y="69850"/>
                </a:cubicBezTo>
                <a:cubicBezTo>
                  <a:pt x="186267" y="76200"/>
                  <a:pt x="186787" y="83331"/>
                  <a:pt x="190500" y="88900"/>
                </a:cubicBezTo>
                <a:cubicBezTo>
                  <a:pt x="195481" y="96372"/>
                  <a:pt x="203200" y="101600"/>
                  <a:pt x="209550" y="107950"/>
                </a:cubicBezTo>
                <a:cubicBezTo>
                  <a:pt x="211667" y="114300"/>
                  <a:pt x="212187" y="121431"/>
                  <a:pt x="215900" y="127000"/>
                </a:cubicBezTo>
                <a:cubicBezTo>
                  <a:pt x="236447" y="157820"/>
                  <a:pt x="234950" y="134648"/>
                  <a:pt x="234950" y="152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3257550" y="2433646"/>
            <a:ext cx="5937250" cy="2919404"/>
          </a:xfrm>
          <a:custGeom>
            <a:avLst/>
            <a:gdLst>
              <a:gd name="connsiteX0" fmla="*/ 5918200 w 5937250"/>
              <a:gd name="connsiteY0" fmla="*/ 227004 h 2919404"/>
              <a:gd name="connsiteX1" fmla="*/ 5924550 w 5937250"/>
              <a:gd name="connsiteY1" fmla="*/ 588954 h 2919404"/>
              <a:gd name="connsiteX2" fmla="*/ 5930900 w 5937250"/>
              <a:gd name="connsiteY2" fmla="*/ 620704 h 2919404"/>
              <a:gd name="connsiteX3" fmla="*/ 5937250 w 5937250"/>
              <a:gd name="connsiteY3" fmla="*/ 690554 h 2919404"/>
              <a:gd name="connsiteX4" fmla="*/ 5924550 w 5937250"/>
              <a:gd name="connsiteY4" fmla="*/ 1649404 h 2919404"/>
              <a:gd name="connsiteX5" fmla="*/ 5911850 w 5937250"/>
              <a:gd name="connsiteY5" fmla="*/ 1687504 h 2919404"/>
              <a:gd name="connsiteX6" fmla="*/ 5905500 w 5937250"/>
              <a:gd name="connsiteY6" fmla="*/ 1719254 h 2919404"/>
              <a:gd name="connsiteX7" fmla="*/ 5899150 w 5937250"/>
              <a:gd name="connsiteY7" fmla="*/ 1744654 h 2919404"/>
              <a:gd name="connsiteX8" fmla="*/ 5892800 w 5937250"/>
              <a:gd name="connsiteY8" fmla="*/ 1795454 h 2919404"/>
              <a:gd name="connsiteX9" fmla="*/ 5867400 w 5937250"/>
              <a:gd name="connsiteY9" fmla="*/ 1852604 h 2919404"/>
              <a:gd name="connsiteX10" fmla="*/ 5854700 w 5937250"/>
              <a:gd name="connsiteY10" fmla="*/ 1884354 h 2919404"/>
              <a:gd name="connsiteX11" fmla="*/ 5822950 w 5937250"/>
              <a:gd name="connsiteY11" fmla="*/ 1973254 h 2919404"/>
              <a:gd name="connsiteX12" fmla="*/ 5803900 w 5937250"/>
              <a:gd name="connsiteY12" fmla="*/ 1998654 h 2919404"/>
              <a:gd name="connsiteX13" fmla="*/ 5784850 w 5937250"/>
              <a:gd name="connsiteY13" fmla="*/ 2087554 h 2919404"/>
              <a:gd name="connsiteX14" fmla="*/ 5715000 w 5937250"/>
              <a:gd name="connsiteY14" fmla="*/ 2182804 h 2919404"/>
              <a:gd name="connsiteX15" fmla="*/ 5670550 w 5937250"/>
              <a:gd name="connsiteY15" fmla="*/ 2239954 h 2919404"/>
              <a:gd name="connsiteX16" fmla="*/ 5638800 w 5937250"/>
              <a:gd name="connsiteY16" fmla="*/ 2290754 h 2919404"/>
              <a:gd name="connsiteX17" fmla="*/ 5575300 w 5937250"/>
              <a:gd name="connsiteY17" fmla="*/ 2379654 h 2919404"/>
              <a:gd name="connsiteX18" fmla="*/ 5511800 w 5937250"/>
              <a:gd name="connsiteY18" fmla="*/ 2430454 h 2919404"/>
              <a:gd name="connsiteX19" fmla="*/ 5461000 w 5937250"/>
              <a:gd name="connsiteY19" fmla="*/ 2474904 h 2919404"/>
              <a:gd name="connsiteX20" fmla="*/ 5397500 w 5937250"/>
              <a:gd name="connsiteY20" fmla="*/ 2519354 h 2919404"/>
              <a:gd name="connsiteX21" fmla="*/ 5353050 w 5937250"/>
              <a:gd name="connsiteY21" fmla="*/ 2570154 h 2919404"/>
              <a:gd name="connsiteX22" fmla="*/ 5289550 w 5937250"/>
              <a:gd name="connsiteY22" fmla="*/ 2640004 h 2919404"/>
              <a:gd name="connsiteX23" fmla="*/ 5251450 w 5937250"/>
              <a:gd name="connsiteY23" fmla="*/ 2659054 h 2919404"/>
              <a:gd name="connsiteX24" fmla="*/ 5213350 w 5937250"/>
              <a:gd name="connsiteY24" fmla="*/ 2684454 h 2919404"/>
              <a:gd name="connsiteX25" fmla="*/ 5187950 w 5937250"/>
              <a:gd name="connsiteY25" fmla="*/ 2697154 h 2919404"/>
              <a:gd name="connsiteX26" fmla="*/ 5162550 w 5937250"/>
              <a:gd name="connsiteY26" fmla="*/ 2716204 h 2919404"/>
              <a:gd name="connsiteX27" fmla="*/ 5124450 w 5937250"/>
              <a:gd name="connsiteY27" fmla="*/ 2735254 h 2919404"/>
              <a:gd name="connsiteX28" fmla="*/ 5105400 w 5937250"/>
              <a:gd name="connsiteY28" fmla="*/ 2754304 h 2919404"/>
              <a:gd name="connsiteX29" fmla="*/ 5073650 w 5937250"/>
              <a:gd name="connsiteY29" fmla="*/ 2767004 h 2919404"/>
              <a:gd name="connsiteX30" fmla="*/ 5022850 w 5937250"/>
              <a:gd name="connsiteY30" fmla="*/ 2798754 h 2919404"/>
              <a:gd name="connsiteX31" fmla="*/ 5003800 w 5937250"/>
              <a:gd name="connsiteY31" fmla="*/ 2811454 h 2919404"/>
              <a:gd name="connsiteX32" fmla="*/ 4921250 w 5937250"/>
              <a:gd name="connsiteY32" fmla="*/ 2843204 h 2919404"/>
              <a:gd name="connsiteX33" fmla="*/ 4895850 w 5937250"/>
              <a:gd name="connsiteY33" fmla="*/ 2862254 h 2919404"/>
              <a:gd name="connsiteX34" fmla="*/ 4857750 w 5937250"/>
              <a:gd name="connsiteY34" fmla="*/ 2874954 h 2919404"/>
              <a:gd name="connsiteX35" fmla="*/ 4775200 w 5937250"/>
              <a:gd name="connsiteY35" fmla="*/ 2894004 h 2919404"/>
              <a:gd name="connsiteX36" fmla="*/ 4743450 w 5937250"/>
              <a:gd name="connsiteY36" fmla="*/ 2900354 h 2919404"/>
              <a:gd name="connsiteX37" fmla="*/ 4616450 w 5937250"/>
              <a:gd name="connsiteY37" fmla="*/ 2919404 h 2919404"/>
              <a:gd name="connsiteX38" fmla="*/ 4298950 w 5937250"/>
              <a:gd name="connsiteY38" fmla="*/ 2913054 h 2919404"/>
              <a:gd name="connsiteX39" fmla="*/ 4273550 w 5937250"/>
              <a:gd name="connsiteY39" fmla="*/ 2906704 h 2919404"/>
              <a:gd name="connsiteX40" fmla="*/ 4210050 w 5937250"/>
              <a:gd name="connsiteY40" fmla="*/ 2881304 h 2919404"/>
              <a:gd name="connsiteX41" fmla="*/ 4146550 w 5937250"/>
              <a:gd name="connsiteY41" fmla="*/ 2862254 h 2919404"/>
              <a:gd name="connsiteX42" fmla="*/ 4108450 w 5937250"/>
              <a:gd name="connsiteY42" fmla="*/ 2843204 h 2919404"/>
              <a:gd name="connsiteX43" fmla="*/ 4057650 w 5937250"/>
              <a:gd name="connsiteY43" fmla="*/ 2830504 h 2919404"/>
              <a:gd name="connsiteX44" fmla="*/ 3981450 w 5937250"/>
              <a:gd name="connsiteY44" fmla="*/ 2811454 h 2919404"/>
              <a:gd name="connsiteX45" fmla="*/ 3905250 w 5937250"/>
              <a:gd name="connsiteY45" fmla="*/ 2779704 h 2919404"/>
              <a:gd name="connsiteX46" fmla="*/ 3854450 w 5937250"/>
              <a:gd name="connsiteY46" fmla="*/ 2754304 h 2919404"/>
              <a:gd name="connsiteX47" fmla="*/ 3835400 w 5937250"/>
              <a:gd name="connsiteY47" fmla="*/ 2735254 h 2919404"/>
              <a:gd name="connsiteX48" fmla="*/ 3803650 w 5937250"/>
              <a:gd name="connsiteY48" fmla="*/ 2709854 h 2919404"/>
              <a:gd name="connsiteX49" fmla="*/ 3771900 w 5937250"/>
              <a:gd name="connsiteY49" fmla="*/ 2652704 h 2919404"/>
              <a:gd name="connsiteX50" fmla="*/ 3740150 w 5937250"/>
              <a:gd name="connsiteY50" fmla="*/ 2614604 h 2919404"/>
              <a:gd name="connsiteX51" fmla="*/ 3695700 w 5937250"/>
              <a:gd name="connsiteY51" fmla="*/ 2551104 h 2919404"/>
              <a:gd name="connsiteX52" fmla="*/ 3670300 w 5937250"/>
              <a:gd name="connsiteY52" fmla="*/ 2525704 h 2919404"/>
              <a:gd name="connsiteX53" fmla="*/ 3644900 w 5937250"/>
              <a:gd name="connsiteY53" fmla="*/ 2481254 h 2919404"/>
              <a:gd name="connsiteX54" fmla="*/ 3619500 w 5937250"/>
              <a:gd name="connsiteY54" fmla="*/ 2455854 h 2919404"/>
              <a:gd name="connsiteX55" fmla="*/ 3606800 w 5937250"/>
              <a:gd name="connsiteY55" fmla="*/ 2430454 h 2919404"/>
              <a:gd name="connsiteX56" fmla="*/ 3556000 w 5937250"/>
              <a:gd name="connsiteY56" fmla="*/ 2386004 h 2919404"/>
              <a:gd name="connsiteX57" fmla="*/ 3524250 w 5937250"/>
              <a:gd name="connsiteY57" fmla="*/ 2328854 h 2919404"/>
              <a:gd name="connsiteX58" fmla="*/ 3467100 w 5937250"/>
              <a:gd name="connsiteY58" fmla="*/ 2271704 h 2919404"/>
              <a:gd name="connsiteX59" fmla="*/ 3429000 w 5937250"/>
              <a:gd name="connsiteY59" fmla="*/ 2227254 h 2919404"/>
              <a:gd name="connsiteX60" fmla="*/ 3416300 w 5937250"/>
              <a:gd name="connsiteY60" fmla="*/ 2208204 h 2919404"/>
              <a:gd name="connsiteX61" fmla="*/ 3365500 w 5937250"/>
              <a:gd name="connsiteY61" fmla="*/ 2163754 h 2919404"/>
              <a:gd name="connsiteX62" fmla="*/ 3346450 w 5937250"/>
              <a:gd name="connsiteY62" fmla="*/ 2151054 h 2919404"/>
              <a:gd name="connsiteX63" fmla="*/ 3270250 w 5937250"/>
              <a:gd name="connsiteY63" fmla="*/ 2087554 h 2919404"/>
              <a:gd name="connsiteX64" fmla="*/ 3194050 w 5937250"/>
              <a:gd name="connsiteY64" fmla="*/ 2043104 h 2919404"/>
              <a:gd name="connsiteX65" fmla="*/ 3143250 w 5937250"/>
              <a:gd name="connsiteY65" fmla="*/ 2011354 h 2919404"/>
              <a:gd name="connsiteX66" fmla="*/ 3124200 w 5937250"/>
              <a:gd name="connsiteY66" fmla="*/ 1992304 h 2919404"/>
              <a:gd name="connsiteX67" fmla="*/ 3016250 w 5937250"/>
              <a:gd name="connsiteY67" fmla="*/ 1947854 h 2919404"/>
              <a:gd name="connsiteX68" fmla="*/ 2984500 w 5937250"/>
              <a:gd name="connsiteY68" fmla="*/ 1941504 h 2919404"/>
              <a:gd name="connsiteX69" fmla="*/ 2965450 w 5937250"/>
              <a:gd name="connsiteY69" fmla="*/ 1935154 h 2919404"/>
              <a:gd name="connsiteX70" fmla="*/ 2946400 w 5937250"/>
              <a:gd name="connsiteY70" fmla="*/ 1922454 h 2919404"/>
              <a:gd name="connsiteX71" fmla="*/ 2882900 w 5937250"/>
              <a:gd name="connsiteY71" fmla="*/ 1909754 h 2919404"/>
              <a:gd name="connsiteX72" fmla="*/ 2800350 w 5937250"/>
              <a:gd name="connsiteY72" fmla="*/ 1884354 h 2919404"/>
              <a:gd name="connsiteX73" fmla="*/ 2717800 w 5937250"/>
              <a:gd name="connsiteY73" fmla="*/ 1871654 h 2919404"/>
              <a:gd name="connsiteX74" fmla="*/ 2559050 w 5937250"/>
              <a:gd name="connsiteY74" fmla="*/ 1884354 h 2919404"/>
              <a:gd name="connsiteX75" fmla="*/ 2527300 w 5937250"/>
              <a:gd name="connsiteY75" fmla="*/ 1890704 h 2919404"/>
              <a:gd name="connsiteX76" fmla="*/ 2495550 w 5937250"/>
              <a:gd name="connsiteY76" fmla="*/ 1903404 h 2919404"/>
              <a:gd name="connsiteX77" fmla="*/ 2457450 w 5937250"/>
              <a:gd name="connsiteY77" fmla="*/ 1916104 h 2919404"/>
              <a:gd name="connsiteX78" fmla="*/ 2387600 w 5937250"/>
              <a:gd name="connsiteY78" fmla="*/ 1947854 h 2919404"/>
              <a:gd name="connsiteX79" fmla="*/ 2286000 w 5937250"/>
              <a:gd name="connsiteY79" fmla="*/ 2017704 h 2919404"/>
              <a:gd name="connsiteX80" fmla="*/ 2254250 w 5937250"/>
              <a:gd name="connsiteY80" fmla="*/ 2030404 h 2919404"/>
              <a:gd name="connsiteX81" fmla="*/ 2228850 w 5937250"/>
              <a:gd name="connsiteY81" fmla="*/ 2049454 h 2919404"/>
              <a:gd name="connsiteX82" fmla="*/ 2209800 w 5937250"/>
              <a:gd name="connsiteY82" fmla="*/ 2055804 h 2919404"/>
              <a:gd name="connsiteX83" fmla="*/ 2159000 w 5937250"/>
              <a:gd name="connsiteY83" fmla="*/ 2081204 h 2919404"/>
              <a:gd name="connsiteX84" fmla="*/ 2133600 w 5937250"/>
              <a:gd name="connsiteY84" fmla="*/ 2100254 h 2919404"/>
              <a:gd name="connsiteX85" fmla="*/ 2108200 w 5937250"/>
              <a:gd name="connsiteY85" fmla="*/ 2112954 h 2919404"/>
              <a:gd name="connsiteX86" fmla="*/ 2070100 w 5937250"/>
              <a:gd name="connsiteY86" fmla="*/ 2138354 h 2919404"/>
              <a:gd name="connsiteX87" fmla="*/ 2044700 w 5937250"/>
              <a:gd name="connsiteY87" fmla="*/ 2157404 h 2919404"/>
              <a:gd name="connsiteX88" fmla="*/ 2025650 w 5937250"/>
              <a:gd name="connsiteY88" fmla="*/ 2176454 h 2919404"/>
              <a:gd name="connsiteX89" fmla="*/ 2000250 w 5937250"/>
              <a:gd name="connsiteY89" fmla="*/ 2170104 h 2919404"/>
              <a:gd name="connsiteX90" fmla="*/ 1962150 w 5937250"/>
              <a:gd name="connsiteY90" fmla="*/ 2144704 h 2919404"/>
              <a:gd name="connsiteX91" fmla="*/ 1930400 w 5937250"/>
              <a:gd name="connsiteY91" fmla="*/ 2125654 h 2919404"/>
              <a:gd name="connsiteX92" fmla="*/ 1892300 w 5937250"/>
              <a:gd name="connsiteY92" fmla="*/ 2100254 h 2919404"/>
              <a:gd name="connsiteX93" fmla="*/ 1866900 w 5937250"/>
              <a:gd name="connsiteY93" fmla="*/ 2087554 h 2919404"/>
              <a:gd name="connsiteX94" fmla="*/ 1841500 w 5937250"/>
              <a:gd name="connsiteY94" fmla="*/ 2062154 h 2919404"/>
              <a:gd name="connsiteX95" fmla="*/ 1816100 w 5937250"/>
              <a:gd name="connsiteY95" fmla="*/ 2049454 h 2919404"/>
              <a:gd name="connsiteX96" fmla="*/ 1771650 w 5937250"/>
              <a:gd name="connsiteY96" fmla="*/ 2024054 h 2919404"/>
              <a:gd name="connsiteX97" fmla="*/ 1752600 w 5937250"/>
              <a:gd name="connsiteY97" fmla="*/ 2005004 h 2919404"/>
              <a:gd name="connsiteX98" fmla="*/ 1714500 w 5937250"/>
              <a:gd name="connsiteY98" fmla="*/ 1973254 h 2919404"/>
              <a:gd name="connsiteX99" fmla="*/ 1701800 w 5937250"/>
              <a:gd name="connsiteY99" fmla="*/ 1954204 h 2919404"/>
              <a:gd name="connsiteX100" fmla="*/ 1682750 w 5937250"/>
              <a:gd name="connsiteY100" fmla="*/ 1935154 h 2919404"/>
              <a:gd name="connsiteX101" fmla="*/ 1670050 w 5937250"/>
              <a:gd name="connsiteY101" fmla="*/ 1916104 h 2919404"/>
              <a:gd name="connsiteX102" fmla="*/ 1651000 w 5937250"/>
              <a:gd name="connsiteY102" fmla="*/ 1897054 h 2919404"/>
              <a:gd name="connsiteX103" fmla="*/ 1638300 w 5937250"/>
              <a:gd name="connsiteY103" fmla="*/ 1878004 h 2919404"/>
              <a:gd name="connsiteX104" fmla="*/ 1619250 w 5937250"/>
              <a:gd name="connsiteY104" fmla="*/ 1858954 h 2919404"/>
              <a:gd name="connsiteX105" fmla="*/ 1593850 w 5937250"/>
              <a:gd name="connsiteY105" fmla="*/ 1814504 h 2919404"/>
              <a:gd name="connsiteX106" fmla="*/ 1574800 w 5937250"/>
              <a:gd name="connsiteY106" fmla="*/ 1795454 h 2919404"/>
              <a:gd name="connsiteX107" fmla="*/ 1568450 w 5937250"/>
              <a:gd name="connsiteY107" fmla="*/ 1770054 h 2919404"/>
              <a:gd name="connsiteX108" fmla="*/ 1549400 w 5937250"/>
              <a:gd name="connsiteY108" fmla="*/ 1744654 h 2919404"/>
              <a:gd name="connsiteX109" fmla="*/ 1543050 w 5937250"/>
              <a:gd name="connsiteY109" fmla="*/ 1693854 h 2919404"/>
              <a:gd name="connsiteX110" fmla="*/ 1530350 w 5937250"/>
              <a:gd name="connsiteY110" fmla="*/ 1668454 h 2919404"/>
              <a:gd name="connsiteX111" fmla="*/ 1524000 w 5937250"/>
              <a:gd name="connsiteY111" fmla="*/ 1643054 h 2919404"/>
              <a:gd name="connsiteX112" fmla="*/ 1504950 w 5937250"/>
              <a:gd name="connsiteY112" fmla="*/ 1541454 h 2919404"/>
              <a:gd name="connsiteX113" fmla="*/ 1498600 w 5937250"/>
              <a:gd name="connsiteY113" fmla="*/ 1484304 h 2919404"/>
              <a:gd name="connsiteX114" fmla="*/ 1492250 w 5937250"/>
              <a:gd name="connsiteY114" fmla="*/ 1446204 h 2919404"/>
              <a:gd name="connsiteX115" fmla="*/ 1473200 w 5937250"/>
              <a:gd name="connsiteY115" fmla="*/ 1274754 h 2919404"/>
              <a:gd name="connsiteX116" fmla="*/ 1479550 w 5937250"/>
              <a:gd name="connsiteY116" fmla="*/ 969954 h 2919404"/>
              <a:gd name="connsiteX117" fmla="*/ 1485900 w 5937250"/>
              <a:gd name="connsiteY117" fmla="*/ 893754 h 2919404"/>
              <a:gd name="connsiteX118" fmla="*/ 1498600 w 5937250"/>
              <a:gd name="connsiteY118" fmla="*/ 868354 h 2919404"/>
              <a:gd name="connsiteX119" fmla="*/ 1504950 w 5937250"/>
              <a:gd name="connsiteY119" fmla="*/ 842954 h 2919404"/>
              <a:gd name="connsiteX120" fmla="*/ 1511300 w 5937250"/>
              <a:gd name="connsiteY120" fmla="*/ 785804 h 2919404"/>
              <a:gd name="connsiteX121" fmla="*/ 1524000 w 5937250"/>
              <a:gd name="connsiteY121" fmla="*/ 728654 h 2919404"/>
              <a:gd name="connsiteX122" fmla="*/ 1517650 w 5937250"/>
              <a:gd name="connsiteY122" fmla="*/ 449254 h 2919404"/>
              <a:gd name="connsiteX123" fmla="*/ 1511300 w 5937250"/>
              <a:gd name="connsiteY123" fmla="*/ 430204 h 2919404"/>
              <a:gd name="connsiteX124" fmla="*/ 1504950 w 5937250"/>
              <a:gd name="connsiteY124" fmla="*/ 398454 h 2919404"/>
              <a:gd name="connsiteX125" fmla="*/ 1473200 w 5937250"/>
              <a:gd name="connsiteY125" fmla="*/ 334954 h 2919404"/>
              <a:gd name="connsiteX126" fmla="*/ 1447800 w 5937250"/>
              <a:gd name="connsiteY126" fmla="*/ 284154 h 2919404"/>
              <a:gd name="connsiteX127" fmla="*/ 1409700 w 5937250"/>
              <a:gd name="connsiteY127" fmla="*/ 246054 h 2919404"/>
              <a:gd name="connsiteX128" fmla="*/ 1397000 w 5937250"/>
              <a:gd name="connsiteY128" fmla="*/ 220654 h 2919404"/>
              <a:gd name="connsiteX129" fmla="*/ 1377950 w 5937250"/>
              <a:gd name="connsiteY129" fmla="*/ 207954 h 2919404"/>
              <a:gd name="connsiteX130" fmla="*/ 1320800 w 5937250"/>
              <a:gd name="connsiteY130" fmla="*/ 163504 h 2919404"/>
              <a:gd name="connsiteX131" fmla="*/ 1282700 w 5937250"/>
              <a:gd name="connsiteY131" fmla="*/ 144454 h 2919404"/>
              <a:gd name="connsiteX132" fmla="*/ 1263650 w 5937250"/>
              <a:gd name="connsiteY132" fmla="*/ 138104 h 2919404"/>
              <a:gd name="connsiteX133" fmla="*/ 1231900 w 5937250"/>
              <a:gd name="connsiteY133" fmla="*/ 119054 h 2919404"/>
              <a:gd name="connsiteX134" fmla="*/ 1187450 w 5937250"/>
              <a:gd name="connsiteY134" fmla="*/ 112704 h 2919404"/>
              <a:gd name="connsiteX135" fmla="*/ 1168400 w 5937250"/>
              <a:gd name="connsiteY135" fmla="*/ 100004 h 2919404"/>
              <a:gd name="connsiteX136" fmla="*/ 1073150 w 5937250"/>
              <a:gd name="connsiteY136" fmla="*/ 87304 h 2919404"/>
              <a:gd name="connsiteX137" fmla="*/ 977900 w 5937250"/>
              <a:gd name="connsiteY137" fmla="*/ 68254 h 2919404"/>
              <a:gd name="connsiteX138" fmla="*/ 946150 w 5937250"/>
              <a:gd name="connsiteY138" fmla="*/ 61904 h 2919404"/>
              <a:gd name="connsiteX139" fmla="*/ 857250 w 5937250"/>
              <a:gd name="connsiteY139" fmla="*/ 49204 h 2919404"/>
              <a:gd name="connsiteX140" fmla="*/ 825500 w 5937250"/>
              <a:gd name="connsiteY140" fmla="*/ 42854 h 2919404"/>
              <a:gd name="connsiteX141" fmla="*/ 742950 w 5937250"/>
              <a:gd name="connsiteY141" fmla="*/ 36504 h 2919404"/>
              <a:gd name="connsiteX142" fmla="*/ 381000 w 5937250"/>
              <a:gd name="connsiteY142" fmla="*/ 30154 h 2919404"/>
              <a:gd name="connsiteX143" fmla="*/ 298450 w 5937250"/>
              <a:gd name="connsiteY143" fmla="*/ 55554 h 2919404"/>
              <a:gd name="connsiteX144" fmla="*/ 247650 w 5937250"/>
              <a:gd name="connsiteY144" fmla="*/ 80954 h 2919404"/>
              <a:gd name="connsiteX145" fmla="*/ 203200 w 5937250"/>
              <a:gd name="connsiteY145" fmla="*/ 106354 h 2919404"/>
              <a:gd name="connsiteX146" fmla="*/ 165100 w 5937250"/>
              <a:gd name="connsiteY146" fmla="*/ 131754 h 2919404"/>
              <a:gd name="connsiteX147" fmla="*/ 114300 w 5937250"/>
              <a:gd name="connsiteY147" fmla="*/ 157154 h 2919404"/>
              <a:gd name="connsiteX148" fmla="*/ 69850 w 5937250"/>
              <a:gd name="connsiteY148" fmla="*/ 188904 h 2919404"/>
              <a:gd name="connsiteX149" fmla="*/ 31750 w 5937250"/>
              <a:gd name="connsiteY149" fmla="*/ 214304 h 2919404"/>
              <a:gd name="connsiteX150" fmla="*/ 0 w 5937250"/>
              <a:gd name="connsiteY150" fmla="*/ 239704 h 291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5937250" h="2919404">
                <a:moveTo>
                  <a:pt x="5918200" y="227004"/>
                </a:moveTo>
                <a:cubicBezTo>
                  <a:pt x="5920317" y="347654"/>
                  <a:pt x="5920659" y="468348"/>
                  <a:pt x="5924550" y="588954"/>
                </a:cubicBezTo>
                <a:cubicBezTo>
                  <a:pt x="5924898" y="599741"/>
                  <a:pt x="5929561" y="609994"/>
                  <a:pt x="5930900" y="620704"/>
                </a:cubicBezTo>
                <a:cubicBezTo>
                  <a:pt x="5933800" y="643903"/>
                  <a:pt x="5935133" y="667271"/>
                  <a:pt x="5937250" y="690554"/>
                </a:cubicBezTo>
                <a:cubicBezTo>
                  <a:pt x="5933017" y="1010171"/>
                  <a:pt x="5932691" y="1329863"/>
                  <a:pt x="5924550" y="1649404"/>
                </a:cubicBezTo>
                <a:cubicBezTo>
                  <a:pt x="5924209" y="1662787"/>
                  <a:pt x="5915372" y="1674589"/>
                  <a:pt x="5911850" y="1687504"/>
                </a:cubicBezTo>
                <a:cubicBezTo>
                  <a:pt x="5909010" y="1697917"/>
                  <a:pt x="5907841" y="1708718"/>
                  <a:pt x="5905500" y="1719254"/>
                </a:cubicBezTo>
                <a:cubicBezTo>
                  <a:pt x="5903607" y="1727773"/>
                  <a:pt x="5900585" y="1736046"/>
                  <a:pt x="5899150" y="1744654"/>
                </a:cubicBezTo>
                <a:cubicBezTo>
                  <a:pt x="5896345" y="1761487"/>
                  <a:pt x="5896376" y="1778768"/>
                  <a:pt x="5892800" y="1795454"/>
                </a:cubicBezTo>
                <a:cubicBezTo>
                  <a:pt x="5880513" y="1852792"/>
                  <a:pt x="5885914" y="1815575"/>
                  <a:pt x="5867400" y="1852604"/>
                </a:cubicBezTo>
                <a:cubicBezTo>
                  <a:pt x="5862302" y="1862799"/>
                  <a:pt x="5858534" y="1873619"/>
                  <a:pt x="5854700" y="1884354"/>
                </a:cubicBezTo>
                <a:cubicBezTo>
                  <a:pt x="5852372" y="1890872"/>
                  <a:pt x="5831569" y="1957739"/>
                  <a:pt x="5822950" y="1973254"/>
                </a:cubicBezTo>
                <a:cubicBezTo>
                  <a:pt x="5817810" y="1982505"/>
                  <a:pt x="5810250" y="1990187"/>
                  <a:pt x="5803900" y="1998654"/>
                </a:cubicBezTo>
                <a:cubicBezTo>
                  <a:pt x="5797550" y="2028287"/>
                  <a:pt x="5793976" y="2058655"/>
                  <a:pt x="5784850" y="2087554"/>
                </a:cubicBezTo>
                <a:cubicBezTo>
                  <a:pt x="5777151" y="2111933"/>
                  <a:pt x="5717951" y="2176903"/>
                  <a:pt x="5715000" y="2182804"/>
                </a:cubicBezTo>
                <a:cubicBezTo>
                  <a:pt x="5695607" y="2221591"/>
                  <a:pt x="5708993" y="2201511"/>
                  <a:pt x="5670550" y="2239954"/>
                </a:cubicBezTo>
                <a:cubicBezTo>
                  <a:pt x="5657479" y="2279166"/>
                  <a:pt x="5673312" y="2238987"/>
                  <a:pt x="5638800" y="2290754"/>
                </a:cubicBezTo>
                <a:cubicBezTo>
                  <a:pt x="5605656" y="2340469"/>
                  <a:pt x="5622289" y="2335602"/>
                  <a:pt x="5575300" y="2379654"/>
                </a:cubicBezTo>
                <a:cubicBezTo>
                  <a:pt x="5555525" y="2398193"/>
                  <a:pt x="5526836" y="2407900"/>
                  <a:pt x="5511800" y="2430454"/>
                </a:cubicBezTo>
                <a:cubicBezTo>
                  <a:pt x="5485694" y="2469612"/>
                  <a:pt x="5515328" y="2430454"/>
                  <a:pt x="5461000" y="2474904"/>
                </a:cubicBezTo>
                <a:cubicBezTo>
                  <a:pt x="5403881" y="2521638"/>
                  <a:pt x="5456329" y="2495823"/>
                  <a:pt x="5397500" y="2519354"/>
                </a:cubicBezTo>
                <a:cubicBezTo>
                  <a:pt x="5363870" y="2569798"/>
                  <a:pt x="5414961" y="2495861"/>
                  <a:pt x="5353050" y="2570154"/>
                </a:cubicBezTo>
                <a:cubicBezTo>
                  <a:pt x="5317290" y="2613066"/>
                  <a:pt x="5332639" y="2612584"/>
                  <a:pt x="5289550" y="2640004"/>
                </a:cubicBezTo>
                <a:cubicBezTo>
                  <a:pt x="5277571" y="2647627"/>
                  <a:pt x="5263715" y="2651900"/>
                  <a:pt x="5251450" y="2659054"/>
                </a:cubicBezTo>
                <a:cubicBezTo>
                  <a:pt x="5238266" y="2666745"/>
                  <a:pt x="5226438" y="2676601"/>
                  <a:pt x="5213350" y="2684454"/>
                </a:cubicBezTo>
                <a:cubicBezTo>
                  <a:pt x="5205233" y="2689324"/>
                  <a:pt x="5195977" y="2692137"/>
                  <a:pt x="5187950" y="2697154"/>
                </a:cubicBezTo>
                <a:cubicBezTo>
                  <a:pt x="5178975" y="2702763"/>
                  <a:pt x="5171625" y="2710759"/>
                  <a:pt x="5162550" y="2716204"/>
                </a:cubicBezTo>
                <a:cubicBezTo>
                  <a:pt x="5150374" y="2723509"/>
                  <a:pt x="5136264" y="2727378"/>
                  <a:pt x="5124450" y="2735254"/>
                </a:cubicBezTo>
                <a:cubicBezTo>
                  <a:pt x="5116978" y="2740235"/>
                  <a:pt x="5113015" y="2749544"/>
                  <a:pt x="5105400" y="2754304"/>
                </a:cubicBezTo>
                <a:cubicBezTo>
                  <a:pt x="5095734" y="2760345"/>
                  <a:pt x="5083686" y="2761600"/>
                  <a:pt x="5073650" y="2767004"/>
                </a:cubicBezTo>
                <a:cubicBezTo>
                  <a:pt x="5056068" y="2776471"/>
                  <a:pt x="5039465" y="2787677"/>
                  <a:pt x="5022850" y="2798754"/>
                </a:cubicBezTo>
                <a:cubicBezTo>
                  <a:pt x="5016500" y="2802987"/>
                  <a:pt x="5010845" y="2808519"/>
                  <a:pt x="5003800" y="2811454"/>
                </a:cubicBezTo>
                <a:cubicBezTo>
                  <a:pt x="4966407" y="2827035"/>
                  <a:pt x="4951064" y="2824570"/>
                  <a:pt x="4921250" y="2843204"/>
                </a:cubicBezTo>
                <a:cubicBezTo>
                  <a:pt x="4912275" y="2848813"/>
                  <a:pt x="4905316" y="2857521"/>
                  <a:pt x="4895850" y="2862254"/>
                </a:cubicBezTo>
                <a:cubicBezTo>
                  <a:pt x="4883876" y="2868241"/>
                  <a:pt x="4870545" y="2871017"/>
                  <a:pt x="4857750" y="2874954"/>
                </a:cubicBezTo>
                <a:cubicBezTo>
                  <a:pt x="4803164" y="2891750"/>
                  <a:pt x="4826625" y="2884654"/>
                  <a:pt x="4775200" y="2894004"/>
                </a:cubicBezTo>
                <a:cubicBezTo>
                  <a:pt x="4764581" y="2895935"/>
                  <a:pt x="4754107" y="2898649"/>
                  <a:pt x="4743450" y="2900354"/>
                </a:cubicBezTo>
                <a:lnTo>
                  <a:pt x="4616450" y="2919404"/>
                </a:lnTo>
                <a:lnTo>
                  <a:pt x="4298950" y="2913054"/>
                </a:lnTo>
                <a:cubicBezTo>
                  <a:pt x="4290229" y="2912731"/>
                  <a:pt x="4281769" y="2909639"/>
                  <a:pt x="4273550" y="2906704"/>
                </a:cubicBezTo>
                <a:cubicBezTo>
                  <a:pt x="4252081" y="2899036"/>
                  <a:pt x="4231886" y="2887855"/>
                  <a:pt x="4210050" y="2881304"/>
                </a:cubicBezTo>
                <a:cubicBezTo>
                  <a:pt x="4188883" y="2874954"/>
                  <a:pt x="4167242" y="2870013"/>
                  <a:pt x="4146550" y="2862254"/>
                </a:cubicBezTo>
                <a:cubicBezTo>
                  <a:pt x="4133255" y="2857268"/>
                  <a:pt x="4121822" y="2847980"/>
                  <a:pt x="4108450" y="2843204"/>
                </a:cubicBezTo>
                <a:cubicBezTo>
                  <a:pt x="4092012" y="2837333"/>
                  <a:pt x="4074433" y="2835299"/>
                  <a:pt x="4057650" y="2830504"/>
                </a:cubicBezTo>
                <a:cubicBezTo>
                  <a:pt x="3987210" y="2810378"/>
                  <a:pt x="4052111" y="2823231"/>
                  <a:pt x="3981450" y="2811454"/>
                </a:cubicBezTo>
                <a:cubicBezTo>
                  <a:pt x="3956050" y="2800871"/>
                  <a:pt x="3928845" y="2793861"/>
                  <a:pt x="3905250" y="2779704"/>
                </a:cubicBezTo>
                <a:cubicBezTo>
                  <a:pt x="3867760" y="2757210"/>
                  <a:pt x="3885209" y="2764557"/>
                  <a:pt x="3854450" y="2754304"/>
                </a:cubicBezTo>
                <a:cubicBezTo>
                  <a:pt x="3848100" y="2747954"/>
                  <a:pt x="3842158" y="2741168"/>
                  <a:pt x="3835400" y="2735254"/>
                </a:cubicBezTo>
                <a:cubicBezTo>
                  <a:pt x="3825200" y="2726329"/>
                  <a:pt x="3813234" y="2719438"/>
                  <a:pt x="3803650" y="2709854"/>
                </a:cubicBezTo>
                <a:cubicBezTo>
                  <a:pt x="3767771" y="2673975"/>
                  <a:pt x="3799290" y="2695745"/>
                  <a:pt x="3771900" y="2652704"/>
                </a:cubicBezTo>
                <a:cubicBezTo>
                  <a:pt x="3763025" y="2638757"/>
                  <a:pt x="3750069" y="2627829"/>
                  <a:pt x="3740150" y="2614604"/>
                </a:cubicBezTo>
                <a:cubicBezTo>
                  <a:pt x="3722200" y="2590671"/>
                  <a:pt x="3714672" y="2572786"/>
                  <a:pt x="3695700" y="2551104"/>
                </a:cubicBezTo>
                <a:cubicBezTo>
                  <a:pt x="3687815" y="2542093"/>
                  <a:pt x="3677484" y="2535283"/>
                  <a:pt x="3670300" y="2525704"/>
                </a:cubicBezTo>
                <a:cubicBezTo>
                  <a:pt x="3634265" y="2477658"/>
                  <a:pt x="3678912" y="2520935"/>
                  <a:pt x="3644900" y="2481254"/>
                </a:cubicBezTo>
                <a:cubicBezTo>
                  <a:pt x="3637108" y="2472163"/>
                  <a:pt x="3626684" y="2465433"/>
                  <a:pt x="3619500" y="2455854"/>
                </a:cubicBezTo>
                <a:cubicBezTo>
                  <a:pt x="3613820" y="2448281"/>
                  <a:pt x="3612480" y="2438027"/>
                  <a:pt x="3606800" y="2430454"/>
                </a:cubicBezTo>
                <a:cubicBezTo>
                  <a:pt x="3592707" y="2411663"/>
                  <a:pt x="3574370" y="2399782"/>
                  <a:pt x="3556000" y="2386004"/>
                </a:cubicBezTo>
                <a:cubicBezTo>
                  <a:pt x="3548788" y="2371580"/>
                  <a:pt x="3533818" y="2340017"/>
                  <a:pt x="3524250" y="2328854"/>
                </a:cubicBezTo>
                <a:cubicBezTo>
                  <a:pt x="3506717" y="2308399"/>
                  <a:pt x="3480961" y="2294806"/>
                  <a:pt x="3467100" y="2271704"/>
                </a:cubicBezTo>
                <a:cubicBezTo>
                  <a:pt x="3444123" y="2233410"/>
                  <a:pt x="3458319" y="2246800"/>
                  <a:pt x="3429000" y="2227254"/>
                </a:cubicBezTo>
                <a:cubicBezTo>
                  <a:pt x="3424767" y="2220904"/>
                  <a:pt x="3421186" y="2214067"/>
                  <a:pt x="3416300" y="2208204"/>
                </a:cubicBezTo>
                <a:cubicBezTo>
                  <a:pt x="3403246" y="2192539"/>
                  <a:pt x="3380749" y="2175191"/>
                  <a:pt x="3365500" y="2163754"/>
                </a:cubicBezTo>
                <a:cubicBezTo>
                  <a:pt x="3359395" y="2159175"/>
                  <a:pt x="3352193" y="2156080"/>
                  <a:pt x="3346450" y="2151054"/>
                </a:cubicBezTo>
                <a:cubicBezTo>
                  <a:pt x="3293649" y="2104853"/>
                  <a:pt x="3336825" y="2129920"/>
                  <a:pt x="3270250" y="2087554"/>
                </a:cubicBezTo>
                <a:cubicBezTo>
                  <a:pt x="3239525" y="2068002"/>
                  <a:pt x="3226433" y="2075487"/>
                  <a:pt x="3194050" y="2043104"/>
                </a:cubicBezTo>
                <a:cubicBezTo>
                  <a:pt x="3166940" y="2015994"/>
                  <a:pt x="3183338" y="2027389"/>
                  <a:pt x="3143250" y="2011354"/>
                </a:cubicBezTo>
                <a:cubicBezTo>
                  <a:pt x="3136900" y="2005004"/>
                  <a:pt x="3131776" y="1997125"/>
                  <a:pt x="3124200" y="1992304"/>
                </a:cubicBezTo>
                <a:cubicBezTo>
                  <a:pt x="3098565" y="1975991"/>
                  <a:pt x="3045619" y="1953728"/>
                  <a:pt x="3016250" y="1947854"/>
                </a:cubicBezTo>
                <a:cubicBezTo>
                  <a:pt x="3005667" y="1945737"/>
                  <a:pt x="2994971" y="1944122"/>
                  <a:pt x="2984500" y="1941504"/>
                </a:cubicBezTo>
                <a:cubicBezTo>
                  <a:pt x="2978006" y="1939881"/>
                  <a:pt x="2971437" y="1938147"/>
                  <a:pt x="2965450" y="1935154"/>
                </a:cubicBezTo>
                <a:cubicBezTo>
                  <a:pt x="2958624" y="1931741"/>
                  <a:pt x="2953694" y="1924698"/>
                  <a:pt x="2946400" y="1922454"/>
                </a:cubicBezTo>
                <a:cubicBezTo>
                  <a:pt x="2925769" y="1916106"/>
                  <a:pt x="2903378" y="1916580"/>
                  <a:pt x="2882900" y="1909754"/>
                </a:cubicBezTo>
                <a:cubicBezTo>
                  <a:pt x="2865877" y="1904080"/>
                  <a:pt x="2824193" y="1888562"/>
                  <a:pt x="2800350" y="1884354"/>
                </a:cubicBezTo>
                <a:cubicBezTo>
                  <a:pt x="2772933" y="1879516"/>
                  <a:pt x="2745317" y="1875887"/>
                  <a:pt x="2717800" y="1871654"/>
                </a:cubicBezTo>
                <a:lnTo>
                  <a:pt x="2559050" y="1884354"/>
                </a:lnTo>
                <a:cubicBezTo>
                  <a:pt x="2548311" y="1885428"/>
                  <a:pt x="2537638" y="1887603"/>
                  <a:pt x="2527300" y="1890704"/>
                </a:cubicBezTo>
                <a:cubicBezTo>
                  <a:pt x="2516382" y="1893979"/>
                  <a:pt x="2506262" y="1899509"/>
                  <a:pt x="2495550" y="1903404"/>
                </a:cubicBezTo>
                <a:cubicBezTo>
                  <a:pt x="2482969" y="1907979"/>
                  <a:pt x="2469424" y="1910117"/>
                  <a:pt x="2457450" y="1916104"/>
                </a:cubicBezTo>
                <a:cubicBezTo>
                  <a:pt x="2400663" y="1944497"/>
                  <a:pt x="2424611" y="1935517"/>
                  <a:pt x="2387600" y="1947854"/>
                </a:cubicBezTo>
                <a:cubicBezTo>
                  <a:pt x="2360232" y="1968380"/>
                  <a:pt x="2306239" y="2009608"/>
                  <a:pt x="2286000" y="2017704"/>
                </a:cubicBezTo>
                <a:cubicBezTo>
                  <a:pt x="2275417" y="2021937"/>
                  <a:pt x="2264214" y="2024868"/>
                  <a:pt x="2254250" y="2030404"/>
                </a:cubicBezTo>
                <a:cubicBezTo>
                  <a:pt x="2244999" y="2035544"/>
                  <a:pt x="2238039" y="2044203"/>
                  <a:pt x="2228850" y="2049454"/>
                </a:cubicBezTo>
                <a:cubicBezTo>
                  <a:pt x="2223038" y="2052775"/>
                  <a:pt x="2215787" y="2052811"/>
                  <a:pt x="2209800" y="2055804"/>
                </a:cubicBezTo>
                <a:cubicBezTo>
                  <a:pt x="2149817" y="2085796"/>
                  <a:pt x="2201958" y="2066885"/>
                  <a:pt x="2159000" y="2081204"/>
                </a:cubicBezTo>
                <a:cubicBezTo>
                  <a:pt x="2150533" y="2087554"/>
                  <a:pt x="2142575" y="2094645"/>
                  <a:pt x="2133600" y="2100254"/>
                </a:cubicBezTo>
                <a:cubicBezTo>
                  <a:pt x="2125573" y="2105271"/>
                  <a:pt x="2115903" y="2107452"/>
                  <a:pt x="2108200" y="2112954"/>
                </a:cubicBezTo>
                <a:cubicBezTo>
                  <a:pt x="2066580" y="2142683"/>
                  <a:pt x="2110965" y="2124732"/>
                  <a:pt x="2070100" y="2138354"/>
                </a:cubicBezTo>
                <a:cubicBezTo>
                  <a:pt x="2061633" y="2144704"/>
                  <a:pt x="2052735" y="2150516"/>
                  <a:pt x="2044700" y="2157404"/>
                </a:cubicBezTo>
                <a:cubicBezTo>
                  <a:pt x="2037882" y="2163248"/>
                  <a:pt x="2034285" y="2173987"/>
                  <a:pt x="2025650" y="2176454"/>
                </a:cubicBezTo>
                <a:cubicBezTo>
                  <a:pt x="2017259" y="2178852"/>
                  <a:pt x="2008717" y="2172221"/>
                  <a:pt x="2000250" y="2170104"/>
                </a:cubicBezTo>
                <a:cubicBezTo>
                  <a:pt x="1987550" y="2161637"/>
                  <a:pt x="1975027" y="2152899"/>
                  <a:pt x="1962150" y="2144704"/>
                </a:cubicBezTo>
                <a:cubicBezTo>
                  <a:pt x="1951737" y="2138078"/>
                  <a:pt x="1940669" y="2132500"/>
                  <a:pt x="1930400" y="2125654"/>
                </a:cubicBezTo>
                <a:cubicBezTo>
                  <a:pt x="1917700" y="2117187"/>
                  <a:pt x="1905952" y="2107080"/>
                  <a:pt x="1892300" y="2100254"/>
                </a:cubicBezTo>
                <a:cubicBezTo>
                  <a:pt x="1883833" y="2096021"/>
                  <a:pt x="1874473" y="2093234"/>
                  <a:pt x="1866900" y="2087554"/>
                </a:cubicBezTo>
                <a:cubicBezTo>
                  <a:pt x="1857321" y="2080370"/>
                  <a:pt x="1851079" y="2069338"/>
                  <a:pt x="1841500" y="2062154"/>
                </a:cubicBezTo>
                <a:cubicBezTo>
                  <a:pt x="1833927" y="2056474"/>
                  <a:pt x="1824127" y="2054471"/>
                  <a:pt x="1816100" y="2049454"/>
                </a:cubicBezTo>
                <a:cubicBezTo>
                  <a:pt x="1772165" y="2021994"/>
                  <a:pt x="1809076" y="2036529"/>
                  <a:pt x="1771650" y="2024054"/>
                </a:cubicBezTo>
                <a:cubicBezTo>
                  <a:pt x="1765300" y="2017704"/>
                  <a:pt x="1759499" y="2010753"/>
                  <a:pt x="1752600" y="2005004"/>
                </a:cubicBezTo>
                <a:cubicBezTo>
                  <a:pt x="1725355" y="1982299"/>
                  <a:pt x="1739798" y="2003611"/>
                  <a:pt x="1714500" y="1973254"/>
                </a:cubicBezTo>
                <a:cubicBezTo>
                  <a:pt x="1709614" y="1967391"/>
                  <a:pt x="1706686" y="1960067"/>
                  <a:pt x="1701800" y="1954204"/>
                </a:cubicBezTo>
                <a:cubicBezTo>
                  <a:pt x="1696051" y="1947305"/>
                  <a:pt x="1688499" y="1942053"/>
                  <a:pt x="1682750" y="1935154"/>
                </a:cubicBezTo>
                <a:cubicBezTo>
                  <a:pt x="1677864" y="1929291"/>
                  <a:pt x="1674936" y="1921967"/>
                  <a:pt x="1670050" y="1916104"/>
                </a:cubicBezTo>
                <a:cubicBezTo>
                  <a:pt x="1664301" y="1909205"/>
                  <a:pt x="1656749" y="1903953"/>
                  <a:pt x="1651000" y="1897054"/>
                </a:cubicBezTo>
                <a:cubicBezTo>
                  <a:pt x="1646114" y="1891191"/>
                  <a:pt x="1643186" y="1883867"/>
                  <a:pt x="1638300" y="1878004"/>
                </a:cubicBezTo>
                <a:cubicBezTo>
                  <a:pt x="1632551" y="1871105"/>
                  <a:pt x="1624999" y="1865853"/>
                  <a:pt x="1619250" y="1858954"/>
                </a:cubicBezTo>
                <a:cubicBezTo>
                  <a:pt x="1589253" y="1822958"/>
                  <a:pt x="1624904" y="1857980"/>
                  <a:pt x="1593850" y="1814504"/>
                </a:cubicBezTo>
                <a:cubicBezTo>
                  <a:pt x="1588630" y="1807196"/>
                  <a:pt x="1581150" y="1801804"/>
                  <a:pt x="1574800" y="1795454"/>
                </a:cubicBezTo>
                <a:cubicBezTo>
                  <a:pt x="1572683" y="1786987"/>
                  <a:pt x="1572353" y="1777860"/>
                  <a:pt x="1568450" y="1770054"/>
                </a:cubicBezTo>
                <a:cubicBezTo>
                  <a:pt x="1563717" y="1760588"/>
                  <a:pt x="1552747" y="1754694"/>
                  <a:pt x="1549400" y="1744654"/>
                </a:cubicBezTo>
                <a:cubicBezTo>
                  <a:pt x="1544004" y="1728465"/>
                  <a:pt x="1547189" y="1710410"/>
                  <a:pt x="1543050" y="1693854"/>
                </a:cubicBezTo>
                <a:cubicBezTo>
                  <a:pt x="1540754" y="1684671"/>
                  <a:pt x="1533674" y="1677317"/>
                  <a:pt x="1530350" y="1668454"/>
                </a:cubicBezTo>
                <a:cubicBezTo>
                  <a:pt x="1527286" y="1660282"/>
                  <a:pt x="1526117" y="1651521"/>
                  <a:pt x="1524000" y="1643054"/>
                </a:cubicBezTo>
                <a:cubicBezTo>
                  <a:pt x="1503970" y="1442754"/>
                  <a:pt x="1532148" y="1677442"/>
                  <a:pt x="1504950" y="1541454"/>
                </a:cubicBezTo>
                <a:cubicBezTo>
                  <a:pt x="1501191" y="1522659"/>
                  <a:pt x="1501133" y="1503303"/>
                  <a:pt x="1498600" y="1484304"/>
                </a:cubicBezTo>
                <a:cubicBezTo>
                  <a:pt x="1496898" y="1471542"/>
                  <a:pt x="1493990" y="1458961"/>
                  <a:pt x="1492250" y="1446204"/>
                </a:cubicBezTo>
                <a:cubicBezTo>
                  <a:pt x="1479486" y="1352605"/>
                  <a:pt x="1480697" y="1357222"/>
                  <a:pt x="1473200" y="1274754"/>
                </a:cubicBezTo>
                <a:cubicBezTo>
                  <a:pt x="1475317" y="1173154"/>
                  <a:pt x="1476164" y="1071520"/>
                  <a:pt x="1479550" y="969954"/>
                </a:cubicBezTo>
                <a:cubicBezTo>
                  <a:pt x="1480399" y="944480"/>
                  <a:pt x="1481203" y="918805"/>
                  <a:pt x="1485900" y="893754"/>
                </a:cubicBezTo>
                <a:cubicBezTo>
                  <a:pt x="1487644" y="884450"/>
                  <a:pt x="1495276" y="877217"/>
                  <a:pt x="1498600" y="868354"/>
                </a:cubicBezTo>
                <a:cubicBezTo>
                  <a:pt x="1501664" y="860182"/>
                  <a:pt x="1502833" y="851421"/>
                  <a:pt x="1504950" y="842954"/>
                </a:cubicBezTo>
                <a:cubicBezTo>
                  <a:pt x="1507067" y="823904"/>
                  <a:pt x="1508149" y="804710"/>
                  <a:pt x="1511300" y="785804"/>
                </a:cubicBezTo>
                <a:cubicBezTo>
                  <a:pt x="1514508" y="766555"/>
                  <a:pt x="1523632" y="748165"/>
                  <a:pt x="1524000" y="728654"/>
                </a:cubicBezTo>
                <a:cubicBezTo>
                  <a:pt x="1525757" y="635513"/>
                  <a:pt x="1521611" y="542327"/>
                  <a:pt x="1517650" y="449254"/>
                </a:cubicBezTo>
                <a:cubicBezTo>
                  <a:pt x="1517365" y="442567"/>
                  <a:pt x="1512923" y="436698"/>
                  <a:pt x="1511300" y="430204"/>
                </a:cubicBezTo>
                <a:cubicBezTo>
                  <a:pt x="1508682" y="419733"/>
                  <a:pt x="1508051" y="408792"/>
                  <a:pt x="1504950" y="398454"/>
                </a:cubicBezTo>
                <a:cubicBezTo>
                  <a:pt x="1494454" y="363468"/>
                  <a:pt x="1490765" y="367574"/>
                  <a:pt x="1473200" y="334954"/>
                </a:cubicBezTo>
                <a:cubicBezTo>
                  <a:pt x="1464224" y="318285"/>
                  <a:pt x="1461187" y="297541"/>
                  <a:pt x="1447800" y="284154"/>
                </a:cubicBezTo>
                <a:cubicBezTo>
                  <a:pt x="1435100" y="271454"/>
                  <a:pt x="1417732" y="262118"/>
                  <a:pt x="1409700" y="246054"/>
                </a:cubicBezTo>
                <a:cubicBezTo>
                  <a:pt x="1405467" y="237587"/>
                  <a:pt x="1403060" y="227926"/>
                  <a:pt x="1397000" y="220654"/>
                </a:cubicBezTo>
                <a:cubicBezTo>
                  <a:pt x="1392114" y="214791"/>
                  <a:pt x="1384055" y="212533"/>
                  <a:pt x="1377950" y="207954"/>
                </a:cubicBezTo>
                <a:cubicBezTo>
                  <a:pt x="1358643" y="193474"/>
                  <a:pt x="1342386" y="174297"/>
                  <a:pt x="1320800" y="163504"/>
                </a:cubicBezTo>
                <a:cubicBezTo>
                  <a:pt x="1308100" y="157154"/>
                  <a:pt x="1295675" y="150221"/>
                  <a:pt x="1282700" y="144454"/>
                </a:cubicBezTo>
                <a:cubicBezTo>
                  <a:pt x="1276583" y="141736"/>
                  <a:pt x="1269637" y="141097"/>
                  <a:pt x="1263650" y="138104"/>
                </a:cubicBezTo>
                <a:cubicBezTo>
                  <a:pt x="1252611" y="132584"/>
                  <a:pt x="1243609" y="122957"/>
                  <a:pt x="1231900" y="119054"/>
                </a:cubicBezTo>
                <a:cubicBezTo>
                  <a:pt x="1217701" y="114321"/>
                  <a:pt x="1202267" y="114821"/>
                  <a:pt x="1187450" y="112704"/>
                </a:cubicBezTo>
                <a:cubicBezTo>
                  <a:pt x="1181100" y="108471"/>
                  <a:pt x="1175710" y="102197"/>
                  <a:pt x="1168400" y="100004"/>
                </a:cubicBezTo>
                <a:cubicBezTo>
                  <a:pt x="1162140" y="98126"/>
                  <a:pt x="1075996" y="87660"/>
                  <a:pt x="1073150" y="87304"/>
                </a:cubicBezTo>
                <a:cubicBezTo>
                  <a:pt x="1016636" y="64699"/>
                  <a:pt x="1062097" y="79480"/>
                  <a:pt x="977900" y="68254"/>
                </a:cubicBezTo>
                <a:cubicBezTo>
                  <a:pt x="967202" y="66828"/>
                  <a:pt x="956811" y="63587"/>
                  <a:pt x="946150" y="61904"/>
                </a:cubicBezTo>
                <a:cubicBezTo>
                  <a:pt x="916582" y="57235"/>
                  <a:pt x="886818" y="53873"/>
                  <a:pt x="857250" y="49204"/>
                </a:cubicBezTo>
                <a:cubicBezTo>
                  <a:pt x="846589" y="47521"/>
                  <a:pt x="836227" y="44046"/>
                  <a:pt x="825500" y="42854"/>
                </a:cubicBezTo>
                <a:cubicBezTo>
                  <a:pt x="798071" y="39806"/>
                  <a:pt x="770467" y="38621"/>
                  <a:pt x="742950" y="36504"/>
                </a:cubicBezTo>
                <a:cubicBezTo>
                  <a:pt x="560428" y="0"/>
                  <a:pt x="680042" y="15914"/>
                  <a:pt x="381000" y="30154"/>
                </a:cubicBezTo>
                <a:cubicBezTo>
                  <a:pt x="376777" y="31361"/>
                  <a:pt x="305040" y="51161"/>
                  <a:pt x="298450" y="55554"/>
                </a:cubicBezTo>
                <a:cubicBezTo>
                  <a:pt x="233513" y="98845"/>
                  <a:pt x="340856" y="29173"/>
                  <a:pt x="247650" y="80954"/>
                </a:cubicBezTo>
                <a:cubicBezTo>
                  <a:pt x="189985" y="112990"/>
                  <a:pt x="249310" y="90984"/>
                  <a:pt x="203200" y="106354"/>
                </a:cubicBezTo>
                <a:cubicBezTo>
                  <a:pt x="158868" y="150686"/>
                  <a:pt x="207986" y="107248"/>
                  <a:pt x="165100" y="131754"/>
                </a:cubicBezTo>
                <a:cubicBezTo>
                  <a:pt x="114728" y="160538"/>
                  <a:pt x="164802" y="144528"/>
                  <a:pt x="114300" y="157154"/>
                </a:cubicBezTo>
                <a:cubicBezTo>
                  <a:pt x="52366" y="198443"/>
                  <a:pt x="148614" y="133770"/>
                  <a:pt x="69850" y="188904"/>
                </a:cubicBezTo>
                <a:cubicBezTo>
                  <a:pt x="57346" y="197657"/>
                  <a:pt x="42543" y="203511"/>
                  <a:pt x="31750" y="214304"/>
                </a:cubicBezTo>
                <a:cubicBezTo>
                  <a:pt x="9353" y="236701"/>
                  <a:pt x="20732" y="229338"/>
                  <a:pt x="0" y="23970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500958" y="5000636"/>
            <a:ext cx="188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ActionEvent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142844" y="3786190"/>
            <a:ext cx="214314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429264"/>
            <a:ext cx="3701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JVM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에 등록된 객체인지를 </a:t>
            </a:r>
            <a:endParaRPr lang="en-US" altLang="ko-KR" sz="1600" dirty="0" smtClean="0"/>
          </a:p>
          <a:p>
            <a:r>
              <a:rPr lang="ko-KR" altLang="en-US" sz="1600" dirty="0" smtClean="0"/>
              <a:t>판단하고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등록되어있다면 호출해준다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2714612" y="1142984"/>
            <a:ext cx="214314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29190" y="740615"/>
            <a:ext cx="4778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method</a:t>
            </a:r>
            <a:r>
              <a:rPr lang="ko-KR" altLang="en-US" sz="1600" dirty="0" smtClean="0"/>
              <a:t>안</a:t>
            </a:r>
            <a:endParaRPr lang="en-US" altLang="ko-KR" sz="1600" dirty="0" smtClean="0"/>
          </a:p>
          <a:p>
            <a:r>
              <a:rPr lang="en-US" altLang="ko-KR" sz="1600" dirty="0" err="1" smtClean="0"/>
              <a:t>ActionEvent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ae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ActionEvent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ae</a:t>
            </a:r>
            <a:r>
              <a:rPr lang="en-US" altLang="ko-KR" sz="1600" dirty="0" smtClean="0"/>
              <a:t> );  //Override</a:t>
            </a:r>
            <a:r>
              <a:rPr lang="ko-KR" altLang="en-US" sz="1600" dirty="0" smtClean="0"/>
              <a:t>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호출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607749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이벤트의 코딩순서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이벤트를 처리할 수 있는 </a:t>
            </a:r>
            <a:r>
              <a:rPr lang="en-US" altLang="ko-KR" sz="1600" dirty="0" err="1" smtClean="0"/>
              <a:t>XxxListener</a:t>
            </a:r>
            <a:r>
              <a:rPr lang="ko-KR" altLang="en-US" sz="1600" dirty="0" smtClean="0"/>
              <a:t>을 구현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public class Test extends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b="1" dirty="0" err="1" smtClean="0"/>
              <a:t>ActionListener</a:t>
            </a:r>
            <a:r>
              <a:rPr lang="en-US" altLang="ko-KR" sz="1600" dirty="0" smtClean="0"/>
              <a:t>{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이벤트처리와 관련 있는 컴포넌트를 선언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private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public Test(){</a:t>
            </a:r>
          </a:p>
          <a:p>
            <a:pPr marL="342900" indent="-342900"/>
            <a:r>
              <a:rPr lang="en-US" altLang="ko-KR" sz="1600" dirty="0" smtClean="0"/>
              <a:t>    3. </a:t>
            </a:r>
            <a:r>
              <a:rPr lang="ko-KR" altLang="en-US" sz="1600" dirty="0" smtClean="0"/>
              <a:t>컴포넌트를 생성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4.</a:t>
            </a:r>
            <a:r>
              <a:rPr lang="ko-KR" altLang="en-US" sz="1600" b="1" dirty="0" smtClean="0"/>
              <a:t>이벤트에 등록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b="1" dirty="0"/>
              <a:t> </a:t>
            </a:r>
            <a:r>
              <a:rPr lang="en-US" altLang="ko-KR" sz="1600" b="1" dirty="0" smtClean="0"/>
              <a:t>    </a:t>
            </a:r>
            <a:r>
              <a:rPr lang="en-US" altLang="ko-KR" sz="1600" b="1" dirty="0" err="1" smtClean="0"/>
              <a:t>jbtn.addActionListener</a:t>
            </a:r>
            <a:r>
              <a:rPr lang="en-US" altLang="ko-KR" sz="1600" b="1" dirty="0" smtClean="0"/>
              <a:t>( this );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5.</a:t>
            </a:r>
            <a:r>
              <a:rPr lang="ko-KR" altLang="en-US" sz="1600" dirty="0" smtClean="0"/>
              <a:t>배치작업</a:t>
            </a:r>
            <a:endParaRPr lang="en-US" altLang="ko-KR" sz="1600" dirty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6.</a:t>
            </a:r>
            <a:r>
              <a:rPr lang="ko-KR" altLang="en-US" sz="1600" dirty="0" smtClean="0"/>
              <a:t>가시화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7.</a:t>
            </a:r>
            <a:r>
              <a:rPr lang="ko-KR" altLang="en-US" sz="1600" dirty="0" smtClean="0"/>
              <a:t>종료이벤트처리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@Override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public void </a:t>
            </a:r>
            <a:r>
              <a:rPr lang="en-US" altLang="ko-KR" sz="1600" dirty="0" err="1" smtClean="0"/>
              <a:t>actionPerformed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ActionEvent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ae</a:t>
            </a:r>
            <a:r>
              <a:rPr lang="en-US" altLang="ko-KR" sz="1600" dirty="0" smtClean="0"/>
              <a:t> ){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8.</a:t>
            </a:r>
            <a:r>
              <a:rPr lang="ko-KR" altLang="en-US" sz="1600" b="1" dirty="0" smtClean="0"/>
              <a:t>이벤트가 </a:t>
            </a:r>
            <a:r>
              <a:rPr lang="ko-KR" altLang="en-US" sz="1600" b="1" dirty="0" err="1" smtClean="0"/>
              <a:t>발생했을때</a:t>
            </a:r>
            <a:r>
              <a:rPr lang="ko-KR" altLang="en-US" sz="1600" b="1" dirty="0" smtClean="0"/>
              <a:t> 사용자에게 제공할 코드 작</a:t>
            </a:r>
            <a:r>
              <a:rPr lang="ko-KR" altLang="en-US" sz="1600" b="1" dirty="0"/>
              <a:t>성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57356" y="164305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2214546" y="164305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984" y="1643050"/>
            <a:ext cx="3102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이벤트 처리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에서 사용할 컴포넌트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947</Words>
  <Application>Microsoft Office PowerPoint</Application>
  <PresentationFormat>화면 슬라이드 쇼(4:3)</PresentationFormat>
  <Paragraphs>263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62</cp:revision>
  <dcterms:created xsi:type="dcterms:W3CDTF">2023-07-12T00:42:25Z</dcterms:created>
  <dcterms:modified xsi:type="dcterms:W3CDTF">2023-07-13T01:13:09Z</dcterms:modified>
</cp:coreProperties>
</file>