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79" autoAdjust="0"/>
    <p:restoredTop sz="91204" autoAdjust="0"/>
  </p:normalViewPr>
  <p:slideViewPr>
    <p:cSldViewPr>
      <p:cViewPr>
        <p:scale>
          <a:sx n="150" d="100"/>
          <a:sy n="150" d="100"/>
        </p:scale>
        <p:origin x="-7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C00F-A56B-4881-82CD-60955AA62E8B}" type="datetimeFigureOut">
              <a:rPr lang="ko-KR" altLang="en-US" smtClean="0"/>
              <a:pPr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E824-D1F1-43A0-AFA1-0CB5CC44D6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26654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같은 이벤트를 다른 컴포넌트에서 발생 할 때의 처리</a:t>
            </a:r>
            <a:endParaRPr lang="en-US" altLang="ko-KR" dirty="0" smtClean="0"/>
          </a:p>
          <a:p>
            <a:r>
              <a:rPr lang="en-US" altLang="ko-KR" sz="1600" dirty="0" smtClean="0"/>
              <a:t> -Java</a:t>
            </a:r>
            <a:r>
              <a:rPr lang="ko-KR" altLang="en-US" sz="1600" dirty="0" smtClean="0"/>
              <a:t>의 이벤트는 컴포넌트가 달라도 공유한다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이벤트가 발생하면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Override</a:t>
            </a:r>
            <a:r>
              <a:rPr lang="ko-KR" altLang="en-US" sz="1600" dirty="0" smtClean="0"/>
              <a:t>한 이벤트 처리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다른 컴포넌트가 호출하게 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=&gt; </a:t>
            </a:r>
            <a:r>
              <a:rPr lang="ko-KR" altLang="en-US" sz="1600" dirty="0" smtClean="0"/>
              <a:t>다른 일을 </a:t>
            </a:r>
            <a:r>
              <a:rPr lang="ko-KR" altLang="en-US" sz="1600" dirty="0" smtClean="0"/>
              <a:t>해야 하는 </a:t>
            </a:r>
            <a:r>
              <a:rPr lang="ko-KR" altLang="en-US" sz="1600" dirty="0" smtClean="0"/>
              <a:t>상황에 같은 일을 수행하게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=&gt; </a:t>
            </a:r>
            <a:r>
              <a:rPr lang="ko-KR" altLang="en-US" sz="1600" dirty="0" smtClean="0"/>
              <a:t>이벤트를 발생시킨 객체를 식별해야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이벤트 식별하기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- </a:t>
            </a:r>
            <a:r>
              <a:rPr lang="en-US" altLang="ko-KR" sz="1600" b="1" dirty="0" err="1" smtClean="0"/>
              <a:t>ActionEvent</a:t>
            </a:r>
            <a:r>
              <a:rPr lang="ko-KR" altLang="en-US" sz="1600" dirty="0" smtClean="0"/>
              <a:t>에서만 사용할 수 있는 문법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getActionCommand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버튼의 라벨</a:t>
            </a:r>
            <a:r>
              <a:rPr lang="en-US" altLang="ko-KR" sz="1600" dirty="0" smtClean="0"/>
              <a:t>, T.F</a:t>
            </a:r>
            <a:r>
              <a:rPr lang="ko-KR" altLang="en-US" sz="1600" dirty="0" smtClean="0"/>
              <a:t>의 입력값을 문자열로 가져온다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String input=</a:t>
            </a:r>
            <a:r>
              <a:rPr lang="en-US" altLang="ko-KR" sz="1600" dirty="0" err="1" smtClean="0"/>
              <a:t>ae.getActionCommand</a:t>
            </a:r>
            <a:r>
              <a:rPr lang="en-US" altLang="ko-KR" sz="1600" dirty="0" smtClean="0"/>
              <a:t>(); =&gt; equals</a:t>
            </a:r>
            <a:r>
              <a:rPr lang="ko-KR" altLang="en-US" sz="1600" dirty="0" smtClean="0"/>
              <a:t>를 사용하여 비교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모든 이벤트 클래스</a:t>
            </a:r>
            <a:r>
              <a:rPr lang="ko-KR" altLang="en-US" sz="1600" dirty="0" smtClean="0"/>
              <a:t>에서 사용할 수 있는 문법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getSource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이벤트를 발생시킨 객체의 주소를 가져온다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ae.getSource</a:t>
            </a:r>
            <a:r>
              <a:rPr lang="en-US" altLang="ko-KR" sz="1600" dirty="0" smtClean="0"/>
              <a:t>()==</a:t>
            </a:r>
            <a:r>
              <a:rPr lang="ko-KR" altLang="en-US" sz="1600" dirty="0" smtClean="0"/>
              <a:t>객체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143380"/>
            <a:ext cx="621507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폭발 1 5"/>
          <p:cNvSpPr/>
          <p:nvPr/>
        </p:nvSpPr>
        <p:spPr>
          <a:xfrm>
            <a:off x="5214942" y="4357694"/>
            <a:ext cx="214314" cy="2143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 1 6"/>
          <p:cNvSpPr/>
          <p:nvPr/>
        </p:nvSpPr>
        <p:spPr>
          <a:xfrm>
            <a:off x="5786446" y="4714884"/>
            <a:ext cx="214314" cy="1428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532771" y="3952634"/>
            <a:ext cx="1767892" cy="990841"/>
          </a:xfrm>
          <a:custGeom>
            <a:avLst/>
            <a:gdLst>
              <a:gd name="connsiteX0" fmla="*/ 1767892 w 1767892"/>
              <a:gd name="connsiteY0" fmla="*/ 486016 h 990841"/>
              <a:gd name="connsiteX1" fmla="*/ 1748842 w 1767892"/>
              <a:gd name="connsiteY1" fmla="*/ 447916 h 990841"/>
              <a:gd name="connsiteX2" fmla="*/ 1739317 w 1767892"/>
              <a:gd name="connsiteY2" fmla="*/ 395529 h 990841"/>
              <a:gd name="connsiteX3" fmla="*/ 1729792 w 1767892"/>
              <a:gd name="connsiteY3" fmla="*/ 381241 h 990841"/>
              <a:gd name="connsiteX4" fmla="*/ 1715504 w 1767892"/>
              <a:gd name="connsiteY4" fmla="*/ 338379 h 990841"/>
              <a:gd name="connsiteX5" fmla="*/ 1705979 w 1767892"/>
              <a:gd name="connsiteY5" fmla="*/ 319329 h 990841"/>
              <a:gd name="connsiteX6" fmla="*/ 1701217 w 1767892"/>
              <a:gd name="connsiteY6" fmla="*/ 305041 h 990841"/>
              <a:gd name="connsiteX7" fmla="*/ 1686929 w 1767892"/>
              <a:gd name="connsiteY7" fmla="*/ 285991 h 990841"/>
              <a:gd name="connsiteX8" fmla="*/ 1682167 w 1767892"/>
              <a:gd name="connsiteY8" fmla="*/ 271704 h 990841"/>
              <a:gd name="connsiteX9" fmla="*/ 1648829 w 1767892"/>
              <a:gd name="connsiteY9" fmla="*/ 233604 h 990841"/>
              <a:gd name="connsiteX10" fmla="*/ 1634542 w 1767892"/>
              <a:gd name="connsiteY10" fmla="*/ 214554 h 990841"/>
              <a:gd name="connsiteX11" fmla="*/ 1625017 w 1767892"/>
              <a:gd name="connsiteY11" fmla="*/ 200266 h 990841"/>
              <a:gd name="connsiteX12" fmla="*/ 1605967 w 1767892"/>
              <a:gd name="connsiteY12" fmla="*/ 190741 h 990841"/>
              <a:gd name="connsiteX13" fmla="*/ 1586917 w 1767892"/>
              <a:gd name="connsiteY13" fmla="*/ 171691 h 990841"/>
              <a:gd name="connsiteX14" fmla="*/ 1563104 w 1767892"/>
              <a:gd name="connsiteY14" fmla="*/ 152641 h 990841"/>
              <a:gd name="connsiteX15" fmla="*/ 1501192 w 1767892"/>
              <a:gd name="connsiteY15" fmla="*/ 119304 h 990841"/>
              <a:gd name="connsiteX16" fmla="*/ 1463092 w 1767892"/>
              <a:gd name="connsiteY16" fmla="*/ 105016 h 990841"/>
              <a:gd name="connsiteX17" fmla="*/ 1448804 w 1767892"/>
              <a:gd name="connsiteY17" fmla="*/ 100254 h 990841"/>
              <a:gd name="connsiteX18" fmla="*/ 1405942 w 1767892"/>
              <a:gd name="connsiteY18" fmla="*/ 81204 h 990841"/>
              <a:gd name="connsiteX19" fmla="*/ 1372604 w 1767892"/>
              <a:gd name="connsiteY19" fmla="*/ 76441 h 990841"/>
              <a:gd name="connsiteX20" fmla="*/ 1329742 w 1767892"/>
              <a:gd name="connsiteY20" fmla="*/ 62154 h 990841"/>
              <a:gd name="connsiteX21" fmla="*/ 1315454 w 1767892"/>
              <a:gd name="connsiteY21" fmla="*/ 57391 h 990841"/>
              <a:gd name="connsiteX22" fmla="*/ 1282117 w 1767892"/>
              <a:gd name="connsiteY22" fmla="*/ 43104 h 990841"/>
              <a:gd name="connsiteX23" fmla="*/ 1263067 w 1767892"/>
              <a:gd name="connsiteY23" fmla="*/ 38341 h 990841"/>
              <a:gd name="connsiteX24" fmla="*/ 1229729 w 1767892"/>
              <a:gd name="connsiteY24" fmla="*/ 28816 h 990841"/>
              <a:gd name="connsiteX25" fmla="*/ 1215442 w 1767892"/>
              <a:gd name="connsiteY25" fmla="*/ 24054 h 990841"/>
              <a:gd name="connsiteX26" fmla="*/ 1191629 w 1767892"/>
              <a:gd name="connsiteY26" fmla="*/ 19291 h 990841"/>
              <a:gd name="connsiteX27" fmla="*/ 1163054 w 1767892"/>
              <a:gd name="connsiteY27" fmla="*/ 9766 h 990841"/>
              <a:gd name="connsiteX28" fmla="*/ 1091617 w 1767892"/>
              <a:gd name="connsiteY28" fmla="*/ 5004 h 990841"/>
              <a:gd name="connsiteX29" fmla="*/ 1063042 w 1767892"/>
              <a:gd name="connsiteY29" fmla="*/ 241 h 990841"/>
              <a:gd name="connsiteX30" fmla="*/ 858254 w 1767892"/>
              <a:gd name="connsiteY30" fmla="*/ 14529 h 990841"/>
              <a:gd name="connsiteX31" fmla="*/ 843967 w 1767892"/>
              <a:gd name="connsiteY31" fmla="*/ 19291 h 990841"/>
              <a:gd name="connsiteX32" fmla="*/ 810629 w 1767892"/>
              <a:gd name="connsiteY32" fmla="*/ 43104 h 990841"/>
              <a:gd name="connsiteX33" fmla="*/ 786817 w 1767892"/>
              <a:gd name="connsiteY33" fmla="*/ 57391 h 990841"/>
              <a:gd name="connsiteX34" fmla="*/ 758242 w 1767892"/>
              <a:gd name="connsiteY34" fmla="*/ 76441 h 990841"/>
              <a:gd name="connsiteX35" fmla="*/ 743954 w 1767892"/>
              <a:gd name="connsiteY35" fmla="*/ 81204 h 990841"/>
              <a:gd name="connsiteX36" fmla="*/ 696329 w 1767892"/>
              <a:gd name="connsiteY36" fmla="*/ 114541 h 990841"/>
              <a:gd name="connsiteX37" fmla="*/ 629654 w 1767892"/>
              <a:gd name="connsiteY37" fmla="*/ 162166 h 990841"/>
              <a:gd name="connsiteX38" fmla="*/ 605842 w 1767892"/>
              <a:gd name="connsiteY38" fmla="*/ 185979 h 990841"/>
              <a:gd name="connsiteX39" fmla="*/ 582029 w 1767892"/>
              <a:gd name="connsiteY39" fmla="*/ 200266 h 990841"/>
              <a:gd name="connsiteX40" fmla="*/ 524879 w 1767892"/>
              <a:gd name="connsiteY40" fmla="*/ 262179 h 990841"/>
              <a:gd name="connsiteX41" fmla="*/ 515354 w 1767892"/>
              <a:gd name="connsiteY41" fmla="*/ 281229 h 990841"/>
              <a:gd name="connsiteX42" fmla="*/ 496304 w 1767892"/>
              <a:gd name="connsiteY42" fmla="*/ 305041 h 990841"/>
              <a:gd name="connsiteX43" fmla="*/ 482017 w 1767892"/>
              <a:gd name="connsiteY43" fmla="*/ 319329 h 990841"/>
              <a:gd name="connsiteX44" fmla="*/ 472492 w 1767892"/>
              <a:gd name="connsiteY44" fmla="*/ 338379 h 990841"/>
              <a:gd name="connsiteX45" fmla="*/ 458204 w 1767892"/>
              <a:gd name="connsiteY45" fmla="*/ 357429 h 990841"/>
              <a:gd name="connsiteX46" fmla="*/ 443917 w 1767892"/>
              <a:gd name="connsiteY46" fmla="*/ 381241 h 990841"/>
              <a:gd name="connsiteX47" fmla="*/ 424867 w 1767892"/>
              <a:gd name="connsiteY47" fmla="*/ 400291 h 990841"/>
              <a:gd name="connsiteX48" fmla="*/ 401054 w 1767892"/>
              <a:gd name="connsiteY48" fmla="*/ 433629 h 990841"/>
              <a:gd name="connsiteX49" fmla="*/ 382004 w 1767892"/>
              <a:gd name="connsiteY49" fmla="*/ 457441 h 990841"/>
              <a:gd name="connsiteX50" fmla="*/ 362954 w 1767892"/>
              <a:gd name="connsiteY50" fmla="*/ 490779 h 990841"/>
              <a:gd name="connsiteX51" fmla="*/ 358192 w 1767892"/>
              <a:gd name="connsiteY51" fmla="*/ 505066 h 990841"/>
              <a:gd name="connsiteX52" fmla="*/ 339142 w 1767892"/>
              <a:gd name="connsiteY52" fmla="*/ 528879 h 990841"/>
              <a:gd name="connsiteX53" fmla="*/ 315329 w 1767892"/>
              <a:gd name="connsiteY53" fmla="*/ 562216 h 990841"/>
              <a:gd name="connsiteX54" fmla="*/ 281992 w 1767892"/>
              <a:gd name="connsiteY54" fmla="*/ 600316 h 990841"/>
              <a:gd name="connsiteX55" fmla="*/ 272467 w 1767892"/>
              <a:gd name="connsiteY55" fmla="*/ 619366 h 990841"/>
              <a:gd name="connsiteX56" fmla="*/ 243892 w 1767892"/>
              <a:gd name="connsiteY56" fmla="*/ 657466 h 990841"/>
              <a:gd name="connsiteX57" fmla="*/ 220079 w 1767892"/>
              <a:gd name="connsiteY57" fmla="*/ 690804 h 990841"/>
              <a:gd name="connsiteX58" fmla="*/ 196267 w 1767892"/>
              <a:gd name="connsiteY58" fmla="*/ 714616 h 990841"/>
              <a:gd name="connsiteX59" fmla="*/ 172454 w 1767892"/>
              <a:gd name="connsiteY59" fmla="*/ 743191 h 990841"/>
              <a:gd name="connsiteX60" fmla="*/ 158167 w 1767892"/>
              <a:gd name="connsiteY60" fmla="*/ 767004 h 990841"/>
              <a:gd name="connsiteX61" fmla="*/ 139117 w 1767892"/>
              <a:gd name="connsiteY61" fmla="*/ 795579 h 990841"/>
              <a:gd name="connsiteX62" fmla="*/ 105779 w 1767892"/>
              <a:gd name="connsiteY62" fmla="*/ 828916 h 990841"/>
              <a:gd name="connsiteX63" fmla="*/ 77204 w 1767892"/>
              <a:gd name="connsiteY63" fmla="*/ 867016 h 990841"/>
              <a:gd name="connsiteX64" fmla="*/ 39104 w 1767892"/>
              <a:gd name="connsiteY64" fmla="*/ 914641 h 990841"/>
              <a:gd name="connsiteX65" fmla="*/ 39104 w 1767892"/>
              <a:gd name="connsiteY65" fmla="*/ 914641 h 990841"/>
              <a:gd name="connsiteX66" fmla="*/ 10529 w 1767892"/>
              <a:gd name="connsiteY66" fmla="*/ 952741 h 990841"/>
              <a:gd name="connsiteX67" fmla="*/ 1004 w 1767892"/>
              <a:gd name="connsiteY67" fmla="*/ 990841 h 99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67892" h="990841">
                <a:moveTo>
                  <a:pt x="1767892" y="486016"/>
                </a:moveTo>
                <a:cubicBezTo>
                  <a:pt x="1761542" y="473316"/>
                  <a:pt x="1750850" y="461972"/>
                  <a:pt x="1748842" y="447916"/>
                </a:cubicBezTo>
                <a:cubicBezTo>
                  <a:pt x="1747739" y="440196"/>
                  <a:pt x="1744127" y="406754"/>
                  <a:pt x="1739317" y="395529"/>
                </a:cubicBezTo>
                <a:cubicBezTo>
                  <a:pt x="1737062" y="390268"/>
                  <a:pt x="1732967" y="386004"/>
                  <a:pt x="1729792" y="381241"/>
                </a:cubicBezTo>
                <a:cubicBezTo>
                  <a:pt x="1724263" y="359129"/>
                  <a:pt x="1725752" y="361436"/>
                  <a:pt x="1715504" y="338379"/>
                </a:cubicBezTo>
                <a:cubicBezTo>
                  <a:pt x="1712621" y="331891"/>
                  <a:pt x="1708776" y="325855"/>
                  <a:pt x="1705979" y="319329"/>
                </a:cubicBezTo>
                <a:cubicBezTo>
                  <a:pt x="1704002" y="314715"/>
                  <a:pt x="1703708" y="309400"/>
                  <a:pt x="1701217" y="305041"/>
                </a:cubicBezTo>
                <a:cubicBezTo>
                  <a:pt x="1697279" y="298149"/>
                  <a:pt x="1691692" y="292341"/>
                  <a:pt x="1686929" y="285991"/>
                </a:cubicBezTo>
                <a:cubicBezTo>
                  <a:pt x="1685342" y="281229"/>
                  <a:pt x="1684658" y="276062"/>
                  <a:pt x="1682167" y="271704"/>
                </a:cubicBezTo>
                <a:cubicBezTo>
                  <a:pt x="1670865" y="251927"/>
                  <a:pt x="1664017" y="250962"/>
                  <a:pt x="1648829" y="233604"/>
                </a:cubicBezTo>
                <a:cubicBezTo>
                  <a:pt x="1643602" y="227630"/>
                  <a:pt x="1639155" y="221013"/>
                  <a:pt x="1634542" y="214554"/>
                </a:cubicBezTo>
                <a:cubicBezTo>
                  <a:pt x="1631215" y="209896"/>
                  <a:pt x="1629414" y="203930"/>
                  <a:pt x="1625017" y="200266"/>
                </a:cubicBezTo>
                <a:cubicBezTo>
                  <a:pt x="1619563" y="195721"/>
                  <a:pt x="1611647" y="195001"/>
                  <a:pt x="1605967" y="190741"/>
                </a:cubicBezTo>
                <a:cubicBezTo>
                  <a:pt x="1598783" y="185353"/>
                  <a:pt x="1593629" y="177657"/>
                  <a:pt x="1586917" y="171691"/>
                </a:cubicBezTo>
                <a:cubicBezTo>
                  <a:pt x="1579319" y="164938"/>
                  <a:pt x="1571432" y="158470"/>
                  <a:pt x="1563104" y="152641"/>
                </a:cubicBezTo>
                <a:cubicBezTo>
                  <a:pt x="1550674" y="143940"/>
                  <a:pt x="1511434" y="122718"/>
                  <a:pt x="1501192" y="119304"/>
                </a:cubicBezTo>
                <a:cubicBezTo>
                  <a:pt x="1468744" y="108487"/>
                  <a:pt x="1508679" y="122110"/>
                  <a:pt x="1463092" y="105016"/>
                </a:cubicBezTo>
                <a:cubicBezTo>
                  <a:pt x="1458391" y="103253"/>
                  <a:pt x="1453418" y="102231"/>
                  <a:pt x="1448804" y="100254"/>
                </a:cubicBezTo>
                <a:cubicBezTo>
                  <a:pt x="1432637" y="93326"/>
                  <a:pt x="1423667" y="85635"/>
                  <a:pt x="1405942" y="81204"/>
                </a:cubicBezTo>
                <a:cubicBezTo>
                  <a:pt x="1395052" y="78481"/>
                  <a:pt x="1383717" y="78029"/>
                  <a:pt x="1372604" y="76441"/>
                </a:cubicBezTo>
                <a:lnTo>
                  <a:pt x="1329742" y="62154"/>
                </a:lnTo>
                <a:cubicBezTo>
                  <a:pt x="1324979" y="60566"/>
                  <a:pt x="1319944" y="59636"/>
                  <a:pt x="1315454" y="57391"/>
                </a:cubicBezTo>
                <a:cubicBezTo>
                  <a:pt x="1298517" y="48923"/>
                  <a:pt x="1298470" y="47776"/>
                  <a:pt x="1282117" y="43104"/>
                </a:cubicBezTo>
                <a:cubicBezTo>
                  <a:pt x="1275823" y="41306"/>
                  <a:pt x="1269382" y="40063"/>
                  <a:pt x="1263067" y="38341"/>
                </a:cubicBezTo>
                <a:cubicBezTo>
                  <a:pt x="1251917" y="35300"/>
                  <a:pt x="1240799" y="32137"/>
                  <a:pt x="1229729" y="28816"/>
                </a:cubicBezTo>
                <a:cubicBezTo>
                  <a:pt x="1224921" y="27374"/>
                  <a:pt x="1220312" y="25272"/>
                  <a:pt x="1215442" y="24054"/>
                </a:cubicBezTo>
                <a:cubicBezTo>
                  <a:pt x="1207589" y="22091"/>
                  <a:pt x="1199439" y="21421"/>
                  <a:pt x="1191629" y="19291"/>
                </a:cubicBezTo>
                <a:cubicBezTo>
                  <a:pt x="1181943" y="16649"/>
                  <a:pt x="1172993" y="11186"/>
                  <a:pt x="1163054" y="9766"/>
                </a:cubicBezTo>
                <a:cubicBezTo>
                  <a:pt x="1139429" y="6391"/>
                  <a:pt x="1115429" y="6591"/>
                  <a:pt x="1091617" y="5004"/>
                </a:cubicBezTo>
                <a:cubicBezTo>
                  <a:pt x="1082092" y="3416"/>
                  <a:pt x="1072695" y="0"/>
                  <a:pt x="1063042" y="241"/>
                </a:cubicBezTo>
                <a:cubicBezTo>
                  <a:pt x="956000" y="2917"/>
                  <a:pt x="936447" y="5840"/>
                  <a:pt x="858254" y="14529"/>
                </a:cubicBezTo>
                <a:cubicBezTo>
                  <a:pt x="853492" y="16116"/>
                  <a:pt x="848457" y="17046"/>
                  <a:pt x="843967" y="19291"/>
                </a:cubicBezTo>
                <a:cubicBezTo>
                  <a:pt x="835443" y="23553"/>
                  <a:pt x="817106" y="38786"/>
                  <a:pt x="810629" y="43104"/>
                </a:cubicBezTo>
                <a:cubicBezTo>
                  <a:pt x="802927" y="48239"/>
                  <a:pt x="794626" y="52421"/>
                  <a:pt x="786817" y="57391"/>
                </a:cubicBezTo>
                <a:cubicBezTo>
                  <a:pt x="777159" y="63537"/>
                  <a:pt x="769102" y="72821"/>
                  <a:pt x="758242" y="76441"/>
                </a:cubicBezTo>
                <a:cubicBezTo>
                  <a:pt x="753479" y="78029"/>
                  <a:pt x="748343" y="78766"/>
                  <a:pt x="743954" y="81204"/>
                </a:cubicBezTo>
                <a:cubicBezTo>
                  <a:pt x="713452" y="98149"/>
                  <a:pt x="721294" y="97898"/>
                  <a:pt x="696329" y="114541"/>
                </a:cubicBezTo>
                <a:cubicBezTo>
                  <a:pt x="666241" y="134600"/>
                  <a:pt x="661746" y="130073"/>
                  <a:pt x="629654" y="162166"/>
                </a:cubicBezTo>
                <a:cubicBezTo>
                  <a:pt x="621717" y="170104"/>
                  <a:pt x="614608" y="178967"/>
                  <a:pt x="605842" y="185979"/>
                </a:cubicBezTo>
                <a:cubicBezTo>
                  <a:pt x="598614" y="191762"/>
                  <a:pt x="589095" y="194287"/>
                  <a:pt x="582029" y="200266"/>
                </a:cubicBezTo>
                <a:cubicBezTo>
                  <a:pt x="567845" y="212267"/>
                  <a:pt x="537545" y="243180"/>
                  <a:pt x="524879" y="262179"/>
                </a:cubicBezTo>
                <a:cubicBezTo>
                  <a:pt x="520941" y="268086"/>
                  <a:pt x="519292" y="275322"/>
                  <a:pt x="515354" y="281229"/>
                </a:cubicBezTo>
                <a:cubicBezTo>
                  <a:pt x="509716" y="289687"/>
                  <a:pt x="502998" y="297391"/>
                  <a:pt x="496304" y="305041"/>
                </a:cubicBezTo>
                <a:cubicBezTo>
                  <a:pt x="491869" y="310110"/>
                  <a:pt x="485932" y="313848"/>
                  <a:pt x="482017" y="319329"/>
                </a:cubicBezTo>
                <a:cubicBezTo>
                  <a:pt x="477891" y="325106"/>
                  <a:pt x="476255" y="332359"/>
                  <a:pt x="472492" y="338379"/>
                </a:cubicBezTo>
                <a:cubicBezTo>
                  <a:pt x="468285" y="345110"/>
                  <a:pt x="462607" y="350825"/>
                  <a:pt x="458204" y="357429"/>
                </a:cubicBezTo>
                <a:cubicBezTo>
                  <a:pt x="453069" y="365131"/>
                  <a:pt x="449600" y="373934"/>
                  <a:pt x="443917" y="381241"/>
                </a:cubicBezTo>
                <a:cubicBezTo>
                  <a:pt x="438404" y="388330"/>
                  <a:pt x="430781" y="393533"/>
                  <a:pt x="424867" y="400291"/>
                </a:cubicBezTo>
                <a:cubicBezTo>
                  <a:pt x="407959" y="419614"/>
                  <a:pt x="414395" y="415841"/>
                  <a:pt x="401054" y="433629"/>
                </a:cubicBezTo>
                <a:cubicBezTo>
                  <a:pt x="394955" y="441761"/>
                  <a:pt x="387642" y="448983"/>
                  <a:pt x="382004" y="457441"/>
                </a:cubicBezTo>
                <a:cubicBezTo>
                  <a:pt x="374904" y="468090"/>
                  <a:pt x="368678" y="479331"/>
                  <a:pt x="362954" y="490779"/>
                </a:cubicBezTo>
                <a:cubicBezTo>
                  <a:pt x="360709" y="495269"/>
                  <a:pt x="360853" y="500809"/>
                  <a:pt x="358192" y="505066"/>
                </a:cubicBezTo>
                <a:cubicBezTo>
                  <a:pt x="352805" y="513686"/>
                  <a:pt x="345241" y="520747"/>
                  <a:pt x="339142" y="528879"/>
                </a:cubicBezTo>
                <a:cubicBezTo>
                  <a:pt x="330948" y="539804"/>
                  <a:pt x="323860" y="551552"/>
                  <a:pt x="315329" y="562216"/>
                </a:cubicBezTo>
                <a:cubicBezTo>
                  <a:pt x="287797" y="596631"/>
                  <a:pt x="314392" y="551716"/>
                  <a:pt x="281992" y="600316"/>
                </a:cubicBezTo>
                <a:cubicBezTo>
                  <a:pt x="278054" y="606223"/>
                  <a:pt x="276405" y="613459"/>
                  <a:pt x="272467" y="619366"/>
                </a:cubicBezTo>
                <a:cubicBezTo>
                  <a:pt x="263661" y="632575"/>
                  <a:pt x="252698" y="644257"/>
                  <a:pt x="243892" y="657466"/>
                </a:cubicBezTo>
                <a:cubicBezTo>
                  <a:pt x="237062" y="667712"/>
                  <a:pt x="227959" y="681939"/>
                  <a:pt x="220079" y="690804"/>
                </a:cubicBezTo>
                <a:cubicBezTo>
                  <a:pt x="212621" y="699194"/>
                  <a:pt x="204204" y="706679"/>
                  <a:pt x="196267" y="714616"/>
                </a:cubicBezTo>
                <a:cubicBezTo>
                  <a:pt x="185907" y="745694"/>
                  <a:pt x="200401" y="711251"/>
                  <a:pt x="172454" y="743191"/>
                </a:cubicBezTo>
                <a:cubicBezTo>
                  <a:pt x="166358" y="750157"/>
                  <a:pt x="163137" y="759194"/>
                  <a:pt x="158167" y="767004"/>
                </a:cubicBezTo>
                <a:cubicBezTo>
                  <a:pt x="152021" y="776662"/>
                  <a:pt x="146512" y="786840"/>
                  <a:pt x="139117" y="795579"/>
                </a:cubicBezTo>
                <a:cubicBezTo>
                  <a:pt x="128966" y="807576"/>
                  <a:pt x="115208" y="816344"/>
                  <a:pt x="105779" y="828916"/>
                </a:cubicBezTo>
                <a:cubicBezTo>
                  <a:pt x="96254" y="841616"/>
                  <a:pt x="87367" y="854820"/>
                  <a:pt x="77204" y="867016"/>
                </a:cubicBezTo>
                <a:cubicBezTo>
                  <a:pt x="31963" y="921305"/>
                  <a:pt x="86204" y="843991"/>
                  <a:pt x="39104" y="914641"/>
                </a:cubicBezTo>
                <a:lnTo>
                  <a:pt x="39104" y="914641"/>
                </a:lnTo>
                <a:lnTo>
                  <a:pt x="10529" y="952741"/>
                </a:lnTo>
                <a:cubicBezTo>
                  <a:pt x="0" y="984328"/>
                  <a:pt x="1004" y="971276"/>
                  <a:pt x="1004" y="99084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933825" y="3834731"/>
            <a:ext cx="1985963" cy="1103982"/>
          </a:xfrm>
          <a:custGeom>
            <a:avLst/>
            <a:gdLst>
              <a:gd name="connsiteX0" fmla="*/ 1890713 w 1985963"/>
              <a:gd name="connsiteY0" fmla="*/ 932532 h 1103982"/>
              <a:gd name="connsiteX1" fmla="*/ 1905000 w 1985963"/>
              <a:gd name="connsiteY1" fmla="*/ 913482 h 1103982"/>
              <a:gd name="connsiteX2" fmla="*/ 1909763 w 1985963"/>
              <a:gd name="connsiteY2" fmla="*/ 894432 h 1103982"/>
              <a:gd name="connsiteX3" fmla="*/ 1919288 w 1985963"/>
              <a:gd name="connsiteY3" fmla="*/ 846807 h 1103982"/>
              <a:gd name="connsiteX4" fmla="*/ 1933575 w 1985963"/>
              <a:gd name="connsiteY4" fmla="*/ 818232 h 1103982"/>
              <a:gd name="connsiteX5" fmla="*/ 1952625 w 1985963"/>
              <a:gd name="connsiteY5" fmla="*/ 751557 h 1103982"/>
              <a:gd name="connsiteX6" fmla="*/ 1966913 w 1985963"/>
              <a:gd name="connsiteY6" fmla="*/ 684882 h 1103982"/>
              <a:gd name="connsiteX7" fmla="*/ 1976438 w 1985963"/>
              <a:gd name="connsiteY7" fmla="*/ 646782 h 1103982"/>
              <a:gd name="connsiteX8" fmla="*/ 1985963 w 1985963"/>
              <a:gd name="connsiteY8" fmla="*/ 589632 h 1103982"/>
              <a:gd name="connsiteX9" fmla="*/ 1981200 w 1985963"/>
              <a:gd name="connsiteY9" fmla="*/ 332457 h 1103982"/>
              <a:gd name="connsiteX10" fmla="*/ 1976438 w 1985963"/>
              <a:gd name="connsiteY10" fmla="*/ 299119 h 1103982"/>
              <a:gd name="connsiteX11" fmla="*/ 1966913 w 1985963"/>
              <a:gd name="connsiteY11" fmla="*/ 275307 h 1103982"/>
              <a:gd name="connsiteX12" fmla="*/ 1952625 w 1985963"/>
              <a:gd name="connsiteY12" fmla="*/ 232444 h 1103982"/>
              <a:gd name="connsiteX13" fmla="*/ 1928813 w 1985963"/>
              <a:gd name="connsiteY13" fmla="*/ 189582 h 1103982"/>
              <a:gd name="connsiteX14" fmla="*/ 1909763 w 1985963"/>
              <a:gd name="connsiteY14" fmla="*/ 151482 h 1103982"/>
              <a:gd name="connsiteX15" fmla="*/ 1890713 w 1985963"/>
              <a:gd name="connsiteY15" fmla="*/ 132432 h 1103982"/>
              <a:gd name="connsiteX16" fmla="*/ 1866900 w 1985963"/>
              <a:gd name="connsiteY16" fmla="*/ 99094 h 1103982"/>
              <a:gd name="connsiteX17" fmla="*/ 1809750 w 1985963"/>
              <a:gd name="connsiteY17" fmla="*/ 60994 h 1103982"/>
              <a:gd name="connsiteX18" fmla="*/ 1747838 w 1985963"/>
              <a:gd name="connsiteY18" fmla="*/ 22894 h 1103982"/>
              <a:gd name="connsiteX19" fmla="*/ 1724025 w 1985963"/>
              <a:gd name="connsiteY19" fmla="*/ 18132 h 1103982"/>
              <a:gd name="connsiteX20" fmla="*/ 1671638 w 1985963"/>
              <a:gd name="connsiteY20" fmla="*/ 3844 h 1103982"/>
              <a:gd name="connsiteX21" fmla="*/ 1228725 w 1985963"/>
              <a:gd name="connsiteY21" fmla="*/ 8607 h 1103982"/>
              <a:gd name="connsiteX22" fmla="*/ 1204913 w 1985963"/>
              <a:gd name="connsiteY22" fmla="*/ 13369 h 1103982"/>
              <a:gd name="connsiteX23" fmla="*/ 1152525 w 1985963"/>
              <a:gd name="connsiteY23" fmla="*/ 27657 h 1103982"/>
              <a:gd name="connsiteX24" fmla="*/ 1114425 w 1985963"/>
              <a:gd name="connsiteY24" fmla="*/ 46707 h 1103982"/>
              <a:gd name="connsiteX25" fmla="*/ 1090613 w 1985963"/>
              <a:gd name="connsiteY25" fmla="*/ 56232 h 1103982"/>
              <a:gd name="connsiteX26" fmla="*/ 1062038 w 1985963"/>
              <a:gd name="connsiteY26" fmla="*/ 70519 h 1103982"/>
              <a:gd name="connsiteX27" fmla="*/ 1033463 w 1985963"/>
              <a:gd name="connsiteY27" fmla="*/ 80044 h 1103982"/>
              <a:gd name="connsiteX28" fmla="*/ 957263 w 1985963"/>
              <a:gd name="connsiteY28" fmla="*/ 108619 h 1103982"/>
              <a:gd name="connsiteX29" fmla="*/ 928688 w 1985963"/>
              <a:gd name="connsiteY29" fmla="*/ 127669 h 1103982"/>
              <a:gd name="connsiteX30" fmla="*/ 885825 w 1985963"/>
              <a:gd name="connsiteY30" fmla="*/ 151482 h 1103982"/>
              <a:gd name="connsiteX31" fmla="*/ 800100 w 1985963"/>
              <a:gd name="connsiteY31" fmla="*/ 213394 h 1103982"/>
              <a:gd name="connsiteX32" fmla="*/ 742950 w 1985963"/>
              <a:gd name="connsiteY32" fmla="*/ 256257 h 1103982"/>
              <a:gd name="connsiteX33" fmla="*/ 690563 w 1985963"/>
              <a:gd name="connsiteY33" fmla="*/ 308644 h 1103982"/>
              <a:gd name="connsiteX34" fmla="*/ 661988 w 1985963"/>
              <a:gd name="connsiteY34" fmla="*/ 337219 h 1103982"/>
              <a:gd name="connsiteX35" fmla="*/ 633413 w 1985963"/>
              <a:gd name="connsiteY35" fmla="*/ 370557 h 1103982"/>
              <a:gd name="connsiteX36" fmla="*/ 600075 w 1985963"/>
              <a:gd name="connsiteY36" fmla="*/ 403894 h 1103982"/>
              <a:gd name="connsiteX37" fmla="*/ 547688 w 1985963"/>
              <a:gd name="connsiteY37" fmla="*/ 461044 h 1103982"/>
              <a:gd name="connsiteX38" fmla="*/ 481013 w 1985963"/>
              <a:gd name="connsiteY38" fmla="*/ 518194 h 1103982"/>
              <a:gd name="connsiteX39" fmla="*/ 438150 w 1985963"/>
              <a:gd name="connsiteY39" fmla="*/ 561057 h 1103982"/>
              <a:gd name="connsiteX40" fmla="*/ 419100 w 1985963"/>
              <a:gd name="connsiteY40" fmla="*/ 575344 h 1103982"/>
              <a:gd name="connsiteX41" fmla="*/ 376238 w 1985963"/>
              <a:gd name="connsiteY41" fmla="*/ 618207 h 1103982"/>
              <a:gd name="connsiteX42" fmla="*/ 361950 w 1985963"/>
              <a:gd name="connsiteY42" fmla="*/ 632494 h 1103982"/>
              <a:gd name="connsiteX43" fmla="*/ 342900 w 1985963"/>
              <a:gd name="connsiteY43" fmla="*/ 656307 h 1103982"/>
              <a:gd name="connsiteX44" fmla="*/ 323850 w 1985963"/>
              <a:gd name="connsiteY44" fmla="*/ 675357 h 1103982"/>
              <a:gd name="connsiteX45" fmla="*/ 276225 w 1985963"/>
              <a:gd name="connsiteY45" fmla="*/ 732507 h 1103982"/>
              <a:gd name="connsiteX46" fmla="*/ 209550 w 1985963"/>
              <a:gd name="connsiteY46" fmla="*/ 818232 h 1103982"/>
              <a:gd name="connsiteX47" fmla="*/ 185738 w 1985963"/>
              <a:gd name="connsiteY47" fmla="*/ 842044 h 1103982"/>
              <a:gd name="connsiteX48" fmla="*/ 147638 w 1985963"/>
              <a:gd name="connsiteY48" fmla="*/ 889669 h 1103982"/>
              <a:gd name="connsiteX49" fmla="*/ 133350 w 1985963"/>
              <a:gd name="connsiteY49" fmla="*/ 913482 h 1103982"/>
              <a:gd name="connsiteX50" fmla="*/ 119063 w 1985963"/>
              <a:gd name="connsiteY50" fmla="*/ 927769 h 1103982"/>
              <a:gd name="connsiteX51" fmla="*/ 104775 w 1985963"/>
              <a:gd name="connsiteY51" fmla="*/ 946819 h 1103982"/>
              <a:gd name="connsiteX52" fmla="*/ 90488 w 1985963"/>
              <a:gd name="connsiteY52" fmla="*/ 961107 h 1103982"/>
              <a:gd name="connsiteX53" fmla="*/ 66675 w 1985963"/>
              <a:gd name="connsiteY53" fmla="*/ 999207 h 1103982"/>
              <a:gd name="connsiteX54" fmla="*/ 57150 w 1985963"/>
              <a:gd name="connsiteY54" fmla="*/ 1013494 h 1103982"/>
              <a:gd name="connsiteX55" fmla="*/ 52388 w 1985963"/>
              <a:gd name="connsiteY55" fmla="*/ 1027782 h 1103982"/>
              <a:gd name="connsiteX56" fmla="*/ 19050 w 1985963"/>
              <a:gd name="connsiteY56" fmla="*/ 1075407 h 1103982"/>
              <a:gd name="connsiteX57" fmla="*/ 4763 w 1985963"/>
              <a:gd name="connsiteY57" fmla="*/ 1089694 h 1103982"/>
              <a:gd name="connsiteX58" fmla="*/ 0 w 1985963"/>
              <a:gd name="connsiteY58" fmla="*/ 1103982 h 11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85963" h="1103982">
                <a:moveTo>
                  <a:pt x="1890713" y="932532"/>
                </a:moveTo>
                <a:cubicBezTo>
                  <a:pt x="1895475" y="926182"/>
                  <a:pt x="1901450" y="920581"/>
                  <a:pt x="1905000" y="913482"/>
                </a:cubicBezTo>
                <a:cubicBezTo>
                  <a:pt x="1907927" y="907628"/>
                  <a:pt x="1908391" y="900832"/>
                  <a:pt x="1909763" y="894432"/>
                </a:cubicBezTo>
                <a:cubicBezTo>
                  <a:pt x="1913155" y="878602"/>
                  <a:pt x="1912048" y="861287"/>
                  <a:pt x="1919288" y="846807"/>
                </a:cubicBezTo>
                <a:lnTo>
                  <a:pt x="1933575" y="818232"/>
                </a:lnTo>
                <a:cubicBezTo>
                  <a:pt x="1944011" y="745189"/>
                  <a:pt x="1929648" y="825084"/>
                  <a:pt x="1952625" y="751557"/>
                </a:cubicBezTo>
                <a:cubicBezTo>
                  <a:pt x="1959079" y="730903"/>
                  <a:pt x="1961949" y="706393"/>
                  <a:pt x="1966913" y="684882"/>
                </a:cubicBezTo>
                <a:cubicBezTo>
                  <a:pt x="1969857" y="672126"/>
                  <a:pt x="1973871" y="659619"/>
                  <a:pt x="1976438" y="646782"/>
                </a:cubicBezTo>
                <a:cubicBezTo>
                  <a:pt x="1980226" y="627844"/>
                  <a:pt x="1985963" y="589632"/>
                  <a:pt x="1985963" y="589632"/>
                </a:cubicBezTo>
                <a:cubicBezTo>
                  <a:pt x="1984375" y="503907"/>
                  <a:pt x="1984010" y="418151"/>
                  <a:pt x="1981200" y="332457"/>
                </a:cubicBezTo>
                <a:cubicBezTo>
                  <a:pt x="1980832" y="321238"/>
                  <a:pt x="1979160" y="310009"/>
                  <a:pt x="1976438" y="299119"/>
                </a:cubicBezTo>
                <a:cubicBezTo>
                  <a:pt x="1974365" y="290825"/>
                  <a:pt x="1969788" y="283358"/>
                  <a:pt x="1966913" y="275307"/>
                </a:cubicBezTo>
                <a:cubicBezTo>
                  <a:pt x="1961847" y="261124"/>
                  <a:pt x="1958031" y="246501"/>
                  <a:pt x="1952625" y="232444"/>
                </a:cubicBezTo>
                <a:cubicBezTo>
                  <a:pt x="1944981" y="212570"/>
                  <a:pt x="1938903" y="209762"/>
                  <a:pt x="1928813" y="189582"/>
                </a:cubicBezTo>
                <a:cubicBezTo>
                  <a:pt x="1915238" y="162433"/>
                  <a:pt x="1937482" y="187121"/>
                  <a:pt x="1909763" y="151482"/>
                </a:cubicBezTo>
                <a:cubicBezTo>
                  <a:pt x="1904250" y="144393"/>
                  <a:pt x="1896557" y="139250"/>
                  <a:pt x="1890713" y="132432"/>
                </a:cubicBezTo>
                <a:cubicBezTo>
                  <a:pt x="1879510" y="119362"/>
                  <a:pt x="1880843" y="111875"/>
                  <a:pt x="1866900" y="99094"/>
                </a:cubicBezTo>
                <a:cubicBezTo>
                  <a:pt x="1831224" y="66391"/>
                  <a:pt x="1838117" y="70450"/>
                  <a:pt x="1809750" y="60994"/>
                </a:cubicBezTo>
                <a:cubicBezTo>
                  <a:pt x="1790235" y="46358"/>
                  <a:pt x="1771157" y="31374"/>
                  <a:pt x="1747838" y="22894"/>
                </a:cubicBezTo>
                <a:cubicBezTo>
                  <a:pt x="1740231" y="20128"/>
                  <a:pt x="1731835" y="20262"/>
                  <a:pt x="1724025" y="18132"/>
                </a:cubicBezTo>
                <a:cubicBezTo>
                  <a:pt x="1657537" y="0"/>
                  <a:pt x="1729670" y="15452"/>
                  <a:pt x="1671638" y="3844"/>
                </a:cubicBezTo>
                <a:lnTo>
                  <a:pt x="1228725" y="8607"/>
                </a:lnTo>
                <a:cubicBezTo>
                  <a:pt x="1220632" y="8772"/>
                  <a:pt x="1212800" y="11549"/>
                  <a:pt x="1204913" y="13369"/>
                </a:cubicBezTo>
                <a:cubicBezTo>
                  <a:pt x="1203351" y="13730"/>
                  <a:pt x="1163352" y="22736"/>
                  <a:pt x="1152525" y="27657"/>
                </a:cubicBezTo>
                <a:cubicBezTo>
                  <a:pt x="1139599" y="33533"/>
                  <a:pt x="1127317" y="40757"/>
                  <a:pt x="1114425" y="46707"/>
                </a:cubicBezTo>
                <a:cubicBezTo>
                  <a:pt x="1106663" y="50289"/>
                  <a:pt x="1098396" y="52695"/>
                  <a:pt x="1090613" y="56232"/>
                </a:cubicBezTo>
                <a:cubicBezTo>
                  <a:pt x="1080918" y="60639"/>
                  <a:pt x="1071868" y="66423"/>
                  <a:pt x="1062038" y="70519"/>
                </a:cubicBezTo>
                <a:cubicBezTo>
                  <a:pt x="1052770" y="74381"/>
                  <a:pt x="1042579" y="75837"/>
                  <a:pt x="1033463" y="80044"/>
                </a:cubicBezTo>
                <a:cubicBezTo>
                  <a:pt x="966274" y="111054"/>
                  <a:pt x="1036797" y="90945"/>
                  <a:pt x="957263" y="108619"/>
                </a:cubicBezTo>
                <a:cubicBezTo>
                  <a:pt x="947738" y="114969"/>
                  <a:pt x="938504" y="121779"/>
                  <a:pt x="928688" y="127669"/>
                </a:cubicBezTo>
                <a:cubicBezTo>
                  <a:pt x="860528" y="168565"/>
                  <a:pt x="968963" y="98035"/>
                  <a:pt x="885825" y="151482"/>
                </a:cubicBezTo>
                <a:cubicBezTo>
                  <a:pt x="799678" y="206863"/>
                  <a:pt x="886270" y="151842"/>
                  <a:pt x="800100" y="213394"/>
                </a:cubicBezTo>
                <a:cubicBezTo>
                  <a:pt x="787029" y="222731"/>
                  <a:pt x="756184" y="243850"/>
                  <a:pt x="742950" y="256257"/>
                </a:cubicBezTo>
                <a:cubicBezTo>
                  <a:pt x="724934" y="273147"/>
                  <a:pt x="708025" y="291182"/>
                  <a:pt x="690563" y="308644"/>
                </a:cubicBezTo>
                <a:cubicBezTo>
                  <a:pt x="681038" y="318169"/>
                  <a:pt x="670754" y="326991"/>
                  <a:pt x="661988" y="337219"/>
                </a:cubicBezTo>
                <a:cubicBezTo>
                  <a:pt x="652463" y="348332"/>
                  <a:pt x="643372" y="359832"/>
                  <a:pt x="633413" y="370557"/>
                </a:cubicBezTo>
                <a:cubicBezTo>
                  <a:pt x="622719" y="382073"/>
                  <a:pt x="610735" y="392346"/>
                  <a:pt x="600075" y="403894"/>
                </a:cubicBezTo>
                <a:cubicBezTo>
                  <a:pt x="565741" y="441089"/>
                  <a:pt x="587093" y="425579"/>
                  <a:pt x="547688" y="461044"/>
                </a:cubicBezTo>
                <a:cubicBezTo>
                  <a:pt x="525930" y="480626"/>
                  <a:pt x="501711" y="497496"/>
                  <a:pt x="481013" y="518194"/>
                </a:cubicBezTo>
                <a:cubicBezTo>
                  <a:pt x="466725" y="532482"/>
                  <a:pt x="454315" y="548934"/>
                  <a:pt x="438150" y="561057"/>
                </a:cubicBezTo>
                <a:cubicBezTo>
                  <a:pt x="431800" y="565819"/>
                  <a:pt x="424932" y="569960"/>
                  <a:pt x="419100" y="575344"/>
                </a:cubicBezTo>
                <a:cubicBezTo>
                  <a:pt x="404253" y="589049"/>
                  <a:pt x="390526" y="603919"/>
                  <a:pt x="376238" y="618207"/>
                </a:cubicBezTo>
                <a:cubicBezTo>
                  <a:pt x="371475" y="622970"/>
                  <a:pt x="366157" y="627235"/>
                  <a:pt x="361950" y="632494"/>
                </a:cubicBezTo>
                <a:cubicBezTo>
                  <a:pt x="355600" y="640432"/>
                  <a:pt x="349653" y="648709"/>
                  <a:pt x="342900" y="656307"/>
                </a:cubicBezTo>
                <a:cubicBezTo>
                  <a:pt x="336934" y="663019"/>
                  <a:pt x="329764" y="668599"/>
                  <a:pt x="323850" y="675357"/>
                </a:cubicBezTo>
                <a:cubicBezTo>
                  <a:pt x="307521" y="694019"/>
                  <a:pt x="289980" y="711874"/>
                  <a:pt x="276225" y="732507"/>
                </a:cubicBezTo>
                <a:cubicBezTo>
                  <a:pt x="253567" y="766493"/>
                  <a:pt x="242522" y="785260"/>
                  <a:pt x="209550" y="818232"/>
                </a:cubicBezTo>
                <a:cubicBezTo>
                  <a:pt x="201613" y="826169"/>
                  <a:pt x="193289" y="833738"/>
                  <a:pt x="185738" y="842044"/>
                </a:cubicBezTo>
                <a:cubicBezTo>
                  <a:pt x="178203" y="850332"/>
                  <a:pt x="155690" y="877590"/>
                  <a:pt x="147638" y="889669"/>
                </a:cubicBezTo>
                <a:cubicBezTo>
                  <a:pt x="142503" y="897371"/>
                  <a:pt x="138904" y="906077"/>
                  <a:pt x="133350" y="913482"/>
                </a:cubicBezTo>
                <a:cubicBezTo>
                  <a:pt x="129309" y="918870"/>
                  <a:pt x="123446" y="922655"/>
                  <a:pt x="119063" y="927769"/>
                </a:cubicBezTo>
                <a:cubicBezTo>
                  <a:pt x="113897" y="933796"/>
                  <a:pt x="109941" y="940792"/>
                  <a:pt x="104775" y="946819"/>
                </a:cubicBezTo>
                <a:cubicBezTo>
                  <a:pt x="100392" y="951933"/>
                  <a:pt x="94449" y="955660"/>
                  <a:pt x="90488" y="961107"/>
                </a:cubicBezTo>
                <a:cubicBezTo>
                  <a:pt x="81679" y="973219"/>
                  <a:pt x="74716" y="986572"/>
                  <a:pt x="66675" y="999207"/>
                </a:cubicBezTo>
                <a:cubicBezTo>
                  <a:pt x="63602" y="1004036"/>
                  <a:pt x="57150" y="1013494"/>
                  <a:pt x="57150" y="1013494"/>
                </a:cubicBezTo>
                <a:cubicBezTo>
                  <a:pt x="55563" y="1018257"/>
                  <a:pt x="54826" y="1023394"/>
                  <a:pt x="52388" y="1027782"/>
                </a:cubicBezTo>
                <a:cubicBezTo>
                  <a:pt x="48072" y="1035550"/>
                  <a:pt x="26937" y="1066205"/>
                  <a:pt x="19050" y="1075407"/>
                </a:cubicBezTo>
                <a:cubicBezTo>
                  <a:pt x="14667" y="1080521"/>
                  <a:pt x="9525" y="1084932"/>
                  <a:pt x="4763" y="1089694"/>
                </a:cubicBezTo>
                <a:lnTo>
                  <a:pt x="0" y="110398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1618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XxxAdapter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이벤트를 처리하기 위한 </a:t>
            </a:r>
            <a:r>
              <a:rPr lang="en-US" altLang="ko-KR" sz="1600" dirty="0" smtClean="0"/>
              <a:t>interface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abstract method</a:t>
            </a:r>
            <a:r>
              <a:rPr lang="ko-KR" altLang="en-US" sz="1600" dirty="0" smtClean="0"/>
              <a:t>를 하나이상 가지고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있는경우에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에서 미리 구현 클래스를 만들어 제공하는 것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개발자는 필요한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만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해서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152175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2000232" y="2000240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0298" y="1857364"/>
            <a:ext cx="300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이벤트를 </a:t>
            </a:r>
            <a:r>
              <a:rPr lang="ko-KR" altLang="en-US" sz="1400" dirty="0" err="1" smtClean="0"/>
              <a:t>처리하기위한</a:t>
            </a:r>
            <a:r>
              <a:rPr lang="ko-KR" altLang="en-US" sz="1400" dirty="0" smtClean="0"/>
              <a:t> 인터페이스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2071671" y="2857496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7" y="2714620"/>
            <a:ext cx="3807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Java</a:t>
            </a:r>
            <a:r>
              <a:rPr lang="ko-KR" altLang="en-US" sz="1400" dirty="0" smtClean="0"/>
              <a:t>에서 구현한 클래스</a:t>
            </a:r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인터페이스의 모든 추상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Override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2071671" y="3692727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1737" y="3549851"/>
            <a:ext cx="5096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내가 만든 클래스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XxxAdapter</a:t>
            </a:r>
            <a:r>
              <a:rPr lang="ko-KR" altLang="en-US" sz="1400" dirty="0" smtClean="0"/>
              <a:t>를 부모로 하여 필요한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만 </a:t>
            </a:r>
            <a:r>
              <a:rPr lang="en-US" altLang="ko-KR" sz="1400" dirty="0" smtClean="0"/>
              <a:t>Override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714884"/>
            <a:ext cx="5062542" cy="194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441845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*key event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키보드가 눌렸을 때 </a:t>
            </a:r>
            <a:r>
              <a:rPr lang="ko-KR" altLang="en-US" sz="1600" dirty="0" err="1" smtClean="0"/>
              <a:t>눌린키의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키코드와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키문자를</a:t>
            </a:r>
            <a:r>
              <a:rPr lang="ko-KR" altLang="en-US" sz="1600" dirty="0" smtClean="0"/>
              <a:t> 얻기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TextComponent</a:t>
            </a:r>
            <a:r>
              <a:rPr lang="ko-KR" altLang="en-US" sz="1600" dirty="0" smtClean="0"/>
              <a:t>에서 이벤트가 발생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Constant</a:t>
            </a:r>
            <a:r>
              <a:rPr lang="ko-KR" altLang="en-US" sz="1600" dirty="0" smtClean="0"/>
              <a:t>로 키를 비교할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*Mouse event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마우스의 동작에 따른 이벤트 처리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JDialog</a:t>
            </a:r>
            <a:r>
              <a:rPr lang="en-US" altLang="ko-KR" sz="1600" b="1" dirty="0" smtClean="0"/>
              <a:t> – window component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메인창에서</a:t>
            </a:r>
            <a:r>
              <a:rPr lang="ko-KR" altLang="en-US" sz="1600" dirty="0" smtClean="0"/>
              <a:t> 부가적인 기능을 제공할 때 사용하는 </a:t>
            </a:r>
            <a:r>
              <a:rPr lang="ko-KR" altLang="en-US" sz="1600" dirty="0" err="1" smtClean="0"/>
              <a:t>자식창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부모창이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존재해야한다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JDialog</a:t>
            </a:r>
            <a:r>
              <a:rPr lang="ko-KR" altLang="en-US" sz="1600" dirty="0" smtClean="0"/>
              <a:t>는 부모창 없이도 사용자에게 제공될 수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이벤트등록은 </a:t>
            </a:r>
            <a:r>
              <a:rPr lang="en-US" altLang="ko-KR" sz="1600" dirty="0" err="1" smtClean="0"/>
              <a:t>setVisible</a:t>
            </a:r>
            <a:r>
              <a:rPr lang="ko-KR" altLang="en-US" sz="1600" dirty="0" smtClean="0"/>
              <a:t>전에 </a:t>
            </a:r>
            <a:r>
              <a:rPr lang="ko-KR" altLang="en-US" sz="1600" dirty="0" err="1" smtClean="0"/>
              <a:t>해야한다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닫기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setDefaultCloseOperation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JFrame.</a:t>
            </a:r>
            <a:r>
              <a:rPr lang="en-US" altLang="ko-KR" sz="1600" b="1" dirty="0" err="1" smtClean="0"/>
              <a:t>DISPOSE_ON_CLOSE</a:t>
            </a:r>
            <a:r>
              <a:rPr lang="en-US" altLang="ko-KR" sz="1600" dirty="0" smtClean="0"/>
              <a:t>);</a:t>
            </a:r>
            <a:r>
              <a:rPr lang="ko-KR" altLang="en-US" sz="1600" dirty="0" smtClean="0"/>
              <a:t>로 종료한다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2938348" cy="164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3674340" y="3405846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3034" y="3262970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메인창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텍스트를 작성하고 관리하는 일 제공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071802" y="3857628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934" y="369159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자식창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글꼴변경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스타일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크기 일 제공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18531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*Font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글꼴을 변경하는 </a:t>
            </a:r>
            <a:r>
              <a:rPr lang="en-US" altLang="ko-KR" sz="1600" dirty="0" smtClean="0"/>
              <a:t>Non-Visual Component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java.awt</a:t>
            </a:r>
            <a:r>
              <a:rPr lang="ko-KR" altLang="en-US" sz="1600" dirty="0" smtClean="0"/>
              <a:t>패키지에서 제공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awt</a:t>
            </a:r>
            <a:r>
              <a:rPr lang="en-US" altLang="ko-KR" sz="1600" dirty="0" smtClean="0"/>
              <a:t> component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가지의 글꼴 </a:t>
            </a:r>
            <a:r>
              <a:rPr lang="en-US" altLang="ko-KR" sz="1600" dirty="0" smtClean="0"/>
              <a:t>(</a:t>
            </a:r>
            <a:r>
              <a:rPr lang="en-US" sz="1600" dirty="0"/>
              <a:t>Dialog, </a:t>
            </a:r>
            <a:r>
              <a:rPr lang="en-US" sz="1600" dirty="0" err="1"/>
              <a:t>DialogInput</a:t>
            </a:r>
            <a:r>
              <a:rPr lang="en-US" sz="1600" dirty="0"/>
              <a:t>, </a:t>
            </a:r>
            <a:r>
              <a:rPr lang="en-US" sz="1600" dirty="0" err="1"/>
              <a:t>Monospaced</a:t>
            </a:r>
            <a:r>
              <a:rPr lang="en-US" sz="1600" dirty="0"/>
              <a:t>, Serif, </a:t>
            </a:r>
            <a:r>
              <a:rPr lang="en-US" sz="1600" dirty="0" err="1" smtClean="0"/>
              <a:t>SansSerif</a:t>
            </a:r>
            <a:r>
              <a:rPr lang="en-US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지원하지만 </a:t>
            </a:r>
            <a:r>
              <a:rPr lang="en-US" altLang="ko-KR" sz="1600" dirty="0" smtClean="0"/>
              <a:t>swing component</a:t>
            </a:r>
            <a:r>
              <a:rPr lang="ko-KR" altLang="en-US" sz="1600" dirty="0" smtClean="0"/>
              <a:t>는 모든 글꼴을 지원한다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Font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Font </a:t>
            </a:r>
            <a:r>
              <a:rPr lang="en-US" altLang="ko-KR" sz="1600" dirty="0" err="1" smtClean="0"/>
              <a:t>font</a:t>
            </a:r>
            <a:r>
              <a:rPr lang="en-US" altLang="ko-KR" sz="1600" dirty="0" smtClean="0"/>
              <a:t>=new Font(“</a:t>
            </a:r>
            <a:r>
              <a:rPr lang="ko-KR" altLang="en-US" sz="1600" dirty="0" smtClean="0"/>
              <a:t>글꼴종류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 component</a:t>
            </a:r>
            <a:r>
              <a:rPr lang="ko-KR" altLang="en-US" sz="1600" dirty="0" smtClean="0"/>
              <a:t>에 적용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컴포넌트명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setFont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폰트객체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색변경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바닥색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배경색 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컴</a:t>
            </a:r>
            <a:r>
              <a:rPr lang="ko-KR" altLang="en-US" sz="1600" dirty="0"/>
              <a:t>포</a:t>
            </a:r>
            <a:r>
              <a:rPr lang="ko-KR" altLang="en-US" sz="1600" dirty="0" smtClean="0"/>
              <a:t>넌트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setBackground</a:t>
            </a:r>
            <a:r>
              <a:rPr lang="en-US" altLang="ko-KR" sz="1600" dirty="0" smtClean="0"/>
              <a:t>( Color.</a:t>
            </a:r>
            <a:r>
              <a:rPr lang="ko-KR" altLang="en-US" sz="1600" dirty="0" smtClean="0"/>
              <a:t>색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글자색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전경색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컴포넌트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setForeground</a:t>
            </a:r>
            <a:r>
              <a:rPr lang="en-US" altLang="ko-KR" sz="1600" dirty="0" smtClean="0"/>
              <a:t>( Color.</a:t>
            </a:r>
            <a:r>
              <a:rPr lang="ko-KR" altLang="en-US" sz="1600" dirty="0" smtClean="0"/>
              <a:t>색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3821901" y="203595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0496" y="1857364"/>
            <a:ext cx="504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Font.PLANE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Font.BOLD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Font.ITALIC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Font.BOLD</a:t>
            </a:r>
            <a:r>
              <a:rPr lang="en-US" altLang="ko-KR" sz="1400" dirty="0"/>
              <a:t>|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Font.ITALIC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71480"/>
            <a:ext cx="4071966" cy="2286016"/>
          </a:xfrm>
          <a:prstGeom prst="rect">
            <a:avLst/>
          </a:prstGeom>
          <a:ln>
            <a:tailEnd type="triangle"/>
          </a:ln>
        </p:spPr>
      </p:pic>
      <p:sp>
        <p:nvSpPr>
          <p:cNvPr id="7" name="직사각형 6"/>
          <p:cNvSpPr/>
          <p:nvPr/>
        </p:nvSpPr>
        <p:spPr>
          <a:xfrm>
            <a:off x="571472" y="1000108"/>
            <a:ext cx="350046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571612"/>
            <a:ext cx="350046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2214554"/>
            <a:ext cx="350046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7857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10" y="1416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7" idx="3"/>
          </p:cNvCxnSpPr>
          <p:nvPr/>
        </p:nvCxnSpPr>
        <p:spPr>
          <a:xfrm rot="10800000" flipV="1">
            <a:off x="4071934" y="1142984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2066" y="1000108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JTextField</a:t>
            </a:r>
            <a:endParaRPr lang="en-US" altLang="ko-KR" sz="14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4143372" y="1621025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3504" y="1478149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JPasswordField</a:t>
            </a:r>
            <a:endParaRPr lang="en-US" altLang="ko-KR" sz="1400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4143372" y="2335405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3504" y="2192529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JLabel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글꼴과 크기를 보기 </a:t>
            </a:r>
            <a:r>
              <a:rPr lang="ko-KR" altLang="en-US" sz="1400" dirty="0" err="1" smtClean="0"/>
              <a:t>좋게설정하세요</a:t>
            </a:r>
            <a:endParaRPr lang="en-US" altLang="ko-KR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42910" y="1988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34" y="3049785"/>
            <a:ext cx="76546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아이디에서 </a:t>
            </a:r>
            <a:r>
              <a:rPr lang="ko-KR" altLang="en-US" sz="1400" dirty="0" err="1" smtClean="0"/>
              <a:t>엔터가</a:t>
            </a:r>
            <a:r>
              <a:rPr lang="ko-KR" altLang="en-US" sz="1400" dirty="0" smtClean="0"/>
              <a:t> 눌려지면 아이디가 존재하는지 확인 한 후 존재한다면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비밀번호로 이동한다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method </a:t>
            </a:r>
            <a:r>
              <a:rPr lang="en-US" altLang="ko-KR" sz="1400" dirty="0" err="1" smtClean="0"/>
              <a:t>requestFocus</a:t>
            </a:r>
            <a:r>
              <a:rPr lang="en-US" altLang="ko-KR" sz="1400" dirty="0" smtClean="0"/>
              <a:t>()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비밀번호에서 </a:t>
            </a:r>
            <a:r>
              <a:rPr lang="ko-KR" altLang="en-US" sz="1400" dirty="0" err="1" smtClean="0"/>
              <a:t>엔터가</a:t>
            </a:r>
            <a:r>
              <a:rPr lang="ko-KR" altLang="en-US" sz="1400" dirty="0" smtClean="0"/>
              <a:t> 눌려지면 아이디와 </a:t>
            </a:r>
            <a:r>
              <a:rPr lang="ko-KR" altLang="en-US" sz="1400" dirty="0" err="1" smtClean="0"/>
              <a:t>비밀번호가가</a:t>
            </a:r>
            <a:r>
              <a:rPr lang="ko-KR" altLang="en-US" sz="1400" dirty="0" smtClean="0"/>
              <a:t> 존재하는지 확인 한 후 존재한다면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 작업을 수행한다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아래 아이디로 인증된다면 출력 라벨에  </a:t>
            </a:r>
            <a:endParaRPr lang="en-US" altLang="ko-KR" sz="1400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님 </a:t>
            </a:r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hh:mm:ss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초에 로그인 하셨습니다</a:t>
            </a:r>
            <a:r>
              <a:rPr lang="en-US" altLang="ko-KR" sz="1400" dirty="0" smtClean="0"/>
              <a:t>.” </a:t>
            </a:r>
            <a:r>
              <a:rPr lang="ko-KR" altLang="en-US" sz="1400" dirty="0" smtClean="0"/>
              <a:t>를 넣어 보여주세요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인증정보는 아래의 정보일 때에만 </a:t>
            </a:r>
            <a:r>
              <a:rPr lang="ko-KR" altLang="en-US" sz="1400" dirty="0" err="1" smtClean="0"/>
              <a:t>로그인이</a:t>
            </a:r>
            <a:r>
              <a:rPr lang="ko-KR" altLang="en-US" sz="1400" dirty="0" smtClean="0"/>
              <a:t> 가능하다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4348" y="5286388"/>
          <a:ext cx="376238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88119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admin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kang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test1234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kim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4321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lee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sunkyung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488</Words>
  <Application>Microsoft Office PowerPoint</Application>
  <PresentationFormat>화면 슬라이드 쇼(4:3)</PresentationFormat>
  <Paragraphs>102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31</cp:revision>
  <dcterms:created xsi:type="dcterms:W3CDTF">2023-07-13T01:13:11Z</dcterms:created>
  <dcterms:modified xsi:type="dcterms:W3CDTF">2023-07-14T00:20:27Z</dcterms:modified>
</cp:coreProperties>
</file>