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248" autoAdjust="0"/>
    <p:restoredTop sz="93634" autoAdjust="0"/>
  </p:normalViewPr>
  <p:slideViewPr>
    <p:cSldViewPr>
      <p:cViewPr>
        <p:scale>
          <a:sx n="150" d="100"/>
          <a:sy n="150" d="100"/>
        </p:scale>
        <p:origin x="-84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28EE-B967-44C0-8180-60056EB27FAB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D4F96-0109-4A9A-8CF9-C52DDFA2E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68777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FileDialog</a:t>
            </a:r>
            <a:endParaRPr lang="en-US" altLang="ko-KR" dirty="0" smtClean="0"/>
          </a:p>
          <a:p>
            <a:r>
              <a:rPr lang="en-US" altLang="ko-KR" sz="1600" dirty="0" smtClean="0"/>
              <a:t> - window component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java.awt </a:t>
            </a:r>
            <a:r>
              <a:rPr lang="ko-KR" altLang="en-US" sz="1600" dirty="0" smtClean="0"/>
              <a:t>패키지에서 제공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- OS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선택 창을 그대로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-1.</a:t>
            </a:r>
            <a:r>
              <a:rPr lang="ko-KR" altLang="en-US" sz="1600" dirty="0" smtClean="0"/>
              <a:t>객체화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FileDialog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fd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FileDialog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부모창객체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타이틀바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모드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-2.</a:t>
            </a:r>
            <a:r>
              <a:rPr lang="ko-KR" altLang="en-US" sz="1600" dirty="0" smtClean="0"/>
              <a:t>가시화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fd.setVisible</a:t>
            </a:r>
            <a:r>
              <a:rPr lang="en-US" altLang="ko-KR" sz="1600" dirty="0" smtClean="0"/>
              <a:t>( true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-3. method</a:t>
            </a:r>
            <a:r>
              <a:rPr lang="ko-KR" altLang="en-US" sz="1600" dirty="0" smtClean="0"/>
              <a:t>를 호출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선택한 </a:t>
            </a:r>
            <a:r>
              <a:rPr lang="ko-KR" altLang="en-US" sz="1600" dirty="0" err="1" smtClean="0"/>
              <a:t>폴더명</a:t>
            </a:r>
            <a:r>
              <a:rPr lang="ko-KR" altLang="en-US" sz="1600" dirty="0" smtClean="0"/>
              <a:t> 얻기</a:t>
            </a:r>
            <a:endParaRPr lang="en-US" altLang="ko-KR" sz="1600" dirty="0" smtClean="0"/>
          </a:p>
          <a:p>
            <a:r>
              <a:rPr lang="en-US" altLang="ko-KR" sz="1600" dirty="0" smtClean="0"/>
              <a:t>   String directory=</a:t>
            </a:r>
            <a:r>
              <a:rPr lang="en-US" altLang="ko-KR" sz="1600" dirty="0" err="1" smtClean="0"/>
              <a:t>fd.getDirectory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선택한 파일명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String file=</a:t>
            </a:r>
            <a:r>
              <a:rPr lang="en-US" altLang="ko-KR" sz="1600" dirty="0" err="1" smtClean="0"/>
              <a:t>fd.getFile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5500694" y="185736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72132" y="1428736"/>
            <a:ext cx="2014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열기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FileDialog.LOAD</a:t>
            </a:r>
            <a:endParaRPr lang="en-US" altLang="ko-KR" sz="1400" dirty="0" smtClean="0"/>
          </a:p>
          <a:p>
            <a:r>
              <a:rPr lang="ko-KR" altLang="en-US" sz="1400" dirty="0" smtClean="0"/>
              <a:t>저장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FileDialog.SAVE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607929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JOptionPane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Dialog.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부모창이</a:t>
            </a:r>
            <a:r>
              <a:rPr lang="ko-KR" altLang="en-US" sz="1600" dirty="0" smtClean="0"/>
              <a:t> 없어도 다이얼로그를 제공할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InputDialog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사용자가 입력하는 입력 값을 받기 위한 창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String 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JOptionPane.showInputDialog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메시지</a:t>
            </a:r>
            <a:r>
              <a:rPr lang="en-US" altLang="ko-KR" sz="1600" dirty="0" smtClean="0"/>
              <a:t>”,”</a:t>
            </a:r>
            <a:r>
              <a:rPr lang="ko-KR" altLang="en-US" sz="1600" dirty="0" smtClean="0"/>
              <a:t>기본값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MessageDialog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사용자에게 정보를 전달하기 위한 창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JOptionPane.showMessageDialog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부모컴포넌트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메시지</a:t>
            </a:r>
            <a:r>
              <a:rPr lang="en-US" altLang="ko-KR" sz="1600" dirty="0" smtClean="0"/>
              <a:t>)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134302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1643042" y="1071546"/>
            <a:ext cx="150019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 flipV="1">
            <a:off x="2500298" y="1071546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1802" y="857232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Constant</a:t>
            </a:r>
            <a:r>
              <a:rPr lang="ko-KR" altLang="en-US" sz="1200" dirty="0" smtClean="0"/>
              <a:t>로 변경할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786058"/>
            <a:ext cx="1857388" cy="80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화살표 연결선 13"/>
          <p:cNvCxnSpPr/>
          <p:nvPr/>
        </p:nvCxnSpPr>
        <p:spPr>
          <a:xfrm rot="10800000" flipV="1">
            <a:off x="3500430" y="2714620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 flipV="1">
            <a:off x="3071802" y="2714620"/>
            <a:ext cx="285752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폭발 1 16"/>
          <p:cNvSpPr/>
          <p:nvPr/>
        </p:nvSpPr>
        <p:spPr>
          <a:xfrm>
            <a:off x="3071802" y="3429000"/>
            <a:ext cx="214314" cy="2143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465310" y="2709863"/>
            <a:ext cx="1839865" cy="747712"/>
          </a:xfrm>
          <a:custGeom>
            <a:avLst/>
            <a:gdLst>
              <a:gd name="connsiteX0" fmla="*/ 1839865 w 1839865"/>
              <a:gd name="connsiteY0" fmla="*/ 747712 h 747712"/>
              <a:gd name="connsiteX1" fmla="*/ 1830340 w 1839865"/>
              <a:gd name="connsiteY1" fmla="*/ 704850 h 747712"/>
              <a:gd name="connsiteX2" fmla="*/ 1806528 w 1839865"/>
              <a:gd name="connsiteY2" fmla="*/ 676275 h 747712"/>
              <a:gd name="connsiteX3" fmla="*/ 1777953 w 1839865"/>
              <a:gd name="connsiteY3" fmla="*/ 657225 h 747712"/>
              <a:gd name="connsiteX4" fmla="*/ 1744615 w 1839865"/>
              <a:gd name="connsiteY4" fmla="*/ 633412 h 747712"/>
              <a:gd name="connsiteX5" fmla="*/ 1725565 w 1839865"/>
              <a:gd name="connsiteY5" fmla="*/ 619125 h 747712"/>
              <a:gd name="connsiteX6" fmla="*/ 1682703 w 1839865"/>
              <a:gd name="connsiteY6" fmla="*/ 600075 h 747712"/>
              <a:gd name="connsiteX7" fmla="*/ 1644603 w 1839865"/>
              <a:gd name="connsiteY7" fmla="*/ 585787 h 747712"/>
              <a:gd name="connsiteX8" fmla="*/ 1611265 w 1839865"/>
              <a:gd name="connsiteY8" fmla="*/ 566737 h 747712"/>
              <a:gd name="connsiteX9" fmla="*/ 1582690 w 1839865"/>
              <a:gd name="connsiteY9" fmla="*/ 547687 h 747712"/>
              <a:gd name="connsiteX10" fmla="*/ 1549353 w 1839865"/>
              <a:gd name="connsiteY10" fmla="*/ 552450 h 747712"/>
              <a:gd name="connsiteX11" fmla="*/ 1535065 w 1839865"/>
              <a:gd name="connsiteY11" fmla="*/ 561975 h 747712"/>
              <a:gd name="connsiteX12" fmla="*/ 1516015 w 1839865"/>
              <a:gd name="connsiteY12" fmla="*/ 566737 h 747712"/>
              <a:gd name="connsiteX13" fmla="*/ 1501728 w 1839865"/>
              <a:gd name="connsiteY13" fmla="*/ 571500 h 747712"/>
              <a:gd name="connsiteX14" fmla="*/ 1396953 w 1839865"/>
              <a:gd name="connsiteY14" fmla="*/ 581025 h 747712"/>
              <a:gd name="connsiteX15" fmla="*/ 1292178 w 1839865"/>
              <a:gd name="connsiteY15" fmla="*/ 585787 h 747712"/>
              <a:gd name="connsiteX16" fmla="*/ 687340 w 1839865"/>
              <a:gd name="connsiteY16" fmla="*/ 581025 h 747712"/>
              <a:gd name="connsiteX17" fmla="*/ 649240 w 1839865"/>
              <a:gd name="connsiteY17" fmla="*/ 571500 h 747712"/>
              <a:gd name="connsiteX18" fmla="*/ 620665 w 1839865"/>
              <a:gd name="connsiteY18" fmla="*/ 557212 h 747712"/>
              <a:gd name="connsiteX19" fmla="*/ 558753 w 1839865"/>
              <a:gd name="connsiteY19" fmla="*/ 547687 h 747712"/>
              <a:gd name="connsiteX20" fmla="*/ 520653 w 1839865"/>
              <a:gd name="connsiteY20" fmla="*/ 533400 h 747712"/>
              <a:gd name="connsiteX21" fmla="*/ 501603 w 1839865"/>
              <a:gd name="connsiteY21" fmla="*/ 528637 h 747712"/>
              <a:gd name="connsiteX22" fmla="*/ 458740 w 1839865"/>
              <a:gd name="connsiteY22" fmla="*/ 509587 h 747712"/>
              <a:gd name="connsiteX23" fmla="*/ 434928 w 1839865"/>
              <a:gd name="connsiteY23" fmla="*/ 495300 h 747712"/>
              <a:gd name="connsiteX24" fmla="*/ 420640 w 1839865"/>
              <a:gd name="connsiteY24" fmla="*/ 490537 h 747712"/>
              <a:gd name="connsiteX25" fmla="*/ 373015 w 1839865"/>
              <a:gd name="connsiteY25" fmla="*/ 466725 h 747712"/>
              <a:gd name="connsiteX26" fmla="*/ 349203 w 1839865"/>
              <a:gd name="connsiteY26" fmla="*/ 452437 h 747712"/>
              <a:gd name="connsiteX27" fmla="*/ 330153 w 1839865"/>
              <a:gd name="connsiteY27" fmla="*/ 438150 h 747712"/>
              <a:gd name="connsiteX28" fmla="*/ 292053 w 1839865"/>
              <a:gd name="connsiteY28" fmla="*/ 419100 h 747712"/>
              <a:gd name="connsiteX29" fmla="*/ 273003 w 1839865"/>
              <a:gd name="connsiteY29" fmla="*/ 400050 h 747712"/>
              <a:gd name="connsiteX30" fmla="*/ 230140 w 1839865"/>
              <a:gd name="connsiteY30" fmla="*/ 371475 h 747712"/>
              <a:gd name="connsiteX31" fmla="*/ 201565 w 1839865"/>
              <a:gd name="connsiteY31" fmla="*/ 342900 h 747712"/>
              <a:gd name="connsiteX32" fmla="*/ 187278 w 1839865"/>
              <a:gd name="connsiteY32" fmla="*/ 328612 h 747712"/>
              <a:gd name="connsiteX33" fmla="*/ 177753 w 1839865"/>
              <a:gd name="connsiteY33" fmla="*/ 314325 h 747712"/>
              <a:gd name="connsiteX34" fmla="*/ 139653 w 1839865"/>
              <a:gd name="connsiteY34" fmla="*/ 276225 h 747712"/>
              <a:gd name="connsiteX35" fmla="*/ 134890 w 1839865"/>
              <a:gd name="connsiteY35" fmla="*/ 261937 h 747712"/>
              <a:gd name="connsiteX36" fmla="*/ 111078 w 1839865"/>
              <a:gd name="connsiteY36" fmla="*/ 228600 h 747712"/>
              <a:gd name="connsiteX37" fmla="*/ 92028 w 1839865"/>
              <a:gd name="connsiteY37" fmla="*/ 195262 h 747712"/>
              <a:gd name="connsiteX38" fmla="*/ 68215 w 1839865"/>
              <a:gd name="connsiteY38" fmla="*/ 161925 h 747712"/>
              <a:gd name="connsiteX39" fmla="*/ 49165 w 1839865"/>
              <a:gd name="connsiteY39" fmla="*/ 133350 h 747712"/>
              <a:gd name="connsiteX40" fmla="*/ 44403 w 1839865"/>
              <a:gd name="connsiteY40" fmla="*/ 119062 h 747712"/>
              <a:gd name="connsiteX41" fmla="*/ 34878 w 1839865"/>
              <a:gd name="connsiteY41" fmla="*/ 100012 h 747712"/>
              <a:gd name="connsiteX42" fmla="*/ 20590 w 1839865"/>
              <a:gd name="connsiteY42" fmla="*/ 66675 h 747712"/>
              <a:gd name="connsiteX43" fmla="*/ 15828 w 1839865"/>
              <a:gd name="connsiteY43" fmla="*/ 52387 h 747712"/>
              <a:gd name="connsiteX44" fmla="*/ 6303 w 1839865"/>
              <a:gd name="connsiteY44" fmla="*/ 38100 h 747712"/>
              <a:gd name="connsiteX45" fmla="*/ 1540 w 1839865"/>
              <a:gd name="connsiteY45" fmla="*/ 0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839865" h="747712">
                <a:moveTo>
                  <a:pt x="1839865" y="747712"/>
                </a:moveTo>
                <a:cubicBezTo>
                  <a:pt x="1838035" y="736731"/>
                  <a:pt x="1836204" y="716577"/>
                  <a:pt x="1830340" y="704850"/>
                </a:cubicBezTo>
                <a:cubicBezTo>
                  <a:pt x="1825336" y="694843"/>
                  <a:pt x="1815147" y="682979"/>
                  <a:pt x="1806528" y="676275"/>
                </a:cubicBezTo>
                <a:cubicBezTo>
                  <a:pt x="1797492" y="669247"/>
                  <a:pt x="1787111" y="664094"/>
                  <a:pt x="1777953" y="657225"/>
                </a:cubicBezTo>
                <a:cubicBezTo>
                  <a:pt x="1715752" y="610573"/>
                  <a:pt x="1793322" y="668202"/>
                  <a:pt x="1744615" y="633412"/>
                </a:cubicBezTo>
                <a:cubicBezTo>
                  <a:pt x="1738156" y="628799"/>
                  <a:pt x="1732296" y="623332"/>
                  <a:pt x="1725565" y="619125"/>
                </a:cubicBezTo>
                <a:cubicBezTo>
                  <a:pt x="1711135" y="610107"/>
                  <a:pt x="1698336" y="607023"/>
                  <a:pt x="1682703" y="600075"/>
                </a:cubicBezTo>
                <a:cubicBezTo>
                  <a:pt x="1650683" y="585844"/>
                  <a:pt x="1677101" y="593912"/>
                  <a:pt x="1644603" y="585787"/>
                </a:cubicBezTo>
                <a:cubicBezTo>
                  <a:pt x="1595168" y="552831"/>
                  <a:pt x="1671702" y="602999"/>
                  <a:pt x="1611265" y="566737"/>
                </a:cubicBezTo>
                <a:cubicBezTo>
                  <a:pt x="1601449" y="560847"/>
                  <a:pt x="1582690" y="547687"/>
                  <a:pt x="1582690" y="547687"/>
                </a:cubicBezTo>
                <a:cubicBezTo>
                  <a:pt x="1571578" y="549275"/>
                  <a:pt x="1560105" y="549224"/>
                  <a:pt x="1549353" y="552450"/>
                </a:cubicBezTo>
                <a:cubicBezTo>
                  <a:pt x="1543870" y="554095"/>
                  <a:pt x="1540326" y="559720"/>
                  <a:pt x="1535065" y="561975"/>
                </a:cubicBezTo>
                <a:cubicBezTo>
                  <a:pt x="1529049" y="564553"/>
                  <a:pt x="1522309" y="564939"/>
                  <a:pt x="1516015" y="566737"/>
                </a:cubicBezTo>
                <a:cubicBezTo>
                  <a:pt x="1511188" y="568116"/>
                  <a:pt x="1506651" y="570515"/>
                  <a:pt x="1501728" y="571500"/>
                </a:cubicBezTo>
                <a:cubicBezTo>
                  <a:pt x="1470436" y="577758"/>
                  <a:pt x="1425014" y="579508"/>
                  <a:pt x="1396953" y="581025"/>
                </a:cubicBezTo>
                <a:lnTo>
                  <a:pt x="1292178" y="585787"/>
                </a:lnTo>
                <a:lnTo>
                  <a:pt x="687340" y="581025"/>
                </a:lnTo>
                <a:cubicBezTo>
                  <a:pt x="674252" y="580734"/>
                  <a:pt x="649240" y="571500"/>
                  <a:pt x="649240" y="571500"/>
                </a:cubicBezTo>
                <a:cubicBezTo>
                  <a:pt x="639715" y="566737"/>
                  <a:pt x="630673" y="560851"/>
                  <a:pt x="620665" y="557212"/>
                </a:cubicBezTo>
                <a:cubicBezTo>
                  <a:pt x="609241" y="553058"/>
                  <a:pt x="565453" y="548525"/>
                  <a:pt x="558753" y="547687"/>
                </a:cubicBezTo>
                <a:cubicBezTo>
                  <a:pt x="546165" y="542652"/>
                  <a:pt x="533723" y="537134"/>
                  <a:pt x="520653" y="533400"/>
                </a:cubicBezTo>
                <a:cubicBezTo>
                  <a:pt x="514359" y="531602"/>
                  <a:pt x="507953" y="530225"/>
                  <a:pt x="501603" y="528637"/>
                </a:cubicBezTo>
                <a:cubicBezTo>
                  <a:pt x="422619" y="481249"/>
                  <a:pt x="521813" y="537620"/>
                  <a:pt x="458740" y="509587"/>
                </a:cubicBezTo>
                <a:cubicBezTo>
                  <a:pt x="450281" y="505828"/>
                  <a:pt x="443207" y="499440"/>
                  <a:pt x="434928" y="495300"/>
                </a:cubicBezTo>
                <a:cubicBezTo>
                  <a:pt x="430438" y="493055"/>
                  <a:pt x="425029" y="492975"/>
                  <a:pt x="420640" y="490537"/>
                </a:cubicBezTo>
                <a:cubicBezTo>
                  <a:pt x="374249" y="464764"/>
                  <a:pt x="410243" y="476031"/>
                  <a:pt x="373015" y="466725"/>
                </a:cubicBezTo>
                <a:cubicBezTo>
                  <a:pt x="365078" y="461962"/>
                  <a:pt x="356905" y="457572"/>
                  <a:pt x="349203" y="452437"/>
                </a:cubicBezTo>
                <a:cubicBezTo>
                  <a:pt x="342599" y="448034"/>
                  <a:pt x="337009" y="442149"/>
                  <a:pt x="330153" y="438150"/>
                </a:cubicBezTo>
                <a:cubicBezTo>
                  <a:pt x="317888" y="430996"/>
                  <a:pt x="302093" y="429140"/>
                  <a:pt x="292053" y="419100"/>
                </a:cubicBezTo>
                <a:cubicBezTo>
                  <a:pt x="285703" y="412750"/>
                  <a:pt x="280092" y="405563"/>
                  <a:pt x="273003" y="400050"/>
                </a:cubicBezTo>
                <a:cubicBezTo>
                  <a:pt x="235717" y="371050"/>
                  <a:pt x="262312" y="400430"/>
                  <a:pt x="230140" y="371475"/>
                </a:cubicBezTo>
                <a:cubicBezTo>
                  <a:pt x="220127" y="362464"/>
                  <a:pt x="211090" y="352425"/>
                  <a:pt x="201565" y="342900"/>
                </a:cubicBezTo>
                <a:cubicBezTo>
                  <a:pt x="196803" y="338137"/>
                  <a:pt x="191014" y="334216"/>
                  <a:pt x="187278" y="328612"/>
                </a:cubicBezTo>
                <a:cubicBezTo>
                  <a:pt x="184103" y="323850"/>
                  <a:pt x="181603" y="318560"/>
                  <a:pt x="177753" y="314325"/>
                </a:cubicBezTo>
                <a:cubicBezTo>
                  <a:pt x="165671" y="301035"/>
                  <a:pt x="139653" y="276225"/>
                  <a:pt x="139653" y="276225"/>
                </a:cubicBezTo>
                <a:cubicBezTo>
                  <a:pt x="138065" y="271462"/>
                  <a:pt x="137135" y="266427"/>
                  <a:pt x="134890" y="261937"/>
                </a:cubicBezTo>
                <a:cubicBezTo>
                  <a:pt x="131150" y="254458"/>
                  <a:pt x="114670" y="233629"/>
                  <a:pt x="111078" y="228600"/>
                </a:cubicBezTo>
                <a:cubicBezTo>
                  <a:pt x="94501" y="205391"/>
                  <a:pt x="107976" y="223170"/>
                  <a:pt x="92028" y="195262"/>
                </a:cubicBezTo>
                <a:cubicBezTo>
                  <a:pt x="86457" y="185513"/>
                  <a:pt x="74347" y="170101"/>
                  <a:pt x="68215" y="161925"/>
                </a:cubicBezTo>
                <a:cubicBezTo>
                  <a:pt x="56892" y="127951"/>
                  <a:pt x="72948" y="169025"/>
                  <a:pt x="49165" y="133350"/>
                </a:cubicBezTo>
                <a:cubicBezTo>
                  <a:pt x="46380" y="129173"/>
                  <a:pt x="46380" y="123676"/>
                  <a:pt x="44403" y="119062"/>
                </a:cubicBezTo>
                <a:cubicBezTo>
                  <a:pt x="41606" y="112536"/>
                  <a:pt x="37371" y="106659"/>
                  <a:pt x="34878" y="100012"/>
                </a:cubicBezTo>
                <a:cubicBezTo>
                  <a:pt x="21698" y="64867"/>
                  <a:pt x="39892" y="95627"/>
                  <a:pt x="20590" y="66675"/>
                </a:cubicBezTo>
                <a:cubicBezTo>
                  <a:pt x="19003" y="61912"/>
                  <a:pt x="18073" y="56877"/>
                  <a:pt x="15828" y="52387"/>
                </a:cubicBezTo>
                <a:cubicBezTo>
                  <a:pt x="13268" y="47268"/>
                  <a:pt x="8558" y="43361"/>
                  <a:pt x="6303" y="38100"/>
                </a:cubicBezTo>
                <a:cubicBezTo>
                  <a:pt x="0" y="23393"/>
                  <a:pt x="1540" y="15406"/>
                  <a:pt x="154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4786322"/>
            <a:ext cx="1795466" cy="87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직선 화살표 연결선 20"/>
          <p:cNvCxnSpPr/>
          <p:nvPr/>
        </p:nvCxnSpPr>
        <p:spPr>
          <a:xfrm rot="10800000" flipV="1">
            <a:off x="3286116" y="4572008"/>
            <a:ext cx="207170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6956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ConfirmDialog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사용자의 의향을 물어보는 창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selectionValue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JOptionPane.showConfrimDialog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컴포넌트</a:t>
            </a:r>
            <a:r>
              <a:rPr lang="en-US" altLang="ko-KR" sz="1600" dirty="0" smtClean="0"/>
              <a:t>, “</a:t>
            </a:r>
            <a:r>
              <a:rPr lang="ko-KR" altLang="en-US" sz="1600" dirty="0" smtClean="0"/>
              <a:t>메시지</a:t>
            </a:r>
            <a:r>
              <a:rPr lang="en-US" altLang="ko-KR" sz="1600" dirty="0" smtClean="0"/>
              <a:t>”);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142984"/>
            <a:ext cx="1714512" cy="8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연결선 6"/>
          <p:cNvCxnSpPr/>
          <p:nvPr/>
        </p:nvCxnSpPr>
        <p:spPr>
          <a:xfrm>
            <a:off x="2928926" y="1857364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1699711" y="1109787"/>
            <a:ext cx="1786439" cy="1072195"/>
          </a:xfrm>
          <a:custGeom>
            <a:avLst/>
            <a:gdLst>
              <a:gd name="connsiteX0" fmla="*/ 1786439 w 1786439"/>
              <a:gd name="connsiteY0" fmla="*/ 804738 h 1072195"/>
              <a:gd name="connsiteX1" fmla="*/ 1781677 w 1786439"/>
              <a:gd name="connsiteY1" fmla="*/ 823788 h 1072195"/>
              <a:gd name="connsiteX2" fmla="*/ 1772152 w 1786439"/>
              <a:gd name="connsiteY2" fmla="*/ 852363 h 1072195"/>
              <a:gd name="connsiteX3" fmla="*/ 1767389 w 1786439"/>
              <a:gd name="connsiteY3" fmla="*/ 866651 h 1072195"/>
              <a:gd name="connsiteX4" fmla="*/ 1748339 w 1786439"/>
              <a:gd name="connsiteY4" fmla="*/ 928563 h 1072195"/>
              <a:gd name="connsiteX5" fmla="*/ 1743577 w 1786439"/>
              <a:gd name="connsiteY5" fmla="*/ 942851 h 1072195"/>
              <a:gd name="connsiteX6" fmla="*/ 1738814 w 1786439"/>
              <a:gd name="connsiteY6" fmla="*/ 961901 h 1072195"/>
              <a:gd name="connsiteX7" fmla="*/ 1724527 w 1786439"/>
              <a:gd name="connsiteY7" fmla="*/ 976188 h 1072195"/>
              <a:gd name="connsiteX8" fmla="*/ 1700714 w 1786439"/>
              <a:gd name="connsiteY8" fmla="*/ 1009526 h 1072195"/>
              <a:gd name="connsiteX9" fmla="*/ 1686427 w 1786439"/>
              <a:gd name="connsiteY9" fmla="*/ 1028576 h 1072195"/>
              <a:gd name="connsiteX10" fmla="*/ 1667377 w 1786439"/>
              <a:gd name="connsiteY10" fmla="*/ 1033338 h 1072195"/>
              <a:gd name="connsiteX11" fmla="*/ 1653089 w 1786439"/>
              <a:gd name="connsiteY11" fmla="*/ 1042863 h 1072195"/>
              <a:gd name="connsiteX12" fmla="*/ 1591177 w 1786439"/>
              <a:gd name="connsiteY12" fmla="*/ 1052388 h 1072195"/>
              <a:gd name="connsiteX13" fmla="*/ 1576889 w 1786439"/>
              <a:gd name="connsiteY13" fmla="*/ 1061913 h 1072195"/>
              <a:gd name="connsiteX14" fmla="*/ 1500689 w 1786439"/>
              <a:gd name="connsiteY14" fmla="*/ 1071438 h 1072195"/>
              <a:gd name="connsiteX15" fmla="*/ 1119689 w 1786439"/>
              <a:gd name="connsiteY15" fmla="*/ 1061913 h 1072195"/>
              <a:gd name="connsiteX16" fmla="*/ 1076827 w 1786439"/>
              <a:gd name="connsiteY16" fmla="*/ 1057151 h 1072195"/>
              <a:gd name="connsiteX17" fmla="*/ 995864 w 1786439"/>
              <a:gd name="connsiteY17" fmla="*/ 1038101 h 1072195"/>
              <a:gd name="connsiteX18" fmla="*/ 919664 w 1786439"/>
              <a:gd name="connsiteY18" fmla="*/ 1033338 h 1072195"/>
              <a:gd name="connsiteX19" fmla="*/ 843464 w 1786439"/>
              <a:gd name="connsiteY19" fmla="*/ 1009526 h 1072195"/>
              <a:gd name="connsiteX20" fmla="*/ 776789 w 1786439"/>
              <a:gd name="connsiteY20" fmla="*/ 990476 h 1072195"/>
              <a:gd name="connsiteX21" fmla="*/ 748214 w 1786439"/>
              <a:gd name="connsiteY21" fmla="*/ 976188 h 1072195"/>
              <a:gd name="connsiteX22" fmla="*/ 714877 w 1786439"/>
              <a:gd name="connsiteY22" fmla="*/ 957138 h 1072195"/>
              <a:gd name="connsiteX23" fmla="*/ 691064 w 1786439"/>
              <a:gd name="connsiteY23" fmla="*/ 952376 h 1072195"/>
              <a:gd name="connsiteX24" fmla="*/ 638677 w 1786439"/>
              <a:gd name="connsiteY24" fmla="*/ 928563 h 1072195"/>
              <a:gd name="connsiteX25" fmla="*/ 619627 w 1786439"/>
              <a:gd name="connsiteY25" fmla="*/ 923801 h 1072195"/>
              <a:gd name="connsiteX26" fmla="*/ 600577 w 1786439"/>
              <a:gd name="connsiteY26" fmla="*/ 914276 h 1072195"/>
              <a:gd name="connsiteX27" fmla="*/ 557714 w 1786439"/>
              <a:gd name="connsiteY27" fmla="*/ 890463 h 1072195"/>
              <a:gd name="connsiteX28" fmla="*/ 524377 w 1786439"/>
              <a:gd name="connsiteY28" fmla="*/ 857126 h 1072195"/>
              <a:gd name="connsiteX29" fmla="*/ 510089 w 1786439"/>
              <a:gd name="connsiteY29" fmla="*/ 847601 h 1072195"/>
              <a:gd name="connsiteX30" fmla="*/ 486277 w 1786439"/>
              <a:gd name="connsiteY30" fmla="*/ 819026 h 1072195"/>
              <a:gd name="connsiteX31" fmla="*/ 452939 w 1786439"/>
              <a:gd name="connsiteY31" fmla="*/ 785688 h 1072195"/>
              <a:gd name="connsiteX32" fmla="*/ 438652 w 1786439"/>
              <a:gd name="connsiteY32" fmla="*/ 771401 h 1072195"/>
              <a:gd name="connsiteX33" fmla="*/ 391027 w 1786439"/>
              <a:gd name="connsiteY33" fmla="*/ 733301 h 1072195"/>
              <a:gd name="connsiteX34" fmla="*/ 371977 w 1786439"/>
              <a:gd name="connsiteY34" fmla="*/ 719013 h 1072195"/>
              <a:gd name="connsiteX35" fmla="*/ 367214 w 1786439"/>
              <a:gd name="connsiteY35" fmla="*/ 704726 h 1072195"/>
              <a:gd name="connsiteX36" fmla="*/ 329114 w 1786439"/>
              <a:gd name="connsiteY36" fmla="*/ 661863 h 1072195"/>
              <a:gd name="connsiteX37" fmla="*/ 310064 w 1786439"/>
              <a:gd name="connsiteY37" fmla="*/ 633288 h 1072195"/>
              <a:gd name="connsiteX38" fmla="*/ 286252 w 1786439"/>
              <a:gd name="connsiteY38" fmla="*/ 585663 h 1072195"/>
              <a:gd name="connsiteX39" fmla="*/ 243389 w 1786439"/>
              <a:gd name="connsiteY39" fmla="*/ 518988 h 1072195"/>
              <a:gd name="connsiteX40" fmla="*/ 219577 w 1786439"/>
              <a:gd name="connsiteY40" fmla="*/ 480888 h 1072195"/>
              <a:gd name="connsiteX41" fmla="*/ 205289 w 1786439"/>
              <a:gd name="connsiteY41" fmla="*/ 457076 h 1072195"/>
              <a:gd name="connsiteX42" fmla="*/ 162427 w 1786439"/>
              <a:gd name="connsiteY42" fmla="*/ 404688 h 1072195"/>
              <a:gd name="connsiteX43" fmla="*/ 138614 w 1786439"/>
              <a:gd name="connsiteY43" fmla="*/ 357063 h 1072195"/>
              <a:gd name="connsiteX44" fmla="*/ 119564 w 1786439"/>
              <a:gd name="connsiteY44" fmla="*/ 333251 h 1072195"/>
              <a:gd name="connsiteX45" fmla="*/ 105277 w 1786439"/>
              <a:gd name="connsiteY45" fmla="*/ 290388 h 1072195"/>
              <a:gd name="connsiteX46" fmla="*/ 67177 w 1786439"/>
              <a:gd name="connsiteY46" fmla="*/ 223713 h 1072195"/>
              <a:gd name="connsiteX47" fmla="*/ 52889 w 1786439"/>
              <a:gd name="connsiteY47" fmla="*/ 185613 h 1072195"/>
              <a:gd name="connsiteX48" fmla="*/ 38602 w 1786439"/>
              <a:gd name="connsiteY48" fmla="*/ 142751 h 1072195"/>
              <a:gd name="connsiteX49" fmla="*/ 24314 w 1786439"/>
              <a:gd name="connsiteY49" fmla="*/ 90363 h 1072195"/>
              <a:gd name="connsiteX50" fmla="*/ 10027 w 1786439"/>
              <a:gd name="connsiteY50" fmla="*/ 52263 h 1072195"/>
              <a:gd name="connsiteX51" fmla="*/ 5264 w 1786439"/>
              <a:gd name="connsiteY51" fmla="*/ 23688 h 1072195"/>
              <a:gd name="connsiteX52" fmla="*/ 502 w 1786439"/>
              <a:gd name="connsiteY52" fmla="*/ 4638 h 107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86439" h="1072195">
                <a:moveTo>
                  <a:pt x="1786439" y="804738"/>
                </a:moveTo>
                <a:cubicBezTo>
                  <a:pt x="1784852" y="811088"/>
                  <a:pt x="1783558" y="817519"/>
                  <a:pt x="1781677" y="823788"/>
                </a:cubicBezTo>
                <a:cubicBezTo>
                  <a:pt x="1778792" y="833405"/>
                  <a:pt x="1775327" y="842838"/>
                  <a:pt x="1772152" y="852363"/>
                </a:cubicBezTo>
                <a:cubicBezTo>
                  <a:pt x="1770564" y="857126"/>
                  <a:pt x="1768607" y="861781"/>
                  <a:pt x="1767389" y="866651"/>
                </a:cubicBezTo>
                <a:cubicBezTo>
                  <a:pt x="1753034" y="924070"/>
                  <a:pt x="1764526" y="885396"/>
                  <a:pt x="1748339" y="928563"/>
                </a:cubicBezTo>
                <a:cubicBezTo>
                  <a:pt x="1746576" y="933264"/>
                  <a:pt x="1744956" y="938024"/>
                  <a:pt x="1743577" y="942851"/>
                </a:cubicBezTo>
                <a:cubicBezTo>
                  <a:pt x="1741779" y="949145"/>
                  <a:pt x="1742061" y="956218"/>
                  <a:pt x="1738814" y="961901"/>
                </a:cubicBezTo>
                <a:cubicBezTo>
                  <a:pt x="1735472" y="967749"/>
                  <a:pt x="1728910" y="971074"/>
                  <a:pt x="1724527" y="976188"/>
                </a:cubicBezTo>
                <a:cubicBezTo>
                  <a:pt x="1711182" y="991757"/>
                  <a:pt x="1711485" y="994446"/>
                  <a:pt x="1700714" y="1009526"/>
                </a:cubicBezTo>
                <a:cubicBezTo>
                  <a:pt x="1696101" y="1015985"/>
                  <a:pt x="1692886" y="1023962"/>
                  <a:pt x="1686427" y="1028576"/>
                </a:cubicBezTo>
                <a:cubicBezTo>
                  <a:pt x="1681101" y="1032380"/>
                  <a:pt x="1673727" y="1031751"/>
                  <a:pt x="1667377" y="1033338"/>
                </a:cubicBezTo>
                <a:cubicBezTo>
                  <a:pt x="1662614" y="1036513"/>
                  <a:pt x="1658519" y="1041053"/>
                  <a:pt x="1653089" y="1042863"/>
                </a:cubicBezTo>
                <a:cubicBezTo>
                  <a:pt x="1648127" y="1044517"/>
                  <a:pt x="1593753" y="1052020"/>
                  <a:pt x="1591177" y="1052388"/>
                </a:cubicBezTo>
                <a:cubicBezTo>
                  <a:pt x="1586414" y="1055563"/>
                  <a:pt x="1582009" y="1059353"/>
                  <a:pt x="1576889" y="1061913"/>
                </a:cubicBezTo>
                <a:cubicBezTo>
                  <a:pt x="1556326" y="1072195"/>
                  <a:pt x="1512519" y="1070528"/>
                  <a:pt x="1500689" y="1071438"/>
                </a:cubicBezTo>
                <a:lnTo>
                  <a:pt x="1119689" y="1061913"/>
                </a:lnTo>
                <a:cubicBezTo>
                  <a:pt x="1105322" y="1061429"/>
                  <a:pt x="1090956" y="1059800"/>
                  <a:pt x="1076827" y="1057151"/>
                </a:cubicBezTo>
                <a:cubicBezTo>
                  <a:pt x="1010697" y="1044752"/>
                  <a:pt x="1078951" y="1047688"/>
                  <a:pt x="995864" y="1038101"/>
                </a:cubicBezTo>
                <a:cubicBezTo>
                  <a:pt x="970582" y="1035184"/>
                  <a:pt x="945064" y="1034926"/>
                  <a:pt x="919664" y="1033338"/>
                </a:cubicBezTo>
                <a:cubicBezTo>
                  <a:pt x="816450" y="1010401"/>
                  <a:pt x="930360" y="1038491"/>
                  <a:pt x="843464" y="1009526"/>
                </a:cubicBezTo>
                <a:cubicBezTo>
                  <a:pt x="801243" y="995453"/>
                  <a:pt x="813473" y="1005762"/>
                  <a:pt x="776789" y="990476"/>
                </a:cubicBezTo>
                <a:cubicBezTo>
                  <a:pt x="766959" y="986380"/>
                  <a:pt x="757590" y="981237"/>
                  <a:pt x="748214" y="976188"/>
                </a:cubicBezTo>
                <a:cubicBezTo>
                  <a:pt x="736945" y="970120"/>
                  <a:pt x="726691" y="962060"/>
                  <a:pt x="714877" y="957138"/>
                </a:cubicBezTo>
                <a:cubicBezTo>
                  <a:pt x="707405" y="954025"/>
                  <a:pt x="699002" y="953963"/>
                  <a:pt x="691064" y="952376"/>
                </a:cubicBezTo>
                <a:cubicBezTo>
                  <a:pt x="671636" y="942662"/>
                  <a:pt x="658896" y="935302"/>
                  <a:pt x="638677" y="928563"/>
                </a:cubicBezTo>
                <a:cubicBezTo>
                  <a:pt x="632467" y="926493"/>
                  <a:pt x="625977" y="925388"/>
                  <a:pt x="619627" y="923801"/>
                </a:cubicBezTo>
                <a:cubicBezTo>
                  <a:pt x="613277" y="920626"/>
                  <a:pt x="606665" y="917929"/>
                  <a:pt x="600577" y="914276"/>
                </a:cubicBezTo>
                <a:cubicBezTo>
                  <a:pt x="559636" y="889711"/>
                  <a:pt x="586453" y="900043"/>
                  <a:pt x="557714" y="890463"/>
                </a:cubicBezTo>
                <a:cubicBezTo>
                  <a:pt x="546602" y="879351"/>
                  <a:pt x="537453" y="865843"/>
                  <a:pt x="524377" y="857126"/>
                </a:cubicBezTo>
                <a:cubicBezTo>
                  <a:pt x="519614" y="853951"/>
                  <a:pt x="514136" y="851648"/>
                  <a:pt x="510089" y="847601"/>
                </a:cubicBezTo>
                <a:cubicBezTo>
                  <a:pt x="501322" y="838834"/>
                  <a:pt x="494687" y="828137"/>
                  <a:pt x="486277" y="819026"/>
                </a:cubicBezTo>
                <a:cubicBezTo>
                  <a:pt x="475617" y="807478"/>
                  <a:pt x="464052" y="796801"/>
                  <a:pt x="452939" y="785688"/>
                </a:cubicBezTo>
                <a:cubicBezTo>
                  <a:pt x="448177" y="780926"/>
                  <a:pt x="443911" y="775608"/>
                  <a:pt x="438652" y="771401"/>
                </a:cubicBezTo>
                <a:lnTo>
                  <a:pt x="391027" y="733301"/>
                </a:lnTo>
                <a:cubicBezTo>
                  <a:pt x="384786" y="728397"/>
                  <a:pt x="371977" y="719013"/>
                  <a:pt x="371977" y="719013"/>
                </a:cubicBezTo>
                <a:cubicBezTo>
                  <a:pt x="370389" y="714251"/>
                  <a:pt x="369999" y="708903"/>
                  <a:pt x="367214" y="704726"/>
                </a:cubicBezTo>
                <a:cubicBezTo>
                  <a:pt x="321871" y="636712"/>
                  <a:pt x="361523" y="703532"/>
                  <a:pt x="329114" y="661863"/>
                </a:cubicBezTo>
                <a:cubicBezTo>
                  <a:pt x="322086" y="652827"/>
                  <a:pt x="316414" y="642813"/>
                  <a:pt x="310064" y="633288"/>
                </a:cubicBezTo>
                <a:cubicBezTo>
                  <a:pt x="302509" y="595510"/>
                  <a:pt x="311363" y="620818"/>
                  <a:pt x="286252" y="585663"/>
                </a:cubicBezTo>
                <a:cubicBezTo>
                  <a:pt x="214783" y="485607"/>
                  <a:pt x="286867" y="584206"/>
                  <a:pt x="243389" y="518988"/>
                </a:cubicBezTo>
                <a:cubicBezTo>
                  <a:pt x="204787" y="461085"/>
                  <a:pt x="250590" y="536709"/>
                  <a:pt x="219577" y="480888"/>
                </a:cubicBezTo>
                <a:cubicBezTo>
                  <a:pt x="215081" y="472796"/>
                  <a:pt x="210843" y="464481"/>
                  <a:pt x="205289" y="457076"/>
                </a:cubicBezTo>
                <a:cubicBezTo>
                  <a:pt x="191751" y="439026"/>
                  <a:pt x="162427" y="404688"/>
                  <a:pt x="162427" y="404688"/>
                </a:cubicBezTo>
                <a:cubicBezTo>
                  <a:pt x="155025" y="382484"/>
                  <a:pt x="156563" y="383987"/>
                  <a:pt x="138614" y="357063"/>
                </a:cubicBezTo>
                <a:cubicBezTo>
                  <a:pt x="132976" y="348605"/>
                  <a:pt x="125914" y="341188"/>
                  <a:pt x="119564" y="333251"/>
                </a:cubicBezTo>
                <a:cubicBezTo>
                  <a:pt x="114802" y="318963"/>
                  <a:pt x="112012" y="303858"/>
                  <a:pt x="105277" y="290388"/>
                </a:cubicBezTo>
                <a:cubicBezTo>
                  <a:pt x="81107" y="242049"/>
                  <a:pt x="94103" y="264102"/>
                  <a:pt x="67177" y="223713"/>
                </a:cubicBezTo>
                <a:cubicBezTo>
                  <a:pt x="54429" y="159981"/>
                  <a:pt x="71757" y="230896"/>
                  <a:pt x="52889" y="185613"/>
                </a:cubicBezTo>
                <a:cubicBezTo>
                  <a:pt x="47097" y="171711"/>
                  <a:pt x="43364" y="157038"/>
                  <a:pt x="38602" y="142751"/>
                </a:cubicBezTo>
                <a:cubicBezTo>
                  <a:pt x="18170" y="81453"/>
                  <a:pt x="37776" y="144212"/>
                  <a:pt x="24314" y="90363"/>
                </a:cubicBezTo>
                <a:cubicBezTo>
                  <a:pt x="21825" y="80406"/>
                  <a:pt x="12942" y="59551"/>
                  <a:pt x="10027" y="52263"/>
                </a:cubicBezTo>
                <a:cubicBezTo>
                  <a:pt x="8439" y="42738"/>
                  <a:pt x="7359" y="33114"/>
                  <a:pt x="5264" y="23688"/>
                </a:cubicBezTo>
                <a:cubicBezTo>
                  <a:pt x="0" y="0"/>
                  <a:pt x="502" y="16918"/>
                  <a:pt x="502" y="46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14612" y="2071678"/>
            <a:ext cx="2260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 </a:t>
            </a:r>
            <a:r>
              <a:rPr lang="en-US" altLang="ko-KR" sz="1400" dirty="0" smtClean="0"/>
              <a:t>: 0, </a:t>
            </a:r>
            <a:r>
              <a:rPr lang="ko-KR" altLang="en-US" sz="1400" dirty="0" smtClean="0"/>
              <a:t>아니오 </a:t>
            </a:r>
            <a:r>
              <a:rPr lang="en-US" altLang="ko-KR" sz="1400" dirty="0" smtClean="0"/>
              <a:t>: 1, </a:t>
            </a:r>
            <a:r>
              <a:rPr lang="ko-KR" altLang="en-US" sz="1400" dirty="0" smtClean="0"/>
              <a:t>취소 </a:t>
            </a:r>
            <a:r>
              <a:rPr lang="en-US" altLang="ko-KR" sz="1400" dirty="0" smtClean="0"/>
              <a:t>: 2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3214686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복합이벤트 사용의 예</a:t>
            </a:r>
            <a:endParaRPr lang="ko-KR" altLang="en-US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876"/>
            <a:ext cx="6357982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화살표 연결선 11"/>
          <p:cNvCxnSpPr/>
          <p:nvPr/>
        </p:nvCxnSpPr>
        <p:spPr>
          <a:xfrm rot="10800000">
            <a:off x="1643042" y="614364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00166" y="62150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디자인에 집중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4390606" y="555011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47730" y="562155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이벤트에 집중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3714776" cy="22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214290"/>
            <a:ext cx="670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메모장만들기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디자인과  이벤트는 </a:t>
            </a:r>
            <a:r>
              <a:rPr lang="en-US" altLang="ko-KR" dirty="0" smtClean="0"/>
              <a:t>Has a </a:t>
            </a:r>
            <a:r>
              <a:rPr lang="ko-KR" altLang="en-US" dirty="0" smtClean="0"/>
              <a:t>관계로 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V="1">
            <a:off x="-32" y="1643050"/>
            <a:ext cx="235745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596" y="3143248"/>
            <a:ext cx="351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서식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도움말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b="1" dirty="0" smtClean="0"/>
              <a:t>메뉴 아이템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파일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-(</a:t>
            </a:r>
            <a:r>
              <a:rPr lang="ko-KR" altLang="en-US" sz="1200" dirty="0" err="1" smtClean="0"/>
              <a:t>새글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열기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다른이름으로저장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닫기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b="1" dirty="0" smtClean="0"/>
              <a:t>서식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 (</a:t>
            </a:r>
            <a:r>
              <a:rPr lang="ko-KR" altLang="en-US" sz="1200" dirty="0" smtClean="0"/>
              <a:t>글꼴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b="1" dirty="0" smtClean="0"/>
              <a:t>도움말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 (</a:t>
            </a:r>
            <a:r>
              <a:rPr lang="ko-KR" altLang="en-US" sz="1200" dirty="0" smtClean="0"/>
              <a:t>메모장정보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821505" y="821513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 flipH="1">
            <a:off x="1357290" y="857232"/>
            <a:ext cx="7143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4414" y="1357298"/>
            <a:ext cx="61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J.T.A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3438" y="785794"/>
            <a:ext cx="5105115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b="1" dirty="0" err="1" smtClean="0"/>
              <a:t>새글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J.T.A</a:t>
            </a:r>
            <a:r>
              <a:rPr lang="ko-KR" altLang="en-US" sz="1400" dirty="0" smtClean="0"/>
              <a:t>를 초기화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닫기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윈도우 종료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열기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파일다이얼로그를 열기로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저장 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다른이름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파일다이얼로그를 저장으로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서식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글꼴 다이얼로그를 띄운다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*Dialog Event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글꼴 리스트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돋움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맑은 고딕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궁서체</a:t>
            </a:r>
            <a:r>
              <a:rPr lang="en-US" altLang="ko-KR" sz="1400" dirty="0" smtClean="0"/>
              <a:t>, Serif, </a:t>
            </a:r>
            <a:r>
              <a:rPr lang="en-US" altLang="ko-KR" sz="1400" dirty="0" err="1" smtClean="0"/>
              <a:t>SansSerif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글꼴스타일 리스트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굵게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기울임꼴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굵은기울임꼴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크기 </a:t>
            </a:r>
            <a:r>
              <a:rPr lang="en-US" altLang="ko-KR" sz="1400" dirty="0" smtClean="0"/>
              <a:t>8~10 1</a:t>
            </a:r>
            <a:r>
              <a:rPr lang="ko-KR" altLang="en-US" sz="1400" dirty="0" smtClean="0"/>
              <a:t>씩 증가</a:t>
            </a:r>
            <a:r>
              <a:rPr lang="en-US" altLang="ko-KR" sz="1400" dirty="0" smtClean="0"/>
              <a:t>,10~80</a:t>
            </a:r>
            <a:r>
              <a:rPr lang="ko-KR" altLang="en-US" sz="1400" dirty="0" smtClean="0"/>
              <a:t>까지는 </a:t>
            </a:r>
            <a:r>
              <a:rPr lang="en-US" altLang="ko-KR" sz="1400" dirty="0" smtClean="0"/>
              <a:t>2</a:t>
            </a:r>
            <a:r>
              <a:rPr lang="ko-KR" altLang="en-US" sz="1400" dirty="0" err="1" smtClean="0"/>
              <a:t>씩증가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글꼴 리스트에 아이템이 선택되면 글꼴 </a:t>
            </a:r>
            <a:r>
              <a:rPr lang="en-US" altLang="ko-KR" sz="1400" dirty="0" err="1" smtClean="0"/>
              <a:t>TextField</a:t>
            </a:r>
            <a:r>
              <a:rPr lang="ko-KR" altLang="en-US" sz="1400" dirty="0" smtClean="0"/>
              <a:t>에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설정하고  </a:t>
            </a:r>
            <a:r>
              <a:rPr lang="ko-KR" altLang="en-US" sz="1400" dirty="0" err="1" smtClean="0"/>
              <a:t>설정된상태가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Preview</a:t>
            </a:r>
            <a:r>
              <a:rPr lang="ko-KR" altLang="en-US" sz="1400" dirty="0" smtClean="0"/>
              <a:t>에 반영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글꼴 스타일 리스트에 아이템이 선택되면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글꼴 스타일 </a:t>
            </a:r>
            <a:r>
              <a:rPr lang="en-US" altLang="ko-KR" sz="1400" dirty="0" err="1" smtClean="0"/>
              <a:t>TextField</a:t>
            </a:r>
            <a:r>
              <a:rPr lang="ko-KR" altLang="en-US" sz="1400" dirty="0" smtClean="0"/>
              <a:t>에 설정하고  설정된상태가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Preview</a:t>
            </a:r>
            <a:r>
              <a:rPr lang="ko-KR" altLang="en-US" sz="1400" dirty="0" smtClean="0"/>
              <a:t>에 반영</a:t>
            </a:r>
            <a:endParaRPr lang="en-US" altLang="ko-KR" sz="1400" dirty="0" smtClean="0"/>
          </a:p>
          <a:p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글꼴크기리스트에 아이템이 선택되면 글꼴 크</a:t>
            </a:r>
            <a:r>
              <a:rPr lang="ko-KR" altLang="en-US" sz="1400" dirty="0"/>
              <a:t>기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TextField</a:t>
            </a:r>
            <a:r>
              <a:rPr lang="ko-KR" altLang="en-US" sz="1400" dirty="0" smtClean="0"/>
              <a:t>에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설정하고  설정된 상태가 </a:t>
            </a:r>
            <a:r>
              <a:rPr lang="en-US" altLang="ko-KR" sz="1400" dirty="0" smtClean="0"/>
              <a:t>Preview</a:t>
            </a:r>
            <a:r>
              <a:rPr lang="ko-KR" altLang="en-US" sz="1400" dirty="0" smtClean="0"/>
              <a:t>에 반영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확인 버튼이 클릭되면 현재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글꼴 설정상태가 부모창의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JTextArea</a:t>
            </a:r>
            <a:r>
              <a:rPr lang="ko-KR" altLang="en-US" sz="1400" dirty="0" smtClean="0"/>
              <a:t>에 반영이 되고 </a:t>
            </a:r>
            <a:r>
              <a:rPr lang="en-US" altLang="ko-KR" sz="1400" dirty="0" err="1" smtClean="0"/>
              <a:t>JDialog</a:t>
            </a:r>
            <a:r>
              <a:rPr lang="ko-KR" altLang="en-US" sz="1400" dirty="0" smtClean="0"/>
              <a:t>가 닫힌다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취소 버튼이 클릭되면 </a:t>
            </a:r>
            <a:r>
              <a:rPr lang="en-US" altLang="ko-KR" sz="1400" dirty="0" err="1" smtClean="0"/>
              <a:t>JDialog</a:t>
            </a:r>
            <a:r>
              <a:rPr lang="ko-KR" altLang="en-US" sz="1400" dirty="0" smtClean="0"/>
              <a:t>가 그냥 종료된다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2357422" y="92867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14612" y="71435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JLabel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2857488" y="85723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3321835" y="110726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2637" y="642918"/>
            <a:ext cx="840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JTextField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 flipH="1" flipV="1">
            <a:off x="2178827" y="20359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00232" y="215186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JList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>
            <a:stCxn id="17" idx="2"/>
          </p:cNvCxnSpPr>
          <p:nvPr/>
        </p:nvCxnSpPr>
        <p:spPr>
          <a:xfrm rot="16200000" flipH="1">
            <a:off x="2647887" y="1362010"/>
            <a:ext cx="1080323" cy="33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071802" y="2285992"/>
            <a:ext cx="92869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3071802" y="2285992"/>
            <a:ext cx="85725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285984" y="2571744"/>
            <a:ext cx="28575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285984" y="2571744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4437112"/>
            <a:ext cx="4677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JList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javax.swing.event.ListSelectionListener</a:t>
            </a:r>
            <a:r>
              <a:rPr lang="ko-KR" altLang="en-US" sz="1200" dirty="0" smtClean="0"/>
              <a:t>를 사용</a:t>
            </a:r>
            <a:r>
              <a:rPr lang="en-US" altLang="ko-KR" sz="1200" dirty="0" smtClean="0"/>
              <a:t>.              </a:t>
            </a:r>
          </a:p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55576" y="4941168"/>
            <a:ext cx="252028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91680" y="6381328"/>
            <a:ext cx="79208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331640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메모장정보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5253007"/>
            <a:ext cx="2502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 메모장은 자바언어로 만들어진</a:t>
            </a:r>
            <a:endParaRPr lang="en-US" altLang="ko-KR" sz="1200" dirty="0" smtClean="0"/>
          </a:p>
          <a:p>
            <a:r>
              <a:rPr lang="ko-KR" altLang="en-US" sz="1200" dirty="0" smtClean="0"/>
              <a:t>메모장으로 </a:t>
            </a:r>
            <a:r>
              <a:rPr lang="en-US" altLang="ko-KR" sz="1200" dirty="0" smtClean="0"/>
              <a:t>License</a:t>
            </a:r>
            <a:r>
              <a:rPr lang="ko-KR" altLang="en-US" sz="1200" dirty="0" smtClean="0"/>
              <a:t>는 </a:t>
            </a:r>
            <a:endParaRPr lang="en-US" altLang="ko-KR" sz="1200" dirty="0" smtClean="0"/>
          </a:p>
          <a:p>
            <a:r>
              <a:rPr lang="en-US" altLang="ko-KR" sz="1200" dirty="0" smtClean="0"/>
              <a:t>PL(Public License)</a:t>
            </a:r>
            <a:r>
              <a:rPr lang="ko-KR" altLang="en-US" sz="1200" dirty="0" smtClean="0"/>
              <a:t>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자유롭게 </a:t>
            </a:r>
            <a:endParaRPr lang="en-US" altLang="ko-KR" sz="1200" dirty="0" smtClean="0"/>
          </a:p>
          <a:p>
            <a:r>
              <a:rPr lang="ko-KR" altLang="en-US" sz="1200" dirty="0" smtClean="0"/>
              <a:t>배포하고 사용하실 수 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xxx</a:t>
            </a:r>
          </a:p>
          <a:p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28"/>
            <a:ext cx="9001155" cy="45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400</Words>
  <Application>Microsoft Office PowerPoint</Application>
  <PresentationFormat>화면 슬라이드 쇼(4:3)</PresentationFormat>
  <Paragraphs>100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17</cp:revision>
  <dcterms:created xsi:type="dcterms:W3CDTF">2023-07-14T01:19:36Z</dcterms:created>
  <dcterms:modified xsi:type="dcterms:W3CDTF">2023-07-17T00:30:13Z</dcterms:modified>
</cp:coreProperties>
</file>