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875" autoAdjust="0"/>
    <p:restoredTop sz="94660"/>
  </p:normalViewPr>
  <p:slideViewPr>
    <p:cSldViewPr>
      <p:cViewPr>
        <p:scale>
          <a:sx n="200" d="100"/>
          <a:sy n="200" d="100"/>
        </p:scale>
        <p:origin x="63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2DD6-E328-4361-A166-34E3D6829597}" type="datetimeFigureOut">
              <a:rPr lang="ko-KR" altLang="en-US" smtClean="0"/>
              <a:pPr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7F50-1C99-4398-ABDC-904F05DE4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2DD6-E328-4361-A166-34E3D6829597}" type="datetimeFigureOut">
              <a:rPr lang="ko-KR" altLang="en-US" smtClean="0"/>
              <a:pPr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7F50-1C99-4398-ABDC-904F05DE4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2DD6-E328-4361-A166-34E3D6829597}" type="datetimeFigureOut">
              <a:rPr lang="ko-KR" altLang="en-US" smtClean="0"/>
              <a:pPr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7F50-1C99-4398-ABDC-904F05DE4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2DD6-E328-4361-A166-34E3D6829597}" type="datetimeFigureOut">
              <a:rPr lang="ko-KR" altLang="en-US" smtClean="0"/>
              <a:pPr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7F50-1C99-4398-ABDC-904F05DE4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2DD6-E328-4361-A166-34E3D6829597}" type="datetimeFigureOut">
              <a:rPr lang="ko-KR" altLang="en-US" smtClean="0"/>
              <a:pPr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7F50-1C99-4398-ABDC-904F05DE4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2DD6-E328-4361-A166-34E3D6829597}" type="datetimeFigureOut">
              <a:rPr lang="ko-KR" altLang="en-US" smtClean="0"/>
              <a:pPr/>
              <a:t>2023-07-18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7F50-1C99-4398-ABDC-904F05DE4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2DD6-E328-4361-A166-34E3D6829597}" type="datetimeFigureOut">
              <a:rPr lang="ko-KR" altLang="en-US" smtClean="0"/>
              <a:pPr/>
              <a:t>2023-07-18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7F50-1C99-4398-ABDC-904F05DE4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2DD6-E328-4361-A166-34E3D6829597}" type="datetimeFigureOut">
              <a:rPr lang="ko-KR" altLang="en-US" smtClean="0"/>
              <a:pPr/>
              <a:t>2023-07-18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7F50-1C99-4398-ABDC-904F05DE4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2DD6-E328-4361-A166-34E3D6829597}" type="datetimeFigureOut">
              <a:rPr lang="ko-KR" altLang="en-US" smtClean="0"/>
              <a:pPr/>
              <a:t>2023-07-18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7F50-1C99-4398-ABDC-904F05DE4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2DD6-E328-4361-A166-34E3D6829597}" type="datetimeFigureOut">
              <a:rPr lang="ko-KR" altLang="en-US" smtClean="0"/>
              <a:pPr/>
              <a:t>2023-07-18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7F50-1C99-4398-ABDC-904F05DE4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2DD6-E328-4361-A166-34E3D6829597}" type="datetimeFigureOut">
              <a:rPr lang="ko-KR" altLang="en-US" smtClean="0"/>
              <a:pPr/>
              <a:t>2023-07-18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7F50-1C99-4398-ABDC-904F05DE4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B2DD6-E328-4361-A166-34E3D6829597}" type="datetimeFigureOut">
              <a:rPr lang="ko-KR" altLang="en-US" smtClean="0"/>
              <a:pPr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7F50-1C99-4398-ABDC-904F05DE4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285728"/>
            <a:ext cx="7629012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*Exception Handling (</a:t>
            </a:r>
            <a:r>
              <a:rPr lang="ko-KR" altLang="en-US" dirty="0" smtClean="0"/>
              <a:t>예외처리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가벼운 에러</a:t>
            </a:r>
            <a:r>
              <a:rPr lang="en-US" altLang="ko-KR" sz="1600" dirty="0" smtClean="0"/>
              <a:t>.- exception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( </a:t>
            </a:r>
            <a:r>
              <a:rPr lang="ko-KR" altLang="en-US" sz="1600" dirty="0" smtClean="0"/>
              <a:t>프로그램이 동작할 때 문제가 발생하더라도 계속적인 실행이 가능한 에러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개발자는 프로그램이 동작할 때 가벼운 에러를 예측하고 그에 대한 대비코드를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만드는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개발자는 예외상황을 예측해야 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- error : </a:t>
            </a:r>
            <a:r>
              <a:rPr lang="ko-KR" altLang="en-US" sz="1600" dirty="0" smtClean="0"/>
              <a:t>심각한 문제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</a:t>
            </a:r>
            <a:r>
              <a:rPr lang="ko-KR" altLang="en-US" sz="1600" dirty="0" smtClean="0"/>
              <a:t>프로그램 동작 중에 발생하면 프로그램은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더 이상 실행될 수 없음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- compile exception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runtime exception </a:t>
            </a:r>
            <a:r>
              <a:rPr lang="ko-KR" altLang="en-US" sz="1600" dirty="0" smtClean="0"/>
              <a:t>두 가지 제공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V="1">
            <a:off x="571472" y="1142984"/>
            <a:ext cx="150019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5786" y="2000240"/>
            <a:ext cx="38957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가벼운 문제상황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프로그램이 동작 하는 중에 </a:t>
            </a:r>
            <a:r>
              <a:rPr lang="en-US" altLang="ko-KR" sz="1400" dirty="0" smtClean="0"/>
              <a:t>Exception</a:t>
            </a:r>
            <a:r>
              <a:rPr lang="ko-KR" altLang="en-US" sz="1400" dirty="0" smtClean="0"/>
              <a:t>이</a:t>
            </a:r>
            <a:endParaRPr lang="en-US" altLang="ko-KR" sz="1400" dirty="0" smtClean="0"/>
          </a:p>
          <a:p>
            <a:r>
              <a:rPr lang="ko-KR" altLang="en-US" sz="1400" dirty="0" smtClean="0"/>
              <a:t>발생하면</a:t>
            </a:r>
            <a:r>
              <a:rPr lang="en-US" altLang="ko-KR" sz="1400" dirty="0" smtClean="0"/>
              <a:t>, Exception</a:t>
            </a:r>
            <a:r>
              <a:rPr lang="ko-KR" altLang="en-US" sz="1400" dirty="0" smtClean="0"/>
              <a:t>을 처리한 후 다음 코드로 </a:t>
            </a:r>
            <a:endParaRPr lang="en-US" altLang="ko-KR" sz="1400" dirty="0" smtClean="0"/>
          </a:p>
          <a:p>
            <a:r>
              <a:rPr lang="ko-KR" altLang="en-US" sz="1400" dirty="0" smtClean="0"/>
              <a:t>진행 할 수 있다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57224" y="4929198"/>
            <a:ext cx="2071702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786182" y="4929198"/>
            <a:ext cx="2071702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88947" y="4643446"/>
            <a:ext cx="12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Compile time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646467" y="4643446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Run time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57224" y="5000636"/>
            <a:ext cx="149592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dirty="0" smtClean="0"/>
              <a:t>Source code</a:t>
            </a:r>
            <a:r>
              <a:rPr lang="ko-KR" altLang="en-US" sz="1100" dirty="0" smtClean="0"/>
              <a:t>작성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 smtClean="0"/>
              <a:t>저장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 smtClean="0"/>
              <a:t>컴파일</a:t>
            </a:r>
            <a:endParaRPr lang="ko-KR" altLang="en-US" sz="1100" dirty="0"/>
          </a:p>
        </p:txBody>
      </p:sp>
      <p:cxnSp>
        <p:nvCxnSpPr>
          <p:cNvPr id="16" name="직선 화살표 연결선 15"/>
          <p:cNvCxnSpPr/>
          <p:nvPr/>
        </p:nvCxnSpPr>
        <p:spPr>
          <a:xfrm rot="5400000">
            <a:off x="1178695" y="5965049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4" idx="2"/>
          </p:cNvCxnSpPr>
          <p:nvPr/>
        </p:nvCxnSpPr>
        <p:spPr>
          <a:xfrm rot="16200000" flipH="1">
            <a:off x="1593407" y="5951132"/>
            <a:ext cx="204289" cy="180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8662" y="607220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100" dirty="0" smtClean="0"/>
              <a:t>실</a:t>
            </a:r>
            <a:r>
              <a:rPr lang="ko-KR" altLang="en-US" sz="1100" dirty="0"/>
              <a:t>패</a:t>
            </a:r>
          </a:p>
        </p:txBody>
      </p:sp>
      <p:sp>
        <p:nvSpPr>
          <p:cNvPr id="20" name="자유형 19"/>
          <p:cNvSpPr/>
          <p:nvPr/>
        </p:nvSpPr>
        <p:spPr>
          <a:xfrm>
            <a:off x="500063" y="5147365"/>
            <a:ext cx="476250" cy="1110560"/>
          </a:xfrm>
          <a:custGeom>
            <a:avLst/>
            <a:gdLst>
              <a:gd name="connsiteX0" fmla="*/ 476250 w 476250"/>
              <a:gd name="connsiteY0" fmla="*/ 1110560 h 1110560"/>
              <a:gd name="connsiteX1" fmla="*/ 376237 w 476250"/>
              <a:gd name="connsiteY1" fmla="*/ 1101035 h 1110560"/>
              <a:gd name="connsiteX2" fmla="*/ 333375 w 476250"/>
              <a:gd name="connsiteY2" fmla="*/ 1096273 h 1110560"/>
              <a:gd name="connsiteX3" fmla="*/ 314325 w 476250"/>
              <a:gd name="connsiteY3" fmla="*/ 1086748 h 1110560"/>
              <a:gd name="connsiteX4" fmla="*/ 271462 w 476250"/>
              <a:gd name="connsiteY4" fmla="*/ 1062935 h 1110560"/>
              <a:gd name="connsiteX5" fmla="*/ 242887 w 476250"/>
              <a:gd name="connsiteY5" fmla="*/ 1053410 h 1110560"/>
              <a:gd name="connsiteX6" fmla="*/ 209550 w 476250"/>
              <a:gd name="connsiteY6" fmla="*/ 1029598 h 1110560"/>
              <a:gd name="connsiteX7" fmla="*/ 180975 w 476250"/>
              <a:gd name="connsiteY7" fmla="*/ 1015310 h 1110560"/>
              <a:gd name="connsiteX8" fmla="*/ 142875 w 476250"/>
              <a:gd name="connsiteY8" fmla="*/ 977210 h 1110560"/>
              <a:gd name="connsiteX9" fmla="*/ 90487 w 476250"/>
              <a:gd name="connsiteY9" fmla="*/ 905773 h 1110560"/>
              <a:gd name="connsiteX10" fmla="*/ 71437 w 476250"/>
              <a:gd name="connsiteY10" fmla="*/ 872435 h 1110560"/>
              <a:gd name="connsiteX11" fmla="*/ 47625 w 476250"/>
              <a:gd name="connsiteY11" fmla="*/ 829573 h 1110560"/>
              <a:gd name="connsiteX12" fmla="*/ 42862 w 476250"/>
              <a:gd name="connsiteY12" fmla="*/ 810523 h 1110560"/>
              <a:gd name="connsiteX13" fmla="*/ 33337 w 476250"/>
              <a:gd name="connsiteY13" fmla="*/ 796235 h 1110560"/>
              <a:gd name="connsiteX14" fmla="*/ 23812 w 476250"/>
              <a:gd name="connsiteY14" fmla="*/ 762898 h 1110560"/>
              <a:gd name="connsiteX15" fmla="*/ 14287 w 476250"/>
              <a:gd name="connsiteY15" fmla="*/ 748610 h 1110560"/>
              <a:gd name="connsiteX16" fmla="*/ 9525 w 476250"/>
              <a:gd name="connsiteY16" fmla="*/ 715273 h 1110560"/>
              <a:gd name="connsiteX17" fmla="*/ 0 w 476250"/>
              <a:gd name="connsiteY17" fmla="*/ 686698 h 1110560"/>
              <a:gd name="connsiteX18" fmla="*/ 4762 w 476250"/>
              <a:gd name="connsiteY18" fmla="*/ 472385 h 1110560"/>
              <a:gd name="connsiteX19" fmla="*/ 14287 w 476250"/>
              <a:gd name="connsiteY19" fmla="*/ 439048 h 1110560"/>
              <a:gd name="connsiteX20" fmla="*/ 23812 w 476250"/>
              <a:gd name="connsiteY20" fmla="*/ 400948 h 1110560"/>
              <a:gd name="connsiteX21" fmla="*/ 28575 w 476250"/>
              <a:gd name="connsiteY21" fmla="*/ 381898 h 1110560"/>
              <a:gd name="connsiteX22" fmla="*/ 47625 w 476250"/>
              <a:gd name="connsiteY22" fmla="*/ 343798 h 1110560"/>
              <a:gd name="connsiteX23" fmla="*/ 57150 w 476250"/>
              <a:gd name="connsiteY23" fmla="*/ 296173 h 1110560"/>
              <a:gd name="connsiteX24" fmla="*/ 71437 w 476250"/>
              <a:gd name="connsiteY24" fmla="*/ 277123 h 1110560"/>
              <a:gd name="connsiteX25" fmla="*/ 95250 w 476250"/>
              <a:gd name="connsiteY25" fmla="*/ 243785 h 1110560"/>
              <a:gd name="connsiteX26" fmla="*/ 114300 w 476250"/>
              <a:gd name="connsiteY26" fmla="*/ 224735 h 1110560"/>
              <a:gd name="connsiteX27" fmla="*/ 133350 w 476250"/>
              <a:gd name="connsiteY27" fmla="*/ 196160 h 1110560"/>
              <a:gd name="connsiteX28" fmla="*/ 161925 w 476250"/>
              <a:gd name="connsiteY28" fmla="*/ 167585 h 1110560"/>
              <a:gd name="connsiteX29" fmla="*/ 200025 w 476250"/>
              <a:gd name="connsiteY29" fmla="*/ 119960 h 1110560"/>
              <a:gd name="connsiteX30" fmla="*/ 209550 w 476250"/>
              <a:gd name="connsiteY30" fmla="*/ 105673 h 1110560"/>
              <a:gd name="connsiteX31" fmla="*/ 238125 w 476250"/>
              <a:gd name="connsiteY31" fmla="*/ 86623 h 1110560"/>
              <a:gd name="connsiteX32" fmla="*/ 266700 w 476250"/>
              <a:gd name="connsiteY32" fmla="*/ 67573 h 1110560"/>
              <a:gd name="connsiteX33" fmla="*/ 285750 w 476250"/>
              <a:gd name="connsiteY33" fmla="*/ 58048 h 1110560"/>
              <a:gd name="connsiteX34" fmla="*/ 304800 w 476250"/>
              <a:gd name="connsiteY34" fmla="*/ 43760 h 1110560"/>
              <a:gd name="connsiteX35" fmla="*/ 333375 w 476250"/>
              <a:gd name="connsiteY35" fmla="*/ 34235 h 1110560"/>
              <a:gd name="connsiteX36" fmla="*/ 347662 w 476250"/>
              <a:gd name="connsiteY36" fmla="*/ 24710 h 1110560"/>
              <a:gd name="connsiteX37" fmla="*/ 376237 w 476250"/>
              <a:gd name="connsiteY37" fmla="*/ 15185 h 1110560"/>
              <a:gd name="connsiteX38" fmla="*/ 404812 w 476250"/>
              <a:gd name="connsiteY38" fmla="*/ 898 h 1110560"/>
              <a:gd name="connsiteX39" fmla="*/ 423862 w 476250"/>
              <a:gd name="connsiteY39" fmla="*/ 898 h 111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76250" h="1110560">
                <a:moveTo>
                  <a:pt x="476250" y="1110560"/>
                </a:moveTo>
                <a:cubicBezTo>
                  <a:pt x="433674" y="1096370"/>
                  <a:pt x="473455" y="1108236"/>
                  <a:pt x="376237" y="1101035"/>
                </a:cubicBezTo>
                <a:cubicBezTo>
                  <a:pt x="361901" y="1099973"/>
                  <a:pt x="347662" y="1097860"/>
                  <a:pt x="333375" y="1096273"/>
                </a:cubicBezTo>
                <a:cubicBezTo>
                  <a:pt x="327025" y="1093098"/>
                  <a:pt x="320531" y="1090196"/>
                  <a:pt x="314325" y="1086748"/>
                </a:cubicBezTo>
                <a:cubicBezTo>
                  <a:pt x="298788" y="1078116"/>
                  <a:pt x="287775" y="1069460"/>
                  <a:pt x="271462" y="1062935"/>
                </a:cubicBezTo>
                <a:cubicBezTo>
                  <a:pt x="262140" y="1059206"/>
                  <a:pt x="242887" y="1053410"/>
                  <a:pt x="242887" y="1053410"/>
                </a:cubicBezTo>
                <a:cubicBezTo>
                  <a:pt x="238576" y="1050177"/>
                  <a:pt x="216511" y="1033079"/>
                  <a:pt x="209550" y="1029598"/>
                </a:cubicBezTo>
                <a:cubicBezTo>
                  <a:pt x="170116" y="1009880"/>
                  <a:pt x="221918" y="1042606"/>
                  <a:pt x="180975" y="1015310"/>
                </a:cubicBezTo>
                <a:cubicBezTo>
                  <a:pt x="159499" y="983096"/>
                  <a:pt x="186838" y="1021173"/>
                  <a:pt x="142875" y="977210"/>
                </a:cubicBezTo>
                <a:cubicBezTo>
                  <a:pt x="121991" y="956326"/>
                  <a:pt x="106660" y="930032"/>
                  <a:pt x="90487" y="905773"/>
                </a:cubicBezTo>
                <a:cubicBezTo>
                  <a:pt x="77025" y="885581"/>
                  <a:pt x="83520" y="896601"/>
                  <a:pt x="71437" y="872435"/>
                </a:cubicBezTo>
                <a:cubicBezTo>
                  <a:pt x="60486" y="828626"/>
                  <a:pt x="76547" y="881631"/>
                  <a:pt x="47625" y="829573"/>
                </a:cubicBezTo>
                <a:cubicBezTo>
                  <a:pt x="44446" y="823851"/>
                  <a:pt x="45440" y="816539"/>
                  <a:pt x="42862" y="810523"/>
                </a:cubicBezTo>
                <a:cubicBezTo>
                  <a:pt x="40607" y="805262"/>
                  <a:pt x="36512" y="800998"/>
                  <a:pt x="33337" y="796235"/>
                </a:cubicBezTo>
                <a:cubicBezTo>
                  <a:pt x="31810" y="790125"/>
                  <a:pt x="27231" y="769735"/>
                  <a:pt x="23812" y="762898"/>
                </a:cubicBezTo>
                <a:cubicBezTo>
                  <a:pt x="21252" y="757778"/>
                  <a:pt x="17462" y="753373"/>
                  <a:pt x="14287" y="748610"/>
                </a:cubicBezTo>
                <a:cubicBezTo>
                  <a:pt x="12700" y="737498"/>
                  <a:pt x="12049" y="726211"/>
                  <a:pt x="9525" y="715273"/>
                </a:cubicBezTo>
                <a:cubicBezTo>
                  <a:pt x="7267" y="705490"/>
                  <a:pt x="0" y="686698"/>
                  <a:pt x="0" y="686698"/>
                </a:cubicBezTo>
                <a:cubicBezTo>
                  <a:pt x="1587" y="615260"/>
                  <a:pt x="647" y="543722"/>
                  <a:pt x="4762" y="472385"/>
                </a:cubicBezTo>
                <a:cubicBezTo>
                  <a:pt x="5428" y="460847"/>
                  <a:pt x="11484" y="450260"/>
                  <a:pt x="14287" y="439048"/>
                </a:cubicBezTo>
                <a:cubicBezTo>
                  <a:pt x="43331" y="322876"/>
                  <a:pt x="2043" y="477137"/>
                  <a:pt x="23812" y="400948"/>
                </a:cubicBezTo>
                <a:cubicBezTo>
                  <a:pt x="25610" y="394654"/>
                  <a:pt x="26057" y="387940"/>
                  <a:pt x="28575" y="381898"/>
                </a:cubicBezTo>
                <a:cubicBezTo>
                  <a:pt x="34036" y="368791"/>
                  <a:pt x="47625" y="343798"/>
                  <a:pt x="47625" y="343798"/>
                </a:cubicBezTo>
                <a:cubicBezTo>
                  <a:pt x="50800" y="327923"/>
                  <a:pt x="47437" y="309125"/>
                  <a:pt x="57150" y="296173"/>
                </a:cubicBezTo>
                <a:cubicBezTo>
                  <a:pt x="61912" y="289823"/>
                  <a:pt x="66824" y="283582"/>
                  <a:pt x="71437" y="277123"/>
                </a:cubicBezTo>
                <a:cubicBezTo>
                  <a:pt x="81317" y="263290"/>
                  <a:pt x="83141" y="257624"/>
                  <a:pt x="95250" y="243785"/>
                </a:cubicBezTo>
                <a:cubicBezTo>
                  <a:pt x="101164" y="237027"/>
                  <a:pt x="108690" y="231747"/>
                  <a:pt x="114300" y="224735"/>
                </a:cubicBezTo>
                <a:cubicBezTo>
                  <a:pt x="121451" y="215796"/>
                  <a:pt x="125255" y="204255"/>
                  <a:pt x="133350" y="196160"/>
                </a:cubicBezTo>
                <a:cubicBezTo>
                  <a:pt x="142875" y="186635"/>
                  <a:pt x="154453" y="178793"/>
                  <a:pt x="161925" y="167585"/>
                </a:cubicBezTo>
                <a:cubicBezTo>
                  <a:pt x="203255" y="105590"/>
                  <a:pt x="159310" y="167460"/>
                  <a:pt x="200025" y="119960"/>
                </a:cubicBezTo>
                <a:cubicBezTo>
                  <a:pt x="203750" y="115614"/>
                  <a:pt x="205242" y="109442"/>
                  <a:pt x="209550" y="105673"/>
                </a:cubicBezTo>
                <a:cubicBezTo>
                  <a:pt x="218165" y="98135"/>
                  <a:pt x="228600" y="92973"/>
                  <a:pt x="238125" y="86623"/>
                </a:cubicBezTo>
                <a:cubicBezTo>
                  <a:pt x="238130" y="86619"/>
                  <a:pt x="266695" y="67576"/>
                  <a:pt x="266700" y="67573"/>
                </a:cubicBezTo>
                <a:cubicBezTo>
                  <a:pt x="273050" y="64398"/>
                  <a:pt x="279730" y="61811"/>
                  <a:pt x="285750" y="58048"/>
                </a:cubicBezTo>
                <a:cubicBezTo>
                  <a:pt x="292481" y="53841"/>
                  <a:pt x="297700" y="47310"/>
                  <a:pt x="304800" y="43760"/>
                </a:cubicBezTo>
                <a:cubicBezTo>
                  <a:pt x="313780" y="39270"/>
                  <a:pt x="325021" y="39804"/>
                  <a:pt x="333375" y="34235"/>
                </a:cubicBezTo>
                <a:cubicBezTo>
                  <a:pt x="338137" y="31060"/>
                  <a:pt x="342432" y="27035"/>
                  <a:pt x="347662" y="24710"/>
                </a:cubicBezTo>
                <a:cubicBezTo>
                  <a:pt x="356837" y="20632"/>
                  <a:pt x="367883" y="20754"/>
                  <a:pt x="376237" y="15185"/>
                </a:cubicBezTo>
                <a:cubicBezTo>
                  <a:pt x="386527" y="8325"/>
                  <a:pt x="392264" y="2690"/>
                  <a:pt x="404812" y="898"/>
                </a:cubicBezTo>
                <a:cubicBezTo>
                  <a:pt x="411098" y="0"/>
                  <a:pt x="417512" y="898"/>
                  <a:pt x="423862" y="89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529810" y="6072206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100" dirty="0" err="1" smtClean="0"/>
              <a:t>bytecode</a:t>
            </a:r>
            <a:r>
              <a:rPr lang="ko-KR" altLang="en-US" sz="1100" dirty="0" smtClean="0"/>
              <a:t>를 </a:t>
            </a:r>
            <a:r>
              <a:rPr lang="en-US" altLang="ko-KR" sz="1100" dirty="0" smtClean="0"/>
              <a:t>( </a:t>
            </a:r>
            <a:r>
              <a:rPr lang="en-US" altLang="ko-KR" sz="1100" dirty="0" err="1" smtClean="0"/>
              <a:t>x.class</a:t>
            </a:r>
            <a:r>
              <a:rPr lang="en-US" altLang="ko-KR" sz="1100" dirty="0" smtClean="0"/>
              <a:t> )</a:t>
            </a:r>
            <a:r>
              <a:rPr lang="ko-KR" altLang="en-US" sz="1100" dirty="0" smtClean="0"/>
              <a:t>생산</a:t>
            </a:r>
            <a:endParaRPr lang="en-US" altLang="ko-KR" sz="1100" dirty="0" smtClean="0"/>
          </a:p>
          <a:p>
            <a:pPr marL="228600" indent="-228600"/>
            <a:r>
              <a:rPr lang="ko-KR" altLang="en-US" sz="1100" dirty="0" smtClean="0"/>
              <a:t>문제발생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컴파일예외</a:t>
            </a:r>
            <a:endParaRPr lang="ko-KR" altLang="en-US" sz="1100" dirty="0"/>
          </a:p>
        </p:txBody>
      </p:sp>
      <p:cxnSp>
        <p:nvCxnSpPr>
          <p:cNvPr id="23" name="직선 화살표 연결선 22"/>
          <p:cNvCxnSpPr/>
          <p:nvPr/>
        </p:nvCxnSpPr>
        <p:spPr>
          <a:xfrm rot="5400000" flipH="1" flipV="1">
            <a:off x="1000100" y="4000504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4282" y="4071942"/>
            <a:ext cx="28312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100" dirty="0" err="1" smtClean="0"/>
              <a:t>bytecode</a:t>
            </a:r>
            <a:r>
              <a:rPr lang="ko-KR" altLang="en-US" sz="1100" dirty="0" smtClean="0"/>
              <a:t>를 제대로 생산하지 </a:t>
            </a:r>
            <a:endParaRPr lang="en-US" altLang="ko-KR" sz="1100" dirty="0" smtClean="0"/>
          </a:p>
          <a:p>
            <a:pPr marL="228600" indent="-228600"/>
            <a:r>
              <a:rPr lang="ko-KR" altLang="en-US" sz="1100" dirty="0" smtClean="0"/>
              <a:t>못할 확률이 있는 코드에서 발생하는 예외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3857620" y="4926939"/>
            <a:ext cx="14013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100" dirty="0" err="1" smtClean="0"/>
              <a:t>bytecode</a:t>
            </a:r>
            <a:r>
              <a:rPr lang="ko-KR" altLang="en-US" sz="1100" dirty="0" smtClean="0"/>
              <a:t>를 실행</a:t>
            </a:r>
            <a:endParaRPr lang="en-US" altLang="ko-KR" sz="1100" dirty="0" smtClean="0"/>
          </a:p>
          <a:p>
            <a:pPr marL="228600" indent="-228600"/>
            <a:endParaRPr lang="en-US" altLang="ko-KR" sz="1100" dirty="0"/>
          </a:p>
          <a:p>
            <a:pPr marL="228600" indent="-228600"/>
            <a:r>
              <a:rPr lang="en-US" altLang="ko-KR" sz="1100" dirty="0" smtClean="0"/>
              <a:t> </a:t>
            </a:r>
            <a:r>
              <a:rPr lang="ko-KR" altLang="en-US" sz="1100" dirty="0" smtClean="0"/>
              <a:t>문제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런타임 예외</a:t>
            </a:r>
            <a:endParaRPr lang="ko-KR" altLang="en-US" sz="1100" dirty="0"/>
          </a:p>
        </p:txBody>
      </p:sp>
      <p:cxnSp>
        <p:nvCxnSpPr>
          <p:cNvPr id="27" name="직선 화살표 연결선 26"/>
          <p:cNvCxnSpPr/>
          <p:nvPr/>
        </p:nvCxnSpPr>
        <p:spPr>
          <a:xfrm rot="5400000">
            <a:off x="4750595" y="4679165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24741" y="4429132"/>
            <a:ext cx="1398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100" dirty="0" smtClean="0"/>
              <a:t>CPU, Memory </a:t>
            </a:r>
            <a:r>
              <a:rPr lang="ko-KR" altLang="en-US" sz="1100" dirty="0" smtClean="0"/>
              <a:t>사용</a:t>
            </a:r>
            <a:endParaRPr lang="ko-KR" altLang="en-US" sz="1100" dirty="0"/>
          </a:p>
        </p:txBody>
      </p:sp>
      <p:cxnSp>
        <p:nvCxnSpPr>
          <p:cNvPr id="29" name="직선 화살표 연결선 28"/>
          <p:cNvCxnSpPr/>
          <p:nvPr/>
        </p:nvCxnSpPr>
        <p:spPr>
          <a:xfrm rot="10800000">
            <a:off x="3857620" y="4000504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86116" y="4071942"/>
            <a:ext cx="26965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100" dirty="0" smtClean="0"/>
              <a:t>생산된 </a:t>
            </a:r>
            <a:r>
              <a:rPr lang="en-US" altLang="ko-KR" sz="1100" dirty="0" err="1" smtClean="0"/>
              <a:t>bytecode</a:t>
            </a:r>
            <a:r>
              <a:rPr lang="ko-KR" altLang="en-US" sz="1100" dirty="0" smtClean="0"/>
              <a:t>를 사용하여 저장하고</a:t>
            </a:r>
            <a:r>
              <a:rPr lang="en-US" altLang="ko-KR" sz="1100" dirty="0" smtClean="0"/>
              <a:t>, </a:t>
            </a:r>
          </a:p>
          <a:p>
            <a:pPr marL="228600" indent="-228600"/>
            <a:r>
              <a:rPr lang="ko-KR" altLang="en-US" sz="1100" dirty="0" smtClean="0"/>
              <a:t>연산하는 도중에 발생되는 예외</a:t>
            </a:r>
            <a:endParaRPr lang="ko-KR" altLang="en-US" sz="1100" dirty="0"/>
          </a:p>
        </p:txBody>
      </p:sp>
      <p:sp>
        <p:nvSpPr>
          <p:cNvPr id="32" name="자유형 31"/>
          <p:cNvSpPr/>
          <p:nvPr/>
        </p:nvSpPr>
        <p:spPr>
          <a:xfrm>
            <a:off x="2838450" y="5081588"/>
            <a:ext cx="1066800" cy="1085850"/>
          </a:xfrm>
          <a:custGeom>
            <a:avLst/>
            <a:gdLst>
              <a:gd name="connsiteX0" fmla="*/ 0 w 1066800"/>
              <a:gd name="connsiteY0" fmla="*/ 1085850 h 1085850"/>
              <a:gd name="connsiteX1" fmla="*/ 109538 w 1066800"/>
              <a:gd name="connsiteY1" fmla="*/ 1081087 h 1085850"/>
              <a:gd name="connsiteX2" fmla="*/ 142875 w 1066800"/>
              <a:gd name="connsiteY2" fmla="*/ 1066800 h 1085850"/>
              <a:gd name="connsiteX3" fmla="*/ 176213 w 1066800"/>
              <a:gd name="connsiteY3" fmla="*/ 1047750 h 1085850"/>
              <a:gd name="connsiteX4" fmla="*/ 204788 w 1066800"/>
              <a:gd name="connsiteY4" fmla="*/ 1019175 h 1085850"/>
              <a:gd name="connsiteX5" fmla="*/ 238125 w 1066800"/>
              <a:gd name="connsiteY5" fmla="*/ 976312 h 1085850"/>
              <a:gd name="connsiteX6" fmla="*/ 252413 w 1066800"/>
              <a:gd name="connsiteY6" fmla="*/ 947737 h 1085850"/>
              <a:gd name="connsiteX7" fmla="*/ 261938 w 1066800"/>
              <a:gd name="connsiteY7" fmla="*/ 919162 h 1085850"/>
              <a:gd name="connsiteX8" fmla="*/ 280988 w 1066800"/>
              <a:gd name="connsiteY8" fmla="*/ 890587 h 1085850"/>
              <a:gd name="connsiteX9" fmla="*/ 290513 w 1066800"/>
              <a:gd name="connsiteY9" fmla="*/ 857250 h 1085850"/>
              <a:gd name="connsiteX10" fmla="*/ 304800 w 1066800"/>
              <a:gd name="connsiteY10" fmla="*/ 819150 h 1085850"/>
              <a:gd name="connsiteX11" fmla="*/ 309563 w 1066800"/>
              <a:gd name="connsiteY11" fmla="*/ 785812 h 1085850"/>
              <a:gd name="connsiteX12" fmla="*/ 319088 w 1066800"/>
              <a:gd name="connsiteY12" fmla="*/ 766762 h 1085850"/>
              <a:gd name="connsiteX13" fmla="*/ 323850 w 1066800"/>
              <a:gd name="connsiteY13" fmla="*/ 714375 h 1085850"/>
              <a:gd name="connsiteX14" fmla="*/ 328613 w 1066800"/>
              <a:gd name="connsiteY14" fmla="*/ 681037 h 1085850"/>
              <a:gd name="connsiteX15" fmla="*/ 333375 w 1066800"/>
              <a:gd name="connsiteY15" fmla="*/ 657225 h 1085850"/>
              <a:gd name="connsiteX16" fmla="*/ 338138 w 1066800"/>
              <a:gd name="connsiteY16" fmla="*/ 609600 h 1085850"/>
              <a:gd name="connsiteX17" fmla="*/ 342900 w 1066800"/>
              <a:gd name="connsiteY17" fmla="*/ 590550 h 1085850"/>
              <a:gd name="connsiteX18" fmla="*/ 352425 w 1066800"/>
              <a:gd name="connsiteY18" fmla="*/ 528637 h 1085850"/>
              <a:gd name="connsiteX19" fmla="*/ 357188 w 1066800"/>
              <a:gd name="connsiteY19" fmla="*/ 504825 h 1085850"/>
              <a:gd name="connsiteX20" fmla="*/ 361950 w 1066800"/>
              <a:gd name="connsiteY20" fmla="*/ 476250 h 1085850"/>
              <a:gd name="connsiteX21" fmla="*/ 371475 w 1066800"/>
              <a:gd name="connsiteY21" fmla="*/ 457200 h 1085850"/>
              <a:gd name="connsiteX22" fmla="*/ 381000 w 1066800"/>
              <a:gd name="connsiteY22" fmla="*/ 395287 h 1085850"/>
              <a:gd name="connsiteX23" fmla="*/ 390525 w 1066800"/>
              <a:gd name="connsiteY23" fmla="*/ 376237 h 1085850"/>
              <a:gd name="connsiteX24" fmla="*/ 395288 w 1066800"/>
              <a:gd name="connsiteY24" fmla="*/ 361950 h 1085850"/>
              <a:gd name="connsiteX25" fmla="*/ 404813 w 1066800"/>
              <a:gd name="connsiteY25" fmla="*/ 338137 h 1085850"/>
              <a:gd name="connsiteX26" fmla="*/ 409575 w 1066800"/>
              <a:gd name="connsiteY26" fmla="*/ 319087 h 1085850"/>
              <a:gd name="connsiteX27" fmla="*/ 428625 w 1066800"/>
              <a:gd name="connsiteY27" fmla="*/ 290512 h 1085850"/>
              <a:gd name="connsiteX28" fmla="*/ 447675 w 1066800"/>
              <a:gd name="connsiteY28" fmla="*/ 252412 h 1085850"/>
              <a:gd name="connsiteX29" fmla="*/ 457200 w 1066800"/>
              <a:gd name="connsiteY29" fmla="*/ 238125 h 1085850"/>
              <a:gd name="connsiteX30" fmla="*/ 466725 w 1066800"/>
              <a:gd name="connsiteY30" fmla="*/ 219075 h 1085850"/>
              <a:gd name="connsiteX31" fmla="*/ 500063 w 1066800"/>
              <a:gd name="connsiteY31" fmla="*/ 185737 h 1085850"/>
              <a:gd name="connsiteX32" fmla="*/ 519113 w 1066800"/>
              <a:gd name="connsiteY32" fmla="*/ 166687 h 1085850"/>
              <a:gd name="connsiteX33" fmla="*/ 538163 w 1066800"/>
              <a:gd name="connsiteY33" fmla="*/ 147637 h 1085850"/>
              <a:gd name="connsiteX34" fmla="*/ 552450 w 1066800"/>
              <a:gd name="connsiteY34" fmla="*/ 128587 h 1085850"/>
              <a:gd name="connsiteX35" fmla="*/ 604838 w 1066800"/>
              <a:gd name="connsiteY35" fmla="*/ 100012 h 1085850"/>
              <a:gd name="connsiteX36" fmla="*/ 638175 w 1066800"/>
              <a:gd name="connsiteY36" fmla="*/ 80962 h 1085850"/>
              <a:gd name="connsiteX37" fmla="*/ 671513 w 1066800"/>
              <a:gd name="connsiteY37" fmla="*/ 71437 h 1085850"/>
              <a:gd name="connsiteX38" fmla="*/ 690563 w 1066800"/>
              <a:gd name="connsiteY38" fmla="*/ 61912 h 1085850"/>
              <a:gd name="connsiteX39" fmla="*/ 766763 w 1066800"/>
              <a:gd name="connsiteY39" fmla="*/ 57150 h 1085850"/>
              <a:gd name="connsiteX40" fmla="*/ 809625 w 1066800"/>
              <a:gd name="connsiteY40" fmla="*/ 47625 h 1085850"/>
              <a:gd name="connsiteX41" fmla="*/ 847725 w 1066800"/>
              <a:gd name="connsiteY41" fmla="*/ 42862 h 1085850"/>
              <a:gd name="connsiteX42" fmla="*/ 876300 w 1066800"/>
              <a:gd name="connsiteY42" fmla="*/ 38100 h 1085850"/>
              <a:gd name="connsiteX43" fmla="*/ 900113 w 1066800"/>
              <a:gd name="connsiteY43" fmla="*/ 33337 h 1085850"/>
              <a:gd name="connsiteX44" fmla="*/ 947738 w 1066800"/>
              <a:gd name="connsiteY44" fmla="*/ 28575 h 1085850"/>
              <a:gd name="connsiteX45" fmla="*/ 976313 w 1066800"/>
              <a:gd name="connsiteY45" fmla="*/ 19050 h 1085850"/>
              <a:gd name="connsiteX46" fmla="*/ 1066800 w 1066800"/>
              <a:gd name="connsiteY46" fmla="*/ 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6800" h="1085850">
                <a:moveTo>
                  <a:pt x="0" y="1085850"/>
                </a:moveTo>
                <a:cubicBezTo>
                  <a:pt x="36513" y="1084262"/>
                  <a:pt x="73091" y="1083787"/>
                  <a:pt x="109538" y="1081087"/>
                </a:cubicBezTo>
                <a:cubicBezTo>
                  <a:pt x="129761" y="1079589"/>
                  <a:pt x="126972" y="1075888"/>
                  <a:pt x="142875" y="1066800"/>
                </a:cubicBezTo>
                <a:cubicBezTo>
                  <a:pt x="154948" y="1059901"/>
                  <a:pt x="165771" y="1057032"/>
                  <a:pt x="176213" y="1047750"/>
                </a:cubicBezTo>
                <a:cubicBezTo>
                  <a:pt x="186281" y="1038801"/>
                  <a:pt x="197316" y="1030383"/>
                  <a:pt x="204788" y="1019175"/>
                </a:cubicBezTo>
                <a:cubicBezTo>
                  <a:pt x="227574" y="984996"/>
                  <a:pt x="215744" y="998695"/>
                  <a:pt x="238125" y="976312"/>
                </a:cubicBezTo>
                <a:cubicBezTo>
                  <a:pt x="255500" y="924194"/>
                  <a:pt x="227787" y="1003146"/>
                  <a:pt x="252413" y="947737"/>
                </a:cubicBezTo>
                <a:cubicBezTo>
                  <a:pt x="256491" y="938562"/>
                  <a:pt x="256369" y="927516"/>
                  <a:pt x="261938" y="919162"/>
                </a:cubicBezTo>
                <a:lnTo>
                  <a:pt x="280988" y="890587"/>
                </a:lnTo>
                <a:cubicBezTo>
                  <a:pt x="284743" y="875565"/>
                  <a:pt x="285386" y="870922"/>
                  <a:pt x="290513" y="857250"/>
                </a:cubicBezTo>
                <a:cubicBezTo>
                  <a:pt x="307587" y="811721"/>
                  <a:pt x="293997" y="851562"/>
                  <a:pt x="304800" y="819150"/>
                </a:cubicBezTo>
                <a:cubicBezTo>
                  <a:pt x="306388" y="808037"/>
                  <a:pt x="306609" y="796642"/>
                  <a:pt x="309563" y="785812"/>
                </a:cubicBezTo>
                <a:cubicBezTo>
                  <a:pt x="311431" y="778963"/>
                  <a:pt x="317696" y="773724"/>
                  <a:pt x="319088" y="766762"/>
                </a:cubicBezTo>
                <a:cubicBezTo>
                  <a:pt x="322527" y="749568"/>
                  <a:pt x="321914" y="731802"/>
                  <a:pt x="323850" y="714375"/>
                </a:cubicBezTo>
                <a:cubicBezTo>
                  <a:pt x="325090" y="703218"/>
                  <a:pt x="326768" y="692110"/>
                  <a:pt x="328613" y="681037"/>
                </a:cubicBezTo>
                <a:cubicBezTo>
                  <a:pt x="329944" y="673053"/>
                  <a:pt x="332305" y="665248"/>
                  <a:pt x="333375" y="657225"/>
                </a:cubicBezTo>
                <a:cubicBezTo>
                  <a:pt x="335484" y="641411"/>
                  <a:pt x="335882" y="625394"/>
                  <a:pt x="338138" y="609600"/>
                </a:cubicBezTo>
                <a:cubicBezTo>
                  <a:pt x="339064" y="603120"/>
                  <a:pt x="341616" y="596968"/>
                  <a:pt x="342900" y="590550"/>
                </a:cubicBezTo>
                <a:cubicBezTo>
                  <a:pt x="348180" y="564152"/>
                  <a:pt x="347843" y="556132"/>
                  <a:pt x="352425" y="528637"/>
                </a:cubicBezTo>
                <a:cubicBezTo>
                  <a:pt x="353756" y="520653"/>
                  <a:pt x="355740" y="512789"/>
                  <a:pt x="357188" y="504825"/>
                </a:cubicBezTo>
                <a:cubicBezTo>
                  <a:pt x="358915" y="495324"/>
                  <a:pt x="359175" y="485499"/>
                  <a:pt x="361950" y="476250"/>
                </a:cubicBezTo>
                <a:cubicBezTo>
                  <a:pt x="363990" y="469450"/>
                  <a:pt x="368300" y="463550"/>
                  <a:pt x="371475" y="457200"/>
                </a:cubicBezTo>
                <a:cubicBezTo>
                  <a:pt x="372641" y="447872"/>
                  <a:pt x="376638" y="408373"/>
                  <a:pt x="381000" y="395287"/>
                </a:cubicBezTo>
                <a:cubicBezTo>
                  <a:pt x="383245" y="388552"/>
                  <a:pt x="387728" y="382762"/>
                  <a:pt x="390525" y="376237"/>
                </a:cubicBezTo>
                <a:cubicBezTo>
                  <a:pt x="392503" y="371623"/>
                  <a:pt x="393525" y="366650"/>
                  <a:pt x="395288" y="361950"/>
                </a:cubicBezTo>
                <a:cubicBezTo>
                  <a:pt x="398290" y="353945"/>
                  <a:pt x="402110" y="346247"/>
                  <a:pt x="404813" y="338137"/>
                </a:cubicBezTo>
                <a:cubicBezTo>
                  <a:pt x="406883" y="331927"/>
                  <a:pt x="406648" y="324941"/>
                  <a:pt x="409575" y="319087"/>
                </a:cubicBezTo>
                <a:cubicBezTo>
                  <a:pt x="414694" y="308848"/>
                  <a:pt x="423505" y="300751"/>
                  <a:pt x="428625" y="290512"/>
                </a:cubicBezTo>
                <a:cubicBezTo>
                  <a:pt x="434975" y="277812"/>
                  <a:pt x="439799" y="264226"/>
                  <a:pt x="447675" y="252412"/>
                </a:cubicBezTo>
                <a:cubicBezTo>
                  <a:pt x="450850" y="247650"/>
                  <a:pt x="454360" y="243095"/>
                  <a:pt x="457200" y="238125"/>
                </a:cubicBezTo>
                <a:cubicBezTo>
                  <a:pt x="460722" y="231961"/>
                  <a:pt x="462229" y="224570"/>
                  <a:pt x="466725" y="219075"/>
                </a:cubicBezTo>
                <a:cubicBezTo>
                  <a:pt x="476677" y="206912"/>
                  <a:pt x="488950" y="196850"/>
                  <a:pt x="500063" y="185737"/>
                </a:cubicBezTo>
                <a:lnTo>
                  <a:pt x="519113" y="166687"/>
                </a:lnTo>
                <a:cubicBezTo>
                  <a:pt x="525463" y="160337"/>
                  <a:pt x="532775" y="154821"/>
                  <a:pt x="538163" y="147637"/>
                </a:cubicBezTo>
                <a:cubicBezTo>
                  <a:pt x="542925" y="141287"/>
                  <a:pt x="546837" y="134200"/>
                  <a:pt x="552450" y="128587"/>
                </a:cubicBezTo>
                <a:cubicBezTo>
                  <a:pt x="561160" y="119877"/>
                  <a:pt x="604764" y="100062"/>
                  <a:pt x="604838" y="100012"/>
                </a:cubicBezTo>
                <a:cubicBezTo>
                  <a:pt x="619186" y="90446"/>
                  <a:pt x="621257" y="88212"/>
                  <a:pt x="638175" y="80962"/>
                </a:cubicBezTo>
                <a:cubicBezTo>
                  <a:pt x="665030" y="69453"/>
                  <a:pt x="639303" y="83516"/>
                  <a:pt x="671513" y="71437"/>
                </a:cubicBezTo>
                <a:cubicBezTo>
                  <a:pt x="678160" y="68944"/>
                  <a:pt x="683542" y="62965"/>
                  <a:pt x="690563" y="61912"/>
                </a:cubicBezTo>
                <a:cubicBezTo>
                  <a:pt x="715731" y="58137"/>
                  <a:pt x="741363" y="58737"/>
                  <a:pt x="766763" y="57150"/>
                </a:cubicBezTo>
                <a:cubicBezTo>
                  <a:pt x="781940" y="53355"/>
                  <a:pt x="793896" y="50045"/>
                  <a:pt x="809625" y="47625"/>
                </a:cubicBezTo>
                <a:cubicBezTo>
                  <a:pt x="822275" y="45679"/>
                  <a:pt x="835055" y="44672"/>
                  <a:pt x="847725" y="42862"/>
                </a:cubicBezTo>
                <a:cubicBezTo>
                  <a:pt x="857284" y="41496"/>
                  <a:pt x="866799" y="39827"/>
                  <a:pt x="876300" y="38100"/>
                </a:cubicBezTo>
                <a:cubicBezTo>
                  <a:pt x="884264" y="36652"/>
                  <a:pt x="892089" y="34407"/>
                  <a:pt x="900113" y="33337"/>
                </a:cubicBezTo>
                <a:cubicBezTo>
                  <a:pt x="915927" y="31228"/>
                  <a:pt x="931863" y="30162"/>
                  <a:pt x="947738" y="28575"/>
                </a:cubicBezTo>
                <a:lnTo>
                  <a:pt x="976313" y="19050"/>
                </a:lnTo>
                <a:cubicBezTo>
                  <a:pt x="1005511" y="9317"/>
                  <a:pt x="1035774" y="0"/>
                  <a:pt x="106680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817066" y="4810464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100" dirty="0" smtClean="0"/>
              <a:t>JVM</a:t>
            </a:r>
            <a:endParaRPr lang="en-US" altLang="ko-KR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1142976" y="6429396"/>
            <a:ext cx="2566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i</a:t>
            </a:r>
            <a:r>
              <a:rPr lang="en-US" altLang="ko-KR" sz="1200" dirty="0" err="1" smtClean="0"/>
              <a:t>nt</a:t>
            </a:r>
            <a:r>
              <a:rPr lang="en-US" altLang="ko-KR" sz="1200" dirty="0" smtClean="0"/>
              <a:t>[] </a:t>
            </a:r>
            <a:r>
              <a:rPr lang="en-US" altLang="ko-KR" sz="1200" dirty="0" err="1" smtClean="0"/>
              <a:t>arr</a:t>
            </a:r>
            <a:r>
              <a:rPr lang="en-US" altLang="ko-KR" sz="1200" dirty="0" smtClean="0"/>
              <a:t>=new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[4];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arr</a:t>
            </a:r>
            <a:r>
              <a:rPr lang="en-US" altLang="ko-KR" sz="1200" dirty="0" smtClean="0"/>
              <a:t>[4]=10;//</a:t>
            </a:r>
            <a:r>
              <a:rPr lang="ko-KR" altLang="en-US" sz="1200" dirty="0" smtClean="0"/>
              <a:t>문법에는 문제가 없다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1" name="자유형 30"/>
          <p:cNvSpPr/>
          <p:nvPr/>
        </p:nvSpPr>
        <p:spPr>
          <a:xfrm>
            <a:off x="3052763" y="6086475"/>
            <a:ext cx="1414462" cy="533400"/>
          </a:xfrm>
          <a:custGeom>
            <a:avLst/>
            <a:gdLst>
              <a:gd name="connsiteX0" fmla="*/ 0 w 1414462"/>
              <a:gd name="connsiteY0" fmla="*/ 533400 h 533400"/>
              <a:gd name="connsiteX1" fmla="*/ 4762 w 1414462"/>
              <a:gd name="connsiteY1" fmla="*/ 476250 h 533400"/>
              <a:gd name="connsiteX2" fmla="*/ 28575 w 1414462"/>
              <a:gd name="connsiteY2" fmla="*/ 442913 h 533400"/>
              <a:gd name="connsiteX3" fmla="*/ 57150 w 1414462"/>
              <a:gd name="connsiteY3" fmla="*/ 414338 h 533400"/>
              <a:gd name="connsiteX4" fmla="*/ 90487 w 1414462"/>
              <a:gd name="connsiteY4" fmla="*/ 381000 h 533400"/>
              <a:gd name="connsiteX5" fmla="*/ 119062 w 1414462"/>
              <a:gd name="connsiteY5" fmla="*/ 352425 h 533400"/>
              <a:gd name="connsiteX6" fmla="*/ 142875 w 1414462"/>
              <a:gd name="connsiteY6" fmla="*/ 338138 h 533400"/>
              <a:gd name="connsiteX7" fmla="*/ 171450 w 1414462"/>
              <a:gd name="connsiteY7" fmla="*/ 309563 h 533400"/>
              <a:gd name="connsiteX8" fmla="*/ 204787 w 1414462"/>
              <a:gd name="connsiteY8" fmla="*/ 290513 h 533400"/>
              <a:gd name="connsiteX9" fmla="*/ 233362 w 1414462"/>
              <a:gd name="connsiteY9" fmla="*/ 266700 h 533400"/>
              <a:gd name="connsiteX10" fmla="*/ 276225 w 1414462"/>
              <a:gd name="connsiteY10" fmla="*/ 242888 h 533400"/>
              <a:gd name="connsiteX11" fmla="*/ 338137 w 1414462"/>
              <a:gd name="connsiteY11" fmla="*/ 200025 h 533400"/>
              <a:gd name="connsiteX12" fmla="*/ 366712 w 1414462"/>
              <a:gd name="connsiteY12" fmla="*/ 185738 h 533400"/>
              <a:gd name="connsiteX13" fmla="*/ 419100 w 1414462"/>
              <a:gd name="connsiteY13" fmla="*/ 157163 h 533400"/>
              <a:gd name="connsiteX14" fmla="*/ 457200 w 1414462"/>
              <a:gd name="connsiteY14" fmla="*/ 133350 h 533400"/>
              <a:gd name="connsiteX15" fmla="*/ 500062 w 1414462"/>
              <a:gd name="connsiteY15" fmla="*/ 114300 h 533400"/>
              <a:gd name="connsiteX16" fmla="*/ 514350 w 1414462"/>
              <a:gd name="connsiteY16" fmla="*/ 104775 h 533400"/>
              <a:gd name="connsiteX17" fmla="*/ 533400 w 1414462"/>
              <a:gd name="connsiteY17" fmla="*/ 100013 h 533400"/>
              <a:gd name="connsiteX18" fmla="*/ 557212 w 1414462"/>
              <a:gd name="connsiteY18" fmla="*/ 90488 h 533400"/>
              <a:gd name="connsiteX19" fmla="*/ 585787 w 1414462"/>
              <a:gd name="connsiteY19" fmla="*/ 76200 h 533400"/>
              <a:gd name="connsiteX20" fmla="*/ 657225 w 1414462"/>
              <a:gd name="connsiteY20" fmla="*/ 57150 h 533400"/>
              <a:gd name="connsiteX21" fmla="*/ 723900 w 1414462"/>
              <a:gd name="connsiteY21" fmla="*/ 42863 h 533400"/>
              <a:gd name="connsiteX22" fmla="*/ 790575 w 1414462"/>
              <a:gd name="connsiteY22" fmla="*/ 23813 h 533400"/>
              <a:gd name="connsiteX23" fmla="*/ 814387 w 1414462"/>
              <a:gd name="connsiteY23" fmla="*/ 14288 h 533400"/>
              <a:gd name="connsiteX24" fmla="*/ 852487 w 1414462"/>
              <a:gd name="connsiteY24" fmla="*/ 9525 h 533400"/>
              <a:gd name="connsiteX25" fmla="*/ 919162 w 1414462"/>
              <a:gd name="connsiteY25" fmla="*/ 0 h 533400"/>
              <a:gd name="connsiteX26" fmla="*/ 1371600 w 1414462"/>
              <a:gd name="connsiteY26" fmla="*/ 9525 h 533400"/>
              <a:gd name="connsiteX27" fmla="*/ 1414462 w 1414462"/>
              <a:gd name="connsiteY27" fmla="*/ 14288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414462" h="533400">
                <a:moveTo>
                  <a:pt x="0" y="533400"/>
                </a:moveTo>
                <a:cubicBezTo>
                  <a:pt x="1587" y="514350"/>
                  <a:pt x="1239" y="495039"/>
                  <a:pt x="4762" y="476250"/>
                </a:cubicBezTo>
                <a:cubicBezTo>
                  <a:pt x="8084" y="458534"/>
                  <a:pt x="18009" y="455240"/>
                  <a:pt x="28575" y="442913"/>
                </a:cubicBezTo>
                <a:cubicBezTo>
                  <a:pt x="52206" y="415344"/>
                  <a:pt x="31996" y="431107"/>
                  <a:pt x="57150" y="414338"/>
                </a:cubicBezTo>
                <a:cubicBezTo>
                  <a:pt x="84990" y="377217"/>
                  <a:pt x="56297" y="411772"/>
                  <a:pt x="90487" y="381000"/>
                </a:cubicBezTo>
                <a:cubicBezTo>
                  <a:pt x="100499" y="371989"/>
                  <a:pt x="108636" y="360955"/>
                  <a:pt x="119062" y="352425"/>
                </a:cubicBezTo>
                <a:cubicBezTo>
                  <a:pt x="126226" y="346563"/>
                  <a:pt x="135711" y="344000"/>
                  <a:pt x="142875" y="338138"/>
                </a:cubicBezTo>
                <a:cubicBezTo>
                  <a:pt x="153301" y="329608"/>
                  <a:pt x="160773" y="317776"/>
                  <a:pt x="171450" y="309563"/>
                </a:cubicBezTo>
                <a:cubicBezTo>
                  <a:pt x="181595" y="301759"/>
                  <a:pt x="194264" y="297798"/>
                  <a:pt x="204787" y="290513"/>
                </a:cubicBezTo>
                <a:cubicBezTo>
                  <a:pt x="214981" y="283455"/>
                  <a:pt x="223045" y="273578"/>
                  <a:pt x="233362" y="266700"/>
                </a:cubicBezTo>
                <a:cubicBezTo>
                  <a:pt x="246961" y="257634"/>
                  <a:pt x="262436" y="251663"/>
                  <a:pt x="276225" y="242888"/>
                </a:cubicBezTo>
                <a:cubicBezTo>
                  <a:pt x="297401" y="229412"/>
                  <a:pt x="315686" y="211250"/>
                  <a:pt x="338137" y="200025"/>
                </a:cubicBezTo>
                <a:cubicBezTo>
                  <a:pt x="347662" y="195263"/>
                  <a:pt x="357466" y="191021"/>
                  <a:pt x="366712" y="185738"/>
                </a:cubicBezTo>
                <a:cubicBezTo>
                  <a:pt x="418600" y="156088"/>
                  <a:pt x="387409" y="167725"/>
                  <a:pt x="419100" y="157163"/>
                </a:cubicBezTo>
                <a:cubicBezTo>
                  <a:pt x="447720" y="128541"/>
                  <a:pt x="416613" y="155898"/>
                  <a:pt x="457200" y="133350"/>
                </a:cubicBezTo>
                <a:cubicBezTo>
                  <a:pt x="496686" y="111414"/>
                  <a:pt x="454230" y="123468"/>
                  <a:pt x="500062" y="114300"/>
                </a:cubicBezTo>
                <a:cubicBezTo>
                  <a:pt x="504825" y="111125"/>
                  <a:pt x="509089" y="107030"/>
                  <a:pt x="514350" y="104775"/>
                </a:cubicBezTo>
                <a:cubicBezTo>
                  <a:pt x="520366" y="102197"/>
                  <a:pt x="527190" y="102083"/>
                  <a:pt x="533400" y="100013"/>
                </a:cubicBezTo>
                <a:cubicBezTo>
                  <a:pt x="541510" y="97310"/>
                  <a:pt x="549430" y="94026"/>
                  <a:pt x="557212" y="90488"/>
                </a:cubicBezTo>
                <a:cubicBezTo>
                  <a:pt x="566907" y="86081"/>
                  <a:pt x="575847" y="80023"/>
                  <a:pt x="585787" y="76200"/>
                </a:cubicBezTo>
                <a:cubicBezTo>
                  <a:pt x="599353" y="70982"/>
                  <a:pt x="644565" y="60526"/>
                  <a:pt x="657225" y="57150"/>
                </a:cubicBezTo>
                <a:cubicBezTo>
                  <a:pt x="708145" y="43571"/>
                  <a:pt x="672527" y="50201"/>
                  <a:pt x="723900" y="42863"/>
                </a:cubicBezTo>
                <a:cubicBezTo>
                  <a:pt x="779830" y="14897"/>
                  <a:pt x="722789" y="39455"/>
                  <a:pt x="790575" y="23813"/>
                </a:cubicBezTo>
                <a:cubicBezTo>
                  <a:pt x="798905" y="21891"/>
                  <a:pt x="806057" y="16210"/>
                  <a:pt x="814387" y="14288"/>
                </a:cubicBezTo>
                <a:cubicBezTo>
                  <a:pt x="826858" y="11410"/>
                  <a:pt x="839776" y="11020"/>
                  <a:pt x="852487" y="9525"/>
                </a:cubicBezTo>
                <a:cubicBezTo>
                  <a:pt x="907442" y="3060"/>
                  <a:pt x="878975" y="8038"/>
                  <a:pt x="919162" y="0"/>
                </a:cubicBezTo>
                <a:lnTo>
                  <a:pt x="1371600" y="9525"/>
                </a:lnTo>
                <a:cubicBezTo>
                  <a:pt x="1385969" y="9940"/>
                  <a:pt x="1414462" y="14288"/>
                  <a:pt x="1414462" y="1428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505602" y="5929330"/>
            <a:ext cx="2829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배열을 메모리에 만들어 놓고 보니</a:t>
            </a:r>
            <a:endParaRPr lang="en-US" altLang="ko-KR" sz="1200" dirty="0" smtClean="0"/>
          </a:p>
          <a:p>
            <a:r>
              <a:rPr lang="ko-KR" altLang="en-US" sz="1200" dirty="0" smtClean="0"/>
              <a:t>방은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개 인덱스는 </a:t>
            </a:r>
            <a:r>
              <a:rPr lang="en-US" altLang="ko-KR" sz="1200" dirty="0" smtClean="0"/>
              <a:t>0,1,2,3 </a:t>
            </a:r>
            <a:r>
              <a:rPr lang="ko-KR" altLang="en-US" sz="1200" dirty="0" smtClean="0"/>
              <a:t>까지만 존재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arr</a:t>
            </a:r>
            <a:r>
              <a:rPr lang="en-US" altLang="ko-KR" sz="1200" dirty="0" smtClean="0"/>
              <a:t>[4]</a:t>
            </a:r>
            <a:r>
              <a:rPr lang="ko-KR" altLang="en-US" sz="1200" dirty="0" smtClean="0"/>
              <a:t>은 존재하지 않는다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예외처리클래스의 계층도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142984"/>
            <a:ext cx="1026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Throwable</a:t>
            </a:r>
            <a:endParaRPr lang="ko-KR" altLang="en-US" sz="1400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300141" y="1304925"/>
            <a:ext cx="233384" cy="3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3"/>
          </p:cNvCxnSpPr>
          <p:nvPr/>
        </p:nvCxnSpPr>
        <p:spPr>
          <a:xfrm>
            <a:off x="1312604" y="1296873"/>
            <a:ext cx="30421" cy="1055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1333475" y="2354274"/>
            <a:ext cx="233384" cy="3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96833" y="1120959"/>
            <a:ext cx="574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Error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500166" y="2192529"/>
            <a:ext cx="967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Exception</a:t>
            </a:r>
            <a:endParaRPr lang="ko-KR" altLang="en-US" sz="14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143108" y="1285860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2501092" y="1643050"/>
            <a:ext cx="71358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rot="10800000" flipV="1">
            <a:off x="2000232" y="928670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57422" y="714356"/>
            <a:ext cx="6203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프로그램을 다시 실행하거나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코드를 새로 짜거나</a:t>
            </a:r>
            <a:r>
              <a:rPr lang="en-US" altLang="ko-KR" sz="1200" dirty="0" smtClean="0"/>
              <a:t>, </a:t>
            </a:r>
            <a:r>
              <a:rPr lang="en-US" altLang="ko-KR" sz="1200" dirty="0" smtClean="0"/>
              <a:t>JVM</a:t>
            </a:r>
            <a:r>
              <a:rPr lang="ko-KR" altLang="en-US" sz="1200" dirty="0" smtClean="0"/>
              <a:t>를 </a:t>
            </a:r>
            <a:r>
              <a:rPr lang="ko-KR" altLang="en-US" sz="1200" dirty="0" smtClean="0"/>
              <a:t>재 설치해야 </a:t>
            </a:r>
            <a:r>
              <a:rPr lang="ko-KR" altLang="en-US" sz="1200" dirty="0" smtClean="0"/>
              <a:t>하는 경우도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068469" y="1120959"/>
            <a:ext cx="1758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StackOverFlowError</a:t>
            </a:r>
            <a:endParaRPr lang="ko-KR" altLang="en-US" sz="14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2857488" y="157161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71802" y="1406711"/>
            <a:ext cx="957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AWTError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.</a:t>
            </a:r>
            <a:endParaRPr lang="ko-KR" altLang="en-US" sz="14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2857488" y="199865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71802" y="1835339"/>
            <a:ext cx="18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VirtualMachineError</a:t>
            </a:r>
            <a:endParaRPr lang="ko-KR" altLang="en-US" sz="1400" dirty="0"/>
          </a:p>
        </p:txBody>
      </p:sp>
      <p:cxnSp>
        <p:nvCxnSpPr>
          <p:cNvPr id="35" name="직선 연결선 34"/>
          <p:cNvCxnSpPr>
            <a:stCxn id="16" idx="3"/>
          </p:cNvCxnSpPr>
          <p:nvPr/>
        </p:nvCxnSpPr>
        <p:spPr>
          <a:xfrm>
            <a:off x="2467226" y="2346418"/>
            <a:ext cx="304549" cy="1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16200000" flipH="1">
            <a:off x="1690677" y="3238488"/>
            <a:ext cx="1785945" cy="23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86050" y="2192529"/>
            <a:ext cx="1646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RuntimeException</a:t>
            </a:r>
            <a:endParaRPr lang="ko-KR" altLang="en-US" sz="14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4429124" y="2357430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571736" y="2857496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86050" y="2692595"/>
            <a:ext cx="219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ClassNotFoundException</a:t>
            </a:r>
            <a:endParaRPr lang="ko-KR" altLang="en-US" sz="1400" dirty="0"/>
          </a:p>
        </p:txBody>
      </p:sp>
      <p:cxnSp>
        <p:nvCxnSpPr>
          <p:cNvPr id="48" name="직선 연결선 47"/>
          <p:cNvCxnSpPr/>
          <p:nvPr/>
        </p:nvCxnSpPr>
        <p:spPr>
          <a:xfrm rot="5400000">
            <a:off x="4751389" y="2963859"/>
            <a:ext cx="12144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자유형 49"/>
          <p:cNvSpPr/>
          <p:nvPr/>
        </p:nvSpPr>
        <p:spPr>
          <a:xfrm>
            <a:off x="1800225" y="1852613"/>
            <a:ext cx="3448552" cy="2857500"/>
          </a:xfrm>
          <a:custGeom>
            <a:avLst/>
            <a:gdLst>
              <a:gd name="connsiteX0" fmla="*/ 0 w 3448552"/>
              <a:gd name="connsiteY0" fmla="*/ 0 h 2857500"/>
              <a:gd name="connsiteX1" fmla="*/ 19050 w 3448552"/>
              <a:gd name="connsiteY1" fmla="*/ 47625 h 2857500"/>
              <a:gd name="connsiteX2" fmla="*/ 33338 w 3448552"/>
              <a:gd name="connsiteY2" fmla="*/ 66675 h 2857500"/>
              <a:gd name="connsiteX3" fmla="*/ 66675 w 3448552"/>
              <a:gd name="connsiteY3" fmla="*/ 100012 h 2857500"/>
              <a:gd name="connsiteX4" fmla="*/ 76200 w 3448552"/>
              <a:gd name="connsiteY4" fmla="*/ 114300 h 2857500"/>
              <a:gd name="connsiteX5" fmla="*/ 90488 w 3448552"/>
              <a:gd name="connsiteY5" fmla="*/ 123825 h 2857500"/>
              <a:gd name="connsiteX6" fmla="*/ 123825 w 3448552"/>
              <a:gd name="connsiteY6" fmla="*/ 161925 h 2857500"/>
              <a:gd name="connsiteX7" fmla="*/ 195263 w 3448552"/>
              <a:gd name="connsiteY7" fmla="*/ 214312 h 2857500"/>
              <a:gd name="connsiteX8" fmla="*/ 209550 w 3448552"/>
              <a:gd name="connsiteY8" fmla="*/ 233362 h 2857500"/>
              <a:gd name="connsiteX9" fmla="*/ 233363 w 3448552"/>
              <a:gd name="connsiteY9" fmla="*/ 242887 h 2857500"/>
              <a:gd name="connsiteX10" fmla="*/ 257175 w 3448552"/>
              <a:gd name="connsiteY10" fmla="*/ 257175 h 2857500"/>
              <a:gd name="connsiteX11" fmla="*/ 304800 w 3448552"/>
              <a:gd name="connsiteY11" fmla="*/ 290512 h 2857500"/>
              <a:gd name="connsiteX12" fmla="*/ 323850 w 3448552"/>
              <a:gd name="connsiteY12" fmla="*/ 304800 h 2857500"/>
              <a:gd name="connsiteX13" fmla="*/ 352425 w 3448552"/>
              <a:gd name="connsiteY13" fmla="*/ 319087 h 2857500"/>
              <a:gd name="connsiteX14" fmla="*/ 381000 w 3448552"/>
              <a:gd name="connsiteY14" fmla="*/ 338137 h 2857500"/>
              <a:gd name="connsiteX15" fmla="*/ 419100 w 3448552"/>
              <a:gd name="connsiteY15" fmla="*/ 357187 h 2857500"/>
              <a:gd name="connsiteX16" fmla="*/ 476250 w 3448552"/>
              <a:gd name="connsiteY16" fmla="*/ 390525 h 2857500"/>
              <a:gd name="connsiteX17" fmla="*/ 523875 w 3448552"/>
              <a:gd name="connsiteY17" fmla="*/ 414337 h 2857500"/>
              <a:gd name="connsiteX18" fmla="*/ 547688 w 3448552"/>
              <a:gd name="connsiteY18" fmla="*/ 428625 h 2857500"/>
              <a:gd name="connsiteX19" fmla="*/ 576263 w 3448552"/>
              <a:gd name="connsiteY19" fmla="*/ 433387 h 2857500"/>
              <a:gd name="connsiteX20" fmla="*/ 595313 w 3448552"/>
              <a:gd name="connsiteY20" fmla="*/ 442912 h 2857500"/>
              <a:gd name="connsiteX21" fmla="*/ 638175 w 3448552"/>
              <a:gd name="connsiteY21" fmla="*/ 457200 h 2857500"/>
              <a:gd name="connsiteX22" fmla="*/ 666750 w 3448552"/>
              <a:gd name="connsiteY22" fmla="*/ 471487 h 2857500"/>
              <a:gd name="connsiteX23" fmla="*/ 681038 w 3448552"/>
              <a:gd name="connsiteY23" fmla="*/ 481012 h 2857500"/>
              <a:gd name="connsiteX24" fmla="*/ 709613 w 3448552"/>
              <a:gd name="connsiteY24" fmla="*/ 490537 h 2857500"/>
              <a:gd name="connsiteX25" fmla="*/ 742950 w 3448552"/>
              <a:gd name="connsiteY25" fmla="*/ 500062 h 2857500"/>
              <a:gd name="connsiteX26" fmla="*/ 762000 w 3448552"/>
              <a:gd name="connsiteY26" fmla="*/ 504825 h 2857500"/>
              <a:gd name="connsiteX27" fmla="*/ 800100 w 3448552"/>
              <a:gd name="connsiteY27" fmla="*/ 519112 h 2857500"/>
              <a:gd name="connsiteX28" fmla="*/ 814388 w 3448552"/>
              <a:gd name="connsiteY28" fmla="*/ 523875 h 2857500"/>
              <a:gd name="connsiteX29" fmla="*/ 828675 w 3448552"/>
              <a:gd name="connsiteY29" fmla="*/ 533400 h 2857500"/>
              <a:gd name="connsiteX30" fmla="*/ 852488 w 3448552"/>
              <a:gd name="connsiteY30" fmla="*/ 538162 h 2857500"/>
              <a:gd name="connsiteX31" fmla="*/ 885825 w 3448552"/>
              <a:gd name="connsiteY31" fmla="*/ 552450 h 2857500"/>
              <a:gd name="connsiteX32" fmla="*/ 928688 w 3448552"/>
              <a:gd name="connsiteY32" fmla="*/ 561975 h 2857500"/>
              <a:gd name="connsiteX33" fmla="*/ 962025 w 3448552"/>
              <a:gd name="connsiteY33" fmla="*/ 576262 h 2857500"/>
              <a:gd name="connsiteX34" fmla="*/ 1000125 w 3448552"/>
              <a:gd name="connsiteY34" fmla="*/ 585787 h 2857500"/>
              <a:gd name="connsiteX35" fmla="*/ 1014413 w 3448552"/>
              <a:gd name="connsiteY35" fmla="*/ 590550 h 2857500"/>
              <a:gd name="connsiteX36" fmla="*/ 1047750 w 3448552"/>
              <a:gd name="connsiteY36" fmla="*/ 595312 h 2857500"/>
              <a:gd name="connsiteX37" fmla="*/ 1085850 w 3448552"/>
              <a:gd name="connsiteY37" fmla="*/ 604837 h 2857500"/>
              <a:gd name="connsiteX38" fmla="*/ 1171575 w 3448552"/>
              <a:gd name="connsiteY38" fmla="*/ 614362 h 2857500"/>
              <a:gd name="connsiteX39" fmla="*/ 1219200 w 3448552"/>
              <a:gd name="connsiteY39" fmla="*/ 623887 h 2857500"/>
              <a:gd name="connsiteX40" fmla="*/ 1281113 w 3448552"/>
              <a:gd name="connsiteY40" fmla="*/ 628650 h 2857500"/>
              <a:gd name="connsiteX41" fmla="*/ 1319213 w 3448552"/>
              <a:gd name="connsiteY41" fmla="*/ 633412 h 2857500"/>
              <a:gd name="connsiteX42" fmla="*/ 1414463 w 3448552"/>
              <a:gd name="connsiteY42" fmla="*/ 647700 h 2857500"/>
              <a:gd name="connsiteX43" fmla="*/ 1438275 w 3448552"/>
              <a:gd name="connsiteY43" fmla="*/ 652462 h 2857500"/>
              <a:gd name="connsiteX44" fmla="*/ 1528763 w 3448552"/>
              <a:gd name="connsiteY44" fmla="*/ 661987 h 2857500"/>
              <a:gd name="connsiteX45" fmla="*/ 1590675 w 3448552"/>
              <a:gd name="connsiteY45" fmla="*/ 671512 h 2857500"/>
              <a:gd name="connsiteX46" fmla="*/ 1609725 w 3448552"/>
              <a:gd name="connsiteY46" fmla="*/ 676275 h 2857500"/>
              <a:gd name="connsiteX47" fmla="*/ 1652588 w 3448552"/>
              <a:gd name="connsiteY47" fmla="*/ 681037 h 2857500"/>
              <a:gd name="connsiteX48" fmla="*/ 1681163 w 3448552"/>
              <a:gd name="connsiteY48" fmla="*/ 685800 h 2857500"/>
              <a:gd name="connsiteX49" fmla="*/ 1895475 w 3448552"/>
              <a:gd name="connsiteY49" fmla="*/ 690562 h 2857500"/>
              <a:gd name="connsiteX50" fmla="*/ 2233613 w 3448552"/>
              <a:gd name="connsiteY50" fmla="*/ 700087 h 2857500"/>
              <a:gd name="connsiteX51" fmla="*/ 2257425 w 3448552"/>
              <a:gd name="connsiteY51" fmla="*/ 704850 h 2857500"/>
              <a:gd name="connsiteX52" fmla="*/ 2290763 w 3448552"/>
              <a:gd name="connsiteY52" fmla="*/ 709612 h 2857500"/>
              <a:gd name="connsiteX53" fmla="*/ 2314575 w 3448552"/>
              <a:gd name="connsiteY53" fmla="*/ 714375 h 2857500"/>
              <a:gd name="connsiteX54" fmla="*/ 2347913 w 3448552"/>
              <a:gd name="connsiteY54" fmla="*/ 719137 h 2857500"/>
              <a:gd name="connsiteX55" fmla="*/ 2386013 w 3448552"/>
              <a:gd name="connsiteY55" fmla="*/ 723900 h 2857500"/>
              <a:gd name="connsiteX56" fmla="*/ 2405063 w 3448552"/>
              <a:gd name="connsiteY56" fmla="*/ 728662 h 2857500"/>
              <a:gd name="connsiteX57" fmla="*/ 2500313 w 3448552"/>
              <a:gd name="connsiteY57" fmla="*/ 742950 h 2857500"/>
              <a:gd name="connsiteX58" fmla="*/ 2590800 w 3448552"/>
              <a:gd name="connsiteY58" fmla="*/ 757237 h 2857500"/>
              <a:gd name="connsiteX59" fmla="*/ 2728913 w 3448552"/>
              <a:gd name="connsiteY59" fmla="*/ 766762 h 2857500"/>
              <a:gd name="connsiteX60" fmla="*/ 2771775 w 3448552"/>
              <a:gd name="connsiteY60" fmla="*/ 776287 h 2857500"/>
              <a:gd name="connsiteX61" fmla="*/ 2871788 w 3448552"/>
              <a:gd name="connsiteY61" fmla="*/ 790575 h 2857500"/>
              <a:gd name="connsiteX62" fmla="*/ 2928938 w 3448552"/>
              <a:gd name="connsiteY62" fmla="*/ 804862 h 2857500"/>
              <a:gd name="connsiteX63" fmla="*/ 3024188 w 3448552"/>
              <a:gd name="connsiteY63" fmla="*/ 819150 h 2857500"/>
              <a:gd name="connsiteX64" fmla="*/ 3057525 w 3448552"/>
              <a:gd name="connsiteY64" fmla="*/ 828675 h 2857500"/>
              <a:gd name="connsiteX65" fmla="*/ 3071813 w 3448552"/>
              <a:gd name="connsiteY65" fmla="*/ 838200 h 2857500"/>
              <a:gd name="connsiteX66" fmla="*/ 3109913 w 3448552"/>
              <a:gd name="connsiteY66" fmla="*/ 871537 h 2857500"/>
              <a:gd name="connsiteX67" fmla="*/ 3124200 w 3448552"/>
              <a:gd name="connsiteY67" fmla="*/ 900112 h 2857500"/>
              <a:gd name="connsiteX68" fmla="*/ 3152775 w 3448552"/>
              <a:gd name="connsiteY68" fmla="*/ 952500 h 2857500"/>
              <a:gd name="connsiteX69" fmla="*/ 3157538 w 3448552"/>
              <a:gd name="connsiteY69" fmla="*/ 985837 h 2857500"/>
              <a:gd name="connsiteX70" fmla="*/ 3171825 w 3448552"/>
              <a:gd name="connsiteY70" fmla="*/ 1000125 h 2857500"/>
              <a:gd name="connsiteX71" fmla="*/ 3181350 w 3448552"/>
              <a:gd name="connsiteY71" fmla="*/ 1028700 h 2857500"/>
              <a:gd name="connsiteX72" fmla="*/ 3195638 w 3448552"/>
              <a:gd name="connsiteY72" fmla="*/ 1109662 h 2857500"/>
              <a:gd name="connsiteX73" fmla="*/ 3200400 w 3448552"/>
              <a:gd name="connsiteY73" fmla="*/ 1176337 h 2857500"/>
              <a:gd name="connsiteX74" fmla="*/ 3205163 w 3448552"/>
              <a:gd name="connsiteY74" fmla="*/ 1200150 h 2857500"/>
              <a:gd name="connsiteX75" fmla="*/ 3219450 w 3448552"/>
              <a:gd name="connsiteY75" fmla="*/ 1300162 h 2857500"/>
              <a:gd name="connsiteX76" fmla="*/ 3228975 w 3448552"/>
              <a:gd name="connsiteY76" fmla="*/ 1414462 h 2857500"/>
              <a:gd name="connsiteX77" fmla="*/ 3238500 w 3448552"/>
              <a:gd name="connsiteY77" fmla="*/ 1443037 h 2857500"/>
              <a:gd name="connsiteX78" fmla="*/ 3243263 w 3448552"/>
              <a:gd name="connsiteY78" fmla="*/ 1485900 h 2857500"/>
              <a:gd name="connsiteX79" fmla="*/ 3248025 w 3448552"/>
              <a:gd name="connsiteY79" fmla="*/ 1576387 h 2857500"/>
              <a:gd name="connsiteX80" fmla="*/ 3262313 w 3448552"/>
              <a:gd name="connsiteY80" fmla="*/ 1619250 h 2857500"/>
              <a:gd name="connsiteX81" fmla="*/ 3267075 w 3448552"/>
              <a:gd name="connsiteY81" fmla="*/ 1809750 h 2857500"/>
              <a:gd name="connsiteX82" fmla="*/ 3271838 w 3448552"/>
              <a:gd name="connsiteY82" fmla="*/ 1843087 h 2857500"/>
              <a:gd name="connsiteX83" fmla="*/ 3290888 w 3448552"/>
              <a:gd name="connsiteY83" fmla="*/ 1981200 h 2857500"/>
              <a:gd name="connsiteX84" fmla="*/ 3295650 w 3448552"/>
              <a:gd name="connsiteY84" fmla="*/ 2028825 h 2857500"/>
              <a:gd name="connsiteX85" fmla="*/ 3305175 w 3448552"/>
              <a:gd name="connsiteY85" fmla="*/ 2071687 h 2857500"/>
              <a:gd name="connsiteX86" fmla="*/ 3314700 w 3448552"/>
              <a:gd name="connsiteY86" fmla="*/ 2143125 h 2857500"/>
              <a:gd name="connsiteX87" fmla="*/ 3328988 w 3448552"/>
              <a:gd name="connsiteY87" fmla="*/ 2181225 h 2857500"/>
              <a:gd name="connsiteX88" fmla="*/ 3338513 w 3448552"/>
              <a:gd name="connsiteY88" fmla="*/ 2324100 h 2857500"/>
              <a:gd name="connsiteX89" fmla="*/ 3352800 w 3448552"/>
              <a:gd name="connsiteY89" fmla="*/ 2366962 h 2857500"/>
              <a:gd name="connsiteX90" fmla="*/ 3367088 w 3448552"/>
              <a:gd name="connsiteY90" fmla="*/ 2481262 h 2857500"/>
              <a:gd name="connsiteX91" fmla="*/ 3371850 w 3448552"/>
              <a:gd name="connsiteY91" fmla="*/ 2509837 h 2857500"/>
              <a:gd name="connsiteX92" fmla="*/ 3376613 w 3448552"/>
              <a:gd name="connsiteY92" fmla="*/ 2547937 h 2857500"/>
              <a:gd name="connsiteX93" fmla="*/ 3381375 w 3448552"/>
              <a:gd name="connsiteY93" fmla="*/ 2571750 h 2857500"/>
              <a:gd name="connsiteX94" fmla="*/ 3386138 w 3448552"/>
              <a:gd name="connsiteY94" fmla="*/ 2600325 h 2857500"/>
              <a:gd name="connsiteX95" fmla="*/ 3395663 w 3448552"/>
              <a:gd name="connsiteY95" fmla="*/ 2633662 h 2857500"/>
              <a:gd name="connsiteX96" fmla="*/ 3400425 w 3448552"/>
              <a:gd name="connsiteY96" fmla="*/ 2667000 h 2857500"/>
              <a:gd name="connsiteX97" fmla="*/ 3409950 w 3448552"/>
              <a:gd name="connsiteY97" fmla="*/ 2700337 h 2857500"/>
              <a:gd name="connsiteX98" fmla="*/ 3424238 w 3448552"/>
              <a:gd name="connsiteY98" fmla="*/ 2747962 h 2857500"/>
              <a:gd name="connsiteX99" fmla="*/ 3433763 w 3448552"/>
              <a:gd name="connsiteY99" fmla="*/ 2809875 h 2857500"/>
              <a:gd name="connsiteX100" fmla="*/ 3443288 w 3448552"/>
              <a:gd name="connsiteY100" fmla="*/ 2838450 h 2857500"/>
              <a:gd name="connsiteX101" fmla="*/ 3448050 w 3448552"/>
              <a:gd name="connsiteY101" fmla="*/ 285750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448552" h="2857500">
                <a:moveTo>
                  <a:pt x="0" y="0"/>
                </a:moveTo>
                <a:cubicBezTo>
                  <a:pt x="6107" y="18320"/>
                  <a:pt x="9039" y="31608"/>
                  <a:pt x="19050" y="47625"/>
                </a:cubicBezTo>
                <a:cubicBezTo>
                  <a:pt x="23257" y="54356"/>
                  <a:pt x="27999" y="60802"/>
                  <a:pt x="33338" y="66675"/>
                </a:cubicBezTo>
                <a:cubicBezTo>
                  <a:pt x="43909" y="78303"/>
                  <a:pt x="57958" y="86936"/>
                  <a:pt x="66675" y="100012"/>
                </a:cubicBezTo>
                <a:cubicBezTo>
                  <a:pt x="69850" y="104775"/>
                  <a:pt x="72153" y="110253"/>
                  <a:pt x="76200" y="114300"/>
                </a:cubicBezTo>
                <a:cubicBezTo>
                  <a:pt x="80247" y="118347"/>
                  <a:pt x="86440" y="119778"/>
                  <a:pt x="90488" y="123825"/>
                </a:cubicBezTo>
                <a:cubicBezTo>
                  <a:pt x="116210" y="149546"/>
                  <a:pt x="100718" y="142669"/>
                  <a:pt x="123825" y="161925"/>
                </a:cubicBezTo>
                <a:cubicBezTo>
                  <a:pt x="158418" y="190753"/>
                  <a:pt x="162573" y="192519"/>
                  <a:pt x="195263" y="214312"/>
                </a:cubicBezTo>
                <a:cubicBezTo>
                  <a:pt x="200025" y="220662"/>
                  <a:pt x="203200" y="228600"/>
                  <a:pt x="209550" y="233362"/>
                </a:cubicBezTo>
                <a:cubicBezTo>
                  <a:pt x="216389" y="238491"/>
                  <a:pt x="225716" y="239064"/>
                  <a:pt x="233363" y="242887"/>
                </a:cubicBezTo>
                <a:cubicBezTo>
                  <a:pt x="241642" y="247027"/>
                  <a:pt x="249868" y="251492"/>
                  <a:pt x="257175" y="257175"/>
                </a:cubicBezTo>
                <a:cubicBezTo>
                  <a:pt x="334339" y="317193"/>
                  <a:pt x="208208" y="232557"/>
                  <a:pt x="304800" y="290512"/>
                </a:cubicBezTo>
                <a:cubicBezTo>
                  <a:pt x="311606" y="294596"/>
                  <a:pt x="317044" y="300716"/>
                  <a:pt x="323850" y="304800"/>
                </a:cubicBezTo>
                <a:cubicBezTo>
                  <a:pt x="332982" y="310279"/>
                  <a:pt x="343226" y="313721"/>
                  <a:pt x="352425" y="319087"/>
                </a:cubicBezTo>
                <a:cubicBezTo>
                  <a:pt x="362313" y="324855"/>
                  <a:pt x="371061" y="332457"/>
                  <a:pt x="381000" y="338137"/>
                </a:cubicBezTo>
                <a:cubicBezTo>
                  <a:pt x="393328" y="345182"/>
                  <a:pt x="406659" y="350344"/>
                  <a:pt x="419100" y="357187"/>
                </a:cubicBezTo>
                <a:cubicBezTo>
                  <a:pt x="438424" y="367815"/>
                  <a:pt x="457241" y="379343"/>
                  <a:pt x="476250" y="390525"/>
                </a:cubicBezTo>
                <a:cubicBezTo>
                  <a:pt x="551312" y="434679"/>
                  <a:pt x="450908" y="377853"/>
                  <a:pt x="523875" y="414337"/>
                </a:cubicBezTo>
                <a:cubicBezTo>
                  <a:pt x="532155" y="418477"/>
                  <a:pt x="538988" y="425462"/>
                  <a:pt x="547688" y="428625"/>
                </a:cubicBezTo>
                <a:cubicBezTo>
                  <a:pt x="556763" y="431925"/>
                  <a:pt x="566738" y="431800"/>
                  <a:pt x="576263" y="433387"/>
                </a:cubicBezTo>
                <a:cubicBezTo>
                  <a:pt x="582613" y="436562"/>
                  <a:pt x="588687" y="440363"/>
                  <a:pt x="595313" y="442912"/>
                </a:cubicBezTo>
                <a:cubicBezTo>
                  <a:pt x="609369" y="448318"/>
                  <a:pt x="625644" y="448846"/>
                  <a:pt x="638175" y="457200"/>
                </a:cubicBezTo>
                <a:cubicBezTo>
                  <a:pt x="656640" y="469509"/>
                  <a:pt x="647033" y="464915"/>
                  <a:pt x="666750" y="471487"/>
                </a:cubicBezTo>
                <a:cubicBezTo>
                  <a:pt x="671513" y="474662"/>
                  <a:pt x="675807" y="478687"/>
                  <a:pt x="681038" y="481012"/>
                </a:cubicBezTo>
                <a:cubicBezTo>
                  <a:pt x="690213" y="485090"/>
                  <a:pt x="699959" y="487779"/>
                  <a:pt x="709613" y="490537"/>
                </a:cubicBezTo>
                <a:lnTo>
                  <a:pt x="742950" y="500062"/>
                </a:lnTo>
                <a:cubicBezTo>
                  <a:pt x="749265" y="501784"/>
                  <a:pt x="755706" y="503027"/>
                  <a:pt x="762000" y="504825"/>
                </a:cubicBezTo>
                <a:cubicBezTo>
                  <a:pt x="777145" y="509152"/>
                  <a:pt x="783977" y="513066"/>
                  <a:pt x="800100" y="519112"/>
                </a:cubicBezTo>
                <a:cubicBezTo>
                  <a:pt x="804801" y="520875"/>
                  <a:pt x="809898" y="521630"/>
                  <a:pt x="814388" y="523875"/>
                </a:cubicBezTo>
                <a:cubicBezTo>
                  <a:pt x="819507" y="526435"/>
                  <a:pt x="823316" y="531390"/>
                  <a:pt x="828675" y="533400"/>
                </a:cubicBezTo>
                <a:cubicBezTo>
                  <a:pt x="836254" y="536242"/>
                  <a:pt x="844635" y="536199"/>
                  <a:pt x="852488" y="538162"/>
                </a:cubicBezTo>
                <a:cubicBezTo>
                  <a:pt x="870354" y="542628"/>
                  <a:pt x="866749" y="544275"/>
                  <a:pt x="885825" y="552450"/>
                </a:cubicBezTo>
                <a:cubicBezTo>
                  <a:pt x="903139" y="559870"/>
                  <a:pt x="906961" y="557147"/>
                  <a:pt x="928688" y="561975"/>
                </a:cubicBezTo>
                <a:cubicBezTo>
                  <a:pt x="953660" y="567524"/>
                  <a:pt x="932899" y="566553"/>
                  <a:pt x="962025" y="576262"/>
                </a:cubicBezTo>
                <a:cubicBezTo>
                  <a:pt x="974444" y="580402"/>
                  <a:pt x="987706" y="581647"/>
                  <a:pt x="1000125" y="585787"/>
                </a:cubicBezTo>
                <a:cubicBezTo>
                  <a:pt x="1004888" y="587375"/>
                  <a:pt x="1009490" y="589565"/>
                  <a:pt x="1014413" y="590550"/>
                </a:cubicBezTo>
                <a:cubicBezTo>
                  <a:pt x="1025420" y="592751"/>
                  <a:pt x="1036743" y="593111"/>
                  <a:pt x="1047750" y="595312"/>
                </a:cubicBezTo>
                <a:cubicBezTo>
                  <a:pt x="1060587" y="597879"/>
                  <a:pt x="1073050" y="602094"/>
                  <a:pt x="1085850" y="604837"/>
                </a:cubicBezTo>
                <a:cubicBezTo>
                  <a:pt x="1116039" y="611306"/>
                  <a:pt x="1138934" y="611642"/>
                  <a:pt x="1171575" y="614362"/>
                </a:cubicBezTo>
                <a:cubicBezTo>
                  <a:pt x="1187450" y="617537"/>
                  <a:pt x="1203147" y="621793"/>
                  <a:pt x="1219200" y="623887"/>
                </a:cubicBezTo>
                <a:cubicBezTo>
                  <a:pt x="1239725" y="626564"/>
                  <a:pt x="1260508" y="626688"/>
                  <a:pt x="1281113" y="628650"/>
                </a:cubicBezTo>
                <a:cubicBezTo>
                  <a:pt x="1293854" y="629863"/>
                  <a:pt x="1306543" y="631602"/>
                  <a:pt x="1319213" y="633412"/>
                </a:cubicBezTo>
                <a:cubicBezTo>
                  <a:pt x="1350996" y="637952"/>
                  <a:pt x="1382981" y="641404"/>
                  <a:pt x="1414463" y="647700"/>
                </a:cubicBezTo>
                <a:cubicBezTo>
                  <a:pt x="1422400" y="649287"/>
                  <a:pt x="1430243" y="651458"/>
                  <a:pt x="1438275" y="652462"/>
                </a:cubicBezTo>
                <a:cubicBezTo>
                  <a:pt x="1468370" y="656224"/>
                  <a:pt x="1498600" y="658812"/>
                  <a:pt x="1528763" y="661987"/>
                </a:cubicBezTo>
                <a:cubicBezTo>
                  <a:pt x="1571749" y="672735"/>
                  <a:pt x="1519366" y="660541"/>
                  <a:pt x="1590675" y="671512"/>
                </a:cubicBezTo>
                <a:cubicBezTo>
                  <a:pt x="1597144" y="672507"/>
                  <a:pt x="1603256" y="675280"/>
                  <a:pt x="1609725" y="676275"/>
                </a:cubicBezTo>
                <a:cubicBezTo>
                  <a:pt x="1623933" y="678461"/>
                  <a:pt x="1638339" y="679137"/>
                  <a:pt x="1652588" y="681037"/>
                </a:cubicBezTo>
                <a:cubicBezTo>
                  <a:pt x="1662160" y="682313"/>
                  <a:pt x="1671514" y="685422"/>
                  <a:pt x="1681163" y="685800"/>
                </a:cubicBezTo>
                <a:cubicBezTo>
                  <a:pt x="1752563" y="688600"/>
                  <a:pt x="1824038" y="688975"/>
                  <a:pt x="1895475" y="690562"/>
                </a:cubicBezTo>
                <a:cubicBezTo>
                  <a:pt x="2033500" y="710282"/>
                  <a:pt x="1880509" y="689852"/>
                  <a:pt x="2233613" y="700087"/>
                </a:cubicBezTo>
                <a:cubicBezTo>
                  <a:pt x="2241704" y="700322"/>
                  <a:pt x="2249441" y="703519"/>
                  <a:pt x="2257425" y="704850"/>
                </a:cubicBezTo>
                <a:cubicBezTo>
                  <a:pt x="2268498" y="706695"/>
                  <a:pt x="2279690" y="707767"/>
                  <a:pt x="2290763" y="709612"/>
                </a:cubicBezTo>
                <a:cubicBezTo>
                  <a:pt x="2298747" y="710943"/>
                  <a:pt x="2306591" y="713044"/>
                  <a:pt x="2314575" y="714375"/>
                </a:cubicBezTo>
                <a:cubicBezTo>
                  <a:pt x="2325648" y="716220"/>
                  <a:pt x="2336786" y="717653"/>
                  <a:pt x="2347913" y="719137"/>
                </a:cubicBezTo>
                <a:cubicBezTo>
                  <a:pt x="2360600" y="720829"/>
                  <a:pt x="2373388" y="721796"/>
                  <a:pt x="2386013" y="723900"/>
                </a:cubicBezTo>
                <a:cubicBezTo>
                  <a:pt x="2392469" y="724976"/>
                  <a:pt x="2398607" y="727586"/>
                  <a:pt x="2405063" y="728662"/>
                </a:cubicBezTo>
                <a:cubicBezTo>
                  <a:pt x="2436731" y="733940"/>
                  <a:pt x="2468601" y="737943"/>
                  <a:pt x="2500313" y="742950"/>
                </a:cubicBezTo>
                <a:cubicBezTo>
                  <a:pt x="2530475" y="747712"/>
                  <a:pt x="2560354" y="754895"/>
                  <a:pt x="2590800" y="757237"/>
                </a:cubicBezTo>
                <a:cubicBezTo>
                  <a:pt x="2678088" y="763952"/>
                  <a:pt x="2632055" y="760709"/>
                  <a:pt x="2728913" y="766762"/>
                </a:cubicBezTo>
                <a:cubicBezTo>
                  <a:pt x="2743200" y="769937"/>
                  <a:pt x="2757338" y="773881"/>
                  <a:pt x="2771775" y="776287"/>
                </a:cubicBezTo>
                <a:cubicBezTo>
                  <a:pt x="2822109" y="784676"/>
                  <a:pt x="2816207" y="776680"/>
                  <a:pt x="2871788" y="790575"/>
                </a:cubicBezTo>
                <a:cubicBezTo>
                  <a:pt x="2890838" y="795337"/>
                  <a:pt x="2909453" y="802426"/>
                  <a:pt x="2928938" y="804862"/>
                </a:cubicBezTo>
                <a:cubicBezTo>
                  <a:pt x="2970788" y="810094"/>
                  <a:pt x="2977672" y="810428"/>
                  <a:pt x="3024188" y="819150"/>
                </a:cubicBezTo>
                <a:cubicBezTo>
                  <a:pt x="3029077" y="820067"/>
                  <a:pt x="3051625" y="825725"/>
                  <a:pt x="3057525" y="828675"/>
                </a:cubicBezTo>
                <a:cubicBezTo>
                  <a:pt x="3062645" y="831235"/>
                  <a:pt x="3067155" y="834873"/>
                  <a:pt x="3071813" y="838200"/>
                </a:cubicBezTo>
                <a:cubicBezTo>
                  <a:pt x="3094768" y="854596"/>
                  <a:pt x="3088960" y="850584"/>
                  <a:pt x="3109913" y="871537"/>
                </a:cubicBezTo>
                <a:cubicBezTo>
                  <a:pt x="3119183" y="899350"/>
                  <a:pt x="3108814" y="872418"/>
                  <a:pt x="3124200" y="900112"/>
                </a:cubicBezTo>
                <a:cubicBezTo>
                  <a:pt x="3170300" y="983089"/>
                  <a:pt x="3108956" y="879464"/>
                  <a:pt x="3152775" y="952500"/>
                </a:cubicBezTo>
                <a:cubicBezTo>
                  <a:pt x="3154363" y="963612"/>
                  <a:pt x="3153369" y="975415"/>
                  <a:pt x="3157538" y="985837"/>
                </a:cubicBezTo>
                <a:cubicBezTo>
                  <a:pt x="3160039" y="992090"/>
                  <a:pt x="3168554" y="994237"/>
                  <a:pt x="3171825" y="1000125"/>
                </a:cubicBezTo>
                <a:cubicBezTo>
                  <a:pt x="3176701" y="1008902"/>
                  <a:pt x="3179217" y="1018889"/>
                  <a:pt x="3181350" y="1028700"/>
                </a:cubicBezTo>
                <a:cubicBezTo>
                  <a:pt x="3187172" y="1055479"/>
                  <a:pt x="3190875" y="1082675"/>
                  <a:pt x="3195638" y="1109662"/>
                </a:cubicBezTo>
                <a:cubicBezTo>
                  <a:pt x="3197225" y="1131887"/>
                  <a:pt x="3198067" y="1154178"/>
                  <a:pt x="3200400" y="1176337"/>
                </a:cubicBezTo>
                <a:cubicBezTo>
                  <a:pt x="3201247" y="1184387"/>
                  <a:pt x="3204396" y="1192092"/>
                  <a:pt x="3205163" y="1200150"/>
                </a:cubicBezTo>
                <a:cubicBezTo>
                  <a:pt x="3214100" y="1293986"/>
                  <a:pt x="3199250" y="1249663"/>
                  <a:pt x="3219450" y="1300162"/>
                </a:cubicBezTo>
                <a:cubicBezTo>
                  <a:pt x="3219859" y="1305478"/>
                  <a:pt x="3227167" y="1404216"/>
                  <a:pt x="3228975" y="1414462"/>
                </a:cubicBezTo>
                <a:cubicBezTo>
                  <a:pt x="3230720" y="1424349"/>
                  <a:pt x="3235325" y="1433512"/>
                  <a:pt x="3238500" y="1443037"/>
                </a:cubicBezTo>
                <a:cubicBezTo>
                  <a:pt x="3240088" y="1457325"/>
                  <a:pt x="3242239" y="1471561"/>
                  <a:pt x="3243263" y="1485900"/>
                </a:cubicBezTo>
                <a:cubicBezTo>
                  <a:pt x="3245415" y="1516027"/>
                  <a:pt x="3243753" y="1546486"/>
                  <a:pt x="3248025" y="1576387"/>
                </a:cubicBezTo>
                <a:cubicBezTo>
                  <a:pt x="3250155" y="1591296"/>
                  <a:pt x="3257550" y="1604962"/>
                  <a:pt x="3262313" y="1619250"/>
                </a:cubicBezTo>
                <a:cubicBezTo>
                  <a:pt x="3263900" y="1682750"/>
                  <a:pt x="3264374" y="1746288"/>
                  <a:pt x="3267075" y="1809750"/>
                </a:cubicBezTo>
                <a:cubicBezTo>
                  <a:pt x="3267552" y="1820965"/>
                  <a:pt x="3270683" y="1831921"/>
                  <a:pt x="3271838" y="1843087"/>
                </a:cubicBezTo>
                <a:cubicBezTo>
                  <a:pt x="3284696" y="1967375"/>
                  <a:pt x="3270975" y="1911505"/>
                  <a:pt x="3290888" y="1981200"/>
                </a:cubicBezTo>
                <a:cubicBezTo>
                  <a:pt x="3292475" y="1997075"/>
                  <a:pt x="3293541" y="2013011"/>
                  <a:pt x="3295650" y="2028825"/>
                </a:cubicBezTo>
                <a:cubicBezTo>
                  <a:pt x="3297376" y="2041771"/>
                  <a:pt x="3301944" y="2058761"/>
                  <a:pt x="3305175" y="2071687"/>
                </a:cubicBezTo>
                <a:cubicBezTo>
                  <a:pt x="3306181" y="2080740"/>
                  <a:pt x="3310815" y="2129527"/>
                  <a:pt x="3314700" y="2143125"/>
                </a:cubicBezTo>
                <a:cubicBezTo>
                  <a:pt x="3318426" y="2156167"/>
                  <a:pt x="3324225" y="2168525"/>
                  <a:pt x="3328988" y="2181225"/>
                </a:cubicBezTo>
                <a:cubicBezTo>
                  <a:pt x="3329153" y="2184197"/>
                  <a:pt x="3335152" y="2306454"/>
                  <a:pt x="3338513" y="2324100"/>
                </a:cubicBezTo>
                <a:cubicBezTo>
                  <a:pt x="3341331" y="2338894"/>
                  <a:pt x="3348038" y="2352675"/>
                  <a:pt x="3352800" y="2366962"/>
                </a:cubicBezTo>
                <a:cubicBezTo>
                  <a:pt x="3357563" y="2405062"/>
                  <a:pt x="3360776" y="2443388"/>
                  <a:pt x="3367088" y="2481262"/>
                </a:cubicBezTo>
                <a:cubicBezTo>
                  <a:pt x="3368675" y="2490787"/>
                  <a:pt x="3370484" y="2500278"/>
                  <a:pt x="3371850" y="2509837"/>
                </a:cubicBezTo>
                <a:cubicBezTo>
                  <a:pt x="3373660" y="2522507"/>
                  <a:pt x="3374667" y="2535287"/>
                  <a:pt x="3376613" y="2547937"/>
                </a:cubicBezTo>
                <a:cubicBezTo>
                  <a:pt x="3377844" y="2555938"/>
                  <a:pt x="3379927" y="2563786"/>
                  <a:pt x="3381375" y="2571750"/>
                </a:cubicBezTo>
                <a:cubicBezTo>
                  <a:pt x="3383102" y="2581251"/>
                  <a:pt x="3384043" y="2590899"/>
                  <a:pt x="3386138" y="2600325"/>
                </a:cubicBezTo>
                <a:cubicBezTo>
                  <a:pt x="3396333" y="2646202"/>
                  <a:pt x="3385297" y="2576649"/>
                  <a:pt x="3395663" y="2633662"/>
                </a:cubicBezTo>
                <a:cubicBezTo>
                  <a:pt x="3397671" y="2644706"/>
                  <a:pt x="3398417" y="2655956"/>
                  <a:pt x="3400425" y="2667000"/>
                </a:cubicBezTo>
                <a:cubicBezTo>
                  <a:pt x="3403406" y="2683397"/>
                  <a:pt x="3405419" y="2685610"/>
                  <a:pt x="3409950" y="2700337"/>
                </a:cubicBezTo>
                <a:cubicBezTo>
                  <a:pt x="3414824" y="2716178"/>
                  <a:pt x="3419475" y="2732087"/>
                  <a:pt x="3424238" y="2747962"/>
                </a:cubicBezTo>
                <a:cubicBezTo>
                  <a:pt x="3427593" y="2778156"/>
                  <a:pt x="3426483" y="2785609"/>
                  <a:pt x="3433763" y="2809875"/>
                </a:cubicBezTo>
                <a:cubicBezTo>
                  <a:pt x="3436648" y="2819492"/>
                  <a:pt x="3440113" y="2828925"/>
                  <a:pt x="3443288" y="2838450"/>
                </a:cubicBezTo>
                <a:cubicBezTo>
                  <a:pt x="3448552" y="2854242"/>
                  <a:pt x="3448050" y="2847717"/>
                  <a:pt x="3448050" y="285750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35123" y="2195502"/>
            <a:ext cx="294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ArrayIndexOutOfBoundsException</a:t>
            </a:r>
            <a:endParaRPr lang="ko-KR" altLang="en-US" sz="140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2571736" y="3213098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357818" y="2713032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00694" y="2549719"/>
            <a:ext cx="180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ArithmeticException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2786050" y="3049785"/>
            <a:ext cx="1881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InterruptedException</a:t>
            </a:r>
            <a:endParaRPr lang="ko-KR" altLang="en-US" sz="1400" dirty="0"/>
          </a:p>
        </p:txBody>
      </p:sp>
      <p:cxnSp>
        <p:nvCxnSpPr>
          <p:cNvPr id="56" name="직선 연결선 55"/>
          <p:cNvCxnSpPr/>
          <p:nvPr/>
        </p:nvCxnSpPr>
        <p:spPr>
          <a:xfrm>
            <a:off x="5357818" y="3070222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71736" y="3570288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00694" y="2906909"/>
            <a:ext cx="18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NullPointerException</a:t>
            </a:r>
            <a:endParaRPr lang="ko-KR" altLang="en-US" sz="1400" dirty="0"/>
          </a:p>
        </p:txBody>
      </p:sp>
      <p:cxnSp>
        <p:nvCxnSpPr>
          <p:cNvPr id="60" name="직선 연결선 59"/>
          <p:cNvCxnSpPr/>
          <p:nvPr/>
        </p:nvCxnSpPr>
        <p:spPr>
          <a:xfrm>
            <a:off x="5357818" y="3427412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00694" y="3264099"/>
            <a:ext cx="221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NumberFormatException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.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2786050" y="3406975"/>
            <a:ext cx="206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FileNotFoundException</a:t>
            </a:r>
            <a:endParaRPr lang="ko-KR" altLang="en-US" sz="14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2571736" y="389413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786050" y="3730824"/>
            <a:ext cx="1154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IOException</a:t>
            </a:r>
            <a:endParaRPr lang="ko-KR" altLang="en-US" sz="14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2571736" y="416381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86050" y="4000504"/>
            <a:ext cx="1290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SQLException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.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5971369" y="1142984"/>
            <a:ext cx="31726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*Runtime Exception</a:t>
            </a:r>
          </a:p>
          <a:p>
            <a:r>
              <a:rPr lang="ko-KR" altLang="en-US" sz="1200" dirty="0" smtClean="0"/>
              <a:t>개발자가 예외처리 코드를 정의하지 않아도</a:t>
            </a:r>
            <a:endParaRPr lang="en-US" altLang="ko-KR" sz="1200" dirty="0" smtClean="0"/>
          </a:p>
          <a:p>
            <a:r>
              <a:rPr lang="ko-KR" altLang="en-US" sz="1200" dirty="0" smtClean="0"/>
              <a:t>코드 작성 시 에러가 발생하지 않는</a:t>
            </a:r>
            <a:endParaRPr lang="en-US" altLang="ko-KR" sz="1200" dirty="0" smtClean="0"/>
          </a:p>
          <a:p>
            <a:r>
              <a:rPr lang="en-US" altLang="ko-KR" sz="1200" dirty="0" smtClean="0"/>
              <a:t>Exception -&gt; JVM</a:t>
            </a:r>
            <a:r>
              <a:rPr lang="ko-KR" altLang="en-US" sz="1200" dirty="0" smtClean="0"/>
              <a:t>이 예외를 잡아주고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</a:t>
            </a:r>
            <a:r>
              <a:rPr lang="ko-KR" altLang="en-US" sz="1200" dirty="0" smtClean="0"/>
              <a:t>예외메시지를 출력해준다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85720" y="4429132"/>
            <a:ext cx="4261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 *Compile Exception</a:t>
            </a:r>
          </a:p>
          <a:p>
            <a:r>
              <a:rPr lang="ko-KR" altLang="en-US" sz="1200" dirty="0" smtClean="0"/>
              <a:t>개발자가 반드시 예외처리 코드를 정의해야 하는 </a:t>
            </a:r>
            <a:r>
              <a:rPr lang="en-US" altLang="ko-KR" sz="1200" dirty="0" smtClean="0"/>
              <a:t>Exception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-&gt; </a:t>
            </a:r>
            <a:r>
              <a:rPr lang="ko-KR" altLang="en-US" sz="1200" dirty="0" smtClean="0"/>
              <a:t>개발자가 반드시 예외처리 코드를 </a:t>
            </a:r>
            <a:r>
              <a:rPr lang="ko-KR" altLang="en-US" sz="1200" dirty="0" err="1" smtClean="0"/>
              <a:t>작성해야한다</a:t>
            </a:r>
            <a:r>
              <a:rPr lang="en-US" altLang="ko-KR" sz="1200" dirty="0" smtClean="0"/>
              <a:t>. </a:t>
            </a:r>
          </a:p>
        </p:txBody>
      </p:sp>
      <p:sp>
        <p:nvSpPr>
          <p:cNvPr id="76" name="톱니 모양의 오른쪽 화살표 75"/>
          <p:cNvSpPr/>
          <p:nvPr/>
        </p:nvSpPr>
        <p:spPr>
          <a:xfrm rot="18954350">
            <a:off x="5006147" y="1832131"/>
            <a:ext cx="904189" cy="38204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톱니 모양의 오른쪽 화살표 76"/>
          <p:cNvSpPr/>
          <p:nvPr/>
        </p:nvSpPr>
        <p:spPr>
          <a:xfrm rot="8063169">
            <a:off x="1572258" y="3480368"/>
            <a:ext cx="904189" cy="38204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14282" y="5286388"/>
            <a:ext cx="585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처리 해야 할 예외의 정보는 호출하는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뒤에서 얻는다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699691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예외는 </a:t>
            </a:r>
            <a:r>
              <a:rPr lang="en-US" altLang="ko-KR" sz="1600" dirty="0" err="1" smtClean="0"/>
              <a:t>try~catch</a:t>
            </a:r>
            <a:r>
              <a:rPr lang="en-US" altLang="ko-KR" sz="1600" dirty="0" smtClean="0"/>
              <a:t>, throws, throw </a:t>
            </a:r>
            <a:r>
              <a:rPr lang="ko-KR" altLang="en-US" sz="1600" dirty="0" smtClean="0"/>
              <a:t>를 사용하여 처리 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try~catch~finally</a:t>
            </a:r>
            <a:endParaRPr lang="en-US" altLang="ko-KR" sz="1600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발생된 예외를 잡을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-Compile Exception</a:t>
            </a:r>
            <a:r>
              <a:rPr lang="ko-KR" altLang="en-US" sz="1600" dirty="0" smtClean="0"/>
              <a:t>은 반드시 </a:t>
            </a:r>
            <a:r>
              <a:rPr lang="en-US" altLang="ko-KR" sz="1600" dirty="0" err="1" smtClean="0"/>
              <a:t>try~catch</a:t>
            </a:r>
            <a:r>
              <a:rPr lang="ko-KR" altLang="en-US" sz="1600" dirty="0" smtClean="0"/>
              <a:t>를 처리해야 하고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Runtime Exception</a:t>
            </a:r>
            <a:r>
              <a:rPr lang="ko-KR" altLang="en-US" sz="1600" dirty="0" smtClean="0"/>
              <a:t>은 </a:t>
            </a:r>
            <a:r>
              <a:rPr lang="en-US" altLang="ko-KR" sz="1600" dirty="0" err="1" smtClean="0"/>
              <a:t>try~cat</a:t>
            </a:r>
            <a:r>
              <a:rPr lang="en-US" altLang="ko-KR" sz="1600" dirty="0" err="1"/>
              <a:t>c</a:t>
            </a:r>
            <a:r>
              <a:rPr lang="en-US" altLang="ko-KR" sz="1600" dirty="0" err="1" smtClean="0"/>
              <a:t>h</a:t>
            </a:r>
            <a:r>
              <a:rPr lang="ko-KR" altLang="en-US" sz="1600" dirty="0" smtClean="0"/>
              <a:t>를 하지 않아도 에러가 발생하지 않는다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try{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예외발생 예상코드</a:t>
            </a:r>
            <a:r>
              <a:rPr lang="en-US" altLang="ko-KR" sz="1600" dirty="0" smtClean="0"/>
              <a:t>; 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}catch( </a:t>
            </a:r>
            <a:r>
              <a:rPr lang="ko-KR" altLang="en-US" sz="1600" dirty="0" smtClean="0"/>
              <a:t>예외처리클래스  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 smtClean="0"/>
              <a:t>     </a:t>
            </a:r>
            <a:r>
              <a:rPr lang="ko-KR" altLang="en-US" sz="1600" dirty="0" smtClean="0"/>
              <a:t>예외가 발생했을 때 처리할 코드</a:t>
            </a:r>
            <a:endParaRPr lang="en-US" altLang="ko-KR" sz="1600" dirty="0"/>
          </a:p>
          <a:p>
            <a:r>
              <a:rPr lang="en-US" altLang="ko-KR" sz="1600" dirty="0" smtClean="0"/>
              <a:t>  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}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2571736" y="2500306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488" y="2285992"/>
            <a:ext cx="5669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Compile Exception</a:t>
            </a:r>
            <a:r>
              <a:rPr lang="ko-KR" altLang="en-US" sz="1400" dirty="0" smtClean="0"/>
              <a:t>이면 개발자는 반드시 </a:t>
            </a:r>
            <a:r>
              <a:rPr lang="en-US" altLang="ko-KR" sz="1400" dirty="0" err="1" smtClean="0"/>
              <a:t>try~catch</a:t>
            </a:r>
            <a:r>
              <a:rPr lang="ko-KR" altLang="en-US" sz="1400" dirty="0" smtClean="0"/>
              <a:t>를 정의</a:t>
            </a:r>
            <a:endParaRPr lang="en-US" altLang="ko-KR" sz="1400" dirty="0" smtClean="0"/>
          </a:p>
          <a:p>
            <a:r>
              <a:rPr lang="en-US" altLang="ko-KR" sz="1400" dirty="0" smtClean="0"/>
              <a:t>Runtime Exception</a:t>
            </a:r>
            <a:r>
              <a:rPr lang="ko-KR" altLang="en-US" sz="1400" dirty="0" smtClean="0"/>
              <a:t>이면 개발자는 </a:t>
            </a:r>
            <a:r>
              <a:rPr lang="en-US" altLang="ko-KR" sz="1400" dirty="0" err="1" smtClean="0"/>
              <a:t>try~catch</a:t>
            </a:r>
            <a:r>
              <a:rPr lang="ko-KR" altLang="en-US" sz="1400" dirty="0" smtClean="0"/>
              <a:t>를 정의하지 않아도 된다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256"/>
            <a:ext cx="41148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2143108" y="4572008"/>
            <a:ext cx="250033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2910" y="5000636"/>
            <a:ext cx="391645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try{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Integer.parseInt</a:t>
            </a:r>
            <a:r>
              <a:rPr lang="en-US" altLang="ko-KR" sz="1400" dirty="0" smtClean="0"/>
              <a:t>(“10”);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}catch( </a:t>
            </a:r>
            <a:r>
              <a:rPr lang="en-US" altLang="ko-KR" sz="1400" dirty="0" err="1" smtClean="0"/>
              <a:t>NumberFormatException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nfe</a:t>
            </a:r>
            <a:r>
              <a:rPr lang="en-US" altLang="ko-KR" sz="1400" dirty="0" smtClean="0"/>
              <a:t>){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예외가 발생했을 때 사용자에게 제공할 코드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1" name="자유형 10"/>
          <p:cNvSpPr/>
          <p:nvPr/>
        </p:nvSpPr>
        <p:spPr>
          <a:xfrm>
            <a:off x="3062288" y="4724400"/>
            <a:ext cx="1352176" cy="1252538"/>
          </a:xfrm>
          <a:custGeom>
            <a:avLst/>
            <a:gdLst>
              <a:gd name="connsiteX0" fmla="*/ 909637 w 1352176"/>
              <a:gd name="connsiteY0" fmla="*/ 0 h 1252538"/>
              <a:gd name="connsiteX1" fmla="*/ 981075 w 1352176"/>
              <a:gd name="connsiteY1" fmla="*/ 4763 h 1252538"/>
              <a:gd name="connsiteX2" fmla="*/ 1009650 w 1352176"/>
              <a:gd name="connsiteY2" fmla="*/ 9525 h 1252538"/>
              <a:gd name="connsiteX3" fmla="*/ 1057275 w 1352176"/>
              <a:gd name="connsiteY3" fmla="*/ 28575 h 1252538"/>
              <a:gd name="connsiteX4" fmla="*/ 1076325 w 1352176"/>
              <a:gd name="connsiteY4" fmla="*/ 38100 h 1252538"/>
              <a:gd name="connsiteX5" fmla="*/ 1109662 w 1352176"/>
              <a:gd name="connsiteY5" fmla="*/ 57150 h 1252538"/>
              <a:gd name="connsiteX6" fmla="*/ 1123950 w 1352176"/>
              <a:gd name="connsiteY6" fmla="*/ 61913 h 1252538"/>
              <a:gd name="connsiteX7" fmla="*/ 1147762 w 1352176"/>
              <a:gd name="connsiteY7" fmla="*/ 85725 h 1252538"/>
              <a:gd name="connsiteX8" fmla="*/ 1162050 w 1352176"/>
              <a:gd name="connsiteY8" fmla="*/ 95250 h 1252538"/>
              <a:gd name="connsiteX9" fmla="*/ 1200150 w 1352176"/>
              <a:gd name="connsiteY9" fmla="*/ 128588 h 1252538"/>
              <a:gd name="connsiteX10" fmla="*/ 1257300 w 1352176"/>
              <a:gd name="connsiteY10" fmla="*/ 214313 h 1252538"/>
              <a:gd name="connsiteX11" fmla="*/ 1276350 w 1352176"/>
              <a:gd name="connsiteY11" fmla="*/ 242888 h 1252538"/>
              <a:gd name="connsiteX12" fmla="*/ 1295400 w 1352176"/>
              <a:gd name="connsiteY12" fmla="*/ 266700 h 1252538"/>
              <a:gd name="connsiteX13" fmla="*/ 1309687 w 1352176"/>
              <a:gd name="connsiteY13" fmla="*/ 290513 h 1252538"/>
              <a:gd name="connsiteX14" fmla="*/ 1323975 w 1352176"/>
              <a:gd name="connsiteY14" fmla="*/ 323850 h 1252538"/>
              <a:gd name="connsiteX15" fmla="*/ 1328737 w 1352176"/>
              <a:gd name="connsiteY15" fmla="*/ 342900 h 1252538"/>
              <a:gd name="connsiteX16" fmla="*/ 1343025 w 1352176"/>
              <a:gd name="connsiteY16" fmla="*/ 390525 h 1252538"/>
              <a:gd name="connsiteX17" fmla="*/ 1347787 w 1352176"/>
              <a:gd name="connsiteY17" fmla="*/ 423863 h 1252538"/>
              <a:gd name="connsiteX18" fmla="*/ 1333500 w 1352176"/>
              <a:gd name="connsiteY18" fmla="*/ 676275 h 1252538"/>
              <a:gd name="connsiteX19" fmla="*/ 1323975 w 1352176"/>
              <a:gd name="connsiteY19" fmla="*/ 704850 h 1252538"/>
              <a:gd name="connsiteX20" fmla="*/ 1319212 w 1352176"/>
              <a:gd name="connsiteY20" fmla="*/ 733425 h 1252538"/>
              <a:gd name="connsiteX21" fmla="*/ 1309687 w 1352176"/>
              <a:gd name="connsiteY21" fmla="*/ 747713 h 1252538"/>
              <a:gd name="connsiteX22" fmla="*/ 1290637 w 1352176"/>
              <a:gd name="connsiteY22" fmla="*/ 781050 h 1252538"/>
              <a:gd name="connsiteX23" fmla="*/ 1276350 w 1352176"/>
              <a:gd name="connsiteY23" fmla="*/ 790575 h 1252538"/>
              <a:gd name="connsiteX24" fmla="*/ 1195387 w 1352176"/>
              <a:gd name="connsiteY24" fmla="*/ 809625 h 1252538"/>
              <a:gd name="connsiteX25" fmla="*/ 1128712 w 1352176"/>
              <a:gd name="connsiteY25" fmla="*/ 819150 h 1252538"/>
              <a:gd name="connsiteX26" fmla="*/ 1081087 w 1352176"/>
              <a:gd name="connsiteY26" fmla="*/ 828675 h 1252538"/>
              <a:gd name="connsiteX27" fmla="*/ 1062037 w 1352176"/>
              <a:gd name="connsiteY27" fmla="*/ 833438 h 1252538"/>
              <a:gd name="connsiteX28" fmla="*/ 1028700 w 1352176"/>
              <a:gd name="connsiteY28" fmla="*/ 838200 h 1252538"/>
              <a:gd name="connsiteX29" fmla="*/ 919162 w 1352176"/>
              <a:gd name="connsiteY29" fmla="*/ 852488 h 1252538"/>
              <a:gd name="connsiteX30" fmla="*/ 823912 w 1352176"/>
              <a:gd name="connsiteY30" fmla="*/ 866775 h 1252538"/>
              <a:gd name="connsiteX31" fmla="*/ 738187 w 1352176"/>
              <a:gd name="connsiteY31" fmla="*/ 876300 h 1252538"/>
              <a:gd name="connsiteX32" fmla="*/ 676275 w 1352176"/>
              <a:gd name="connsiteY32" fmla="*/ 890588 h 1252538"/>
              <a:gd name="connsiteX33" fmla="*/ 628650 w 1352176"/>
              <a:gd name="connsiteY33" fmla="*/ 895350 h 1252538"/>
              <a:gd name="connsiteX34" fmla="*/ 604837 w 1352176"/>
              <a:gd name="connsiteY34" fmla="*/ 900113 h 1252538"/>
              <a:gd name="connsiteX35" fmla="*/ 590550 w 1352176"/>
              <a:gd name="connsiteY35" fmla="*/ 909638 h 1252538"/>
              <a:gd name="connsiteX36" fmla="*/ 557212 w 1352176"/>
              <a:gd name="connsiteY36" fmla="*/ 914400 h 1252538"/>
              <a:gd name="connsiteX37" fmla="*/ 528637 w 1352176"/>
              <a:gd name="connsiteY37" fmla="*/ 919163 h 1252538"/>
              <a:gd name="connsiteX38" fmla="*/ 457200 w 1352176"/>
              <a:gd name="connsiteY38" fmla="*/ 938213 h 1252538"/>
              <a:gd name="connsiteX39" fmla="*/ 409575 w 1352176"/>
              <a:gd name="connsiteY39" fmla="*/ 957263 h 1252538"/>
              <a:gd name="connsiteX40" fmla="*/ 390525 w 1352176"/>
              <a:gd name="connsiteY40" fmla="*/ 966788 h 1252538"/>
              <a:gd name="connsiteX41" fmla="*/ 376237 w 1352176"/>
              <a:gd name="connsiteY41" fmla="*/ 971550 h 1252538"/>
              <a:gd name="connsiteX42" fmla="*/ 328612 w 1352176"/>
              <a:gd name="connsiteY42" fmla="*/ 995363 h 1252538"/>
              <a:gd name="connsiteX43" fmla="*/ 290512 w 1352176"/>
              <a:gd name="connsiteY43" fmla="*/ 1009650 h 1252538"/>
              <a:gd name="connsiteX44" fmla="*/ 257175 w 1352176"/>
              <a:gd name="connsiteY44" fmla="*/ 1033463 h 1252538"/>
              <a:gd name="connsiteX45" fmla="*/ 242887 w 1352176"/>
              <a:gd name="connsiteY45" fmla="*/ 1038225 h 1252538"/>
              <a:gd name="connsiteX46" fmla="*/ 209550 w 1352176"/>
              <a:gd name="connsiteY46" fmla="*/ 1066800 h 1252538"/>
              <a:gd name="connsiteX47" fmla="*/ 195262 w 1352176"/>
              <a:gd name="connsiteY47" fmla="*/ 1076325 h 1252538"/>
              <a:gd name="connsiteX48" fmla="*/ 176212 w 1352176"/>
              <a:gd name="connsiteY48" fmla="*/ 1090613 h 1252538"/>
              <a:gd name="connsiteX49" fmla="*/ 152400 w 1352176"/>
              <a:gd name="connsiteY49" fmla="*/ 1100138 h 1252538"/>
              <a:gd name="connsiteX50" fmla="*/ 138112 w 1352176"/>
              <a:gd name="connsiteY50" fmla="*/ 1114425 h 1252538"/>
              <a:gd name="connsiteX51" fmla="*/ 119062 w 1352176"/>
              <a:gd name="connsiteY51" fmla="*/ 1128713 h 1252538"/>
              <a:gd name="connsiteX52" fmla="*/ 90487 w 1352176"/>
              <a:gd name="connsiteY52" fmla="*/ 1162050 h 1252538"/>
              <a:gd name="connsiteX53" fmla="*/ 76200 w 1352176"/>
              <a:gd name="connsiteY53" fmla="*/ 1171575 h 1252538"/>
              <a:gd name="connsiteX54" fmla="*/ 38100 w 1352176"/>
              <a:gd name="connsiteY54" fmla="*/ 1209675 h 1252538"/>
              <a:gd name="connsiteX55" fmla="*/ 14287 w 1352176"/>
              <a:gd name="connsiteY55" fmla="*/ 1238250 h 1252538"/>
              <a:gd name="connsiteX56" fmla="*/ 9525 w 1352176"/>
              <a:gd name="connsiteY56" fmla="*/ 1252538 h 1252538"/>
              <a:gd name="connsiteX57" fmla="*/ 0 w 1352176"/>
              <a:gd name="connsiteY57" fmla="*/ 1238250 h 1252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352176" h="1252538">
                <a:moveTo>
                  <a:pt x="909637" y="0"/>
                </a:moveTo>
                <a:cubicBezTo>
                  <a:pt x="933450" y="1588"/>
                  <a:pt x="957317" y="2500"/>
                  <a:pt x="981075" y="4763"/>
                </a:cubicBezTo>
                <a:cubicBezTo>
                  <a:pt x="990688" y="5679"/>
                  <a:pt x="1000575" y="6225"/>
                  <a:pt x="1009650" y="9525"/>
                </a:cubicBezTo>
                <a:cubicBezTo>
                  <a:pt x="1084822" y="36861"/>
                  <a:pt x="985541" y="14230"/>
                  <a:pt x="1057275" y="28575"/>
                </a:cubicBezTo>
                <a:cubicBezTo>
                  <a:pt x="1063625" y="31750"/>
                  <a:pt x="1070161" y="34578"/>
                  <a:pt x="1076325" y="38100"/>
                </a:cubicBezTo>
                <a:cubicBezTo>
                  <a:pt x="1100242" y="51767"/>
                  <a:pt x="1080874" y="44812"/>
                  <a:pt x="1109662" y="57150"/>
                </a:cubicBezTo>
                <a:cubicBezTo>
                  <a:pt x="1114276" y="59128"/>
                  <a:pt x="1119187" y="60325"/>
                  <a:pt x="1123950" y="61913"/>
                </a:cubicBezTo>
                <a:cubicBezTo>
                  <a:pt x="1131887" y="69850"/>
                  <a:pt x="1139314" y="78333"/>
                  <a:pt x="1147762" y="85725"/>
                </a:cubicBezTo>
                <a:cubicBezTo>
                  <a:pt x="1152070" y="89494"/>
                  <a:pt x="1157392" y="91923"/>
                  <a:pt x="1162050" y="95250"/>
                </a:cubicBezTo>
                <a:cubicBezTo>
                  <a:pt x="1175032" y="104523"/>
                  <a:pt x="1190481" y="115696"/>
                  <a:pt x="1200150" y="128588"/>
                </a:cubicBezTo>
                <a:lnTo>
                  <a:pt x="1257300" y="214313"/>
                </a:lnTo>
                <a:cubicBezTo>
                  <a:pt x="1263650" y="223838"/>
                  <a:pt x="1269199" y="233949"/>
                  <a:pt x="1276350" y="242888"/>
                </a:cubicBezTo>
                <a:cubicBezTo>
                  <a:pt x="1282700" y="250825"/>
                  <a:pt x="1289571" y="258373"/>
                  <a:pt x="1295400" y="266700"/>
                </a:cubicBezTo>
                <a:cubicBezTo>
                  <a:pt x="1300708" y="274283"/>
                  <a:pt x="1304925" y="282575"/>
                  <a:pt x="1309687" y="290513"/>
                </a:cubicBezTo>
                <a:cubicBezTo>
                  <a:pt x="1323364" y="345214"/>
                  <a:pt x="1304239" y="277797"/>
                  <a:pt x="1323975" y="323850"/>
                </a:cubicBezTo>
                <a:cubicBezTo>
                  <a:pt x="1326553" y="329866"/>
                  <a:pt x="1326939" y="336606"/>
                  <a:pt x="1328737" y="342900"/>
                </a:cubicBezTo>
                <a:cubicBezTo>
                  <a:pt x="1333290" y="358836"/>
                  <a:pt x="1338262" y="374650"/>
                  <a:pt x="1343025" y="390525"/>
                </a:cubicBezTo>
                <a:cubicBezTo>
                  <a:pt x="1344612" y="401638"/>
                  <a:pt x="1347787" y="412638"/>
                  <a:pt x="1347787" y="423863"/>
                </a:cubicBezTo>
                <a:cubicBezTo>
                  <a:pt x="1347787" y="512594"/>
                  <a:pt x="1352176" y="592232"/>
                  <a:pt x="1333500" y="676275"/>
                </a:cubicBezTo>
                <a:cubicBezTo>
                  <a:pt x="1331322" y="686076"/>
                  <a:pt x="1326410" y="695110"/>
                  <a:pt x="1323975" y="704850"/>
                </a:cubicBezTo>
                <a:cubicBezTo>
                  <a:pt x="1321633" y="714218"/>
                  <a:pt x="1322266" y="724264"/>
                  <a:pt x="1319212" y="733425"/>
                </a:cubicBezTo>
                <a:cubicBezTo>
                  <a:pt x="1317402" y="738855"/>
                  <a:pt x="1312527" y="742743"/>
                  <a:pt x="1309687" y="747713"/>
                </a:cubicBezTo>
                <a:cubicBezTo>
                  <a:pt x="1304706" y="756430"/>
                  <a:pt x="1298373" y="773314"/>
                  <a:pt x="1290637" y="781050"/>
                </a:cubicBezTo>
                <a:cubicBezTo>
                  <a:pt x="1286590" y="785097"/>
                  <a:pt x="1281633" y="788374"/>
                  <a:pt x="1276350" y="790575"/>
                </a:cubicBezTo>
                <a:cubicBezTo>
                  <a:pt x="1235165" y="807736"/>
                  <a:pt x="1236687" y="803993"/>
                  <a:pt x="1195387" y="809625"/>
                </a:cubicBezTo>
                <a:cubicBezTo>
                  <a:pt x="1173142" y="812658"/>
                  <a:pt x="1150727" y="814747"/>
                  <a:pt x="1128712" y="819150"/>
                </a:cubicBezTo>
                <a:lnTo>
                  <a:pt x="1081087" y="828675"/>
                </a:lnTo>
                <a:cubicBezTo>
                  <a:pt x="1074687" y="830047"/>
                  <a:pt x="1068477" y="832267"/>
                  <a:pt x="1062037" y="833438"/>
                </a:cubicBezTo>
                <a:cubicBezTo>
                  <a:pt x="1050993" y="835446"/>
                  <a:pt x="1039831" y="836748"/>
                  <a:pt x="1028700" y="838200"/>
                </a:cubicBezTo>
                <a:cubicBezTo>
                  <a:pt x="983822" y="844053"/>
                  <a:pt x="959220" y="846325"/>
                  <a:pt x="919162" y="852488"/>
                </a:cubicBezTo>
                <a:cubicBezTo>
                  <a:pt x="843455" y="864135"/>
                  <a:pt x="958238" y="848457"/>
                  <a:pt x="823912" y="866775"/>
                </a:cubicBezTo>
                <a:cubicBezTo>
                  <a:pt x="786815" y="871834"/>
                  <a:pt x="777563" y="872363"/>
                  <a:pt x="738187" y="876300"/>
                </a:cubicBezTo>
                <a:cubicBezTo>
                  <a:pt x="720318" y="880768"/>
                  <a:pt x="691136" y="888242"/>
                  <a:pt x="676275" y="890588"/>
                </a:cubicBezTo>
                <a:cubicBezTo>
                  <a:pt x="660516" y="893076"/>
                  <a:pt x="644525" y="893763"/>
                  <a:pt x="628650" y="895350"/>
                </a:cubicBezTo>
                <a:cubicBezTo>
                  <a:pt x="620712" y="896938"/>
                  <a:pt x="612416" y="897271"/>
                  <a:pt x="604837" y="900113"/>
                </a:cubicBezTo>
                <a:cubicBezTo>
                  <a:pt x="599478" y="902123"/>
                  <a:pt x="596032" y="907993"/>
                  <a:pt x="590550" y="909638"/>
                </a:cubicBezTo>
                <a:cubicBezTo>
                  <a:pt x="579798" y="912864"/>
                  <a:pt x="568307" y="912693"/>
                  <a:pt x="557212" y="914400"/>
                </a:cubicBezTo>
                <a:cubicBezTo>
                  <a:pt x="547668" y="915868"/>
                  <a:pt x="538079" y="917140"/>
                  <a:pt x="528637" y="919163"/>
                </a:cubicBezTo>
                <a:cubicBezTo>
                  <a:pt x="503977" y="924447"/>
                  <a:pt x="481361" y="931310"/>
                  <a:pt x="457200" y="938213"/>
                </a:cubicBezTo>
                <a:cubicBezTo>
                  <a:pt x="428349" y="957446"/>
                  <a:pt x="458404" y="939507"/>
                  <a:pt x="409575" y="957263"/>
                </a:cubicBezTo>
                <a:cubicBezTo>
                  <a:pt x="402903" y="959689"/>
                  <a:pt x="397051" y="963991"/>
                  <a:pt x="390525" y="966788"/>
                </a:cubicBezTo>
                <a:cubicBezTo>
                  <a:pt x="385911" y="968765"/>
                  <a:pt x="381000" y="969963"/>
                  <a:pt x="376237" y="971550"/>
                </a:cubicBezTo>
                <a:cubicBezTo>
                  <a:pt x="338775" y="999647"/>
                  <a:pt x="377846" y="973481"/>
                  <a:pt x="328612" y="995363"/>
                </a:cubicBezTo>
                <a:cubicBezTo>
                  <a:pt x="288479" y="1013200"/>
                  <a:pt x="346965" y="998361"/>
                  <a:pt x="290512" y="1009650"/>
                </a:cubicBezTo>
                <a:cubicBezTo>
                  <a:pt x="286199" y="1012885"/>
                  <a:pt x="264138" y="1029982"/>
                  <a:pt x="257175" y="1033463"/>
                </a:cubicBezTo>
                <a:cubicBezTo>
                  <a:pt x="252685" y="1035708"/>
                  <a:pt x="247650" y="1036638"/>
                  <a:pt x="242887" y="1038225"/>
                </a:cubicBezTo>
                <a:cubicBezTo>
                  <a:pt x="227720" y="1060976"/>
                  <a:pt x="239091" y="1048337"/>
                  <a:pt x="209550" y="1066800"/>
                </a:cubicBezTo>
                <a:cubicBezTo>
                  <a:pt x="204696" y="1069834"/>
                  <a:pt x="199920" y="1072998"/>
                  <a:pt x="195262" y="1076325"/>
                </a:cubicBezTo>
                <a:cubicBezTo>
                  <a:pt x="188803" y="1080939"/>
                  <a:pt x="183151" y="1086758"/>
                  <a:pt x="176212" y="1090613"/>
                </a:cubicBezTo>
                <a:cubicBezTo>
                  <a:pt x="168739" y="1094765"/>
                  <a:pt x="160337" y="1096963"/>
                  <a:pt x="152400" y="1100138"/>
                </a:cubicBezTo>
                <a:cubicBezTo>
                  <a:pt x="147637" y="1104900"/>
                  <a:pt x="143226" y="1110042"/>
                  <a:pt x="138112" y="1114425"/>
                </a:cubicBezTo>
                <a:cubicBezTo>
                  <a:pt x="132085" y="1119591"/>
                  <a:pt x="124675" y="1123100"/>
                  <a:pt x="119062" y="1128713"/>
                </a:cubicBezTo>
                <a:cubicBezTo>
                  <a:pt x="87525" y="1160250"/>
                  <a:pt x="121596" y="1136127"/>
                  <a:pt x="90487" y="1162050"/>
                </a:cubicBezTo>
                <a:cubicBezTo>
                  <a:pt x="86090" y="1165714"/>
                  <a:pt x="80435" y="1167725"/>
                  <a:pt x="76200" y="1171575"/>
                </a:cubicBezTo>
                <a:cubicBezTo>
                  <a:pt x="62910" y="1183657"/>
                  <a:pt x="50800" y="1196975"/>
                  <a:pt x="38100" y="1209675"/>
                </a:cubicBezTo>
                <a:cubicBezTo>
                  <a:pt x="19765" y="1228010"/>
                  <a:pt x="27548" y="1218359"/>
                  <a:pt x="14287" y="1238250"/>
                </a:cubicBezTo>
                <a:cubicBezTo>
                  <a:pt x="12700" y="1243013"/>
                  <a:pt x="14545" y="1252538"/>
                  <a:pt x="9525" y="1252538"/>
                </a:cubicBezTo>
                <a:cubicBezTo>
                  <a:pt x="3801" y="1252538"/>
                  <a:pt x="0" y="1238250"/>
                  <a:pt x="0" y="123825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rot="10800000" flipV="1">
            <a:off x="4071934" y="4357694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57686" y="4143380"/>
            <a:ext cx="25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개발자가 </a:t>
            </a:r>
            <a:r>
              <a:rPr lang="ko-KR" altLang="en-US" sz="1200" dirty="0" err="1" smtClean="0"/>
              <a:t>처리해야할</a:t>
            </a:r>
            <a:r>
              <a:rPr lang="ko-KR" altLang="en-US" sz="1200" dirty="0" smtClean="0"/>
              <a:t> 예외의 정보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8238153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RuntimeException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 </a:t>
            </a:r>
            <a:r>
              <a:rPr lang="ko-KR" altLang="en-US" dirty="0" smtClean="0"/>
              <a:t>개발자가 코드를 누락할 수 있다</a:t>
            </a:r>
            <a:r>
              <a:rPr lang="en-US" altLang="ko-KR" dirty="0" smtClean="0"/>
              <a:t>.)</a:t>
            </a:r>
            <a:endParaRPr lang="en-US" altLang="ko-KR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ArithmeticException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수에 관련된 예외 </a:t>
            </a:r>
            <a:r>
              <a:rPr lang="en-US" altLang="ko-KR" sz="1600" dirty="0" smtClean="0"/>
              <a:t>: 0</a:t>
            </a:r>
            <a:r>
              <a:rPr lang="ko-KR" altLang="en-US" sz="1600" dirty="0" smtClean="0"/>
              <a:t>으로 나눌 때 발생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ArrayIndexOutOfBoundsException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배열에 존재하지 않는 인덱스를 사용할 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StringIndexOutOfBoundsException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문자열에 해당 인덱스가 없는 경우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IndexOutOfBoundsException</a:t>
            </a:r>
            <a:r>
              <a:rPr lang="en-US" altLang="ko-KR" sz="1600" dirty="0" smtClean="0"/>
              <a:t> : List</a:t>
            </a:r>
            <a:r>
              <a:rPr lang="ko-KR" altLang="en-US" sz="1600" dirty="0" smtClean="0"/>
              <a:t>에서 인덱스가 없는 경우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NumberFormatExceptin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숫자가 아닌 문자열을 숫자로 변경할 경우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NullPointerException</a:t>
            </a:r>
            <a:r>
              <a:rPr lang="en-US" altLang="ko-KR" sz="1600" dirty="0" smtClean="0"/>
              <a:t> :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객체를 생성하지 않고 사용할 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b="1" dirty="0" smtClean="0"/>
              <a:t>*</a:t>
            </a:r>
            <a:r>
              <a:rPr lang="ko-KR" altLang="en-US" sz="1600" b="1" dirty="0" smtClean="0"/>
              <a:t>예외메시지 출력</a:t>
            </a:r>
            <a:endParaRPr lang="en-US" altLang="ko-KR" sz="1600" b="1" dirty="0"/>
          </a:p>
          <a:p>
            <a:r>
              <a:rPr lang="en-US" altLang="ko-KR" sz="1600" dirty="0" smtClean="0"/>
              <a:t> -catch </a:t>
            </a:r>
            <a:r>
              <a:rPr lang="ko-KR" altLang="en-US" sz="1600" dirty="0" smtClean="0"/>
              <a:t>안에서 예외처리 객체가 제공하는 예외 메시지를 출력할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Exception </a:t>
            </a:r>
            <a:r>
              <a:rPr lang="ko-KR" altLang="en-US" sz="1600" dirty="0" smtClean="0"/>
              <a:t>객체에서 제공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예외메시지는 </a:t>
            </a:r>
            <a:r>
              <a:rPr lang="ko-KR" altLang="en-US" sz="1600" b="1" dirty="0" smtClean="0"/>
              <a:t>비정상 상태의 출력</a:t>
            </a:r>
            <a:r>
              <a:rPr lang="ko-KR" altLang="en-US" sz="1600" dirty="0" smtClean="0"/>
              <a:t>이므로 </a:t>
            </a:r>
            <a:r>
              <a:rPr lang="en-US" altLang="ko-KR" sz="1600" dirty="0" smtClean="0"/>
              <a:t>System</a:t>
            </a:r>
            <a:r>
              <a:rPr lang="ko-KR" altLang="en-US" sz="1600" dirty="0" smtClean="0"/>
              <a:t>클래스의 </a:t>
            </a:r>
            <a:r>
              <a:rPr lang="en-US" altLang="ko-KR" sz="1600" b="1" dirty="0" smtClean="0"/>
              <a:t>err</a:t>
            </a:r>
            <a:r>
              <a:rPr lang="ko-KR" altLang="en-US" sz="1600" dirty="0" smtClean="0"/>
              <a:t>필드를 사용하여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출력한다</a:t>
            </a:r>
            <a:r>
              <a:rPr lang="en-US" altLang="ko-KR" sz="1600" dirty="0" smtClean="0"/>
              <a:t>. </a:t>
            </a:r>
            <a:r>
              <a:rPr lang="en-US" altLang="ko-KR" sz="1600" dirty="0" smtClean="0"/>
              <a:t> =&gt; </a:t>
            </a:r>
            <a:r>
              <a:rPr lang="en-US" altLang="ko-KR" sz="1600" dirty="0" err="1" smtClean="0"/>
              <a:t>System.err.println</a:t>
            </a:r>
            <a:r>
              <a:rPr lang="en-US" altLang="ko-KR" sz="1600" dirty="0" smtClean="0"/>
              <a:t>( );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1.</a:t>
            </a:r>
            <a:r>
              <a:rPr lang="ko-KR" altLang="en-US" sz="1600" dirty="0" smtClean="0"/>
              <a:t>간단한 메시지의 출력</a:t>
            </a:r>
            <a:r>
              <a:rPr lang="en-US" altLang="ko-KR" sz="1600" dirty="0" smtClean="0"/>
              <a:t>) – </a:t>
            </a:r>
            <a:r>
              <a:rPr lang="ko-KR" altLang="en-US" sz="1600" dirty="0" smtClean="0"/>
              <a:t>모든 예외처리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클래스에서 사용가능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String </a:t>
            </a:r>
            <a:r>
              <a:rPr lang="en-US" altLang="ko-KR" sz="1600" dirty="0" err="1" smtClean="0"/>
              <a:t>msg</a:t>
            </a:r>
            <a:r>
              <a:rPr lang="en-US" altLang="ko-KR" sz="1600" dirty="0" smtClean="0"/>
              <a:t>=</a:t>
            </a:r>
            <a:r>
              <a:rPr lang="ko-KR" altLang="en-US" sz="1600" dirty="0" err="1" smtClean="0"/>
              <a:t>예외처리객체명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getMessage</a:t>
            </a:r>
            <a:r>
              <a:rPr lang="en-US" altLang="ko-KR" sz="1600" dirty="0" smtClean="0"/>
              <a:t>()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2.</a:t>
            </a:r>
            <a:r>
              <a:rPr lang="ko-KR" altLang="en-US" sz="1600" dirty="0" smtClean="0"/>
              <a:t>예외처리 클래스와 메시지 </a:t>
            </a:r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ko-KR" altLang="en-US" sz="1600" dirty="0" err="1" smtClean="0"/>
              <a:t>예외처리객체명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=&gt; </a:t>
            </a:r>
            <a:r>
              <a:rPr lang="ko-KR" altLang="en-US" sz="1600" dirty="0" err="1" smtClean="0"/>
              <a:t>예외처리객체명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toString</a:t>
            </a:r>
            <a:r>
              <a:rPr lang="en-US" altLang="ko-KR" sz="1600" dirty="0" smtClean="0"/>
              <a:t>()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3.</a:t>
            </a:r>
            <a:r>
              <a:rPr lang="ko-KR" altLang="en-US" sz="1600" dirty="0" smtClean="0"/>
              <a:t>자세한 예외 메시지</a:t>
            </a:r>
            <a:r>
              <a:rPr lang="en-US" altLang="ko-KR" sz="1600" dirty="0" smtClean="0"/>
              <a:t>) – </a:t>
            </a:r>
            <a:r>
              <a:rPr lang="ko-KR" altLang="en-US" sz="1600" dirty="0" smtClean="0"/>
              <a:t>예외발생라인 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예외와 관련된 모든 클래스를 추적하여 출력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예외처리객체명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printStackTrace</a:t>
            </a:r>
            <a:r>
              <a:rPr lang="en-US" altLang="ko-KR" sz="1600" dirty="0" smtClean="0"/>
              <a:t>(); //</a:t>
            </a:r>
            <a:r>
              <a:rPr lang="ko-KR" altLang="en-US" sz="1600" dirty="0" smtClean="0"/>
              <a:t>콘솔에 출력까지 </a:t>
            </a:r>
            <a:r>
              <a:rPr lang="ko-KR" altLang="en-US" sz="1600" dirty="0" smtClean="0"/>
              <a:t>해주는 </a:t>
            </a:r>
            <a:r>
              <a:rPr lang="en-US" altLang="ko-KR" sz="1600" dirty="0" smtClean="0"/>
              <a:t>method.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500042"/>
            <a:ext cx="4857784" cy="2085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폭발 2 4"/>
          <p:cNvSpPr/>
          <p:nvPr/>
        </p:nvSpPr>
        <p:spPr>
          <a:xfrm>
            <a:off x="2643174" y="571480"/>
            <a:ext cx="214314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757384" y="528638"/>
            <a:ext cx="1919145" cy="1776412"/>
          </a:xfrm>
          <a:custGeom>
            <a:avLst/>
            <a:gdLst>
              <a:gd name="connsiteX0" fmla="*/ 1919145 w 1919145"/>
              <a:gd name="connsiteY0" fmla="*/ 138112 h 1776412"/>
              <a:gd name="connsiteX1" fmla="*/ 1890570 w 1919145"/>
              <a:gd name="connsiteY1" fmla="*/ 119062 h 1776412"/>
              <a:gd name="connsiteX2" fmla="*/ 1876283 w 1919145"/>
              <a:gd name="connsiteY2" fmla="*/ 109537 h 1776412"/>
              <a:gd name="connsiteX3" fmla="*/ 1842945 w 1919145"/>
              <a:gd name="connsiteY3" fmla="*/ 95250 h 1776412"/>
              <a:gd name="connsiteX4" fmla="*/ 1828658 w 1919145"/>
              <a:gd name="connsiteY4" fmla="*/ 90487 h 1776412"/>
              <a:gd name="connsiteX5" fmla="*/ 1814370 w 1919145"/>
              <a:gd name="connsiteY5" fmla="*/ 80962 h 1776412"/>
              <a:gd name="connsiteX6" fmla="*/ 1785795 w 1919145"/>
              <a:gd name="connsiteY6" fmla="*/ 71437 h 1776412"/>
              <a:gd name="connsiteX7" fmla="*/ 1771508 w 1919145"/>
              <a:gd name="connsiteY7" fmla="*/ 66675 h 1776412"/>
              <a:gd name="connsiteX8" fmla="*/ 1752458 w 1919145"/>
              <a:gd name="connsiteY8" fmla="*/ 57150 h 1776412"/>
              <a:gd name="connsiteX9" fmla="*/ 1738170 w 1919145"/>
              <a:gd name="connsiteY9" fmla="*/ 47625 h 1776412"/>
              <a:gd name="connsiteX10" fmla="*/ 1700070 w 1919145"/>
              <a:gd name="connsiteY10" fmla="*/ 38100 h 1776412"/>
              <a:gd name="connsiteX11" fmla="*/ 1638158 w 1919145"/>
              <a:gd name="connsiteY11" fmla="*/ 23812 h 1776412"/>
              <a:gd name="connsiteX12" fmla="*/ 1495283 w 1919145"/>
              <a:gd name="connsiteY12" fmla="*/ 14287 h 1776412"/>
              <a:gd name="connsiteX13" fmla="*/ 1471470 w 1919145"/>
              <a:gd name="connsiteY13" fmla="*/ 9525 h 1776412"/>
              <a:gd name="connsiteX14" fmla="*/ 1404795 w 1919145"/>
              <a:gd name="connsiteY14" fmla="*/ 0 h 1776412"/>
              <a:gd name="connsiteX15" fmla="*/ 1023795 w 1919145"/>
              <a:gd name="connsiteY15" fmla="*/ 4762 h 1776412"/>
              <a:gd name="connsiteX16" fmla="*/ 1009508 w 1919145"/>
              <a:gd name="connsiteY16" fmla="*/ 9525 h 1776412"/>
              <a:gd name="connsiteX17" fmla="*/ 957120 w 1919145"/>
              <a:gd name="connsiteY17" fmla="*/ 14287 h 1776412"/>
              <a:gd name="connsiteX18" fmla="*/ 904733 w 1919145"/>
              <a:gd name="connsiteY18" fmla="*/ 23812 h 1776412"/>
              <a:gd name="connsiteX19" fmla="*/ 871395 w 1919145"/>
              <a:gd name="connsiteY19" fmla="*/ 28575 h 1776412"/>
              <a:gd name="connsiteX20" fmla="*/ 819008 w 1919145"/>
              <a:gd name="connsiteY20" fmla="*/ 38100 h 1776412"/>
              <a:gd name="connsiteX21" fmla="*/ 733283 w 1919145"/>
              <a:gd name="connsiteY21" fmla="*/ 47625 h 1776412"/>
              <a:gd name="connsiteX22" fmla="*/ 676133 w 1919145"/>
              <a:gd name="connsiteY22" fmla="*/ 57150 h 1776412"/>
              <a:gd name="connsiteX23" fmla="*/ 647558 w 1919145"/>
              <a:gd name="connsiteY23" fmla="*/ 61912 h 1776412"/>
              <a:gd name="connsiteX24" fmla="*/ 604695 w 1919145"/>
              <a:gd name="connsiteY24" fmla="*/ 66675 h 1776412"/>
              <a:gd name="connsiteX25" fmla="*/ 585645 w 1919145"/>
              <a:gd name="connsiteY25" fmla="*/ 71437 h 1776412"/>
              <a:gd name="connsiteX26" fmla="*/ 542783 w 1919145"/>
              <a:gd name="connsiteY26" fmla="*/ 80962 h 1776412"/>
              <a:gd name="connsiteX27" fmla="*/ 518970 w 1919145"/>
              <a:gd name="connsiteY27" fmla="*/ 95250 h 1776412"/>
              <a:gd name="connsiteX28" fmla="*/ 471345 w 1919145"/>
              <a:gd name="connsiteY28" fmla="*/ 100012 h 1776412"/>
              <a:gd name="connsiteX29" fmla="*/ 457058 w 1919145"/>
              <a:gd name="connsiteY29" fmla="*/ 109537 h 1776412"/>
              <a:gd name="connsiteX30" fmla="*/ 409433 w 1919145"/>
              <a:gd name="connsiteY30" fmla="*/ 119062 h 1776412"/>
              <a:gd name="connsiteX31" fmla="*/ 376095 w 1919145"/>
              <a:gd name="connsiteY31" fmla="*/ 138112 h 1776412"/>
              <a:gd name="connsiteX32" fmla="*/ 357045 w 1919145"/>
              <a:gd name="connsiteY32" fmla="*/ 142875 h 1776412"/>
              <a:gd name="connsiteX33" fmla="*/ 314183 w 1919145"/>
              <a:gd name="connsiteY33" fmla="*/ 161925 h 1776412"/>
              <a:gd name="connsiteX34" fmla="*/ 299895 w 1919145"/>
              <a:gd name="connsiteY34" fmla="*/ 166687 h 1776412"/>
              <a:gd name="connsiteX35" fmla="*/ 271320 w 1919145"/>
              <a:gd name="connsiteY35" fmla="*/ 185737 h 1776412"/>
              <a:gd name="connsiteX36" fmla="*/ 223695 w 1919145"/>
              <a:gd name="connsiteY36" fmla="*/ 233362 h 1776412"/>
              <a:gd name="connsiteX37" fmla="*/ 195120 w 1919145"/>
              <a:gd name="connsiteY37" fmla="*/ 261937 h 1776412"/>
              <a:gd name="connsiteX38" fmla="*/ 180833 w 1919145"/>
              <a:gd name="connsiteY38" fmla="*/ 276225 h 1776412"/>
              <a:gd name="connsiteX39" fmla="*/ 137970 w 1919145"/>
              <a:gd name="connsiteY39" fmla="*/ 328612 h 1776412"/>
              <a:gd name="connsiteX40" fmla="*/ 128445 w 1919145"/>
              <a:gd name="connsiteY40" fmla="*/ 347662 h 1776412"/>
              <a:gd name="connsiteX41" fmla="*/ 114158 w 1919145"/>
              <a:gd name="connsiteY41" fmla="*/ 361950 h 1776412"/>
              <a:gd name="connsiteX42" fmla="*/ 109395 w 1919145"/>
              <a:gd name="connsiteY42" fmla="*/ 376237 h 1776412"/>
              <a:gd name="connsiteX43" fmla="*/ 99870 w 1919145"/>
              <a:gd name="connsiteY43" fmla="*/ 390525 h 1776412"/>
              <a:gd name="connsiteX44" fmla="*/ 90345 w 1919145"/>
              <a:gd name="connsiteY44" fmla="*/ 409575 h 1776412"/>
              <a:gd name="connsiteX45" fmla="*/ 71295 w 1919145"/>
              <a:gd name="connsiteY45" fmla="*/ 438150 h 1776412"/>
              <a:gd name="connsiteX46" fmla="*/ 61770 w 1919145"/>
              <a:gd name="connsiteY46" fmla="*/ 471487 h 1776412"/>
              <a:gd name="connsiteX47" fmla="*/ 52245 w 1919145"/>
              <a:gd name="connsiteY47" fmla="*/ 500062 h 1776412"/>
              <a:gd name="connsiteX48" fmla="*/ 47483 w 1919145"/>
              <a:gd name="connsiteY48" fmla="*/ 528637 h 1776412"/>
              <a:gd name="connsiteX49" fmla="*/ 37958 w 1919145"/>
              <a:gd name="connsiteY49" fmla="*/ 547687 h 1776412"/>
              <a:gd name="connsiteX50" fmla="*/ 23670 w 1919145"/>
              <a:gd name="connsiteY50" fmla="*/ 595312 h 1776412"/>
              <a:gd name="connsiteX51" fmla="*/ 18908 w 1919145"/>
              <a:gd name="connsiteY51" fmla="*/ 619125 h 1776412"/>
              <a:gd name="connsiteX52" fmla="*/ 14145 w 1919145"/>
              <a:gd name="connsiteY52" fmla="*/ 681037 h 1776412"/>
              <a:gd name="connsiteX53" fmla="*/ 4620 w 1919145"/>
              <a:gd name="connsiteY53" fmla="*/ 709612 h 1776412"/>
              <a:gd name="connsiteX54" fmla="*/ 14145 w 1919145"/>
              <a:gd name="connsiteY54" fmla="*/ 881062 h 1776412"/>
              <a:gd name="connsiteX55" fmla="*/ 18908 w 1919145"/>
              <a:gd name="connsiteY55" fmla="*/ 900112 h 1776412"/>
              <a:gd name="connsiteX56" fmla="*/ 28433 w 1919145"/>
              <a:gd name="connsiteY56" fmla="*/ 928687 h 1776412"/>
              <a:gd name="connsiteX57" fmla="*/ 37958 w 1919145"/>
              <a:gd name="connsiteY57" fmla="*/ 942975 h 1776412"/>
              <a:gd name="connsiteX58" fmla="*/ 57008 w 1919145"/>
              <a:gd name="connsiteY58" fmla="*/ 976312 h 1776412"/>
              <a:gd name="connsiteX59" fmla="*/ 66533 w 1919145"/>
              <a:gd name="connsiteY59" fmla="*/ 995362 h 1776412"/>
              <a:gd name="connsiteX60" fmla="*/ 109395 w 1919145"/>
              <a:gd name="connsiteY60" fmla="*/ 1033462 h 1776412"/>
              <a:gd name="connsiteX61" fmla="*/ 128445 w 1919145"/>
              <a:gd name="connsiteY61" fmla="*/ 1042987 h 1776412"/>
              <a:gd name="connsiteX62" fmla="*/ 142733 w 1919145"/>
              <a:gd name="connsiteY62" fmla="*/ 1047750 h 1776412"/>
              <a:gd name="connsiteX63" fmla="*/ 190358 w 1919145"/>
              <a:gd name="connsiteY63" fmla="*/ 1081087 h 1776412"/>
              <a:gd name="connsiteX64" fmla="*/ 214170 w 1919145"/>
              <a:gd name="connsiteY64" fmla="*/ 1095375 h 1776412"/>
              <a:gd name="connsiteX65" fmla="*/ 242745 w 1919145"/>
              <a:gd name="connsiteY65" fmla="*/ 1114425 h 1776412"/>
              <a:gd name="connsiteX66" fmla="*/ 257033 w 1919145"/>
              <a:gd name="connsiteY66" fmla="*/ 1123950 h 1776412"/>
              <a:gd name="connsiteX67" fmla="*/ 271320 w 1919145"/>
              <a:gd name="connsiteY67" fmla="*/ 1133475 h 1776412"/>
              <a:gd name="connsiteX68" fmla="*/ 280845 w 1919145"/>
              <a:gd name="connsiteY68" fmla="*/ 1147762 h 1776412"/>
              <a:gd name="connsiteX69" fmla="*/ 314183 w 1919145"/>
              <a:gd name="connsiteY69" fmla="*/ 1157287 h 1776412"/>
              <a:gd name="connsiteX70" fmla="*/ 309420 w 1919145"/>
              <a:gd name="connsiteY70" fmla="*/ 1323975 h 1776412"/>
              <a:gd name="connsiteX71" fmla="*/ 323708 w 1919145"/>
              <a:gd name="connsiteY71" fmla="*/ 1433512 h 1776412"/>
              <a:gd name="connsiteX72" fmla="*/ 328470 w 1919145"/>
              <a:gd name="connsiteY72" fmla="*/ 1500187 h 1776412"/>
              <a:gd name="connsiteX73" fmla="*/ 337995 w 1919145"/>
              <a:gd name="connsiteY73" fmla="*/ 1604962 h 1776412"/>
              <a:gd name="connsiteX74" fmla="*/ 352283 w 1919145"/>
              <a:gd name="connsiteY74" fmla="*/ 1762125 h 1776412"/>
              <a:gd name="connsiteX75" fmla="*/ 357045 w 1919145"/>
              <a:gd name="connsiteY75" fmla="*/ 1776412 h 1776412"/>
              <a:gd name="connsiteX76" fmla="*/ 366570 w 1919145"/>
              <a:gd name="connsiteY76" fmla="*/ 1752600 h 17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919145" h="1776412">
                <a:moveTo>
                  <a:pt x="1919145" y="138112"/>
                </a:moveTo>
                <a:lnTo>
                  <a:pt x="1890570" y="119062"/>
                </a:lnTo>
                <a:cubicBezTo>
                  <a:pt x="1885808" y="115887"/>
                  <a:pt x="1881713" y="111347"/>
                  <a:pt x="1876283" y="109537"/>
                </a:cubicBezTo>
                <a:cubicBezTo>
                  <a:pt x="1842788" y="98374"/>
                  <a:pt x="1884122" y="112898"/>
                  <a:pt x="1842945" y="95250"/>
                </a:cubicBezTo>
                <a:cubicBezTo>
                  <a:pt x="1838331" y="93272"/>
                  <a:pt x="1833148" y="92732"/>
                  <a:pt x="1828658" y="90487"/>
                </a:cubicBezTo>
                <a:cubicBezTo>
                  <a:pt x="1823538" y="87927"/>
                  <a:pt x="1819601" y="83287"/>
                  <a:pt x="1814370" y="80962"/>
                </a:cubicBezTo>
                <a:cubicBezTo>
                  <a:pt x="1805195" y="76884"/>
                  <a:pt x="1795320" y="74612"/>
                  <a:pt x="1785795" y="71437"/>
                </a:cubicBezTo>
                <a:cubicBezTo>
                  <a:pt x="1781033" y="69850"/>
                  <a:pt x="1775998" y="68920"/>
                  <a:pt x="1771508" y="66675"/>
                </a:cubicBezTo>
                <a:cubicBezTo>
                  <a:pt x="1765158" y="63500"/>
                  <a:pt x="1758622" y="60672"/>
                  <a:pt x="1752458" y="57150"/>
                </a:cubicBezTo>
                <a:cubicBezTo>
                  <a:pt x="1747488" y="54310"/>
                  <a:pt x="1743549" y="49581"/>
                  <a:pt x="1738170" y="47625"/>
                </a:cubicBezTo>
                <a:cubicBezTo>
                  <a:pt x="1725867" y="43151"/>
                  <a:pt x="1712489" y="42240"/>
                  <a:pt x="1700070" y="38100"/>
                </a:cubicBezTo>
                <a:cubicBezTo>
                  <a:pt x="1676290" y="30172"/>
                  <a:pt x="1671791" y="28016"/>
                  <a:pt x="1638158" y="23812"/>
                </a:cubicBezTo>
                <a:cubicBezTo>
                  <a:pt x="1565367" y="14714"/>
                  <a:pt x="1612844" y="19631"/>
                  <a:pt x="1495283" y="14287"/>
                </a:cubicBezTo>
                <a:cubicBezTo>
                  <a:pt x="1487345" y="12700"/>
                  <a:pt x="1479466" y="10787"/>
                  <a:pt x="1471470" y="9525"/>
                </a:cubicBezTo>
                <a:cubicBezTo>
                  <a:pt x="1449294" y="6024"/>
                  <a:pt x="1404795" y="0"/>
                  <a:pt x="1404795" y="0"/>
                </a:cubicBezTo>
                <a:lnTo>
                  <a:pt x="1023795" y="4762"/>
                </a:lnTo>
                <a:cubicBezTo>
                  <a:pt x="1018776" y="4883"/>
                  <a:pt x="1014478" y="8815"/>
                  <a:pt x="1009508" y="9525"/>
                </a:cubicBezTo>
                <a:cubicBezTo>
                  <a:pt x="992150" y="12005"/>
                  <a:pt x="974583" y="12700"/>
                  <a:pt x="957120" y="14287"/>
                </a:cubicBezTo>
                <a:cubicBezTo>
                  <a:pt x="932336" y="19244"/>
                  <a:pt x="931156" y="19747"/>
                  <a:pt x="904733" y="23812"/>
                </a:cubicBezTo>
                <a:cubicBezTo>
                  <a:pt x="893638" y="25519"/>
                  <a:pt x="882468" y="26729"/>
                  <a:pt x="871395" y="28575"/>
                </a:cubicBezTo>
                <a:cubicBezTo>
                  <a:pt x="853888" y="31493"/>
                  <a:pt x="836539" y="35332"/>
                  <a:pt x="819008" y="38100"/>
                </a:cubicBezTo>
                <a:cubicBezTo>
                  <a:pt x="765726" y="46513"/>
                  <a:pt x="792834" y="39504"/>
                  <a:pt x="733283" y="47625"/>
                </a:cubicBezTo>
                <a:cubicBezTo>
                  <a:pt x="714147" y="50235"/>
                  <a:pt x="695183" y="53975"/>
                  <a:pt x="676133" y="57150"/>
                </a:cubicBezTo>
                <a:cubicBezTo>
                  <a:pt x="666608" y="58737"/>
                  <a:pt x="657155" y="60846"/>
                  <a:pt x="647558" y="61912"/>
                </a:cubicBezTo>
                <a:lnTo>
                  <a:pt x="604695" y="66675"/>
                </a:lnTo>
                <a:cubicBezTo>
                  <a:pt x="598345" y="68262"/>
                  <a:pt x="592063" y="70153"/>
                  <a:pt x="585645" y="71437"/>
                </a:cubicBezTo>
                <a:cubicBezTo>
                  <a:pt x="573457" y="73875"/>
                  <a:pt x="555138" y="74784"/>
                  <a:pt x="542783" y="80962"/>
                </a:cubicBezTo>
                <a:cubicBezTo>
                  <a:pt x="534503" y="85102"/>
                  <a:pt x="527914" y="92865"/>
                  <a:pt x="518970" y="95250"/>
                </a:cubicBezTo>
                <a:cubicBezTo>
                  <a:pt x="503555" y="99361"/>
                  <a:pt x="487220" y="98425"/>
                  <a:pt x="471345" y="100012"/>
                </a:cubicBezTo>
                <a:cubicBezTo>
                  <a:pt x="466583" y="103187"/>
                  <a:pt x="462319" y="107282"/>
                  <a:pt x="457058" y="109537"/>
                </a:cubicBezTo>
                <a:cubicBezTo>
                  <a:pt x="448013" y="113414"/>
                  <a:pt x="415885" y="117987"/>
                  <a:pt x="409433" y="119062"/>
                </a:cubicBezTo>
                <a:cubicBezTo>
                  <a:pt x="397589" y="126957"/>
                  <a:pt x="389906" y="132933"/>
                  <a:pt x="376095" y="138112"/>
                </a:cubicBezTo>
                <a:cubicBezTo>
                  <a:pt x="369966" y="140410"/>
                  <a:pt x="363255" y="140805"/>
                  <a:pt x="357045" y="142875"/>
                </a:cubicBezTo>
                <a:cubicBezTo>
                  <a:pt x="323804" y="153956"/>
                  <a:pt x="343236" y="149474"/>
                  <a:pt x="314183" y="161925"/>
                </a:cubicBezTo>
                <a:cubicBezTo>
                  <a:pt x="309569" y="163902"/>
                  <a:pt x="304658" y="165100"/>
                  <a:pt x="299895" y="166687"/>
                </a:cubicBezTo>
                <a:cubicBezTo>
                  <a:pt x="290370" y="173037"/>
                  <a:pt x="279415" y="177642"/>
                  <a:pt x="271320" y="185737"/>
                </a:cubicBezTo>
                <a:lnTo>
                  <a:pt x="223695" y="233362"/>
                </a:lnTo>
                <a:lnTo>
                  <a:pt x="195120" y="261937"/>
                </a:lnTo>
                <a:cubicBezTo>
                  <a:pt x="190357" y="266700"/>
                  <a:pt x="184569" y="270621"/>
                  <a:pt x="180833" y="276225"/>
                </a:cubicBezTo>
                <a:cubicBezTo>
                  <a:pt x="155556" y="314140"/>
                  <a:pt x="169878" y="296705"/>
                  <a:pt x="137970" y="328612"/>
                </a:cubicBezTo>
                <a:cubicBezTo>
                  <a:pt x="134795" y="334962"/>
                  <a:pt x="132571" y="341885"/>
                  <a:pt x="128445" y="347662"/>
                </a:cubicBezTo>
                <a:cubicBezTo>
                  <a:pt x="124530" y="353143"/>
                  <a:pt x="117894" y="356346"/>
                  <a:pt x="114158" y="361950"/>
                </a:cubicBezTo>
                <a:cubicBezTo>
                  <a:pt x="111373" y="366127"/>
                  <a:pt x="111640" y="371747"/>
                  <a:pt x="109395" y="376237"/>
                </a:cubicBezTo>
                <a:cubicBezTo>
                  <a:pt x="106835" y="381357"/>
                  <a:pt x="102710" y="385555"/>
                  <a:pt x="99870" y="390525"/>
                </a:cubicBezTo>
                <a:cubicBezTo>
                  <a:pt x="96348" y="396689"/>
                  <a:pt x="93998" y="403487"/>
                  <a:pt x="90345" y="409575"/>
                </a:cubicBezTo>
                <a:cubicBezTo>
                  <a:pt x="84455" y="419391"/>
                  <a:pt x="71295" y="438150"/>
                  <a:pt x="71295" y="438150"/>
                </a:cubicBezTo>
                <a:cubicBezTo>
                  <a:pt x="68120" y="449262"/>
                  <a:pt x="65169" y="460441"/>
                  <a:pt x="61770" y="471487"/>
                </a:cubicBezTo>
                <a:cubicBezTo>
                  <a:pt x="58817" y="481083"/>
                  <a:pt x="52245" y="500062"/>
                  <a:pt x="52245" y="500062"/>
                </a:cubicBezTo>
                <a:cubicBezTo>
                  <a:pt x="50658" y="509587"/>
                  <a:pt x="50258" y="519388"/>
                  <a:pt x="47483" y="528637"/>
                </a:cubicBezTo>
                <a:cubicBezTo>
                  <a:pt x="45443" y="535437"/>
                  <a:pt x="39998" y="540887"/>
                  <a:pt x="37958" y="547687"/>
                </a:cubicBezTo>
                <a:cubicBezTo>
                  <a:pt x="20168" y="606983"/>
                  <a:pt x="46233" y="550187"/>
                  <a:pt x="23670" y="595312"/>
                </a:cubicBezTo>
                <a:cubicBezTo>
                  <a:pt x="22083" y="603250"/>
                  <a:pt x="19802" y="611080"/>
                  <a:pt x="18908" y="619125"/>
                </a:cubicBezTo>
                <a:cubicBezTo>
                  <a:pt x="16622" y="639697"/>
                  <a:pt x="17373" y="660592"/>
                  <a:pt x="14145" y="681037"/>
                </a:cubicBezTo>
                <a:cubicBezTo>
                  <a:pt x="12579" y="690954"/>
                  <a:pt x="4620" y="709612"/>
                  <a:pt x="4620" y="709612"/>
                </a:cubicBezTo>
                <a:cubicBezTo>
                  <a:pt x="7988" y="813994"/>
                  <a:pt x="0" y="817409"/>
                  <a:pt x="14145" y="881062"/>
                </a:cubicBezTo>
                <a:cubicBezTo>
                  <a:pt x="15565" y="887452"/>
                  <a:pt x="17027" y="893843"/>
                  <a:pt x="18908" y="900112"/>
                </a:cubicBezTo>
                <a:cubicBezTo>
                  <a:pt x="21793" y="909729"/>
                  <a:pt x="22864" y="920333"/>
                  <a:pt x="28433" y="928687"/>
                </a:cubicBezTo>
                <a:lnTo>
                  <a:pt x="37958" y="942975"/>
                </a:lnTo>
                <a:cubicBezTo>
                  <a:pt x="47314" y="971044"/>
                  <a:pt x="36413" y="943361"/>
                  <a:pt x="57008" y="976312"/>
                </a:cubicBezTo>
                <a:cubicBezTo>
                  <a:pt x="60771" y="982332"/>
                  <a:pt x="62098" y="989818"/>
                  <a:pt x="66533" y="995362"/>
                </a:cubicBezTo>
                <a:cubicBezTo>
                  <a:pt x="78714" y="1010588"/>
                  <a:pt x="92586" y="1023857"/>
                  <a:pt x="109395" y="1033462"/>
                </a:cubicBezTo>
                <a:cubicBezTo>
                  <a:pt x="115559" y="1036984"/>
                  <a:pt x="121920" y="1040190"/>
                  <a:pt x="128445" y="1042987"/>
                </a:cubicBezTo>
                <a:cubicBezTo>
                  <a:pt x="133059" y="1044965"/>
                  <a:pt x="138344" y="1045312"/>
                  <a:pt x="142733" y="1047750"/>
                </a:cubicBezTo>
                <a:cubicBezTo>
                  <a:pt x="173235" y="1064695"/>
                  <a:pt x="165393" y="1064444"/>
                  <a:pt x="190358" y="1081087"/>
                </a:cubicBezTo>
                <a:cubicBezTo>
                  <a:pt x="198060" y="1086222"/>
                  <a:pt x="206361" y="1090405"/>
                  <a:pt x="214170" y="1095375"/>
                </a:cubicBezTo>
                <a:cubicBezTo>
                  <a:pt x="223828" y="1101521"/>
                  <a:pt x="233220" y="1108075"/>
                  <a:pt x="242745" y="1114425"/>
                </a:cubicBezTo>
                <a:lnTo>
                  <a:pt x="257033" y="1123950"/>
                </a:lnTo>
                <a:lnTo>
                  <a:pt x="271320" y="1133475"/>
                </a:lnTo>
                <a:cubicBezTo>
                  <a:pt x="274495" y="1138237"/>
                  <a:pt x="276376" y="1144186"/>
                  <a:pt x="280845" y="1147762"/>
                </a:cubicBezTo>
                <a:cubicBezTo>
                  <a:pt x="283952" y="1150248"/>
                  <a:pt x="312935" y="1156975"/>
                  <a:pt x="314183" y="1157287"/>
                </a:cubicBezTo>
                <a:cubicBezTo>
                  <a:pt x="276900" y="1213214"/>
                  <a:pt x="300631" y="1171626"/>
                  <a:pt x="309420" y="1323975"/>
                </a:cubicBezTo>
                <a:cubicBezTo>
                  <a:pt x="314316" y="1408836"/>
                  <a:pt x="309660" y="1391375"/>
                  <a:pt x="323708" y="1433512"/>
                </a:cubicBezTo>
                <a:cubicBezTo>
                  <a:pt x="325295" y="1455737"/>
                  <a:pt x="326620" y="1477982"/>
                  <a:pt x="328470" y="1500187"/>
                </a:cubicBezTo>
                <a:cubicBezTo>
                  <a:pt x="331382" y="1535135"/>
                  <a:pt x="335554" y="1569978"/>
                  <a:pt x="337995" y="1604962"/>
                </a:cubicBezTo>
                <a:cubicBezTo>
                  <a:pt x="340151" y="1635865"/>
                  <a:pt x="339311" y="1723207"/>
                  <a:pt x="352283" y="1762125"/>
                </a:cubicBezTo>
                <a:lnTo>
                  <a:pt x="357045" y="1776412"/>
                </a:lnTo>
                <a:lnTo>
                  <a:pt x="366570" y="1752600"/>
                </a:ln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71736" y="285728"/>
            <a:ext cx="2621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예외가발생하면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코드의 실행을 멈추고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71406" y="1685828"/>
            <a:ext cx="113685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catch</a:t>
            </a:r>
            <a:r>
              <a:rPr lang="ko-KR" altLang="en-US" sz="1100" dirty="0" smtClean="0"/>
              <a:t>로 이동</a:t>
            </a:r>
            <a:endParaRPr lang="en-US" altLang="ko-KR" sz="1100" dirty="0" smtClean="0"/>
          </a:p>
          <a:p>
            <a:r>
              <a:rPr lang="ko-KR" altLang="en-US" sz="1100" dirty="0" smtClean="0"/>
              <a:t>하여 </a:t>
            </a:r>
            <a:r>
              <a:rPr lang="en-US" altLang="ko-KR" sz="1100" dirty="0" smtClean="0"/>
              <a:t>catch</a:t>
            </a:r>
            <a:r>
              <a:rPr lang="ko-KR" altLang="en-US" sz="1100" dirty="0" smtClean="0"/>
              <a:t>안의</a:t>
            </a:r>
            <a:endParaRPr lang="en-US" altLang="ko-KR" sz="1100" dirty="0" smtClean="0"/>
          </a:p>
          <a:p>
            <a:r>
              <a:rPr lang="ko-KR" altLang="en-US" sz="1100" dirty="0" smtClean="0"/>
              <a:t>코드를 실행 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214282" y="2857496"/>
            <a:ext cx="8178777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*multi catch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예외 발생 예상 코드가 </a:t>
            </a:r>
            <a:r>
              <a:rPr lang="en-US" altLang="ko-KR" sz="1600" dirty="0" err="1" smtClean="0"/>
              <a:t>try~catch</a:t>
            </a:r>
            <a:r>
              <a:rPr lang="ko-KR" altLang="en-US" sz="1600" dirty="0" smtClean="0"/>
              <a:t>내 여러 개 가 있을 때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catch</a:t>
            </a:r>
            <a:r>
              <a:rPr lang="ko-KR" altLang="en-US" sz="1600" dirty="0" smtClean="0"/>
              <a:t>를 여러 개 정의하는 것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try{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예외발생예상코드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}catch(</a:t>
            </a:r>
            <a:r>
              <a:rPr lang="ko-KR" altLang="en-US" sz="1600" dirty="0" smtClean="0"/>
              <a:t>예외처리클래스 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){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}catch(</a:t>
            </a:r>
            <a:r>
              <a:rPr lang="ko-KR" altLang="en-US" sz="1600" dirty="0" smtClean="0"/>
              <a:t>예외처리클래스 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</a:p>
          <a:p>
            <a:r>
              <a:rPr lang="en-US" altLang="ko-KR" sz="1600" dirty="0" smtClean="0"/>
              <a:t>  }finally{</a:t>
            </a:r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반드시 실행되어야 할 코드</a:t>
            </a:r>
            <a:endParaRPr lang="en-US" altLang="ko-KR" sz="1600" dirty="0"/>
          </a:p>
          <a:p>
            <a:r>
              <a:rPr lang="en-US" altLang="ko-KR" sz="1600" dirty="0" smtClean="0"/>
              <a:t>  }</a:t>
            </a:r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1" name="폭발 2 10"/>
          <p:cNvSpPr/>
          <p:nvPr/>
        </p:nvSpPr>
        <p:spPr>
          <a:xfrm>
            <a:off x="500034" y="4357694"/>
            <a:ext cx="285752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57492" y="4500563"/>
            <a:ext cx="528296" cy="2133637"/>
          </a:xfrm>
          <a:custGeom>
            <a:avLst/>
            <a:gdLst>
              <a:gd name="connsiteX0" fmla="*/ 528296 w 528296"/>
              <a:gd name="connsiteY0" fmla="*/ 0 h 2133637"/>
              <a:gd name="connsiteX1" fmla="*/ 337796 w 528296"/>
              <a:gd name="connsiteY1" fmla="*/ 9525 h 2133637"/>
              <a:gd name="connsiteX2" fmla="*/ 323508 w 528296"/>
              <a:gd name="connsiteY2" fmla="*/ 19050 h 2133637"/>
              <a:gd name="connsiteX3" fmla="*/ 299696 w 528296"/>
              <a:gd name="connsiteY3" fmla="*/ 23812 h 2133637"/>
              <a:gd name="connsiteX4" fmla="*/ 252071 w 528296"/>
              <a:gd name="connsiteY4" fmla="*/ 57150 h 2133637"/>
              <a:gd name="connsiteX5" fmla="*/ 228258 w 528296"/>
              <a:gd name="connsiteY5" fmla="*/ 71437 h 2133637"/>
              <a:gd name="connsiteX6" fmla="*/ 213971 w 528296"/>
              <a:gd name="connsiteY6" fmla="*/ 85725 h 2133637"/>
              <a:gd name="connsiteX7" fmla="*/ 185396 w 528296"/>
              <a:gd name="connsiteY7" fmla="*/ 109537 h 2133637"/>
              <a:gd name="connsiteX8" fmla="*/ 142533 w 528296"/>
              <a:gd name="connsiteY8" fmla="*/ 157162 h 2133637"/>
              <a:gd name="connsiteX9" fmla="*/ 137771 w 528296"/>
              <a:gd name="connsiteY9" fmla="*/ 171450 h 2133637"/>
              <a:gd name="connsiteX10" fmla="*/ 113958 w 528296"/>
              <a:gd name="connsiteY10" fmla="*/ 209550 h 2133637"/>
              <a:gd name="connsiteX11" fmla="*/ 99671 w 528296"/>
              <a:gd name="connsiteY11" fmla="*/ 242887 h 2133637"/>
              <a:gd name="connsiteX12" fmla="*/ 85383 w 528296"/>
              <a:gd name="connsiteY12" fmla="*/ 280987 h 2133637"/>
              <a:gd name="connsiteX13" fmla="*/ 80621 w 528296"/>
              <a:gd name="connsiteY13" fmla="*/ 300037 h 2133637"/>
              <a:gd name="connsiteX14" fmla="*/ 75858 w 528296"/>
              <a:gd name="connsiteY14" fmla="*/ 314325 h 2133637"/>
              <a:gd name="connsiteX15" fmla="*/ 85383 w 528296"/>
              <a:gd name="connsiteY15" fmla="*/ 485775 h 2133637"/>
              <a:gd name="connsiteX16" fmla="*/ 94908 w 528296"/>
              <a:gd name="connsiteY16" fmla="*/ 519112 h 2133637"/>
              <a:gd name="connsiteX17" fmla="*/ 109196 w 528296"/>
              <a:gd name="connsiteY17" fmla="*/ 538162 h 2133637"/>
              <a:gd name="connsiteX18" fmla="*/ 118721 w 528296"/>
              <a:gd name="connsiteY18" fmla="*/ 552450 h 2133637"/>
              <a:gd name="connsiteX19" fmla="*/ 142533 w 528296"/>
              <a:gd name="connsiteY19" fmla="*/ 590550 h 2133637"/>
              <a:gd name="connsiteX20" fmla="*/ 171108 w 528296"/>
              <a:gd name="connsiteY20" fmla="*/ 614362 h 2133637"/>
              <a:gd name="connsiteX21" fmla="*/ 190158 w 528296"/>
              <a:gd name="connsiteY21" fmla="*/ 647700 h 2133637"/>
              <a:gd name="connsiteX22" fmla="*/ 223496 w 528296"/>
              <a:gd name="connsiteY22" fmla="*/ 676275 h 2133637"/>
              <a:gd name="connsiteX23" fmla="*/ 237783 w 528296"/>
              <a:gd name="connsiteY23" fmla="*/ 700087 h 2133637"/>
              <a:gd name="connsiteX24" fmla="*/ 256833 w 528296"/>
              <a:gd name="connsiteY24" fmla="*/ 709612 h 2133637"/>
              <a:gd name="connsiteX25" fmla="*/ 299696 w 528296"/>
              <a:gd name="connsiteY25" fmla="*/ 733425 h 2133637"/>
              <a:gd name="connsiteX26" fmla="*/ 313983 w 528296"/>
              <a:gd name="connsiteY26" fmla="*/ 738187 h 2133637"/>
              <a:gd name="connsiteX27" fmla="*/ 333033 w 528296"/>
              <a:gd name="connsiteY27" fmla="*/ 747712 h 2133637"/>
              <a:gd name="connsiteX28" fmla="*/ 347321 w 528296"/>
              <a:gd name="connsiteY28" fmla="*/ 752475 h 2133637"/>
              <a:gd name="connsiteX29" fmla="*/ 375896 w 528296"/>
              <a:gd name="connsiteY29" fmla="*/ 771525 h 2133637"/>
              <a:gd name="connsiteX30" fmla="*/ 390183 w 528296"/>
              <a:gd name="connsiteY30" fmla="*/ 790575 h 2133637"/>
              <a:gd name="connsiteX31" fmla="*/ 404471 w 528296"/>
              <a:gd name="connsiteY31" fmla="*/ 795337 h 2133637"/>
              <a:gd name="connsiteX32" fmla="*/ 409233 w 528296"/>
              <a:gd name="connsiteY32" fmla="*/ 814387 h 2133637"/>
              <a:gd name="connsiteX33" fmla="*/ 404471 w 528296"/>
              <a:gd name="connsiteY33" fmla="*/ 1123950 h 2133637"/>
              <a:gd name="connsiteX34" fmla="*/ 361608 w 528296"/>
              <a:gd name="connsiteY34" fmla="*/ 1128712 h 2133637"/>
              <a:gd name="connsiteX35" fmla="*/ 333033 w 528296"/>
              <a:gd name="connsiteY35" fmla="*/ 1138237 h 2133637"/>
              <a:gd name="connsiteX36" fmla="*/ 318746 w 528296"/>
              <a:gd name="connsiteY36" fmla="*/ 1143000 h 2133637"/>
              <a:gd name="connsiteX37" fmla="*/ 271121 w 528296"/>
              <a:gd name="connsiteY37" fmla="*/ 1171575 h 2133637"/>
              <a:gd name="connsiteX38" fmla="*/ 256833 w 528296"/>
              <a:gd name="connsiteY38" fmla="*/ 1176337 h 2133637"/>
              <a:gd name="connsiteX39" fmla="*/ 223496 w 528296"/>
              <a:gd name="connsiteY39" fmla="*/ 1200150 h 2133637"/>
              <a:gd name="connsiteX40" fmla="*/ 209208 w 528296"/>
              <a:gd name="connsiteY40" fmla="*/ 1214437 h 2133637"/>
              <a:gd name="connsiteX41" fmla="*/ 194921 w 528296"/>
              <a:gd name="connsiteY41" fmla="*/ 1219200 h 2133637"/>
              <a:gd name="connsiteX42" fmla="*/ 180633 w 528296"/>
              <a:gd name="connsiteY42" fmla="*/ 1228725 h 2133637"/>
              <a:gd name="connsiteX43" fmla="*/ 142533 w 528296"/>
              <a:gd name="connsiteY43" fmla="*/ 1262062 h 2133637"/>
              <a:gd name="connsiteX44" fmla="*/ 113958 w 528296"/>
              <a:gd name="connsiteY44" fmla="*/ 1300162 h 2133637"/>
              <a:gd name="connsiteX45" fmla="*/ 94908 w 528296"/>
              <a:gd name="connsiteY45" fmla="*/ 1328737 h 2133637"/>
              <a:gd name="connsiteX46" fmla="*/ 66333 w 528296"/>
              <a:gd name="connsiteY46" fmla="*/ 1400175 h 2133637"/>
              <a:gd name="connsiteX47" fmla="*/ 56808 w 528296"/>
              <a:gd name="connsiteY47" fmla="*/ 1414462 h 2133637"/>
              <a:gd name="connsiteX48" fmla="*/ 52046 w 528296"/>
              <a:gd name="connsiteY48" fmla="*/ 1428750 h 2133637"/>
              <a:gd name="connsiteX49" fmla="*/ 42521 w 528296"/>
              <a:gd name="connsiteY49" fmla="*/ 1447800 h 2133637"/>
              <a:gd name="connsiteX50" fmla="*/ 23471 w 528296"/>
              <a:gd name="connsiteY50" fmla="*/ 1509712 h 2133637"/>
              <a:gd name="connsiteX51" fmla="*/ 9183 w 528296"/>
              <a:gd name="connsiteY51" fmla="*/ 1552575 h 2133637"/>
              <a:gd name="connsiteX52" fmla="*/ 9183 w 528296"/>
              <a:gd name="connsiteY52" fmla="*/ 1643062 h 2133637"/>
              <a:gd name="connsiteX53" fmla="*/ 37758 w 528296"/>
              <a:gd name="connsiteY53" fmla="*/ 1685925 h 2133637"/>
              <a:gd name="connsiteX54" fmla="*/ 47283 w 528296"/>
              <a:gd name="connsiteY54" fmla="*/ 1700212 h 2133637"/>
              <a:gd name="connsiteX55" fmla="*/ 85383 w 528296"/>
              <a:gd name="connsiteY55" fmla="*/ 1733550 h 2133637"/>
              <a:gd name="connsiteX56" fmla="*/ 99671 w 528296"/>
              <a:gd name="connsiteY56" fmla="*/ 1738312 h 2133637"/>
              <a:gd name="connsiteX57" fmla="*/ 133008 w 528296"/>
              <a:gd name="connsiteY57" fmla="*/ 1757362 h 2133637"/>
              <a:gd name="connsiteX58" fmla="*/ 147296 w 528296"/>
              <a:gd name="connsiteY58" fmla="*/ 1762125 h 2133637"/>
              <a:gd name="connsiteX59" fmla="*/ 171108 w 528296"/>
              <a:gd name="connsiteY59" fmla="*/ 1771650 h 2133637"/>
              <a:gd name="connsiteX60" fmla="*/ 213971 w 528296"/>
              <a:gd name="connsiteY60" fmla="*/ 1776412 h 2133637"/>
              <a:gd name="connsiteX61" fmla="*/ 261596 w 528296"/>
              <a:gd name="connsiteY61" fmla="*/ 1790700 h 2133637"/>
              <a:gd name="connsiteX62" fmla="*/ 323508 w 528296"/>
              <a:gd name="connsiteY62" fmla="*/ 1804987 h 2133637"/>
              <a:gd name="connsiteX63" fmla="*/ 337796 w 528296"/>
              <a:gd name="connsiteY63" fmla="*/ 1809750 h 2133637"/>
              <a:gd name="connsiteX64" fmla="*/ 361608 w 528296"/>
              <a:gd name="connsiteY64" fmla="*/ 1814512 h 2133637"/>
              <a:gd name="connsiteX65" fmla="*/ 380658 w 528296"/>
              <a:gd name="connsiteY65" fmla="*/ 1819275 h 2133637"/>
              <a:gd name="connsiteX66" fmla="*/ 394946 w 528296"/>
              <a:gd name="connsiteY66" fmla="*/ 1828800 h 2133637"/>
              <a:gd name="connsiteX67" fmla="*/ 399708 w 528296"/>
              <a:gd name="connsiteY67" fmla="*/ 1962150 h 2133637"/>
              <a:gd name="connsiteX68" fmla="*/ 394946 w 528296"/>
              <a:gd name="connsiteY68" fmla="*/ 2000250 h 2133637"/>
              <a:gd name="connsiteX69" fmla="*/ 399708 w 528296"/>
              <a:gd name="connsiteY69" fmla="*/ 2090737 h 213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28296" h="2133637">
                <a:moveTo>
                  <a:pt x="528296" y="0"/>
                </a:moveTo>
                <a:cubicBezTo>
                  <a:pt x="464796" y="3175"/>
                  <a:pt x="401102" y="3636"/>
                  <a:pt x="337796" y="9525"/>
                </a:cubicBezTo>
                <a:cubicBezTo>
                  <a:pt x="332097" y="10055"/>
                  <a:pt x="328868" y="17040"/>
                  <a:pt x="323508" y="19050"/>
                </a:cubicBezTo>
                <a:cubicBezTo>
                  <a:pt x="315929" y="21892"/>
                  <a:pt x="307633" y="22225"/>
                  <a:pt x="299696" y="23812"/>
                </a:cubicBezTo>
                <a:cubicBezTo>
                  <a:pt x="283821" y="34925"/>
                  <a:pt x="268688" y="47181"/>
                  <a:pt x="252071" y="57150"/>
                </a:cubicBezTo>
                <a:cubicBezTo>
                  <a:pt x="244133" y="61912"/>
                  <a:pt x="235663" y="65883"/>
                  <a:pt x="228258" y="71437"/>
                </a:cubicBezTo>
                <a:cubicBezTo>
                  <a:pt x="222870" y="75478"/>
                  <a:pt x="219005" y="81250"/>
                  <a:pt x="213971" y="85725"/>
                </a:cubicBezTo>
                <a:cubicBezTo>
                  <a:pt x="204704" y="93962"/>
                  <a:pt x="194570" y="101197"/>
                  <a:pt x="185396" y="109537"/>
                </a:cubicBezTo>
                <a:cubicBezTo>
                  <a:pt x="162663" y="130203"/>
                  <a:pt x="161109" y="133943"/>
                  <a:pt x="142533" y="157162"/>
                </a:cubicBezTo>
                <a:cubicBezTo>
                  <a:pt x="140946" y="161925"/>
                  <a:pt x="140175" y="167043"/>
                  <a:pt x="137771" y="171450"/>
                </a:cubicBezTo>
                <a:cubicBezTo>
                  <a:pt x="130600" y="184598"/>
                  <a:pt x="119857" y="195784"/>
                  <a:pt x="113958" y="209550"/>
                </a:cubicBezTo>
                <a:cubicBezTo>
                  <a:pt x="109196" y="220662"/>
                  <a:pt x="103803" y="231525"/>
                  <a:pt x="99671" y="242887"/>
                </a:cubicBezTo>
                <a:cubicBezTo>
                  <a:pt x="82381" y="290435"/>
                  <a:pt x="109555" y="232642"/>
                  <a:pt x="85383" y="280987"/>
                </a:cubicBezTo>
                <a:cubicBezTo>
                  <a:pt x="83796" y="287337"/>
                  <a:pt x="82419" y="293743"/>
                  <a:pt x="80621" y="300037"/>
                </a:cubicBezTo>
                <a:cubicBezTo>
                  <a:pt x="79242" y="304864"/>
                  <a:pt x="75858" y="309305"/>
                  <a:pt x="75858" y="314325"/>
                </a:cubicBezTo>
                <a:cubicBezTo>
                  <a:pt x="75858" y="534295"/>
                  <a:pt x="64520" y="416229"/>
                  <a:pt x="85383" y="485775"/>
                </a:cubicBezTo>
                <a:cubicBezTo>
                  <a:pt x="88704" y="496845"/>
                  <a:pt x="90126" y="508591"/>
                  <a:pt x="94908" y="519112"/>
                </a:cubicBezTo>
                <a:cubicBezTo>
                  <a:pt x="98193" y="526338"/>
                  <a:pt x="104582" y="531703"/>
                  <a:pt x="109196" y="538162"/>
                </a:cubicBezTo>
                <a:cubicBezTo>
                  <a:pt x="112523" y="542820"/>
                  <a:pt x="115648" y="547621"/>
                  <a:pt x="118721" y="552450"/>
                </a:cubicBezTo>
                <a:cubicBezTo>
                  <a:pt x="126761" y="565085"/>
                  <a:pt x="130072" y="582243"/>
                  <a:pt x="142533" y="590550"/>
                </a:cubicBezTo>
                <a:cubicBezTo>
                  <a:pt x="162425" y="603811"/>
                  <a:pt x="152774" y="596028"/>
                  <a:pt x="171108" y="614362"/>
                </a:cubicBezTo>
                <a:cubicBezTo>
                  <a:pt x="176557" y="630708"/>
                  <a:pt x="175743" y="633285"/>
                  <a:pt x="190158" y="647700"/>
                </a:cubicBezTo>
                <a:cubicBezTo>
                  <a:pt x="222584" y="680126"/>
                  <a:pt x="183665" y="625063"/>
                  <a:pt x="223496" y="676275"/>
                </a:cubicBezTo>
                <a:cubicBezTo>
                  <a:pt x="229179" y="683582"/>
                  <a:pt x="231238" y="693542"/>
                  <a:pt x="237783" y="700087"/>
                </a:cubicBezTo>
                <a:cubicBezTo>
                  <a:pt x="242803" y="705107"/>
                  <a:pt x="250627" y="706164"/>
                  <a:pt x="256833" y="709612"/>
                </a:cubicBezTo>
                <a:cubicBezTo>
                  <a:pt x="277154" y="720902"/>
                  <a:pt x="279713" y="724861"/>
                  <a:pt x="299696" y="733425"/>
                </a:cubicBezTo>
                <a:cubicBezTo>
                  <a:pt x="304310" y="735402"/>
                  <a:pt x="309369" y="736210"/>
                  <a:pt x="313983" y="738187"/>
                </a:cubicBezTo>
                <a:cubicBezTo>
                  <a:pt x="320509" y="740984"/>
                  <a:pt x="326508" y="744915"/>
                  <a:pt x="333033" y="747712"/>
                </a:cubicBezTo>
                <a:cubicBezTo>
                  <a:pt x="337647" y="749690"/>
                  <a:pt x="342932" y="750037"/>
                  <a:pt x="347321" y="752475"/>
                </a:cubicBezTo>
                <a:cubicBezTo>
                  <a:pt x="357328" y="758034"/>
                  <a:pt x="375896" y="771525"/>
                  <a:pt x="375896" y="771525"/>
                </a:cubicBezTo>
                <a:cubicBezTo>
                  <a:pt x="380658" y="777875"/>
                  <a:pt x="384085" y="785494"/>
                  <a:pt x="390183" y="790575"/>
                </a:cubicBezTo>
                <a:cubicBezTo>
                  <a:pt x="394040" y="793789"/>
                  <a:pt x="401335" y="791417"/>
                  <a:pt x="404471" y="795337"/>
                </a:cubicBezTo>
                <a:cubicBezTo>
                  <a:pt x="408560" y="800448"/>
                  <a:pt x="407646" y="808037"/>
                  <a:pt x="409233" y="814387"/>
                </a:cubicBezTo>
                <a:cubicBezTo>
                  <a:pt x="407646" y="917575"/>
                  <a:pt x="419931" y="1021915"/>
                  <a:pt x="404471" y="1123950"/>
                </a:cubicBezTo>
                <a:cubicBezTo>
                  <a:pt x="402317" y="1138163"/>
                  <a:pt x="375704" y="1125893"/>
                  <a:pt x="361608" y="1128712"/>
                </a:cubicBezTo>
                <a:cubicBezTo>
                  <a:pt x="351763" y="1130681"/>
                  <a:pt x="342558" y="1135062"/>
                  <a:pt x="333033" y="1138237"/>
                </a:cubicBezTo>
                <a:cubicBezTo>
                  <a:pt x="328271" y="1139825"/>
                  <a:pt x="322923" y="1140215"/>
                  <a:pt x="318746" y="1143000"/>
                </a:cubicBezTo>
                <a:cubicBezTo>
                  <a:pt x="301154" y="1154728"/>
                  <a:pt x="293005" y="1160633"/>
                  <a:pt x="271121" y="1171575"/>
                </a:cubicBezTo>
                <a:cubicBezTo>
                  <a:pt x="266631" y="1173820"/>
                  <a:pt x="261596" y="1174750"/>
                  <a:pt x="256833" y="1176337"/>
                </a:cubicBezTo>
                <a:cubicBezTo>
                  <a:pt x="219694" y="1213479"/>
                  <a:pt x="267367" y="1168815"/>
                  <a:pt x="223496" y="1200150"/>
                </a:cubicBezTo>
                <a:cubicBezTo>
                  <a:pt x="218015" y="1204065"/>
                  <a:pt x="214812" y="1210701"/>
                  <a:pt x="209208" y="1214437"/>
                </a:cubicBezTo>
                <a:cubicBezTo>
                  <a:pt x="205031" y="1217222"/>
                  <a:pt x="199411" y="1216955"/>
                  <a:pt x="194921" y="1219200"/>
                </a:cubicBezTo>
                <a:cubicBezTo>
                  <a:pt x="189801" y="1221760"/>
                  <a:pt x="185291" y="1225398"/>
                  <a:pt x="180633" y="1228725"/>
                </a:cubicBezTo>
                <a:cubicBezTo>
                  <a:pt x="165303" y="1239675"/>
                  <a:pt x="154859" y="1247271"/>
                  <a:pt x="142533" y="1262062"/>
                </a:cubicBezTo>
                <a:cubicBezTo>
                  <a:pt x="132370" y="1274258"/>
                  <a:pt x="122764" y="1286953"/>
                  <a:pt x="113958" y="1300162"/>
                </a:cubicBezTo>
                <a:lnTo>
                  <a:pt x="94908" y="1328737"/>
                </a:lnTo>
                <a:cubicBezTo>
                  <a:pt x="86791" y="1353087"/>
                  <a:pt x="79147" y="1377751"/>
                  <a:pt x="66333" y="1400175"/>
                </a:cubicBezTo>
                <a:cubicBezTo>
                  <a:pt x="63493" y="1405145"/>
                  <a:pt x="59983" y="1409700"/>
                  <a:pt x="56808" y="1414462"/>
                </a:cubicBezTo>
                <a:cubicBezTo>
                  <a:pt x="55221" y="1419225"/>
                  <a:pt x="54023" y="1424136"/>
                  <a:pt x="52046" y="1428750"/>
                </a:cubicBezTo>
                <a:cubicBezTo>
                  <a:pt x="49249" y="1435276"/>
                  <a:pt x="45070" y="1441174"/>
                  <a:pt x="42521" y="1447800"/>
                </a:cubicBezTo>
                <a:cubicBezTo>
                  <a:pt x="13879" y="1522267"/>
                  <a:pt x="37224" y="1465014"/>
                  <a:pt x="23471" y="1509712"/>
                </a:cubicBezTo>
                <a:cubicBezTo>
                  <a:pt x="19042" y="1524107"/>
                  <a:pt x="9183" y="1552575"/>
                  <a:pt x="9183" y="1552575"/>
                </a:cubicBezTo>
                <a:cubicBezTo>
                  <a:pt x="4628" y="1589020"/>
                  <a:pt x="0" y="1604033"/>
                  <a:pt x="9183" y="1643062"/>
                </a:cubicBezTo>
                <a:cubicBezTo>
                  <a:pt x="15982" y="1671957"/>
                  <a:pt x="22583" y="1667714"/>
                  <a:pt x="37758" y="1685925"/>
                </a:cubicBezTo>
                <a:cubicBezTo>
                  <a:pt x="41422" y="1690322"/>
                  <a:pt x="43558" y="1695866"/>
                  <a:pt x="47283" y="1700212"/>
                </a:cubicBezTo>
                <a:cubicBezTo>
                  <a:pt x="56135" y="1710539"/>
                  <a:pt x="73124" y="1726545"/>
                  <a:pt x="85383" y="1733550"/>
                </a:cubicBezTo>
                <a:cubicBezTo>
                  <a:pt x="89742" y="1736041"/>
                  <a:pt x="94908" y="1736725"/>
                  <a:pt x="99671" y="1738312"/>
                </a:cubicBezTo>
                <a:cubicBezTo>
                  <a:pt x="114020" y="1747879"/>
                  <a:pt x="116088" y="1750110"/>
                  <a:pt x="133008" y="1757362"/>
                </a:cubicBezTo>
                <a:cubicBezTo>
                  <a:pt x="137622" y="1759340"/>
                  <a:pt x="142595" y="1760362"/>
                  <a:pt x="147296" y="1762125"/>
                </a:cubicBezTo>
                <a:cubicBezTo>
                  <a:pt x="155300" y="1765127"/>
                  <a:pt x="162749" y="1769859"/>
                  <a:pt x="171108" y="1771650"/>
                </a:cubicBezTo>
                <a:cubicBezTo>
                  <a:pt x="185164" y="1774662"/>
                  <a:pt x="199683" y="1774825"/>
                  <a:pt x="213971" y="1776412"/>
                </a:cubicBezTo>
                <a:cubicBezTo>
                  <a:pt x="273020" y="1791176"/>
                  <a:pt x="180398" y="1767501"/>
                  <a:pt x="261596" y="1790700"/>
                </a:cubicBezTo>
                <a:cubicBezTo>
                  <a:pt x="344602" y="1814416"/>
                  <a:pt x="263948" y="1790097"/>
                  <a:pt x="323508" y="1804987"/>
                </a:cubicBezTo>
                <a:cubicBezTo>
                  <a:pt x="328378" y="1806205"/>
                  <a:pt x="332926" y="1808532"/>
                  <a:pt x="337796" y="1809750"/>
                </a:cubicBezTo>
                <a:cubicBezTo>
                  <a:pt x="345649" y="1811713"/>
                  <a:pt x="353706" y="1812756"/>
                  <a:pt x="361608" y="1814512"/>
                </a:cubicBezTo>
                <a:cubicBezTo>
                  <a:pt x="367998" y="1815932"/>
                  <a:pt x="374308" y="1817687"/>
                  <a:pt x="380658" y="1819275"/>
                </a:cubicBezTo>
                <a:cubicBezTo>
                  <a:pt x="385421" y="1822450"/>
                  <a:pt x="390898" y="1824753"/>
                  <a:pt x="394946" y="1828800"/>
                </a:cubicBezTo>
                <a:cubicBezTo>
                  <a:pt x="427056" y="1860909"/>
                  <a:pt x="400867" y="1943031"/>
                  <a:pt x="399708" y="1962150"/>
                </a:cubicBezTo>
                <a:cubicBezTo>
                  <a:pt x="398934" y="1974925"/>
                  <a:pt x="396533" y="1987550"/>
                  <a:pt x="394946" y="2000250"/>
                </a:cubicBezTo>
                <a:cubicBezTo>
                  <a:pt x="399859" y="2103433"/>
                  <a:pt x="399708" y="2133637"/>
                  <a:pt x="399708" y="20907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폭발 2 12"/>
          <p:cNvSpPr/>
          <p:nvPr/>
        </p:nvSpPr>
        <p:spPr>
          <a:xfrm>
            <a:off x="500034" y="4857760"/>
            <a:ext cx="285752" cy="214314"/>
          </a:xfrm>
          <a:prstGeom prst="irregularSeal2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80963" y="5018848"/>
            <a:ext cx="461962" cy="1686745"/>
          </a:xfrm>
          <a:custGeom>
            <a:avLst/>
            <a:gdLst>
              <a:gd name="connsiteX0" fmla="*/ 461962 w 461962"/>
              <a:gd name="connsiteY0" fmla="*/ 5590 h 1686745"/>
              <a:gd name="connsiteX1" fmla="*/ 400050 w 461962"/>
              <a:gd name="connsiteY1" fmla="*/ 827 h 1686745"/>
              <a:gd name="connsiteX2" fmla="*/ 247650 w 461962"/>
              <a:gd name="connsiteY2" fmla="*/ 10352 h 1686745"/>
              <a:gd name="connsiteX3" fmla="*/ 219075 w 461962"/>
              <a:gd name="connsiteY3" fmla="*/ 19877 h 1686745"/>
              <a:gd name="connsiteX4" fmla="*/ 204787 w 461962"/>
              <a:gd name="connsiteY4" fmla="*/ 24640 h 1686745"/>
              <a:gd name="connsiteX5" fmla="*/ 185737 w 461962"/>
              <a:gd name="connsiteY5" fmla="*/ 29402 h 1686745"/>
              <a:gd name="connsiteX6" fmla="*/ 147637 w 461962"/>
              <a:gd name="connsiteY6" fmla="*/ 48452 h 1686745"/>
              <a:gd name="connsiteX7" fmla="*/ 128587 w 461962"/>
              <a:gd name="connsiteY7" fmla="*/ 62740 h 1686745"/>
              <a:gd name="connsiteX8" fmla="*/ 90487 w 461962"/>
              <a:gd name="connsiteY8" fmla="*/ 91315 h 1686745"/>
              <a:gd name="connsiteX9" fmla="*/ 76200 w 461962"/>
              <a:gd name="connsiteY9" fmla="*/ 124652 h 1686745"/>
              <a:gd name="connsiteX10" fmla="*/ 61912 w 461962"/>
              <a:gd name="connsiteY10" fmla="*/ 143702 h 1686745"/>
              <a:gd name="connsiteX11" fmla="*/ 57150 w 461962"/>
              <a:gd name="connsiteY11" fmla="*/ 162752 h 1686745"/>
              <a:gd name="connsiteX12" fmla="*/ 52387 w 461962"/>
              <a:gd name="connsiteY12" fmla="*/ 186565 h 1686745"/>
              <a:gd name="connsiteX13" fmla="*/ 42862 w 461962"/>
              <a:gd name="connsiteY13" fmla="*/ 200852 h 1686745"/>
              <a:gd name="connsiteX14" fmla="*/ 33337 w 461962"/>
              <a:gd name="connsiteY14" fmla="*/ 238952 h 1686745"/>
              <a:gd name="connsiteX15" fmla="*/ 23812 w 461962"/>
              <a:gd name="connsiteY15" fmla="*/ 272290 h 1686745"/>
              <a:gd name="connsiteX16" fmla="*/ 19050 w 461962"/>
              <a:gd name="connsiteY16" fmla="*/ 291340 h 1686745"/>
              <a:gd name="connsiteX17" fmla="*/ 14287 w 461962"/>
              <a:gd name="connsiteY17" fmla="*/ 377065 h 1686745"/>
              <a:gd name="connsiteX18" fmla="*/ 4762 w 461962"/>
              <a:gd name="connsiteY18" fmla="*/ 391352 h 1686745"/>
              <a:gd name="connsiteX19" fmla="*/ 0 w 461962"/>
              <a:gd name="connsiteY19" fmla="*/ 505652 h 1686745"/>
              <a:gd name="connsiteX20" fmla="*/ 4762 w 461962"/>
              <a:gd name="connsiteY20" fmla="*/ 672340 h 1686745"/>
              <a:gd name="connsiteX21" fmla="*/ 9525 w 461962"/>
              <a:gd name="connsiteY21" fmla="*/ 686627 h 1686745"/>
              <a:gd name="connsiteX22" fmla="*/ 28575 w 461962"/>
              <a:gd name="connsiteY22" fmla="*/ 710440 h 1686745"/>
              <a:gd name="connsiteX23" fmla="*/ 42862 w 461962"/>
              <a:gd name="connsiteY23" fmla="*/ 719965 h 1686745"/>
              <a:gd name="connsiteX24" fmla="*/ 57150 w 461962"/>
              <a:gd name="connsiteY24" fmla="*/ 734252 h 1686745"/>
              <a:gd name="connsiteX25" fmla="*/ 71437 w 461962"/>
              <a:gd name="connsiteY25" fmla="*/ 743777 h 1686745"/>
              <a:gd name="connsiteX26" fmla="*/ 114300 w 461962"/>
              <a:gd name="connsiteY26" fmla="*/ 767590 h 1686745"/>
              <a:gd name="connsiteX27" fmla="*/ 161925 w 461962"/>
              <a:gd name="connsiteY27" fmla="*/ 777115 h 1686745"/>
              <a:gd name="connsiteX28" fmla="*/ 223837 w 461962"/>
              <a:gd name="connsiteY28" fmla="*/ 791402 h 1686745"/>
              <a:gd name="connsiteX29" fmla="*/ 252412 w 461962"/>
              <a:gd name="connsiteY29" fmla="*/ 796165 h 1686745"/>
              <a:gd name="connsiteX30" fmla="*/ 314325 w 461962"/>
              <a:gd name="connsiteY30" fmla="*/ 810452 h 1686745"/>
              <a:gd name="connsiteX31" fmla="*/ 309562 w 461962"/>
              <a:gd name="connsiteY31" fmla="*/ 1581977 h 1686745"/>
              <a:gd name="connsiteX32" fmla="*/ 314325 w 461962"/>
              <a:gd name="connsiteY32" fmla="*/ 1681990 h 1686745"/>
              <a:gd name="connsiteX33" fmla="*/ 314325 w 461962"/>
              <a:gd name="connsiteY33" fmla="*/ 1667702 h 168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61962" h="1686745">
                <a:moveTo>
                  <a:pt x="461962" y="5590"/>
                </a:moveTo>
                <a:cubicBezTo>
                  <a:pt x="441325" y="4002"/>
                  <a:pt x="420748" y="827"/>
                  <a:pt x="400050" y="827"/>
                </a:cubicBezTo>
                <a:cubicBezTo>
                  <a:pt x="297384" y="827"/>
                  <a:pt x="309766" y="0"/>
                  <a:pt x="247650" y="10352"/>
                </a:cubicBezTo>
                <a:lnTo>
                  <a:pt x="219075" y="19877"/>
                </a:lnTo>
                <a:cubicBezTo>
                  <a:pt x="214312" y="21465"/>
                  <a:pt x="209657" y="23423"/>
                  <a:pt x="204787" y="24640"/>
                </a:cubicBezTo>
                <a:lnTo>
                  <a:pt x="185737" y="29402"/>
                </a:lnTo>
                <a:cubicBezTo>
                  <a:pt x="137038" y="61869"/>
                  <a:pt x="217539" y="9617"/>
                  <a:pt x="147637" y="48452"/>
                </a:cubicBezTo>
                <a:cubicBezTo>
                  <a:pt x="140698" y="52307"/>
                  <a:pt x="135318" y="58533"/>
                  <a:pt x="128587" y="62740"/>
                </a:cubicBezTo>
                <a:cubicBezTo>
                  <a:pt x="92476" y="85310"/>
                  <a:pt x="125978" y="55824"/>
                  <a:pt x="90487" y="91315"/>
                </a:cubicBezTo>
                <a:cubicBezTo>
                  <a:pt x="85858" y="105204"/>
                  <a:pt x="84607" y="111200"/>
                  <a:pt x="76200" y="124652"/>
                </a:cubicBezTo>
                <a:cubicBezTo>
                  <a:pt x="71993" y="131383"/>
                  <a:pt x="66675" y="137352"/>
                  <a:pt x="61912" y="143702"/>
                </a:cubicBezTo>
                <a:cubicBezTo>
                  <a:pt x="60325" y="150052"/>
                  <a:pt x="58570" y="156362"/>
                  <a:pt x="57150" y="162752"/>
                </a:cubicBezTo>
                <a:cubicBezTo>
                  <a:pt x="55394" y="170654"/>
                  <a:pt x="55229" y="178986"/>
                  <a:pt x="52387" y="186565"/>
                </a:cubicBezTo>
                <a:cubicBezTo>
                  <a:pt x="50377" y="191924"/>
                  <a:pt x="46037" y="196090"/>
                  <a:pt x="42862" y="200852"/>
                </a:cubicBezTo>
                <a:cubicBezTo>
                  <a:pt x="31976" y="233516"/>
                  <a:pt x="44833" y="192971"/>
                  <a:pt x="33337" y="238952"/>
                </a:cubicBezTo>
                <a:cubicBezTo>
                  <a:pt x="30534" y="250164"/>
                  <a:pt x="26853" y="261140"/>
                  <a:pt x="23812" y="272290"/>
                </a:cubicBezTo>
                <a:cubicBezTo>
                  <a:pt x="22090" y="278605"/>
                  <a:pt x="20637" y="284990"/>
                  <a:pt x="19050" y="291340"/>
                </a:cubicBezTo>
                <a:cubicBezTo>
                  <a:pt x="17462" y="319915"/>
                  <a:pt x="18335" y="348734"/>
                  <a:pt x="14287" y="377065"/>
                </a:cubicBezTo>
                <a:cubicBezTo>
                  <a:pt x="13478" y="382731"/>
                  <a:pt x="5394" y="385663"/>
                  <a:pt x="4762" y="391352"/>
                </a:cubicBezTo>
                <a:cubicBezTo>
                  <a:pt x="551" y="429252"/>
                  <a:pt x="1587" y="467552"/>
                  <a:pt x="0" y="505652"/>
                </a:cubicBezTo>
                <a:cubicBezTo>
                  <a:pt x="1587" y="561215"/>
                  <a:pt x="1840" y="616831"/>
                  <a:pt x="4762" y="672340"/>
                </a:cubicBezTo>
                <a:cubicBezTo>
                  <a:pt x="5026" y="677353"/>
                  <a:pt x="6864" y="682370"/>
                  <a:pt x="9525" y="686627"/>
                </a:cubicBezTo>
                <a:cubicBezTo>
                  <a:pt x="14913" y="695247"/>
                  <a:pt x="21387" y="703252"/>
                  <a:pt x="28575" y="710440"/>
                </a:cubicBezTo>
                <a:cubicBezTo>
                  <a:pt x="32622" y="714487"/>
                  <a:pt x="38465" y="716301"/>
                  <a:pt x="42862" y="719965"/>
                </a:cubicBezTo>
                <a:cubicBezTo>
                  <a:pt x="48036" y="724277"/>
                  <a:pt x="51976" y="729940"/>
                  <a:pt x="57150" y="734252"/>
                </a:cubicBezTo>
                <a:cubicBezTo>
                  <a:pt x="61547" y="737916"/>
                  <a:pt x="66780" y="740450"/>
                  <a:pt x="71437" y="743777"/>
                </a:cubicBezTo>
                <a:cubicBezTo>
                  <a:pt x="90769" y="757586"/>
                  <a:pt x="90180" y="761158"/>
                  <a:pt x="114300" y="767590"/>
                </a:cubicBezTo>
                <a:cubicBezTo>
                  <a:pt x="129943" y="771761"/>
                  <a:pt x="161925" y="777115"/>
                  <a:pt x="161925" y="777115"/>
                </a:cubicBezTo>
                <a:cubicBezTo>
                  <a:pt x="190370" y="796079"/>
                  <a:pt x="168055" y="784429"/>
                  <a:pt x="223837" y="791402"/>
                </a:cubicBezTo>
                <a:cubicBezTo>
                  <a:pt x="233419" y="792600"/>
                  <a:pt x="242921" y="794385"/>
                  <a:pt x="252412" y="796165"/>
                </a:cubicBezTo>
                <a:cubicBezTo>
                  <a:pt x="300456" y="805174"/>
                  <a:pt x="286075" y="801037"/>
                  <a:pt x="314325" y="810452"/>
                </a:cubicBezTo>
                <a:cubicBezTo>
                  <a:pt x="312737" y="1067627"/>
                  <a:pt x="309562" y="1324797"/>
                  <a:pt x="309562" y="1581977"/>
                </a:cubicBezTo>
                <a:cubicBezTo>
                  <a:pt x="309562" y="1615352"/>
                  <a:pt x="312473" y="1648666"/>
                  <a:pt x="314325" y="1681990"/>
                </a:cubicBezTo>
                <a:cubicBezTo>
                  <a:pt x="314589" y="1686745"/>
                  <a:pt x="314325" y="1672465"/>
                  <a:pt x="314325" y="1667702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785794"/>
            <a:ext cx="52292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폭발 2 4"/>
          <p:cNvSpPr/>
          <p:nvPr/>
        </p:nvSpPr>
        <p:spPr>
          <a:xfrm>
            <a:off x="3786182" y="857232"/>
            <a:ext cx="285752" cy="28575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1348740" y="632460"/>
            <a:ext cx="2514600" cy="4712579"/>
          </a:xfrm>
          <a:custGeom>
            <a:avLst/>
            <a:gdLst>
              <a:gd name="connsiteX0" fmla="*/ 2514600 w 2514600"/>
              <a:gd name="connsiteY0" fmla="*/ 365760 h 4712579"/>
              <a:gd name="connsiteX1" fmla="*/ 2491740 w 2514600"/>
              <a:gd name="connsiteY1" fmla="*/ 320040 h 4712579"/>
              <a:gd name="connsiteX2" fmla="*/ 2468880 w 2514600"/>
              <a:gd name="connsiteY2" fmla="*/ 304800 h 4712579"/>
              <a:gd name="connsiteX3" fmla="*/ 2423160 w 2514600"/>
              <a:gd name="connsiteY3" fmla="*/ 259080 h 4712579"/>
              <a:gd name="connsiteX4" fmla="*/ 2392680 w 2514600"/>
              <a:gd name="connsiteY4" fmla="*/ 236220 h 4712579"/>
              <a:gd name="connsiteX5" fmla="*/ 2369820 w 2514600"/>
              <a:gd name="connsiteY5" fmla="*/ 213360 h 4712579"/>
              <a:gd name="connsiteX6" fmla="*/ 2346960 w 2514600"/>
              <a:gd name="connsiteY6" fmla="*/ 198120 h 4712579"/>
              <a:gd name="connsiteX7" fmla="*/ 2324100 w 2514600"/>
              <a:gd name="connsiteY7" fmla="*/ 175260 h 4712579"/>
              <a:gd name="connsiteX8" fmla="*/ 2301240 w 2514600"/>
              <a:gd name="connsiteY8" fmla="*/ 167640 h 4712579"/>
              <a:gd name="connsiteX9" fmla="*/ 2270760 w 2514600"/>
              <a:gd name="connsiteY9" fmla="*/ 152400 h 4712579"/>
              <a:gd name="connsiteX10" fmla="*/ 2225040 w 2514600"/>
              <a:gd name="connsiteY10" fmla="*/ 137160 h 4712579"/>
              <a:gd name="connsiteX11" fmla="*/ 2164080 w 2514600"/>
              <a:gd name="connsiteY11" fmla="*/ 114300 h 4712579"/>
              <a:gd name="connsiteX12" fmla="*/ 2049780 w 2514600"/>
              <a:gd name="connsiteY12" fmla="*/ 91440 h 4712579"/>
              <a:gd name="connsiteX13" fmla="*/ 1973580 w 2514600"/>
              <a:gd name="connsiteY13" fmla="*/ 76200 h 4712579"/>
              <a:gd name="connsiteX14" fmla="*/ 1828800 w 2514600"/>
              <a:gd name="connsiteY14" fmla="*/ 60960 h 4712579"/>
              <a:gd name="connsiteX15" fmla="*/ 1729740 w 2514600"/>
              <a:gd name="connsiteY15" fmla="*/ 45720 h 4712579"/>
              <a:gd name="connsiteX16" fmla="*/ 1706880 w 2514600"/>
              <a:gd name="connsiteY16" fmla="*/ 38100 h 4712579"/>
              <a:gd name="connsiteX17" fmla="*/ 1516380 w 2514600"/>
              <a:gd name="connsiteY17" fmla="*/ 30480 h 4712579"/>
              <a:gd name="connsiteX18" fmla="*/ 1257300 w 2514600"/>
              <a:gd name="connsiteY18" fmla="*/ 15240 h 4712579"/>
              <a:gd name="connsiteX19" fmla="*/ 1082040 w 2514600"/>
              <a:gd name="connsiteY19" fmla="*/ 0 h 4712579"/>
              <a:gd name="connsiteX20" fmla="*/ 579120 w 2514600"/>
              <a:gd name="connsiteY20" fmla="*/ 7620 h 4712579"/>
              <a:gd name="connsiteX21" fmla="*/ 541020 w 2514600"/>
              <a:gd name="connsiteY21" fmla="*/ 22860 h 4712579"/>
              <a:gd name="connsiteX22" fmla="*/ 510540 w 2514600"/>
              <a:gd name="connsiteY22" fmla="*/ 30480 h 4712579"/>
              <a:gd name="connsiteX23" fmla="*/ 464820 w 2514600"/>
              <a:gd name="connsiteY23" fmla="*/ 45720 h 4712579"/>
              <a:gd name="connsiteX24" fmla="*/ 396240 w 2514600"/>
              <a:gd name="connsiteY24" fmla="*/ 60960 h 4712579"/>
              <a:gd name="connsiteX25" fmla="*/ 350520 w 2514600"/>
              <a:gd name="connsiteY25" fmla="*/ 83820 h 4712579"/>
              <a:gd name="connsiteX26" fmla="*/ 327660 w 2514600"/>
              <a:gd name="connsiteY26" fmla="*/ 99060 h 4712579"/>
              <a:gd name="connsiteX27" fmla="*/ 304800 w 2514600"/>
              <a:gd name="connsiteY27" fmla="*/ 106680 h 4712579"/>
              <a:gd name="connsiteX28" fmla="*/ 228600 w 2514600"/>
              <a:gd name="connsiteY28" fmla="*/ 175260 h 4712579"/>
              <a:gd name="connsiteX29" fmla="*/ 213360 w 2514600"/>
              <a:gd name="connsiteY29" fmla="*/ 198120 h 4712579"/>
              <a:gd name="connsiteX30" fmla="*/ 205740 w 2514600"/>
              <a:gd name="connsiteY30" fmla="*/ 220980 h 4712579"/>
              <a:gd name="connsiteX31" fmla="*/ 167640 w 2514600"/>
              <a:gd name="connsiteY31" fmla="*/ 274320 h 4712579"/>
              <a:gd name="connsiteX32" fmla="*/ 160020 w 2514600"/>
              <a:gd name="connsiteY32" fmla="*/ 297180 h 4712579"/>
              <a:gd name="connsiteX33" fmla="*/ 144780 w 2514600"/>
              <a:gd name="connsiteY33" fmla="*/ 320040 h 4712579"/>
              <a:gd name="connsiteX34" fmla="*/ 129540 w 2514600"/>
              <a:gd name="connsiteY34" fmla="*/ 365760 h 4712579"/>
              <a:gd name="connsiteX35" fmla="*/ 114300 w 2514600"/>
              <a:gd name="connsiteY35" fmla="*/ 388620 h 4712579"/>
              <a:gd name="connsiteX36" fmla="*/ 83820 w 2514600"/>
              <a:gd name="connsiteY36" fmla="*/ 472440 h 4712579"/>
              <a:gd name="connsiteX37" fmla="*/ 76200 w 2514600"/>
              <a:gd name="connsiteY37" fmla="*/ 502920 h 4712579"/>
              <a:gd name="connsiteX38" fmla="*/ 60960 w 2514600"/>
              <a:gd name="connsiteY38" fmla="*/ 541020 h 4712579"/>
              <a:gd name="connsiteX39" fmla="*/ 45720 w 2514600"/>
              <a:gd name="connsiteY39" fmla="*/ 594360 h 4712579"/>
              <a:gd name="connsiteX40" fmla="*/ 38100 w 2514600"/>
              <a:gd name="connsiteY40" fmla="*/ 617220 h 4712579"/>
              <a:gd name="connsiteX41" fmla="*/ 22860 w 2514600"/>
              <a:gd name="connsiteY41" fmla="*/ 693420 h 4712579"/>
              <a:gd name="connsiteX42" fmla="*/ 15240 w 2514600"/>
              <a:gd name="connsiteY42" fmla="*/ 716280 h 4712579"/>
              <a:gd name="connsiteX43" fmla="*/ 0 w 2514600"/>
              <a:gd name="connsiteY43" fmla="*/ 800100 h 4712579"/>
              <a:gd name="connsiteX44" fmla="*/ 7620 w 2514600"/>
              <a:gd name="connsiteY44" fmla="*/ 1120140 h 4712579"/>
              <a:gd name="connsiteX45" fmla="*/ 22860 w 2514600"/>
              <a:gd name="connsiteY45" fmla="*/ 1143000 h 4712579"/>
              <a:gd name="connsiteX46" fmla="*/ 45720 w 2514600"/>
              <a:gd name="connsiteY46" fmla="*/ 1203960 h 4712579"/>
              <a:gd name="connsiteX47" fmla="*/ 53340 w 2514600"/>
              <a:gd name="connsiteY47" fmla="*/ 1234440 h 4712579"/>
              <a:gd name="connsiteX48" fmla="*/ 83820 w 2514600"/>
              <a:gd name="connsiteY48" fmla="*/ 1287780 h 4712579"/>
              <a:gd name="connsiteX49" fmla="*/ 129540 w 2514600"/>
              <a:gd name="connsiteY49" fmla="*/ 1363980 h 4712579"/>
              <a:gd name="connsiteX50" fmla="*/ 144780 w 2514600"/>
              <a:gd name="connsiteY50" fmla="*/ 1386840 h 4712579"/>
              <a:gd name="connsiteX51" fmla="*/ 160020 w 2514600"/>
              <a:gd name="connsiteY51" fmla="*/ 1409700 h 4712579"/>
              <a:gd name="connsiteX52" fmla="*/ 236220 w 2514600"/>
              <a:gd name="connsiteY52" fmla="*/ 1463040 h 4712579"/>
              <a:gd name="connsiteX53" fmla="*/ 281940 w 2514600"/>
              <a:gd name="connsiteY53" fmla="*/ 1501140 h 4712579"/>
              <a:gd name="connsiteX54" fmla="*/ 320040 w 2514600"/>
              <a:gd name="connsiteY54" fmla="*/ 1516380 h 4712579"/>
              <a:gd name="connsiteX55" fmla="*/ 381000 w 2514600"/>
              <a:gd name="connsiteY55" fmla="*/ 1546860 h 4712579"/>
              <a:gd name="connsiteX56" fmla="*/ 457200 w 2514600"/>
              <a:gd name="connsiteY56" fmla="*/ 1592580 h 4712579"/>
              <a:gd name="connsiteX57" fmla="*/ 533400 w 2514600"/>
              <a:gd name="connsiteY57" fmla="*/ 1623060 h 4712579"/>
              <a:gd name="connsiteX58" fmla="*/ 571500 w 2514600"/>
              <a:gd name="connsiteY58" fmla="*/ 1661160 h 4712579"/>
              <a:gd name="connsiteX59" fmla="*/ 563880 w 2514600"/>
              <a:gd name="connsiteY59" fmla="*/ 1722120 h 4712579"/>
              <a:gd name="connsiteX60" fmla="*/ 556260 w 2514600"/>
              <a:gd name="connsiteY60" fmla="*/ 1752600 h 4712579"/>
              <a:gd name="connsiteX61" fmla="*/ 548640 w 2514600"/>
              <a:gd name="connsiteY61" fmla="*/ 1790700 h 4712579"/>
              <a:gd name="connsiteX62" fmla="*/ 556260 w 2514600"/>
              <a:gd name="connsiteY62" fmla="*/ 2453640 h 4712579"/>
              <a:gd name="connsiteX63" fmla="*/ 563880 w 2514600"/>
              <a:gd name="connsiteY63" fmla="*/ 2674620 h 4712579"/>
              <a:gd name="connsiteX64" fmla="*/ 556260 w 2514600"/>
              <a:gd name="connsiteY64" fmla="*/ 2644140 h 4712579"/>
              <a:gd name="connsiteX65" fmla="*/ 533400 w 2514600"/>
              <a:gd name="connsiteY65" fmla="*/ 2628900 h 4712579"/>
              <a:gd name="connsiteX66" fmla="*/ 457200 w 2514600"/>
              <a:gd name="connsiteY66" fmla="*/ 2636520 h 4712579"/>
              <a:gd name="connsiteX67" fmla="*/ 434340 w 2514600"/>
              <a:gd name="connsiteY67" fmla="*/ 2651760 h 4712579"/>
              <a:gd name="connsiteX68" fmla="*/ 411480 w 2514600"/>
              <a:gd name="connsiteY68" fmla="*/ 2659380 h 4712579"/>
              <a:gd name="connsiteX69" fmla="*/ 365760 w 2514600"/>
              <a:gd name="connsiteY69" fmla="*/ 2689860 h 4712579"/>
              <a:gd name="connsiteX70" fmla="*/ 335280 w 2514600"/>
              <a:gd name="connsiteY70" fmla="*/ 2705100 h 4712579"/>
              <a:gd name="connsiteX71" fmla="*/ 297180 w 2514600"/>
              <a:gd name="connsiteY71" fmla="*/ 2750820 h 4712579"/>
              <a:gd name="connsiteX72" fmla="*/ 251460 w 2514600"/>
              <a:gd name="connsiteY72" fmla="*/ 2788920 h 4712579"/>
              <a:gd name="connsiteX73" fmla="*/ 228600 w 2514600"/>
              <a:gd name="connsiteY73" fmla="*/ 2834640 h 4712579"/>
              <a:gd name="connsiteX74" fmla="*/ 213360 w 2514600"/>
              <a:gd name="connsiteY74" fmla="*/ 2880360 h 4712579"/>
              <a:gd name="connsiteX75" fmla="*/ 205740 w 2514600"/>
              <a:gd name="connsiteY75" fmla="*/ 2903220 h 4712579"/>
              <a:gd name="connsiteX76" fmla="*/ 198120 w 2514600"/>
              <a:gd name="connsiteY76" fmla="*/ 2926080 h 4712579"/>
              <a:gd name="connsiteX77" fmla="*/ 190500 w 2514600"/>
              <a:gd name="connsiteY77" fmla="*/ 2956560 h 4712579"/>
              <a:gd name="connsiteX78" fmla="*/ 175260 w 2514600"/>
              <a:gd name="connsiteY78" fmla="*/ 2979420 h 4712579"/>
              <a:gd name="connsiteX79" fmla="*/ 152400 w 2514600"/>
              <a:gd name="connsiteY79" fmla="*/ 3025140 h 4712579"/>
              <a:gd name="connsiteX80" fmla="*/ 144780 w 2514600"/>
              <a:gd name="connsiteY80" fmla="*/ 3147060 h 4712579"/>
              <a:gd name="connsiteX81" fmla="*/ 129540 w 2514600"/>
              <a:gd name="connsiteY81" fmla="*/ 3192780 h 4712579"/>
              <a:gd name="connsiteX82" fmla="*/ 121920 w 2514600"/>
              <a:gd name="connsiteY82" fmla="*/ 3223260 h 4712579"/>
              <a:gd name="connsiteX83" fmla="*/ 129540 w 2514600"/>
              <a:gd name="connsiteY83" fmla="*/ 3619500 h 4712579"/>
              <a:gd name="connsiteX84" fmla="*/ 137160 w 2514600"/>
              <a:gd name="connsiteY84" fmla="*/ 3665220 h 4712579"/>
              <a:gd name="connsiteX85" fmla="*/ 167640 w 2514600"/>
              <a:gd name="connsiteY85" fmla="*/ 3764280 h 4712579"/>
              <a:gd name="connsiteX86" fmla="*/ 175260 w 2514600"/>
              <a:gd name="connsiteY86" fmla="*/ 3787140 h 4712579"/>
              <a:gd name="connsiteX87" fmla="*/ 236220 w 2514600"/>
              <a:gd name="connsiteY87" fmla="*/ 3863340 h 4712579"/>
              <a:gd name="connsiteX88" fmla="*/ 281940 w 2514600"/>
              <a:gd name="connsiteY88" fmla="*/ 3893820 h 4712579"/>
              <a:gd name="connsiteX89" fmla="*/ 304800 w 2514600"/>
              <a:gd name="connsiteY89" fmla="*/ 3909060 h 4712579"/>
              <a:gd name="connsiteX90" fmla="*/ 381000 w 2514600"/>
              <a:gd name="connsiteY90" fmla="*/ 3970020 h 4712579"/>
              <a:gd name="connsiteX91" fmla="*/ 441960 w 2514600"/>
              <a:gd name="connsiteY91" fmla="*/ 3992880 h 4712579"/>
              <a:gd name="connsiteX92" fmla="*/ 472440 w 2514600"/>
              <a:gd name="connsiteY92" fmla="*/ 4008120 h 4712579"/>
              <a:gd name="connsiteX93" fmla="*/ 541020 w 2514600"/>
              <a:gd name="connsiteY93" fmla="*/ 4046220 h 4712579"/>
              <a:gd name="connsiteX94" fmla="*/ 563880 w 2514600"/>
              <a:gd name="connsiteY94" fmla="*/ 4061460 h 4712579"/>
              <a:gd name="connsiteX95" fmla="*/ 640080 w 2514600"/>
              <a:gd name="connsiteY95" fmla="*/ 4069080 h 4712579"/>
              <a:gd name="connsiteX96" fmla="*/ 662940 w 2514600"/>
              <a:gd name="connsiteY96" fmla="*/ 4160520 h 4712579"/>
              <a:gd name="connsiteX97" fmla="*/ 647700 w 2514600"/>
              <a:gd name="connsiteY97" fmla="*/ 4427220 h 4712579"/>
              <a:gd name="connsiteX98" fmla="*/ 632460 w 2514600"/>
              <a:gd name="connsiteY98" fmla="*/ 4472940 h 4712579"/>
              <a:gd name="connsiteX99" fmla="*/ 624840 w 2514600"/>
              <a:gd name="connsiteY99" fmla="*/ 4495800 h 4712579"/>
              <a:gd name="connsiteX100" fmla="*/ 617220 w 2514600"/>
              <a:gd name="connsiteY100" fmla="*/ 4518660 h 4712579"/>
              <a:gd name="connsiteX101" fmla="*/ 601980 w 2514600"/>
              <a:gd name="connsiteY101" fmla="*/ 4572000 h 4712579"/>
              <a:gd name="connsiteX102" fmla="*/ 594360 w 2514600"/>
              <a:gd name="connsiteY102" fmla="*/ 4602480 h 4712579"/>
              <a:gd name="connsiteX103" fmla="*/ 579120 w 2514600"/>
              <a:gd name="connsiteY103" fmla="*/ 4625340 h 4712579"/>
              <a:gd name="connsiteX104" fmla="*/ 571500 w 2514600"/>
              <a:gd name="connsiteY104" fmla="*/ 4671060 h 4712579"/>
              <a:gd name="connsiteX105" fmla="*/ 563880 w 2514600"/>
              <a:gd name="connsiteY105" fmla="*/ 4709160 h 471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2514600" h="4712579">
                <a:moveTo>
                  <a:pt x="2514600" y="365760"/>
                </a:moveTo>
                <a:cubicBezTo>
                  <a:pt x="2508402" y="347167"/>
                  <a:pt x="2506512" y="334812"/>
                  <a:pt x="2491740" y="320040"/>
                </a:cubicBezTo>
                <a:cubicBezTo>
                  <a:pt x="2485264" y="313564"/>
                  <a:pt x="2475725" y="310884"/>
                  <a:pt x="2468880" y="304800"/>
                </a:cubicBezTo>
                <a:cubicBezTo>
                  <a:pt x="2452771" y="290481"/>
                  <a:pt x="2440402" y="272012"/>
                  <a:pt x="2423160" y="259080"/>
                </a:cubicBezTo>
                <a:cubicBezTo>
                  <a:pt x="2413000" y="251460"/>
                  <a:pt x="2402323" y="244485"/>
                  <a:pt x="2392680" y="236220"/>
                </a:cubicBezTo>
                <a:cubicBezTo>
                  <a:pt x="2384498" y="229207"/>
                  <a:pt x="2378099" y="220259"/>
                  <a:pt x="2369820" y="213360"/>
                </a:cubicBezTo>
                <a:cubicBezTo>
                  <a:pt x="2362785" y="207497"/>
                  <a:pt x="2353995" y="203983"/>
                  <a:pt x="2346960" y="198120"/>
                </a:cubicBezTo>
                <a:cubicBezTo>
                  <a:pt x="2338681" y="191221"/>
                  <a:pt x="2333066" y="181238"/>
                  <a:pt x="2324100" y="175260"/>
                </a:cubicBezTo>
                <a:cubicBezTo>
                  <a:pt x="2317417" y="170805"/>
                  <a:pt x="2308623" y="170804"/>
                  <a:pt x="2301240" y="167640"/>
                </a:cubicBezTo>
                <a:cubicBezTo>
                  <a:pt x="2290799" y="163165"/>
                  <a:pt x="2281307" y="156619"/>
                  <a:pt x="2270760" y="152400"/>
                </a:cubicBezTo>
                <a:cubicBezTo>
                  <a:pt x="2255845" y="146434"/>
                  <a:pt x="2238406" y="146071"/>
                  <a:pt x="2225040" y="137160"/>
                </a:cubicBezTo>
                <a:cubicBezTo>
                  <a:pt x="2185258" y="110638"/>
                  <a:pt x="2219852" y="129511"/>
                  <a:pt x="2164080" y="114300"/>
                </a:cubicBezTo>
                <a:cubicBezTo>
                  <a:pt x="2036836" y="79597"/>
                  <a:pt x="2219809" y="118287"/>
                  <a:pt x="2049780" y="91440"/>
                </a:cubicBezTo>
                <a:cubicBezTo>
                  <a:pt x="2024194" y="87400"/>
                  <a:pt x="1999240" y="79739"/>
                  <a:pt x="1973580" y="76200"/>
                </a:cubicBezTo>
                <a:cubicBezTo>
                  <a:pt x="1925508" y="69569"/>
                  <a:pt x="1828800" y="60960"/>
                  <a:pt x="1828800" y="60960"/>
                </a:cubicBezTo>
                <a:cubicBezTo>
                  <a:pt x="1752029" y="41767"/>
                  <a:pt x="1861388" y="67661"/>
                  <a:pt x="1729740" y="45720"/>
                </a:cubicBezTo>
                <a:cubicBezTo>
                  <a:pt x="1721817" y="44400"/>
                  <a:pt x="1714892" y="38672"/>
                  <a:pt x="1706880" y="38100"/>
                </a:cubicBezTo>
                <a:cubicBezTo>
                  <a:pt x="1643491" y="33572"/>
                  <a:pt x="1579880" y="33020"/>
                  <a:pt x="1516380" y="30480"/>
                </a:cubicBezTo>
                <a:cubicBezTo>
                  <a:pt x="1407983" y="3381"/>
                  <a:pt x="1525133" y="30400"/>
                  <a:pt x="1257300" y="15240"/>
                </a:cubicBezTo>
                <a:cubicBezTo>
                  <a:pt x="1198753" y="11926"/>
                  <a:pt x="1140460" y="5080"/>
                  <a:pt x="1082040" y="0"/>
                </a:cubicBezTo>
                <a:cubicBezTo>
                  <a:pt x="914400" y="2540"/>
                  <a:pt x="746630" y="542"/>
                  <a:pt x="579120" y="7620"/>
                </a:cubicBezTo>
                <a:cubicBezTo>
                  <a:pt x="565454" y="8197"/>
                  <a:pt x="553996" y="18535"/>
                  <a:pt x="541020" y="22860"/>
                </a:cubicBezTo>
                <a:cubicBezTo>
                  <a:pt x="531085" y="26172"/>
                  <a:pt x="520571" y="27471"/>
                  <a:pt x="510540" y="30480"/>
                </a:cubicBezTo>
                <a:cubicBezTo>
                  <a:pt x="495153" y="35096"/>
                  <a:pt x="480405" y="41824"/>
                  <a:pt x="464820" y="45720"/>
                </a:cubicBezTo>
                <a:cubicBezTo>
                  <a:pt x="421775" y="56481"/>
                  <a:pt x="444609" y="51286"/>
                  <a:pt x="396240" y="60960"/>
                </a:cubicBezTo>
                <a:cubicBezTo>
                  <a:pt x="330726" y="104636"/>
                  <a:pt x="413616" y="52272"/>
                  <a:pt x="350520" y="83820"/>
                </a:cubicBezTo>
                <a:cubicBezTo>
                  <a:pt x="342329" y="87916"/>
                  <a:pt x="335851" y="94964"/>
                  <a:pt x="327660" y="99060"/>
                </a:cubicBezTo>
                <a:cubicBezTo>
                  <a:pt x="320476" y="102652"/>
                  <a:pt x="311984" y="103088"/>
                  <a:pt x="304800" y="106680"/>
                </a:cubicBezTo>
                <a:cubicBezTo>
                  <a:pt x="279208" y="119476"/>
                  <a:pt x="238473" y="160450"/>
                  <a:pt x="228600" y="175260"/>
                </a:cubicBezTo>
                <a:cubicBezTo>
                  <a:pt x="223520" y="182880"/>
                  <a:pt x="217456" y="189929"/>
                  <a:pt x="213360" y="198120"/>
                </a:cubicBezTo>
                <a:cubicBezTo>
                  <a:pt x="209768" y="205304"/>
                  <a:pt x="209725" y="214006"/>
                  <a:pt x="205740" y="220980"/>
                </a:cubicBezTo>
                <a:cubicBezTo>
                  <a:pt x="191934" y="245141"/>
                  <a:pt x="179434" y="250733"/>
                  <a:pt x="167640" y="274320"/>
                </a:cubicBezTo>
                <a:cubicBezTo>
                  <a:pt x="164048" y="281504"/>
                  <a:pt x="163612" y="289996"/>
                  <a:pt x="160020" y="297180"/>
                </a:cubicBezTo>
                <a:cubicBezTo>
                  <a:pt x="155924" y="305371"/>
                  <a:pt x="148499" y="311671"/>
                  <a:pt x="144780" y="320040"/>
                </a:cubicBezTo>
                <a:cubicBezTo>
                  <a:pt x="138256" y="334720"/>
                  <a:pt x="138451" y="352394"/>
                  <a:pt x="129540" y="365760"/>
                </a:cubicBezTo>
                <a:cubicBezTo>
                  <a:pt x="124460" y="373380"/>
                  <a:pt x="118396" y="380429"/>
                  <a:pt x="114300" y="388620"/>
                </a:cubicBezTo>
                <a:cubicBezTo>
                  <a:pt x="106725" y="403770"/>
                  <a:pt x="87376" y="458214"/>
                  <a:pt x="83820" y="472440"/>
                </a:cubicBezTo>
                <a:cubicBezTo>
                  <a:pt x="81280" y="482600"/>
                  <a:pt x="79512" y="492985"/>
                  <a:pt x="76200" y="502920"/>
                </a:cubicBezTo>
                <a:cubicBezTo>
                  <a:pt x="71875" y="515896"/>
                  <a:pt x="65285" y="528044"/>
                  <a:pt x="60960" y="541020"/>
                </a:cubicBezTo>
                <a:cubicBezTo>
                  <a:pt x="55112" y="558563"/>
                  <a:pt x="51033" y="576648"/>
                  <a:pt x="45720" y="594360"/>
                </a:cubicBezTo>
                <a:cubicBezTo>
                  <a:pt x="43412" y="602053"/>
                  <a:pt x="39906" y="609394"/>
                  <a:pt x="38100" y="617220"/>
                </a:cubicBezTo>
                <a:cubicBezTo>
                  <a:pt x="32275" y="642460"/>
                  <a:pt x="31051" y="668846"/>
                  <a:pt x="22860" y="693420"/>
                </a:cubicBezTo>
                <a:cubicBezTo>
                  <a:pt x="20320" y="701040"/>
                  <a:pt x="17188" y="708488"/>
                  <a:pt x="15240" y="716280"/>
                </a:cubicBezTo>
                <a:cubicBezTo>
                  <a:pt x="9915" y="737580"/>
                  <a:pt x="3397" y="779719"/>
                  <a:pt x="0" y="800100"/>
                </a:cubicBezTo>
                <a:cubicBezTo>
                  <a:pt x="2540" y="906780"/>
                  <a:pt x="522" y="1013666"/>
                  <a:pt x="7620" y="1120140"/>
                </a:cubicBezTo>
                <a:cubicBezTo>
                  <a:pt x="8229" y="1129278"/>
                  <a:pt x="19644" y="1134425"/>
                  <a:pt x="22860" y="1143000"/>
                </a:cubicBezTo>
                <a:cubicBezTo>
                  <a:pt x="51108" y="1218328"/>
                  <a:pt x="9979" y="1150349"/>
                  <a:pt x="45720" y="1203960"/>
                </a:cubicBezTo>
                <a:cubicBezTo>
                  <a:pt x="48260" y="1214120"/>
                  <a:pt x="49663" y="1224634"/>
                  <a:pt x="53340" y="1234440"/>
                </a:cubicBezTo>
                <a:cubicBezTo>
                  <a:pt x="65900" y="1267934"/>
                  <a:pt x="67742" y="1259643"/>
                  <a:pt x="83820" y="1287780"/>
                </a:cubicBezTo>
                <a:cubicBezTo>
                  <a:pt x="130683" y="1369789"/>
                  <a:pt x="54977" y="1252136"/>
                  <a:pt x="129540" y="1363980"/>
                </a:cubicBezTo>
                <a:lnTo>
                  <a:pt x="144780" y="1386840"/>
                </a:lnTo>
                <a:cubicBezTo>
                  <a:pt x="149860" y="1394460"/>
                  <a:pt x="152400" y="1404620"/>
                  <a:pt x="160020" y="1409700"/>
                </a:cubicBezTo>
                <a:cubicBezTo>
                  <a:pt x="179693" y="1422815"/>
                  <a:pt x="216474" y="1446115"/>
                  <a:pt x="236220" y="1463040"/>
                </a:cubicBezTo>
                <a:cubicBezTo>
                  <a:pt x="259813" y="1483263"/>
                  <a:pt x="254994" y="1487667"/>
                  <a:pt x="281940" y="1501140"/>
                </a:cubicBezTo>
                <a:cubicBezTo>
                  <a:pt x="294174" y="1507257"/>
                  <a:pt x="307806" y="1510263"/>
                  <a:pt x="320040" y="1516380"/>
                </a:cubicBezTo>
                <a:cubicBezTo>
                  <a:pt x="392020" y="1552370"/>
                  <a:pt x="329451" y="1529677"/>
                  <a:pt x="381000" y="1546860"/>
                </a:cubicBezTo>
                <a:cubicBezTo>
                  <a:pt x="450867" y="1602753"/>
                  <a:pt x="386266" y="1557113"/>
                  <a:pt x="457200" y="1592580"/>
                </a:cubicBezTo>
                <a:cubicBezTo>
                  <a:pt x="522808" y="1625384"/>
                  <a:pt x="466434" y="1609667"/>
                  <a:pt x="533400" y="1623060"/>
                </a:cubicBezTo>
                <a:cubicBezTo>
                  <a:pt x="545199" y="1630926"/>
                  <a:pt x="569861" y="1643134"/>
                  <a:pt x="571500" y="1661160"/>
                </a:cubicBezTo>
                <a:cubicBezTo>
                  <a:pt x="573354" y="1681554"/>
                  <a:pt x="567247" y="1701920"/>
                  <a:pt x="563880" y="1722120"/>
                </a:cubicBezTo>
                <a:cubicBezTo>
                  <a:pt x="562158" y="1732450"/>
                  <a:pt x="558532" y="1742377"/>
                  <a:pt x="556260" y="1752600"/>
                </a:cubicBezTo>
                <a:cubicBezTo>
                  <a:pt x="553450" y="1765243"/>
                  <a:pt x="551180" y="1778000"/>
                  <a:pt x="548640" y="1790700"/>
                </a:cubicBezTo>
                <a:cubicBezTo>
                  <a:pt x="551180" y="2011680"/>
                  <a:pt x="552450" y="2232678"/>
                  <a:pt x="556260" y="2453640"/>
                </a:cubicBezTo>
                <a:cubicBezTo>
                  <a:pt x="557531" y="2527333"/>
                  <a:pt x="563880" y="2600916"/>
                  <a:pt x="563880" y="2674620"/>
                </a:cubicBezTo>
                <a:cubicBezTo>
                  <a:pt x="563880" y="2685093"/>
                  <a:pt x="562069" y="2652854"/>
                  <a:pt x="556260" y="2644140"/>
                </a:cubicBezTo>
                <a:cubicBezTo>
                  <a:pt x="551180" y="2636520"/>
                  <a:pt x="541020" y="2633980"/>
                  <a:pt x="533400" y="2628900"/>
                </a:cubicBezTo>
                <a:cubicBezTo>
                  <a:pt x="508000" y="2631440"/>
                  <a:pt x="482073" y="2630780"/>
                  <a:pt x="457200" y="2636520"/>
                </a:cubicBezTo>
                <a:cubicBezTo>
                  <a:pt x="448276" y="2638579"/>
                  <a:pt x="442531" y="2647664"/>
                  <a:pt x="434340" y="2651760"/>
                </a:cubicBezTo>
                <a:cubicBezTo>
                  <a:pt x="427156" y="2655352"/>
                  <a:pt x="418501" y="2655479"/>
                  <a:pt x="411480" y="2659380"/>
                </a:cubicBezTo>
                <a:cubicBezTo>
                  <a:pt x="395469" y="2668275"/>
                  <a:pt x="382143" y="2681669"/>
                  <a:pt x="365760" y="2689860"/>
                </a:cubicBezTo>
                <a:lnTo>
                  <a:pt x="335280" y="2705100"/>
                </a:lnTo>
                <a:cubicBezTo>
                  <a:pt x="320295" y="2727577"/>
                  <a:pt x="319182" y="2732485"/>
                  <a:pt x="297180" y="2750820"/>
                </a:cubicBezTo>
                <a:cubicBezTo>
                  <a:pt x="233527" y="2803864"/>
                  <a:pt x="318246" y="2722134"/>
                  <a:pt x="251460" y="2788920"/>
                </a:cubicBezTo>
                <a:cubicBezTo>
                  <a:pt x="223670" y="2872290"/>
                  <a:pt x="267991" y="2746010"/>
                  <a:pt x="228600" y="2834640"/>
                </a:cubicBezTo>
                <a:cubicBezTo>
                  <a:pt x="222076" y="2849320"/>
                  <a:pt x="218440" y="2865120"/>
                  <a:pt x="213360" y="2880360"/>
                </a:cubicBezTo>
                <a:lnTo>
                  <a:pt x="205740" y="2903220"/>
                </a:lnTo>
                <a:cubicBezTo>
                  <a:pt x="203200" y="2910840"/>
                  <a:pt x="200068" y="2918288"/>
                  <a:pt x="198120" y="2926080"/>
                </a:cubicBezTo>
                <a:cubicBezTo>
                  <a:pt x="195580" y="2936240"/>
                  <a:pt x="194625" y="2946934"/>
                  <a:pt x="190500" y="2956560"/>
                </a:cubicBezTo>
                <a:cubicBezTo>
                  <a:pt x="186892" y="2964978"/>
                  <a:pt x="179356" y="2971229"/>
                  <a:pt x="175260" y="2979420"/>
                </a:cubicBezTo>
                <a:cubicBezTo>
                  <a:pt x="143712" y="3042516"/>
                  <a:pt x="196076" y="2959626"/>
                  <a:pt x="152400" y="3025140"/>
                </a:cubicBezTo>
                <a:cubicBezTo>
                  <a:pt x="149860" y="3065780"/>
                  <a:pt x="150282" y="3106714"/>
                  <a:pt x="144780" y="3147060"/>
                </a:cubicBezTo>
                <a:cubicBezTo>
                  <a:pt x="142609" y="3162977"/>
                  <a:pt x="133436" y="3177195"/>
                  <a:pt x="129540" y="3192780"/>
                </a:cubicBezTo>
                <a:lnTo>
                  <a:pt x="121920" y="3223260"/>
                </a:lnTo>
                <a:cubicBezTo>
                  <a:pt x="124460" y="3355340"/>
                  <a:pt x="124987" y="3487474"/>
                  <a:pt x="129540" y="3619500"/>
                </a:cubicBezTo>
                <a:cubicBezTo>
                  <a:pt x="130072" y="3634941"/>
                  <a:pt x="133923" y="3650113"/>
                  <a:pt x="137160" y="3665220"/>
                </a:cubicBezTo>
                <a:cubicBezTo>
                  <a:pt x="152469" y="3736662"/>
                  <a:pt x="146742" y="3708553"/>
                  <a:pt x="167640" y="3764280"/>
                </a:cubicBezTo>
                <a:cubicBezTo>
                  <a:pt x="170460" y="3771801"/>
                  <a:pt x="171359" y="3780119"/>
                  <a:pt x="175260" y="3787140"/>
                </a:cubicBezTo>
                <a:cubicBezTo>
                  <a:pt x="191102" y="3815656"/>
                  <a:pt x="210524" y="3842783"/>
                  <a:pt x="236220" y="3863340"/>
                </a:cubicBezTo>
                <a:cubicBezTo>
                  <a:pt x="250523" y="3874782"/>
                  <a:pt x="266700" y="3883660"/>
                  <a:pt x="281940" y="3893820"/>
                </a:cubicBezTo>
                <a:cubicBezTo>
                  <a:pt x="289560" y="3898900"/>
                  <a:pt x="297765" y="3903197"/>
                  <a:pt x="304800" y="3909060"/>
                </a:cubicBezTo>
                <a:cubicBezTo>
                  <a:pt x="309595" y="3913056"/>
                  <a:pt x="367095" y="3962295"/>
                  <a:pt x="381000" y="3970020"/>
                </a:cubicBezTo>
                <a:cubicBezTo>
                  <a:pt x="416520" y="3989753"/>
                  <a:pt x="412018" y="3980048"/>
                  <a:pt x="441960" y="3992880"/>
                </a:cubicBezTo>
                <a:cubicBezTo>
                  <a:pt x="452401" y="3997355"/>
                  <a:pt x="462807" y="4002100"/>
                  <a:pt x="472440" y="4008120"/>
                </a:cubicBezTo>
                <a:cubicBezTo>
                  <a:pt x="592344" y="4083060"/>
                  <a:pt x="406601" y="3979011"/>
                  <a:pt x="541020" y="4046220"/>
                </a:cubicBezTo>
                <a:cubicBezTo>
                  <a:pt x="549211" y="4050316"/>
                  <a:pt x="554956" y="4059401"/>
                  <a:pt x="563880" y="4061460"/>
                </a:cubicBezTo>
                <a:cubicBezTo>
                  <a:pt x="588753" y="4067200"/>
                  <a:pt x="614680" y="4066540"/>
                  <a:pt x="640080" y="4069080"/>
                </a:cubicBezTo>
                <a:cubicBezTo>
                  <a:pt x="699107" y="4083837"/>
                  <a:pt x="667947" y="4065380"/>
                  <a:pt x="662940" y="4160520"/>
                </a:cubicBezTo>
                <a:cubicBezTo>
                  <a:pt x="662459" y="4169665"/>
                  <a:pt x="661476" y="4362933"/>
                  <a:pt x="647700" y="4427220"/>
                </a:cubicBezTo>
                <a:cubicBezTo>
                  <a:pt x="644334" y="4442928"/>
                  <a:pt x="637540" y="4457700"/>
                  <a:pt x="632460" y="4472940"/>
                </a:cubicBezTo>
                <a:lnTo>
                  <a:pt x="624840" y="4495800"/>
                </a:lnTo>
                <a:cubicBezTo>
                  <a:pt x="622300" y="4503420"/>
                  <a:pt x="619168" y="4510868"/>
                  <a:pt x="617220" y="4518660"/>
                </a:cubicBezTo>
                <a:cubicBezTo>
                  <a:pt x="593399" y="4613945"/>
                  <a:pt x="623844" y="4495478"/>
                  <a:pt x="601980" y="4572000"/>
                </a:cubicBezTo>
                <a:cubicBezTo>
                  <a:pt x="599103" y="4582070"/>
                  <a:pt x="598485" y="4592854"/>
                  <a:pt x="594360" y="4602480"/>
                </a:cubicBezTo>
                <a:cubicBezTo>
                  <a:pt x="590752" y="4610898"/>
                  <a:pt x="584200" y="4617720"/>
                  <a:pt x="579120" y="4625340"/>
                </a:cubicBezTo>
                <a:cubicBezTo>
                  <a:pt x="576580" y="4640580"/>
                  <a:pt x="574852" y="4655978"/>
                  <a:pt x="571500" y="4671060"/>
                </a:cubicBezTo>
                <a:cubicBezTo>
                  <a:pt x="562274" y="4712579"/>
                  <a:pt x="563880" y="4677135"/>
                  <a:pt x="563880" y="470916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폭발 2 6"/>
          <p:cNvSpPr/>
          <p:nvPr/>
        </p:nvSpPr>
        <p:spPr>
          <a:xfrm>
            <a:off x="3214678" y="928670"/>
            <a:ext cx="285752" cy="214314"/>
          </a:xfrm>
          <a:prstGeom prst="irregularSeal2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066800" y="937260"/>
            <a:ext cx="2247900" cy="4472940"/>
          </a:xfrm>
          <a:custGeom>
            <a:avLst/>
            <a:gdLst>
              <a:gd name="connsiteX0" fmla="*/ 2247900 w 2247900"/>
              <a:gd name="connsiteY0" fmla="*/ 91440 h 4472940"/>
              <a:gd name="connsiteX1" fmla="*/ 2202180 w 2247900"/>
              <a:gd name="connsiteY1" fmla="*/ 76200 h 4472940"/>
              <a:gd name="connsiteX2" fmla="*/ 2179320 w 2247900"/>
              <a:gd name="connsiteY2" fmla="*/ 53340 h 4472940"/>
              <a:gd name="connsiteX3" fmla="*/ 2156460 w 2247900"/>
              <a:gd name="connsiteY3" fmla="*/ 45720 h 4472940"/>
              <a:gd name="connsiteX4" fmla="*/ 2118360 w 2247900"/>
              <a:gd name="connsiteY4" fmla="*/ 30480 h 4472940"/>
              <a:gd name="connsiteX5" fmla="*/ 2026920 w 2247900"/>
              <a:gd name="connsiteY5" fmla="*/ 22860 h 4472940"/>
              <a:gd name="connsiteX6" fmla="*/ 1927860 w 2247900"/>
              <a:gd name="connsiteY6" fmla="*/ 0 h 4472940"/>
              <a:gd name="connsiteX7" fmla="*/ 1135380 w 2247900"/>
              <a:gd name="connsiteY7" fmla="*/ 7620 h 4472940"/>
              <a:gd name="connsiteX8" fmla="*/ 1036320 w 2247900"/>
              <a:gd name="connsiteY8" fmla="*/ 30480 h 4472940"/>
              <a:gd name="connsiteX9" fmla="*/ 1005840 w 2247900"/>
              <a:gd name="connsiteY9" fmla="*/ 38100 h 4472940"/>
              <a:gd name="connsiteX10" fmla="*/ 937260 w 2247900"/>
              <a:gd name="connsiteY10" fmla="*/ 60960 h 4472940"/>
              <a:gd name="connsiteX11" fmla="*/ 876300 w 2247900"/>
              <a:gd name="connsiteY11" fmla="*/ 76200 h 4472940"/>
              <a:gd name="connsiteX12" fmla="*/ 822960 w 2247900"/>
              <a:gd name="connsiteY12" fmla="*/ 99060 h 4472940"/>
              <a:gd name="connsiteX13" fmla="*/ 777240 w 2247900"/>
              <a:gd name="connsiteY13" fmla="*/ 121920 h 4472940"/>
              <a:gd name="connsiteX14" fmla="*/ 754380 w 2247900"/>
              <a:gd name="connsiteY14" fmla="*/ 129540 h 4472940"/>
              <a:gd name="connsiteX15" fmla="*/ 716280 w 2247900"/>
              <a:gd name="connsiteY15" fmla="*/ 152400 h 4472940"/>
              <a:gd name="connsiteX16" fmla="*/ 693420 w 2247900"/>
              <a:gd name="connsiteY16" fmla="*/ 160020 h 4472940"/>
              <a:gd name="connsiteX17" fmla="*/ 617220 w 2247900"/>
              <a:gd name="connsiteY17" fmla="*/ 190500 h 4472940"/>
              <a:gd name="connsiteX18" fmla="*/ 594360 w 2247900"/>
              <a:gd name="connsiteY18" fmla="*/ 198120 h 4472940"/>
              <a:gd name="connsiteX19" fmla="*/ 571500 w 2247900"/>
              <a:gd name="connsiteY19" fmla="*/ 213360 h 4472940"/>
              <a:gd name="connsiteX20" fmla="*/ 533400 w 2247900"/>
              <a:gd name="connsiteY20" fmla="*/ 228600 h 4472940"/>
              <a:gd name="connsiteX21" fmla="*/ 502920 w 2247900"/>
              <a:gd name="connsiteY21" fmla="*/ 251460 h 4472940"/>
              <a:gd name="connsiteX22" fmla="*/ 441960 w 2247900"/>
              <a:gd name="connsiteY22" fmla="*/ 281940 h 4472940"/>
              <a:gd name="connsiteX23" fmla="*/ 396240 w 2247900"/>
              <a:gd name="connsiteY23" fmla="*/ 320040 h 4472940"/>
              <a:gd name="connsiteX24" fmla="*/ 381000 w 2247900"/>
              <a:gd name="connsiteY24" fmla="*/ 342900 h 4472940"/>
              <a:gd name="connsiteX25" fmla="*/ 327660 w 2247900"/>
              <a:gd name="connsiteY25" fmla="*/ 396240 h 4472940"/>
              <a:gd name="connsiteX26" fmla="*/ 281940 w 2247900"/>
              <a:gd name="connsiteY26" fmla="*/ 449580 h 4472940"/>
              <a:gd name="connsiteX27" fmla="*/ 236220 w 2247900"/>
              <a:gd name="connsiteY27" fmla="*/ 518160 h 4472940"/>
              <a:gd name="connsiteX28" fmla="*/ 213360 w 2247900"/>
              <a:gd name="connsiteY28" fmla="*/ 541020 h 4472940"/>
              <a:gd name="connsiteX29" fmla="*/ 198120 w 2247900"/>
              <a:gd name="connsiteY29" fmla="*/ 563880 h 4472940"/>
              <a:gd name="connsiteX30" fmla="*/ 175260 w 2247900"/>
              <a:gd name="connsiteY30" fmla="*/ 594360 h 4472940"/>
              <a:gd name="connsiteX31" fmla="*/ 160020 w 2247900"/>
              <a:gd name="connsiteY31" fmla="*/ 617220 h 4472940"/>
              <a:gd name="connsiteX32" fmla="*/ 152400 w 2247900"/>
              <a:gd name="connsiteY32" fmla="*/ 640080 h 4472940"/>
              <a:gd name="connsiteX33" fmla="*/ 129540 w 2247900"/>
              <a:gd name="connsiteY33" fmla="*/ 662940 h 4472940"/>
              <a:gd name="connsiteX34" fmla="*/ 121920 w 2247900"/>
              <a:gd name="connsiteY34" fmla="*/ 693420 h 4472940"/>
              <a:gd name="connsiteX35" fmla="*/ 106680 w 2247900"/>
              <a:gd name="connsiteY35" fmla="*/ 716280 h 4472940"/>
              <a:gd name="connsiteX36" fmla="*/ 91440 w 2247900"/>
              <a:gd name="connsiteY36" fmla="*/ 746760 h 4472940"/>
              <a:gd name="connsiteX37" fmla="*/ 76200 w 2247900"/>
              <a:gd name="connsiteY37" fmla="*/ 769620 h 4472940"/>
              <a:gd name="connsiteX38" fmla="*/ 68580 w 2247900"/>
              <a:gd name="connsiteY38" fmla="*/ 792480 h 4472940"/>
              <a:gd name="connsiteX39" fmla="*/ 53340 w 2247900"/>
              <a:gd name="connsiteY39" fmla="*/ 822960 h 4472940"/>
              <a:gd name="connsiteX40" fmla="*/ 38100 w 2247900"/>
              <a:gd name="connsiteY40" fmla="*/ 899160 h 4472940"/>
              <a:gd name="connsiteX41" fmla="*/ 30480 w 2247900"/>
              <a:gd name="connsiteY41" fmla="*/ 922020 h 4472940"/>
              <a:gd name="connsiteX42" fmla="*/ 15240 w 2247900"/>
              <a:gd name="connsiteY42" fmla="*/ 982980 h 4472940"/>
              <a:gd name="connsiteX43" fmla="*/ 0 w 2247900"/>
              <a:gd name="connsiteY43" fmla="*/ 1188720 h 4472940"/>
              <a:gd name="connsiteX44" fmla="*/ 7620 w 2247900"/>
              <a:gd name="connsiteY44" fmla="*/ 1645920 h 4472940"/>
              <a:gd name="connsiteX45" fmla="*/ 15240 w 2247900"/>
              <a:gd name="connsiteY45" fmla="*/ 1676400 h 4472940"/>
              <a:gd name="connsiteX46" fmla="*/ 22860 w 2247900"/>
              <a:gd name="connsiteY46" fmla="*/ 1714500 h 4472940"/>
              <a:gd name="connsiteX47" fmla="*/ 30480 w 2247900"/>
              <a:gd name="connsiteY47" fmla="*/ 1737360 h 4472940"/>
              <a:gd name="connsiteX48" fmla="*/ 38100 w 2247900"/>
              <a:gd name="connsiteY48" fmla="*/ 1775460 h 4472940"/>
              <a:gd name="connsiteX49" fmla="*/ 53340 w 2247900"/>
              <a:gd name="connsiteY49" fmla="*/ 1805940 h 4472940"/>
              <a:gd name="connsiteX50" fmla="*/ 60960 w 2247900"/>
              <a:gd name="connsiteY50" fmla="*/ 1836420 h 4472940"/>
              <a:gd name="connsiteX51" fmla="*/ 76200 w 2247900"/>
              <a:gd name="connsiteY51" fmla="*/ 1882140 h 4472940"/>
              <a:gd name="connsiteX52" fmla="*/ 83820 w 2247900"/>
              <a:gd name="connsiteY52" fmla="*/ 1905000 h 4472940"/>
              <a:gd name="connsiteX53" fmla="*/ 91440 w 2247900"/>
              <a:gd name="connsiteY53" fmla="*/ 1935480 h 4472940"/>
              <a:gd name="connsiteX54" fmla="*/ 106680 w 2247900"/>
              <a:gd name="connsiteY54" fmla="*/ 1958340 h 4472940"/>
              <a:gd name="connsiteX55" fmla="*/ 137160 w 2247900"/>
              <a:gd name="connsiteY55" fmla="*/ 2019300 h 4472940"/>
              <a:gd name="connsiteX56" fmla="*/ 152400 w 2247900"/>
              <a:gd name="connsiteY56" fmla="*/ 2049780 h 4472940"/>
              <a:gd name="connsiteX57" fmla="*/ 160020 w 2247900"/>
              <a:gd name="connsiteY57" fmla="*/ 2072640 h 4472940"/>
              <a:gd name="connsiteX58" fmla="*/ 190500 w 2247900"/>
              <a:gd name="connsiteY58" fmla="*/ 2118360 h 4472940"/>
              <a:gd name="connsiteX59" fmla="*/ 205740 w 2247900"/>
              <a:gd name="connsiteY59" fmla="*/ 2141220 h 4472940"/>
              <a:gd name="connsiteX60" fmla="*/ 236220 w 2247900"/>
              <a:gd name="connsiteY60" fmla="*/ 2179320 h 4472940"/>
              <a:gd name="connsiteX61" fmla="*/ 274320 w 2247900"/>
              <a:gd name="connsiteY61" fmla="*/ 2225040 h 4472940"/>
              <a:gd name="connsiteX62" fmla="*/ 289560 w 2247900"/>
              <a:gd name="connsiteY62" fmla="*/ 2247900 h 4472940"/>
              <a:gd name="connsiteX63" fmla="*/ 312420 w 2247900"/>
              <a:gd name="connsiteY63" fmla="*/ 2263140 h 4472940"/>
              <a:gd name="connsiteX64" fmla="*/ 358140 w 2247900"/>
              <a:gd name="connsiteY64" fmla="*/ 2293620 h 4472940"/>
              <a:gd name="connsiteX65" fmla="*/ 388620 w 2247900"/>
              <a:gd name="connsiteY65" fmla="*/ 2324100 h 4472940"/>
              <a:gd name="connsiteX66" fmla="*/ 434340 w 2247900"/>
              <a:gd name="connsiteY66" fmla="*/ 2354580 h 4472940"/>
              <a:gd name="connsiteX67" fmla="*/ 457200 w 2247900"/>
              <a:gd name="connsiteY67" fmla="*/ 2369820 h 4472940"/>
              <a:gd name="connsiteX68" fmla="*/ 510540 w 2247900"/>
              <a:gd name="connsiteY68" fmla="*/ 2392680 h 4472940"/>
              <a:gd name="connsiteX69" fmla="*/ 586740 w 2247900"/>
              <a:gd name="connsiteY69" fmla="*/ 2430780 h 4472940"/>
              <a:gd name="connsiteX70" fmla="*/ 640080 w 2247900"/>
              <a:gd name="connsiteY70" fmla="*/ 2461260 h 4472940"/>
              <a:gd name="connsiteX71" fmla="*/ 662940 w 2247900"/>
              <a:gd name="connsiteY71" fmla="*/ 2468880 h 4472940"/>
              <a:gd name="connsiteX72" fmla="*/ 762000 w 2247900"/>
              <a:gd name="connsiteY72" fmla="*/ 2484120 h 4472940"/>
              <a:gd name="connsiteX73" fmla="*/ 876300 w 2247900"/>
              <a:gd name="connsiteY73" fmla="*/ 2499360 h 4472940"/>
              <a:gd name="connsiteX74" fmla="*/ 868680 w 2247900"/>
              <a:gd name="connsiteY74" fmla="*/ 2796540 h 4472940"/>
              <a:gd name="connsiteX75" fmla="*/ 861060 w 2247900"/>
              <a:gd name="connsiteY75" fmla="*/ 2819400 h 4472940"/>
              <a:gd name="connsiteX76" fmla="*/ 670560 w 2247900"/>
              <a:gd name="connsiteY76" fmla="*/ 2827020 h 4472940"/>
              <a:gd name="connsiteX77" fmla="*/ 647700 w 2247900"/>
              <a:gd name="connsiteY77" fmla="*/ 2834640 h 4472940"/>
              <a:gd name="connsiteX78" fmla="*/ 609600 w 2247900"/>
              <a:gd name="connsiteY78" fmla="*/ 2849880 h 4472940"/>
              <a:gd name="connsiteX79" fmla="*/ 579120 w 2247900"/>
              <a:gd name="connsiteY79" fmla="*/ 2857500 h 4472940"/>
              <a:gd name="connsiteX80" fmla="*/ 556260 w 2247900"/>
              <a:gd name="connsiteY80" fmla="*/ 2872740 h 4472940"/>
              <a:gd name="connsiteX81" fmla="*/ 518160 w 2247900"/>
              <a:gd name="connsiteY81" fmla="*/ 2880360 h 4472940"/>
              <a:gd name="connsiteX82" fmla="*/ 472440 w 2247900"/>
              <a:gd name="connsiteY82" fmla="*/ 2895600 h 4472940"/>
              <a:gd name="connsiteX83" fmla="*/ 441960 w 2247900"/>
              <a:gd name="connsiteY83" fmla="*/ 2918460 h 4472940"/>
              <a:gd name="connsiteX84" fmla="*/ 419100 w 2247900"/>
              <a:gd name="connsiteY84" fmla="*/ 2933700 h 4472940"/>
              <a:gd name="connsiteX85" fmla="*/ 396240 w 2247900"/>
              <a:gd name="connsiteY85" fmla="*/ 2956560 h 4472940"/>
              <a:gd name="connsiteX86" fmla="*/ 381000 w 2247900"/>
              <a:gd name="connsiteY86" fmla="*/ 3025140 h 4472940"/>
              <a:gd name="connsiteX87" fmla="*/ 358140 w 2247900"/>
              <a:gd name="connsiteY87" fmla="*/ 3078480 h 4472940"/>
              <a:gd name="connsiteX88" fmla="*/ 342900 w 2247900"/>
              <a:gd name="connsiteY88" fmla="*/ 3223260 h 4472940"/>
              <a:gd name="connsiteX89" fmla="*/ 335280 w 2247900"/>
              <a:gd name="connsiteY89" fmla="*/ 3276600 h 4472940"/>
              <a:gd name="connsiteX90" fmla="*/ 342900 w 2247900"/>
              <a:gd name="connsiteY90" fmla="*/ 3558540 h 4472940"/>
              <a:gd name="connsiteX91" fmla="*/ 358140 w 2247900"/>
              <a:gd name="connsiteY91" fmla="*/ 3604260 h 4472940"/>
              <a:gd name="connsiteX92" fmla="*/ 381000 w 2247900"/>
              <a:gd name="connsiteY92" fmla="*/ 3634740 h 4472940"/>
              <a:gd name="connsiteX93" fmla="*/ 388620 w 2247900"/>
              <a:gd name="connsiteY93" fmla="*/ 3657600 h 4472940"/>
              <a:gd name="connsiteX94" fmla="*/ 441960 w 2247900"/>
              <a:gd name="connsiteY94" fmla="*/ 3726180 h 4472940"/>
              <a:gd name="connsiteX95" fmla="*/ 495300 w 2247900"/>
              <a:gd name="connsiteY95" fmla="*/ 3756660 h 4472940"/>
              <a:gd name="connsiteX96" fmla="*/ 556260 w 2247900"/>
              <a:gd name="connsiteY96" fmla="*/ 3787140 h 4472940"/>
              <a:gd name="connsiteX97" fmla="*/ 609600 w 2247900"/>
              <a:gd name="connsiteY97" fmla="*/ 3810000 h 4472940"/>
              <a:gd name="connsiteX98" fmla="*/ 693420 w 2247900"/>
              <a:gd name="connsiteY98" fmla="*/ 3832860 h 4472940"/>
              <a:gd name="connsiteX99" fmla="*/ 792480 w 2247900"/>
              <a:gd name="connsiteY99" fmla="*/ 3855720 h 4472940"/>
              <a:gd name="connsiteX100" fmla="*/ 883920 w 2247900"/>
              <a:gd name="connsiteY100" fmla="*/ 3863340 h 4472940"/>
              <a:gd name="connsiteX101" fmla="*/ 891540 w 2247900"/>
              <a:gd name="connsiteY101" fmla="*/ 3970020 h 4472940"/>
              <a:gd name="connsiteX102" fmla="*/ 906780 w 2247900"/>
              <a:gd name="connsiteY102" fmla="*/ 4008120 h 4472940"/>
              <a:gd name="connsiteX103" fmla="*/ 914400 w 2247900"/>
              <a:gd name="connsiteY103" fmla="*/ 4107180 h 4472940"/>
              <a:gd name="connsiteX104" fmla="*/ 922020 w 2247900"/>
              <a:gd name="connsiteY104" fmla="*/ 4145280 h 4472940"/>
              <a:gd name="connsiteX105" fmla="*/ 937260 w 2247900"/>
              <a:gd name="connsiteY105" fmla="*/ 4236720 h 4472940"/>
              <a:gd name="connsiteX106" fmla="*/ 960120 w 2247900"/>
              <a:gd name="connsiteY106" fmla="*/ 4411980 h 4472940"/>
              <a:gd name="connsiteX107" fmla="*/ 967740 w 2247900"/>
              <a:gd name="connsiteY107" fmla="*/ 4450080 h 4472940"/>
              <a:gd name="connsiteX108" fmla="*/ 975360 w 2247900"/>
              <a:gd name="connsiteY108" fmla="*/ 4472940 h 447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2247900" h="4472940">
                <a:moveTo>
                  <a:pt x="2247900" y="91440"/>
                </a:moveTo>
                <a:cubicBezTo>
                  <a:pt x="2232660" y="86360"/>
                  <a:pt x="2213539" y="87559"/>
                  <a:pt x="2202180" y="76200"/>
                </a:cubicBezTo>
                <a:cubicBezTo>
                  <a:pt x="2194560" y="68580"/>
                  <a:pt x="2188286" y="59318"/>
                  <a:pt x="2179320" y="53340"/>
                </a:cubicBezTo>
                <a:cubicBezTo>
                  <a:pt x="2172637" y="48885"/>
                  <a:pt x="2163981" y="48540"/>
                  <a:pt x="2156460" y="45720"/>
                </a:cubicBezTo>
                <a:cubicBezTo>
                  <a:pt x="2143653" y="40917"/>
                  <a:pt x="2131830" y="32857"/>
                  <a:pt x="2118360" y="30480"/>
                </a:cubicBezTo>
                <a:cubicBezTo>
                  <a:pt x="2088240" y="25165"/>
                  <a:pt x="2057400" y="25400"/>
                  <a:pt x="2026920" y="22860"/>
                </a:cubicBezTo>
                <a:cubicBezTo>
                  <a:pt x="1953395" y="4479"/>
                  <a:pt x="1986499" y="11728"/>
                  <a:pt x="1927860" y="0"/>
                </a:cubicBezTo>
                <a:lnTo>
                  <a:pt x="1135380" y="7620"/>
                </a:lnTo>
                <a:cubicBezTo>
                  <a:pt x="1078194" y="8650"/>
                  <a:pt x="1088295" y="17486"/>
                  <a:pt x="1036320" y="30480"/>
                </a:cubicBezTo>
                <a:cubicBezTo>
                  <a:pt x="1026160" y="33020"/>
                  <a:pt x="1015850" y="35020"/>
                  <a:pt x="1005840" y="38100"/>
                </a:cubicBezTo>
                <a:cubicBezTo>
                  <a:pt x="982809" y="45186"/>
                  <a:pt x="960637" y="55116"/>
                  <a:pt x="937260" y="60960"/>
                </a:cubicBezTo>
                <a:cubicBezTo>
                  <a:pt x="916940" y="66040"/>
                  <a:pt x="895034" y="66833"/>
                  <a:pt x="876300" y="76200"/>
                </a:cubicBezTo>
                <a:cubicBezTo>
                  <a:pt x="743498" y="142601"/>
                  <a:pt x="923869" y="54212"/>
                  <a:pt x="822960" y="99060"/>
                </a:cubicBezTo>
                <a:cubicBezTo>
                  <a:pt x="807390" y="105980"/>
                  <a:pt x="792810" y="115000"/>
                  <a:pt x="777240" y="121920"/>
                </a:cubicBezTo>
                <a:cubicBezTo>
                  <a:pt x="769900" y="125182"/>
                  <a:pt x="761564" y="125948"/>
                  <a:pt x="754380" y="129540"/>
                </a:cubicBezTo>
                <a:cubicBezTo>
                  <a:pt x="741133" y="136164"/>
                  <a:pt x="729527" y="145776"/>
                  <a:pt x="716280" y="152400"/>
                </a:cubicBezTo>
                <a:cubicBezTo>
                  <a:pt x="709096" y="155992"/>
                  <a:pt x="700917" y="157137"/>
                  <a:pt x="693420" y="160020"/>
                </a:cubicBezTo>
                <a:cubicBezTo>
                  <a:pt x="667887" y="169840"/>
                  <a:pt x="643173" y="181849"/>
                  <a:pt x="617220" y="190500"/>
                </a:cubicBezTo>
                <a:cubicBezTo>
                  <a:pt x="609600" y="193040"/>
                  <a:pt x="601544" y="194528"/>
                  <a:pt x="594360" y="198120"/>
                </a:cubicBezTo>
                <a:cubicBezTo>
                  <a:pt x="586169" y="202216"/>
                  <a:pt x="579691" y="209264"/>
                  <a:pt x="571500" y="213360"/>
                </a:cubicBezTo>
                <a:cubicBezTo>
                  <a:pt x="559266" y="219477"/>
                  <a:pt x="545357" y="221957"/>
                  <a:pt x="533400" y="228600"/>
                </a:cubicBezTo>
                <a:cubicBezTo>
                  <a:pt x="522298" y="234768"/>
                  <a:pt x="513890" y="245061"/>
                  <a:pt x="502920" y="251460"/>
                </a:cubicBezTo>
                <a:cubicBezTo>
                  <a:pt x="483296" y="262907"/>
                  <a:pt x="441960" y="281940"/>
                  <a:pt x="441960" y="281940"/>
                </a:cubicBezTo>
                <a:cubicBezTo>
                  <a:pt x="404830" y="337635"/>
                  <a:pt x="454247" y="271701"/>
                  <a:pt x="396240" y="320040"/>
                </a:cubicBezTo>
                <a:cubicBezTo>
                  <a:pt x="389205" y="325903"/>
                  <a:pt x="387126" y="336093"/>
                  <a:pt x="381000" y="342900"/>
                </a:cubicBezTo>
                <a:cubicBezTo>
                  <a:pt x="364179" y="361590"/>
                  <a:pt x="342747" y="376124"/>
                  <a:pt x="327660" y="396240"/>
                </a:cubicBezTo>
                <a:cubicBezTo>
                  <a:pt x="260810" y="485373"/>
                  <a:pt x="345621" y="375286"/>
                  <a:pt x="281940" y="449580"/>
                </a:cubicBezTo>
                <a:cubicBezTo>
                  <a:pt x="231530" y="508392"/>
                  <a:pt x="287380" y="449947"/>
                  <a:pt x="236220" y="518160"/>
                </a:cubicBezTo>
                <a:cubicBezTo>
                  <a:pt x="229754" y="526781"/>
                  <a:pt x="220259" y="532741"/>
                  <a:pt x="213360" y="541020"/>
                </a:cubicBezTo>
                <a:cubicBezTo>
                  <a:pt x="207497" y="548055"/>
                  <a:pt x="203443" y="556428"/>
                  <a:pt x="198120" y="563880"/>
                </a:cubicBezTo>
                <a:cubicBezTo>
                  <a:pt x="190738" y="574214"/>
                  <a:pt x="182642" y="584026"/>
                  <a:pt x="175260" y="594360"/>
                </a:cubicBezTo>
                <a:cubicBezTo>
                  <a:pt x="169937" y="601812"/>
                  <a:pt x="164116" y="609029"/>
                  <a:pt x="160020" y="617220"/>
                </a:cubicBezTo>
                <a:cubicBezTo>
                  <a:pt x="156428" y="624404"/>
                  <a:pt x="156855" y="633397"/>
                  <a:pt x="152400" y="640080"/>
                </a:cubicBezTo>
                <a:cubicBezTo>
                  <a:pt x="146422" y="649046"/>
                  <a:pt x="137160" y="655320"/>
                  <a:pt x="129540" y="662940"/>
                </a:cubicBezTo>
                <a:cubicBezTo>
                  <a:pt x="127000" y="673100"/>
                  <a:pt x="126045" y="683794"/>
                  <a:pt x="121920" y="693420"/>
                </a:cubicBezTo>
                <a:cubicBezTo>
                  <a:pt x="118312" y="701838"/>
                  <a:pt x="111224" y="708329"/>
                  <a:pt x="106680" y="716280"/>
                </a:cubicBezTo>
                <a:cubicBezTo>
                  <a:pt x="101044" y="726143"/>
                  <a:pt x="97076" y="736897"/>
                  <a:pt x="91440" y="746760"/>
                </a:cubicBezTo>
                <a:cubicBezTo>
                  <a:pt x="86896" y="754711"/>
                  <a:pt x="80296" y="761429"/>
                  <a:pt x="76200" y="769620"/>
                </a:cubicBezTo>
                <a:cubicBezTo>
                  <a:pt x="72608" y="776804"/>
                  <a:pt x="71744" y="785097"/>
                  <a:pt x="68580" y="792480"/>
                </a:cubicBezTo>
                <a:cubicBezTo>
                  <a:pt x="64105" y="802921"/>
                  <a:pt x="58420" y="812800"/>
                  <a:pt x="53340" y="822960"/>
                </a:cubicBezTo>
                <a:cubicBezTo>
                  <a:pt x="48260" y="848360"/>
                  <a:pt x="46291" y="874586"/>
                  <a:pt x="38100" y="899160"/>
                </a:cubicBezTo>
                <a:cubicBezTo>
                  <a:pt x="35560" y="906780"/>
                  <a:pt x="32428" y="914228"/>
                  <a:pt x="30480" y="922020"/>
                </a:cubicBezTo>
                <a:lnTo>
                  <a:pt x="15240" y="982980"/>
                </a:lnTo>
                <a:cubicBezTo>
                  <a:pt x="3434" y="1065620"/>
                  <a:pt x="0" y="1078000"/>
                  <a:pt x="0" y="1188720"/>
                </a:cubicBezTo>
                <a:cubicBezTo>
                  <a:pt x="0" y="1341141"/>
                  <a:pt x="2859" y="1493573"/>
                  <a:pt x="7620" y="1645920"/>
                </a:cubicBezTo>
                <a:cubicBezTo>
                  <a:pt x="7947" y="1656388"/>
                  <a:pt x="12968" y="1666177"/>
                  <a:pt x="15240" y="1676400"/>
                </a:cubicBezTo>
                <a:cubicBezTo>
                  <a:pt x="18050" y="1689043"/>
                  <a:pt x="19719" y="1701935"/>
                  <a:pt x="22860" y="1714500"/>
                </a:cubicBezTo>
                <a:cubicBezTo>
                  <a:pt x="24808" y="1722292"/>
                  <a:pt x="28532" y="1729568"/>
                  <a:pt x="30480" y="1737360"/>
                </a:cubicBezTo>
                <a:cubicBezTo>
                  <a:pt x="33621" y="1749925"/>
                  <a:pt x="34004" y="1763173"/>
                  <a:pt x="38100" y="1775460"/>
                </a:cubicBezTo>
                <a:cubicBezTo>
                  <a:pt x="41692" y="1786236"/>
                  <a:pt x="49352" y="1795304"/>
                  <a:pt x="53340" y="1805940"/>
                </a:cubicBezTo>
                <a:cubicBezTo>
                  <a:pt x="57017" y="1815746"/>
                  <a:pt x="57951" y="1826389"/>
                  <a:pt x="60960" y="1836420"/>
                </a:cubicBezTo>
                <a:cubicBezTo>
                  <a:pt x="65576" y="1851807"/>
                  <a:pt x="71120" y="1866900"/>
                  <a:pt x="76200" y="1882140"/>
                </a:cubicBezTo>
                <a:cubicBezTo>
                  <a:pt x="78740" y="1889760"/>
                  <a:pt x="81872" y="1897208"/>
                  <a:pt x="83820" y="1905000"/>
                </a:cubicBezTo>
                <a:cubicBezTo>
                  <a:pt x="86360" y="1915160"/>
                  <a:pt x="87315" y="1925854"/>
                  <a:pt x="91440" y="1935480"/>
                </a:cubicBezTo>
                <a:cubicBezTo>
                  <a:pt x="95048" y="1943898"/>
                  <a:pt x="102295" y="1950300"/>
                  <a:pt x="106680" y="1958340"/>
                </a:cubicBezTo>
                <a:cubicBezTo>
                  <a:pt x="117559" y="1978284"/>
                  <a:pt x="127000" y="1998980"/>
                  <a:pt x="137160" y="2019300"/>
                </a:cubicBezTo>
                <a:cubicBezTo>
                  <a:pt x="142240" y="2029460"/>
                  <a:pt x="148808" y="2039004"/>
                  <a:pt x="152400" y="2049780"/>
                </a:cubicBezTo>
                <a:cubicBezTo>
                  <a:pt x="154940" y="2057400"/>
                  <a:pt x="156119" y="2065619"/>
                  <a:pt x="160020" y="2072640"/>
                </a:cubicBezTo>
                <a:cubicBezTo>
                  <a:pt x="168915" y="2088651"/>
                  <a:pt x="180340" y="2103120"/>
                  <a:pt x="190500" y="2118360"/>
                </a:cubicBezTo>
                <a:cubicBezTo>
                  <a:pt x="195580" y="2125980"/>
                  <a:pt x="202844" y="2132532"/>
                  <a:pt x="205740" y="2141220"/>
                </a:cubicBezTo>
                <a:cubicBezTo>
                  <a:pt x="216256" y="2172768"/>
                  <a:pt x="206677" y="2159625"/>
                  <a:pt x="236220" y="2179320"/>
                </a:cubicBezTo>
                <a:cubicBezTo>
                  <a:pt x="274058" y="2236077"/>
                  <a:pt x="225427" y="2166368"/>
                  <a:pt x="274320" y="2225040"/>
                </a:cubicBezTo>
                <a:cubicBezTo>
                  <a:pt x="280183" y="2232075"/>
                  <a:pt x="283084" y="2241424"/>
                  <a:pt x="289560" y="2247900"/>
                </a:cubicBezTo>
                <a:cubicBezTo>
                  <a:pt x="296036" y="2254376"/>
                  <a:pt x="305385" y="2257277"/>
                  <a:pt x="312420" y="2263140"/>
                </a:cubicBezTo>
                <a:cubicBezTo>
                  <a:pt x="350473" y="2294851"/>
                  <a:pt x="317966" y="2280229"/>
                  <a:pt x="358140" y="2293620"/>
                </a:cubicBezTo>
                <a:cubicBezTo>
                  <a:pt x="371071" y="2332413"/>
                  <a:pt x="355369" y="2305627"/>
                  <a:pt x="388620" y="2324100"/>
                </a:cubicBezTo>
                <a:cubicBezTo>
                  <a:pt x="404631" y="2332995"/>
                  <a:pt x="419100" y="2344420"/>
                  <a:pt x="434340" y="2354580"/>
                </a:cubicBezTo>
                <a:cubicBezTo>
                  <a:pt x="441960" y="2359660"/>
                  <a:pt x="448512" y="2366924"/>
                  <a:pt x="457200" y="2369820"/>
                </a:cubicBezTo>
                <a:cubicBezTo>
                  <a:pt x="480849" y="2377703"/>
                  <a:pt x="487000" y="2378556"/>
                  <a:pt x="510540" y="2392680"/>
                </a:cubicBezTo>
                <a:cubicBezTo>
                  <a:pt x="575342" y="2431561"/>
                  <a:pt x="532562" y="2417236"/>
                  <a:pt x="586740" y="2430780"/>
                </a:cubicBezTo>
                <a:cubicBezTo>
                  <a:pt x="609698" y="2446085"/>
                  <a:pt x="613010" y="2449659"/>
                  <a:pt x="640080" y="2461260"/>
                </a:cubicBezTo>
                <a:cubicBezTo>
                  <a:pt x="647463" y="2464424"/>
                  <a:pt x="655148" y="2466932"/>
                  <a:pt x="662940" y="2468880"/>
                </a:cubicBezTo>
                <a:cubicBezTo>
                  <a:pt x="701750" y="2478582"/>
                  <a:pt x="718816" y="2477951"/>
                  <a:pt x="762000" y="2484120"/>
                </a:cubicBezTo>
                <a:cubicBezTo>
                  <a:pt x="881714" y="2501222"/>
                  <a:pt x="715986" y="2481547"/>
                  <a:pt x="876300" y="2499360"/>
                </a:cubicBezTo>
                <a:cubicBezTo>
                  <a:pt x="873760" y="2598420"/>
                  <a:pt x="873393" y="2697560"/>
                  <a:pt x="868680" y="2796540"/>
                </a:cubicBezTo>
                <a:cubicBezTo>
                  <a:pt x="868298" y="2804563"/>
                  <a:pt x="868999" y="2818179"/>
                  <a:pt x="861060" y="2819400"/>
                </a:cubicBezTo>
                <a:cubicBezTo>
                  <a:pt x="798248" y="2829063"/>
                  <a:pt x="734060" y="2824480"/>
                  <a:pt x="670560" y="2827020"/>
                </a:cubicBezTo>
                <a:cubicBezTo>
                  <a:pt x="662940" y="2829560"/>
                  <a:pt x="655221" y="2831820"/>
                  <a:pt x="647700" y="2834640"/>
                </a:cubicBezTo>
                <a:cubicBezTo>
                  <a:pt x="634893" y="2839443"/>
                  <a:pt x="622576" y="2845555"/>
                  <a:pt x="609600" y="2849880"/>
                </a:cubicBezTo>
                <a:cubicBezTo>
                  <a:pt x="599665" y="2853192"/>
                  <a:pt x="589280" y="2854960"/>
                  <a:pt x="579120" y="2857500"/>
                </a:cubicBezTo>
                <a:cubicBezTo>
                  <a:pt x="571500" y="2862580"/>
                  <a:pt x="564835" y="2869524"/>
                  <a:pt x="556260" y="2872740"/>
                </a:cubicBezTo>
                <a:cubicBezTo>
                  <a:pt x="544133" y="2877288"/>
                  <a:pt x="530655" y="2876952"/>
                  <a:pt x="518160" y="2880360"/>
                </a:cubicBezTo>
                <a:cubicBezTo>
                  <a:pt x="502662" y="2884587"/>
                  <a:pt x="487680" y="2890520"/>
                  <a:pt x="472440" y="2895600"/>
                </a:cubicBezTo>
                <a:cubicBezTo>
                  <a:pt x="462280" y="2903220"/>
                  <a:pt x="452294" y="2911078"/>
                  <a:pt x="441960" y="2918460"/>
                </a:cubicBezTo>
                <a:cubicBezTo>
                  <a:pt x="434508" y="2923783"/>
                  <a:pt x="426135" y="2927837"/>
                  <a:pt x="419100" y="2933700"/>
                </a:cubicBezTo>
                <a:cubicBezTo>
                  <a:pt x="410821" y="2940599"/>
                  <a:pt x="403860" y="2948940"/>
                  <a:pt x="396240" y="2956560"/>
                </a:cubicBezTo>
                <a:cubicBezTo>
                  <a:pt x="379086" y="3008021"/>
                  <a:pt x="398881" y="2944676"/>
                  <a:pt x="381000" y="3025140"/>
                </a:cubicBezTo>
                <a:cubicBezTo>
                  <a:pt x="376515" y="3045322"/>
                  <a:pt x="367458" y="3059843"/>
                  <a:pt x="358140" y="3078480"/>
                </a:cubicBezTo>
                <a:cubicBezTo>
                  <a:pt x="341995" y="3175352"/>
                  <a:pt x="358309" y="3069173"/>
                  <a:pt x="342900" y="3223260"/>
                </a:cubicBezTo>
                <a:cubicBezTo>
                  <a:pt x="341113" y="3241131"/>
                  <a:pt x="337820" y="3258820"/>
                  <a:pt x="335280" y="3276600"/>
                </a:cubicBezTo>
                <a:cubicBezTo>
                  <a:pt x="337820" y="3370580"/>
                  <a:pt x="336357" y="3464754"/>
                  <a:pt x="342900" y="3558540"/>
                </a:cubicBezTo>
                <a:cubicBezTo>
                  <a:pt x="344018" y="3574565"/>
                  <a:pt x="348501" y="3591409"/>
                  <a:pt x="358140" y="3604260"/>
                </a:cubicBezTo>
                <a:lnTo>
                  <a:pt x="381000" y="3634740"/>
                </a:lnTo>
                <a:cubicBezTo>
                  <a:pt x="383540" y="3642360"/>
                  <a:pt x="384719" y="3650579"/>
                  <a:pt x="388620" y="3657600"/>
                </a:cubicBezTo>
                <a:cubicBezTo>
                  <a:pt x="403269" y="3683968"/>
                  <a:pt x="418980" y="3707030"/>
                  <a:pt x="441960" y="3726180"/>
                </a:cubicBezTo>
                <a:cubicBezTo>
                  <a:pt x="467129" y="3747154"/>
                  <a:pt x="465488" y="3738027"/>
                  <a:pt x="495300" y="3756660"/>
                </a:cubicBezTo>
                <a:cubicBezTo>
                  <a:pt x="547111" y="3789042"/>
                  <a:pt x="502778" y="3773770"/>
                  <a:pt x="556260" y="3787140"/>
                </a:cubicBezTo>
                <a:cubicBezTo>
                  <a:pt x="596440" y="3813926"/>
                  <a:pt x="560394" y="3793598"/>
                  <a:pt x="609600" y="3810000"/>
                </a:cubicBezTo>
                <a:cubicBezTo>
                  <a:pt x="701373" y="3840591"/>
                  <a:pt x="589785" y="3812133"/>
                  <a:pt x="693420" y="3832860"/>
                </a:cubicBezTo>
                <a:cubicBezTo>
                  <a:pt x="744220" y="3843020"/>
                  <a:pt x="719040" y="3845229"/>
                  <a:pt x="792480" y="3855720"/>
                </a:cubicBezTo>
                <a:cubicBezTo>
                  <a:pt x="822758" y="3860045"/>
                  <a:pt x="853440" y="3860800"/>
                  <a:pt x="883920" y="3863340"/>
                </a:cubicBezTo>
                <a:cubicBezTo>
                  <a:pt x="886460" y="3898900"/>
                  <a:pt x="885980" y="3934806"/>
                  <a:pt x="891540" y="3970020"/>
                </a:cubicBezTo>
                <a:cubicBezTo>
                  <a:pt x="893673" y="3983531"/>
                  <a:pt x="904531" y="3994628"/>
                  <a:pt x="906780" y="4008120"/>
                </a:cubicBezTo>
                <a:cubicBezTo>
                  <a:pt x="912224" y="4040787"/>
                  <a:pt x="910743" y="4074265"/>
                  <a:pt x="914400" y="4107180"/>
                </a:cubicBezTo>
                <a:cubicBezTo>
                  <a:pt x="915830" y="4120052"/>
                  <a:pt x="920051" y="4132479"/>
                  <a:pt x="922020" y="4145280"/>
                </a:cubicBezTo>
                <a:cubicBezTo>
                  <a:pt x="936290" y="4238037"/>
                  <a:pt x="921937" y="4175426"/>
                  <a:pt x="937260" y="4236720"/>
                </a:cubicBezTo>
                <a:cubicBezTo>
                  <a:pt x="942926" y="4287716"/>
                  <a:pt x="950874" y="4365748"/>
                  <a:pt x="960120" y="4411980"/>
                </a:cubicBezTo>
                <a:cubicBezTo>
                  <a:pt x="962660" y="4424680"/>
                  <a:pt x="964599" y="4437515"/>
                  <a:pt x="967740" y="4450080"/>
                </a:cubicBezTo>
                <a:cubicBezTo>
                  <a:pt x="969688" y="4457872"/>
                  <a:pt x="975360" y="4472940"/>
                  <a:pt x="975360" y="4472940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폭발 2 8"/>
          <p:cNvSpPr/>
          <p:nvPr/>
        </p:nvSpPr>
        <p:spPr>
          <a:xfrm>
            <a:off x="2714612" y="1714488"/>
            <a:ext cx="357190" cy="214314"/>
          </a:xfrm>
          <a:prstGeom prst="irregularSeal2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1081700" y="1767840"/>
            <a:ext cx="1730080" cy="3870960"/>
          </a:xfrm>
          <a:custGeom>
            <a:avLst/>
            <a:gdLst>
              <a:gd name="connsiteX0" fmla="*/ 1730080 w 1730080"/>
              <a:gd name="connsiteY0" fmla="*/ 83820 h 3870960"/>
              <a:gd name="connsiteX1" fmla="*/ 1684360 w 1730080"/>
              <a:gd name="connsiteY1" fmla="*/ 76200 h 3870960"/>
              <a:gd name="connsiteX2" fmla="*/ 1661500 w 1730080"/>
              <a:gd name="connsiteY2" fmla="*/ 60960 h 3870960"/>
              <a:gd name="connsiteX3" fmla="*/ 1631020 w 1730080"/>
              <a:gd name="connsiteY3" fmla="*/ 53340 h 3870960"/>
              <a:gd name="connsiteX4" fmla="*/ 1608160 w 1730080"/>
              <a:gd name="connsiteY4" fmla="*/ 38100 h 3870960"/>
              <a:gd name="connsiteX5" fmla="*/ 1478620 w 1730080"/>
              <a:gd name="connsiteY5" fmla="*/ 15240 h 3870960"/>
              <a:gd name="connsiteX6" fmla="*/ 1410040 w 1730080"/>
              <a:gd name="connsiteY6" fmla="*/ 7620 h 3870960"/>
              <a:gd name="connsiteX7" fmla="*/ 1387180 w 1730080"/>
              <a:gd name="connsiteY7" fmla="*/ 0 h 3870960"/>
              <a:gd name="connsiteX8" fmla="*/ 983320 w 1730080"/>
              <a:gd name="connsiteY8" fmla="*/ 7620 h 3870960"/>
              <a:gd name="connsiteX9" fmla="*/ 914740 w 1730080"/>
              <a:gd name="connsiteY9" fmla="*/ 45720 h 3870960"/>
              <a:gd name="connsiteX10" fmla="*/ 869020 w 1730080"/>
              <a:gd name="connsiteY10" fmla="*/ 91440 h 3870960"/>
              <a:gd name="connsiteX11" fmla="*/ 838540 w 1730080"/>
              <a:gd name="connsiteY11" fmla="*/ 121920 h 3870960"/>
              <a:gd name="connsiteX12" fmla="*/ 815680 w 1730080"/>
              <a:gd name="connsiteY12" fmla="*/ 144780 h 3870960"/>
              <a:gd name="connsiteX13" fmla="*/ 792820 w 1730080"/>
              <a:gd name="connsiteY13" fmla="*/ 152400 h 3870960"/>
              <a:gd name="connsiteX14" fmla="*/ 724240 w 1730080"/>
              <a:gd name="connsiteY14" fmla="*/ 198120 h 3870960"/>
              <a:gd name="connsiteX15" fmla="*/ 655660 w 1730080"/>
              <a:gd name="connsiteY15" fmla="*/ 266700 h 3870960"/>
              <a:gd name="connsiteX16" fmla="*/ 594700 w 1730080"/>
              <a:gd name="connsiteY16" fmla="*/ 312420 h 3870960"/>
              <a:gd name="connsiteX17" fmla="*/ 556600 w 1730080"/>
              <a:gd name="connsiteY17" fmla="*/ 342900 h 3870960"/>
              <a:gd name="connsiteX18" fmla="*/ 503260 w 1730080"/>
              <a:gd name="connsiteY18" fmla="*/ 411480 h 3870960"/>
              <a:gd name="connsiteX19" fmla="*/ 488020 w 1730080"/>
              <a:gd name="connsiteY19" fmla="*/ 434340 h 3870960"/>
              <a:gd name="connsiteX20" fmla="*/ 457540 w 1730080"/>
              <a:gd name="connsiteY20" fmla="*/ 457200 h 3870960"/>
              <a:gd name="connsiteX21" fmla="*/ 427060 w 1730080"/>
              <a:gd name="connsiteY21" fmla="*/ 510540 h 3870960"/>
              <a:gd name="connsiteX22" fmla="*/ 411820 w 1730080"/>
              <a:gd name="connsiteY22" fmla="*/ 533400 h 3870960"/>
              <a:gd name="connsiteX23" fmla="*/ 388960 w 1730080"/>
              <a:gd name="connsiteY23" fmla="*/ 586740 h 3870960"/>
              <a:gd name="connsiteX24" fmla="*/ 381340 w 1730080"/>
              <a:gd name="connsiteY24" fmla="*/ 609600 h 3870960"/>
              <a:gd name="connsiteX25" fmla="*/ 366100 w 1730080"/>
              <a:gd name="connsiteY25" fmla="*/ 632460 h 3870960"/>
              <a:gd name="connsiteX26" fmla="*/ 350860 w 1730080"/>
              <a:gd name="connsiteY26" fmla="*/ 662940 h 3870960"/>
              <a:gd name="connsiteX27" fmla="*/ 328000 w 1730080"/>
              <a:gd name="connsiteY27" fmla="*/ 685800 h 3870960"/>
              <a:gd name="connsiteX28" fmla="*/ 289900 w 1730080"/>
              <a:gd name="connsiteY28" fmla="*/ 754380 h 3870960"/>
              <a:gd name="connsiteX29" fmla="*/ 274660 w 1730080"/>
              <a:gd name="connsiteY29" fmla="*/ 777240 h 3870960"/>
              <a:gd name="connsiteX30" fmla="*/ 267040 w 1730080"/>
              <a:gd name="connsiteY30" fmla="*/ 807720 h 3870960"/>
              <a:gd name="connsiteX31" fmla="*/ 244180 w 1730080"/>
              <a:gd name="connsiteY31" fmla="*/ 830580 h 3870960"/>
              <a:gd name="connsiteX32" fmla="*/ 221320 w 1730080"/>
              <a:gd name="connsiteY32" fmla="*/ 861060 h 3870960"/>
              <a:gd name="connsiteX33" fmla="*/ 198460 w 1730080"/>
              <a:gd name="connsiteY33" fmla="*/ 914400 h 3870960"/>
              <a:gd name="connsiteX34" fmla="*/ 190840 w 1730080"/>
              <a:gd name="connsiteY34" fmla="*/ 937260 h 3870960"/>
              <a:gd name="connsiteX35" fmla="*/ 175600 w 1730080"/>
              <a:gd name="connsiteY35" fmla="*/ 960120 h 3870960"/>
              <a:gd name="connsiteX36" fmla="*/ 145120 w 1730080"/>
              <a:gd name="connsiteY36" fmla="*/ 1021080 h 3870960"/>
              <a:gd name="connsiteX37" fmla="*/ 122260 w 1730080"/>
              <a:gd name="connsiteY37" fmla="*/ 1082040 h 3870960"/>
              <a:gd name="connsiteX38" fmla="*/ 91780 w 1730080"/>
              <a:gd name="connsiteY38" fmla="*/ 1165860 h 3870960"/>
              <a:gd name="connsiteX39" fmla="*/ 76540 w 1730080"/>
              <a:gd name="connsiteY39" fmla="*/ 1188720 h 3870960"/>
              <a:gd name="connsiteX40" fmla="*/ 68920 w 1730080"/>
              <a:gd name="connsiteY40" fmla="*/ 1226820 h 3870960"/>
              <a:gd name="connsiteX41" fmla="*/ 38440 w 1730080"/>
              <a:gd name="connsiteY41" fmla="*/ 1310640 h 3870960"/>
              <a:gd name="connsiteX42" fmla="*/ 23200 w 1730080"/>
              <a:gd name="connsiteY42" fmla="*/ 1356360 h 3870960"/>
              <a:gd name="connsiteX43" fmla="*/ 15580 w 1730080"/>
              <a:gd name="connsiteY43" fmla="*/ 1417320 h 3870960"/>
              <a:gd name="connsiteX44" fmla="*/ 30820 w 1730080"/>
              <a:gd name="connsiteY44" fmla="*/ 1744980 h 3870960"/>
              <a:gd name="connsiteX45" fmla="*/ 46060 w 1730080"/>
              <a:gd name="connsiteY45" fmla="*/ 1790700 h 3870960"/>
              <a:gd name="connsiteX46" fmla="*/ 61300 w 1730080"/>
              <a:gd name="connsiteY46" fmla="*/ 1836420 h 3870960"/>
              <a:gd name="connsiteX47" fmla="*/ 99400 w 1730080"/>
              <a:gd name="connsiteY47" fmla="*/ 1905000 h 3870960"/>
              <a:gd name="connsiteX48" fmla="*/ 122260 w 1730080"/>
              <a:gd name="connsiteY48" fmla="*/ 1920240 h 3870960"/>
              <a:gd name="connsiteX49" fmla="*/ 129880 w 1730080"/>
              <a:gd name="connsiteY49" fmla="*/ 1943100 h 3870960"/>
              <a:gd name="connsiteX50" fmla="*/ 206080 w 1730080"/>
              <a:gd name="connsiteY50" fmla="*/ 2011680 h 3870960"/>
              <a:gd name="connsiteX51" fmla="*/ 244180 w 1730080"/>
              <a:gd name="connsiteY51" fmla="*/ 2034540 h 3870960"/>
              <a:gd name="connsiteX52" fmla="*/ 267040 w 1730080"/>
              <a:gd name="connsiteY52" fmla="*/ 2049780 h 3870960"/>
              <a:gd name="connsiteX53" fmla="*/ 312760 w 1730080"/>
              <a:gd name="connsiteY53" fmla="*/ 2087880 h 3870960"/>
              <a:gd name="connsiteX54" fmla="*/ 350860 w 1730080"/>
              <a:gd name="connsiteY54" fmla="*/ 2095500 h 3870960"/>
              <a:gd name="connsiteX55" fmla="*/ 434680 w 1730080"/>
              <a:gd name="connsiteY55" fmla="*/ 2110740 h 3870960"/>
              <a:gd name="connsiteX56" fmla="*/ 503260 w 1730080"/>
              <a:gd name="connsiteY56" fmla="*/ 2133600 h 3870960"/>
              <a:gd name="connsiteX57" fmla="*/ 640420 w 1730080"/>
              <a:gd name="connsiteY57" fmla="*/ 2156460 h 3870960"/>
              <a:gd name="connsiteX58" fmla="*/ 693760 w 1730080"/>
              <a:gd name="connsiteY58" fmla="*/ 2171700 h 3870960"/>
              <a:gd name="connsiteX59" fmla="*/ 716620 w 1730080"/>
              <a:gd name="connsiteY59" fmla="*/ 2179320 h 3870960"/>
              <a:gd name="connsiteX60" fmla="*/ 929980 w 1730080"/>
              <a:gd name="connsiteY60" fmla="*/ 2209800 h 3870960"/>
              <a:gd name="connsiteX61" fmla="*/ 914740 w 1730080"/>
              <a:gd name="connsiteY61" fmla="*/ 2499360 h 3870960"/>
              <a:gd name="connsiteX62" fmla="*/ 876640 w 1730080"/>
              <a:gd name="connsiteY62" fmla="*/ 2491740 h 3870960"/>
              <a:gd name="connsiteX63" fmla="*/ 480400 w 1730080"/>
              <a:gd name="connsiteY63" fmla="*/ 2499360 h 3870960"/>
              <a:gd name="connsiteX64" fmla="*/ 434680 w 1730080"/>
              <a:gd name="connsiteY64" fmla="*/ 2537460 h 3870960"/>
              <a:gd name="connsiteX65" fmla="*/ 411820 w 1730080"/>
              <a:gd name="connsiteY65" fmla="*/ 2552700 h 3870960"/>
              <a:gd name="connsiteX66" fmla="*/ 388960 w 1730080"/>
              <a:gd name="connsiteY66" fmla="*/ 2598420 h 3870960"/>
              <a:gd name="connsiteX67" fmla="*/ 358480 w 1730080"/>
              <a:gd name="connsiteY67" fmla="*/ 2651760 h 3870960"/>
              <a:gd name="connsiteX68" fmla="*/ 350860 w 1730080"/>
              <a:gd name="connsiteY68" fmla="*/ 2682240 h 3870960"/>
              <a:gd name="connsiteX69" fmla="*/ 320380 w 1730080"/>
              <a:gd name="connsiteY69" fmla="*/ 2788920 h 3870960"/>
              <a:gd name="connsiteX70" fmla="*/ 328000 w 1730080"/>
              <a:gd name="connsiteY70" fmla="*/ 3009900 h 3870960"/>
              <a:gd name="connsiteX71" fmla="*/ 343240 w 1730080"/>
              <a:gd name="connsiteY71" fmla="*/ 3032760 h 3870960"/>
              <a:gd name="connsiteX72" fmla="*/ 404200 w 1730080"/>
              <a:gd name="connsiteY72" fmla="*/ 3048000 h 3870960"/>
              <a:gd name="connsiteX73" fmla="*/ 488020 w 1730080"/>
              <a:gd name="connsiteY73" fmla="*/ 3063240 h 3870960"/>
              <a:gd name="connsiteX74" fmla="*/ 510880 w 1730080"/>
              <a:gd name="connsiteY74" fmla="*/ 3078480 h 3870960"/>
              <a:gd name="connsiteX75" fmla="*/ 564220 w 1730080"/>
              <a:gd name="connsiteY75" fmla="*/ 3086100 h 3870960"/>
              <a:gd name="connsiteX76" fmla="*/ 701380 w 1730080"/>
              <a:gd name="connsiteY76" fmla="*/ 3093720 h 3870960"/>
              <a:gd name="connsiteX77" fmla="*/ 724240 w 1730080"/>
              <a:gd name="connsiteY77" fmla="*/ 3108960 h 3870960"/>
              <a:gd name="connsiteX78" fmla="*/ 1051900 w 1730080"/>
              <a:gd name="connsiteY78" fmla="*/ 3870960 h 387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730080" h="3870960">
                <a:moveTo>
                  <a:pt x="1730080" y="83820"/>
                </a:moveTo>
                <a:cubicBezTo>
                  <a:pt x="1714840" y="81280"/>
                  <a:pt x="1699017" y="81086"/>
                  <a:pt x="1684360" y="76200"/>
                </a:cubicBezTo>
                <a:cubicBezTo>
                  <a:pt x="1675672" y="73304"/>
                  <a:pt x="1669918" y="64568"/>
                  <a:pt x="1661500" y="60960"/>
                </a:cubicBezTo>
                <a:cubicBezTo>
                  <a:pt x="1651874" y="56835"/>
                  <a:pt x="1641180" y="55880"/>
                  <a:pt x="1631020" y="53340"/>
                </a:cubicBezTo>
                <a:cubicBezTo>
                  <a:pt x="1623400" y="48260"/>
                  <a:pt x="1616663" y="41501"/>
                  <a:pt x="1608160" y="38100"/>
                </a:cubicBezTo>
                <a:cubicBezTo>
                  <a:pt x="1559252" y="18537"/>
                  <a:pt x="1533219" y="20987"/>
                  <a:pt x="1478620" y="15240"/>
                </a:cubicBezTo>
                <a:lnTo>
                  <a:pt x="1410040" y="7620"/>
                </a:lnTo>
                <a:cubicBezTo>
                  <a:pt x="1402420" y="5080"/>
                  <a:pt x="1395212" y="0"/>
                  <a:pt x="1387180" y="0"/>
                </a:cubicBezTo>
                <a:cubicBezTo>
                  <a:pt x="1252536" y="0"/>
                  <a:pt x="1117878" y="2814"/>
                  <a:pt x="983320" y="7620"/>
                </a:cubicBezTo>
                <a:cubicBezTo>
                  <a:pt x="963446" y="8330"/>
                  <a:pt x="920710" y="39750"/>
                  <a:pt x="914740" y="45720"/>
                </a:cubicBezTo>
                <a:lnTo>
                  <a:pt x="869020" y="91440"/>
                </a:lnTo>
                <a:lnTo>
                  <a:pt x="838540" y="121920"/>
                </a:lnTo>
                <a:cubicBezTo>
                  <a:pt x="830920" y="129540"/>
                  <a:pt x="825903" y="141372"/>
                  <a:pt x="815680" y="144780"/>
                </a:cubicBezTo>
                <a:lnTo>
                  <a:pt x="792820" y="152400"/>
                </a:lnTo>
                <a:cubicBezTo>
                  <a:pt x="705394" y="239826"/>
                  <a:pt x="862637" y="87403"/>
                  <a:pt x="724240" y="198120"/>
                </a:cubicBezTo>
                <a:cubicBezTo>
                  <a:pt x="698995" y="218316"/>
                  <a:pt x="681523" y="247303"/>
                  <a:pt x="655660" y="266700"/>
                </a:cubicBezTo>
                <a:lnTo>
                  <a:pt x="594700" y="312420"/>
                </a:lnTo>
                <a:cubicBezTo>
                  <a:pt x="581809" y="322336"/>
                  <a:pt x="566585" y="330062"/>
                  <a:pt x="556600" y="342900"/>
                </a:cubicBezTo>
                <a:cubicBezTo>
                  <a:pt x="538820" y="365760"/>
                  <a:pt x="519324" y="387383"/>
                  <a:pt x="503260" y="411480"/>
                </a:cubicBezTo>
                <a:cubicBezTo>
                  <a:pt x="498180" y="419100"/>
                  <a:pt x="494496" y="427864"/>
                  <a:pt x="488020" y="434340"/>
                </a:cubicBezTo>
                <a:cubicBezTo>
                  <a:pt x="479040" y="443320"/>
                  <a:pt x="466520" y="448220"/>
                  <a:pt x="457540" y="457200"/>
                </a:cubicBezTo>
                <a:cubicBezTo>
                  <a:pt x="445163" y="469577"/>
                  <a:pt x="435029" y="496595"/>
                  <a:pt x="427060" y="510540"/>
                </a:cubicBezTo>
                <a:cubicBezTo>
                  <a:pt x="422516" y="518491"/>
                  <a:pt x="416900" y="525780"/>
                  <a:pt x="411820" y="533400"/>
                </a:cubicBezTo>
                <a:cubicBezTo>
                  <a:pt x="395961" y="596835"/>
                  <a:pt x="415272" y="534117"/>
                  <a:pt x="388960" y="586740"/>
                </a:cubicBezTo>
                <a:cubicBezTo>
                  <a:pt x="385368" y="593924"/>
                  <a:pt x="384932" y="602416"/>
                  <a:pt x="381340" y="609600"/>
                </a:cubicBezTo>
                <a:cubicBezTo>
                  <a:pt x="377244" y="617791"/>
                  <a:pt x="370644" y="624509"/>
                  <a:pt x="366100" y="632460"/>
                </a:cubicBezTo>
                <a:cubicBezTo>
                  <a:pt x="360464" y="642323"/>
                  <a:pt x="357462" y="653697"/>
                  <a:pt x="350860" y="662940"/>
                </a:cubicBezTo>
                <a:cubicBezTo>
                  <a:pt x="344596" y="671709"/>
                  <a:pt x="334466" y="677179"/>
                  <a:pt x="328000" y="685800"/>
                </a:cubicBezTo>
                <a:cubicBezTo>
                  <a:pt x="305155" y="716260"/>
                  <a:pt x="307269" y="723983"/>
                  <a:pt x="289900" y="754380"/>
                </a:cubicBezTo>
                <a:cubicBezTo>
                  <a:pt x="285356" y="762331"/>
                  <a:pt x="279740" y="769620"/>
                  <a:pt x="274660" y="777240"/>
                </a:cubicBezTo>
                <a:cubicBezTo>
                  <a:pt x="272120" y="787400"/>
                  <a:pt x="272236" y="798627"/>
                  <a:pt x="267040" y="807720"/>
                </a:cubicBezTo>
                <a:cubicBezTo>
                  <a:pt x="261693" y="817076"/>
                  <a:pt x="251193" y="822398"/>
                  <a:pt x="244180" y="830580"/>
                </a:cubicBezTo>
                <a:cubicBezTo>
                  <a:pt x="235915" y="840223"/>
                  <a:pt x="228940" y="850900"/>
                  <a:pt x="221320" y="861060"/>
                </a:cubicBezTo>
                <a:cubicBezTo>
                  <a:pt x="205461" y="924495"/>
                  <a:pt x="224772" y="861777"/>
                  <a:pt x="198460" y="914400"/>
                </a:cubicBezTo>
                <a:cubicBezTo>
                  <a:pt x="194868" y="921584"/>
                  <a:pt x="194432" y="930076"/>
                  <a:pt x="190840" y="937260"/>
                </a:cubicBezTo>
                <a:cubicBezTo>
                  <a:pt x="186744" y="945451"/>
                  <a:pt x="179696" y="951929"/>
                  <a:pt x="175600" y="960120"/>
                </a:cubicBezTo>
                <a:cubicBezTo>
                  <a:pt x="138318" y="1034685"/>
                  <a:pt x="180428" y="968118"/>
                  <a:pt x="145120" y="1021080"/>
                </a:cubicBezTo>
                <a:cubicBezTo>
                  <a:pt x="128622" y="1087072"/>
                  <a:pt x="148825" y="1015628"/>
                  <a:pt x="122260" y="1082040"/>
                </a:cubicBezTo>
                <a:cubicBezTo>
                  <a:pt x="108034" y="1117604"/>
                  <a:pt x="108439" y="1132541"/>
                  <a:pt x="91780" y="1165860"/>
                </a:cubicBezTo>
                <a:cubicBezTo>
                  <a:pt x="87684" y="1174051"/>
                  <a:pt x="81620" y="1181100"/>
                  <a:pt x="76540" y="1188720"/>
                </a:cubicBezTo>
                <a:cubicBezTo>
                  <a:pt x="74000" y="1201420"/>
                  <a:pt x="72328" y="1214325"/>
                  <a:pt x="68920" y="1226820"/>
                </a:cubicBezTo>
                <a:cubicBezTo>
                  <a:pt x="56792" y="1271291"/>
                  <a:pt x="53314" y="1269737"/>
                  <a:pt x="38440" y="1310640"/>
                </a:cubicBezTo>
                <a:cubicBezTo>
                  <a:pt x="32950" y="1325737"/>
                  <a:pt x="23200" y="1356360"/>
                  <a:pt x="23200" y="1356360"/>
                </a:cubicBezTo>
                <a:cubicBezTo>
                  <a:pt x="20660" y="1376680"/>
                  <a:pt x="15580" y="1396842"/>
                  <a:pt x="15580" y="1417320"/>
                </a:cubicBezTo>
                <a:cubicBezTo>
                  <a:pt x="15580" y="1499004"/>
                  <a:pt x="0" y="1642247"/>
                  <a:pt x="30820" y="1744980"/>
                </a:cubicBezTo>
                <a:cubicBezTo>
                  <a:pt x="35436" y="1760367"/>
                  <a:pt x="40980" y="1775460"/>
                  <a:pt x="46060" y="1790700"/>
                </a:cubicBezTo>
                <a:lnTo>
                  <a:pt x="61300" y="1836420"/>
                </a:lnTo>
                <a:cubicBezTo>
                  <a:pt x="69241" y="1860242"/>
                  <a:pt x="76941" y="1890028"/>
                  <a:pt x="99400" y="1905000"/>
                </a:cubicBezTo>
                <a:lnTo>
                  <a:pt x="122260" y="1920240"/>
                </a:lnTo>
                <a:cubicBezTo>
                  <a:pt x="124800" y="1927860"/>
                  <a:pt x="124949" y="1936760"/>
                  <a:pt x="129880" y="1943100"/>
                </a:cubicBezTo>
                <a:cubicBezTo>
                  <a:pt x="148432" y="1966952"/>
                  <a:pt x="179659" y="1994066"/>
                  <a:pt x="206080" y="2011680"/>
                </a:cubicBezTo>
                <a:cubicBezTo>
                  <a:pt x="218403" y="2019895"/>
                  <a:pt x="231621" y="2026690"/>
                  <a:pt x="244180" y="2034540"/>
                </a:cubicBezTo>
                <a:cubicBezTo>
                  <a:pt x="251946" y="2039394"/>
                  <a:pt x="260005" y="2043917"/>
                  <a:pt x="267040" y="2049780"/>
                </a:cubicBezTo>
                <a:cubicBezTo>
                  <a:pt x="283211" y="2063256"/>
                  <a:pt x="292121" y="2080140"/>
                  <a:pt x="312760" y="2087880"/>
                </a:cubicBezTo>
                <a:cubicBezTo>
                  <a:pt x="324887" y="2092428"/>
                  <a:pt x="338295" y="2092359"/>
                  <a:pt x="350860" y="2095500"/>
                </a:cubicBezTo>
                <a:cubicBezTo>
                  <a:pt x="421339" y="2113120"/>
                  <a:pt x="293875" y="2093139"/>
                  <a:pt x="434680" y="2110740"/>
                </a:cubicBezTo>
                <a:cubicBezTo>
                  <a:pt x="457540" y="2118360"/>
                  <a:pt x="479631" y="2128874"/>
                  <a:pt x="503260" y="2133600"/>
                </a:cubicBezTo>
                <a:cubicBezTo>
                  <a:pt x="599540" y="2152856"/>
                  <a:pt x="553757" y="2145627"/>
                  <a:pt x="640420" y="2156460"/>
                </a:cubicBezTo>
                <a:cubicBezTo>
                  <a:pt x="695230" y="2174730"/>
                  <a:pt x="626783" y="2152564"/>
                  <a:pt x="693760" y="2171700"/>
                </a:cubicBezTo>
                <a:cubicBezTo>
                  <a:pt x="701483" y="2173907"/>
                  <a:pt x="708707" y="2177944"/>
                  <a:pt x="716620" y="2179320"/>
                </a:cubicBezTo>
                <a:cubicBezTo>
                  <a:pt x="804864" y="2194667"/>
                  <a:pt x="851698" y="2200015"/>
                  <a:pt x="929980" y="2209800"/>
                </a:cubicBezTo>
                <a:cubicBezTo>
                  <a:pt x="924900" y="2306320"/>
                  <a:pt x="932707" y="2404391"/>
                  <a:pt x="914740" y="2499360"/>
                </a:cubicBezTo>
                <a:cubicBezTo>
                  <a:pt x="912332" y="2512086"/>
                  <a:pt x="889592" y="2491740"/>
                  <a:pt x="876640" y="2491740"/>
                </a:cubicBezTo>
                <a:cubicBezTo>
                  <a:pt x="744536" y="2491740"/>
                  <a:pt x="612480" y="2496820"/>
                  <a:pt x="480400" y="2499360"/>
                </a:cubicBezTo>
                <a:cubicBezTo>
                  <a:pt x="423643" y="2537198"/>
                  <a:pt x="493352" y="2488567"/>
                  <a:pt x="434680" y="2537460"/>
                </a:cubicBezTo>
                <a:cubicBezTo>
                  <a:pt x="427645" y="2543323"/>
                  <a:pt x="419440" y="2547620"/>
                  <a:pt x="411820" y="2552700"/>
                </a:cubicBezTo>
                <a:cubicBezTo>
                  <a:pt x="368144" y="2618214"/>
                  <a:pt x="420508" y="2535324"/>
                  <a:pt x="388960" y="2598420"/>
                </a:cubicBezTo>
                <a:cubicBezTo>
                  <a:pt x="366852" y="2642636"/>
                  <a:pt x="378519" y="2598323"/>
                  <a:pt x="358480" y="2651760"/>
                </a:cubicBezTo>
                <a:cubicBezTo>
                  <a:pt x="354803" y="2661566"/>
                  <a:pt x="353869" y="2672209"/>
                  <a:pt x="350860" y="2682240"/>
                </a:cubicBezTo>
                <a:cubicBezTo>
                  <a:pt x="318065" y="2791558"/>
                  <a:pt x="353769" y="2655362"/>
                  <a:pt x="320380" y="2788920"/>
                </a:cubicBezTo>
                <a:cubicBezTo>
                  <a:pt x="322920" y="2862580"/>
                  <a:pt x="321120" y="2936518"/>
                  <a:pt x="328000" y="3009900"/>
                </a:cubicBezTo>
                <a:cubicBezTo>
                  <a:pt x="328855" y="3019018"/>
                  <a:pt x="335049" y="3028664"/>
                  <a:pt x="343240" y="3032760"/>
                </a:cubicBezTo>
                <a:cubicBezTo>
                  <a:pt x="361974" y="3042127"/>
                  <a:pt x="383993" y="3042489"/>
                  <a:pt x="404200" y="3048000"/>
                </a:cubicBezTo>
                <a:cubicBezTo>
                  <a:pt x="463836" y="3064264"/>
                  <a:pt x="374859" y="3049095"/>
                  <a:pt x="488020" y="3063240"/>
                </a:cubicBezTo>
                <a:cubicBezTo>
                  <a:pt x="495640" y="3068320"/>
                  <a:pt x="502108" y="3075848"/>
                  <a:pt x="510880" y="3078480"/>
                </a:cubicBezTo>
                <a:cubicBezTo>
                  <a:pt x="528083" y="3083641"/>
                  <a:pt x="546317" y="3084668"/>
                  <a:pt x="564220" y="3086100"/>
                </a:cubicBezTo>
                <a:cubicBezTo>
                  <a:pt x="609865" y="3089752"/>
                  <a:pt x="655660" y="3091180"/>
                  <a:pt x="701380" y="3093720"/>
                </a:cubicBezTo>
                <a:cubicBezTo>
                  <a:pt x="709000" y="3098800"/>
                  <a:pt x="715116" y="3108167"/>
                  <a:pt x="724240" y="3108960"/>
                </a:cubicBezTo>
                <a:cubicBezTo>
                  <a:pt x="1300551" y="3159074"/>
                  <a:pt x="1051900" y="2961797"/>
                  <a:pt x="1051900" y="3870960"/>
                </a:cubicBezTo>
              </a:path>
            </a:pathLst>
          </a:cu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2844" y="142852"/>
            <a:ext cx="655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*Runtime Exception</a:t>
            </a:r>
            <a:r>
              <a:rPr lang="ko-KR" altLang="en-US" sz="1600" dirty="0" smtClean="0"/>
              <a:t>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개발자가 어떤 상황에 예외가 발생하는지 알고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try~catch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처리야한다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7024615" cy="9725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*throws (</a:t>
            </a:r>
            <a:r>
              <a:rPr lang="ko-KR" altLang="en-US" dirty="0" smtClean="0"/>
              <a:t>예외 던지기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- method</a:t>
            </a:r>
            <a:r>
              <a:rPr lang="ko-KR" altLang="en-US" sz="1600" dirty="0" smtClean="0"/>
              <a:t>안에서 발생된 예외를 던질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throws</a:t>
            </a:r>
            <a:r>
              <a:rPr lang="ko-KR" altLang="en-US" sz="1600" dirty="0" smtClean="0"/>
              <a:t>로 던진 </a:t>
            </a:r>
            <a:r>
              <a:rPr lang="ko-KR" altLang="en-US" sz="1600" dirty="0" err="1" smtClean="0"/>
              <a:t>예외는ㅋ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안에서 </a:t>
            </a:r>
            <a:r>
              <a:rPr lang="en-US" altLang="ko-KR" sz="1600" dirty="0" err="1" smtClean="0"/>
              <a:t>try~catch</a:t>
            </a:r>
            <a:r>
              <a:rPr lang="ko-KR" altLang="en-US" sz="1600" dirty="0" smtClean="0"/>
              <a:t>로 처리할 필요가 없음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예외발생예상 코드와 예외처리코드를 분리할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method</a:t>
            </a:r>
            <a:r>
              <a:rPr lang="ko-KR" altLang="en-US" sz="1600" dirty="0" smtClean="0"/>
              <a:t>뒤에 정의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 throws </a:t>
            </a:r>
            <a:r>
              <a:rPr lang="ko-KR" altLang="en-US" sz="1600" dirty="0" smtClean="0"/>
              <a:t>예외처리클래스</a:t>
            </a:r>
            <a:r>
              <a:rPr lang="en-US" altLang="ko-KR" sz="1600" dirty="0" smtClean="0"/>
              <a:t>,,,,,,,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접근지정</a:t>
            </a:r>
            <a:r>
              <a:rPr lang="ko-KR" altLang="en-US" sz="1600" dirty="0" err="1"/>
              <a:t>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반환형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,,,,) throws </a:t>
            </a:r>
            <a:r>
              <a:rPr lang="ko-KR" altLang="en-US" sz="1600" dirty="0" smtClean="0"/>
              <a:t>예외처리클래스</a:t>
            </a:r>
            <a:r>
              <a:rPr lang="en-US" altLang="ko-KR" sz="1600" dirty="0" smtClean="0"/>
              <a:t>,,,,{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 </a:t>
            </a:r>
            <a:r>
              <a:rPr lang="ko-KR" altLang="en-US" sz="1600" dirty="0" smtClean="0"/>
              <a:t>예외발생 예상코드들</a:t>
            </a:r>
            <a:r>
              <a:rPr lang="en-US" altLang="ko-KR" sz="1600" dirty="0" smtClean="0"/>
              <a:t>…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}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업무처리 </a:t>
            </a:r>
            <a:r>
              <a:rPr lang="en-US" altLang="ko-KR" sz="1600" dirty="0" smtClean="0"/>
              <a:t>method</a:t>
            </a:r>
            <a:endParaRPr lang="en-US" altLang="ko-KR" sz="1600" dirty="0"/>
          </a:p>
          <a:p>
            <a:r>
              <a:rPr lang="en-US" altLang="ko-KR" sz="1600" dirty="0" smtClean="0"/>
              <a:t> public  String method(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,,,) throws  </a:t>
            </a:r>
            <a:r>
              <a:rPr lang="ko-KR" altLang="en-US" sz="1600" dirty="0" smtClean="0"/>
              <a:t>예외처리클래스</a:t>
            </a:r>
            <a:r>
              <a:rPr lang="en-US" altLang="ko-KR" sz="1600" dirty="0" smtClean="0"/>
              <a:t>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A</a:t>
            </a:r>
            <a:r>
              <a:rPr lang="ko-KR" altLang="en-US" sz="1600" dirty="0" smtClean="0"/>
              <a:t>코드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예외발생예상코드</a:t>
            </a:r>
            <a:endParaRPr lang="en-US" altLang="ko-KR" sz="1600" dirty="0" smtClean="0"/>
          </a:p>
          <a:p>
            <a:r>
              <a:rPr lang="en-US" altLang="ko-KR" sz="1600" dirty="0" smtClean="0"/>
              <a:t>    B</a:t>
            </a:r>
            <a:r>
              <a:rPr lang="ko-KR" altLang="en-US" sz="1600" dirty="0" smtClean="0"/>
              <a:t>코드</a:t>
            </a:r>
            <a:endParaRPr lang="en-US" altLang="ko-KR" sz="1600" dirty="0" smtClean="0"/>
          </a:p>
          <a:p>
            <a:r>
              <a:rPr lang="en-US" altLang="ko-KR" sz="1600" dirty="0" smtClean="0"/>
              <a:t>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pPr>
              <a:buFontTx/>
              <a:buChar char="-"/>
            </a:pPr>
            <a:r>
              <a:rPr lang="ko-KR" altLang="en-US" sz="1600" dirty="0" err="1" smtClean="0"/>
              <a:t>업무사용하는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method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public void </a:t>
            </a:r>
            <a:r>
              <a:rPr lang="en-US" altLang="ko-KR" sz="1600" dirty="0" err="1" smtClean="0"/>
              <a:t>useMethod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,,, ){</a:t>
            </a:r>
          </a:p>
          <a:p>
            <a:r>
              <a:rPr lang="en-US" altLang="ko-KR" sz="1600" dirty="0" smtClean="0"/>
              <a:t> 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try{ </a:t>
            </a:r>
          </a:p>
          <a:p>
            <a:r>
              <a:rPr lang="en-US" altLang="ko-KR" sz="1600" dirty="0" smtClean="0"/>
              <a:t>      method(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}catch( </a:t>
            </a:r>
            <a:r>
              <a:rPr lang="ko-KR" altLang="en-US" sz="1600" dirty="0" smtClean="0"/>
              <a:t>예외처리클래스 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 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예외가 발생했을 때 처리할 코</a:t>
            </a:r>
            <a:r>
              <a:rPr lang="ko-KR" altLang="en-US" sz="1600" dirty="0"/>
              <a:t>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}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}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5" name="자유형 4"/>
          <p:cNvSpPr/>
          <p:nvPr/>
        </p:nvSpPr>
        <p:spPr>
          <a:xfrm>
            <a:off x="1943100" y="4254500"/>
            <a:ext cx="4584700" cy="3213100"/>
          </a:xfrm>
          <a:custGeom>
            <a:avLst/>
            <a:gdLst>
              <a:gd name="connsiteX0" fmla="*/ 0 w 4584700"/>
              <a:gd name="connsiteY0" fmla="*/ 3213100 h 3213100"/>
              <a:gd name="connsiteX1" fmla="*/ 44450 w 4584700"/>
              <a:gd name="connsiteY1" fmla="*/ 3206750 h 3213100"/>
              <a:gd name="connsiteX2" fmla="*/ 82550 w 4584700"/>
              <a:gd name="connsiteY2" fmla="*/ 3194050 h 3213100"/>
              <a:gd name="connsiteX3" fmla="*/ 120650 w 4584700"/>
              <a:gd name="connsiteY3" fmla="*/ 3187700 h 3213100"/>
              <a:gd name="connsiteX4" fmla="*/ 165100 w 4584700"/>
              <a:gd name="connsiteY4" fmla="*/ 3175000 h 3213100"/>
              <a:gd name="connsiteX5" fmla="*/ 184150 w 4584700"/>
              <a:gd name="connsiteY5" fmla="*/ 3168650 h 3213100"/>
              <a:gd name="connsiteX6" fmla="*/ 254000 w 4584700"/>
              <a:gd name="connsiteY6" fmla="*/ 3162300 h 3213100"/>
              <a:gd name="connsiteX7" fmla="*/ 298450 w 4584700"/>
              <a:gd name="connsiteY7" fmla="*/ 3149600 h 3213100"/>
              <a:gd name="connsiteX8" fmla="*/ 368300 w 4584700"/>
              <a:gd name="connsiteY8" fmla="*/ 3143250 h 3213100"/>
              <a:gd name="connsiteX9" fmla="*/ 412750 w 4584700"/>
              <a:gd name="connsiteY9" fmla="*/ 3136900 h 3213100"/>
              <a:gd name="connsiteX10" fmla="*/ 457200 w 4584700"/>
              <a:gd name="connsiteY10" fmla="*/ 3117850 h 3213100"/>
              <a:gd name="connsiteX11" fmla="*/ 539750 w 4584700"/>
              <a:gd name="connsiteY11" fmla="*/ 3098800 h 3213100"/>
              <a:gd name="connsiteX12" fmla="*/ 558800 w 4584700"/>
              <a:gd name="connsiteY12" fmla="*/ 3086100 h 3213100"/>
              <a:gd name="connsiteX13" fmla="*/ 577850 w 4584700"/>
              <a:gd name="connsiteY13" fmla="*/ 3079750 h 3213100"/>
              <a:gd name="connsiteX14" fmla="*/ 603250 w 4584700"/>
              <a:gd name="connsiteY14" fmla="*/ 3073400 h 3213100"/>
              <a:gd name="connsiteX15" fmla="*/ 666750 w 4584700"/>
              <a:gd name="connsiteY15" fmla="*/ 3060700 h 3213100"/>
              <a:gd name="connsiteX16" fmla="*/ 711200 w 4584700"/>
              <a:gd name="connsiteY16" fmla="*/ 3048000 h 3213100"/>
              <a:gd name="connsiteX17" fmla="*/ 730250 w 4584700"/>
              <a:gd name="connsiteY17" fmla="*/ 3041650 h 3213100"/>
              <a:gd name="connsiteX18" fmla="*/ 781050 w 4584700"/>
              <a:gd name="connsiteY18" fmla="*/ 3035300 h 3213100"/>
              <a:gd name="connsiteX19" fmla="*/ 800100 w 4584700"/>
              <a:gd name="connsiteY19" fmla="*/ 3028950 h 3213100"/>
              <a:gd name="connsiteX20" fmla="*/ 908050 w 4584700"/>
              <a:gd name="connsiteY20" fmla="*/ 3009900 h 3213100"/>
              <a:gd name="connsiteX21" fmla="*/ 1035050 w 4584700"/>
              <a:gd name="connsiteY21" fmla="*/ 2997200 h 3213100"/>
              <a:gd name="connsiteX22" fmla="*/ 1098550 w 4584700"/>
              <a:gd name="connsiteY22" fmla="*/ 2984500 h 3213100"/>
              <a:gd name="connsiteX23" fmla="*/ 1123950 w 4584700"/>
              <a:gd name="connsiteY23" fmla="*/ 2978150 h 3213100"/>
              <a:gd name="connsiteX24" fmla="*/ 1200150 w 4584700"/>
              <a:gd name="connsiteY24" fmla="*/ 2971800 h 3213100"/>
              <a:gd name="connsiteX25" fmla="*/ 1250950 w 4584700"/>
              <a:gd name="connsiteY25" fmla="*/ 2959100 h 3213100"/>
              <a:gd name="connsiteX26" fmla="*/ 1562100 w 4584700"/>
              <a:gd name="connsiteY26" fmla="*/ 2946400 h 3213100"/>
              <a:gd name="connsiteX27" fmla="*/ 1606550 w 4584700"/>
              <a:gd name="connsiteY27" fmla="*/ 2933700 h 3213100"/>
              <a:gd name="connsiteX28" fmla="*/ 1752600 w 4584700"/>
              <a:gd name="connsiteY28" fmla="*/ 2921000 h 3213100"/>
              <a:gd name="connsiteX29" fmla="*/ 1892300 w 4584700"/>
              <a:gd name="connsiteY29" fmla="*/ 2895600 h 3213100"/>
              <a:gd name="connsiteX30" fmla="*/ 2000250 w 4584700"/>
              <a:gd name="connsiteY30" fmla="*/ 2882900 h 3213100"/>
              <a:gd name="connsiteX31" fmla="*/ 2070100 w 4584700"/>
              <a:gd name="connsiteY31" fmla="*/ 2870200 h 3213100"/>
              <a:gd name="connsiteX32" fmla="*/ 2159000 w 4584700"/>
              <a:gd name="connsiteY32" fmla="*/ 2857500 h 3213100"/>
              <a:gd name="connsiteX33" fmla="*/ 2330450 w 4584700"/>
              <a:gd name="connsiteY33" fmla="*/ 2832100 h 3213100"/>
              <a:gd name="connsiteX34" fmla="*/ 2374900 w 4584700"/>
              <a:gd name="connsiteY34" fmla="*/ 2825750 h 3213100"/>
              <a:gd name="connsiteX35" fmla="*/ 2476500 w 4584700"/>
              <a:gd name="connsiteY35" fmla="*/ 2813050 h 3213100"/>
              <a:gd name="connsiteX36" fmla="*/ 2501900 w 4584700"/>
              <a:gd name="connsiteY36" fmla="*/ 2806700 h 3213100"/>
              <a:gd name="connsiteX37" fmla="*/ 2584450 w 4584700"/>
              <a:gd name="connsiteY37" fmla="*/ 2800350 h 3213100"/>
              <a:gd name="connsiteX38" fmla="*/ 2622550 w 4584700"/>
              <a:gd name="connsiteY38" fmla="*/ 2794000 h 3213100"/>
              <a:gd name="connsiteX39" fmla="*/ 2673350 w 4584700"/>
              <a:gd name="connsiteY39" fmla="*/ 2781300 h 3213100"/>
              <a:gd name="connsiteX40" fmla="*/ 2819400 w 4584700"/>
              <a:gd name="connsiteY40" fmla="*/ 2768600 h 3213100"/>
              <a:gd name="connsiteX41" fmla="*/ 2876550 w 4584700"/>
              <a:gd name="connsiteY41" fmla="*/ 2762250 h 3213100"/>
              <a:gd name="connsiteX42" fmla="*/ 2908300 w 4584700"/>
              <a:gd name="connsiteY42" fmla="*/ 2749550 h 3213100"/>
              <a:gd name="connsiteX43" fmla="*/ 3035300 w 4584700"/>
              <a:gd name="connsiteY43" fmla="*/ 2736850 h 3213100"/>
              <a:gd name="connsiteX44" fmla="*/ 3098800 w 4584700"/>
              <a:gd name="connsiteY44" fmla="*/ 2724150 h 3213100"/>
              <a:gd name="connsiteX45" fmla="*/ 3136900 w 4584700"/>
              <a:gd name="connsiteY45" fmla="*/ 2711450 h 3213100"/>
              <a:gd name="connsiteX46" fmla="*/ 3200400 w 4584700"/>
              <a:gd name="connsiteY46" fmla="*/ 2705100 h 3213100"/>
              <a:gd name="connsiteX47" fmla="*/ 3257550 w 4584700"/>
              <a:gd name="connsiteY47" fmla="*/ 2686050 h 3213100"/>
              <a:gd name="connsiteX48" fmla="*/ 3321050 w 4584700"/>
              <a:gd name="connsiteY48" fmla="*/ 2679700 h 3213100"/>
              <a:gd name="connsiteX49" fmla="*/ 3371850 w 4584700"/>
              <a:gd name="connsiteY49" fmla="*/ 2673350 h 3213100"/>
              <a:gd name="connsiteX50" fmla="*/ 3441700 w 4584700"/>
              <a:gd name="connsiteY50" fmla="*/ 2647950 h 3213100"/>
              <a:gd name="connsiteX51" fmla="*/ 3562350 w 4584700"/>
              <a:gd name="connsiteY51" fmla="*/ 2635250 h 3213100"/>
              <a:gd name="connsiteX52" fmla="*/ 3606800 w 4584700"/>
              <a:gd name="connsiteY52" fmla="*/ 2616200 h 3213100"/>
              <a:gd name="connsiteX53" fmla="*/ 3708400 w 4584700"/>
              <a:gd name="connsiteY53" fmla="*/ 2603500 h 3213100"/>
              <a:gd name="connsiteX54" fmla="*/ 3740150 w 4584700"/>
              <a:gd name="connsiteY54" fmla="*/ 2590800 h 3213100"/>
              <a:gd name="connsiteX55" fmla="*/ 3797300 w 4584700"/>
              <a:gd name="connsiteY55" fmla="*/ 2578100 h 3213100"/>
              <a:gd name="connsiteX56" fmla="*/ 3822700 w 4584700"/>
              <a:gd name="connsiteY56" fmla="*/ 2565400 h 3213100"/>
              <a:gd name="connsiteX57" fmla="*/ 3867150 w 4584700"/>
              <a:gd name="connsiteY57" fmla="*/ 2552700 h 3213100"/>
              <a:gd name="connsiteX58" fmla="*/ 3924300 w 4584700"/>
              <a:gd name="connsiteY58" fmla="*/ 2533650 h 3213100"/>
              <a:gd name="connsiteX59" fmla="*/ 4013200 w 4584700"/>
              <a:gd name="connsiteY59" fmla="*/ 2495550 h 3213100"/>
              <a:gd name="connsiteX60" fmla="*/ 4051300 w 4584700"/>
              <a:gd name="connsiteY60" fmla="*/ 2482850 h 3213100"/>
              <a:gd name="connsiteX61" fmla="*/ 4089400 w 4584700"/>
              <a:gd name="connsiteY61" fmla="*/ 2463800 h 3213100"/>
              <a:gd name="connsiteX62" fmla="*/ 4121150 w 4584700"/>
              <a:gd name="connsiteY62" fmla="*/ 2451100 h 3213100"/>
              <a:gd name="connsiteX63" fmla="*/ 4152900 w 4584700"/>
              <a:gd name="connsiteY63" fmla="*/ 2425700 h 3213100"/>
              <a:gd name="connsiteX64" fmla="*/ 4184650 w 4584700"/>
              <a:gd name="connsiteY64" fmla="*/ 2406650 h 3213100"/>
              <a:gd name="connsiteX65" fmla="*/ 4229100 w 4584700"/>
              <a:gd name="connsiteY65" fmla="*/ 2374900 h 3213100"/>
              <a:gd name="connsiteX66" fmla="*/ 4260850 w 4584700"/>
              <a:gd name="connsiteY66" fmla="*/ 2330450 h 3213100"/>
              <a:gd name="connsiteX67" fmla="*/ 4279900 w 4584700"/>
              <a:gd name="connsiteY67" fmla="*/ 2317750 h 3213100"/>
              <a:gd name="connsiteX68" fmla="*/ 4343400 w 4584700"/>
              <a:gd name="connsiteY68" fmla="*/ 2241550 h 3213100"/>
              <a:gd name="connsiteX69" fmla="*/ 4368800 w 4584700"/>
              <a:gd name="connsiteY69" fmla="*/ 2209800 h 3213100"/>
              <a:gd name="connsiteX70" fmla="*/ 4381500 w 4584700"/>
              <a:gd name="connsiteY70" fmla="*/ 2184400 h 3213100"/>
              <a:gd name="connsiteX71" fmla="*/ 4432300 w 4584700"/>
              <a:gd name="connsiteY71" fmla="*/ 2133600 h 3213100"/>
              <a:gd name="connsiteX72" fmla="*/ 4457700 w 4584700"/>
              <a:gd name="connsiteY72" fmla="*/ 2095500 h 3213100"/>
              <a:gd name="connsiteX73" fmla="*/ 4489450 w 4584700"/>
              <a:gd name="connsiteY73" fmla="*/ 2038350 h 3213100"/>
              <a:gd name="connsiteX74" fmla="*/ 4495800 w 4584700"/>
              <a:gd name="connsiteY74" fmla="*/ 2019300 h 3213100"/>
              <a:gd name="connsiteX75" fmla="*/ 4508500 w 4584700"/>
              <a:gd name="connsiteY75" fmla="*/ 1993900 h 3213100"/>
              <a:gd name="connsiteX76" fmla="*/ 4514850 w 4584700"/>
              <a:gd name="connsiteY76" fmla="*/ 1968500 h 3213100"/>
              <a:gd name="connsiteX77" fmla="*/ 4527550 w 4584700"/>
              <a:gd name="connsiteY77" fmla="*/ 1936750 h 3213100"/>
              <a:gd name="connsiteX78" fmla="*/ 4533900 w 4584700"/>
              <a:gd name="connsiteY78" fmla="*/ 1911350 h 3213100"/>
              <a:gd name="connsiteX79" fmla="*/ 4559300 w 4584700"/>
              <a:gd name="connsiteY79" fmla="*/ 1860550 h 3213100"/>
              <a:gd name="connsiteX80" fmla="*/ 4572000 w 4584700"/>
              <a:gd name="connsiteY80" fmla="*/ 1727200 h 3213100"/>
              <a:gd name="connsiteX81" fmla="*/ 4584700 w 4584700"/>
              <a:gd name="connsiteY81" fmla="*/ 1625600 h 3213100"/>
              <a:gd name="connsiteX82" fmla="*/ 4578350 w 4584700"/>
              <a:gd name="connsiteY82" fmla="*/ 1060450 h 3213100"/>
              <a:gd name="connsiteX83" fmla="*/ 4572000 w 4584700"/>
              <a:gd name="connsiteY83" fmla="*/ 1003300 h 3213100"/>
              <a:gd name="connsiteX84" fmla="*/ 4552950 w 4584700"/>
              <a:gd name="connsiteY84" fmla="*/ 965200 h 3213100"/>
              <a:gd name="connsiteX85" fmla="*/ 4540250 w 4584700"/>
              <a:gd name="connsiteY85" fmla="*/ 908050 h 3213100"/>
              <a:gd name="connsiteX86" fmla="*/ 4527550 w 4584700"/>
              <a:gd name="connsiteY86" fmla="*/ 889000 h 3213100"/>
              <a:gd name="connsiteX87" fmla="*/ 4502150 w 4584700"/>
              <a:gd name="connsiteY87" fmla="*/ 825500 h 3213100"/>
              <a:gd name="connsiteX88" fmla="*/ 4470400 w 4584700"/>
              <a:gd name="connsiteY88" fmla="*/ 742950 h 3213100"/>
              <a:gd name="connsiteX89" fmla="*/ 4445000 w 4584700"/>
              <a:gd name="connsiteY89" fmla="*/ 711200 h 3213100"/>
              <a:gd name="connsiteX90" fmla="*/ 4419600 w 4584700"/>
              <a:gd name="connsiteY90" fmla="*/ 685800 h 3213100"/>
              <a:gd name="connsiteX91" fmla="*/ 4394200 w 4584700"/>
              <a:gd name="connsiteY91" fmla="*/ 641350 h 3213100"/>
              <a:gd name="connsiteX92" fmla="*/ 4330700 w 4584700"/>
              <a:gd name="connsiteY92" fmla="*/ 577850 h 3213100"/>
              <a:gd name="connsiteX93" fmla="*/ 4286250 w 4584700"/>
              <a:gd name="connsiteY93" fmla="*/ 527050 h 3213100"/>
              <a:gd name="connsiteX94" fmla="*/ 4222750 w 4584700"/>
              <a:gd name="connsiteY94" fmla="*/ 482600 h 3213100"/>
              <a:gd name="connsiteX95" fmla="*/ 4197350 w 4584700"/>
              <a:gd name="connsiteY95" fmla="*/ 463550 h 3213100"/>
              <a:gd name="connsiteX96" fmla="*/ 4159250 w 4584700"/>
              <a:gd name="connsiteY96" fmla="*/ 438150 h 3213100"/>
              <a:gd name="connsiteX97" fmla="*/ 4140200 w 4584700"/>
              <a:gd name="connsiteY97" fmla="*/ 419100 h 3213100"/>
              <a:gd name="connsiteX98" fmla="*/ 4114800 w 4584700"/>
              <a:gd name="connsiteY98" fmla="*/ 406400 h 3213100"/>
              <a:gd name="connsiteX99" fmla="*/ 4064000 w 4584700"/>
              <a:gd name="connsiteY99" fmla="*/ 374650 h 3213100"/>
              <a:gd name="connsiteX100" fmla="*/ 4025900 w 4584700"/>
              <a:gd name="connsiteY100" fmla="*/ 361950 h 3213100"/>
              <a:gd name="connsiteX101" fmla="*/ 3994150 w 4584700"/>
              <a:gd name="connsiteY101" fmla="*/ 342900 h 3213100"/>
              <a:gd name="connsiteX102" fmla="*/ 3860800 w 4584700"/>
              <a:gd name="connsiteY102" fmla="*/ 292100 h 3213100"/>
              <a:gd name="connsiteX103" fmla="*/ 3816350 w 4584700"/>
              <a:gd name="connsiteY103" fmla="*/ 260350 h 3213100"/>
              <a:gd name="connsiteX104" fmla="*/ 3740150 w 4584700"/>
              <a:gd name="connsiteY104" fmla="*/ 234950 h 3213100"/>
              <a:gd name="connsiteX105" fmla="*/ 3632200 w 4584700"/>
              <a:gd name="connsiteY105" fmla="*/ 184150 h 3213100"/>
              <a:gd name="connsiteX106" fmla="*/ 3575050 w 4584700"/>
              <a:gd name="connsiteY106" fmla="*/ 158750 h 3213100"/>
              <a:gd name="connsiteX107" fmla="*/ 3530600 w 4584700"/>
              <a:gd name="connsiteY107" fmla="*/ 146050 h 3213100"/>
              <a:gd name="connsiteX108" fmla="*/ 3492500 w 4584700"/>
              <a:gd name="connsiteY108" fmla="*/ 127000 h 3213100"/>
              <a:gd name="connsiteX109" fmla="*/ 3460750 w 4584700"/>
              <a:gd name="connsiteY109" fmla="*/ 120650 h 3213100"/>
              <a:gd name="connsiteX110" fmla="*/ 3340100 w 4584700"/>
              <a:gd name="connsiteY110" fmla="*/ 82550 h 3213100"/>
              <a:gd name="connsiteX111" fmla="*/ 3276600 w 4584700"/>
              <a:gd name="connsiteY111" fmla="*/ 57150 h 3213100"/>
              <a:gd name="connsiteX112" fmla="*/ 3225800 w 4584700"/>
              <a:gd name="connsiteY112" fmla="*/ 44450 h 3213100"/>
              <a:gd name="connsiteX113" fmla="*/ 3181350 w 4584700"/>
              <a:gd name="connsiteY113" fmla="*/ 25400 h 3213100"/>
              <a:gd name="connsiteX114" fmla="*/ 3022600 w 4584700"/>
              <a:gd name="connsiteY114" fmla="*/ 0 h 3213100"/>
              <a:gd name="connsiteX115" fmla="*/ 1835150 w 4584700"/>
              <a:gd name="connsiteY115" fmla="*/ 6350 h 3213100"/>
              <a:gd name="connsiteX116" fmla="*/ 1746250 w 4584700"/>
              <a:gd name="connsiteY116" fmla="*/ 19050 h 3213100"/>
              <a:gd name="connsiteX117" fmla="*/ 1682750 w 4584700"/>
              <a:gd name="connsiteY117" fmla="*/ 25400 h 3213100"/>
              <a:gd name="connsiteX118" fmla="*/ 1631950 w 4584700"/>
              <a:gd name="connsiteY118" fmla="*/ 38100 h 3213100"/>
              <a:gd name="connsiteX119" fmla="*/ 1549400 w 4584700"/>
              <a:gd name="connsiteY119" fmla="*/ 44450 h 3213100"/>
              <a:gd name="connsiteX120" fmla="*/ 1498600 w 4584700"/>
              <a:gd name="connsiteY120" fmla="*/ 50800 h 3213100"/>
              <a:gd name="connsiteX121" fmla="*/ 1409700 w 4584700"/>
              <a:gd name="connsiteY121" fmla="*/ 69850 h 3213100"/>
              <a:gd name="connsiteX122" fmla="*/ 1358900 w 4584700"/>
              <a:gd name="connsiteY122" fmla="*/ 95250 h 3213100"/>
              <a:gd name="connsiteX123" fmla="*/ 1327150 w 4584700"/>
              <a:gd name="connsiteY123" fmla="*/ 101600 h 3213100"/>
              <a:gd name="connsiteX124" fmla="*/ 1276350 w 4584700"/>
              <a:gd name="connsiteY124" fmla="*/ 127000 h 3213100"/>
              <a:gd name="connsiteX125" fmla="*/ 1238250 w 4584700"/>
              <a:gd name="connsiteY125" fmla="*/ 146050 h 3213100"/>
              <a:gd name="connsiteX126" fmla="*/ 1200150 w 4584700"/>
              <a:gd name="connsiteY126" fmla="*/ 158750 h 3213100"/>
              <a:gd name="connsiteX127" fmla="*/ 1155700 w 4584700"/>
              <a:gd name="connsiteY127" fmla="*/ 177800 h 3213100"/>
              <a:gd name="connsiteX128" fmla="*/ 1123950 w 4584700"/>
              <a:gd name="connsiteY128" fmla="*/ 190500 h 3213100"/>
              <a:gd name="connsiteX129" fmla="*/ 1079500 w 4584700"/>
              <a:gd name="connsiteY129" fmla="*/ 203200 h 3213100"/>
              <a:gd name="connsiteX130" fmla="*/ 952500 w 4584700"/>
              <a:gd name="connsiteY130" fmla="*/ 292100 h 3213100"/>
              <a:gd name="connsiteX131" fmla="*/ 889000 w 4584700"/>
              <a:gd name="connsiteY131" fmla="*/ 323850 h 3213100"/>
              <a:gd name="connsiteX132" fmla="*/ 863600 w 4584700"/>
              <a:gd name="connsiteY132" fmla="*/ 342900 h 3213100"/>
              <a:gd name="connsiteX133" fmla="*/ 838200 w 4584700"/>
              <a:gd name="connsiteY133" fmla="*/ 355600 h 3213100"/>
              <a:gd name="connsiteX134" fmla="*/ 819150 w 4584700"/>
              <a:gd name="connsiteY134" fmla="*/ 368300 h 3213100"/>
              <a:gd name="connsiteX135" fmla="*/ 793750 w 4584700"/>
              <a:gd name="connsiteY135" fmla="*/ 381000 h 3213100"/>
              <a:gd name="connsiteX136" fmla="*/ 774700 w 4584700"/>
              <a:gd name="connsiteY136" fmla="*/ 393700 h 3213100"/>
              <a:gd name="connsiteX137" fmla="*/ 749300 w 4584700"/>
              <a:gd name="connsiteY137" fmla="*/ 406400 h 3213100"/>
              <a:gd name="connsiteX138" fmla="*/ 692150 w 4584700"/>
              <a:gd name="connsiteY138" fmla="*/ 457200 h 3213100"/>
              <a:gd name="connsiteX139" fmla="*/ 666750 w 4584700"/>
              <a:gd name="connsiteY139" fmla="*/ 469900 h 3213100"/>
              <a:gd name="connsiteX140" fmla="*/ 647700 w 4584700"/>
              <a:gd name="connsiteY140" fmla="*/ 482600 h 3213100"/>
              <a:gd name="connsiteX141" fmla="*/ 622300 w 4584700"/>
              <a:gd name="connsiteY141" fmla="*/ 495300 h 3213100"/>
              <a:gd name="connsiteX142" fmla="*/ 596900 w 4584700"/>
              <a:gd name="connsiteY142" fmla="*/ 514350 h 3213100"/>
              <a:gd name="connsiteX143" fmla="*/ 577850 w 4584700"/>
              <a:gd name="connsiteY143" fmla="*/ 520700 h 3213100"/>
              <a:gd name="connsiteX144" fmla="*/ 539750 w 4584700"/>
              <a:gd name="connsiteY144" fmla="*/ 546100 h 3213100"/>
              <a:gd name="connsiteX145" fmla="*/ 495300 w 4584700"/>
              <a:gd name="connsiteY145" fmla="*/ 571500 h 3213100"/>
              <a:gd name="connsiteX146" fmla="*/ 457200 w 4584700"/>
              <a:gd name="connsiteY146" fmla="*/ 609600 h 3213100"/>
              <a:gd name="connsiteX147" fmla="*/ 419100 w 4584700"/>
              <a:gd name="connsiteY147" fmla="*/ 641350 h 3213100"/>
              <a:gd name="connsiteX148" fmla="*/ 400050 w 4584700"/>
              <a:gd name="connsiteY148" fmla="*/ 66675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584700" h="3213100">
                <a:moveTo>
                  <a:pt x="0" y="3213100"/>
                </a:moveTo>
                <a:cubicBezTo>
                  <a:pt x="14817" y="3210983"/>
                  <a:pt x="29866" y="3210115"/>
                  <a:pt x="44450" y="3206750"/>
                </a:cubicBezTo>
                <a:cubicBezTo>
                  <a:pt x="57494" y="3203740"/>
                  <a:pt x="69345" y="3196251"/>
                  <a:pt x="82550" y="3194050"/>
                </a:cubicBezTo>
                <a:cubicBezTo>
                  <a:pt x="95250" y="3191933"/>
                  <a:pt x="108105" y="3190595"/>
                  <a:pt x="120650" y="3187700"/>
                </a:cubicBezTo>
                <a:cubicBezTo>
                  <a:pt x="135665" y="3184235"/>
                  <a:pt x="150340" y="3179428"/>
                  <a:pt x="165100" y="3175000"/>
                </a:cubicBezTo>
                <a:cubicBezTo>
                  <a:pt x="171511" y="3173077"/>
                  <a:pt x="177524" y="3169597"/>
                  <a:pt x="184150" y="3168650"/>
                </a:cubicBezTo>
                <a:cubicBezTo>
                  <a:pt x="207294" y="3165344"/>
                  <a:pt x="230717" y="3164417"/>
                  <a:pt x="254000" y="3162300"/>
                </a:cubicBezTo>
                <a:cubicBezTo>
                  <a:pt x="268817" y="3158067"/>
                  <a:pt x="283250" y="3152133"/>
                  <a:pt x="298450" y="3149600"/>
                </a:cubicBezTo>
                <a:cubicBezTo>
                  <a:pt x="321511" y="3145756"/>
                  <a:pt x="345064" y="3145832"/>
                  <a:pt x="368300" y="3143250"/>
                </a:cubicBezTo>
                <a:cubicBezTo>
                  <a:pt x="383176" y="3141597"/>
                  <a:pt x="397933" y="3139017"/>
                  <a:pt x="412750" y="3136900"/>
                </a:cubicBezTo>
                <a:cubicBezTo>
                  <a:pt x="427567" y="3130550"/>
                  <a:pt x="442019" y="3123272"/>
                  <a:pt x="457200" y="3117850"/>
                </a:cubicBezTo>
                <a:cubicBezTo>
                  <a:pt x="492719" y="3105165"/>
                  <a:pt x="504256" y="3104716"/>
                  <a:pt x="539750" y="3098800"/>
                </a:cubicBezTo>
                <a:cubicBezTo>
                  <a:pt x="546100" y="3094567"/>
                  <a:pt x="551974" y="3089513"/>
                  <a:pt x="558800" y="3086100"/>
                </a:cubicBezTo>
                <a:cubicBezTo>
                  <a:pt x="564787" y="3083107"/>
                  <a:pt x="571414" y="3081589"/>
                  <a:pt x="577850" y="3079750"/>
                </a:cubicBezTo>
                <a:cubicBezTo>
                  <a:pt x="586241" y="3077352"/>
                  <a:pt x="594716" y="3075229"/>
                  <a:pt x="603250" y="3073400"/>
                </a:cubicBezTo>
                <a:cubicBezTo>
                  <a:pt x="624357" y="3068877"/>
                  <a:pt x="646272" y="3067526"/>
                  <a:pt x="666750" y="3060700"/>
                </a:cubicBezTo>
                <a:cubicBezTo>
                  <a:pt x="712425" y="3045475"/>
                  <a:pt x="655386" y="3063947"/>
                  <a:pt x="711200" y="3048000"/>
                </a:cubicBezTo>
                <a:cubicBezTo>
                  <a:pt x="717636" y="3046161"/>
                  <a:pt x="723664" y="3042847"/>
                  <a:pt x="730250" y="3041650"/>
                </a:cubicBezTo>
                <a:cubicBezTo>
                  <a:pt x="747040" y="3038597"/>
                  <a:pt x="764117" y="3037417"/>
                  <a:pt x="781050" y="3035300"/>
                </a:cubicBezTo>
                <a:cubicBezTo>
                  <a:pt x="787400" y="3033183"/>
                  <a:pt x="793578" y="3030455"/>
                  <a:pt x="800100" y="3028950"/>
                </a:cubicBezTo>
                <a:cubicBezTo>
                  <a:pt x="844311" y="3018748"/>
                  <a:pt x="865782" y="3015536"/>
                  <a:pt x="908050" y="3009900"/>
                </a:cubicBezTo>
                <a:cubicBezTo>
                  <a:pt x="971459" y="3001445"/>
                  <a:pt x="960785" y="3003389"/>
                  <a:pt x="1035050" y="2997200"/>
                </a:cubicBezTo>
                <a:lnTo>
                  <a:pt x="1098550" y="2984500"/>
                </a:lnTo>
                <a:cubicBezTo>
                  <a:pt x="1107084" y="2982671"/>
                  <a:pt x="1115290" y="2979232"/>
                  <a:pt x="1123950" y="2978150"/>
                </a:cubicBezTo>
                <a:cubicBezTo>
                  <a:pt x="1149241" y="2974989"/>
                  <a:pt x="1174750" y="2973917"/>
                  <a:pt x="1200150" y="2971800"/>
                </a:cubicBezTo>
                <a:cubicBezTo>
                  <a:pt x="1217083" y="2967567"/>
                  <a:pt x="1233689" y="2961689"/>
                  <a:pt x="1250950" y="2959100"/>
                </a:cubicBezTo>
                <a:cubicBezTo>
                  <a:pt x="1321589" y="2948504"/>
                  <a:pt x="1558752" y="2946490"/>
                  <a:pt x="1562100" y="2946400"/>
                </a:cubicBezTo>
                <a:cubicBezTo>
                  <a:pt x="1576917" y="2942167"/>
                  <a:pt x="1591404" y="2936540"/>
                  <a:pt x="1606550" y="2933700"/>
                </a:cubicBezTo>
                <a:cubicBezTo>
                  <a:pt x="1636183" y="2928144"/>
                  <a:pt x="1732998" y="2922400"/>
                  <a:pt x="1752600" y="2921000"/>
                </a:cubicBezTo>
                <a:cubicBezTo>
                  <a:pt x="1799167" y="2912533"/>
                  <a:pt x="1845205" y="2900310"/>
                  <a:pt x="1892300" y="2895600"/>
                </a:cubicBezTo>
                <a:cubicBezTo>
                  <a:pt x="1937441" y="2891086"/>
                  <a:pt x="1958137" y="2889919"/>
                  <a:pt x="2000250" y="2882900"/>
                </a:cubicBezTo>
                <a:cubicBezTo>
                  <a:pt x="2092513" y="2867523"/>
                  <a:pt x="1964227" y="2886081"/>
                  <a:pt x="2070100" y="2870200"/>
                </a:cubicBezTo>
                <a:cubicBezTo>
                  <a:pt x="2099703" y="2865760"/>
                  <a:pt x="2129647" y="2863371"/>
                  <a:pt x="2159000" y="2857500"/>
                </a:cubicBezTo>
                <a:cubicBezTo>
                  <a:pt x="2311139" y="2827072"/>
                  <a:pt x="2196875" y="2846161"/>
                  <a:pt x="2330450" y="2832100"/>
                </a:cubicBezTo>
                <a:cubicBezTo>
                  <a:pt x="2345335" y="2830533"/>
                  <a:pt x="2360059" y="2827686"/>
                  <a:pt x="2374900" y="2825750"/>
                </a:cubicBezTo>
                <a:cubicBezTo>
                  <a:pt x="2408744" y="2821336"/>
                  <a:pt x="2442747" y="2818113"/>
                  <a:pt x="2476500" y="2813050"/>
                </a:cubicBezTo>
                <a:cubicBezTo>
                  <a:pt x="2485131" y="2811755"/>
                  <a:pt x="2493233" y="2807720"/>
                  <a:pt x="2501900" y="2806700"/>
                </a:cubicBezTo>
                <a:cubicBezTo>
                  <a:pt x="2529309" y="2803475"/>
                  <a:pt x="2556933" y="2802467"/>
                  <a:pt x="2584450" y="2800350"/>
                </a:cubicBezTo>
                <a:cubicBezTo>
                  <a:pt x="2597150" y="2798233"/>
                  <a:pt x="2609961" y="2796698"/>
                  <a:pt x="2622550" y="2794000"/>
                </a:cubicBezTo>
                <a:cubicBezTo>
                  <a:pt x="2639617" y="2790343"/>
                  <a:pt x="2656161" y="2784333"/>
                  <a:pt x="2673350" y="2781300"/>
                </a:cubicBezTo>
                <a:cubicBezTo>
                  <a:pt x="2708828" y="2775039"/>
                  <a:pt x="2790739" y="2771092"/>
                  <a:pt x="2819400" y="2768600"/>
                </a:cubicBezTo>
                <a:cubicBezTo>
                  <a:pt x="2838495" y="2766940"/>
                  <a:pt x="2857500" y="2764367"/>
                  <a:pt x="2876550" y="2762250"/>
                </a:cubicBezTo>
                <a:cubicBezTo>
                  <a:pt x="2887133" y="2758017"/>
                  <a:pt x="2897382" y="2752825"/>
                  <a:pt x="2908300" y="2749550"/>
                </a:cubicBezTo>
                <a:cubicBezTo>
                  <a:pt x="2944273" y="2738758"/>
                  <a:pt x="3008824" y="2738615"/>
                  <a:pt x="3035300" y="2736850"/>
                </a:cubicBezTo>
                <a:cubicBezTo>
                  <a:pt x="3056467" y="2732617"/>
                  <a:pt x="3077859" y="2729385"/>
                  <a:pt x="3098800" y="2724150"/>
                </a:cubicBezTo>
                <a:cubicBezTo>
                  <a:pt x="3111787" y="2720903"/>
                  <a:pt x="3123742" y="2713917"/>
                  <a:pt x="3136900" y="2711450"/>
                </a:cubicBezTo>
                <a:cubicBezTo>
                  <a:pt x="3157808" y="2707530"/>
                  <a:pt x="3179233" y="2707217"/>
                  <a:pt x="3200400" y="2705100"/>
                </a:cubicBezTo>
                <a:cubicBezTo>
                  <a:pt x="3219450" y="2698750"/>
                  <a:pt x="3237900" y="2690187"/>
                  <a:pt x="3257550" y="2686050"/>
                </a:cubicBezTo>
                <a:cubicBezTo>
                  <a:pt x="3278366" y="2681668"/>
                  <a:pt x="3299908" y="2682049"/>
                  <a:pt x="3321050" y="2679700"/>
                </a:cubicBezTo>
                <a:cubicBezTo>
                  <a:pt x="3338011" y="2677815"/>
                  <a:pt x="3354917" y="2675467"/>
                  <a:pt x="3371850" y="2673350"/>
                </a:cubicBezTo>
                <a:cubicBezTo>
                  <a:pt x="3395133" y="2664883"/>
                  <a:pt x="3417406" y="2652809"/>
                  <a:pt x="3441700" y="2647950"/>
                </a:cubicBezTo>
                <a:cubicBezTo>
                  <a:pt x="3481354" y="2640019"/>
                  <a:pt x="3562350" y="2635250"/>
                  <a:pt x="3562350" y="2635250"/>
                </a:cubicBezTo>
                <a:cubicBezTo>
                  <a:pt x="3577167" y="2628900"/>
                  <a:pt x="3591300" y="2620629"/>
                  <a:pt x="3606800" y="2616200"/>
                </a:cubicBezTo>
                <a:cubicBezTo>
                  <a:pt x="3618332" y="2612905"/>
                  <a:pt x="3702830" y="2604119"/>
                  <a:pt x="3708400" y="2603500"/>
                </a:cubicBezTo>
                <a:cubicBezTo>
                  <a:pt x="3718983" y="2599267"/>
                  <a:pt x="3729336" y="2594405"/>
                  <a:pt x="3740150" y="2590800"/>
                </a:cubicBezTo>
                <a:cubicBezTo>
                  <a:pt x="3753602" y="2586316"/>
                  <a:pt x="3784718" y="2580616"/>
                  <a:pt x="3797300" y="2578100"/>
                </a:cubicBezTo>
                <a:cubicBezTo>
                  <a:pt x="3805767" y="2573867"/>
                  <a:pt x="3813804" y="2568635"/>
                  <a:pt x="3822700" y="2565400"/>
                </a:cubicBezTo>
                <a:cubicBezTo>
                  <a:pt x="3837182" y="2560134"/>
                  <a:pt x="3852442" y="2557296"/>
                  <a:pt x="3867150" y="2552700"/>
                </a:cubicBezTo>
                <a:cubicBezTo>
                  <a:pt x="3886316" y="2546710"/>
                  <a:pt x="3905389" y="2540404"/>
                  <a:pt x="3924300" y="2533650"/>
                </a:cubicBezTo>
                <a:cubicBezTo>
                  <a:pt x="3962612" y="2519967"/>
                  <a:pt x="3969032" y="2513217"/>
                  <a:pt x="4013200" y="2495550"/>
                </a:cubicBezTo>
                <a:cubicBezTo>
                  <a:pt x="4025629" y="2490578"/>
                  <a:pt x="4038943" y="2487999"/>
                  <a:pt x="4051300" y="2482850"/>
                </a:cubicBezTo>
                <a:cubicBezTo>
                  <a:pt x="4064407" y="2477389"/>
                  <a:pt x="4076474" y="2469676"/>
                  <a:pt x="4089400" y="2463800"/>
                </a:cubicBezTo>
                <a:cubicBezTo>
                  <a:pt x="4099777" y="2459083"/>
                  <a:pt x="4111376" y="2456965"/>
                  <a:pt x="4121150" y="2451100"/>
                </a:cubicBezTo>
                <a:cubicBezTo>
                  <a:pt x="4132772" y="2444127"/>
                  <a:pt x="4141797" y="2433472"/>
                  <a:pt x="4152900" y="2425700"/>
                </a:cubicBezTo>
                <a:cubicBezTo>
                  <a:pt x="4163011" y="2418622"/>
                  <a:pt x="4174381" y="2413496"/>
                  <a:pt x="4184650" y="2406650"/>
                </a:cubicBezTo>
                <a:cubicBezTo>
                  <a:pt x="4199800" y="2396550"/>
                  <a:pt x="4214283" y="2385483"/>
                  <a:pt x="4229100" y="2374900"/>
                </a:cubicBezTo>
                <a:cubicBezTo>
                  <a:pt x="4236311" y="2364083"/>
                  <a:pt x="4252974" y="2338326"/>
                  <a:pt x="4260850" y="2330450"/>
                </a:cubicBezTo>
                <a:cubicBezTo>
                  <a:pt x="4266246" y="2325054"/>
                  <a:pt x="4274707" y="2323342"/>
                  <a:pt x="4279900" y="2317750"/>
                </a:cubicBezTo>
                <a:cubicBezTo>
                  <a:pt x="4302398" y="2293521"/>
                  <a:pt x="4322381" y="2267073"/>
                  <a:pt x="4343400" y="2241550"/>
                </a:cubicBezTo>
                <a:cubicBezTo>
                  <a:pt x="4352016" y="2231088"/>
                  <a:pt x="4362739" y="2221922"/>
                  <a:pt x="4368800" y="2209800"/>
                </a:cubicBezTo>
                <a:cubicBezTo>
                  <a:pt x="4373033" y="2201333"/>
                  <a:pt x="4375267" y="2191524"/>
                  <a:pt x="4381500" y="2184400"/>
                </a:cubicBezTo>
                <a:cubicBezTo>
                  <a:pt x="4457928" y="2097054"/>
                  <a:pt x="4376684" y="2213052"/>
                  <a:pt x="4432300" y="2133600"/>
                </a:cubicBezTo>
                <a:cubicBezTo>
                  <a:pt x="4441053" y="2121096"/>
                  <a:pt x="4457700" y="2095500"/>
                  <a:pt x="4457700" y="2095500"/>
                </a:cubicBezTo>
                <a:cubicBezTo>
                  <a:pt x="4470234" y="2045363"/>
                  <a:pt x="4454099" y="2094912"/>
                  <a:pt x="4489450" y="2038350"/>
                </a:cubicBezTo>
                <a:cubicBezTo>
                  <a:pt x="4492998" y="2032674"/>
                  <a:pt x="4493163" y="2025452"/>
                  <a:pt x="4495800" y="2019300"/>
                </a:cubicBezTo>
                <a:cubicBezTo>
                  <a:pt x="4499529" y="2010599"/>
                  <a:pt x="4505176" y="2002763"/>
                  <a:pt x="4508500" y="1993900"/>
                </a:cubicBezTo>
                <a:cubicBezTo>
                  <a:pt x="4511564" y="1985728"/>
                  <a:pt x="4512090" y="1976779"/>
                  <a:pt x="4514850" y="1968500"/>
                </a:cubicBezTo>
                <a:cubicBezTo>
                  <a:pt x="4518455" y="1957686"/>
                  <a:pt x="4523945" y="1947564"/>
                  <a:pt x="4527550" y="1936750"/>
                </a:cubicBezTo>
                <a:cubicBezTo>
                  <a:pt x="4530310" y="1928471"/>
                  <a:pt x="4531140" y="1919629"/>
                  <a:pt x="4533900" y="1911350"/>
                </a:cubicBezTo>
                <a:cubicBezTo>
                  <a:pt x="4544256" y="1880281"/>
                  <a:pt x="4543744" y="1883884"/>
                  <a:pt x="4559300" y="1860550"/>
                </a:cubicBezTo>
                <a:cubicBezTo>
                  <a:pt x="4572428" y="1676753"/>
                  <a:pt x="4558571" y="1841348"/>
                  <a:pt x="4572000" y="1727200"/>
                </a:cubicBezTo>
                <a:cubicBezTo>
                  <a:pt x="4584210" y="1623417"/>
                  <a:pt x="4572082" y="1701310"/>
                  <a:pt x="4584700" y="1625600"/>
                </a:cubicBezTo>
                <a:cubicBezTo>
                  <a:pt x="4582583" y="1437217"/>
                  <a:pt x="4582194" y="1248806"/>
                  <a:pt x="4578350" y="1060450"/>
                </a:cubicBezTo>
                <a:cubicBezTo>
                  <a:pt x="4577959" y="1041287"/>
                  <a:pt x="4576939" y="1021820"/>
                  <a:pt x="4572000" y="1003300"/>
                </a:cubicBezTo>
                <a:cubicBezTo>
                  <a:pt x="4568341" y="989580"/>
                  <a:pt x="4558223" y="978383"/>
                  <a:pt x="4552950" y="965200"/>
                </a:cubicBezTo>
                <a:cubicBezTo>
                  <a:pt x="4533430" y="916401"/>
                  <a:pt x="4561361" y="964346"/>
                  <a:pt x="4540250" y="908050"/>
                </a:cubicBezTo>
                <a:cubicBezTo>
                  <a:pt x="4537570" y="900904"/>
                  <a:pt x="4531783" y="895350"/>
                  <a:pt x="4527550" y="889000"/>
                </a:cubicBezTo>
                <a:cubicBezTo>
                  <a:pt x="4514216" y="822329"/>
                  <a:pt x="4531972" y="892599"/>
                  <a:pt x="4502150" y="825500"/>
                </a:cubicBezTo>
                <a:cubicBezTo>
                  <a:pt x="4490176" y="798559"/>
                  <a:pt x="4488817" y="765971"/>
                  <a:pt x="4470400" y="742950"/>
                </a:cubicBezTo>
                <a:cubicBezTo>
                  <a:pt x="4461933" y="732367"/>
                  <a:pt x="4454004" y="721330"/>
                  <a:pt x="4445000" y="711200"/>
                </a:cubicBezTo>
                <a:cubicBezTo>
                  <a:pt x="4437045" y="702251"/>
                  <a:pt x="4426643" y="695484"/>
                  <a:pt x="4419600" y="685800"/>
                </a:cubicBezTo>
                <a:cubicBezTo>
                  <a:pt x="4409563" y="671999"/>
                  <a:pt x="4405048" y="654523"/>
                  <a:pt x="4394200" y="641350"/>
                </a:cubicBezTo>
                <a:cubicBezTo>
                  <a:pt x="4375171" y="618243"/>
                  <a:pt x="4348661" y="601797"/>
                  <a:pt x="4330700" y="577850"/>
                </a:cubicBezTo>
                <a:cubicBezTo>
                  <a:pt x="4312393" y="553440"/>
                  <a:pt x="4310165" y="547976"/>
                  <a:pt x="4286250" y="527050"/>
                </a:cubicBezTo>
                <a:cubicBezTo>
                  <a:pt x="4269309" y="512227"/>
                  <a:pt x="4239845" y="494567"/>
                  <a:pt x="4222750" y="482600"/>
                </a:cubicBezTo>
                <a:cubicBezTo>
                  <a:pt x="4214080" y="476531"/>
                  <a:pt x="4206020" y="469619"/>
                  <a:pt x="4197350" y="463550"/>
                </a:cubicBezTo>
                <a:cubicBezTo>
                  <a:pt x="4184846" y="454797"/>
                  <a:pt x="4171298" y="447521"/>
                  <a:pt x="4159250" y="438150"/>
                </a:cubicBezTo>
                <a:cubicBezTo>
                  <a:pt x="4152161" y="432637"/>
                  <a:pt x="4147508" y="424320"/>
                  <a:pt x="4140200" y="419100"/>
                </a:cubicBezTo>
                <a:cubicBezTo>
                  <a:pt x="4132497" y="413598"/>
                  <a:pt x="4122977" y="411170"/>
                  <a:pt x="4114800" y="406400"/>
                </a:cubicBezTo>
                <a:cubicBezTo>
                  <a:pt x="4097552" y="396338"/>
                  <a:pt x="4081860" y="383580"/>
                  <a:pt x="4064000" y="374650"/>
                </a:cubicBezTo>
                <a:cubicBezTo>
                  <a:pt x="4052026" y="368663"/>
                  <a:pt x="4038087" y="367490"/>
                  <a:pt x="4025900" y="361950"/>
                </a:cubicBezTo>
                <a:cubicBezTo>
                  <a:pt x="4014664" y="356843"/>
                  <a:pt x="4005543" y="347647"/>
                  <a:pt x="3994150" y="342900"/>
                </a:cubicBezTo>
                <a:cubicBezTo>
                  <a:pt x="3932793" y="317334"/>
                  <a:pt x="3934380" y="344657"/>
                  <a:pt x="3860800" y="292100"/>
                </a:cubicBezTo>
                <a:cubicBezTo>
                  <a:pt x="3845983" y="281517"/>
                  <a:pt x="3832805" y="268145"/>
                  <a:pt x="3816350" y="260350"/>
                </a:cubicBezTo>
                <a:cubicBezTo>
                  <a:pt x="3792153" y="248888"/>
                  <a:pt x="3763108" y="248725"/>
                  <a:pt x="3740150" y="234950"/>
                </a:cubicBezTo>
                <a:cubicBezTo>
                  <a:pt x="3682076" y="200106"/>
                  <a:pt x="3725876" y="224297"/>
                  <a:pt x="3632200" y="184150"/>
                </a:cubicBezTo>
                <a:cubicBezTo>
                  <a:pt x="3613039" y="175938"/>
                  <a:pt x="3595095" y="164477"/>
                  <a:pt x="3575050" y="158750"/>
                </a:cubicBezTo>
                <a:cubicBezTo>
                  <a:pt x="3560233" y="154517"/>
                  <a:pt x="3544982" y="151582"/>
                  <a:pt x="3530600" y="146050"/>
                </a:cubicBezTo>
                <a:cubicBezTo>
                  <a:pt x="3517347" y="140953"/>
                  <a:pt x="3505844" y="131852"/>
                  <a:pt x="3492500" y="127000"/>
                </a:cubicBezTo>
                <a:cubicBezTo>
                  <a:pt x="3482357" y="123312"/>
                  <a:pt x="3471221" y="123268"/>
                  <a:pt x="3460750" y="120650"/>
                </a:cubicBezTo>
                <a:cubicBezTo>
                  <a:pt x="3432472" y="113581"/>
                  <a:pt x="3358090" y="90260"/>
                  <a:pt x="3340100" y="82550"/>
                </a:cubicBezTo>
                <a:cubicBezTo>
                  <a:pt x="3328095" y="77405"/>
                  <a:pt x="3294916" y="61729"/>
                  <a:pt x="3276600" y="57150"/>
                </a:cubicBezTo>
                <a:cubicBezTo>
                  <a:pt x="3252747" y="51187"/>
                  <a:pt x="3246121" y="53159"/>
                  <a:pt x="3225800" y="44450"/>
                </a:cubicBezTo>
                <a:cubicBezTo>
                  <a:pt x="3207729" y="36705"/>
                  <a:pt x="3199965" y="29123"/>
                  <a:pt x="3181350" y="25400"/>
                </a:cubicBezTo>
                <a:cubicBezTo>
                  <a:pt x="3095734" y="8277"/>
                  <a:pt x="3091378" y="8597"/>
                  <a:pt x="3022600" y="0"/>
                </a:cubicBezTo>
                <a:lnTo>
                  <a:pt x="1835150" y="6350"/>
                </a:lnTo>
                <a:cubicBezTo>
                  <a:pt x="1805219" y="6797"/>
                  <a:pt x="1775953" y="15337"/>
                  <a:pt x="1746250" y="19050"/>
                </a:cubicBezTo>
                <a:cubicBezTo>
                  <a:pt x="1725142" y="21688"/>
                  <a:pt x="1703917" y="23283"/>
                  <a:pt x="1682750" y="25400"/>
                </a:cubicBezTo>
                <a:cubicBezTo>
                  <a:pt x="1665817" y="29633"/>
                  <a:pt x="1649229" y="35632"/>
                  <a:pt x="1631950" y="38100"/>
                </a:cubicBezTo>
                <a:cubicBezTo>
                  <a:pt x="1604629" y="42003"/>
                  <a:pt x="1576874" y="41833"/>
                  <a:pt x="1549400" y="44450"/>
                </a:cubicBezTo>
                <a:cubicBezTo>
                  <a:pt x="1532412" y="46068"/>
                  <a:pt x="1515533" y="48683"/>
                  <a:pt x="1498600" y="50800"/>
                </a:cubicBezTo>
                <a:cubicBezTo>
                  <a:pt x="1439358" y="74497"/>
                  <a:pt x="1494483" y="55719"/>
                  <a:pt x="1409700" y="69850"/>
                </a:cubicBezTo>
                <a:cubicBezTo>
                  <a:pt x="1383485" y="74219"/>
                  <a:pt x="1388012" y="83605"/>
                  <a:pt x="1358900" y="95250"/>
                </a:cubicBezTo>
                <a:cubicBezTo>
                  <a:pt x="1348879" y="99258"/>
                  <a:pt x="1337488" y="98499"/>
                  <a:pt x="1327150" y="101600"/>
                </a:cubicBezTo>
                <a:cubicBezTo>
                  <a:pt x="1284981" y="114251"/>
                  <a:pt x="1307116" y="109908"/>
                  <a:pt x="1276350" y="127000"/>
                </a:cubicBezTo>
                <a:cubicBezTo>
                  <a:pt x="1263938" y="133896"/>
                  <a:pt x="1251357" y="140589"/>
                  <a:pt x="1238250" y="146050"/>
                </a:cubicBezTo>
                <a:cubicBezTo>
                  <a:pt x="1225893" y="151199"/>
                  <a:pt x="1212124" y="152763"/>
                  <a:pt x="1200150" y="158750"/>
                </a:cubicBezTo>
                <a:cubicBezTo>
                  <a:pt x="1155550" y="181050"/>
                  <a:pt x="1193074" y="163785"/>
                  <a:pt x="1155700" y="177800"/>
                </a:cubicBezTo>
                <a:cubicBezTo>
                  <a:pt x="1145027" y="181802"/>
                  <a:pt x="1134623" y="186498"/>
                  <a:pt x="1123950" y="190500"/>
                </a:cubicBezTo>
                <a:cubicBezTo>
                  <a:pt x="1105730" y="197332"/>
                  <a:pt x="1099516" y="198196"/>
                  <a:pt x="1079500" y="203200"/>
                </a:cubicBezTo>
                <a:cubicBezTo>
                  <a:pt x="1054352" y="222760"/>
                  <a:pt x="981203" y="282532"/>
                  <a:pt x="952500" y="292100"/>
                </a:cubicBezTo>
                <a:cubicBezTo>
                  <a:pt x="921485" y="302438"/>
                  <a:pt x="928491" y="298719"/>
                  <a:pt x="889000" y="323850"/>
                </a:cubicBezTo>
                <a:cubicBezTo>
                  <a:pt x="880071" y="329532"/>
                  <a:pt x="872575" y="337291"/>
                  <a:pt x="863600" y="342900"/>
                </a:cubicBezTo>
                <a:cubicBezTo>
                  <a:pt x="855573" y="347917"/>
                  <a:pt x="846419" y="350904"/>
                  <a:pt x="838200" y="355600"/>
                </a:cubicBezTo>
                <a:cubicBezTo>
                  <a:pt x="831574" y="359386"/>
                  <a:pt x="825776" y="364514"/>
                  <a:pt x="819150" y="368300"/>
                </a:cubicBezTo>
                <a:cubicBezTo>
                  <a:pt x="810931" y="372996"/>
                  <a:pt x="801969" y="376304"/>
                  <a:pt x="793750" y="381000"/>
                </a:cubicBezTo>
                <a:cubicBezTo>
                  <a:pt x="787124" y="384786"/>
                  <a:pt x="781326" y="389914"/>
                  <a:pt x="774700" y="393700"/>
                </a:cubicBezTo>
                <a:cubicBezTo>
                  <a:pt x="766481" y="398396"/>
                  <a:pt x="756692" y="400487"/>
                  <a:pt x="749300" y="406400"/>
                </a:cubicBezTo>
                <a:cubicBezTo>
                  <a:pt x="701078" y="444978"/>
                  <a:pt x="728152" y="436627"/>
                  <a:pt x="692150" y="457200"/>
                </a:cubicBezTo>
                <a:cubicBezTo>
                  <a:pt x="683931" y="461896"/>
                  <a:pt x="674969" y="465204"/>
                  <a:pt x="666750" y="469900"/>
                </a:cubicBezTo>
                <a:cubicBezTo>
                  <a:pt x="660124" y="473686"/>
                  <a:pt x="654326" y="478814"/>
                  <a:pt x="647700" y="482600"/>
                </a:cubicBezTo>
                <a:cubicBezTo>
                  <a:pt x="639481" y="487296"/>
                  <a:pt x="630327" y="490283"/>
                  <a:pt x="622300" y="495300"/>
                </a:cubicBezTo>
                <a:cubicBezTo>
                  <a:pt x="613325" y="500909"/>
                  <a:pt x="606089" y="509099"/>
                  <a:pt x="596900" y="514350"/>
                </a:cubicBezTo>
                <a:cubicBezTo>
                  <a:pt x="591088" y="517671"/>
                  <a:pt x="583701" y="517449"/>
                  <a:pt x="577850" y="520700"/>
                </a:cubicBezTo>
                <a:cubicBezTo>
                  <a:pt x="564507" y="528113"/>
                  <a:pt x="553402" y="539274"/>
                  <a:pt x="539750" y="546100"/>
                </a:cubicBezTo>
                <a:cubicBezTo>
                  <a:pt x="526608" y="552671"/>
                  <a:pt x="506840" y="561242"/>
                  <a:pt x="495300" y="571500"/>
                </a:cubicBezTo>
                <a:cubicBezTo>
                  <a:pt x="481876" y="583432"/>
                  <a:pt x="472144" y="599637"/>
                  <a:pt x="457200" y="609600"/>
                </a:cubicBezTo>
                <a:cubicBezTo>
                  <a:pt x="438469" y="622087"/>
                  <a:pt x="434379" y="623015"/>
                  <a:pt x="419100" y="641350"/>
                </a:cubicBezTo>
                <a:cubicBezTo>
                  <a:pt x="383199" y="684431"/>
                  <a:pt x="420245" y="646555"/>
                  <a:pt x="400050" y="6667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5400000">
            <a:off x="107125" y="5536421"/>
            <a:ext cx="642942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 7"/>
          <p:cNvSpPr/>
          <p:nvPr/>
        </p:nvSpPr>
        <p:spPr>
          <a:xfrm>
            <a:off x="-90902" y="5873750"/>
            <a:ext cx="776702" cy="2692400"/>
          </a:xfrm>
          <a:custGeom>
            <a:avLst/>
            <a:gdLst>
              <a:gd name="connsiteX0" fmla="*/ 344902 w 776702"/>
              <a:gd name="connsiteY0" fmla="*/ 336550 h 2692400"/>
              <a:gd name="connsiteX1" fmla="*/ 452852 w 776702"/>
              <a:gd name="connsiteY1" fmla="*/ 330200 h 2692400"/>
              <a:gd name="connsiteX2" fmla="*/ 484602 w 776702"/>
              <a:gd name="connsiteY2" fmla="*/ 292100 h 2692400"/>
              <a:gd name="connsiteX3" fmla="*/ 497302 w 776702"/>
              <a:gd name="connsiteY3" fmla="*/ 254000 h 2692400"/>
              <a:gd name="connsiteX4" fmla="*/ 490952 w 776702"/>
              <a:gd name="connsiteY4" fmla="*/ 158750 h 2692400"/>
              <a:gd name="connsiteX5" fmla="*/ 484602 w 776702"/>
              <a:gd name="connsiteY5" fmla="*/ 120650 h 2692400"/>
              <a:gd name="connsiteX6" fmla="*/ 471902 w 776702"/>
              <a:gd name="connsiteY6" fmla="*/ 82550 h 2692400"/>
              <a:gd name="connsiteX7" fmla="*/ 465552 w 776702"/>
              <a:gd name="connsiteY7" fmla="*/ 57150 h 2692400"/>
              <a:gd name="connsiteX8" fmla="*/ 440152 w 776702"/>
              <a:gd name="connsiteY8" fmla="*/ 19050 h 2692400"/>
              <a:gd name="connsiteX9" fmla="*/ 421102 w 776702"/>
              <a:gd name="connsiteY9" fmla="*/ 6350 h 2692400"/>
              <a:gd name="connsiteX10" fmla="*/ 357602 w 776702"/>
              <a:gd name="connsiteY10" fmla="*/ 0 h 2692400"/>
              <a:gd name="connsiteX11" fmla="*/ 300452 w 776702"/>
              <a:gd name="connsiteY11" fmla="*/ 6350 h 2692400"/>
              <a:gd name="connsiteX12" fmla="*/ 256002 w 776702"/>
              <a:gd name="connsiteY12" fmla="*/ 44450 h 2692400"/>
              <a:gd name="connsiteX13" fmla="*/ 275052 w 776702"/>
              <a:gd name="connsiteY13" fmla="*/ 234950 h 2692400"/>
              <a:gd name="connsiteX14" fmla="*/ 332202 w 776702"/>
              <a:gd name="connsiteY14" fmla="*/ 279400 h 2692400"/>
              <a:gd name="connsiteX15" fmla="*/ 370302 w 776702"/>
              <a:gd name="connsiteY15" fmla="*/ 304800 h 2692400"/>
              <a:gd name="connsiteX16" fmla="*/ 389352 w 776702"/>
              <a:gd name="connsiteY16" fmla="*/ 317500 h 2692400"/>
              <a:gd name="connsiteX17" fmla="*/ 154402 w 776702"/>
              <a:gd name="connsiteY17" fmla="*/ 336550 h 2692400"/>
              <a:gd name="connsiteX18" fmla="*/ 135352 w 776702"/>
              <a:gd name="connsiteY18" fmla="*/ 349250 h 2692400"/>
              <a:gd name="connsiteX19" fmla="*/ 90902 w 776702"/>
              <a:gd name="connsiteY19" fmla="*/ 393700 h 2692400"/>
              <a:gd name="connsiteX20" fmla="*/ 65502 w 776702"/>
              <a:gd name="connsiteY20" fmla="*/ 431800 h 2692400"/>
              <a:gd name="connsiteX21" fmla="*/ 46452 w 776702"/>
              <a:gd name="connsiteY21" fmla="*/ 476250 h 2692400"/>
              <a:gd name="connsiteX22" fmla="*/ 33752 w 776702"/>
              <a:gd name="connsiteY22" fmla="*/ 514350 h 2692400"/>
              <a:gd name="connsiteX23" fmla="*/ 21052 w 776702"/>
              <a:gd name="connsiteY23" fmla="*/ 552450 h 2692400"/>
              <a:gd name="connsiteX24" fmla="*/ 14702 w 776702"/>
              <a:gd name="connsiteY24" fmla="*/ 641350 h 2692400"/>
              <a:gd name="connsiteX25" fmla="*/ 8352 w 776702"/>
              <a:gd name="connsiteY25" fmla="*/ 660400 h 2692400"/>
              <a:gd name="connsiteX26" fmla="*/ 2002 w 776702"/>
              <a:gd name="connsiteY26" fmla="*/ 755650 h 2692400"/>
              <a:gd name="connsiteX27" fmla="*/ 14702 w 776702"/>
              <a:gd name="connsiteY27" fmla="*/ 965200 h 2692400"/>
              <a:gd name="connsiteX28" fmla="*/ 33752 w 776702"/>
              <a:gd name="connsiteY28" fmla="*/ 1009650 h 2692400"/>
              <a:gd name="connsiteX29" fmla="*/ 46452 w 776702"/>
              <a:gd name="connsiteY29" fmla="*/ 1047750 h 2692400"/>
              <a:gd name="connsiteX30" fmla="*/ 52802 w 776702"/>
              <a:gd name="connsiteY30" fmla="*/ 1066800 h 2692400"/>
              <a:gd name="connsiteX31" fmla="*/ 65502 w 776702"/>
              <a:gd name="connsiteY31" fmla="*/ 1085850 h 2692400"/>
              <a:gd name="connsiteX32" fmla="*/ 71852 w 776702"/>
              <a:gd name="connsiteY32" fmla="*/ 1104900 h 2692400"/>
              <a:gd name="connsiteX33" fmla="*/ 90902 w 776702"/>
              <a:gd name="connsiteY33" fmla="*/ 1123950 h 2692400"/>
              <a:gd name="connsiteX34" fmla="*/ 129002 w 776702"/>
              <a:gd name="connsiteY34" fmla="*/ 1181100 h 2692400"/>
              <a:gd name="connsiteX35" fmla="*/ 141702 w 776702"/>
              <a:gd name="connsiteY35" fmla="*/ 1200150 h 2692400"/>
              <a:gd name="connsiteX36" fmla="*/ 179802 w 776702"/>
              <a:gd name="connsiteY36" fmla="*/ 1238250 h 2692400"/>
              <a:gd name="connsiteX37" fmla="*/ 192502 w 776702"/>
              <a:gd name="connsiteY37" fmla="*/ 1257300 h 2692400"/>
              <a:gd name="connsiteX38" fmla="*/ 211552 w 776702"/>
              <a:gd name="connsiteY38" fmla="*/ 1276350 h 2692400"/>
              <a:gd name="connsiteX39" fmla="*/ 224252 w 776702"/>
              <a:gd name="connsiteY39" fmla="*/ 1295400 h 2692400"/>
              <a:gd name="connsiteX40" fmla="*/ 243302 w 776702"/>
              <a:gd name="connsiteY40" fmla="*/ 1314450 h 2692400"/>
              <a:gd name="connsiteX41" fmla="*/ 306802 w 776702"/>
              <a:gd name="connsiteY41" fmla="*/ 1403350 h 2692400"/>
              <a:gd name="connsiteX42" fmla="*/ 332202 w 776702"/>
              <a:gd name="connsiteY42" fmla="*/ 1428750 h 2692400"/>
              <a:gd name="connsiteX43" fmla="*/ 363952 w 776702"/>
              <a:gd name="connsiteY43" fmla="*/ 1454150 h 2692400"/>
              <a:gd name="connsiteX44" fmla="*/ 421102 w 776702"/>
              <a:gd name="connsiteY44" fmla="*/ 1498600 h 2692400"/>
              <a:gd name="connsiteX45" fmla="*/ 440152 w 776702"/>
              <a:gd name="connsiteY45" fmla="*/ 1511300 h 2692400"/>
              <a:gd name="connsiteX46" fmla="*/ 459202 w 776702"/>
              <a:gd name="connsiteY46" fmla="*/ 1524000 h 2692400"/>
              <a:gd name="connsiteX47" fmla="*/ 478252 w 776702"/>
              <a:gd name="connsiteY47" fmla="*/ 1530350 h 2692400"/>
              <a:gd name="connsiteX48" fmla="*/ 516352 w 776702"/>
              <a:gd name="connsiteY48" fmla="*/ 1555750 h 2692400"/>
              <a:gd name="connsiteX49" fmla="*/ 567152 w 776702"/>
              <a:gd name="connsiteY49" fmla="*/ 1568450 h 2692400"/>
              <a:gd name="connsiteX50" fmla="*/ 611602 w 776702"/>
              <a:gd name="connsiteY50" fmla="*/ 1593850 h 2692400"/>
              <a:gd name="connsiteX51" fmla="*/ 630652 w 776702"/>
              <a:gd name="connsiteY51" fmla="*/ 1600200 h 2692400"/>
              <a:gd name="connsiteX52" fmla="*/ 649702 w 776702"/>
              <a:gd name="connsiteY52" fmla="*/ 1612900 h 2692400"/>
              <a:gd name="connsiteX53" fmla="*/ 694152 w 776702"/>
              <a:gd name="connsiteY53" fmla="*/ 1625600 h 2692400"/>
              <a:gd name="connsiteX54" fmla="*/ 738602 w 776702"/>
              <a:gd name="connsiteY54" fmla="*/ 1651000 h 2692400"/>
              <a:gd name="connsiteX55" fmla="*/ 776702 w 776702"/>
              <a:gd name="connsiteY55" fmla="*/ 1663700 h 2692400"/>
              <a:gd name="connsiteX56" fmla="*/ 738602 w 776702"/>
              <a:gd name="connsiteY56" fmla="*/ 1670050 h 2692400"/>
              <a:gd name="connsiteX57" fmla="*/ 719552 w 776702"/>
              <a:gd name="connsiteY57" fmla="*/ 1676400 h 2692400"/>
              <a:gd name="connsiteX58" fmla="*/ 681452 w 776702"/>
              <a:gd name="connsiteY58" fmla="*/ 1682750 h 2692400"/>
              <a:gd name="connsiteX59" fmla="*/ 656052 w 776702"/>
              <a:gd name="connsiteY59" fmla="*/ 1689100 h 2692400"/>
              <a:gd name="connsiteX60" fmla="*/ 605252 w 776702"/>
              <a:gd name="connsiteY60" fmla="*/ 1701800 h 2692400"/>
              <a:gd name="connsiteX61" fmla="*/ 586202 w 776702"/>
              <a:gd name="connsiteY61" fmla="*/ 1714500 h 2692400"/>
              <a:gd name="connsiteX62" fmla="*/ 535402 w 776702"/>
              <a:gd name="connsiteY62" fmla="*/ 1727200 h 2692400"/>
              <a:gd name="connsiteX63" fmla="*/ 522702 w 776702"/>
              <a:gd name="connsiteY63" fmla="*/ 1746250 h 2692400"/>
              <a:gd name="connsiteX64" fmla="*/ 484602 w 776702"/>
              <a:gd name="connsiteY64" fmla="*/ 1765300 h 2692400"/>
              <a:gd name="connsiteX65" fmla="*/ 465552 w 776702"/>
              <a:gd name="connsiteY65" fmla="*/ 1784350 h 2692400"/>
              <a:gd name="connsiteX66" fmla="*/ 446502 w 776702"/>
              <a:gd name="connsiteY66" fmla="*/ 1797050 h 2692400"/>
              <a:gd name="connsiteX67" fmla="*/ 433802 w 776702"/>
              <a:gd name="connsiteY67" fmla="*/ 1828800 h 2692400"/>
              <a:gd name="connsiteX68" fmla="*/ 414752 w 776702"/>
              <a:gd name="connsiteY68" fmla="*/ 1854200 h 2692400"/>
              <a:gd name="connsiteX69" fmla="*/ 408402 w 776702"/>
              <a:gd name="connsiteY69" fmla="*/ 1879600 h 2692400"/>
              <a:gd name="connsiteX70" fmla="*/ 395702 w 776702"/>
              <a:gd name="connsiteY70" fmla="*/ 1898650 h 2692400"/>
              <a:gd name="connsiteX71" fmla="*/ 383002 w 776702"/>
              <a:gd name="connsiteY71" fmla="*/ 1962150 h 2692400"/>
              <a:gd name="connsiteX72" fmla="*/ 370302 w 776702"/>
              <a:gd name="connsiteY72" fmla="*/ 1987550 h 2692400"/>
              <a:gd name="connsiteX73" fmla="*/ 363952 w 776702"/>
              <a:gd name="connsiteY73" fmla="*/ 2012950 h 2692400"/>
              <a:gd name="connsiteX74" fmla="*/ 351252 w 776702"/>
              <a:gd name="connsiteY74" fmla="*/ 2032000 h 2692400"/>
              <a:gd name="connsiteX75" fmla="*/ 344902 w 776702"/>
              <a:gd name="connsiteY75" fmla="*/ 2051050 h 2692400"/>
              <a:gd name="connsiteX76" fmla="*/ 332202 w 776702"/>
              <a:gd name="connsiteY76" fmla="*/ 2127250 h 2692400"/>
              <a:gd name="connsiteX77" fmla="*/ 338552 w 776702"/>
              <a:gd name="connsiteY77" fmla="*/ 2432050 h 2692400"/>
              <a:gd name="connsiteX78" fmla="*/ 363952 w 776702"/>
              <a:gd name="connsiteY78" fmla="*/ 2457450 h 2692400"/>
              <a:gd name="connsiteX79" fmla="*/ 414752 w 776702"/>
              <a:gd name="connsiteY79" fmla="*/ 2489200 h 2692400"/>
              <a:gd name="connsiteX80" fmla="*/ 440152 w 776702"/>
              <a:gd name="connsiteY80" fmla="*/ 2501900 h 2692400"/>
              <a:gd name="connsiteX81" fmla="*/ 459202 w 776702"/>
              <a:gd name="connsiteY81" fmla="*/ 2508250 h 2692400"/>
              <a:gd name="connsiteX82" fmla="*/ 478252 w 776702"/>
              <a:gd name="connsiteY82" fmla="*/ 2520950 h 2692400"/>
              <a:gd name="connsiteX83" fmla="*/ 522702 w 776702"/>
              <a:gd name="connsiteY83" fmla="*/ 2527300 h 2692400"/>
              <a:gd name="connsiteX84" fmla="*/ 586202 w 776702"/>
              <a:gd name="connsiteY84" fmla="*/ 2546350 h 2692400"/>
              <a:gd name="connsiteX85" fmla="*/ 605252 w 776702"/>
              <a:gd name="connsiteY85" fmla="*/ 2552700 h 2692400"/>
              <a:gd name="connsiteX86" fmla="*/ 624302 w 776702"/>
              <a:gd name="connsiteY86" fmla="*/ 2559050 h 2692400"/>
              <a:gd name="connsiteX87" fmla="*/ 649702 w 776702"/>
              <a:gd name="connsiteY87" fmla="*/ 2565400 h 2692400"/>
              <a:gd name="connsiteX88" fmla="*/ 668752 w 776702"/>
              <a:gd name="connsiteY88" fmla="*/ 2571750 h 2692400"/>
              <a:gd name="connsiteX89" fmla="*/ 668752 w 776702"/>
              <a:gd name="connsiteY89" fmla="*/ 269240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776702" h="2692400">
                <a:moveTo>
                  <a:pt x="344902" y="336550"/>
                </a:moveTo>
                <a:cubicBezTo>
                  <a:pt x="380885" y="334433"/>
                  <a:pt x="417506" y="337269"/>
                  <a:pt x="452852" y="330200"/>
                </a:cubicBezTo>
                <a:cubicBezTo>
                  <a:pt x="460147" y="328741"/>
                  <a:pt x="481497" y="299086"/>
                  <a:pt x="484602" y="292100"/>
                </a:cubicBezTo>
                <a:cubicBezTo>
                  <a:pt x="490039" y="279867"/>
                  <a:pt x="497302" y="254000"/>
                  <a:pt x="497302" y="254000"/>
                </a:cubicBezTo>
                <a:cubicBezTo>
                  <a:pt x="495185" y="222250"/>
                  <a:pt x="493969" y="190427"/>
                  <a:pt x="490952" y="158750"/>
                </a:cubicBezTo>
                <a:cubicBezTo>
                  <a:pt x="489731" y="145933"/>
                  <a:pt x="487725" y="133141"/>
                  <a:pt x="484602" y="120650"/>
                </a:cubicBezTo>
                <a:cubicBezTo>
                  <a:pt x="481355" y="107663"/>
                  <a:pt x="475149" y="95537"/>
                  <a:pt x="471902" y="82550"/>
                </a:cubicBezTo>
                <a:cubicBezTo>
                  <a:pt x="469785" y="74083"/>
                  <a:pt x="469455" y="64956"/>
                  <a:pt x="465552" y="57150"/>
                </a:cubicBezTo>
                <a:cubicBezTo>
                  <a:pt x="458726" y="43498"/>
                  <a:pt x="452852" y="27517"/>
                  <a:pt x="440152" y="19050"/>
                </a:cubicBezTo>
                <a:cubicBezTo>
                  <a:pt x="433802" y="14817"/>
                  <a:pt x="428538" y="8066"/>
                  <a:pt x="421102" y="6350"/>
                </a:cubicBezTo>
                <a:cubicBezTo>
                  <a:pt x="400375" y="1567"/>
                  <a:pt x="378769" y="2117"/>
                  <a:pt x="357602" y="0"/>
                </a:cubicBezTo>
                <a:cubicBezTo>
                  <a:pt x="338552" y="2117"/>
                  <a:pt x="318772" y="713"/>
                  <a:pt x="300452" y="6350"/>
                </a:cubicBezTo>
                <a:cubicBezTo>
                  <a:pt x="288685" y="9970"/>
                  <a:pt x="264871" y="35581"/>
                  <a:pt x="256002" y="44450"/>
                </a:cubicBezTo>
                <a:cubicBezTo>
                  <a:pt x="257810" y="93267"/>
                  <a:pt x="231273" y="185699"/>
                  <a:pt x="275052" y="234950"/>
                </a:cubicBezTo>
                <a:cubicBezTo>
                  <a:pt x="346273" y="315073"/>
                  <a:pt x="285534" y="253473"/>
                  <a:pt x="332202" y="279400"/>
                </a:cubicBezTo>
                <a:cubicBezTo>
                  <a:pt x="345545" y="286813"/>
                  <a:pt x="357602" y="296333"/>
                  <a:pt x="370302" y="304800"/>
                </a:cubicBezTo>
                <a:lnTo>
                  <a:pt x="389352" y="317500"/>
                </a:lnTo>
                <a:cubicBezTo>
                  <a:pt x="256001" y="321541"/>
                  <a:pt x="230703" y="292949"/>
                  <a:pt x="154402" y="336550"/>
                </a:cubicBezTo>
                <a:cubicBezTo>
                  <a:pt x="147776" y="340336"/>
                  <a:pt x="141025" y="344145"/>
                  <a:pt x="135352" y="349250"/>
                </a:cubicBezTo>
                <a:cubicBezTo>
                  <a:pt x="119777" y="363267"/>
                  <a:pt x="102525" y="376265"/>
                  <a:pt x="90902" y="393700"/>
                </a:cubicBezTo>
                <a:cubicBezTo>
                  <a:pt x="82435" y="406400"/>
                  <a:pt x="70329" y="417320"/>
                  <a:pt x="65502" y="431800"/>
                </a:cubicBezTo>
                <a:cubicBezTo>
                  <a:pt x="45062" y="493121"/>
                  <a:pt x="77839" y="397783"/>
                  <a:pt x="46452" y="476250"/>
                </a:cubicBezTo>
                <a:cubicBezTo>
                  <a:pt x="41480" y="488679"/>
                  <a:pt x="37985" y="501650"/>
                  <a:pt x="33752" y="514350"/>
                </a:cubicBezTo>
                <a:lnTo>
                  <a:pt x="21052" y="552450"/>
                </a:lnTo>
                <a:cubicBezTo>
                  <a:pt x="18935" y="582083"/>
                  <a:pt x="18173" y="611845"/>
                  <a:pt x="14702" y="641350"/>
                </a:cubicBezTo>
                <a:cubicBezTo>
                  <a:pt x="13920" y="647998"/>
                  <a:pt x="9091" y="653747"/>
                  <a:pt x="8352" y="660400"/>
                </a:cubicBezTo>
                <a:cubicBezTo>
                  <a:pt x="4838" y="692026"/>
                  <a:pt x="4119" y="723900"/>
                  <a:pt x="2002" y="755650"/>
                </a:cubicBezTo>
                <a:cubicBezTo>
                  <a:pt x="4164" y="814026"/>
                  <a:pt x="0" y="899042"/>
                  <a:pt x="14702" y="965200"/>
                </a:cubicBezTo>
                <a:cubicBezTo>
                  <a:pt x="19812" y="988195"/>
                  <a:pt x="24045" y="985384"/>
                  <a:pt x="33752" y="1009650"/>
                </a:cubicBezTo>
                <a:cubicBezTo>
                  <a:pt x="38724" y="1022079"/>
                  <a:pt x="42219" y="1035050"/>
                  <a:pt x="46452" y="1047750"/>
                </a:cubicBezTo>
                <a:cubicBezTo>
                  <a:pt x="48569" y="1054100"/>
                  <a:pt x="49089" y="1061231"/>
                  <a:pt x="52802" y="1066800"/>
                </a:cubicBezTo>
                <a:cubicBezTo>
                  <a:pt x="57035" y="1073150"/>
                  <a:pt x="62089" y="1079024"/>
                  <a:pt x="65502" y="1085850"/>
                </a:cubicBezTo>
                <a:cubicBezTo>
                  <a:pt x="68495" y="1091837"/>
                  <a:pt x="68139" y="1099331"/>
                  <a:pt x="71852" y="1104900"/>
                </a:cubicBezTo>
                <a:cubicBezTo>
                  <a:pt x="76833" y="1112372"/>
                  <a:pt x="85389" y="1116861"/>
                  <a:pt x="90902" y="1123950"/>
                </a:cubicBezTo>
                <a:lnTo>
                  <a:pt x="129002" y="1181100"/>
                </a:lnTo>
                <a:cubicBezTo>
                  <a:pt x="133235" y="1187450"/>
                  <a:pt x="136306" y="1194754"/>
                  <a:pt x="141702" y="1200150"/>
                </a:cubicBezTo>
                <a:cubicBezTo>
                  <a:pt x="154402" y="1212850"/>
                  <a:pt x="169839" y="1223306"/>
                  <a:pt x="179802" y="1238250"/>
                </a:cubicBezTo>
                <a:cubicBezTo>
                  <a:pt x="184035" y="1244600"/>
                  <a:pt x="187616" y="1251437"/>
                  <a:pt x="192502" y="1257300"/>
                </a:cubicBezTo>
                <a:cubicBezTo>
                  <a:pt x="198251" y="1264199"/>
                  <a:pt x="205803" y="1269451"/>
                  <a:pt x="211552" y="1276350"/>
                </a:cubicBezTo>
                <a:cubicBezTo>
                  <a:pt x="216438" y="1282213"/>
                  <a:pt x="219366" y="1289537"/>
                  <a:pt x="224252" y="1295400"/>
                </a:cubicBezTo>
                <a:cubicBezTo>
                  <a:pt x="230001" y="1302299"/>
                  <a:pt x="237789" y="1307361"/>
                  <a:pt x="243302" y="1314450"/>
                </a:cubicBezTo>
                <a:cubicBezTo>
                  <a:pt x="268541" y="1346900"/>
                  <a:pt x="276049" y="1372597"/>
                  <a:pt x="306802" y="1403350"/>
                </a:cubicBezTo>
                <a:cubicBezTo>
                  <a:pt x="315269" y="1411817"/>
                  <a:pt x="324410" y="1419659"/>
                  <a:pt x="332202" y="1428750"/>
                </a:cubicBezTo>
                <a:cubicBezTo>
                  <a:pt x="355180" y="1455558"/>
                  <a:pt x="331904" y="1443467"/>
                  <a:pt x="363952" y="1454150"/>
                </a:cubicBezTo>
                <a:cubicBezTo>
                  <a:pt x="393795" y="1483993"/>
                  <a:pt x="375530" y="1468219"/>
                  <a:pt x="421102" y="1498600"/>
                </a:cubicBezTo>
                <a:lnTo>
                  <a:pt x="440152" y="1511300"/>
                </a:lnTo>
                <a:cubicBezTo>
                  <a:pt x="446502" y="1515533"/>
                  <a:pt x="451962" y="1521587"/>
                  <a:pt x="459202" y="1524000"/>
                </a:cubicBezTo>
                <a:cubicBezTo>
                  <a:pt x="465552" y="1526117"/>
                  <a:pt x="472401" y="1527099"/>
                  <a:pt x="478252" y="1530350"/>
                </a:cubicBezTo>
                <a:cubicBezTo>
                  <a:pt x="491595" y="1537763"/>
                  <a:pt x="501385" y="1552757"/>
                  <a:pt x="516352" y="1555750"/>
                </a:cubicBezTo>
                <a:cubicBezTo>
                  <a:pt x="534988" y="1559477"/>
                  <a:pt x="550067" y="1561128"/>
                  <a:pt x="567152" y="1568450"/>
                </a:cubicBezTo>
                <a:cubicBezTo>
                  <a:pt x="645080" y="1601848"/>
                  <a:pt x="547829" y="1561964"/>
                  <a:pt x="611602" y="1593850"/>
                </a:cubicBezTo>
                <a:cubicBezTo>
                  <a:pt x="617589" y="1596843"/>
                  <a:pt x="624665" y="1597207"/>
                  <a:pt x="630652" y="1600200"/>
                </a:cubicBezTo>
                <a:cubicBezTo>
                  <a:pt x="637478" y="1603613"/>
                  <a:pt x="642876" y="1609487"/>
                  <a:pt x="649702" y="1612900"/>
                </a:cubicBezTo>
                <a:cubicBezTo>
                  <a:pt x="658812" y="1617455"/>
                  <a:pt x="686014" y="1623565"/>
                  <a:pt x="694152" y="1625600"/>
                </a:cubicBezTo>
                <a:cubicBezTo>
                  <a:pt x="711335" y="1637055"/>
                  <a:pt x="718461" y="1642943"/>
                  <a:pt x="738602" y="1651000"/>
                </a:cubicBezTo>
                <a:cubicBezTo>
                  <a:pt x="751031" y="1655972"/>
                  <a:pt x="776702" y="1663700"/>
                  <a:pt x="776702" y="1663700"/>
                </a:cubicBezTo>
                <a:cubicBezTo>
                  <a:pt x="764002" y="1665817"/>
                  <a:pt x="751171" y="1667257"/>
                  <a:pt x="738602" y="1670050"/>
                </a:cubicBezTo>
                <a:cubicBezTo>
                  <a:pt x="732068" y="1671502"/>
                  <a:pt x="726086" y="1674948"/>
                  <a:pt x="719552" y="1676400"/>
                </a:cubicBezTo>
                <a:cubicBezTo>
                  <a:pt x="706983" y="1679193"/>
                  <a:pt x="694077" y="1680225"/>
                  <a:pt x="681452" y="1682750"/>
                </a:cubicBezTo>
                <a:cubicBezTo>
                  <a:pt x="672894" y="1684462"/>
                  <a:pt x="664571" y="1687207"/>
                  <a:pt x="656052" y="1689100"/>
                </a:cubicBezTo>
                <a:cubicBezTo>
                  <a:pt x="643010" y="1691998"/>
                  <a:pt x="618869" y="1694992"/>
                  <a:pt x="605252" y="1701800"/>
                </a:cubicBezTo>
                <a:cubicBezTo>
                  <a:pt x="598426" y="1705213"/>
                  <a:pt x="593374" y="1711892"/>
                  <a:pt x="586202" y="1714500"/>
                </a:cubicBezTo>
                <a:cubicBezTo>
                  <a:pt x="569798" y="1720465"/>
                  <a:pt x="535402" y="1727200"/>
                  <a:pt x="535402" y="1727200"/>
                </a:cubicBezTo>
                <a:cubicBezTo>
                  <a:pt x="531169" y="1733550"/>
                  <a:pt x="528098" y="1740854"/>
                  <a:pt x="522702" y="1746250"/>
                </a:cubicBezTo>
                <a:cubicBezTo>
                  <a:pt x="510392" y="1758560"/>
                  <a:pt x="500096" y="1760135"/>
                  <a:pt x="484602" y="1765300"/>
                </a:cubicBezTo>
                <a:cubicBezTo>
                  <a:pt x="478252" y="1771650"/>
                  <a:pt x="472451" y="1778601"/>
                  <a:pt x="465552" y="1784350"/>
                </a:cubicBezTo>
                <a:cubicBezTo>
                  <a:pt x="459689" y="1789236"/>
                  <a:pt x="450938" y="1790840"/>
                  <a:pt x="446502" y="1797050"/>
                </a:cubicBezTo>
                <a:cubicBezTo>
                  <a:pt x="439877" y="1806325"/>
                  <a:pt x="439338" y="1818836"/>
                  <a:pt x="433802" y="1828800"/>
                </a:cubicBezTo>
                <a:cubicBezTo>
                  <a:pt x="428662" y="1838051"/>
                  <a:pt x="421102" y="1845733"/>
                  <a:pt x="414752" y="1854200"/>
                </a:cubicBezTo>
                <a:cubicBezTo>
                  <a:pt x="412635" y="1862667"/>
                  <a:pt x="411840" y="1871578"/>
                  <a:pt x="408402" y="1879600"/>
                </a:cubicBezTo>
                <a:cubicBezTo>
                  <a:pt x="405396" y="1886615"/>
                  <a:pt x="398115" y="1891410"/>
                  <a:pt x="395702" y="1898650"/>
                </a:cubicBezTo>
                <a:cubicBezTo>
                  <a:pt x="373754" y="1964493"/>
                  <a:pt x="402075" y="1911289"/>
                  <a:pt x="383002" y="1962150"/>
                </a:cubicBezTo>
                <a:cubicBezTo>
                  <a:pt x="379678" y="1971013"/>
                  <a:pt x="373626" y="1978687"/>
                  <a:pt x="370302" y="1987550"/>
                </a:cubicBezTo>
                <a:cubicBezTo>
                  <a:pt x="367238" y="1995722"/>
                  <a:pt x="367390" y="2004928"/>
                  <a:pt x="363952" y="2012950"/>
                </a:cubicBezTo>
                <a:cubicBezTo>
                  <a:pt x="360946" y="2019965"/>
                  <a:pt x="354665" y="2025174"/>
                  <a:pt x="351252" y="2032000"/>
                </a:cubicBezTo>
                <a:cubicBezTo>
                  <a:pt x="348259" y="2037987"/>
                  <a:pt x="346741" y="2044614"/>
                  <a:pt x="344902" y="2051050"/>
                </a:cubicBezTo>
                <a:cubicBezTo>
                  <a:pt x="335579" y="2083682"/>
                  <a:pt x="337356" y="2086021"/>
                  <a:pt x="332202" y="2127250"/>
                </a:cubicBezTo>
                <a:cubicBezTo>
                  <a:pt x="334319" y="2228850"/>
                  <a:pt x="328826" y="2330894"/>
                  <a:pt x="338552" y="2432050"/>
                </a:cubicBezTo>
                <a:cubicBezTo>
                  <a:pt x="339698" y="2443969"/>
                  <a:pt x="356160" y="2448359"/>
                  <a:pt x="363952" y="2457450"/>
                </a:cubicBezTo>
                <a:cubicBezTo>
                  <a:pt x="400603" y="2500209"/>
                  <a:pt x="340425" y="2452037"/>
                  <a:pt x="414752" y="2489200"/>
                </a:cubicBezTo>
                <a:cubicBezTo>
                  <a:pt x="423219" y="2493433"/>
                  <a:pt x="431451" y="2498171"/>
                  <a:pt x="440152" y="2501900"/>
                </a:cubicBezTo>
                <a:cubicBezTo>
                  <a:pt x="446304" y="2504537"/>
                  <a:pt x="453215" y="2505257"/>
                  <a:pt x="459202" y="2508250"/>
                </a:cubicBezTo>
                <a:cubicBezTo>
                  <a:pt x="466028" y="2511663"/>
                  <a:pt x="470942" y="2518757"/>
                  <a:pt x="478252" y="2520950"/>
                </a:cubicBezTo>
                <a:cubicBezTo>
                  <a:pt x="492588" y="2525251"/>
                  <a:pt x="507976" y="2524623"/>
                  <a:pt x="522702" y="2527300"/>
                </a:cubicBezTo>
                <a:cubicBezTo>
                  <a:pt x="543815" y="2531139"/>
                  <a:pt x="566320" y="2539723"/>
                  <a:pt x="586202" y="2546350"/>
                </a:cubicBezTo>
                <a:lnTo>
                  <a:pt x="605252" y="2552700"/>
                </a:lnTo>
                <a:cubicBezTo>
                  <a:pt x="611602" y="2554817"/>
                  <a:pt x="617808" y="2557427"/>
                  <a:pt x="624302" y="2559050"/>
                </a:cubicBezTo>
                <a:cubicBezTo>
                  <a:pt x="632769" y="2561167"/>
                  <a:pt x="641311" y="2563002"/>
                  <a:pt x="649702" y="2565400"/>
                </a:cubicBezTo>
                <a:cubicBezTo>
                  <a:pt x="656138" y="2567239"/>
                  <a:pt x="667759" y="2565131"/>
                  <a:pt x="668752" y="2571750"/>
                </a:cubicBezTo>
                <a:cubicBezTo>
                  <a:pt x="674718" y="2611522"/>
                  <a:pt x="668752" y="2652183"/>
                  <a:pt x="668752" y="26924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rot="10800000">
            <a:off x="7286644" y="5214950"/>
            <a:ext cx="571504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58148" y="508082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정상동작</a:t>
            </a:r>
            <a:endParaRPr lang="ko-KR" altLang="en-US" sz="1200" dirty="0"/>
          </a:p>
        </p:txBody>
      </p:sp>
      <p:sp>
        <p:nvSpPr>
          <p:cNvPr id="12" name="자유형 11"/>
          <p:cNvSpPr/>
          <p:nvPr/>
        </p:nvSpPr>
        <p:spPr>
          <a:xfrm>
            <a:off x="1949450" y="4227467"/>
            <a:ext cx="4869329" cy="3374866"/>
          </a:xfrm>
          <a:custGeom>
            <a:avLst/>
            <a:gdLst>
              <a:gd name="connsiteX0" fmla="*/ 0 w 4869329"/>
              <a:gd name="connsiteY0" fmla="*/ 3335383 h 3374866"/>
              <a:gd name="connsiteX1" fmla="*/ 19050 w 4869329"/>
              <a:gd name="connsiteY1" fmla="*/ 3354433 h 3374866"/>
              <a:gd name="connsiteX2" fmla="*/ 44450 w 4869329"/>
              <a:gd name="connsiteY2" fmla="*/ 3360783 h 3374866"/>
              <a:gd name="connsiteX3" fmla="*/ 127000 w 4869329"/>
              <a:gd name="connsiteY3" fmla="*/ 3373483 h 3374866"/>
              <a:gd name="connsiteX4" fmla="*/ 654050 w 4869329"/>
              <a:gd name="connsiteY4" fmla="*/ 3367133 h 3374866"/>
              <a:gd name="connsiteX5" fmla="*/ 730250 w 4869329"/>
              <a:gd name="connsiteY5" fmla="*/ 3354433 h 3374866"/>
              <a:gd name="connsiteX6" fmla="*/ 831850 w 4869329"/>
              <a:gd name="connsiteY6" fmla="*/ 3341733 h 3374866"/>
              <a:gd name="connsiteX7" fmla="*/ 933450 w 4869329"/>
              <a:gd name="connsiteY7" fmla="*/ 3329033 h 3374866"/>
              <a:gd name="connsiteX8" fmla="*/ 952500 w 4869329"/>
              <a:gd name="connsiteY8" fmla="*/ 3322683 h 3374866"/>
              <a:gd name="connsiteX9" fmla="*/ 1066800 w 4869329"/>
              <a:gd name="connsiteY9" fmla="*/ 3309983 h 3374866"/>
              <a:gd name="connsiteX10" fmla="*/ 1098550 w 4869329"/>
              <a:gd name="connsiteY10" fmla="*/ 3303633 h 3374866"/>
              <a:gd name="connsiteX11" fmla="*/ 1231900 w 4869329"/>
              <a:gd name="connsiteY11" fmla="*/ 3290933 h 3374866"/>
              <a:gd name="connsiteX12" fmla="*/ 1384300 w 4869329"/>
              <a:gd name="connsiteY12" fmla="*/ 3271883 h 3374866"/>
              <a:gd name="connsiteX13" fmla="*/ 1416050 w 4869329"/>
              <a:gd name="connsiteY13" fmla="*/ 3259183 h 3374866"/>
              <a:gd name="connsiteX14" fmla="*/ 1454150 w 4869329"/>
              <a:gd name="connsiteY14" fmla="*/ 3252833 h 3374866"/>
              <a:gd name="connsiteX15" fmla="*/ 1606550 w 4869329"/>
              <a:gd name="connsiteY15" fmla="*/ 3233783 h 3374866"/>
              <a:gd name="connsiteX16" fmla="*/ 1644650 w 4869329"/>
              <a:gd name="connsiteY16" fmla="*/ 3227433 h 3374866"/>
              <a:gd name="connsiteX17" fmla="*/ 1739900 w 4869329"/>
              <a:gd name="connsiteY17" fmla="*/ 3221083 h 3374866"/>
              <a:gd name="connsiteX18" fmla="*/ 1809750 w 4869329"/>
              <a:gd name="connsiteY18" fmla="*/ 3214733 h 3374866"/>
              <a:gd name="connsiteX19" fmla="*/ 1841500 w 4869329"/>
              <a:gd name="connsiteY19" fmla="*/ 3202033 h 3374866"/>
              <a:gd name="connsiteX20" fmla="*/ 1987550 w 4869329"/>
              <a:gd name="connsiteY20" fmla="*/ 3189333 h 3374866"/>
              <a:gd name="connsiteX21" fmla="*/ 2095500 w 4869329"/>
              <a:gd name="connsiteY21" fmla="*/ 3170283 h 3374866"/>
              <a:gd name="connsiteX22" fmla="*/ 2171700 w 4869329"/>
              <a:gd name="connsiteY22" fmla="*/ 3157583 h 3374866"/>
              <a:gd name="connsiteX23" fmla="*/ 2254250 w 4869329"/>
              <a:gd name="connsiteY23" fmla="*/ 3144883 h 3374866"/>
              <a:gd name="connsiteX24" fmla="*/ 2330450 w 4869329"/>
              <a:gd name="connsiteY24" fmla="*/ 3132183 h 3374866"/>
              <a:gd name="connsiteX25" fmla="*/ 2413000 w 4869329"/>
              <a:gd name="connsiteY25" fmla="*/ 3119483 h 3374866"/>
              <a:gd name="connsiteX26" fmla="*/ 2533650 w 4869329"/>
              <a:gd name="connsiteY26" fmla="*/ 3106783 h 3374866"/>
              <a:gd name="connsiteX27" fmla="*/ 2647950 w 4869329"/>
              <a:gd name="connsiteY27" fmla="*/ 3094083 h 3374866"/>
              <a:gd name="connsiteX28" fmla="*/ 2692400 w 4869329"/>
              <a:gd name="connsiteY28" fmla="*/ 3081383 h 3374866"/>
              <a:gd name="connsiteX29" fmla="*/ 2870200 w 4869329"/>
              <a:gd name="connsiteY29" fmla="*/ 3068683 h 3374866"/>
              <a:gd name="connsiteX30" fmla="*/ 2901950 w 4869329"/>
              <a:gd name="connsiteY30" fmla="*/ 3062333 h 3374866"/>
              <a:gd name="connsiteX31" fmla="*/ 2940050 w 4869329"/>
              <a:gd name="connsiteY31" fmla="*/ 3055983 h 3374866"/>
              <a:gd name="connsiteX32" fmla="*/ 2965450 w 4869329"/>
              <a:gd name="connsiteY32" fmla="*/ 3049633 h 3374866"/>
              <a:gd name="connsiteX33" fmla="*/ 3022600 w 4869329"/>
              <a:gd name="connsiteY33" fmla="*/ 3043283 h 3374866"/>
              <a:gd name="connsiteX34" fmla="*/ 3092450 w 4869329"/>
              <a:gd name="connsiteY34" fmla="*/ 3030583 h 3374866"/>
              <a:gd name="connsiteX35" fmla="*/ 3206750 w 4869329"/>
              <a:gd name="connsiteY35" fmla="*/ 3017883 h 3374866"/>
              <a:gd name="connsiteX36" fmla="*/ 3270250 w 4869329"/>
              <a:gd name="connsiteY36" fmla="*/ 3005183 h 3374866"/>
              <a:gd name="connsiteX37" fmla="*/ 3314700 w 4869329"/>
              <a:gd name="connsiteY37" fmla="*/ 2998833 h 3374866"/>
              <a:gd name="connsiteX38" fmla="*/ 3409950 w 4869329"/>
              <a:gd name="connsiteY38" fmla="*/ 2992483 h 3374866"/>
              <a:gd name="connsiteX39" fmla="*/ 3441700 w 4869329"/>
              <a:gd name="connsiteY39" fmla="*/ 2986133 h 3374866"/>
              <a:gd name="connsiteX40" fmla="*/ 3492500 w 4869329"/>
              <a:gd name="connsiteY40" fmla="*/ 2973433 h 3374866"/>
              <a:gd name="connsiteX41" fmla="*/ 3600450 w 4869329"/>
              <a:gd name="connsiteY41" fmla="*/ 2967083 h 3374866"/>
              <a:gd name="connsiteX42" fmla="*/ 3695700 w 4869329"/>
              <a:gd name="connsiteY42" fmla="*/ 2954383 h 3374866"/>
              <a:gd name="connsiteX43" fmla="*/ 3759200 w 4869329"/>
              <a:gd name="connsiteY43" fmla="*/ 2941683 h 3374866"/>
              <a:gd name="connsiteX44" fmla="*/ 3835400 w 4869329"/>
              <a:gd name="connsiteY44" fmla="*/ 2935333 h 3374866"/>
              <a:gd name="connsiteX45" fmla="*/ 3879850 w 4869329"/>
              <a:gd name="connsiteY45" fmla="*/ 2928983 h 3374866"/>
              <a:gd name="connsiteX46" fmla="*/ 3943350 w 4869329"/>
              <a:gd name="connsiteY46" fmla="*/ 2909933 h 3374866"/>
              <a:gd name="connsiteX47" fmla="*/ 4019550 w 4869329"/>
              <a:gd name="connsiteY47" fmla="*/ 2897233 h 3374866"/>
              <a:gd name="connsiteX48" fmla="*/ 4064000 w 4869329"/>
              <a:gd name="connsiteY48" fmla="*/ 2884533 h 3374866"/>
              <a:gd name="connsiteX49" fmla="*/ 4133850 w 4869329"/>
              <a:gd name="connsiteY49" fmla="*/ 2871833 h 3374866"/>
              <a:gd name="connsiteX50" fmla="*/ 4184650 w 4869329"/>
              <a:gd name="connsiteY50" fmla="*/ 2852783 h 3374866"/>
              <a:gd name="connsiteX51" fmla="*/ 4203700 w 4869329"/>
              <a:gd name="connsiteY51" fmla="*/ 2846433 h 3374866"/>
              <a:gd name="connsiteX52" fmla="*/ 4229100 w 4869329"/>
              <a:gd name="connsiteY52" fmla="*/ 2833733 h 3374866"/>
              <a:gd name="connsiteX53" fmla="*/ 4267200 w 4869329"/>
              <a:gd name="connsiteY53" fmla="*/ 2821033 h 3374866"/>
              <a:gd name="connsiteX54" fmla="*/ 4292600 w 4869329"/>
              <a:gd name="connsiteY54" fmla="*/ 2801983 h 3374866"/>
              <a:gd name="connsiteX55" fmla="*/ 4337050 w 4869329"/>
              <a:gd name="connsiteY55" fmla="*/ 2782933 h 3374866"/>
              <a:gd name="connsiteX56" fmla="*/ 4362450 w 4869329"/>
              <a:gd name="connsiteY56" fmla="*/ 2757533 h 3374866"/>
              <a:gd name="connsiteX57" fmla="*/ 4381500 w 4869329"/>
              <a:gd name="connsiteY57" fmla="*/ 2732133 h 3374866"/>
              <a:gd name="connsiteX58" fmla="*/ 4445000 w 4869329"/>
              <a:gd name="connsiteY58" fmla="*/ 2687683 h 3374866"/>
              <a:gd name="connsiteX59" fmla="*/ 4514850 w 4869329"/>
              <a:gd name="connsiteY59" fmla="*/ 2624183 h 3374866"/>
              <a:gd name="connsiteX60" fmla="*/ 4552950 w 4869329"/>
              <a:gd name="connsiteY60" fmla="*/ 2560683 h 3374866"/>
              <a:gd name="connsiteX61" fmla="*/ 4591050 w 4869329"/>
              <a:gd name="connsiteY61" fmla="*/ 2497183 h 3374866"/>
              <a:gd name="connsiteX62" fmla="*/ 4635500 w 4869329"/>
              <a:gd name="connsiteY62" fmla="*/ 2452733 h 3374866"/>
              <a:gd name="connsiteX63" fmla="*/ 4648200 w 4869329"/>
              <a:gd name="connsiteY63" fmla="*/ 2420983 h 3374866"/>
              <a:gd name="connsiteX64" fmla="*/ 4660900 w 4869329"/>
              <a:gd name="connsiteY64" fmla="*/ 2401933 h 3374866"/>
              <a:gd name="connsiteX65" fmla="*/ 4692650 w 4869329"/>
              <a:gd name="connsiteY65" fmla="*/ 2357483 h 3374866"/>
              <a:gd name="connsiteX66" fmla="*/ 4718050 w 4869329"/>
              <a:gd name="connsiteY66" fmla="*/ 2306683 h 3374866"/>
              <a:gd name="connsiteX67" fmla="*/ 4756150 w 4869329"/>
              <a:gd name="connsiteY67" fmla="*/ 2249533 h 3374866"/>
              <a:gd name="connsiteX68" fmla="*/ 4768850 w 4869329"/>
              <a:gd name="connsiteY68" fmla="*/ 2211433 h 3374866"/>
              <a:gd name="connsiteX69" fmla="*/ 4781550 w 4869329"/>
              <a:gd name="connsiteY69" fmla="*/ 2173333 h 3374866"/>
              <a:gd name="connsiteX70" fmla="*/ 4794250 w 4869329"/>
              <a:gd name="connsiteY70" fmla="*/ 2109833 h 3374866"/>
              <a:gd name="connsiteX71" fmla="*/ 4813300 w 4869329"/>
              <a:gd name="connsiteY71" fmla="*/ 2078083 h 3374866"/>
              <a:gd name="connsiteX72" fmla="*/ 4819650 w 4869329"/>
              <a:gd name="connsiteY72" fmla="*/ 2052683 h 3374866"/>
              <a:gd name="connsiteX73" fmla="*/ 4826000 w 4869329"/>
              <a:gd name="connsiteY73" fmla="*/ 2020933 h 3374866"/>
              <a:gd name="connsiteX74" fmla="*/ 4838700 w 4869329"/>
              <a:gd name="connsiteY74" fmla="*/ 1982833 h 3374866"/>
              <a:gd name="connsiteX75" fmla="*/ 4857750 w 4869329"/>
              <a:gd name="connsiteY75" fmla="*/ 1912983 h 3374866"/>
              <a:gd name="connsiteX76" fmla="*/ 4857750 w 4869329"/>
              <a:gd name="connsiteY76" fmla="*/ 1506583 h 3374866"/>
              <a:gd name="connsiteX77" fmla="*/ 4851400 w 4869329"/>
              <a:gd name="connsiteY77" fmla="*/ 1462133 h 3374866"/>
              <a:gd name="connsiteX78" fmla="*/ 4845050 w 4869329"/>
              <a:gd name="connsiteY78" fmla="*/ 1430383 h 3374866"/>
              <a:gd name="connsiteX79" fmla="*/ 4838700 w 4869329"/>
              <a:gd name="connsiteY79" fmla="*/ 1392283 h 3374866"/>
              <a:gd name="connsiteX80" fmla="*/ 4832350 w 4869329"/>
              <a:gd name="connsiteY80" fmla="*/ 1227183 h 3374866"/>
              <a:gd name="connsiteX81" fmla="*/ 4826000 w 4869329"/>
              <a:gd name="connsiteY81" fmla="*/ 1201783 h 3374866"/>
              <a:gd name="connsiteX82" fmla="*/ 4813300 w 4869329"/>
              <a:gd name="connsiteY82" fmla="*/ 1138283 h 3374866"/>
              <a:gd name="connsiteX83" fmla="*/ 4800600 w 4869329"/>
              <a:gd name="connsiteY83" fmla="*/ 1036683 h 3374866"/>
              <a:gd name="connsiteX84" fmla="*/ 4794250 w 4869329"/>
              <a:gd name="connsiteY84" fmla="*/ 1017633 h 3374866"/>
              <a:gd name="connsiteX85" fmla="*/ 4768850 w 4869329"/>
              <a:gd name="connsiteY85" fmla="*/ 928733 h 3374866"/>
              <a:gd name="connsiteX86" fmla="*/ 4737100 w 4869329"/>
              <a:gd name="connsiteY86" fmla="*/ 839833 h 3374866"/>
              <a:gd name="connsiteX87" fmla="*/ 4711700 w 4869329"/>
              <a:gd name="connsiteY87" fmla="*/ 725533 h 3374866"/>
              <a:gd name="connsiteX88" fmla="*/ 4699000 w 4869329"/>
              <a:gd name="connsiteY88" fmla="*/ 700133 h 3374866"/>
              <a:gd name="connsiteX89" fmla="*/ 4673600 w 4869329"/>
              <a:gd name="connsiteY89" fmla="*/ 611233 h 3374866"/>
              <a:gd name="connsiteX90" fmla="*/ 4648200 w 4869329"/>
              <a:gd name="connsiteY90" fmla="*/ 547733 h 3374866"/>
              <a:gd name="connsiteX91" fmla="*/ 4629150 w 4869329"/>
              <a:gd name="connsiteY91" fmla="*/ 496933 h 3374866"/>
              <a:gd name="connsiteX92" fmla="*/ 4603750 w 4869329"/>
              <a:gd name="connsiteY92" fmla="*/ 458833 h 3374866"/>
              <a:gd name="connsiteX93" fmla="*/ 4572000 w 4869329"/>
              <a:gd name="connsiteY93" fmla="*/ 414383 h 3374866"/>
              <a:gd name="connsiteX94" fmla="*/ 4552950 w 4869329"/>
              <a:gd name="connsiteY94" fmla="*/ 395333 h 3374866"/>
              <a:gd name="connsiteX95" fmla="*/ 4495800 w 4869329"/>
              <a:gd name="connsiteY95" fmla="*/ 331833 h 3374866"/>
              <a:gd name="connsiteX96" fmla="*/ 4457700 w 4869329"/>
              <a:gd name="connsiteY96" fmla="*/ 306433 h 3374866"/>
              <a:gd name="connsiteX97" fmla="*/ 4438650 w 4869329"/>
              <a:gd name="connsiteY97" fmla="*/ 293733 h 3374866"/>
              <a:gd name="connsiteX98" fmla="*/ 4387850 w 4869329"/>
              <a:gd name="connsiteY98" fmla="*/ 268333 h 3374866"/>
              <a:gd name="connsiteX99" fmla="*/ 4362450 w 4869329"/>
              <a:gd name="connsiteY99" fmla="*/ 255633 h 3374866"/>
              <a:gd name="connsiteX100" fmla="*/ 4324350 w 4869329"/>
              <a:gd name="connsiteY100" fmla="*/ 242933 h 3374866"/>
              <a:gd name="connsiteX101" fmla="*/ 4305300 w 4869329"/>
              <a:gd name="connsiteY101" fmla="*/ 236583 h 3374866"/>
              <a:gd name="connsiteX102" fmla="*/ 4235450 w 4869329"/>
              <a:gd name="connsiteY102" fmla="*/ 211183 h 3374866"/>
              <a:gd name="connsiteX103" fmla="*/ 4210050 w 4869329"/>
              <a:gd name="connsiteY103" fmla="*/ 204833 h 3374866"/>
              <a:gd name="connsiteX104" fmla="*/ 4191000 w 4869329"/>
              <a:gd name="connsiteY104" fmla="*/ 198483 h 3374866"/>
              <a:gd name="connsiteX105" fmla="*/ 4146550 w 4869329"/>
              <a:gd name="connsiteY105" fmla="*/ 192133 h 3374866"/>
              <a:gd name="connsiteX106" fmla="*/ 4064000 w 4869329"/>
              <a:gd name="connsiteY106" fmla="*/ 173083 h 3374866"/>
              <a:gd name="connsiteX107" fmla="*/ 4013200 w 4869329"/>
              <a:gd name="connsiteY107" fmla="*/ 160383 h 3374866"/>
              <a:gd name="connsiteX108" fmla="*/ 3962400 w 4869329"/>
              <a:gd name="connsiteY108" fmla="*/ 154033 h 3374866"/>
              <a:gd name="connsiteX109" fmla="*/ 3898900 w 4869329"/>
              <a:gd name="connsiteY109" fmla="*/ 134983 h 3374866"/>
              <a:gd name="connsiteX110" fmla="*/ 3867150 w 4869329"/>
              <a:gd name="connsiteY110" fmla="*/ 128633 h 3374866"/>
              <a:gd name="connsiteX111" fmla="*/ 3810000 w 4869329"/>
              <a:gd name="connsiteY111" fmla="*/ 109583 h 3374866"/>
              <a:gd name="connsiteX112" fmla="*/ 3771900 w 4869329"/>
              <a:gd name="connsiteY112" fmla="*/ 103233 h 3374866"/>
              <a:gd name="connsiteX113" fmla="*/ 3721100 w 4869329"/>
              <a:gd name="connsiteY113" fmla="*/ 90533 h 3374866"/>
              <a:gd name="connsiteX114" fmla="*/ 3594100 w 4869329"/>
              <a:gd name="connsiteY114" fmla="*/ 71483 h 3374866"/>
              <a:gd name="connsiteX115" fmla="*/ 3505200 w 4869329"/>
              <a:gd name="connsiteY115" fmla="*/ 65133 h 3374866"/>
              <a:gd name="connsiteX116" fmla="*/ 3435350 w 4869329"/>
              <a:gd name="connsiteY116" fmla="*/ 58783 h 3374866"/>
              <a:gd name="connsiteX117" fmla="*/ 2882900 w 4869329"/>
              <a:gd name="connsiteY117" fmla="*/ 52433 h 3374866"/>
              <a:gd name="connsiteX118" fmla="*/ 2787650 w 4869329"/>
              <a:gd name="connsiteY118" fmla="*/ 65133 h 3374866"/>
              <a:gd name="connsiteX119" fmla="*/ 2730500 w 4869329"/>
              <a:gd name="connsiteY119" fmla="*/ 84183 h 3374866"/>
              <a:gd name="connsiteX120" fmla="*/ 2698750 w 4869329"/>
              <a:gd name="connsiteY120" fmla="*/ 90533 h 3374866"/>
              <a:gd name="connsiteX121" fmla="*/ 2628900 w 4869329"/>
              <a:gd name="connsiteY121" fmla="*/ 109583 h 3374866"/>
              <a:gd name="connsiteX122" fmla="*/ 2565400 w 4869329"/>
              <a:gd name="connsiteY122" fmla="*/ 128633 h 3374866"/>
              <a:gd name="connsiteX123" fmla="*/ 2540000 w 4869329"/>
              <a:gd name="connsiteY123" fmla="*/ 141333 h 3374866"/>
              <a:gd name="connsiteX124" fmla="*/ 2476500 w 4869329"/>
              <a:gd name="connsiteY124" fmla="*/ 154033 h 3374866"/>
              <a:gd name="connsiteX125" fmla="*/ 2432050 w 4869329"/>
              <a:gd name="connsiteY125" fmla="*/ 173083 h 3374866"/>
              <a:gd name="connsiteX126" fmla="*/ 2374900 w 4869329"/>
              <a:gd name="connsiteY126" fmla="*/ 179433 h 3374866"/>
              <a:gd name="connsiteX127" fmla="*/ 2355850 w 4869329"/>
              <a:gd name="connsiteY127" fmla="*/ 192133 h 3374866"/>
              <a:gd name="connsiteX128" fmla="*/ 2336800 w 4869329"/>
              <a:gd name="connsiteY128" fmla="*/ 198483 h 3374866"/>
              <a:gd name="connsiteX129" fmla="*/ 2260600 w 4869329"/>
              <a:gd name="connsiteY129" fmla="*/ 217533 h 3374866"/>
              <a:gd name="connsiteX130" fmla="*/ 2228850 w 4869329"/>
              <a:gd name="connsiteY130" fmla="*/ 223883 h 3374866"/>
              <a:gd name="connsiteX131" fmla="*/ 2171700 w 4869329"/>
              <a:gd name="connsiteY131" fmla="*/ 242933 h 3374866"/>
              <a:gd name="connsiteX132" fmla="*/ 2082800 w 4869329"/>
              <a:gd name="connsiteY132" fmla="*/ 268333 h 3374866"/>
              <a:gd name="connsiteX133" fmla="*/ 2012950 w 4869329"/>
              <a:gd name="connsiteY133" fmla="*/ 293733 h 3374866"/>
              <a:gd name="connsiteX134" fmla="*/ 1949450 w 4869329"/>
              <a:gd name="connsiteY134" fmla="*/ 319133 h 3374866"/>
              <a:gd name="connsiteX135" fmla="*/ 1917700 w 4869329"/>
              <a:gd name="connsiteY135" fmla="*/ 331833 h 3374866"/>
              <a:gd name="connsiteX136" fmla="*/ 1898650 w 4869329"/>
              <a:gd name="connsiteY136" fmla="*/ 344533 h 3374866"/>
              <a:gd name="connsiteX137" fmla="*/ 1828800 w 4869329"/>
              <a:gd name="connsiteY137" fmla="*/ 357233 h 3374866"/>
              <a:gd name="connsiteX138" fmla="*/ 1803400 w 4869329"/>
              <a:gd name="connsiteY138" fmla="*/ 369933 h 3374866"/>
              <a:gd name="connsiteX139" fmla="*/ 1714500 w 4869329"/>
              <a:gd name="connsiteY139" fmla="*/ 395333 h 3374866"/>
              <a:gd name="connsiteX140" fmla="*/ 1657350 w 4869329"/>
              <a:gd name="connsiteY140" fmla="*/ 420733 h 3374866"/>
              <a:gd name="connsiteX141" fmla="*/ 1631950 w 4869329"/>
              <a:gd name="connsiteY141" fmla="*/ 427083 h 3374866"/>
              <a:gd name="connsiteX142" fmla="*/ 1593850 w 4869329"/>
              <a:gd name="connsiteY142" fmla="*/ 439783 h 3374866"/>
              <a:gd name="connsiteX143" fmla="*/ 1574800 w 4869329"/>
              <a:gd name="connsiteY143" fmla="*/ 446133 h 3374866"/>
              <a:gd name="connsiteX144" fmla="*/ 1536700 w 4869329"/>
              <a:gd name="connsiteY144" fmla="*/ 452483 h 3374866"/>
              <a:gd name="connsiteX145" fmla="*/ 1511300 w 4869329"/>
              <a:gd name="connsiteY145" fmla="*/ 465183 h 3374866"/>
              <a:gd name="connsiteX146" fmla="*/ 1460500 w 4869329"/>
              <a:gd name="connsiteY146" fmla="*/ 477883 h 3374866"/>
              <a:gd name="connsiteX147" fmla="*/ 1435100 w 4869329"/>
              <a:gd name="connsiteY147" fmla="*/ 490583 h 3374866"/>
              <a:gd name="connsiteX148" fmla="*/ 1397000 w 4869329"/>
              <a:gd name="connsiteY148" fmla="*/ 496933 h 3374866"/>
              <a:gd name="connsiteX149" fmla="*/ 1365250 w 4869329"/>
              <a:gd name="connsiteY149" fmla="*/ 503283 h 3374866"/>
              <a:gd name="connsiteX150" fmla="*/ 1314450 w 4869329"/>
              <a:gd name="connsiteY150" fmla="*/ 522333 h 3374866"/>
              <a:gd name="connsiteX151" fmla="*/ 1295400 w 4869329"/>
              <a:gd name="connsiteY151" fmla="*/ 528683 h 3374866"/>
              <a:gd name="connsiteX152" fmla="*/ 1270000 w 4869329"/>
              <a:gd name="connsiteY152" fmla="*/ 535033 h 3374866"/>
              <a:gd name="connsiteX153" fmla="*/ 1231900 w 4869329"/>
              <a:gd name="connsiteY153" fmla="*/ 547733 h 3374866"/>
              <a:gd name="connsiteX154" fmla="*/ 1181100 w 4869329"/>
              <a:gd name="connsiteY154" fmla="*/ 560433 h 3374866"/>
              <a:gd name="connsiteX155" fmla="*/ 1149350 w 4869329"/>
              <a:gd name="connsiteY155" fmla="*/ 573133 h 3374866"/>
              <a:gd name="connsiteX156" fmla="*/ 1098550 w 4869329"/>
              <a:gd name="connsiteY156" fmla="*/ 585833 h 3374866"/>
              <a:gd name="connsiteX157" fmla="*/ 1079500 w 4869329"/>
              <a:gd name="connsiteY157" fmla="*/ 598533 h 3374866"/>
              <a:gd name="connsiteX158" fmla="*/ 1054100 w 4869329"/>
              <a:gd name="connsiteY158" fmla="*/ 604883 h 3374866"/>
              <a:gd name="connsiteX159" fmla="*/ 1035050 w 4869329"/>
              <a:gd name="connsiteY159" fmla="*/ 611233 h 3374866"/>
              <a:gd name="connsiteX160" fmla="*/ 965200 w 4869329"/>
              <a:gd name="connsiteY160" fmla="*/ 636633 h 3374866"/>
              <a:gd name="connsiteX161" fmla="*/ 901700 w 4869329"/>
              <a:gd name="connsiteY161" fmla="*/ 649333 h 3374866"/>
              <a:gd name="connsiteX162" fmla="*/ 869950 w 4869329"/>
              <a:gd name="connsiteY162" fmla="*/ 668383 h 3374866"/>
              <a:gd name="connsiteX163" fmla="*/ 774700 w 4869329"/>
              <a:gd name="connsiteY163" fmla="*/ 693783 h 3374866"/>
              <a:gd name="connsiteX164" fmla="*/ 762000 w 4869329"/>
              <a:gd name="connsiteY164" fmla="*/ 700133 h 337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4869329" h="3374866">
                <a:moveTo>
                  <a:pt x="0" y="3335383"/>
                </a:moveTo>
                <a:cubicBezTo>
                  <a:pt x="6350" y="3341733"/>
                  <a:pt x="11253" y="3349978"/>
                  <a:pt x="19050" y="3354433"/>
                </a:cubicBezTo>
                <a:cubicBezTo>
                  <a:pt x="26627" y="3358763"/>
                  <a:pt x="36059" y="3358385"/>
                  <a:pt x="44450" y="3360783"/>
                </a:cubicBezTo>
                <a:cubicBezTo>
                  <a:pt x="93740" y="3374866"/>
                  <a:pt x="24871" y="3363270"/>
                  <a:pt x="127000" y="3373483"/>
                </a:cubicBezTo>
                <a:lnTo>
                  <a:pt x="654050" y="3367133"/>
                </a:lnTo>
                <a:cubicBezTo>
                  <a:pt x="679788" y="3366320"/>
                  <a:pt x="704850" y="3358666"/>
                  <a:pt x="730250" y="3354433"/>
                </a:cubicBezTo>
                <a:cubicBezTo>
                  <a:pt x="789333" y="3344586"/>
                  <a:pt x="755539" y="3349364"/>
                  <a:pt x="831850" y="3341733"/>
                </a:cubicBezTo>
                <a:cubicBezTo>
                  <a:pt x="894435" y="3326087"/>
                  <a:pt x="812168" y="3345204"/>
                  <a:pt x="933450" y="3329033"/>
                </a:cubicBezTo>
                <a:cubicBezTo>
                  <a:pt x="940085" y="3328148"/>
                  <a:pt x="945936" y="3323996"/>
                  <a:pt x="952500" y="3322683"/>
                </a:cubicBezTo>
                <a:cubicBezTo>
                  <a:pt x="984688" y="3316245"/>
                  <a:pt x="1037351" y="3312660"/>
                  <a:pt x="1066800" y="3309983"/>
                </a:cubicBezTo>
                <a:cubicBezTo>
                  <a:pt x="1077383" y="3307866"/>
                  <a:pt x="1087866" y="3305159"/>
                  <a:pt x="1098550" y="3303633"/>
                </a:cubicBezTo>
                <a:cubicBezTo>
                  <a:pt x="1137042" y="3298134"/>
                  <a:pt x="1195096" y="3294000"/>
                  <a:pt x="1231900" y="3290933"/>
                </a:cubicBezTo>
                <a:cubicBezTo>
                  <a:pt x="1324532" y="3272407"/>
                  <a:pt x="1273869" y="3279771"/>
                  <a:pt x="1384300" y="3271883"/>
                </a:cubicBezTo>
                <a:cubicBezTo>
                  <a:pt x="1394883" y="3267650"/>
                  <a:pt x="1405053" y="3262182"/>
                  <a:pt x="1416050" y="3259183"/>
                </a:cubicBezTo>
                <a:cubicBezTo>
                  <a:pt x="1428472" y="3255795"/>
                  <a:pt x="1441425" y="3254791"/>
                  <a:pt x="1454150" y="3252833"/>
                </a:cubicBezTo>
                <a:cubicBezTo>
                  <a:pt x="1524479" y="3242013"/>
                  <a:pt x="1507914" y="3246649"/>
                  <a:pt x="1606550" y="3233783"/>
                </a:cubicBezTo>
                <a:cubicBezTo>
                  <a:pt x="1619317" y="3232118"/>
                  <a:pt x="1631833" y="3228654"/>
                  <a:pt x="1644650" y="3227433"/>
                </a:cubicBezTo>
                <a:cubicBezTo>
                  <a:pt x="1676327" y="3224416"/>
                  <a:pt x="1708173" y="3223524"/>
                  <a:pt x="1739900" y="3221083"/>
                </a:cubicBezTo>
                <a:cubicBezTo>
                  <a:pt x="1763210" y="3219290"/>
                  <a:pt x="1786467" y="3216850"/>
                  <a:pt x="1809750" y="3214733"/>
                </a:cubicBezTo>
                <a:cubicBezTo>
                  <a:pt x="1820333" y="3210500"/>
                  <a:pt x="1830216" y="3203645"/>
                  <a:pt x="1841500" y="3202033"/>
                </a:cubicBezTo>
                <a:cubicBezTo>
                  <a:pt x="1889876" y="3195122"/>
                  <a:pt x="1987550" y="3189333"/>
                  <a:pt x="1987550" y="3189333"/>
                </a:cubicBezTo>
                <a:cubicBezTo>
                  <a:pt x="2048898" y="3164794"/>
                  <a:pt x="1994674" y="3182886"/>
                  <a:pt x="2095500" y="3170283"/>
                </a:cubicBezTo>
                <a:cubicBezTo>
                  <a:pt x="2121052" y="3167089"/>
                  <a:pt x="2146273" y="3161651"/>
                  <a:pt x="2171700" y="3157583"/>
                </a:cubicBezTo>
                <a:lnTo>
                  <a:pt x="2254250" y="3144883"/>
                </a:lnTo>
                <a:lnTo>
                  <a:pt x="2330450" y="3132183"/>
                </a:lnTo>
                <a:cubicBezTo>
                  <a:pt x="2357950" y="3127841"/>
                  <a:pt x="2385256" y="3121795"/>
                  <a:pt x="2413000" y="3119483"/>
                </a:cubicBezTo>
                <a:cubicBezTo>
                  <a:pt x="2578088" y="3105726"/>
                  <a:pt x="2420530" y="3120357"/>
                  <a:pt x="2533650" y="3106783"/>
                </a:cubicBezTo>
                <a:lnTo>
                  <a:pt x="2647950" y="3094083"/>
                </a:lnTo>
                <a:cubicBezTo>
                  <a:pt x="2662767" y="3089850"/>
                  <a:pt x="2677092" y="3083149"/>
                  <a:pt x="2692400" y="3081383"/>
                </a:cubicBezTo>
                <a:cubicBezTo>
                  <a:pt x="2915565" y="3055633"/>
                  <a:pt x="2733343" y="3088234"/>
                  <a:pt x="2870200" y="3068683"/>
                </a:cubicBezTo>
                <a:cubicBezTo>
                  <a:pt x="2880884" y="3067157"/>
                  <a:pt x="2891331" y="3064264"/>
                  <a:pt x="2901950" y="3062333"/>
                </a:cubicBezTo>
                <a:cubicBezTo>
                  <a:pt x="2914618" y="3060030"/>
                  <a:pt x="2927425" y="3058508"/>
                  <a:pt x="2940050" y="3055983"/>
                </a:cubicBezTo>
                <a:cubicBezTo>
                  <a:pt x="2948608" y="3054271"/>
                  <a:pt x="2956824" y="3050960"/>
                  <a:pt x="2965450" y="3049633"/>
                </a:cubicBezTo>
                <a:cubicBezTo>
                  <a:pt x="2984394" y="3046718"/>
                  <a:pt x="3003601" y="3045816"/>
                  <a:pt x="3022600" y="3043283"/>
                </a:cubicBezTo>
                <a:cubicBezTo>
                  <a:pt x="3075536" y="3036225"/>
                  <a:pt x="3044562" y="3038564"/>
                  <a:pt x="3092450" y="3030583"/>
                </a:cubicBezTo>
                <a:cubicBezTo>
                  <a:pt x="3138800" y="3022858"/>
                  <a:pt x="3155178" y="3022571"/>
                  <a:pt x="3206750" y="3017883"/>
                </a:cubicBezTo>
                <a:cubicBezTo>
                  <a:pt x="3240419" y="3009466"/>
                  <a:pt x="3229769" y="3011411"/>
                  <a:pt x="3270250" y="3005183"/>
                </a:cubicBezTo>
                <a:cubicBezTo>
                  <a:pt x="3285043" y="3002907"/>
                  <a:pt x="3299794" y="3000188"/>
                  <a:pt x="3314700" y="2998833"/>
                </a:cubicBezTo>
                <a:cubicBezTo>
                  <a:pt x="3346390" y="2995952"/>
                  <a:pt x="3378200" y="2994600"/>
                  <a:pt x="3409950" y="2992483"/>
                </a:cubicBezTo>
                <a:cubicBezTo>
                  <a:pt x="3420533" y="2990366"/>
                  <a:pt x="3431183" y="2988560"/>
                  <a:pt x="3441700" y="2986133"/>
                </a:cubicBezTo>
                <a:cubicBezTo>
                  <a:pt x="3458707" y="2982208"/>
                  <a:pt x="3475170" y="2975513"/>
                  <a:pt x="3492500" y="2973433"/>
                </a:cubicBezTo>
                <a:cubicBezTo>
                  <a:pt x="3528289" y="2969138"/>
                  <a:pt x="3564467" y="2969200"/>
                  <a:pt x="3600450" y="2967083"/>
                </a:cubicBezTo>
                <a:cubicBezTo>
                  <a:pt x="3620425" y="2964586"/>
                  <a:pt x="3674418" y="2958139"/>
                  <a:pt x="3695700" y="2954383"/>
                </a:cubicBezTo>
                <a:cubicBezTo>
                  <a:pt x="3716957" y="2950632"/>
                  <a:pt x="3737812" y="2944600"/>
                  <a:pt x="3759200" y="2941683"/>
                </a:cubicBezTo>
                <a:cubicBezTo>
                  <a:pt x="3784454" y="2938239"/>
                  <a:pt x="3810052" y="2938001"/>
                  <a:pt x="3835400" y="2935333"/>
                </a:cubicBezTo>
                <a:cubicBezTo>
                  <a:pt x="3850285" y="2933766"/>
                  <a:pt x="3865033" y="2931100"/>
                  <a:pt x="3879850" y="2928983"/>
                </a:cubicBezTo>
                <a:cubicBezTo>
                  <a:pt x="3901017" y="2922633"/>
                  <a:pt x="3921801" y="2914831"/>
                  <a:pt x="3943350" y="2909933"/>
                </a:cubicBezTo>
                <a:cubicBezTo>
                  <a:pt x="3968460" y="2904226"/>
                  <a:pt x="3994790" y="2904307"/>
                  <a:pt x="4019550" y="2897233"/>
                </a:cubicBezTo>
                <a:cubicBezTo>
                  <a:pt x="4034367" y="2893000"/>
                  <a:pt x="4049051" y="2888270"/>
                  <a:pt x="4064000" y="2884533"/>
                </a:cubicBezTo>
                <a:cubicBezTo>
                  <a:pt x="4091242" y="2877723"/>
                  <a:pt x="4105543" y="2877494"/>
                  <a:pt x="4133850" y="2871833"/>
                </a:cubicBezTo>
                <a:cubicBezTo>
                  <a:pt x="4170435" y="2864516"/>
                  <a:pt x="4149273" y="2867945"/>
                  <a:pt x="4184650" y="2852783"/>
                </a:cubicBezTo>
                <a:cubicBezTo>
                  <a:pt x="4190802" y="2850146"/>
                  <a:pt x="4197548" y="2849070"/>
                  <a:pt x="4203700" y="2846433"/>
                </a:cubicBezTo>
                <a:cubicBezTo>
                  <a:pt x="4212401" y="2842704"/>
                  <a:pt x="4220311" y="2837249"/>
                  <a:pt x="4229100" y="2833733"/>
                </a:cubicBezTo>
                <a:cubicBezTo>
                  <a:pt x="4241529" y="2828761"/>
                  <a:pt x="4267200" y="2821033"/>
                  <a:pt x="4267200" y="2821033"/>
                </a:cubicBezTo>
                <a:cubicBezTo>
                  <a:pt x="4275667" y="2814683"/>
                  <a:pt x="4283134" y="2806716"/>
                  <a:pt x="4292600" y="2801983"/>
                </a:cubicBezTo>
                <a:cubicBezTo>
                  <a:pt x="4332319" y="2782123"/>
                  <a:pt x="4304691" y="2810669"/>
                  <a:pt x="4337050" y="2782933"/>
                </a:cubicBezTo>
                <a:cubicBezTo>
                  <a:pt x="4346141" y="2775141"/>
                  <a:pt x="4354565" y="2766544"/>
                  <a:pt x="4362450" y="2757533"/>
                </a:cubicBezTo>
                <a:cubicBezTo>
                  <a:pt x="4369419" y="2749568"/>
                  <a:pt x="4373590" y="2739164"/>
                  <a:pt x="4381500" y="2732133"/>
                </a:cubicBezTo>
                <a:cubicBezTo>
                  <a:pt x="4478194" y="2646182"/>
                  <a:pt x="4372867" y="2753805"/>
                  <a:pt x="4445000" y="2687683"/>
                </a:cubicBezTo>
                <a:cubicBezTo>
                  <a:pt x="4519929" y="2618998"/>
                  <a:pt x="4469905" y="2654146"/>
                  <a:pt x="4514850" y="2624183"/>
                </a:cubicBezTo>
                <a:cubicBezTo>
                  <a:pt x="4576986" y="2530980"/>
                  <a:pt x="4513898" y="2629024"/>
                  <a:pt x="4552950" y="2560683"/>
                </a:cubicBezTo>
                <a:cubicBezTo>
                  <a:pt x="4565197" y="2539251"/>
                  <a:pt x="4573596" y="2514637"/>
                  <a:pt x="4591050" y="2497183"/>
                </a:cubicBezTo>
                <a:lnTo>
                  <a:pt x="4635500" y="2452733"/>
                </a:lnTo>
                <a:cubicBezTo>
                  <a:pt x="4639733" y="2442150"/>
                  <a:pt x="4643102" y="2431178"/>
                  <a:pt x="4648200" y="2420983"/>
                </a:cubicBezTo>
                <a:cubicBezTo>
                  <a:pt x="4651613" y="2414157"/>
                  <a:pt x="4656464" y="2408143"/>
                  <a:pt x="4660900" y="2401933"/>
                </a:cubicBezTo>
                <a:cubicBezTo>
                  <a:pt x="4665694" y="2395222"/>
                  <a:pt x="4687662" y="2367460"/>
                  <a:pt x="4692650" y="2357483"/>
                </a:cubicBezTo>
                <a:cubicBezTo>
                  <a:pt x="4715763" y="2311258"/>
                  <a:pt x="4671844" y="2372692"/>
                  <a:pt x="4718050" y="2306683"/>
                </a:cubicBezTo>
                <a:cubicBezTo>
                  <a:pt x="4742047" y="2272402"/>
                  <a:pt x="4742499" y="2283661"/>
                  <a:pt x="4756150" y="2249533"/>
                </a:cubicBezTo>
                <a:cubicBezTo>
                  <a:pt x="4761122" y="2237104"/>
                  <a:pt x="4764617" y="2224133"/>
                  <a:pt x="4768850" y="2211433"/>
                </a:cubicBezTo>
                <a:cubicBezTo>
                  <a:pt x="4773083" y="2198733"/>
                  <a:pt x="4779349" y="2186538"/>
                  <a:pt x="4781550" y="2173333"/>
                </a:cubicBezTo>
                <a:cubicBezTo>
                  <a:pt x="4782813" y="2165754"/>
                  <a:pt x="4789198" y="2121200"/>
                  <a:pt x="4794250" y="2109833"/>
                </a:cubicBezTo>
                <a:cubicBezTo>
                  <a:pt x="4799263" y="2098555"/>
                  <a:pt x="4806950" y="2088666"/>
                  <a:pt x="4813300" y="2078083"/>
                </a:cubicBezTo>
                <a:cubicBezTo>
                  <a:pt x="4815417" y="2069616"/>
                  <a:pt x="4817757" y="2061202"/>
                  <a:pt x="4819650" y="2052683"/>
                </a:cubicBezTo>
                <a:cubicBezTo>
                  <a:pt x="4821991" y="2042147"/>
                  <a:pt x="4823160" y="2031346"/>
                  <a:pt x="4826000" y="2020933"/>
                </a:cubicBezTo>
                <a:cubicBezTo>
                  <a:pt x="4829522" y="2008018"/>
                  <a:pt x="4835178" y="1995748"/>
                  <a:pt x="4838700" y="1982833"/>
                </a:cubicBezTo>
                <a:cubicBezTo>
                  <a:pt x="4865626" y="1884104"/>
                  <a:pt x="4819372" y="2028118"/>
                  <a:pt x="4857750" y="1912983"/>
                </a:cubicBezTo>
                <a:cubicBezTo>
                  <a:pt x="4869329" y="1727726"/>
                  <a:pt x="4868132" y="1792099"/>
                  <a:pt x="4857750" y="1506583"/>
                </a:cubicBezTo>
                <a:cubicBezTo>
                  <a:pt x="4857206" y="1491626"/>
                  <a:pt x="4853861" y="1476896"/>
                  <a:pt x="4851400" y="1462133"/>
                </a:cubicBezTo>
                <a:cubicBezTo>
                  <a:pt x="4849626" y="1451487"/>
                  <a:pt x="4846981" y="1441002"/>
                  <a:pt x="4845050" y="1430383"/>
                </a:cubicBezTo>
                <a:cubicBezTo>
                  <a:pt x="4842747" y="1417715"/>
                  <a:pt x="4840817" y="1404983"/>
                  <a:pt x="4838700" y="1392283"/>
                </a:cubicBezTo>
                <a:cubicBezTo>
                  <a:pt x="4836583" y="1337250"/>
                  <a:pt x="4836013" y="1282135"/>
                  <a:pt x="4832350" y="1227183"/>
                </a:cubicBezTo>
                <a:cubicBezTo>
                  <a:pt x="4831769" y="1218475"/>
                  <a:pt x="4827829" y="1210317"/>
                  <a:pt x="4826000" y="1201783"/>
                </a:cubicBezTo>
                <a:cubicBezTo>
                  <a:pt x="4821477" y="1180676"/>
                  <a:pt x="4817278" y="1159499"/>
                  <a:pt x="4813300" y="1138283"/>
                </a:cubicBezTo>
                <a:cubicBezTo>
                  <a:pt x="4795223" y="1041875"/>
                  <a:pt x="4821828" y="1174663"/>
                  <a:pt x="4800600" y="1036683"/>
                </a:cubicBezTo>
                <a:cubicBezTo>
                  <a:pt x="4799582" y="1030067"/>
                  <a:pt x="4796011" y="1024091"/>
                  <a:pt x="4794250" y="1017633"/>
                </a:cubicBezTo>
                <a:cubicBezTo>
                  <a:pt x="4783928" y="979785"/>
                  <a:pt x="4782756" y="963497"/>
                  <a:pt x="4768850" y="928733"/>
                </a:cubicBezTo>
                <a:cubicBezTo>
                  <a:pt x="4758980" y="904058"/>
                  <a:pt x="4741631" y="862488"/>
                  <a:pt x="4737100" y="839833"/>
                </a:cubicBezTo>
                <a:cubicBezTo>
                  <a:pt x="4735764" y="833153"/>
                  <a:pt x="4717678" y="737490"/>
                  <a:pt x="4711700" y="725533"/>
                </a:cubicBezTo>
                <a:cubicBezTo>
                  <a:pt x="4707467" y="717066"/>
                  <a:pt x="4701993" y="709113"/>
                  <a:pt x="4699000" y="700133"/>
                </a:cubicBezTo>
                <a:cubicBezTo>
                  <a:pt x="4674915" y="627878"/>
                  <a:pt x="4698061" y="672386"/>
                  <a:pt x="4673600" y="611233"/>
                </a:cubicBezTo>
                <a:cubicBezTo>
                  <a:pt x="4665133" y="590066"/>
                  <a:pt x="4655409" y="569360"/>
                  <a:pt x="4648200" y="547733"/>
                </a:cubicBezTo>
                <a:cubicBezTo>
                  <a:pt x="4643341" y="533156"/>
                  <a:pt x="4635658" y="508865"/>
                  <a:pt x="4629150" y="496933"/>
                </a:cubicBezTo>
                <a:cubicBezTo>
                  <a:pt x="4621841" y="483533"/>
                  <a:pt x="4612217" y="471533"/>
                  <a:pt x="4603750" y="458833"/>
                </a:cubicBezTo>
                <a:cubicBezTo>
                  <a:pt x="4593699" y="443756"/>
                  <a:pt x="4583815" y="428167"/>
                  <a:pt x="4572000" y="414383"/>
                </a:cubicBezTo>
                <a:cubicBezTo>
                  <a:pt x="4566156" y="407565"/>
                  <a:pt x="4558699" y="402232"/>
                  <a:pt x="4552950" y="395333"/>
                </a:cubicBezTo>
                <a:cubicBezTo>
                  <a:pt x="4526292" y="363343"/>
                  <a:pt x="4552057" y="369338"/>
                  <a:pt x="4495800" y="331833"/>
                </a:cubicBezTo>
                <a:lnTo>
                  <a:pt x="4457700" y="306433"/>
                </a:lnTo>
                <a:cubicBezTo>
                  <a:pt x="4451350" y="302200"/>
                  <a:pt x="4445476" y="297146"/>
                  <a:pt x="4438650" y="293733"/>
                </a:cubicBezTo>
                <a:lnTo>
                  <a:pt x="4387850" y="268333"/>
                </a:lnTo>
                <a:cubicBezTo>
                  <a:pt x="4379383" y="264100"/>
                  <a:pt x="4371430" y="258626"/>
                  <a:pt x="4362450" y="255633"/>
                </a:cubicBezTo>
                <a:lnTo>
                  <a:pt x="4324350" y="242933"/>
                </a:lnTo>
                <a:cubicBezTo>
                  <a:pt x="4318000" y="240816"/>
                  <a:pt x="4310869" y="240296"/>
                  <a:pt x="4305300" y="236583"/>
                </a:cubicBezTo>
                <a:cubicBezTo>
                  <a:pt x="4271727" y="214201"/>
                  <a:pt x="4293654" y="225734"/>
                  <a:pt x="4235450" y="211183"/>
                </a:cubicBezTo>
                <a:cubicBezTo>
                  <a:pt x="4226983" y="209066"/>
                  <a:pt x="4218329" y="207593"/>
                  <a:pt x="4210050" y="204833"/>
                </a:cubicBezTo>
                <a:cubicBezTo>
                  <a:pt x="4203700" y="202716"/>
                  <a:pt x="4197564" y="199796"/>
                  <a:pt x="4191000" y="198483"/>
                </a:cubicBezTo>
                <a:cubicBezTo>
                  <a:pt x="4176324" y="195548"/>
                  <a:pt x="4161367" y="194250"/>
                  <a:pt x="4146550" y="192133"/>
                </a:cubicBezTo>
                <a:cubicBezTo>
                  <a:pt x="4097366" y="167541"/>
                  <a:pt x="4144004" y="187201"/>
                  <a:pt x="4064000" y="173083"/>
                </a:cubicBezTo>
                <a:cubicBezTo>
                  <a:pt x="4046811" y="170050"/>
                  <a:pt x="4030520" y="162548"/>
                  <a:pt x="4013200" y="160383"/>
                </a:cubicBezTo>
                <a:cubicBezTo>
                  <a:pt x="3996267" y="158266"/>
                  <a:pt x="3979233" y="156838"/>
                  <a:pt x="3962400" y="154033"/>
                </a:cubicBezTo>
                <a:cubicBezTo>
                  <a:pt x="3936897" y="149782"/>
                  <a:pt x="3925516" y="142242"/>
                  <a:pt x="3898900" y="134983"/>
                </a:cubicBezTo>
                <a:cubicBezTo>
                  <a:pt x="3888487" y="132143"/>
                  <a:pt x="3877528" y="131598"/>
                  <a:pt x="3867150" y="128633"/>
                </a:cubicBezTo>
                <a:cubicBezTo>
                  <a:pt x="3847842" y="123116"/>
                  <a:pt x="3829807" y="112884"/>
                  <a:pt x="3810000" y="109583"/>
                </a:cubicBezTo>
                <a:cubicBezTo>
                  <a:pt x="3797300" y="107466"/>
                  <a:pt x="3784489" y="105931"/>
                  <a:pt x="3771900" y="103233"/>
                </a:cubicBezTo>
                <a:cubicBezTo>
                  <a:pt x="3754833" y="99576"/>
                  <a:pt x="3738317" y="93402"/>
                  <a:pt x="3721100" y="90533"/>
                </a:cubicBezTo>
                <a:cubicBezTo>
                  <a:pt x="3679705" y="83634"/>
                  <a:pt x="3634758" y="75839"/>
                  <a:pt x="3594100" y="71483"/>
                </a:cubicBezTo>
                <a:cubicBezTo>
                  <a:pt x="3564560" y="68318"/>
                  <a:pt x="3534814" y="67502"/>
                  <a:pt x="3505200" y="65133"/>
                </a:cubicBezTo>
                <a:cubicBezTo>
                  <a:pt x="3481895" y="63269"/>
                  <a:pt x="3458633" y="60900"/>
                  <a:pt x="3435350" y="58783"/>
                </a:cubicBezTo>
                <a:cubicBezTo>
                  <a:pt x="3229610" y="0"/>
                  <a:pt x="3389373" y="41052"/>
                  <a:pt x="2882900" y="52433"/>
                </a:cubicBezTo>
                <a:cubicBezTo>
                  <a:pt x="2873096" y="52653"/>
                  <a:pt x="2804257" y="60704"/>
                  <a:pt x="2787650" y="65133"/>
                </a:cubicBezTo>
                <a:cubicBezTo>
                  <a:pt x="2768248" y="70307"/>
                  <a:pt x="2750191" y="80245"/>
                  <a:pt x="2730500" y="84183"/>
                </a:cubicBezTo>
                <a:cubicBezTo>
                  <a:pt x="2719917" y="86300"/>
                  <a:pt x="2709163" y="87693"/>
                  <a:pt x="2698750" y="90533"/>
                </a:cubicBezTo>
                <a:cubicBezTo>
                  <a:pt x="2610128" y="114703"/>
                  <a:pt x="2706254" y="94112"/>
                  <a:pt x="2628900" y="109583"/>
                </a:cubicBezTo>
                <a:cubicBezTo>
                  <a:pt x="2588655" y="136413"/>
                  <a:pt x="2634550" y="109774"/>
                  <a:pt x="2565400" y="128633"/>
                </a:cubicBezTo>
                <a:cubicBezTo>
                  <a:pt x="2556268" y="131124"/>
                  <a:pt x="2548863" y="138009"/>
                  <a:pt x="2540000" y="141333"/>
                </a:cubicBezTo>
                <a:cubicBezTo>
                  <a:pt x="2524844" y="147017"/>
                  <a:pt x="2489669" y="151838"/>
                  <a:pt x="2476500" y="154033"/>
                </a:cubicBezTo>
                <a:cubicBezTo>
                  <a:pt x="2464934" y="159816"/>
                  <a:pt x="2446065" y="170747"/>
                  <a:pt x="2432050" y="173083"/>
                </a:cubicBezTo>
                <a:cubicBezTo>
                  <a:pt x="2413144" y="176234"/>
                  <a:pt x="2393950" y="177316"/>
                  <a:pt x="2374900" y="179433"/>
                </a:cubicBezTo>
                <a:cubicBezTo>
                  <a:pt x="2368550" y="183666"/>
                  <a:pt x="2362676" y="188720"/>
                  <a:pt x="2355850" y="192133"/>
                </a:cubicBezTo>
                <a:cubicBezTo>
                  <a:pt x="2349863" y="195126"/>
                  <a:pt x="2343267" y="196758"/>
                  <a:pt x="2336800" y="198483"/>
                </a:cubicBezTo>
                <a:cubicBezTo>
                  <a:pt x="2311502" y="205229"/>
                  <a:pt x="2286273" y="212398"/>
                  <a:pt x="2260600" y="217533"/>
                </a:cubicBezTo>
                <a:cubicBezTo>
                  <a:pt x="2250017" y="219650"/>
                  <a:pt x="2239228" y="220918"/>
                  <a:pt x="2228850" y="223883"/>
                </a:cubicBezTo>
                <a:cubicBezTo>
                  <a:pt x="2209542" y="229400"/>
                  <a:pt x="2191391" y="238995"/>
                  <a:pt x="2171700" y="242933"/>
                </a:cubicBezTo>
                <a:cubicBezTo>
                  <a:pt x="2140382" y="249197"/>
                  <a:pt x="2112751" y="253358"/>
                  <a:pt x="2082800" y="268333"/>
                </a:cubicBezTo>
                <a:cubicBezTo>
                  <a:pt x="2043617" y="287924"/>
                  <a:pt x="2066502" y="278432"/>
                  <a:pt x="2012950" y="293733"/>
                </a:cubicBezTo>
                <a:cubicBezTo>
                  <a:pt x="1977414" y="317423"/>
                  <a:pt x="2008636" y="299404"/>
                  <a:pt x="1949450" y="319133"/>
                </a:cubicBezTo>
                <a:cubicBezTo>
                  <a:pt x="1938636" y="322738"/>
                  <a:pt x="1927895" y="326735"/>
                  <a:pt x="1917700" y="331833"/>
                </a:cubicBezTo>
                <a:cubicBezTo>
                  <a:pt x="1910874" y="335246"/>
                  <a:pt x="1905796" y="341853"/>
                  <a:pt x="1898650" y="344533"/>
                </a:cubicBezTo>
                <a:cubicBezTo>
                  <a:pt x="1891550" y="347196"/>
                  <a:pt x="1833080" y="356520"/>
                  <a:pt x="1828800" y="357233"/>
                </a:cubicBezTo>
                <a:cubicBezTo>
                  <a:pt x="1820333" y="361466"/>
                  <a:pt x="1812380" y="366940"/>
                  <a:pt x="1803400" y="369933"/>
                </a:cubicBezTo>
                <a:cubicBezTo>
                  <a:pt x="1731145" y="394018"/>
                  <a:pt x="1775653" y="370872"/>
                  <a:pt x="1714500" y="395333"/>
                </a:cubicBezTo>
                <a:cubicBezTo>
                  <a:pt x="1659178" y="417462"/>
                  <a:pt x="1721643" y="399302"/>
                  <a:pt x="1657350" y="420733"/>
                </a:cubicBezTo>
                <a:cubicBezTo>
                  <a:pt x="1649071" y="423493"/>
                  <a:pt x="1640309" y="424575"/>
                  <a:pt x="1631950" y="427083"/>
                </a:cubicBezTo>
                <a:cubicBezTo>
                  <a:pt x="1619128" y="430930"/>
                  <a:pt x="1606550" y="435550"/>
                  <a:pt x="1593850" y="439783"/>
                </a:cubicBezTo>
                <a:cubicBezTo>
                  <a:pt x="1587500" y="441900"/>
                  <a:pt x="1581402" y="445033"/>
                  <a:pt x="1574800" y="446133"/>
                </a:cubicBezTo>
                <a:lnTo>
                  <a:pt x="1536700" y="452483"/>
                </a:lnTo>
                <a:cubicBezTo>
                  <a:pt x="1528233" y="456716"/>
                  <a:pt x="1520001" y="461454"/>
                  <a:pt x="1511300" y="465183"/>
                </a:cubicBezTo>
                <a:cubicBezTo>
                  <a:pt x="1494215" y="472505"/>
                  <a:pt x="1479136" y="474156"/>
                  <a:pt x="1460500" y="477883"/>
                </a:cubicBezTo>
                <a:cubicBezTo>
                  <a:pt x="1452033" y="482116"/>
                  <a:pt x="1444167" y="487863"/>
                  <a:pt x="1435100" y="490583"/>
                </a:cubicBezTo>
                <a:cubicBezTo>
                  <a:pt x="1422768" y="494283"/>
                  <a:pt x="1409668" y="494630"/>
                  <a:pt x="1397000" y="496933"/>
                </a:cubicBezTo>
                <a:cubicBezTo>
                  <a:pt x="1386381" y="498864"/>
                  <a:pt x="1375833" y="501166"/>
                  <a:pt x="1365250" y="503283"/>
                </a:cubicBezTo>
                <a:cubicBezTo>
                  <a:pt x="1333891" y="524189"/>
                  <a:pt x="1358392" y="511348"/>
                  <a:pt x="1314450" y="522333"/>
                </a:cubicBezTo>
                <a:cubicBezTo>
                  <a:pt x="1307956" y="523956"/>
                  <a:pt x="1301836" y="526844"/>
                  <a:pt x="1295400" y="528683"/>
                </a:cubicBezTo>
                <a:cubicBezTo>
                  <a:pt x="1287009" y="531081"/>
                  <a:pt x="1278359" y="532525"/>
                  <a:pt x="1270000" y="535033"/>
                </a:cubicBezTo>
                <a:cubicBezTo>
                  <a:pt x="1257178" y="538880"/>
                  <a:pt x="1244815" y="544211"/>
                  <a:pt x="1231900" y="547733"/>
                </a:cubicBezTo>
                <a:cubicBezTo>
                  <a:pt x="1185582" y="560365"/>
                  <a:pt x="1215353" y="547588"/>
                  <a:pt x="1181100" y="560433"/>
                </a:cubicBezTo>
                <a:cubicBezTo>
                  <a:pt x="1170427" y="564435"/>
                  <a:pt x="1160245" y="569781"/>
                  <a:pt x="1149350" y="573133"/>
                </a:cubicBezTo>
                <a:cubicBezTo>
                  <a:pt x="1132667" y="578266"/>
                  <a:pt x="1098550" y="585833"/>
                  <a:pt x="1098550" y="585833"/>
                </a:cubicBezTo>
                <a:cubicBezTo>
                  <a:pt x="1092200" y="590066"/>
                  <a:pt x="1086515" y="595527"/>
                  <a:pt x="1079500" y="598533"/>
                </a:cubicBezTo>
                <a:cubicBezTo>
                  <a:pt x="1071478" y="601971"/>
                  <a:pt x="1062491" y="602485"/>
                  <a:pt x="1054100" y="604883"/>
                </a:cubicBezTo>
                <a:cubicBezTo>
                  <a:pt x="1047664" y="606722"/>
                  <a:pt x="1041317" y="608883"/>
                  <a:pt x="1035050" y="611233"/>
                </a:cubicBezTo>
                <a:cubicBezTo>
                  <a:pt x="1009800" y="620702"/>
                  <a:pt x="991882" y="629963"/>
                  <a:pt x="965200" y="636633"/>
                </a:cubicBezTo>
                <a:cubicBezTo>
                  <a:pt x="944259" y="641868"/>
                  <a:pt x="901700" y="649333"/>
                  <a:pt x="901700" y="649333"/>
                </a:cubicBezTo>
                <a:cubicBezTo>
                  <a:pt x="891117" y="655683"/>
                  <a:pt x="881589" y="664275"/>
                  <a:pt x="869950" y="668383"/>
                </a:cubicBezTo>
                <a:cubicBezTo>
                  <a:pt x="849562" y="675579"/>
                  <a:pt x="802659" y="682599"/>
                  <a:pt x="774700" y="693783"/>
                </a:cubicBezTo>
                <a:cubicBezTo>
                  <a:pt x="770306" y="695541"/>
                  <a:pt x="766233" y="698016"/>
                  <a:pt x="762000" y="700133"/>
                </a:cubicBez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rot="10800000">
            <a:off x="7358083" y="5500702"/>
            <a:ext cx="571504" cy="15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29587" y="536657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비정상동작</a:t>
            </a:r>
            <a:endParaRPr lang="ko-KR" altLang="en-US" sz="1200" dirty="0"/>
          </a:p>
        </p:txBody>
      </p:sp>
      <p:sp>
        <p:nvSpPr>
          <p:cNvPr id="17" name="폭발 2 16"/>
          <p:cNvSpPr/>
          <p:nvPr/>
        </p:nvSpPr>
        <p:spPr>
          <a:xfrm>
            <a:off x="500034" y="5429264"/>
            <a:ext cx="428628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247009" y="4824320"/>
            <a:ext cx="5970771" cy="3805330"/>
          </a:xfrm>
          <a:custGeom>
            <a:avLst/>
            <a:gdLst>
              <a:gd name="connsiteX0" fmla="*/ 349891 w 5970771"/>
              <a:gd name="connsiteY0" fmla="*/ 350930 h 3805330"/>
              <a:gd name="connsiteX1" fmla="*/ 343541 w 5970771"/>
              <a:gd name="connsiteY1" fmla="*/ 414430 h 3805330"/>
              <a:gd name="connsiteX2" fmla="*/ 2000891 w 5970771"/>
              <a:gd name="connsiteY2" fmla="*/ 706530 h 3805330"/>
              <a:gd name="connsiteX3" fmla="*/ 2045341 w 5970771"/>
              <a:gd name="connsiteY3" fmla="*/ 719230 h 3805330"/>
              <a:gd name="connsiteX4" fmla="*/ 2102491 w 5970771"/>
              <a:gd name="connsiteY4" fmla="*/ 725580 h 3805330"/>
              <a:gd name="connsiteX5" fmla="*/ 2140591 w 5970771"/>
              <a:gd name="connsiteY5" fmla="*/ 731930 h 3805330"/>
              <a:gd name="connsiteX6" fmla="*/ 2254891 w 5970771"/>
              <a:gd name="connsiteY6" fmla="*/ 744630 h 3805330"/>
              <a:gd name="connsiteX7" fmla="*/ 2502541 w 5970771"/>
              <a:gd name="connsiteY7" fmla="*/ 738280 h 3805330"/>
              <a:gd name="connsiteX8" fmla="*/ 2534291 w 5970771"/>
              <a:gd name="connsiteY8" fmla="*/ 719230 h 3805330"/>
              <a:gd name="connsiteX9" fmla="*/ 2616841 w 5970771"/>
              <a:gd name="connsiteY9" fmla="*/ 706530 h 3805330"/>
              <a:gd name="connsiteX10" fmla="*/ 2661291 w 5970771"/>
              <a:gd name="connsiteY10" fmla="*/ 687480 h 3805330"/>
              <a:gd name="connsiteX11" fmla="*/ 2750191 w 5970771"/>
              <a:gd name="connsiteY11" fmla="*/ 674780 h 3805330"/>
              <a:gd name="connsiteX12" fmla="*/ 2870841 w 5970771"/>
              <a:gd name="connsiteY12" fmla="*/ 649380 h 3805330"/>
              <a:gd name="connsiteX13" fmla="*/ 3023241 w 5970771"/>
              <a:gd name="connsiteY13" fmla="*/ 623980 h 3805330"/>
              <a:gd name="connsiteX14" fmla="*/ 3067691 w 5970771"/>
              <a:gd name="connsiteY14" fmla="*/ 617630 h 3805330"/>
              <a:gd name="connsiteX15" fmla="*/ 3150241 w 5970771"/>
              <a:gd name="connsiteY15" fmla="*/ 611280 h 3805330"/>
              <a:gd name="connsiteX16" fmla="*/ 3194691 w 5970771"/>
              <a:gd name="connsiteY16" fmla="*/ 598580 h 3805330"/>
              <a:gd name="connsiteX17" fmla="*/ 3239141 w 5970771"/>
              <a:gd name="connsiteY17" fmla="*/ 592230 h 3805330"/>
              <a:gd name="connsiteX18" fmla="*/ 3385191 w 5970771"/>
              <a:gd name="connsiteY18" fmla="*/ 573180 h 3805330"/>
              <a:gd name="connsiteX19" fmla="*/ 3467741 w 5970771"/>
              <a:gd name="connsiteY19" fmla="*/ 554130 h 3805330"/>
              <a:gd name="connsiteX20" fmla="*/ 3543941 w 5970771"/>
              <a:gd name="connsiteY20" fmla="*/ 528730 h 3805330"/>
              <a:gd name="connsiteX21" fmla="*/ 3582041 w 5970771"/>
              <a:gd name="connsiteY21" fmla="*/ 522380 h 3805330"/>
              <a:gd name="connsiteX22" fmla="*/ 3626491 w 5970771"/>
              <a:gd name="connsiteY22" fmla="*/ 503330 h 3805330"/>
              <a:gd name="connsiteX23" fmla="*/ 3677291 w 5970771"/>
              <a:gd name="connsiteY23" fmla="*/ 490630 h 3805330"/>
              <a:gd name="connsiteX24" fmla="*/ 3721741 w 5970771"/>
              <a:gd name="connsiteY24" fmla="*/ 477930 h 3805330"/>
              <a:gd name="connsiteX25" fmla="*/ 3778891 w 5970771"/>
              <a:gd name="connsiteY25" fmla="*/ 458880 h 3805330"/>
              <a:gd name="connsiteX26" fmla="*/ 3804291 w 5970771"/>
              <a:gd name="connsiteY26" fmla="*/ 452530 h 3805330"/>
              <a:gd name="connsiteX27" fmla="*/ 3823341 w 5970771"/>
              <a:gd name="connsiteY27" fmla="*/ 446180 h 3805330"/>
              <a:gd name="connsiteX28" fmla="*/ 3855091 w 5970771"/>
              <a:gd name="connsiteY28" fmla="*/ 439830 h 3805330"/>
              <a:gd name="connsiteX29" fmla="*/ 3880491 w 5970771"/>
              <a:gd name="connsiteY29" fmla="*/ 420780 h 3805330"/>
              <a:gd name="connsiteX30" fmla="*/ 3899541 w 5970771"/>
              <a:gd name="connsiteY30" fmla="*/ 414430 h 3805330"/>
              <a:gd name="connsiteX31" fmla="*/ 3937641 w 5970771"/>
              <a:gd name="connsiteY31" fmla="*/ 395380 h 3805330"/>
              <a:gd name="connsiteX32" fmla="*/ 3994791 w 5970771"/>
              <a:gd name="connsiteY32" fmla="*/ 376330 h 3805330"/>
              <a:gd name="connsiteX33" fmla="*/ 4077341 w 5970771"/>
              <a:gd name="connsiteY33" fmla="*/ 344580 h 3805330"/>
              <a:gd name="connsiteX34" fmla="*/ 4153541 w 5970771"/>
              <a:gd name="connsiteY34" fmla="*/ 325530 h 3805330"/>
              <a:gd name="connsiteX35" fmla="*/ 4229741 w 5970771"/>
              <a:gd name="connsiteY35" fmla="*/ 306480 h 3805330"/>
              <a:gd name="connsiteX36" fmla="*/ 4280541 w 5970771"/>
              <a:gd name="connsiteY36" fmla="*/ 287430 h 3805330"/>
              <a:gd name="connsiteX37" fmla="*/ 4324991 w 5970771"/>
              <a:gd name="connsiteY37" fmla="*/ 268380 h 3805330"/>
              <a:gd name="connsiteX38" fmla="*/ 4394841 w 5970771"/>
              <a:gd name="connsiteY38" fmla="*/ 255680 h 3805330"/>
              <a:gd name="connsiteX39" fmla="*/ 4464691 w 5970771"/>
              <a:gd name="connsiteY39" fmla="*/ 230280 h 3805330"/>
              <a:gd name="connsiteX40" fmla="*/ 4496441 w 5970771"/>
              <a:gd name="connsiteY40" fmla="*/ 211230 h 3805330"/>
              <a:gd name="connsiteX41" fmla="*/ 4534541 w 5970771"/>
              <a:gd name="connsiteY41" fmla="*/ 185830 h 3805330"/>
              <a:gd name="connsiteX42" fmla="*/ 4578991 w 5970771"/>
              <a:gd name="connsiteY42" fmla="*/ 173130 h 3805330"/>
              <a:gd name="connsiteX43" fmla="*/ 4604391 w 5970771"/>
              <a:gd name="connsiteY43" fmla="*/ 166780 h 3805330"/>
              <a:gd name="connsiteX44" fmla="*/ 4686941 w 5970771"/>
              <a:gd name="connsiteY44" fmla="*/ 141380 h 3805330"/>
              <a:gd name="connsiteX45" fmla="*/ 4718691 w 5970771"/>
              <a:gd name="connsiteY45" fmla="*/ 122330 h 3805330"/>
              <a:gd name="connsiteX46" fmla="*/ 4782191 w 5970771"/>
              <a:gd name="connsiteY46" fmla="*/ 109630 h 3805330"/>
              <a:gd name="connsiteX47" fmla="*/ 4826641 w 5970771"/>
              <a:gd name="connsiteY47" fmla="*/ 90580 h 3805330"/>
              <a:gd name="connsiteX48" fmla="*/ 4864741 w 5970771"/>
              <a:gd name="connsiteY48" fmla="*/ 84230 h 3805330"/>
              <a:gd name="connsiteX49" fmla="*/ 4915541 w 5970771"/>
              <a:gd name="connsiteY49" fmla="*/ 65180 h 3805330"/>
              <a:gd name="connsiteX50" fmla="*/ 4947291 w 5970771"/>
              <a:gd name="connsiteY50" fmla="*/ 46130 h 3805330"/>
              <a:gd name="connsiteX51" fmla="*/ 5067941 w 5970771"/>
              <a:gd name="connsiteY51" fmla="*/ 27080 h 3805330"/>
              <a:gd name="connsiteX52" fmla="*/ 5099691 w 5970771"/>
              <a:gd name="connsiteY52" fmla="*/ 14380 h 3805330"/>
              <a:gd name="connsiteX53" fmla="*/ 5372741 w 5970771"/>
              <a:gd name="connsiteY53" fmla="*/ 14380 h 3805330"/>
              <a:gd name="connsiteX54" fmla="*/ 5461641 w 5970771"/>
              <a:gd name="connsiteY54" fmla="*/ 33430 h 3805330"/>
              <a:gd name="connsiteX55" fmla="*/ 5499741 w 5970771"/>
              <a:gd name="connsiteY55" fmla="*/ 52480 h 3805330"/>
              <a:gd name="connsiteX56" fmla="*/ 5582291 w 5970771"/>
              <a:gd name="connsiteY56" fmla="*/ 58830 h 3805330"/>
              <a:gd name="connsiteX57" fmla="*/ 5614041 w 5970771"/>
              <a:gd name="connsiteY57" fmla="*/ 65180 h 3805330"/>
              <a:gd name="connsiteX58" fmla="*/ 5652141 w 5970771"/>
              <a:gd name="connsiteY58" fmla="*/ 77880 h 3805330"/>
              <a:gd name="connsiteX59" fmla="*/ 5690241 w 5970771"/>
              <a:gd name="connsiteY59" fmla="*/ 84230 h 3805330"/>
              <a:gd name="connsiteX60" fmla="*/ 5741041 w 5970771"/>
              <a:gd name="connsiteY60" fmla="*/ 109630 h 3805330"/>
              <a:gd name="connsiteX61" fmla="*/ 5779141 w 5970771"/>
              <a:gd name="connsiteY61" fmla="*/ 147730 h 3805330"/>
              <a:gd name="connsiteX62" fmla="*/ 5823591 w 5970771"/>
              <a:gd name="connsiteY62" fmla="*/ 160430 h 3805330"/>
              <a:gd name="connsiteX63" fmla="*/ 5868041 w 5970771"/>
              <a:gd name="connsiteY63" fmla="*/ 198530 h 3805330"/>
              <a:gd name="connsiteX64" fmla="*/ 5906141 w 5970771"/>
              <a:gd name="connsiteY64" fmla="*/ 230280 h 3805330"/>
              <a:gd name="connsiteX65" fmla="*/ 5918841 w 5970771"/>
              <a:gd name="connsiteY65" fmla="*/ 255680 h 3805330"/>
              <a:gd name="connsiteX66" fmla="*/ 5931541 w 5970771"/>
              <a:gd name="connsiteY66" fmla="*/ 300130 h 3805330"/>
              <a:gd name="connsiteX67" fmla="*/ 5944241 w 5970771"/>
              <a:gd name="connsiteY67" fmla="*/ 319180 h 3805330"/>
              <a:gd name="connsiteX68" fmla="*/ 5944241 w 5970771"/>
              <a:gd name="connsiteY68" fmla="*/ 801780 h 3805330"/>
              <a:gd name="connsiteX69" fmla="*/ 5925191 w 5970771"/>
              <a:gd name="connsiteY69" fmla="*/ 877980 h 3805330"/>
              <a:gd name="connsiteX70" fmla="*/ 5899791 w 5970771"/>
              <a:gd name="connsiteY70" fmla="*/ 947830 h 3805330"/>
              <a:gd name="connsiteX71" fmla="*/ 5880741 w 5970771"/>
              <a:gd name="connsiteY71" fmla="*/ 992280 h 3805330"/>
              <a:gd name="connsiteX72" fmla="*/ 5874391 w 5970771"/>
              <a:gd name="connsiteY72" fmla="*/ 1011330 h 3805330"/>
              <a:gd name="connsiteX73" fmla="*/ 5855341 w 5970771"/>
              <a:gd name="connsiteY73" fmla="*/ 1036730 h 3805330"/>
              <a:gd name="connsiteX74" fmla="*/ 5817241 w 5970771"/>
              <a:gd name="connsiteY74" fmla="*/ 1093880 h 3805330"/>
              <a:gd name="connsiteX75" fmla="*/ 5791841 w 5970771"/>
              <a:gd name="connsiteY75" fmla="*/ 1119280 h 3805330"/>
              <a:gd name="connsiteX76" fmla="*/ 5772791 w 5970771"/>
              <a:gd name="connsiteY76" fmla="*/ 1144680 h 3805330"/>
              <a:gd name="connsiteX77" fmla="*/ 5747391 w 5970771"/>
              <a:gd name="connsiteY77" fmla="*/ 1189130 h 3805330"/>
              <a:gd name="connsiteX78" fmla="*/ 5683891 w 5970771"/>
              <a:gd name="connsiteY78" fmla="*/ 1246280 h 3805330"/>
              <a:gd name="connsiteX79" fmla="*/ 5626741 w 5970771"/>
              <a:gd name="connsiteY79" fmla="*/ 1303430 h 3805330"/>
              <a:gd name="connsiteX80" fmla="*/ 5556891 w 5970771"/>
              <a:gd name="connsiteY80" fmla="*/ 1354230 h 3805330"/>
              <a:gd name="connsiteX81" fmla="*/ 5537841 w 5970771"/>
              <a:gd name="connsiteY81" fmla="*/ 1360580 h 3805330"/>
              <a:gd name="connsiteX82" fmla="*/ 5487041 w 5970771"/>
              <a:gd name="connsiteY82" fmla="*/ 1392330 h 3805330"/>
              <a:gd name="connsiteX83" fmla="*/ 5461641 w 5970771"/>
              <a:gd name="connsiteY83" fmla="*/ 1411380 h 3805330"/>
              <a:gd name="connsiteX84" fmla="*/ 5442591 w 5970771"/>
              <a:gd name="connsiteY84" fmla="*/ 1417730 h 3805330"/>
              <a:gd name="connsiteX85" fmla="*/ 5366391 w 5970771"/>
              <a:gd name="connsiteY85" fmla="*/ 1468530 h 3805330"/>
              <a:gd name="connsiteX86" fmla="*/ 5315591 w 5970771"/>
              <a:gd name="connsiteY86" fmla="*/ 1487580 h 3805330"/>
              <a:gd name="connsiteX87" fmla="*/ 5290191 w 5970771"/>
              <a:gd name="connsiteY87" fmla="*/ 1500280 h 3805330"/>
              <a:gd name="connsiteX88" fmla="*/ 5239391 w 5970771"/>
              <a:gd name="connsiteY88" fmla="*/ 1512980 h 3805330"/>
              <a:gd name="connsiteX89" fmla="*/ 5188591 w 5970771"/>
              <a:gd name="connsiteY89" fmla="*/ 1544730 h 3805330"/>
              <a:gd name="connsiteX90" fmla="*/ 5099691 w 5970771"/>
              <a:gd name="connsiteY90" fmla="*/ 1576480 h 3805330"/>
              <a:gd name="connsiteX91" fmla="*/ 5080641 w 5970771"/>
              <a:gd name="connsiteY91" fmla="*/ 1589180 h 3805330"/>
              <a:gd name="connsiteX92" fmla="*/ 5042541 w 5970771"/>
              <a:gd name="connsiteY92" fmla="*/ 1601880 h 3805330"/>
              <a:gd name="connsiteX93" fmla="*/ 5017141 w 5970771"/>
              <a:gd name="connsiteY93" fmla="*/ 1614580 h 3805330"/>
              <a:gd name="connsiteX94" fmla="*/ 4959991 w 5970771"/>
              <a:gd name="connsiteY94" fmla="*/ 1633630 h 3805330"/>
              <a:gd name="connsiteX95" fmla="*/ 4890141 w 5970771"/>
              <a:gd name="connsiteY95" fmla="*/ 1659030 h 3805330"/>
              <a:gd name="connsiteX96" fmla="*/ 4845691 w 5970771"/>
              <a:gd name="connsiteY96" fmla="*/ 1684430 h 3805330"/>
              <a:gd name="connsiteX97" fmla="*/ 4813941 w 5970771"/>
              <a:gd name="connsiteY97" fmla="*/ 1697130 h 3805330"/>
              <a:gd name="connsiteX98" fmla="*/ 4794891 w 5970771"/>
              <a:gd name="connsiteY98" fmla="*/ 1709830 h 3805330"/>
              <a:gd name="connsiteX99" fmla="*/ 4705991 w 5970771"/>
              <a:gd name="connsiteY99" fmla="*/ 1741580 h 3805330"/>
              <a:gd name="connsiteX100" fmla="*/ 4623441 w 5970771"/>
              <a:gd name="connsiteY100" fmla="*/ 1773330 h 3805330"/>
              <a:gd name="connsiteX101" fmla="*/ 4572641 w 5970771"/>
              <a:gd name="connsiteY101" fmla="*/ 1798730 h 3805330"/>
              <a:gd name="connsiteX102" fmla="*/ 4502791 w 5970771"/>
              <a:gd name="connsiteY102" fmla="*/ 1830480 h 3805330"/>
              <a:gd name="connsiteX103" fmla="*/ 4445641 w 5970771"/>
              <a:gd name="connsiteY103" fmla="*/ 1849530 h 3805330"/>
              <a:gd name="connsiteX104" fmla="*/ 4420241 w 5970771"/>
              <a:gd name="connsiteY104" fmla="*/ 1862230 h 3805330"/>
              <a:gd name="connsiteX105" fmla="*/ 4388491 w 5970771"/>
              <a:gd name="connsiteY105" fmla="*/ 1874930 h 3805330"/>
              <a:gd name="connsiteX106" fmla="*/ 4369441 w 5970771"/>
              <a:gd name="connsiteY106" fmla="*/ 1887630 h 3805330"/>
              <a:gd name="connsiteX107" fmla="*/ 4331341 w 5970771"/>
              <a:gd name="connsiteY107" fmla="*/ 1900330 h 3805330"/>
              <a:gd name="connsiteX108" fmla="*/ 4274191 w 5970771"/>
              <a:gd name="connsiteY108" fmla="*/ 1913030 h 3805330"/>
              <a:gd name="connsiteX109" fmla="*/ 4210691 w 5970771"/>
              <a:gd name="connsiteY109" fmla="*/ 1932080 h 3805330"/>
              <a:gd name="connsiteX110" fmla="*/ 4083691 w 5970771"/>
              <a:gd name="connsiteY110" fmla="*/ 1970180 h 3805330"/>
              <a:gd name="connsiteX111" fmla="*/ 4039241 w 5970771"/>
              <a:gd name="connsiteY111" fmla="*/ 1976530 h 3805330"/>
              <a:gd name="connsiteX112" fmla="*/ 3943991 w 5970771"/>
              <a:gd name="connsiteY112" fmla="*/ 2001930 h 3805330"/>
              <a:gd name="connsiteX113" fmla="*/ 3905891 w 5970771"/>
              <a:gd name="connsiteY113" fmla="*/ 2020980 h 3805330"/>
              <a:gd name="connsiteX114" fmla="*/ 3759841 w 5970771"/>
              <a:gd name="connsiteY114" fmla="*/ 2052730 h 3805330"/>
              <a:gd name="connsiteX115" fmla="*/ 3709041 w 5970771"/>
              <a:gd name="connsiteY115" fmla="*/ 2065430 h 3805330"/>
              <a:gd name="connsiteX116" fmla="*/ 3670941 w 5970771"/>
              <a:gd name="connsiteY116" fmla="*/ 2071780 h 3805330"/>
              <a:gd name="connsiteX117" fmla="*/ 3626491 w 5970771"/>
              <a:gd name="connsiteY117" fmla="*/ 2084480 h 3805330"/>
              <a:gd name="connsiteX118" fmla="*/ 3493141 w 5970771"/>
              <a:gd name="connsiteY118" fmla="*/ 2097180 h 3805330"/>
              <a:gd name="connsiteX119" fmla="*/ 3397891 w 5970771"/>
              <a:gd name="connsiteY119" fmla="*/ 2109880 h 3805330"/>
              <a:gd name="connsiteX120" fmla="*/ 3366141 w 5970771"/>
              <a:gd name="connsiteY120" fmla="*/ 2116230 h 3805330"/>
              <a:gd name="connsiteX121" fmla="*/ 3181991 w 5970771"/>
              <a:gd name="connsiteY121" fmla="*/ 2122580 h 3805330"/>
              <a:gd name="connsiteX122" fmla="*/ 3054991 w 5970771"/>
              <a:gd name="connsiteY122" fmla="*/ 2128930 h 3805330"/>
              <a:gd name="connsiteX123" fmla="*/ 3016891 w 5970771"/>
              <a:gd name="connsiteY123" fmla="*/ 2135280 h 3805330"/>
              <a:gd name="connsiteX124" fmla="*/ 2972441 w 5970771"/>
              <a:gd name="connsiteY124" fmla="*/ 2147980 h 3805330"/>
              <a:gd name="connsiteX125" fmla="*/ 2896241 w 5970771"/>
              <a:gd name="connsiteY125" fmla="*/ 2154330 h 3805330"/>
              <a:gd name="connsiteX126" fmla="*/ 2826391 w 5970771"/>
              <a:gd name="connsiteY126" fmla="*/ 2167030 h 3805330"/>
              <a:gd name="connsiteX127" fmla="*/ 2762891 w 5970771"/>
              <a:gd name="connsiteY127" fmla="*/ 2179730 h 3805330"/>
              <a:gd name="connsiteX128" fmla="*/ 2667641 w 5970771"/>
              <a:gd name="connsiteY128" fmla="*/ 2186080 h 3805330"/>
              <a:gd name="connsiteX129" fmla="*/ 2610491 w 5970771"/>
              <a:gd name="connsiteY129" fmla="*/ 2192430 h 3805330"/>
              <a:gd name="connsiteX130" fmla="*/ 2578741 w 5970771"/>
              <a:gd name="connsiteY130" fmla="*/ 2205130 h 3805330"/>
              <a:gd name="connsiteX131" fmla="*/ 2540641 w 5970771"/>
              <a:gd name="connsiteY131" fmla="*/ 2211480 h 3805330"/>
              <a:gd name="connsiteX132" fmla="*/ 2432691 w 5970771"/>
              <a:gd name="connsiteY132" fmla="*/ 2224180 h 3805330"/>
              <a:gd name="connsiteX133" fmla="*/ 2343791 w 5970771"/>
              <a:gd name="connsiteY133" fmla="*/ 2243230 h 3805330"/>
              <a:gd name="connsiteX134" fmla="*/ 2318391 w 5970771"/>
              <a:gd name="connsiteY134" fmla="*/ 2249580 h 3805330"/>
              <a:gd name="connsiteX135" fmla="*/ 2254891 w 5970771"/>
              <a:gd name="connsiteY135" fmla="*/ 2255930 h 3805330"/>
              <a:gd name="connsiteX136" fmla="*/ 2197741 w 5970771"/>
              <a:gd name="connsiteY136" fmla="*/ 2262280 h 3805330"/>
              <a:gd name="connsiteX137" fmla="*/ 2153291 w 5970771"/>
              <a:gd name="connsiteY137" fmla="*/ 2268630 h 3805330"/>
              <a:gd name="connsiteX138" fmla="*/ 2127891 w 5970771"/>
              <a:gd name="connsiteY138" fmla="*/ 2274980 h 3805330"/>
              <a:gd name="connsiteX139" fmla="*/ 2077091 w 5970771"/>
              <a:gd name="connsiteY139" fmla="*/ 2281330 h 3805330"/>
              <a:gd name="connsiteX140" fmla="*/ 1975491 w 5970771"/>
              <a:gd name="connsiteY140" fmla="*/ 2300380 h 3805330"/>
              <a:gd name="connsiteX141" fmla="*/ 1911991 w 5970771"/>
              <a:gd name="connsiteY141" fmla="*/ 2306730 h 3805330"/>
              <a:gd name="connsiteX142" fmla="*/ 1816741 w 5970771"/>
              <a:gd name="connsiteY142" fmla="*/ 2319430 h 3805330"/>
              <a:gd name="connsiteX143" fmla="*/ 1778641 w 5970771"/>
              <a:gd name="connsiteY143" fmla="*/ 2325780 h 3805330"/>
              <a:gd name="connsiteX144" fmla="*/ 1721491 w 5970771"/>
              <a:gd name="connsiteY144" fmla="*/ 2332130 h 3805330"/>
              <a:gd name="connsiteX145" fmla="*/ 1677041 w 5970771"/>
              <a:gd name="connsiteY145" fmla="*/ 2344830 h 3805330"/>
              <a:gd name="connsiteX146" fmla="*/ 1645291 w 5970771"/>
              <a:gd name="connsiteY146" fmla="*/ 2357530 h 3805330"/>
              <a:gd name="connsiteX147" fmla="*/ 1594491 w 5970771"/>
              <a:gd name="connsiteY147" fmla="*/ 2370230 h 3805330"/>
              <a:gd name="connsiteX148" fmla="*/ 1543691 w 5970771"/>
              <a:gd name="connsiteY148" fmla="*/ 2382930 h 3805330"/>
              <a:gd name="connsiteX149" fmla="*/ 1524641 w 5970771"/>
              <a:gd name="connsiteY149" fmla="*/ 2401980 h 3805330"/>
              <a:gd name="connsiteX150" fmla="*/ 1461141 w 5970771"/>
              <a:gd name="connsiteY150" fmla="*/ 2414680 h 3805330"/>
              <a:gd name="connsiteX151" fmla="*/ 1429391 w 5970771"/>
              <a:gd name="connsiteY151" fmla="*/ 2427380 h 3805330"/>
              <a:gd name="connsiteX152" fmla="*/ 1403991 w 5970771"/>
              <a:gd name="connsiteY152" fmla="*/ 2446430 h 3805330"/>
              <a:gd name="connsiteX153" fmla="*/ 1372241 w 5970771"/>
              <a:gd name="connsiteY153" fmla="*/ 2465480 h 3805330"/>
              <a:gd name="connsiteX154" fmla="*/ 1334141 w 5970771"/>
              <a:gd name="connsiteY154" fmla="*/ 2484530 h 3805330"/>
              <a:gd name="connsiteX155" fmla="*/ 1296041 w 5970771"/>
              <a:gd name="connsiteY155" fmla="*/ 2503580 h 3805330"/>
              <a:gd name="connsiteX156" fmla="*/ 1245241 w 5970771"/>
              <a:gd name="connsiteY156" fmla="*/ 2554380 h 3805330"/>
              <a:gd name="connsiteX157" fmla="*/ 1226191 w 5970771"/>
              <a:gd name="connsiteY157" fmla="*/ 2567080 h 3805330"/>
              <a:gd name="connsiteX158" fmla="*/ 1207141 w 5970771"/>
              <a:gd name="connsiteY158" fmla="*/ 2586130 h 3805330"/>
              <a:gd name="connsiteX159" fmla="*/ 1188091 w 5970771"/>
              <a:gd name="connsiteY159" fmla="*/ 2598830 h 3805330"/>
              <a:gd name="connsiteX160" fmla="*/ 1149991 w 5970771"/>
              <a:gd name="connsiteY160" fmla="*/ 2630580 h 3805330"/>
              <a:gd name="connsiteX161" fmla="*/ 299091 w 5970771"/>
              <a:gd name="connsiteY161" fmla="*/ 2636930 h 3805330"/>
              <a:gd name="connsiteX162" fmla="*/ 210191 w 5970771"/>
              <a:gd name="connsiteY162" fmla="*/ 2649630 h 3805330"/>
              <a:gd name="connsiteX163" fmla="*/ 172091 w 5970771"/>
              <a:gd name="connsiteY163" fmla="*/ 2662330 h 3805330"/>
              <a:gd name="connsiteX164" fmla="*/ 108591 w 5970771"/>
              <a:gd name="connsiteY164" fmla="*/ 2675030 h 3805330"/>
              <a:gd name="connsiteX165" fmla="*/ 89541 w 5970771"/>
              <a:gd name="connsiteY165" fmla="*/ 2681380 h 3805330"/>
              <a:gd name="connsiteX166" fmla="*/ 70491 w 5970771"/>
              <a:gd name="connsiteY166" fmla="*/ 2694080 h 3805330"/>
              <a:gd name="connsiteX167" fmla="*/ 45091 w 5970771"/>
              <a:gd name="connsiteY167" fmla="*/ 2706780 h 3805330"/>
              <a:gd name="connsiteX168" fmla="*/ 13341 w 5970771"/>
              <a:gd name="connsiteY168" fmla="*/ 2751230 h 3805330"/>
              <a:gd name="connsiteX169" fmla="*/ 641 w 5970771"/>
              <a:gd name="connsiteY169" fmla="*/ 2802030 h 3805330"/>
              <a:gd name="connsiteX170" fmla="*/ 6991 w 5970771"/>
              <a:gd name="connsiteY170" fmla="*/ 2903630 h 3805330"/>
              <a:gd name="connsiteX171" fmla="*/ 26041 w 5970771"/>
              <a:gd name="connsiteY171" fmla="*/ 2922680 h 3805330"/>
              <a:gd name="connsiteX172" fmla="*/ 51441 w 5970771"/>
              <a:gd name="connsiteY172" fmla="*/ 2941730 h 3805330"/>
              <a:gd name="connsiteX173" fmla="*/ 70491 w 5970771"/>
              <a:gd name="connsiteY173" fmla="*/ 2948080 h 3805330"/>
              <a:gd name="connsiteX174" fmla="*/ 102241 w 5970771"/>
              <a:gd name="connsiteY174" fmla="*/ 2960780 h 3805330"/>
              <a:gd name="connsiteX175" fmla="*/ 140341 w 5970771"/>
              <a:gd name="connsiteY175" fmla="*/ 2979830 h 3805330"/>
              <a:gd name="connsiteX176" fmla="*/ 260991 w 5970771"/>
              <a:gd name="connsiteY176" fmla="*/ 3005230 h 3805330"/>
              <a:gd name="connsiteX177" fmla="*/ 299091 w 5970771"/>
              <a:gd name="connsiteY177" fmla="*/ 3011580 h 3805330"/>
              <a:gd name="connsiteX178" fmla="*/ 438791 w 5970771"/>
              <a:gd name="connsiteY178" fmla="*/ 3024280 h 3805330"/>
              <a:gd name="connsiteX179" fmla="*/ 432441 w 5970771"/>
              <a:gd name="connsiteY179" fmla="*/ 3119530 h 3805330"/>
              <a:gd name="connsiteX180" fmla="*/ 426091 w 5970771"/>
              <a:gd name="connsiteY180" fmla="*/ 3805330 h 38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5970771" h="3805330">
                <a:moveTo>
                  <a:pt x="349891" y="350930"/>
                </a:moveTo>
                <a:cubicBezTo>
                  <a:pt x="347774" y="372097"/>
                  <a:pt x="343541" y="393158"/>
                  <a:pt x="343541" y="414430"/>
                </a:cubicBezTo>
                <a:cubicBezTo>
                  <a:pt x="343541" y="1250310"/>
                  <a:pt x="361925" y="700226"/>
                  <a:pt x="2000891" y="706530"/>
                </a:cubicBezTo>
                <a:cubicBezTo>
                  <a:pt x="2015708" y="710763"/>
                  <a:pt x="2030195" y="716390"/>
                  <a:pt x="2045341" y="719230"/>
                </a:cubicBezTo>
                <a:cubicBezTo>
                  <a:pt x="2064180" y="722762"/>
                  <a:pt x="2083492" y="723047"/>
                  <a:pt x="2102491" y="725580"/>
                </a:cubicBezTo>
                <a:cubicBezTo>
                  <a:pt x="2115253" y="727282"/>
                  <a:pt x="2127795" y="730508"/>
                  <a:pt x="2140591" y="731930"/>
                </a:cubicBezTo>
                <a:cubicBezTo>
                  <a:pt x="2274137" y="746768"/>
                  <a:pt x="2169163" y="730342"/>
                  <a:pt x="2254891" y="744630"/>
                </a:cubicBezTo>
                <a:cubicBezTo>
                  <a:pt x="2337441" y="742513"/>
                  <a:pt x="2420303" y="745756"/>
                  <a:pt x="2502541" y="738280"/>
                </a:cubicBezTo>
                <a:cubicBezTo>
                  <a:pt x="2514832" y="737163"/>
                  <a:pt x="2522832" y="723814"/>
                  <a:pt x="2534291" y="719230"/>
                </a:cubicBezTo>
                <a:cubicBezTo>
                  <a:pt x="2547514" y="713941"/>
                  <a:pt x="2611084" y="707250"/>
                  <a:pt x="2616841" y="706530"/>
                </a:cubicBezTo>
                <a:cubicBezTo>
                  <a:pt x="2631658" y="700180"/>
                  <a:pt x="2645609" y="691214"/>
                  <a:pt x="2661291" y="687480"/>
                </a:cubicBezTo>
                <a:cubicBezTo>
                  <a:pt x="2690411" y="680547"/>
                  <a:pt x="2750191" y="674780"/>
                  <a:pt x="2750191" y="674780"/>
                </a:cubicBezTo>
                <a:cubicBezTo>
                  <a:pt x="2827951" y="641454"/>
                  <a:pt x="2762951" y="663765"/>
                  <a:pt x="2870841" y="649380"/>
                </a:cubicBezTo>
                <a:cubicBezTo>
                  <a:pt x="3124841" y="615513"/>
                  <a:pt x="2904708" y="640913"/>
                  <a:pt x="3023241" y="623980"/>
                </a:cubicBezTo>
                <a:cubicBezTo>
                  <a:pt x="3038058" y="621863"/>
                  <a:pt x="3052798" y="619119"/>
                  <a:pt x="3067691" y="617630"/>
                </a:cubicBezTo>
                <a:cubicBezTo>
                  <a:pt x="3095152" y="614884"/>
                  <a:pt x="3122724" y="613397"/>
                  <a:pt x="3150241" y="611280"/>
                </a:cubicBezTo>
                <a:cubicBezTo>
                  <a:pt x="3165058" y="607047"/>
                  <a:pt x="3179623" y="601809"/>
                  <a:pt x="3194691" y="598580"/>
                </a:cubicBezTo>
                <a:cubicBezTo>
                  <a:pt x="3209326" y="595444"/>
                  <a:pt x="3224357" y="594564"/>
                  <a:pt x="3239141" y="592230"/>
                </a:cubicBezTo>
                <a:cubicBezTo>
                  <a:pt x="3351401" y="574505"/>
                  <a:pt x="3277895" y="582934"/>
                  <a:pt x="3385191" y="573180"/>
                </a:cubicBezTo>
                <a:cubicBezTo>
                  <a:pt x="3405642" y="569090"/>
                  <a:pt x="3452423" y="560257"/>
                  <a:pt x="3467741" y="554130"/>
                </a:cubicBezTo>
                <a:cubicBezTo>
                  <a:pt x="3500491" y="541030"/>
                  <a:pt x="3506521" y="537365"/>
                  <a:pt x="3543941" y="528730"/>
                </a:cubicBezTo>
                <a:cubicBezTo>
                  <a:pt x="3556486" y="525835"/>
                  <a:pt x="3569341" y="524497"/>
                  <a:pt x="3582041" y="522380"/>
                </a:cubicBezTo>
                <a:cubicBezTo>
                  <a:pt x="3596858" y="516030"/>
                  <a:pt x="3611198" y="508428"/>
                  <a:pt x="3626491" y="503330"/>
                </a:cubicBezTo>
                <a:cubicBezTo>
                  <a:pt x="3643050" y="497810"/>
                  <a:pt x="3660426" y="495127"/>
                  <a:pt x="3677291" y="490630"/>
                </a:cubicBezTo>
                <a:cubicBezTo>
                  <a:pt x="3692180" y="486660"/>
                  <a:pt x="3707033" y="482526"/>
                  <a:pt x="3721741" y="477930"/>
                </a:cubicBezTo>
                <a:cubicBezTo>
                  <a:pt x="3740907" y="471940"/>
                  <a:pt x="3759410" y="463750"/>
                  <a:pt x="3778891" y="458880"/>
                </a:cubicBezTo>
                <a:cubicBezTo>
                  <a:pt x="3787358" y="456763"/>
                  <a:pt x="3795900" y="454928"/>
                  <a:pt x="3804291" y="452530"/>
                </a:cubicBezTo>
                <a:cubicBezTo>
                  <a:pt x="3810727" y="450691"/>
                  <a:pt x="3816847" y="447803"/>
                  <a:pt x="3823341" y="446180"/>
                </a:cubicBezTo>
                <a:cubicBezTo>
                  <a:pt x="3833812" y="443562"/>
                  <a:pt x="3844508" y="441947"/>
                  <a:pt x="3855091" y="439830"/>
                </a:cubicBezTo>
                <a:cubicBezTo>
                  <a:pt x="3863558" y="433480"/>
                  <a:pt x="3871302" y="426031"/>
                  <a:pt x="3880491" y="420780"/>
                </a:cubicBezTo>
                <a:cubicBezTo>
                  <a:pt x="3886303" y="417459"/>
                  <a:pt x="3893424" y="417148"/>
                  <a:pt x="3899541" y="414430"/>
                </a:cubicBezTo>
                <a:cubicBezTo>
                  <a:pt x="3912516" y="408663"/>
                  <a:pt x="3924458" y="400653"/>
                  <a:pt x="3937641" y="395380"/>
                </a:cubicBezTo>
                <a:cubicBezTo>
                  <a:pt x="3956285" y="387922"/>
                  <a:pt x="3976049" y="383538"/>
                  <a:pt x="3994791" y="376330"/>
                </a:cubicBezTo>
                <a:cubicBezTo>
                  <a:pt x="4022308" y="365747"/>
                  <a:pt x="4048739" y="351730"/>
                  <a:pt x="4077341" y="344580"/>
                </a:cubicBezTo>
                <a:lnTo>
                  <a:pt x="4153541" y="325530"/>
                </a:lnTo>
                <a:cubicBezTo>
                  <a:pt x="4178941" y="319180"/>
                  <a:pt x="4205226" y="315673"/>
                  <a:pt x="4229741" y="306480"/>
                </a:cubicBezTo>
                <a:cubicBezTo>
                  <a:pt x="4246674" y="300130"/>
                  <a:pt x="4263750" y="294147"/>
                  <a:pt x="4280541" y="287430"/>
                </a:cubicBezTo>
                <a:cubicBezTo>
                  <a:pt x="4295508" y="281443"/>
                  <a:pt x="4309491" y="272809"/>
                  <a:pt x="4324991" y="268380"/>
                </a:cubicBezTo>
                <a:cubicBezTo>
                  <a:pt x="4354585" y="259924"/>
                  <a:pt x="4368621" y="266168"/>
                  <a:pt x="4394841" y="255680"/>
                </a:cubicBezTo>
                <a:cubicBezTo>
                  <a:pt x="4466471" y="227028"/>
                  <a:pt x="4400869" y="243044"/>
                  <a:pt x="4464691" y="230280"/>
                </a:cubicBezTo>
                <a:cubicBezTo>
                  <a:pt x="4475274" y="223930"/>
                  <a:pt x="4486028" y="217856"/>
                  <a:pt x="4496441" y="211230"/>
                </a:cubicBezTo>
                <a:cubicBezTo>
                  <a:pt x="4509318" y="203035"/>
                  <a:pt x="4519865" y="190023"/>
                  <a:pt x="4534541" y="185830"/>
                </a:cubicBezTo>
                <a:lnTo>
                  <a:pt x="4578991" y="173130"/>
                </a:lnTo>
                <a:cubicBezTo>
                  <a:pt x="4587411" y="170834"/>
                  <a:pt x="4596189" y="169762"/>
                  <a:pt x="4604391" y="166780"/>
                </a:cubicBezTo>
                <a:cubicBezTo>
                  <a:pt x="4679230" y="139566"/>
                  <a:pt x="4618120" y="152850"/>
                  <a:pt x="4686941" y="141380"/>
                </a:cubicBezTo>
                <a:cubicBezTo>
                  <a:pt x="4697524" y="135030"/>
                  <a:pt x="4706982" y="126233"/>
                  <a:pt x="4718691" y="122330"/>
                </a:cubicBezTo>
                <a:cubicBezTo>
                  <a:pt x="4739169" y="115504"/>
                  <a:pt x="4782191" y="109630"/>
                  <a:pt x="4782191" y="109630"/>
                </a:cubicBezTo>
                <a:cubicBezTo>
                  <a:pt x="4797722" y="101865"/>
                  <a:pt x="4809823" y="94317"/>
                  <a:pt x="4826641" y="90580"/>
                </a:cubicBezTo>
                <a:cubicBezTo>
                  <a:pt x="4839210" y="87787"/>
                  <a:pt x="4852041" y="86347"/>
                  <a:pt x="4864741" y="84230"/>
                </a:cubicBezTo>
                <a:cubicBezTo>
                  <a:pt x="4913578" y="51672"/>
                  <a:pt x="4846882" y="92643"/>
                  <a:pt x="4915541" y="65180"/>
                </a:cubicBezTo>
                <a:cubicBezTo>
                  <a:pt x="4927000" y="60596"/>
                  <a:pt x="4935771" y="50561"/>
                  <a:pt x="4947291" y="46130"/>
                </a:cubicBezTo>
                <a:cubicBezTo>
                  <a:pt x="4987093" y="30821"/>
                  <a:pt x="5025819" y="30909"/>
                  <a:pt x="5067941" y="27080"/>
                </a:cubicBezTo>
                <a:cubicBezTo>
                  <a:pt x="5078524" y="22847"/>
                  <a:pt x="5088488" y="16481"/>
                  <a:pt x="5099691" y="14380"/>
                </a:cubicBezTo>
                <a:cubicBezTo>
                  <a:pt x="5176386" y="0"/>
                  <a:pt x="5321950" y="12793"/>
                  <a:pt x="5372741" y="14380"/>
                </a:cubicBezTo>
                <a:cubicBezTo>
                  <a:pt x="5409065" y="19569"/>
                  <a:pt x="5426871" y="20057"/>
                  <a:pt x="5461641" y="33430"/>
                </a:cubicBezTo>
                <a:cubicBezTo>
                  <a:pt x="5474894" y="38527"/>
                  <a:pt x="5485847" y="49555"/>
                  <a:pt x="5499741" y="52480"/>
                </a:cubicBezTo>
                <a:cubicBezTo>
                  <a:pt x="5526747" y="58165"/>
                  <a:pt x="5554774" y="56713"/>
                  <a:pt x="5582291" y="58830"/>
                </a:cubicBezTo>
                <a:cubicBezTo>
                  <a:pt x="5592874" y="60947"/>
                  <a:pt x="5603628" y="62340"/>
                  <a:pt x="5614041" y="65180"/>
                </a:cubicBezTo>
                <a:cubicBezTo>
                  <a:pt x="5626956" y="68702"/>
                  <a:pt x="5639154" y="74633"/>
                  <a:pt x="5652141" y="77880"/>
                </a:cubicBezTo>
                <a:cubicBezTo>
                  <a:pt x="5664632" y="81003"/>
                  <a:pt x="5677541" y="82113"/>
                  <a:pt x="5690241" y="84230"/>
                </a:cubicBezTo>
                <a:cubicBezTo>
                  <a:pt x="5709705" y="92016"/>
                  <a:pt x="5725477" y="95795"/>
                  <a:pt x="5741041" y="109630"/>
                </a:cubicBezTo>
                <a:cubicBezTo>
                  <a:pt x="5754465" y="121562"/>
                  <a:pt x="5762102" y="142050"/>
                  <a:pt x="5779141" y="147730"/>
                </a:cubicBezTo>
                <a:cubicBezTo>
                  <a:pt x="5806470" y="156840"/>
                  <a:pt x="5791697" y="152457"/>
                  <a:pt x="5823591" y="160430"/>
                </a:cubicBezTo>
                <a:cubicBezTo>
                  <a:pt x="5867325" y="189586"/>
                  <a:pt x="5814147" y="152335"/>
                  <a:pt x="5868041" y="198530"/>
                </a:cubicBezTo>
                <a:cubicBezTo>
                  <a:pt x="5888561" y="216118"/>
                  <a:pt x="5888757" y="205943"/>
                  <a:pt x="5906141" y="230280"/>
                </a:cubicBezTo>
                <a:cubicBezTo>
                  <a:pt x="5911643" y="237983"/>
                  <a:pt x="5915517" y="246817"/>
                  <a:pt x="5918841" y="255680"/>
                </a:cubicBezTo>
                <a:cubicBezTo>
                  <a:pt x="5924945" y="271956"/>
                  <a:pt x="5923865" y="284778"/>
                  <a:pt x="5931541" y="300130"/>
                </a:cubicBezTo>
                <a:cubicBezTo>
                  <a:pt x="5934954" y="306956"/>
                  <a:pt x="5940008" y="312830"/>
                  <a:pt x="5944241" y="319180"/>
                </a:cubicBezTo>
                <a:cubicBezTo>
                  <a:pt x="5970771" y="504893"/>
                  <a:pt x="5955456" y="381204"/>
                  <a:pt x="5944241" y="801780"/>
                </a:cubicBezTo>
                <a:cubicBezTo>
                  <a:pt x="5943249" y="838980"/>
                  <a:pt x="5934103" y="842331"/>
                  <a:pt x="5925191" y="877980"/>
                </a:cubicBezTo>
                <a:cubicBezTo>
                  <a:pt x="5910640" y="936184"/>
                  <a:pt x="5922173" y="914257"/>
                  <a:pt x="5899791" y="947830"/>
                </a:cubicBezTo>
                <a:cubicBezTo>
                  <a:pt x="5886575" y="1000693"/>
                  <a:pt x="5902667" y="948427"/>
                  <a:pt x="5880741" y="992280"/>
                </a:cubicBezTo>
                <a:cubicBezTo>
                  <a:pt x="5877748" y="998267"/>
                  <a:pt x="5877712" y="1005518"/>
                  <a:pt x="5874391" y="1011330"/>
                </a:cubicBezTo>
                <a:cubicBezTo>
                  <a:pt x="5869140" y="1020519"/>
                  <a:pt x="5861365" y="1028028"/>
                  <a:pt x="5855341" y="1036730"/>
                </a:cubicBezTo>
                <a:cubicBezTo>
                  <a:pt x="5842309" y="1055554"/>
                  <a:pt x="5833430" y="1077691"/>
                  <a:pt x="5817241" y="1093880"/>
                </a:cubicBezTo>
                <a:cubicBezTo>
                  <a:pt x="5808774" y="1102347"/>
                  <a:pt x="5799726" y="1110269"/>
                  <a:pt x="5791841" y="1119280"/>
                </a:cubicBezTo>
                <a:cubicBezTo>
                  <a:pt x="5784872" y="1127245"/>
                  <a:pt x="5778400" y="1135705"/>
                  <a:pt x="5772791" y="1144680"/>
                </a:cubicBezTo>
                <a:cubicBezTo>
                  <a:pt x="5760687" y="1164047"/>
                  <a:pt x="5762110" y="1172571"/>
                  <a:pt x="5747391" y="1189130"/>
                </a:cubicBezTo>
                <a:cubicBezTo>
                  <a:pt x="5672178" y="1273745"/>
                  <a:pt x="5741119" y="1193454"/>
                  <a:pt x="5683891" y="1246280"/>
                </a:cubicBezTo>
                <a:cubicBezTo>
                  <a:pt x="5664095" y="1264553"/>
                  <a:pt x="5647778" y="1286600"/>
                  <a:pt x="5626741" y="1303430"/>
                </a:cubicBezTo>
                <a:cubicBezTo>
                  <a:pt x="5603002" y="1322422"/>
                  <a:pt x="5583824" y="1339267"/>
                  <a:pt x="5556891" y="1354230"/>
                </a:cubicBezTo>
                <a:cubicBezTo>
                  <a:pt x="5551040" y="1357481"/>
                  <a:pt x="5544191" y="1358463"/>
                  <a:pt x="5537841" y="1360580"/>
                </a:cubicBezTo>
                <a:cubicBezTo>
                  <a:pt x="5500955" y="1409761"/>
                  <a:pt x="5540754" y="1368458"/>
                  <a:pt x="5487041" y="1392330"/>
                </a:cubicBezTo>
                <a:cubicBezTo>
                  <a:pt x="5477370" y="1396628"/>
                  <a:pt x="5470830" y="1406129"/>
                  <a:pt x="5461641" y="1411380"/>
                </a:cubicBezTo>
                <a:cubicBezTo>
                  <a:pt x="5455829" y="1414701"/>
                  <a:pt x="5448941" y="1415613"/>
                  <a:pt x="5442591" y="1417730"/>
                </a:cubicBezTo>
                <a:cubicBezTo>
                  <a:pt x="5423392" y="1432129"/>
                  <a:pt x="5384323" y="1462553"/>
                  <a:pt x="5366391" y="1468530"/>
                </a:cubicBezTo>
                <a:cubicBezTo>
                  <a:pt x="5345445" y="1475512"/>
                  <a:pt x="5338370" y="1477456"/>
                  <a:pt x="5315591" y="1487580"/>
                </a:cubicBezTo>
                <a:cubicBezTo>
                  <a:pt x="5306941" y="1491425"/>
                  <a:pt x="5299171" y="1497287"/>
                  <a:pt x="5290191" y="1500280"/>
                </a:cubicBezTo>
                <a:cubicBezTo>
                  <a:pt x="5273632" y="1505800"/>
                  <a:pt x="5239391" y="1512980"/>
                  <a:pt x="5239391" y="1512980"/>
                </a:cubicBezTo>
                <a:cubicBezTo>
                  <a:pt x="5218728" y="1528477"/>
                  <a:pt x="5212447" y="1535555"/>
                  <a:pt x="5188591" y="1544730"/>
                </a:cubicBezTo>
                <a:cubicBezTo>
                  <a:pt x="5167362" y="1552895"/>
                  <a:pt x="5123557" y="1564547"/>
                  <a:pt x="5099691" y="1576480"/>
                </a:cubicBezTo>
                <a:cubicBezTo>
                  <a:pt x="5092865" y="1579893"/>
                  <a:pt x="5087615" y="1586080"/>
                  <a:pt x="5080641" y="1589180"/>
                </a:cubicBezTo>
                <a:cubicBezTo>
                  <a:pt x="5068408" y="1594617"/>
                  <a:pt x="5054970" y="1596908"/>
                  <a:pt x="5042541" y="1601880"/>
                </a:cubicBezTo>
                <a:cubicBezTo>
                  <a:pt x="5033752" y="1605396"/>
                  <a:pt x="5025791" y="1610735"/>
                  <a:pt x="5017141" y="1614580"/>
                </a:cubicBezTo>
                <a:cubicBezTo>
                  <a:pt x="4986397" y="1628244"/>
                  <a:pt x="4989475" y="1626259"/>
                  <a:pt x="4959991" y="1633630"/>
                </a:cubicBezTo>
                <a:cubicBezTo>
                  <a:pt x="4868434" y="1688564"/>
                  <a:pt x="4991288" y="1620127"/>
                  <a:pt x="4890141" y="1659030"/>
                </a:cubicBezTo>
                <a:cubicBezTo>
                  <a:pt x="4874213" y="1665156"/>
                  <a:pt x="4860955" y="1676798"/>
                  <a:pt x="4845691" y="1684430"/>
                </a:cubicBezTo>
                <a:cubicBezTo>
                  <a:pt x="4835496" y="1689528"/>
                  <a:pt x="4824136" y="1692032"/>
                  <a:pt x="4813941" y="1697130"/>
                </a:cubicBezTo>
                <a:cubicBezTo>
                  <a:pt x="4807115" y="1700543"/>
                  <a:pt x="4801936" y="1706895"/>
                  <a:pt x="4794891" y="1709830"/>
                </a:cubicBezTo>
                <a:cubicBezTo>
                  <a:pt x="4722461" y="1740009"/>
                  <a:pt x="4758920" y="1717151"/>
                  <a:pt x="4705991" y="1741580"/>
                </a:cubicBezTo>
                <a:cubicBezTo>
                  <a:pt x="4636647" y="1773585"/>
                  <a:pt x="4678824" y="1762253"/>
                  <a:pt x="4623441" y="1773330"/>
                </a:cubicBezTo>
                <a:lnTo>
                  <a:pt x="4572641" y="1798730"/>
                </a:lnTo>
                <a:cubicBezTo>
                  <a:pt x="4541138" y="1814482"/>
                  <a:pt x="4534244" y="1819247"/>
                  <a:pt x="4502791" y="1830480"/>
                </a:cubicBezTo>
                <a:cubicBezTo>
                  <a:pt x="4483880" y="1837234"/>
                  <a:pt x="4463602" y="1840550"/>
                  <a:pt x="4445641" y="1849530"/>
                </a:cubicBezTo>
                <a:cubicBezTo>
                  <a:pt x="4437174" y="1853763"/>
                  <a:pt x="4428891" y="1858385"/>
                  <a:pt x="4420241" y="1862230"/>
                </a:cubicBezTo>
                <a:cubicBezTo>
                  <a:pt x="4409825" y="1866859"/>
                  <a:pt x="4398686" y="1869832"/>
                  <a:pt x="4388491" y="1874930"/>
                </a:cubicBezTo>
                <a:cubicBezTo>
                  <a:pt x="4381665" y="1878343"/>
                  <a:pt x="4376415" y="1884530"/>
                  <a:pt x="4369441" y="1887630"/>
                </a:cubicBezTo>
                <a:cubicBezTo>
                  <a:pt x="4357208" y="1893067"/>
                  <a:pt x="4344163" y="1896483"/>
                  <a:pt x="4331341" y="1900330"/>
                </a:cubicBezTo>
                <a:cubicBezTo>
                  <a:pt x="4313406" y="1905711"/>
                  <a:pt x="4292318" y="1909405"/>
                  <a:pt x="4274191" y="1913030"/>
                </a:cubicBezTo>
                <a:cubicBezTo>
                  <a:pt x="4225650" y="1937301"/>
                  <a:pt x="4273941" y="1916268"/>
                  <a:pt x="4210691" y="1932080"/>
                </a:cubicBezTo>
                <a:cubicBezTo>
                  <a:pt x="4149922" y="1947272"/>
                  <a:pt x="4170340" y="1957802"/>
                  <a:pt x="4083691" y="1970180"/>
                </a:cubicBezTo>
                <a:lnTo>
                  <a:pt x="4039241" y="1976530"/>
                </a:lnTo>
                <a:cubicBezTo>
                  <a:pt x="3908122" y="2032724"/>
                  <a:pt x="4085932" y="1961376"/>
                  <a:pt x="3943991" y="2001930"/>
                </a:cubicBezTo>
                <a:cubicBezTo>
                  <a:pt x="3930338" y="2005831"/>
                  <a:pt x="3919422" y="2016675"/>
                  <a:pt x="3905891" y="2020980"/>
                </a:cubicBezTo>
                <a:cubicBezTo>
                  <a:pt x="3767662" y="2064962"/>
                  <a:pt x="3848328" y="2035033"/>
                  <a:pt x="3759841" y="2052730"/>
                </a:cubicBezTo>
                <a:cubicBezTo>
                  <a:pt x="3742725" y="2056153"/>
                  <a:pt x="3726108" y="2061773"/>
                  <a:pt x="3709041" y="2065430"/>
                </a:cubicBezTo>
                <a:cubicBezTo>
                  <a:pt x="3696452" y="2068128"/>
                  <a:pt x="3683486" y="2068885"/>
                  <a:pt x="3670941" y="2071780"/>
                </a:cubicBezTo>
                <a:cubicBezTo>
                  <a:pt x="3655926" y="2075245"/>
                  <a:pt x="3641559" y="2081251"/>
                  <a:pt x="3626491" y="2084480"/>
                </a:cubicBezTo>
                <a:cubicBezTo>
                  <a:pt x="3589561" y="2092394"/>
                  <a:pt x="3523666" y="2095000"/>
                  <a:pt x="3493141" y="2097180"/>
                </a:cubicBezTo>
                <a:cubicBezTo>
                  <a:pt x="3421698" y="2111469"/>
                  <a:pt x="3509250" y="2095032"/>
                  <a:pt x="3397891" y="2109880"/>
                </a:cubicBezTo>
                <a:cubicBezTo>
                  <a:pt x="3387193" y="2111306"/>
                  <a:pt x="3376915" y="2115596"/>
                  <a:pt x="3366141" y="2116230"/>
                </a:cubicBezTo>
                <a:cubicBezTo>
                  <a:pt x="3304827" y="2119837"/>
                  <a:pt x="3243360" y="2120075"/>
                  <a:pt x="3181991" y="2122580"/>
                </a:cubicBezTo>
                <a:lnTo>
                  <a:pt x="3054991" y="2128930"/>
                </a:lnTo>
                <a:cubicBezTo>
                  <a:pt x="3042291" y="2131047"/>
                  <a:pt x="3029436" y="2132385"/>
                  <a:pt x="3016891" y="2135280"/>
                </a:cubicBezTo>
                <a:cubicBezTo>
                  <a:pt x="3001876" y="2138745"/>
                  <a:pt x="2987662" y="2145577"/>
                  <a:pt x="2972441" y="2147980"/>
                </a:cubicBezTo>
                <a:cubicBezTo>
                  <a:pt x="2947265" y="2151955"/>
                  <a:pt x="2921641" y="2152213"/>
                  <a:pt x="2896241" y="2154330"/>
                </a:cubicBezTo>
                <a:cubicBezTo>
                  <a:pt x="2842169" y="2167848"/>
                  <a:pt x="2903750" y="2153378"/>
                  <a:pt x="2826391" y="2167030"/>
                </a:cubicBezTo>
                <a:cubicBezTo>
                  <a:pt x="2805134" y="2170781"/>
                  <a:pt x="2784323" y="2177158"/>
                  <a:pt x="2762891" y="2179730"/>
                </a:cubicBezTo>
                <a:cubicBezTo>
                  <a:pt x="2731297" y="2183521"/>
                  <a:pt x="2699352" y="2183437"/>
                  <a:pt x="2667641" y="2186080"/>
                </a:cubicBezTo>
                <a:cubicBezTo>
                  <a:pt x="2648540" y="2187672"/>
                  <a:pt x="2629541" y="2190313"/>
                  <a:pt x="2610491" y="2192430"/>
                </a:cubicBezTo>
                <a:cubicBezTo>
                  <a:pt x="2599908" y="2196663"/>
                  <a:pt x="2589738" y="2202131"/>
                  <a:pt x="2578741" y="2205130"/>
                </a:cubicBezTo>
                <a:cubicBezTo>
                  <a:pt x="2566319" y="2208518"/>
                  <a:pt x="2553366" y="2209522"/>
                  <a:pt x="2540641" y="2211480"/>
                </a:cubicBezTo>
                <a:cubicBezTo>
                  <a:pt x="2488502" y="2219501"/>
                  <a:pt x="2492083" y="2218241"/>
                  <a:pt x="2432691" y="2224180"/>
                </a:cubicBezTo>
                <a:cubicBezTo>
                  <a:pt x="2376075" y="2246827"/>
                  <a:pt x="2424159" y="2230866"/>
                  <a:pt x="2343791" y="2243230"/>
                </a:cubicBezTo>
                <a:cubicBezTo>
                  <a:pt x="2335165" y="2244557"/>
                  <a:pt x="2327031" y="2248346"/>
                  <a:pt x="2318391" y="2249580"/>
                </a:cubicBezTo>
                <a:cubicBezTo>
                  <a:pt x="2297333" y="2252588"/>
                  <a:pt x="2276046" y="2253703"/>
                  <a:pt x="2254891" y="2255930"/>
                </a:cubicBezTo>
                <a:lnTo>
                  <a:pt x="2197741" y="2262280"/>
                </a:lnTo>
                <a:cubicBezTo>
                  <a:pt x="2182889" y="2264136"/>
                  <a:pt x="2168017" y="2265953"/>
                  <a:pt x="2153291" y="2268630"/>
                </a:cubicBezTo>
                <a:cubicBezTo>
                  <a:pt x="2144705" y="2270191"/>
                  <a:pt x="2136499" y="2273545"/>
                  <a:pt x="2127891" y="2274980"/>
                </a:cubicBezTo>
                <a:cubicBezTo>
                  <a:pt x="2111058" y="2277785"/>
                  <a:pt x="2093924" y="2278525"/>
                  <a:pt x="2077091" y="2281330"/>
                </a:cubicBezTo>
                <a:cubicBezTo>
                  <a:pt x="2039639" y="2287572"/>
                  <a:pt x="2011816" y="2295839"/>
                  <a:pt x="1975491" y="2300380"/>
                </a:cubicBezTo>
                <a:cubicBezTo>
                  <a:pt x="1954383" y="2303018"/>
                  <a:pt x="1933112" y="2304196"/>
                  <a:pt x="1911991" y="2306730"/>
                </a:cubicBezTo>
                <a:cubicBezTo>
                  <a:pt x="1880188" y="2310546"/>
                  <a:pt x="1848450" y="2314900"/>
                  <a:pt x="1816741" y="2319430"/>
                </a:cubicBezTo>
                <a:cubicBezTo>
                  <a:pt x="1803995" y="2321251"/>
                  <a:pt x="1791403" y="2324078"/>
                  <a:pt x="1778641" y="2325780"/>
                </a:cubicBezTo>
                <a:cubicBezTo>
                  <a:pt x="1759642" y="2328313"/>
                  <a:pt x="1740541" y="2330013"/>
                  <a:pt x="1721491" y="2332130"/>
                </a:cubicBezTo>
                <a:cubicBezTo>
                  <a:pt x="1701475" y="2337134"/>
                  <a:pt x="1695261" y="2337998"/>
                  <a:pt x="1677041" y="2344830"/>
                </a:cubicBezTo>
                <a:cubicBezTo>
                  <a:pt x="1666368" y="2348832"/>
                  <a:pt x="1656186" y="2354178"/>
                  <a:pt x="1645291" y="2357530"/>
                </a:cubicBezTo>
                <a:cubicBezTo>
                  <a:pt x="1628608" y="2362663"/>
                  <a:pt x="1611050" y="2364710"/>
                  <a:pt x="1594491" y="2370230"/>
                </a:cubicBezTo>
                <a:cubicBezTo>
                  <a:pt x="1565202" y="2379993"/>
                  <a:pt x="1582005" y="2375267"/>
                  <a:pt x="1543691" y="2382930"/>
                </a:cubicBezTo>
                <a:cubicBezTo>
                  <a:pt x="1537341" y="2389280"/>
                  <a:pt x="1532438" y="2397525"/>
                  <a:pt x="1524641" y="2401980"/>
                </a:cubicBezTo>
                <a:cubicBezTo>
                  <a:pt x="1516840" y="2406438"/>
                  <a:pt x="1463459" y="2414294"/>
                  <a:pt x="1461141" y="2414680"/>
                </a:cubicBezTo>
                <a:cubicBezTo>
                  <a:pt x="1450558" y="2418913"/>
                  <a:pt x="1439355" y="2421844"/>
                  <a:pt x="1429391" y="2427380"/>
                </a:cubicBezTo>
                <a:cubicBezTo>
                  <a:pt x="1420140" y="2432520"/>
                  <a:pt x="1412797" y="2440559"/>
                  <a:pt x="1403991" y="2446430"/>
                </a:cubicBezTo>
                <a:cubicBezTo>
                  <a:pt x="1393722" y="2453276"/>
                  <a:pt x="1383076" y="2459570"/>
                  <a:pt x="1372241" y="2465480"/>
                </a:cubicBezTo>
                <a:cubicBezTo>
                  <a:pt x="1359776" y="2472279"/>
                  <a:pt x="1346553" y="2477634"/>
                  <a:pt x="1334141" y="2484530"/>
                </a:cubicBezTo>
                <a:cubicBezTo>
                  <a:pt x="1297212" y="2505046"/>
                  <a:pt x="1333127" y="2491218"/>
                  <a:pt x="1296041" y="2503580"/>
                </a:cubicBezTo>
                <a:cubicBezTo>
                  <a:pt x="1234802" y="2549509"/>
                  <a:pt x="1309264" y="2490357"/>
                  <a:pt x="1245241" y="2554380"/>
                </a:cubicBezTo>
                <a:cubicBezTo>
                  <a:pt x="1239845" y="2559776"/>
                  <a:pt x="1232054" y="2562194"/>
                  <a:pt x="1226191" y="2567080"/>
                </a:cubicBezTo>
                <a:cubicBezTo>
                  <a:pt x="1219292" y="2572829"/>
                  <a:pt x="1214040" y="2580381"/>
                  <a:pt x="1207141" y="2586130"/>
                </a:cubicBezTo>
                <a:cubicBezTo>
                  <a:pt x="1201278" y="2591016"/>
                  <a:pt x="1193954" y="2593944"/>
                  <a:pt x="1188091" y="2598830"/>
                </a:cubicBezTo>
                <a:cubicBezTo>
                  <a:pt x="1183422" y="2602721"/>
                  <a:pt x="1159706" y="2630367"/>
                  <a:pt x="1149991" y="2630580"/>
                </a:cubicBezTo>
                <a:cubicBezTo>
                  <a:pt x="866418" y="2636790"/>
                  <a:pt x="582724" y="2634813"/>
                  <a:pt x="299091" y="2636930"/>
                </a:cubicBezTo>
                <a:cubicBezTo>
                  <a:pt x="284055" y="2638810"/>
                  <a:pt x="228502" y="2645052"/>
                  <a:pt x="210191" y="2649630"/>
                </a:cubicBezTo>
                <a:cubicBezTo>
                  <a:pt x="197204" y="2652877"/>
                  <a:pt x="185078" y="2659083"/>
                  <a:pt x="172091" y="2662330"/>
                </a:cubicBezTo>
                <a:cubicBezTo>
                  <a:pt x="72296" y="2687279"/>
                  <a:pt x="182466" y="2653923"/>
                  <a:pt x="108591" y="2675030"/>
                </a:cubicBezTo>
                <a:cubicBezTo>
                  <a:pt x="102155" y="2676869"/>
                  <a:pt x="95528" y="2678387"/>
                  <a:pt x="89541" y="2681380"/>
                </a:cubicBezTo>
                <a:cubicBezTo>
                  <a:pt x="82715" y="2684793"/>
                  <a:pt x="77117" y="2690294"/>
                  <a:pt x="70491" y="2694080"/>
                </a:cubicBezTo>
                <a:cubicBezTo>
                  <a:pt x="62272" y="2698776"/>
                  <a:pt x="53558" y="2702547"/>
                  <a:pt x="45091" y="2706780"/>
                </a:cubicBezTo>
                <a:cubicBezTo>
                  <a:pt x="44185" y="2707988"/>
                  <a:pt x="15526" y="2745222"/>
                  <a:pt x="13341" y="2751230"/>
                </a:cubicBezTo>
                <a:cubicBezTo>
                  <a:pt x="7376" y="2767634"/>
                  <a:pt x="641" y="2802030"/>
                  <a:pt x="641" y="2802030"/>
                </a:cubicBezTo>
                <a:cubicBezTo>
                  <a:pt x="2758" y="2835897"/>
                  <a:pt x="0" y="2870425"/>
                  <a:pt x="6991" y="2903630"/>
                </a:cubicBezTo>
                <a:cubicBezTo>
                  <a:pt x="8841" y="2912418"/>
                  <a:pt x="19223" y="2916836"/>
                  <a:pt x="26041" y="2922680"/>
                </a:cubicBezTo>
                <a:cubicBezTo>
                  <a:pt x="34076" y="2929568"/>
                  <a:pt x="42252" y="2936479"/>
                  <a:pt x="51441" y="2941730"/>
                </a:cubicBezTo>
                <a:cubicBezTo>
                  <a:pt x="57253" y="2945051"/>
                  <a:pt x="64224" y="2945730"/>
                  <a:pt x="70491" y="2948080"/>
                </a:cubicBezTo>
                <a:cubicBezTo>
                  <a:pt x="81164" y="2952082"/>
                  <a:pt x="91864" y="2956063"/>
                  <a:pt x="102241" y="2960780"/>
                </a:cubicBezTo>
                <a:cubicBezTo>
                  <a:pt x="115167" y="2966656"/>
                  <a:pt x="126871" y="2975340"/>
                  <a:pt x="140341" y="2979830"/>
                </a:cubicBezTo>
                <a:cubicBezTo>
                  <a:pt x="196478" y="2998542"/>
                  <a:pt x="210393" y="2997446"/>
                  <a:pt x="260991" y="3005230"/>
                </a:cubicBezTo>
                <a:cubicBezTo>
                  <a:pt x="273716" y="3007188"/>
                  <a:pt x="286280" y="3010299"/>
                  <a:pt x="299091" y="3011580"/>
                </a:cubicBezTo>
                <a:cubicBezTo>
                  <a:pt x="526066" y="3034278"/>
                  <a:pt x="288977" y="3005553"/>
                  <a:pt x="438791" y="3024280"/>
                </a:cubicBezTo>
                <a:cubicBezTo>
                  <a:pt x="436674" y="3056030"/>
                  <a:pt x="433278" y="3087721"/>
                  <a:pt x="432441" y="3119530"/>
                </a:cubicBezTo>
                <a:cubicBezTo>
                  <a:pt x="424460" y="3422795"/>
                  <a:pt x="426091" y="3519155"/>
                  <a:pt x="426091" y="3805330"/>
                </a:cubicBez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6708888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*throw (</a:t>
            </a:r>
            <a:r>
              <a:rPr lang="ko-KR" altLang="en-US" dirty="0" smtClean="0"/>
              <a:t>예외강제발생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특정상황에서 예외를 발생시켜 업무처리를 </a:t>
            </a:r>
            <a:r>
              <a:rPr lang="ko-KR" altLang="en-US" sz="1600" dirty="0" smtClean="0"/>
              <a:t>해야 할 </a:t>
            </a:r>
            <a:r>
              <a:rPr lang="ko-KR" altLang="en-US" sz="1600" dirty="0" smtClean="0"/>
              <a:t>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try~catch</a:t>
            </a:r>
            <a:r>
              <a:rPr lang="en-US" altLang="ko-KR" sz="1600" dirty="0" smtClean="0"/>
              <a:t>, throws</a:t>
            </a:r>
            <a:r>
              <a:rPr lang="ko-KR" altLang="en-US" sz="1600" dirty="0" smtClean="0"/>
              <a:t>와 함께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사용자 정의 예외처리 클래스와 주로 함께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throw new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예외처리클래스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 smtClean="0"/>
              <a:t>*</a:t>
            </a:r>
            <a:r>
              <a:rPr lang="ko-KR" altLang="en-US" sz="1600" b="1" dirty="0" smtClean="0"/>
              <a:t>사용자정의예외처리 클래스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개발자가 구현하는 업무에 맞는 예외처리클래스를 직접 생성하는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상속으로 구현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Compile Exception, </a:t>
            </a:r>
            <a:r>
              <a:rPr lang="en-US" altLang="ko-KR" sz="1600" dirty="0" err="1" smtClean="0"/>
              <a:t>RuntimeException</a:t>
            </a:r>
            <a:r>
              <a:rPr lang="ko-KR" altLang="en-US" sz="1600" dirty="0" smtClean="0"/>
              <a:t>으로 만들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*Compile Exception</a:t>
            </a:r>
            <a:endParaRPr lang="en-US" altLang="ko-KR" sz="1600" dirty="0"/>
          </a:p>
          <a:p>
            <a:r>
              <a:rPr lang="en-US" altLang="ko-KR" sz="1600" dirty="0" smtClean="0"/>
              <a:t> -exception</a:t>
            </a:r>
            <a:r>
              <a:rPr lang="ko-KR" altLang="en-US" sz="1600" dirty="0" smtClean="0"/>
              <a:t>을 상속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429132"/>
            <a:ext cx="1340045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연결선 6"/>
          <p:cNvCxnSpPr/>
          <p:nvPr/>
        </p:nvCxnSpPr>
        <p:spPr>
          <a:xfrm rot="5400000">
            <a:off x="1857356" y="5143512"/>
            <a:ext cx="30003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00430" y="3786190"/>
            <a:ext cx="2773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*Runtime Exception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RuntimeException</a:t>
            </a:r>
            <a:r>
              <a:rPr lang="ko-KR" altLang="en-US" sz="1600" dirty="0" smtClean="0"/>
              <a:t>을 상속</a:t>
            </a:r>
            <a:endParaRPr lang="ko-KR" alt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4429132"/>
            <a:ext cx="1857388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오른쪽 중괄호 8"/>
          <p:cNvSpPr/>
          <p:nvPr/>
        </p:nvSpPr>
        <p:spPr>
          <a:xfrm>
            <a:off x="1785918" y="5857892"/>
            <a:ext cx="71438" cy="285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/>
          <p:cNvSpPr/>
          <p:nvPr/>
        </p:nvSpPr>
        <p:spPr>
          <a:xfrm>
            <a:off x="3857620" y="5857892"/>
            <a:ext cx="45719" cy="2857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endCxn id="10" idx="1"/>
          </p:cNvCxnSpPr>
          <p:nvPr/>
        </p:nvCxnSpPr>
        <p:spPr>
          <a:xfrm>
            <a:off x="1928794" y="6000768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6200000" flipH="1">
            <a:off x="2500298" y="5786454"/>
            <a:ext cx="35719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71670" y="4786322"/>
            <a:ext cx="20425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생성자에서</a:t>
            </a:r>
            <a:r>
              <a:rPr lang="ko-KR" altLang="en-US" sz="1400" dirty="0" smtClean="0"/>
              <a:t> 예외발생시</a:t>
            </a:r>
            <a:endParaRPr lang="en-US" altLang="ko-KR" sz="1400" dirty="0" smtClean="0"/>
          </a:p>
          <a:p>
            <a:r>
              <a:rPr lang="ko-KR" altLang="en-US" sz="1400" dirty="0" smtClean="0"/>
              <a:t>출력할 메시지를</a:t>
            </a:r>
            <a:endParaRPr lang="en-US" altLang="ko-KR" sz="1400" dirty="0" smtClean="0"/>
          </a:p>
          <a:p>
            <a:r>
              <a:rPr lang="ko-KR" altLang="en-US" sz="1400" dirty="0" smtClean="0"/>
              <a:t>부모클래스의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생성자로</a:t>
            </a:r>
            <a:r>
              <a:rPr lang="ko-KR" altLang="en-US" sz="1400" dirty="0" smtClean="0"/>
              <a:t> 전달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508787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숙제</a:t>
            </a:r>
            <a:endParaRPr lang="en-US" altLang="ko-KR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입력받은</a:t>
            </a:r>
            <a:r>
              <a:rPr lang="ko-KR" altLang="en-US" sz="1600" dirty="0" smtClean="0"/>
              <a:t> 단을 사용하여 구구단을 출력하는 일을 하는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작성합니다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구구단</a:t>
            </a:r>
            <a:r>
              <a:rPr lang="ko-KR" altLang="en-US" sz="1600" dirty="0"/>
              <a:t>을</a:t>
            </a:r>
            <a:r>
              <a:rPr lang="ko-KR" altLang="en-US" sz="1600" dirty="0" smtClean="0"/>
              <a:t> 출력하는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호출하여 사용하는 </a:t>
            </a:r>
            <a:r>
              <a:rPr lang="en-US" altLang="ko-KR" sz="1600" dirty="0" smtClean="0"/>
              <a:t>method </a:t>
            </a:r>
            <a:r>
              <a:rPr lang="ko-KR" altLang="en-US" sz="1600" dirty="0" smtClean="0"/>
              <a:t>를 작성합니다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유효성 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구구단은 </a:t>
            </a:r>
            <a:r>
              <a:rPr lang="en-US" altLang="ko-KR" sz="1600" dirty="0" smtClean="0"/>
              <a:t>2~9</a:t>
            </a:r>
            <a:r>
              <a:rPr lang="ko-KR" altLang="en-US" sz="1600" dirty="0" smtClean="0"/>
              <a:t>단 </a:t>
            </a:r>
            <a:r>
              <a:rPr lang="ko-KR" altLang="en-US" sz="1600" dirty="0" err="1" smtClean="0"/>
              <a:t>까지이며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입력된 단이 해당범위가 아닐 때에는 예외를 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발생시켜 처리합니다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구구단예외는 </a:t>
            </a:r>
            <a:r>
              <a:rPr lang="en-US" altLang="ko-KR" sz="1600" dirty="0" smtClean="0"/>
              <a:t>java</a:t>
            </a:r>
            <a:r>
              <a:rPr lang="ko-KR" altLang="en-US" sz="1600" dirty="0" smtClean="0"/>
              <a:t>에서 제공되지 않으니 사용자 정의 예외처리 클래스로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작성해 보세요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951</Words>
  <Application>Microsoft Office PowerPoint</Application>
  <PresentationFormat>화면 슬라이드 쇼(4:3)</PresentationFormat>
  <Paragraphs>227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73</cp:revision>
  <dcterms:created xsi:type="dcterms:W3CDTF">2023-07-17T00:30:21Z</dcterms:created>
  <dcterms:modified xsi:type="dcterms:W3CDTF">2023-07-18T01:05:13Z</dcterms:modified>
</cp:coreProperties>
</file>