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9" autoAdjust="0"/>
    <p:restoredTop sz="94660"/>
  </p:normalViewPr>
  <p:slideViewPr>
    <p:cSldViewPr>
      <p:cViewPr varScale="1">
        <p:scale>
          <a:sx n="109" d="100"/>
          <a:sy n="109" d="100"/>
        </p:scale>
        <p:origin x="-20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F4A8-89C8-4929-AD8D-B11D897CB707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1C4D-F32E-4268-868C-8AB4AD5975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F4A8-89C8-4929-AD8D-B11D897CB707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1C4D-F32E-4268-868C-8AB4AD5975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F4A8-89C8-4929-AD8D-B11D897CB707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1C4D-F32E-4268-868C-8AB4AD5975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F4A8-89C8-4929-AD8D-B11D897CB707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1C4D-F32E-4268-868C-8AB4AD5975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F4A8-89C8-4929-AD8D-B11D897CB707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1C4D-F32E-4268-868C-8AB4AD5975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F4A8-89C8-4929-AD8D-B11D897CB707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1C4D-F32E-4268-868C-8AB4AD5975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F4A8-89C8-4929-AD8D-B11D897CB707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1C4D-F32E-4268-868C-8AB4AD5975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F4A8-89C8-4929-AD8D-B11D897CB707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1C4D-F32E-4268-868C-8AB4AD5975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F4A8-89C8-4929-AD8D-B11D897CB707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1C4D-F32E-4268-868C-8AB4AD5975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F4A8-89C8-4929-AD8D-B11D897CB707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1C4D-F32E-4268-868C-8AB4AD5975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F4A8-89C8-4929-AD8D-B11D897CB707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1C4D-F32E-4268-868C-8AB4AD5975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3F4A8-89C8-4929-AD8D-B11D897CB707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51C4D-F32E-4268-868C-8AB4AD5975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42852"/>
            <a:ext cx="7120347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*IO Stream</a:t>
            </a:r>
          </a:p>
          <a:p>
            <a:r>
              <a:rPr lang="en-US" altLang="ko-KR" sz="1600" dirty="0" smtClean="0"/>
              <a:t> - JVM</a:t>
            </a:r>
            <a:r>
              <a:rPr lang="ko-KR" altLang="en-US" sz="1600" dirty="0" smtClean="0"/>
              <a:t>에서 입력과 출력을 할 수 있는 클래스들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단방향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Stream ( </a:t>
            </a:r>
            <a:r>
              <a:rPr lang="ko-KR" altLang="en-US" sz="1600" dirty="0" smtClean="0"/>
              <a:t>읽기는 읽기만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쓰기는 쓰기만 가능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- 8bit stream(byte</a:t>
            </a:r>
            <a:r>
              <a:rPr lang="ko-KR" altLang="en-US" sz="1600" dirty="0" smtClean="0"/>
              <a:t>기반 </a:t>
            </a:r>
            <a:r>
              <a:rPr lang="ko-KR" altLang="en-US" sz="1600" dirty="0" err="1" smtClean="0"/>
              <a:t>스트림</a:t>
            </a:r>
            <a:r>
              <a:rPr lang="en-US" altLang="ko-KR" sz="1600" dirty="0" smtClean="0"/>
              <a:t>), 16bit stream(</a:t>
            </a:r>
            <a:r>
              <a:rPr lang="ko-KR" altLang="en-US" sz="1600" dirty="0" smtClean="0"/>
              <a:t>문자열기반 </a:t>
            </a:r>
            <a:r>
              <a:rPr lang="ko-KR" altLang="en-US" sz="1600" dirty="0" err="1" smtClean="0"/>
              <a:t>스트림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제공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java.io</a:t>
            </a:r>
            <a:r>
              <a:rPr lang="ko-KR" altLang="en-US" sz="1600" dirty="0" smtClean="0"/>
              <a:t>패키지에서 </a:t>
            </a:r>
            <a:r>
              <a:rPr lang="en-US" altLang="ko-KR" sz="1600" dirty="0" smtClean="0"/>
              <a:t>stream </a:t>
            </a:r>
            <a:r>
              <a:rPr lang="ko-KR" altLang="en-US" sz="1600" dirty="0" smtClean="0"/>
              <a:t>관련클래스를 제공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*</a:t>
            </a:r>
            <a:r>
              <a:rPr lang="ko-KR" altLang="en-US" sz="1600" dirty="0" smtClean="0"/>
              <a:t>컴퓨터 데이터의 흐름도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 flipH="1" flipV="1">
            <a:off x="1714480" y="1285860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472" y="1357298"/>
            <a:ext cx="3353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모든 종류의 데이터를 읽을 수 있다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파일복사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16200000" flipV="1">
            <a:off x="4500562" y="1214422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69864" y="1357298"/>
            <a:ext cx="3562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문자열 데이터만 읽을 수 있다</a:t>
            </a:r>
            <a:r>
              <a:rPr lang="en-US" altLang="ko-KR" sz="1200" dirty="0" smtClean="0"/>
              <a:t>. (</a:t>
            </a:r>
            <a:r>
              <a:rPr lang="ko-KR" altLang="en-US" sz="1200" dirty="0" err="1" smtClean="0"/>
              <a:t>독자포멧이</a:t>
            </a:r>
            <a:r>
              <a:rPr lang="ko-KR" altLang="en-US" sz="1200" dirty="0" smtClean="0"/>
              <a:t> 없는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2571736" y="3071810"/>
            <a:ext cx="2357454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00298" y="276403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JVM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2928926" y="3357562"/>
            <a:ext cx="1571636" cy="92869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03500" y="3080563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instance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00034" y="262115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입력의 근원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98903" y="2621157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출력의 목적지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85720" y="2928934"/>
            <a:ext cx="1869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시스템입력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키보드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214686"/>
            <a:ext cx="642942" cy="23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원통 18"/>
          <p:cNvSpPr/>
          <p:nvPr/>
        </p:nvSpPr>
        <p:spPr>
          <a:xfrm rot="16619226">
            <a:off x="1821637" y="2678901"/>
            <a:ext cx="142876" cy="15001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85720" y="3549851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2.HDD ( File )</a:t>
            </a:r>
            <a:endParaRPr lang="ko-KR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786190"/>
            <a:ext cx="343754" cy="419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원통 21"/>
          <p:cNvSpPr/>
          <p:nvPr/>
        </p:nvSpPr>
        <p:spPr>
          <a:xfrm rot="16200000">
            <a:off x="1821637" y="3250405"/>
            <a:ext cx="142876" cy="15001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85720" y="4192793"/>
            <a:ext cx="101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3.Network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(Socket)</a:t>
            </a:r>
            <a:endParaRPr lang="ko-KR" altLang="en-US" sz="1400" dirty="0"/>
          </a:p>
        </p:txBody>
      </p:sp>
      <p:sp>
        <p:nvSpPr>
          <p:cNvPr id="24" name="원통 23"/>
          <p:cNvSpPr/>
          <p:nvPr/>
        </p:nvSpPr>
        <p:spPr>
          <a:xfrm rot="15827262">
            <a:off x="1821330" y="3749171"/>
            <a:ext cx="142876" cy="13637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923925" y="3287944"/>
            <a:ext cx="2005013" cy="298721"/>
          </a:xfrm>
          <a:custGeom>
            <a:avLst/>
            <a:gdLst>
              <a:gd name="connsiteX0" fmla="*/ 0 w 2005013"/>
              <a:gd name="connsiteY0" fmla="*/ 36281 h 298721"/>
              <a:gd name="connsiteX1" fmla="*/ 109538 w 2005013"/>
              <a:gd name="connsiteY1" fmla="*/ 26756 h 298721"/>
              <a:gd name="connsiteX2" fmla="*/ 166688 w 2005013"/>
              <a:gd name="connsiteY2" fmla="*/ 36281 h 298721"/>
              <a:gd name="connsiteX3" fmla="*/ 180975 w 2005013"/>
              <a:gd name="connsiteY3" fmla="*/ 41044 h 298721"/>
              <a:gd name="connsiteX4" fmla="*/ 204788 w 2005013"/>
              <a:gd name="connsiteY4" fmla="*/ 45806 h 298721"/>
              <a:gd name="connsiteX5" fmla="*/ 233363 w 2005013"/>
              <a:gd name="connsiteY5" fmla="*/ 55331 h 298721"/>
              <a:gd name="connsiteX6" fmla="*/ 328613 w 2005013"/>
              <a:gd name="connsiteY6" fmla="*/ 79144 h 298721"/>
              <a:gd name="connsiteX7" fmla="*/ 466725 w 2005013"/>
              <a:gd name="connsiteY7" fmla="*/ 93431 h 298721"/>
              <a:gd name="connsiteX8" fmla="*/ 519113 w 2005013"/>
              <a:gd name="connsiteY8" fmla="*/ 98194 h 298721"/>
              <a:gd name="connsiteX9" fmla="*/ 623888 w 2005013"/>
              <a:gd name="connsiteY9" fmla="*/ 117244 h 298721"/>
              <a:gd name="connsiteX10" fmla="*/ 681038 w 2005013"/>
              <a:gd name="connsiteY10" fmla="*/ 126769 h 298721"/>
              <a:gd name="connsiteX11" fmla="*/ 757238 w 2005013"/>
              <a:gd name="connsiteY11" fmla="*/ 136294 h 298721"/>
              <a:gd name="connsiteX12" fmla="*/ 909638 w 2005013"/>
              <a:gd name="connsiteY12" fmla="*/ 145819 h 298721"/>
              <a:gd name="connsiteX13" fmla="*/ 1000125 w 2005013"/>
              <a:gd name="connsiteY13" fmla="*/ 160106 h 298721"/>
              <a:gd name="connsiteX14" fmla="*/ 1019175 w 2005013"/>
              <a:gd name="connsiteY14" fmla="*/ 164869 h 298721"/>
              <a:gd name="connsiteX15" fmla="*/ 1057275 w 2005013"/>
              <a:gd name="connsiteY15" fmla="*/ 169631 h 298721"/>
              <a:gd name="connsiteX16" fmla="*/ 1147763 w 2005013"/>
              <a:gd name="connsiteY16" fmla="*/ 183919 h 298721"/>
              <a:gd name="connsiteX17" fmla="*/ 1162050 w 2005013"/>
              <a:gd name="connsiteY17" fmla="*/ 188681 h 298721"/>
              <a:gd name="connsiteX18" fmla="*/ 1223963 w 2005013"/>
              <a:gd name="connsiteY18" fmla="*/ 193444 h 298721"/>
              <a:gd name="connsiteX19" fmla="*/ 1300163 w 2005013"/>
              <a:gd name="connsiteY19" fmla="*/ 202969 h 298721"/>
              <a:gd name="connsiteX20" fmla="*/ 1323975 w 2005013"/>
              <a:gd name="connsiteY20" fmla="*/ 207731 h 298721"/>
              <a:gd name="connsiteX21" fmla="*/ 1362075 w 2005013"/>
              <a:gd name="connsiteY21" fmla="*/ 217256 h 298721"/>
              <a:gd name="connsiteX22" fmla="*/ 1471613 w 2005013"/>
              <a:gd name="connsiteY22" fmla="*/ 222019 h 298721"/>
              <a:gd name="connsiteX23" fmla="*/ 1495425 w 2005013"/>
              <a:gd name="connsiteY23" fmla="*/ 226781 h 298721"/>
              <a:gd name="connsiteX24" fmla="*/ 1557338 w 2005013"/>
              <a:gd name="connsiteY24" fmla="*/ 241069 h 298721"/>
              <a:gd name="connsiteX25" fmla="*/ 1619250 w 2005013"/>
              <a:gd name="connsiteY25" fmla="*/ 245831 h 298721"/>
              <a:gd name="connsiteX26" fmla="*/ 1671638 w 2005013"/>
              <a:gd name="connsiteY26" fmla="*/ 255356 h 298721"/>
              <a:gd name="connsiteX27" fmla="*/ 1785938 w 2005013"/>
              <a:gd name="connsiteY27" fmla="*/ 260119 h 298721"/>
              <a:gd name="connsiteX28" fmla="*/ 1814513 w 2005013"/>
              <a:gd name="connsiteY28" fmla="*/ 264881 h 298721"/>
              <a:gd name="connsiteX29" fmla="*/ 1862138 w 2005013"/>
              <a:gd name="connsiteY29" fmla="*/ 274406 h 298721"/>
              <a:gd name="connsiteX30" fmla="*/ 1909763 w 2005013"/>
              <a:gd name="connsiteY30" fmla="*/ 279169 h 298721"/>
              <a:gd name="connsiteX31" fmla="*/ 1938338 w 2005013"/>
              <a:gd name="connsiteY31" fmla="*/ 283931 h 298721"/>
              <a:gd name="connsiteX32" fmla="*/ 1971675 w 2005013"/>
              <a:gd name="connsiteY32" fmla="*/ 288694 h 298721"/>
              <a:gd name="connsiteX33" fmla="*/ 2005013 w 2005013"/>
              <a:gd name="connsiteY33" fmla="*/ 298219 h 29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05013" h="298721">
                <a:moveTo>
                  <a:pt x="0" y="36281"/>
                </a:moveTo>
                <a:cubicBezTo>
                  <a:pt x="36283" y="0"/>
                  <a:pt x="9848" y="19371"/>
                  <a:pt x="109538" y="26756"/>
                </a:cubicBezTo>
                <a:cubicBezTo>
                  <a:pt x="120987" y="27604"/>
                  <a:pt x="153431" y="32967"/>
                  <a:pt x="166688" y="36281"/>
                </a:cubicBezTo>
                <a:cubicBezTo>
                  <a:pt x="171558" y="37499"/>
                  <a:pt x="176105" y="39826"/>
                  <a:pt x="180975" y="41044"/>
                </a:cubicBezTo>
                <a:cubicBezTo>
                  <a:pt x="188828" y="43007"/>
                  <a:pt x="196978" y="43676"/>
                  <a:pt x="204788" y="45806"/>
                </a:cubicBezTo>
                <a:cubicBezTo>
                  <a:pt x="214474" y="48448"/>
                  <a:pt x="233363" y="55331"/>
                  <a:pt x="233363" y="55331"/>
                </a:cubicBezTo>
                <a:cubicBezTo>
                  <a:pt x="270651" y="80191"/>
                  <a:pt x="241059" y="63225"/>
                  <a:pt x="328613" y="79144"/>
                </a:cubicBezTo>
                <a:cubicBezTo>
                  <a:pt x="402145" y="92513"/>
                  <a:pt x="286594" y="77991"/>
                  <a:pt x="466725" y="93431"/>
                </a:cubicBezTo>
                <a:lnTo>
                  <a:pt x="519113" y="98194"/>
                </a:lnTo>
                <a:cubicBezTo>
                  <a:pt x="581612" y="119026"/>
                  <a:pt x="546959" y="111326"/>
                  <a:pt x="623888" y="117244"/>
                </a:cubicBezTo>
                <a:cubicBezTo>
                  <a:pt x="665800" y="125626"/>
                  <a:pt x="629851" y="118894"/>
                  <a:pt x="681038" y="126769"/>
                </a:cubicBezTo>
                <a:cubicBezTo>
                  <a:pt x="717938" y="132446"/>
                  <a:pt x="712252" y="133392"/>
                  <a:pt x="757238" y="136294"/>
                </a:cubicBezTo>
                <a:cubicBezTo>
                  <a:pt x="866140" y="143320"/>
                  <a:pt x="828544" y="137283"/>
                  <a:pt x="909638" y="145819"/>
                </a:cubicBezTo>
                <a:cubicBezTo>
                  <a:pt x="944756" y="149516"/>
                  <a:pt x="963703" y="152821"/>
                  <a:pt x="1000125" y="160106"/>
                </a:cubicBezTo>
                <a:cubicBezTo>
                  <a:pt x="1006543" y="161390"/>
                  <a:pt x="1012719" y="163793"/>
                  <a:pt x="1019175" y="164869"/>
                </a:cubicBezTo>
                <a:cubicBezTo>
                  <a:pt x="1031800" y="166973"/>
                  <a:pt x="1044575" y="168044"/>
                  <a:pt x="1057275" y="169631"/>
                </a:cubicBezTo>
                <a:cubicBezTo>
                  <a:pt x="1136064" y="189328"/>
                  <a:pt x="1050622" y="170042"/>
                  <a:pt x="1147763" y="183919"/>
                </a:cubicBezTo>
                <a:cubicBezTo>
                  <a:pt x="1152732" y="184629"/>
                  <a:pt x="1157069" y="188058"/>
                  <a:pt x="1162050" y="188681"/>
                </a:cubicBezTo>
                <a:cubicBezTo>
                  <a:pt x="1182589" y="191248"/>
                  <a:pt x="1203325" y="191856"/>
                  <a:pt x="1223963" y="193444"/>
                </a:cubicBezTo>
                <a:cubicBezTo>
                  <a:pt x="1267211" y="204255"/>
                  <a:pt x="1219983" y="193536"/>
                  <a:pt x="1300163" y="202969"/>
                </a:cubicBezTo>
                <a:cubicBezTo>
                  <a:pt x="1308202" y="203915"/>
                  <a:pt x="1316088" y="205911"/>
                  <a:pt x="1323975" y="207731"/>
                </a:cubicBezTo>
                <a:cubicBezTo>
                  <a:pt x="1336731" y="210675"/>
                  <a:pt x="1348996" y="216687"/>
                  <a:pt x="1362075" y="217256"/>
                </a:cubicBezTo>
                <a:lnTo>
                  <a:pt x="1471613" y="222019"/>
                </a:lnTo>
                <a:cubicBezTo>
                  <a:pt x="1479550" y="223606"/>
                  <a:pt x="1487572" y="224818"/>
                  <a:pt x="1495425" y="226781"/>
                </a:cubicBezTo>
                <a:cubicBezTo>
                  <a:pt x="1536258" y="236989"/>
                  <a:pt x="1468715" y="229510"/>
                  <a:pt x="1557338" y="241069"/>
                </a:cubicBezTo>
                <a:cubicBezTo>
                  <a:pt x="1577862" y="243746"/>
                  <a:pt x="1598613" y="244244"/>
                  <a:pt x="1619250" y="245831"/>
                </a:cubicBezTo>
                <a:cubicBezTo>
                  <a:pt x="1629553" y="247892"/>
                  <a:pt x="1662490" y="254746"/>
                  <a:pt x="1671638" y="255356"/>
                </a:cubicBezTo>
                <a:cubicBezTo>
                  <a:pt x="1709687" y="257893"/>
                  <a:pt x="1747838" y="258531"/>
                  <a:pt x="1785938" y="260119"/>
                </a:cubicBezTo>
                <a:cubicBezTo>
                  <a:pt x="1795463" y="261706"/>
                  <a:pt x="1805022" y="263102"/>
                  <a:pt x="1814513" y="264881"/>
                </a:cubicBezTo>
                <a:cubicBezTo>
                  <a:pt x="1830425" y="267864"/>
                  <a:pt x="1846128" y="272004"/>
                  <a:pt x="1862138" y="274406"/>
                </a:cubicBezTo>
                <a:cubicBezTo>
                  <a:pt x="1877916" y="276773"/>
                  <a:pt x="1893932" y="277190"/>
                  <a:pt x="1909763" y="279169"/>
                </a:cubicBezTo>
                <a:cubicBezTo>
                  <a:pt x="1919345" y="280367"/>
                  <a:pt x="1928794" y="282463"/>
                  <a:pt x="1938338" y="283931"/>
                </a:cubicBezTo>
                <a:cubicBezTo>
                  <a:pt x="1949433" y="285638"/>
                  <a:pt x="1960563" y="287106"/>
                  <a:pt x="1971675" y="288694"/>
                </a:cubicBezTo>
                <a:cubicBezTo>
                  <a:pt x="2001756" y="298721"/>
                  <a:pt x="1990210" y="298219"/>
                  <a:pt x="2005013" y="298219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942975" y="4000500"/>
            <a:ext cx="2005013" cy="14288"/>
          </a:xfrm>
          <a:custGeom>
            <a:avLst/>
            <a:gdLst>
              <a:gd name="connsiteX0" fmla="*/ 0 w 2005013"/>
              <a:gd name="connsiteY0" fmla="*/ 4763 h 14288"/>
              <a:gd name="connsiteX1" fmla="*/ 214313 w 2005013"/>
              <a:gd name="connsiteY1" fmla="*/ 14288 h 14288"/>
              <a:gd name="connsiteX2" fmla="*/ 371475 w 2005013"/>
              <a:gd name="connsiteY2" fmla="*/ 9525 h 14288"/>
              <a:gd name="connsiteX3" fmla="*/ 400050 w 2005013"/>
              <a:gd name="connsiteY3" fmla="*/ 4763 h 14288"/>
              <a:gd name="connsiteX4" fmla="*/ 423863 w 2005013"/>
              <a:gd name="connsiteY4" fmla="*/ 0 h 14288"/>
              <a:gd name="connsiteX5" fmla="*/ 2005013 w 2005013"/>
              <a:gd name="connsiteY5" fmla="*/ 0 h 14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5013" h="14288">
                <a:moveTo>
                  <a:pt x="0" y="4763"/>
                </a:moveTo>
                <a:lnTo>
                  <a:pt x="214313" y="14288"/>
                </a:lnTo>
                <a:cubicBezTo>
                  <a:pt x="266724" y="14288"/>
                  <a:pt x="319088" y="11113"/>
                  <a:pt x="371475" y="9525"/>
                </a:cubicBezTo>
                <a:lnTo>
                  <a:pt x="400050" y="4763"/>
                </a:lnTo>
                <a:cubicBezTo>
                  <a:pt x="408014" y="3315"/>
                  <a:pt x="415768" y="24"/>
                  <a:pt x="423863" y="0"/>
                </a:cubicBezTo>
                <a:lnTo>
                  <a:pt x="2005013" y="0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1033463" y="4262438"/>
            <a:ext cx="1909762" cy="280987"/>
          </a:xfrm>
          <a:custGeom>
            <a:avLst/>
            <a:gdLst>
              <a:gd name="connsiteX0" fmla="*/ 0 w 1909762"/>
              <a:gd name="connsiteY0" fmla="*/ 280987 h 280987"/>
              <a:gd name="connsiteX1" fmla="*/ 57150 w 1909762"/>
              <a:gd name="connsiteY1" fmla="*/ 271462 h 280987"/>
              <a:gd name="connsiteX2" fmla="*/ 109537 w 1909762"/>
              <a:gd name="connsiteY2" fmla="*/ 257175 h 280987"/>
              <a:gd name="connsiteX3" fmla="*/ 123825 w 1909762"/>
              <a:gd name="connsiteY3" fmla="*/ 252412 h 280987"/>
              <a:gd name="connsiteX4" fmla="*/ 176212 w 1909762"/>
              <a:gd name="connsiteY4" fmla="*/ 247650 h 280987"/>
              <a:gd name="connsiteX5" fmla="*/ 566737 w 1909762"/>
              <a:gd name="connsiteY5" fmla="*/ 238125 h 280987"/>
              <a:gd name="connsiteX6" fmla="*/ 695325 w 1909762"/>
              <a:gd name="connsiteY6" fmla="*/ 233362 h 280987"/>
              <a:gd name="connsiteX7" fmla="*/ 738187 w 1909762"/>
              <a:gd name="connsiteY7" fmla="*/ 228600 h 280987"/>
              <a:gd name="connsiteX8" fmla="*/ 828675 w 1909762"/>
              <a:gd name="connsiteY8" fmla="*/ 223837 h 280987"/>
              <a:gd name="connsiteX9" fmla="*/ 847725 w 1909762"/>
              <a:gd name="connsiteY9" fmla="*/ 219075 h 280987"/>
              <a:gd name="connsiteX10" fmla="*/ 876300 w 1909762"/>
              <a:gd name="connsiteY10" fmla="*/ 214312 h 280987"/>
              <a:gd name="connsiteX11" fmla="*/ 909637 w 1909762"/>
              <a:gd name="connsiteY11" fmla="*/ 204787 h 280987"/>
              <a:gd name="connsiteX12" fmla="*/ 1009650 w 1909762"/>
              <a:gd name="connsiteY12" fmla="*/ 195262 h 280987"/>
              <a:gd name="connsiteX13" fmla="*/ 1066800 w 1909762"/>
              <a:gd name="connsiteY13" fmla="*/ 185737 h 280987"/>
              <a:gd name="connsiteX14" fmla="*/ 1109662 w 1909762"/>
              <a:gd name="connsiteY14" fmla="*/ 180975 h 280987"/>
              <a:gd name="connsiteX15" fmla="*/ 1195387 w 1909762"/>
              <a:gd name="connsiteY15" fmla="*/ 171450 h 280987"/>
              <a:gd name="connsiteX16" fmla="*/ 1262062 w 1909762"/>
              <a:gd name="connsiteY16" fmla="*/ 161925 h 280987"/>
              <a:gd name="connsiteX17" fmla="*/ 1314450 w 1909762"/>
              <a:gd name="connsiteY17" fmla="*/ 152400 h 280987"/>
              <a:gd name="connsiteX18" fmla="*/ 1347787 w 1909762"/>
              <a:gd name="connsiteY18" fmla="*/ 147637 h 280987"/>
              <a:gd name="connsiteX19" fmla="*/ 1366837 w 1909762"/>
              <a:gd name="connsiteY19" fmla="*/ 142875 h 280987"/>
              <a:gd name="connsiteX20" fmla="*/ 1428750 w 1909762"/>
              <a:gd name="connsiteY20" fmla="*/ 138112 h 280987"/>
              <a:gd name="connsiteX21" fmla="*/ 1443037 w 1909762"/>
              <a:gd name="connsiteY21" fmla="*/ 133350 h 280987"/>
              <a:gd name="connsiteX22" fmla="*/ 1466850 w 1909762"/>
              <a:gd name="connsiteY22" fmla="*/ 128587 h 280987"/>
              <a:gd name="connsiteX23" fmla="*/ 1547812 w 1909762"/>
              <a:gd name="connsiteY23" fmla="*/ 119062 h 280987"/>
              <a:gd name="connsiteX24" fmla="*/ 1604962 w 1909762"/>
              <a:gd name="connsiteY24" fmla="*/ 109537 h 280987"/>
              <a:gd name="connsiteX25" fmla="*/ 1619250 w 1909762"/>
              <a:gd name="connsiteY25" fmla="*/ 104775 h 280987"/>
              <a:gd name="connsiteX26" fmla="*/ 1638300 w 1909762"/>
              <a:gd name="connsiteY26" fmla="*/ 100012 h 280987"/>
              <a:gd name="connsiteX27" fmla="*/ 1652587 w 1909762"/>
              <a:gd name="connsiteY27" fmla="*/ 95250 h 280987"/>
              <a:gd name="connsiteX28" fmla="*/ 1681162 w 1909762"/>
              <a:gd name="connsiteY28" fmla="*/ 90487 h 280987"/>
              <a:gd name="connsiteX29" fmla="*/ 1695450 w 1909762"/>
              <a:gd name="connsiteY29" fmla="*/ 80962 h 280987"/>
              <a:gd name="connsiteX30" fmla="*/ 1709737 w 1909762"/>
              <a:gd name="connsiteY30" fmla="*/ 76200 h 280987"/>
              <a:gd name="connsiteX31" fmla="*/ 1762125 w 1909762"/>
              <a:gd name="connsiteY31" fmla="*/ 61912 h 280987"/>
              <a:gd name="connsiteX32" fmla="*/ 1781175 w 1909762"/>
              <a:gd name="connsiteY32" fmla="*/ 52387 h 280987"/>
              <a:gd name="connsiteX33" fmla="*/ 1809750 w 1909762"/>
              <a:gd name="connsiteY33" fmla="*/ 42862 h 280987"/>
              <a:gd name="connsiteX34" fmla="*/ 1847850 w 1909762"/>
              <a:gd name="connsiteY34" fmla="*/ 19050 h 280987"/>
              <a:gd name="connsiteX35" fmla="*/ 1885950 w 1909762"/>
              <a:gd name="connsiteY35" fmla="*/ 9525 h 280987"/>
              <a:gd name="connsiteX36" fmla="*/ 1909762 w 1909762"/>
              <a:gd name="connsiteY36" fmla="*/ 0 h 280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09762" h="280987">
                <a:moveTo>
                  <a:pt x="0" y="280987"/>
                </a:moveTo>
                <a:cubicBezTo>
                  <a:pt x="27023" y="277609"/>
                  <a:pt x="34670" y="278206"/>
                  <a:pt x="57150" y="271462"/>
                </a:cubicBezTo>
                <a:cubicBezTo>
                  <a:pt x="159314" y="240812"/>
                  <a:pt x="22743" y="278874"/>
                  <a:pt x="109537" y="257175"/>
                </a:cubicBezTo>
                <a:cubicBezTo>
                  <a:pt x="114407" y="255957"/>
                  <a:pt x="118855" y="253122"/>
                  <a:pt x="123825" y="252412"/>
                </a:cubicBezTo>
                <a:cubicBezTo>
                  <a:pt x="141183" y="249932"/>
                  <a:pt x="158687" y="248215"/>
                  <a:pt x="176212" y="247650"/>
                </a:cubicBezTo>
                <a:lnTo>
                  <a:pt x="566737" y="238125"/>
                </a:lnTo>
                <a:lnTo>
                  <a:pt x="695325" y="233362"/>
                </a:lnTo>
                <a:cubicBezTo>
                  <a:pt x="709612" y="231775"/>
                  <a:pt x="723848" y="229624"/>
                  <a:pt x="738187" y="228600"/>
                </a:cubicBezTo>
                <a:cubicBezTo>
                  <a:pt x="768315" y="226448"/>
                  <a:pt x="798584" y="226454"/>
                  <a:pt x="828675" y="223837"/>
                </a:cubicBezTo>
                <a:cubicBezTo>
                  <a:pt x="835196" y="223270"/>
                  <a:pt x="841307" y="220359"/>
                  <a:pt x="847725" y="219075"/>
                </a:cubicBezTo>
                <a:cubicBezTo>
                  <a:pt x="857194" y="217181"/>
                  <a:pt x="866874" y="216407"/>
                  <a:pt x="876300" y="214312"/>
                </a:cubicBezTo>
                <a:cubicBezTo>
                  <a:pt x="896625" y="209795"/>
                  <a:pt x="885941" y="207749"/>
                  <a:pt x="909637" y="204787"/>
                </a:cubicBezTo>
                <a:cubicBezTo>
                  <a:pt x="1001706" y="193278"/>
                  <a:pt x="932302" y="206312"/>
                  <a:pt x="1009650" y="195262"/>
                </a:cubicBezTo>
                <a:cubicBezTo>
                  <a:pt x="1028769" y="192531"/>
                  <a:pt x="1047681" y="188468"/>
                  <a:pt x="1066800" y="185737"/>
                </a:cubicBezTo>
                <a:cubicBezTo>
                  <a:pt x="1081031" y="183704"/>
                  <a:pt x="1095398" y="182758"/>
                  <a:pt x="1109662" y="180975"/>
                </a:cubicBezTo>
                <a:cubicBezTo>
                  <a:pt x="1186926" y="171317"/>
                  <a:pt x="1090322" y="181000"/>
                  <a:pt x="1195387" y="171450"/>
                </a:cubicBezTo>
                <a:cubicBezTo>
                  <a:pt x="1228347" y="160463"/>
                  <a:pt x="1197559" y="169514"/>
                  <a:pt x="1262062" y="161925"/>
                </a:cubicBezTo>
                <a:cubicBezTo>
                  <a:pt x="1289027" y="158753"/>
                  <a:pt x="1289211" y="156606"/>
                  <a:pt x="1314450" y="152400"/>
                </a:cubicBezTo>
                <a:cubicBezTo>
                  <a:pt x="1325522" y="150555"/>
                  <a:pt x="1336743" y="149645"/>
                  <a:pt x="1347787" y="147637"/>
                </a:cubicBezTo>
                <a:cubicBezTo>
                  <a:pt x="1354227" y="146466"/>
                  <a:pt x="1360336" y="143640"/>
                  <a:pt x="1366837" y="142875"/>
                </a:cubicBezTo>
                <a:cubicBezTo>
                  <a:pt x="1387394" y="140457"/>
                  <a:pt x="1408112" y="139700"/>
                  <a:pt x="1428750" y="138112"/>
                </a:cubicBezTo>
                <a:cubicBezTo>
                  <a:pt x="1433512" y="136525"/>
                  <a:pt x="1438167" y="134568"/>
                  <a:pt x="1443037" y="133350"/>
                </a:cubicBezTo>
                <a:cubicBezTo>
                  <a:pt x="1450890" y="131387"/>
                  <a:pt x="1458865" y="129918"/>
                  <a:pt x="1466850" y="128587"/>
                </a:cubicBezTo>
                <a:cubicBezTo>
                  <a:pt x="1498422" y="123325"/>
                  <a:pt x="1513974" y="122446"/>
                  <a:pt x="1547812" y="119062"/>
                </a:cubicBezTo>
                <a:cubicBezTo>
                  <a:pt x="1581308" y="107898"/>
                  <a:pt x="1541159" y="120171"/>
                  <a:pt x="1604962" y="109537"/>
                </a:cubicBezTo>
                <a:cubicBezTo>
                  <a:pt x="1609914" y="108712"/>
                  <a:pt x="1614423" y="106154"/>
                  <a:pt x="1619250" y="104775"/>
                </a:cubicBezTo>
                <a:cubicBezTo>
                  <a:pt x="1625544" y="102977"/>
                  <a:pt x="1632006" y="101810"/>
                  <a:pt x="1638300" y="100012"/>
                </a:cubicBezTo>
                <a:cubicBezTo>
                  <a:pt x="1643127" y="98633"/>
                  <a:pt x="1647687" y="96339"/>
                  <a:pt x="1652587" y="95250"/>
                </a:cubicBezTo>
                <a:cubicBezTo>
                  <a:pt x="1662013" y="93155"/>
                  <a:pt x="1671637" y="92075"/>
                  <a:pt x="1681162" y="90487"/>
                </a:cubicBezTo>
                <a:cubicBezTo>
                  <a:pt x="1685925" y="87312"/>
                  <a:pt x="1690330" y="83522"/>
                  <a:pt x="1695450" y="80962"/>
                </a:cubicBezTo>
                <a:cubicBezTo>
                  <a:pt x="1699940" y="78717"/>
                  <a:pt x="1704894" y="77521"/>
                  <a:pt x="1709737" y="76200"/>
                </a:cubicBezTo>
                <a:cubicBezTo>
                  <a:pt x="1716424" y="74376"/>
                  <a:pt x="1749333" y="67395"/>
                  <a:pt x="1762125" y="61912"/>
                </a:cubicBezTo>
                <a:cubicBezTo>
                  <a:pt x="1768650" y="59115"/>
                  <a:pt x="1774583" y="55024"/>
                  <a:pt x="1781175" y="52387"/>
                </a:cubicBezTo>
                <a:cubicBezTo>
                  <a:pt x="1790497" y="48658"/>
                  <a:pt x="1809750" y="42862"/>
                  <a:pt x="1809750" y="42862"/>
                </a:cubicBezTo>
                <a:cubicBezTo>
                  <a:pt x="1827984" y="29187"/>
                  <a:pt x="1827511" y="27767"/>
                  <a:pt x="1847850" y="19050"/>
                </a:cubicBezTo>
                <a:cubicBezTo>
                  <a:pt x="1863097" y="12515"/>
                  <a:pt x="1868049" y="14000"/>
                  <a:pt x="1885950" y="9525"/>
                </a:cubicBezTo>
                <a:cubicBezTo>
                  <a:pt x="1897715" y="6584"/>
                  <a:pt x="1899911" y="4925"/>
                  <a:pt x="1909762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1496039" y="3243214"/>
            <a:ext cx="789961" cy="1592199"/>
          </a:xfrm>
          <a:custGeom>
            <a:avLst/>
            <a:gdLst>
              <a:gd name="connsiteX0" fmla="*/ 361336 w 789961"/>
              <a:gd name="connsiteY0" fmla="*/ 1562149 h 1592199"/>
              <a:gd name="connsiteX1" fmla="*/ 351811 w 789961"/>
              <a:gd name="connsiteY1" fmla="*/ 1547861 h 1592199"/>
              <a:gd name="connsiteX2" fmla="*/ 337524 w 789961"/>
              <a:gd name="connsiteY2" fmla="*/ 1533574 h 1592199"/>
              <a:gd name="connsiteX3" fmla="*/ 308949 w 789961"/>
              <a:gd name="connsiteY3" fmla="*/ 1490711 h 1592199"/>
              <a:gd name="connsiteX4" fmla="*/ 294661 w 789961"/>
              <a:gd name="connsiteY4" fmla="*/ 1447849 h 1592199"/>
              <a:gd name="connsiteX5" fmla="*/ 280374 w 789961"/>
              <a:gd name="connsiteY5" fmla="*/ 1419274 h 1592199"/>
              <a:gd name="connsiteX6" fmla="*/ 256561 w 789961"/>
              <a:gd name="connsiteY6" fmla="*/ 1371649 h 1592199"/>
              <a:gd name="connsiteX7" fmla="*/ 232749 w 789961"/>
              <a:gd name="connsiteY7" fmla="*/ 1314499 h 1592199"/>
              <a:gd name="connsiteX8" fmla="*/ 218461 w 789961"/>
              <a:gd name="connsiteY8" fmla="*/ 1276399 h 1592199"/>
              <a:gd name="connsiteX9" fmla="*/ 204174 w 789961"/>
              <a:gd name="connsiteY9" fmla="*/ 1262111 h 1592199"/>
              <a:gd name="connsiteX10" fmla="*/ 189886 w 789961"/>
              <a:gd name="connsiteY10" fmla="*/ 1238299 h 1592199"/>
              <a:gd name="connsiteX11" fmla="*/ 166074 w 789961"/>
              <a:gd name="connsiteY11" fmla="*/ 1176386 h 1592199"/>
              <a:gd name="connsiteX12" fmla="*/ 151786 w 789961"/>
              <a:gd name="connsiteY12" fmla="*/ 1147811 h 1592199"/>
              <a:gd name="connsiteX13" fmla="*/ 142261 w 789961"/>
              <a:gd name="connsiteY13" fmla="*/ 1114474 h 1592199"/>
              <a:gd name="connsiteX14" fmla="*/ 123211 w 789961"/>
              <a:gd name="connsiteY14" fmla="*/ 1071611 h 1592199"/>
              <a:gd name="connsiteX15" fmla="*/ 104161 w 789961"/>
              <a:gd name="connsiteY15" fmla="*/ 1000174 h 1592199"/>
              <a:gd name="connsiteX16" fmla="*/ 94636 w 789961"/>
              <a:gd name="connsiteY16" fmla="*/ 966836 h 1592199"/>
              <a:gd name="connsiteX17" fmla="*/ 75586 w 789961"/>
              <a:gd name="connsiteY17" fmla="*/ 933499 h 1592199"/>
              <a:gd name="connsiteX18" fmla="*/ 70824 w 789961"/>
              <a:gd name="connsiteY18" fmla="*/ 871586 h 1592199"/>
              <a:gd name="connsiteX19" fmla="*/ 56536 w 789961"/>
              <a:gd name="connsiteY19" fmla="*/ 843011 h 1592199"/>
              <a:gd name="connsiteX20" fmla="*/ 51774 w 789961"/>
              <a:gd name="connsiteY20" fmla="*/ 790624 h 1592199"/>
              <a:gd name="connsiteX21" fmla="*/ 47011 w 789961"/>
              <a:gd name="connsiteY21" fmla="*/ 771574 h 1592199"/>
              <a:gd name="connsiteX22" fmla="*/ 42249 w 789961"/>
              <a:gd name="connsiteY22" fmla="*/ 700136 h 1592199"/>
              <a:gd name="connsiteX23" fmla="*/ 32724 w 789961"/>
              <a:gd name="connsiteY23" fmla="*/ 671561 h 1592199"/>
              <a:gd name="connsiteX24" fmla="*/ 27961 w 789961"/>
              <a:gd name="connsiteY24" fmla="*/ 647749 h 1592199"/>
              <a:gd name="connsiteX25" fmla="*/ 23199 w 789961"/>
              <a:gd name="connsiteY25" fmla="*/ 604886 h 1592199"/>
              <a:gd name="connsiteX26" fmla="*/ 18436 w 789961"/>
              <a:gd name="connsiteY26" fmla="*/ 547736 h 1592199"/>
              <a:gd name="connsiteX27" fmla="*/ 8911 w 789961"/>
              <a:gd name="connsiteY27" fmla="*/ 514399 h 1592199"/>
              <a:gd name="connsiteX28" fmla="*/ 8911 w 789961"/>
              <a:gd name="connsiteY28" fmla="*/ 319136 h 1592199"/>
              <a:gd name="connsiteX29" fmla="*/ 13674 w 789961"/>
              <a:gd name="connsiteY29" fmla="*/ 290561 h 1592199"/>
              <a:gd name="connsiteX30" fmla="*/ 27961 w 789961"/>
              <a:gd name="connsiteY30" fmla="*/ 261986 h 1592199"/>
              <a:gd name="connsiteX31" fmla="*/ 32724 w 789961"/>
              <a:gd name="connsiteY31" fmla="*/ 247699 h 1592199"/>
              <a:gd name="connsiteX32" fmla="*/ 47011 w 789961"/>
              <a:gd name="connsiteY32" fmla="*/ 223886 h 1592199"/>
              <a:gd name="connsiteX33" fmla="*/ 51774 w 789961"/>
              <a:gd name="connsiteY33" fmla="*/ 209599 h 1592199"/>
              <a:gd name="connsiteX34" fmla="*/ 80349 w 789961"/>
              <a:gd name="connsiteY34" fmla="*/ 166736 h 1592199"/>
              <a:gd name="connsiteX35" fmla="*/ 85111 w 789961"/>
              <a:gd name="connsiteY35" fmla="*/ 152449 h 1592199"/>
              <a:gd name="connsiteX36" fmla="*/ 108924 w 789961"/>
              <a:gd name="connsiteY36" fmla="*/ 123874 h 1592199"/>
              <a:gd name="connsiteX37" fmla="*/ 132736 w 789961"/>
              <a:gd name="connsiteY37" fmla="*/ 90536 h 1592199"/>
              <a:gd name="connsiteX38" fmla="*/ 142261 w 789961"/>
              <a:gd name="connsiteY38" fmla="*/ 76249 h 1592199"/>
              <a:gd name="connsiteX39" fmla="*/ 156549 w 789961"/>
              <a:gd name="connsiteY39" fmla="*/ 71486 h 1592199"/>
              <a:gd name="connsiteX40" fmla="*/ 170836 w 789961"/>
              <a:gd name="connsiteY40" fmla="*/ 52436 h 1592199"/>
              <a:gd name="connsiteX41" fmla="*/ 204174 w 789961"/>
              <a:gd name="connsiteY41" fmla="*/ 23861 h 1592199"/>
              <a:gd name="connsiteX42" fmla="*/ 247036 w 789961"/>
              <a:gd name="connsiteY42" fmla="*/ 49 h 1592199"/>
              <a:gd name="connsiteX43" fmla="*/ 356574 w 789961"/>
              <a:gd name="connsiteY43" fmla="*/ 14336 h 1592199"/>
              <a:gd name="connsiteX44" fmla="*/ 399436 w 789961"/>
              <a:gd name="connsiteY44" fmla="*/ 38149 h 1592199"/>
              <a:gd name="connsiteX45" fmla="*/ 451824 w 789961"/>
              <a:gd name="connsiteY45" fmla="*/ 57199 h 1592199"/>
              <a:gd name="connsiteX46" fmla="*/ 485161 w 789961"/>
              <a:gd name="connsiteY46" fmla="*/ 76249 h 1592199"/>
              <a:gd name="connsiteX47" fmla="*/ 499449 w 789961"/>
              <a:gd name="connsiteY47" fmla="*/ 81011 h 1592199"/>
              <a:gd name="connsiteX48" fmla="*/ 518499 w 789961"/>
              <a:gd name="connsiteY48" fmla="*/ 100061 h 1592199"/>
              <a:gd name="connsiteX49" fmla="*/ 547074 w 789961"/>
              <a:gd name="connsiteY49" fmla="*/ 123874 h 1592199"/>
              <a:gd name="connsiteX50" fmla="*/ 551836 w 789961"/>
              <a:gd name="connsiteY50" fmla="*/ 138161 h 1592199"/>
              <a:gd name="connsiteX51" fmla="*/ 608986 w 789961"/>
              <a:gd name="connsiteY51" fmla="*/ 190549 h 1592199"/>
              <a:gd name="connsiteX52" fmla="*/ 642324 w 789961"/>
              <a:gd name="connsiteY52" fmla="*/ 233411 h 1592199"/>
              <a:gd name="connsiteX53" fmla="*/ 661374 w 789961"/>
              <a:gd name="connsiteY53" fmla="*/ 266749 h 1592199"/>
              <a:gd name="connsiteX54" fmla="*/ 666136 w 789961"/>
              <a:gd name="connsiteY54" fmla="*/ 281036 h 1592199"/>
              <a:gd name="connsiteX55" fmla="*/ 675661 w 789961"/>
              <a:gd name="connsiteY55" fmla="*/ 304849 h 1592199"/>
              <a:gd name="connsiteX56" fmla="*/ 680424 w 789961"/>
              <a:gd name="connsiteY56" fmla="*/ 319136 h 1592199"/>
              <a:gd name="connsiteX57" fmla="*/ 689949 w 789961"/>
              <a:gd name="connsiteY57" fmla="*/ 333424 h 1592199"/>
              <a:gd name="connsiteX58" fmla="*/ 694711 w 789961"/>
              <a:gd name="connsiteY58" fmla="*/ 347711 h 1592199"/>
              <a:gd name="connsiteX59" fmla="*/ 713761 w 789961"/>
              <a:gd name="connsiteY59" fmla="*/ 381049 h 1592199"/>
              <a:gd name="connsiteX60" fmla="*/ 718524 w 789961"/>
              <a:gd name="connsiteY60" fmla="*/ 409624 h 1592199"/>
              <a:gd name="connsiteX61" fmla="*/ 728049 w 789961"/>
              <a:gd name="connsiteY61" fmla="*/ 438199 h 1592199"/>
              <a:gd name="connsiteX62" fmla="*/ 732811 w 789961"/>
              <a:gd name="connsiteY62" fmla="*/ 466774 h 1592199"/>
              <a:gd name="connsiteX63" fmla="*/ 742336 w 789961"/>
              <a:gd name="connsiteY63" fmla="*/ 490586 h 1592199"/>
              <a:gd name="connsiteX64" fmla="*/ 756624 w 789961"/>
              <a:gd name="connsiteY64" fmla="*/ 533449 h 1592199"/>
              <a:gd name="connsiteX65" fmla="*/ 761386 w 789961"/>
              <a:gd name="connsiteY65" fmla="*/ 571549 h 1592199"/>
              <a:gd name="connsiteX66" fmla="*/ 775674 w 789961"/>
              <a:gd name="connsiteY66" fmla="*/ 623936 h 1592199"/>
              <a:gd name="connsiteX67" fmla="*/ 780436 w 789961"/>
              <a:gd name="connsiteY67" fmla="*/ 666799 h 1592199"/>
              <a:gd name="connsiteX68" fmla="*/ 785199 w 789961"/>
              <a:gd name="connsiteY68" fmla="*/ 704899 h 1592199"/>
              <a:gd name="connsiteX69" fmla="*/ 789961 w 789961"/>
              <a:gd name="connsiteY69" fmla="*/ 790624 h 1592199"/>
              <a:gd name="connsiteX70" fmla="*/ 780436 w 789961"/>
              <a:gd name="connsiteY70" fmla="*/ 1152574 h 1592199"/>
              <a:gd name="connsiteX71" fmla="*/ 770911 w 789961"/>
              <a:gd name="connsiteY71" fmla="*/ 1209724 h 1592199"/>
              <a:gd name="connsiteX72" fmla="*/ 766149 w 789961"/>
              <a:gd name="connsiteY72" fmla="*/ 1224011 h 1592199"/>
              <a:gd name="connsiteX73" fmla="*/ 756624 w 789961"/>
              <a:gd name="connsiteY73" fmla="*/ 1247824 h 1592199"/>
              <a:gd name="connsiteX74" fmla="*/ 737574 w 789961"/>
              <a:gd name="connsiteY74" fmla="*/ 1319261 h 1592199"/>
              <a:gd name="connsiteX75" fmla="*/ 718524 w 789961"/>
              <a:gd name="connsiteY75" fmla="*/ 1347836 h 1592199"/>
              <a:gd name="connsiteX76" fmla="*/ 694711 w 789961"/>
              <a:gd name="connsiteY76" fmla="*/ 1385936 h 1592199"/>
              <a:gd name="connsiteX77" fmla="*/ 670899 w 789961"/>
              <a:gd name="connsiteY77" fmla="*/ 1419274 h 1592199"/>
              <a:gd name="connsiteX78" fmla="*/ 637561 w 789961"/>
              <a:gd name="connsiteY78" fmla="*/ 1452611 h 1592199"/>
              <a:gd name="connsiteX79" fmla="*/ 628036 w 789961"/>
              <a:gd name="connsiteY79" fmla="*/ 1466899 h 1592199"/>
              <a:gd name="connsiteX80" fmla="*/ 599461 w 789961"/>
              <a:gd name="connsiteY80" fmla="*/ 1481186 h 1592199"/>
              <a:gd name="connsiteX81" fmla="*/ 561361 w 789961"/>
              <a:gd name="connsiteY81" fmla="*/ 1504999 h 1592199"/>
              <a:gd name="connsiteX82" fmla="*/ 518499 w 789961"/>
              <a:gd name="connsiteY82" fmla="*/ 1528811 h 1592199"/>
              <a:gd name="connsiteX83" fmla="*/ 504211 w 789961"/>
              <a:gd name="connsiteY83" fmla="*/ 1533574 h 1592199"/>
              <a:gd name="connsiteX84" fmla="*/ 480399 w 789961"/>
              <a:gd name="connsiteY84" fmla="*/ 1543099 h 1592199"/>
              <a:gd name="connsiteX85" fmla="*/ 451824 w 789961"/>
              <a:gd name="connsiteY85" fmla="*/ 1552624 h 1592199"/>
              <a:gd name="connsiteX86" fmla="*/ 432774 w 789961"/>
              <a:gd name="connsiteY86" fmla="*/ 1566911 h 1592199"/>
              <a:gd name="connsiteX87" fmla="*/ 361336 w 789961"/>
              <a:gd name="connsiteY87" fmla="*/ 1562149 h 159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789961" h="1592199">
                <a:moveTo>
                  <a:pt x="361336" y="1562149"/>
                </a:moveTo>
                <a:cubicBezTo>
                  <a:pt x="347842" y="1558974"/>
                  <a:pt x="355475" y="1552258"/>
                  <a:pt x="351811" y="1547861"/>
                </a:cubicBezTo>
                <a:cubicBezTo>
                  <a:pt x="347499" y="1542687"/>
                  <a:pt x="341907" y="1538688"/>
                  <a:pt x="337524" y="1533574"/>
                </a:cubicBezTo>
                <a:cubicBezTo>
                  <a:pt x="329516" y="1524232"/>
                  <a:pt x="313519" y="1501374"/>
                  <a:pt x="308949" y="1490711"/>
                </a:cubicBezTo>
                <a:cubicBezTo>
                  <a:pt x="303016" y="1476868"/>
                  <a:pt x="301396" y="1461319"/>
                  <a:pt x="294661" y="1447849"/>
                </a:cubicBezTo>
                <a:cubicBezTo>
                  <a:pt x="289899" y="1438324"/>
                  <a:pt x="284470" y="1429104"/>
                  <a:pt x="280374" y="1419274"/>
                </a:cubicBezTo>
                <a:cubicBezTo>
                  <a:pt x="261570" y="1374144"/>
                  <a:pt x="282224" y="1405866"/>
                  <a:pt x="256561" y="1371649"/>
                </a:cubicBezTo>
                <a:cubicBezTo>
                  <a:pt x="235021" y="1296257"/>
                  <a:pt x="260569" y="1374774"/>
                  <a:pt x="232749" y="1314499"/>
                </a:cubicBezTo>
                <a:cubicBezTo>
                  <a:pt x="227065" y="1302184"/>
                  <a:pt x="224956" y="1288307"/>
                  <a:pt x="218461" y="1276399"/>
                </a:cubicBezTo>
                <a:cubicBezTo>
                  <a:pt x="215236" y="1270486"/>
                  <a:pt x="208215" y="1267499"/>
                  <a:pt x="204174" y="1262111"/>
                </a:cubicBezTo>
                <a:cubicBezTo>
                  <a:pt x="198620" y="1254706"/>
                  <a:pt x="193645" y="1246758"/>
                  <a:pt x="189886" y="1238299"/>
                </a:cubicBezTo>
                <a:cubicBezTo>
                  <a:pt x="180906" y="1218093"/>
                  <a:pt x="175963" y="1196163"/>
                  <a:pt x="166074" y="1176386"/>
                </a:cubicBezTo>
                <a:cubicBezTo>
                  <a:pt x="161311" y="1166861"/>
                  <a:pt x="155609" y="1157750"/>
                  <a:pt x="151786" y="1147811"/>
                </a:cubicBezTo>
                <a:cubicBezTo>
                  <a:pt x="147637" y="1137024"/>
                  <a:pt x="146319" y="1125295"/>
                  <a:pt x="142261" y="1114474"/>
                </a:cubicBezTo>
                <a:cubicBezTo>
                  <a:pt x="136771" y="1099834"/>
                  <a:pt x="128701" y="1086251"/>
                  <a:pt x="123211" y="1071611"/>
                </a:cubicBezTo>
                <a:cubicBezTo>
                  <a:pt x="117671" y="1056837"/>
                  <a:pt x="107902" y="1014201"/>
                  <a:pt x="104161" y="1000174"/>
                </a:cubicBezTo>
                <a:cubicBezTo>
                  <a:pt x="101183" y="989007"/>
                  <a:pt x="99189" y="977459"/>
                  <a:pt x="94636" y="966836"/>
                </a:cubicBezTo>
                <a:cubicBezTo>
                  <a:pt x="89594" y="955072"/>
                  <a:pt x="81936" y="944611"/>
                  <a:pt x="75586" y="933499"/>
                </a:cubicBezTo>
                <a:cubicBezTo>
                  <a:pt x="73999" y="912861"/>
                  <a:pt x="75088" y="891841"/>
                  <a:pt x="70824" y="871586"/>
                </a:cubicBezTo>
                <a:cubicBezTo>
                  <a:pt x="68630" y="861165"/>
                  <a:pt x="58975" y="853377"/>
                  <a:pt x="56536" y="843011"/>
                </a:cubicBezTo>
                <a:cubicBezTo>
                  <a:pt x="52520" y="825943"/>
                  <a:pt x="54091" y="808005"/>
                  <a:pt x="51774" y="790624"/>
                </a:cubicBezTo>
                <a:cubicBezTo>
                  <a:pt x="50909" y="784136"/>
                  <a:pt x="48599" y="777924"/>
                  <a:pt x="47011" y="771574"/>
                </a:cubicBezTo>
                <a:cubicBezTo>
                  <a:pt x="45424" y="747761"/>
                  <a:pt x="45624" y="723762"/>
                  <a:pt x="42249" y="700136"/>
                </a:cubicBezTo>
                <a:cubicBezTo>
                  <a:pt x="40829" y="690197"/>
                  <a:pt x="35366" y="681247"/>
                  <a:pt x="32724" y="671561"/>
                </a:cubicBezTo>
                <a:cubicBezTo>
                  <a:pt x="30594" y="663752"/>
                  <a:pt x="29106" y="655762"/>
                  <a:pt x="27961" y="647749"/>
                </a:cubicBezTo>
                <a:cubicBezTo>
                  <a:pt x="25928" y="633518"/>
                  <a:pt x="24562" y="619197"/>
                  <a:pt x="23199" y="604886"/>
                </a:cubicBezTo>
                <a:cubicBezTo>
                  <a:pt x="21387" y="585856"/>
                  <a:pt x="21418" y="566618"/>
                  <a:pt x="18436" y="547736"/>
                </a:cubicBezTo>
                <a:cubicBezTo>
                  <a:pt x="16633" y="536320"/>
                  <a:pt x="12086" y="525511"/>
                  <a:pt x="8911" y="514399"/>
                </a:cubicBezTo>
                <a:cubicBezTo>
                  <a:pt x="0" y="425281"/>
                  <a:pt x="1320" y="459570"/>
                  <a:pt x="8911" y="319136"/>
                </a:cubicBezTo>
                <a:cubicBezTo>
                  <a:pt x="9432" y="309494"/>
                  <a:pt x="10620" y="299722"/>
                  <a:pt x="13674" y="290561"/>
                </a:cubicBezTo>
                <a:cubicBezTo>
                  <a:pt x="17042" y="280458"/>
                  <a:pt x="23636" y="271717"/>
                  <a:pt x="27961" y="261986"/>
                </a:cubicBezTo>
                <a:cubicBezTo>
                  <a:pt x="30000" y="257399"/>
                  <a:pt x="30479" y="252189"/>
                  <a:pt x="32724" y="247699"/>
                </a:cubicBezTo>
                <a:cubicBezTo>
                  <a:pt x="36864" y="239420"/>
                  <a:pt x="42871" y="232165"/>
                  <a:pt x="47011" y="223886"/>
                </a:cubicBezTo>
                <a:cubicBezTo>
                  <a:pt x="49256" y="219396"/>
                  <a:pt x="49245" y="213935"/>
                  <a:pt x="51774" y="209599"/>
                </a:cubicBezTo>
                <a:cubicBezTo>
                  <a:pt x="60426" y="194767"/>
                  <a:pt x="80349" y="166736"/>
                  <a:pt x="80349" y="166736"/>
                </a:cubicBezTo>
                <a:cubicBezTo>
                  <a:pt x="81936" y="161974"/>
                  <a:pt x="82866" y="156939"/>
                  <a:pt x="85111" y="152449"/>
                </a:cubicBezTo>
                <a:cubicBezTo>
                  <a:pt x="91742" y="139186"/>
                  <a:pt x="98389" y="134408"/>
                  <a:pt x="108924" y="123874"/>
                </a:cubicBezTo>
                <a:cubicBezTo>
                  <a:pt x="126548" y="88626"/>
                  <a:pt x="108603" y="119496"/>
                  <a:pt x="132736" y="90536"/>
                </a:cubicBezTo>
                <a:cubicBezTo>
                  <a:pt x="136400" y="86139"/>
                  <a:pt x="137792" y="79825"/>
                  <a:pt x="142261" y="76249"/>
                </a:cubicBezTo>
                <a:cubicBezTo>
                  <a:pt x="146181" y="73113"/>
                  <a:pt x="151786" y="73074"/>
                  <a:pt x="156549" y="71486"/>
                </a:cubicBezTo>
                <a:cubicBezTo>
                  <a:pt x="161311" y="65136"/>
                  <a:pt x="165670" y="58462"/>
                  <a:pt x="170836" y="52436"/>
                </a:cubicBezTo>
                <a:cubicBezTo>
                  <a:pt x="181404" y="40107"/>
                  <a:pt x="190735" y="33269"/>
                  <a:pt x="204174" y="23861"/>
                </a:cubicBezTo>
                <a:cubicBezTo>
                  <a:pt x="233948" y="3019"/>
                  <a:pt x="223195" y="7996"/>
                  <a:pt x="247036" y="49"/>
                </a:cubicBezTo>
                <a:cubicBezTo>
                  <a:pt x="304807" y="3900"/>
                  <a:pt x="309983" y="0"/>
                  <a:pt x="356574" y="14336"/>
                </a:cubicBezTo>
                <a:cubicBezTo>
                  <a:pt x="398018" y="27088"/>
                  <a:pt x="364019" y="18472"/>
                  <a:pt x="399436" y="38149"/>
                </a:cubicBezTo>
                <a:cubicBezTo>
                  <a:pt x="412821" y="45585"/>
                  <a:pt x="438333" y="51803"/>
                  <a:pt x="451824" y="57199"/>
                </a:cubicBezTo>
                <a:cubicBezTo>
                  <a:pt x="493584" y="73903"/>
                  <a:pt x="450785" y="59062"/>
                  <a:pt x="485161" y="76249"/>
                </a:cubicBezTo>
                <a:cubicBezTo>
                  <a:pt x="489651" y="78494"/>
                  <a:pt x="494686" y="79424"/>
                  <a:pt x="499449" y="81011"/>
                </a:cubicBezTo>
                <a:cubicBezTo>
                  <a:pt x="505799" y="87361"/>
                  <a:pt x="511681" y="94217"/>
                  <a:pt x="518499" y="100061"/>
                </a:cubicBezTo>
                <a:cubicBezTo>
                  <a:pt x="564913" y="139845"/>
                  <a:pt x="497528" y="74328"/>
                  <a:pt x="547074" y="123874"/>
                </a:cubicBezTo>
                <a:cubicBezTo>
                  <a:pt x="548661" y="128636"/>
                  <a:pt x="548530" y="134383"/>
                  <a:pt x="551836" y="138161"/>
                </a:cubicBezTo>
                <a:cubicBezTo>
                  <a:pt x="606363" y="200478"/>
                  <a:pt x="554692" y="120744"/>
                  <a:pt x="608986" y="190549"/>
                </a:cubicBezTo>
                <a:lnTo>
                  <a:pt x="642324" y="233411"/>
                </a:lnTo>
                <a:cubicBezTo>
                  <a:pt x="653242" y="266169"/>
                  <a:pt x="638309" y="226386"/>
                  <a:pt x="661374" y="266749"/>
                </a:cubicBezTo>
                <a:cubicBezTo>
                  <a:pt x="663865" y="271107"/>
                  <a:pt x="664373" y="276336"/>
                  <a:pt x="666136" y="281036"/>
                </a:cubicBezTo>
                <a:cubicBezTo>
                  <a:pt x="669138" y="289041"/>
                  <a:pt x="672659" y="296844"/>
                  <a:pt x="675661" y="304849"/>
                </a:cubicBezTo>
                <a:cubicBezTo>
                  <a:pt x="677424" y="309549"/>
                  <a:pt x="678179" y="314646"/>
                  <a:pt x="680424" y="319136"/>
                </a:cubicBezTo>
                <a:cubicBezTo>
                  <a:pt x="682984" y="324256"/>
                  <a:pt x="686774" y="328661"/>
                  <a:pt x="689949" y="333424"/>
                </a:cubicBezTo>
                <a:cubicBezTo>
                  <a:pt x="691536" y="338186"/>
                  <a:pt x="692466" y="343221"/>
                  <a:pt x="694711" y="347711"/>
                </a:cubicBezTo>
                <a:cubicBezTo>
                  <a:pt x="700435" y="359159"/>
                  <a:pt x="709166" y="369103"/>
                  <a:pt x="713761" y="381049"/>
                </a:cubicBezTo>
                <a:cubicBezTo>
                  <a:pt x="717227" y="390062"/>
                  <a:pt x="716182" y="400256"/>
                  <a:pt x="718524" y="409624"/>
                </a:cubicBezTo>
                <a:cubicBezTo>
                  <a:pt x="720959" y="419364"/>
                  <a:pt x="724874" y="428674"/>
                  <a:pt x="728049" y="438199"/>
                </a:cubicBezTo>
                <a:cubicBezTo>
                  <a:pt x="729636" y="447724"/>
                  <a:pt x="730270" y="457458"/>
                  <a:pt x="732811" y="466774"/>
                </a:cubicBezTo>
                <a:cubicBezTo>
                  <a:pt x="735060" y="475022"/>
                  <a:pt x="739461" y="482535"/>
                  <a:pt x="742336" y="490586"/>
                </a:cubicBezTo>
                <a:cubicBezTo>
                  <a:pt x="747402" y="504769"/>
                  <a:pt x="751861" y="519161"/>
                  <a:pt x="756624" y="533449"/>
                </a:cubicBezTo>
                <a:cubicBezTo>
                  <a:pt x="758211" y="546149"/>
                  <a:pt x="759282" y="558924"/>
                  <a:pt x="761386" y="571549"/>
                </a:cubicBezTo>
                <a:cubicBezTo>
                  <a:pt x="762898" y="580622"/>
                  <a:pt x="775040" y="621718"/>
                  <a:pt x="775674" y="623936"/>
                </a:cubicBezTo>
                <a:cubicBezTo>
                  <a:pt x="777261" y="638224"/>
                  <a:pt x="778756" y="652522"/>
                  <a:pt x="780436" y="666799"/>
                </a:cubicBezTo>
                <a:cubicBezTo>
                  <a:pt x="781931" y="679510"/>
                  <a:pt x="784217" y="692138"/>
                  <a:pt x="785199" y="704899"/>
                </a:cubicBezTo>
                <a:cubicBezTo>
                  <a:pt x="787394" y="733434"/>
                  <a:pt x="788374" y="762049"/>
                  <a:pt x="789961" y="790624"/>
                </a:cubicBezTo>
                <a:cubicBezTo>
                  <a:pt x="786786" y="911274"/>
                  <a:pt x="785916" y="1032007"/>
                  <a:pt x="780436" y="1152574"/>
                </a:cubicBezTo>
                <a:cubicBezTo>
                  <a:pt x="779559" y="1171867"/>
                  <a:pt x="777018" y="1191402"/>
                  <a:pt x="770911" y="1209724"/>
                </a:cubicBezTo>
                <a:cubicBezTo>
                  <a:pt x="769324" y="1214486"/>
                  <a:pt x="767912" y="1219311"/>
                  <a:pt x="766149" y="1224011"/>
                </a:cubicBezTo>
                <a:cubicBezTo>
                  <a:pt x="763147" y="1232016"/>
                  <a:pt x="759081" y="1239635"/>
                  <a:pt x="756624" y="1247824"/>
                </a:cubicBezTo>
                <a:cubicBezTo>
                  <a:pt x="749542" y="1271429"/>
                  <a:pt x="746347" y="1296231"/>
                  <a:pt x="737574" y="1319261"/>
                </a:cubicBezTo>
                <a:cubicBezTo>
                  <a:pt x="733499" y="1329959"/>
                  <a:pt x="723644" y="1337597"/>
                  <a:pt x="718524" y="1347836"/>
                </a:cubicBezTo>
                <a:cubicBezTo>
                  <a:pt x="705449" y="1373986"/>
                  <a:pt x="713259" y="1361206"/>
                  <a:pt x="694711" y="1385936"/>
                </a:cubicBezTo>
                <a:cubicBezTo>
                  <a:pt x="686268" y="1411270"/>
                  <a:pt x="695005" y="1392155"/>
                  <a:pt x="670899" y="1419274"/>
                </a:cubicBezTo>
                <a:cubicBezTo>
                  <a:pt x="642103" y="1451669"/>
                  <a:pt x="663781" y="1435132"/>
                  <a:pt x="637561" y="1452611"/>
                </a:cubicBezTo>
                <a:cubicBezTo>
                  <a:pt x="634386" y="1457374"/>
                  <a:pt x="632083" y="1462851"/>
                  <a:pt x="628036" y="1466899"/>
                </a:cubicBezTo>
                <a:cubicBezTo>
                  <a:pt x="618803" y="1476132"/>
                  <a:pt x="611082" y="1477313"/>
                  <a:pt x="599461" y="1481186"/>
                </a:cubicBezTo>
                <a:cubicBezTo>
                  <a:pt x="566380" y="1505997"/>
                  <a:pt x="594980" y="1486322"/>
                  <a:pt x="561361" y="1504999"/>
                </a:cubicBezTo>
                <a:cubicBezTo>
                  <a:pt x="541039" y="1516289"/>
                  <a:pt x="538482" y="1520247"/>
                  <a:pt x="518499" y="1528811"/>
                </a:cubicBezTo>
                <a:cubicBezTo>
                  <a:pt x="513885" y="1530789"/>
                  <a:pt x="508912" y="1531811"/>
                  <a:pt x="504211" y="1533574"/>
                </a:cubicBezTo>
                <a:cubicBezTo>
                  <a:pt x="496207" y="1536576"/>
                  <a:pt x="488433" y="1540177"/>
                  <a:pt x="480399" y="1543099"/>
                </a:cubicBezTo>
                <a:cubicBezTo>
                  <a:pt x="470963" y="1546530"/>
                  <a:pt x="451824" y="1552624"/>
                  <a:pt x="451824" y="1552624"/>
                </a:cubicBezTo>
                <a:cubicBezTo>
                  <a:pt x="445474" y="1557386"/>
                  <a:pt x="440474" y="1564986"/>
                  <a:pt x="432774" y="1566911"/>
                </a:cubicBezTo>
                <a:cubicBezTo>
                  <a:pt x="331622" y="1592199"/>
                  <a:pt x="374830" y="1565324"/>
                  <a:pt x="361336" y="156214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357290" y="478632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입력</a:t>
            </a:r>
            <a:r>
              <a:rPr lang="en-US" altLang="ko-KR" sz="1200" dirty="0"/>
              <a:t> </a:t>
            </a:r>
            <a:r>
              <a:rPr lang="ko-KR" altLang="en-US" sz="1200" dirty="0" err="1" smtClean="0"/>
              <a:t>스트</a:t>
            </a:r>
            <a:r>
              <a:rPr lang="ko-KR" altLang="en-US" sz="1200" dirty="0" err="1"/>
              <a:t>림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034888" y="3580629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업무처리</a:t>
            </a:r>
            <a:r>
              <a:rPr lang="en-US" altLang="ko-KR" sz="1200" dirty="0" smtClean="0"/>
              <a:t>=&gt;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ko-KR" altLang="en-US" sz="1200" dirty="0" smtClean="0"/>
              <a:t>결과발생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845849" y="2928934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시스템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모니터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콘솔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845849" y="3549851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2.HDD ( File )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845849" y="4192793"/>
            <a:ext cx="101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3.Network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(Socket)</a:t>
            </a:r>
            <a:endParaRPr lang="ko-KR" altLang="en-US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2198" y="3214686"/>
            <a:ext cx="504823" cy="424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원통 34"/>
          <p:cNvSpPr/>
          <p:nvPr/>
        </p:nvSpPr>
        <p:spPr>
          <a:xfrm rot="15543253">
            <a:off x="5273593" y="2783429"/>
            <a:ext cx="147620" cy="14287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3786190"/>
            <a:ext cx="343754" cy="419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원통 36"/>
          <p:cNvSpPr/>
          <p:nvPr/>
        </p:nvSpPr>
        <p:spPr>
          <a:xfrm rot="16200000">
            <a:off x="5426884" y="3217058"/>
            <a:ext cx="147620" cy="14287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원통 37"/>
          <p:cNvSpPr/>
          <p:nvPr/>
        </p:nvSpPr>
        <p:spPr>
          <a:xfrm rot="16687819">
            <a:off x="5295243" y="3791534"/>
            <a:ext cx="147620" cy="1156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4105275" y="3400425"/>
            <a:ext cx="2090738" cy="509588"/>
          </a:xfrm>
          <a:custGeom>
            <a:avLst/>
            <a:gdLst>
              <a:gd name="connsiteX0" fmla="*/ 0 w 2090738"/>
              <a:gd name="connsiteY0" fmla="*/ 509588 h 509588"/>
              <a:gd name="connsiteX1" fmla="*/ 42863 w 2090738"/>
              <a:gd name="connsiteY1" fmla="*/ 504825 h 509588"/>
              <a:gd name="connsiteX2" fmla="*/ 61913 w 2090738"/>
              <a:gd name="connsiteY2" fmla="*/ 495300 h 509588"/>
              <a:gd name="connsiteX3" fmla="*/ 104775 w 2090738"/>
              <a:gd name="connsiteY3" fmla="*/ 485775 h 509588"/>
              <a:gd name="connsiteX4" fmla="*/ 147638 w 2090738"/>
              <a:gd name="connsiteY4" fmla="*/ 466725 h 509588"/>
              <a:gd name="connsiteX5" fmla="*/ 161925 w 2090738"/>
              <a:gd name="connsiteY5" fmla="*/ 461963 h 509588"/>
              <a:gd name="connsiteX6" fmla="*/ 200025 w 2090738"/>
              <a:gd name="connsiteY6" fmla="*/ 452438 h 509588"/>
              <a:gd name="connsiteX7" fmla="*/ 233363 w 2090738"/>
              <a:gd name="connsiteY7" fmla="*/ 433388 h 509588"/>
              <a:gd name="connsiteX8" fmla="*/ 257175 w 2090738"/>
              <a:gd name="connsiteY8" fmla="*/ 428625 h 509588"/>
              <a:gd name="connsiteX9" fmla="*/ 271463 w 2090738"/>
              <a:gd name="connsiteY9" fmla="*/ 414338 h 509588"/>
              <a:gd name="connsiteX10" fmla="*/ 300038 w 2090738"/>
              <a:gd name="connsiteY10" fmla="*/ 400050 h 509588"/>
              <a:gd name="connsiteX11" fmla="*/ 347663 w 2090738"/>
              <a:gd name="connsiteY11" fmla="*/ 352425 h 509588"/>
              <a:gd name="connsiteX12" fmla="*/ 366713 w 2090738"/>
              <a:gd name="connsiteY12" fmla="*/ 333375 h 509588"/>
              <a:gd name="connsiteX13" fmla="*/ 414338 w 2090738"/>
              <a:gd name="connsiteY13" fmla="*/ 300038 h 509588"/>
              <a:gd name="connsiteX14" fmla="*/ 428625 w 2090738"/>
              <a:gd name="connsiteY14" fmla="*/ 290513 h 509588"/>
              <a:gd name="connsiteX15" fmla="*/ 442913 w 2090738"/>
              <a:gd name="connsiteY15" fmla="*/ 280988 h 509588"/>
              <a:gd name="connsiteX16" fmla="*/ 457200 w 2090738"/>
              <a:gd name="connsiteY16" fmla="*/ 266700 h 509588"/>
              <a:gd name="connsiteX17" fmla="*/ 485775 w 2090738"/>
              <a:gd name="connsiteY17" fmla="*/ 257175 h 509588"/>
              <a:gd name="connsiteX18" fmla="*/ 500063 w 2090738"/>
              <a:gd name="connsiteY18" fmla="*/ 247650 h 509588"/>
              <a:gd name="connsiteX19" fmla="*/ 528638 w 2090738"/>
              <a:gd name="connsiteY19" fmla="*/ 238125 h 509588"/>
              <a:gd name="connsiteX20" fmla="*/ 557213 w 2090738"/>
              <a:gd name="connsiteY20" fmla="*/ 228600 h 509588"/>
              <a:gd name="connsiteX21" fmla="*/ 604838 w 2090738"/>
              <a:gd name="connsiteY21" fmla="*/ 214313 h 509588"/>
              <a:gd name="connsiteX22" fmla="*/ 633413 w 2090738"/>
              <a:gd name="connsiteY22" fmla="*/ 209550 h 509588"/>
              <a:gd name="connsiteX23" fmla="*/ 685800 w 2090738"/>
              <a:gd name="connsiteY23" fmla="*/ 200025 h 509588"/>
              <a:gd name="connsiteX24" fmla="*/ 733425 w 2090738"/>
              <a:gd name="connsiteY24" fmla="*/ 195263 h 509588"/>
              <a:gd name="connsiteX25" fmla="*/ 757238 w 2090738"/>
              <a:gd name="connsiteY25" fmla="*/ 190500 h 509588"/>
              <a:gd name="connsiteX26" fmla="*/ 814388 w 2090738"/>
              <a:gd name="connsiteY26" fmla="*/ 180975 h 509588"/>
              <a:gd name="connsiteX27" fmla="*/ 838200 w 2090738"/>
              <a:gd name="connsiteY27" fmla="*/ 176213 h 509588"/>
              <a:gd name="connsiteX28" fmla="*/ 895350 w 2090738"/>
              <a:gd name="connsiteY28" fmla="*/ 171450 h 509588"/>
              <a:gd name="connsiteX29" fmla="*/ 942975 w 2090738"/>
              <a:gd name="connsiteY29" fmla="*/ 161925 h 509588"/>
              <a:gd name="connsiteX30" fmla="*/ 985838 w 2090738"/>
              <a:gd name="connsiteY30" fmla="*/ 157163 h 509588"/>
              <a:gd name="connsiteX31" fmla="*/ 1042988 w 2090738"/>
              <a:gd name="connsiteY31" fmla="*/ 147638 h 509588"/>
              <a:gd name="connsiteX32" fmla="*/ 1076325 w 2090738"/>
              <a:gd name="connsiteY32" fmla="*/ 142875 h 509588"/>
              <a:gd name="connsiteX33" fmla="*/ 1090613 w 2090738"/>
              <a:gd name="connsiteY33" fmla="*/ 138113 h 509588"/>
              <a:gd name="connsiteX34" fmla="*/ 1181100 w 2090738"/>
              <a:gd name="connsiteY34" fmla="*/ 128588 h 509588"/>
              <a:gd name="connsiteX35" fmla="*/ 1228725 w 2090738"/>
              <a:gd name="connsiteY35" fmla="*/ 119063 h 509588"/>
              <a:gd name="connsiteX36" fmla="*/ 1243013 w 2090738"/>
              <a:gd name="connsiteY36" fmla="*/ 114300 h 509588"/>
              <a:gd name="connsiteX37" fmla="*/ 1323975 w 2090738"/>
              <a:gd name="connsiteY37" fmla="*/ 104775 h 509588"/>
              <a:gd name="connsiteX38" fmla="*/ 1347788 w 2090738"/>
              <a:gd name="connsiteY38" fmla="*/ 100013 h 509588"/>
              <a:gd name="connsiteX39" fmla="*/ 1390650 w 2090738"/>
              <a:gd name="connsiteY39" fmla="*/ 95250 h 509588"/>
              <a:gd name="connsiteX40" fmla="*/ 1419225 w 2090738"/>
              <a:gd name="connsiteY40" fmla="*/ 90488 h 509588"/>
              <a:gd name="connsiteX41" fmla="*/ 1462088 w 2090738"/>
              <a:gd name="connsiteY41" fmla="*/ 85725 h 509588"/>
              <a:gd name="connsiteX42" fmla="*/ 1485900 w 2090738"/>
              <a:gd name="connsiteY42" fmla="*/ 80963 h 509588"/>
              <a:gd name="connsiteX43" fmla="*/ 1519238 w 2090738"/>
              <a:gd name="connsiteY43" fmla="*/ 76200 h 509588"/>
              <a:gd name="connsiteX44" fmla="*/ 1566863 w 2090738"/>
              <a:gd name="connsiteY44" fmla="*/ 61913 h 509588"/>
              <a:gd name="connsiteX45" fmla="*/ 1585913 w 2090738"/>
              <a:gd name="connsiteY45" fmla="*/ 52388 h 509588"/>
              <a:gd name="connsiteX46" fmla="*/ 1609725 w 2090738"/>
              <a:gd name="connsiteY46" fmla="*/ 47625 h 509588"/>
              <a:gd name="connsiteX47" fmla="*/ 1624013 w 2090738"/>
              <a:gd name="connsiteY47" fmla="*/ 42863 h 509588"/>
              <a:gd name="connsiteX48" fmla="*/ 1662113 w 2090738"/>
              <a:gd name="connsiteY48" fmla="*/ 33338 h 509588"/>
              <a:gd name="connsiteX49" fmla="*/ 1690688 w 2090738"/>
              <a:gd name="connsiteY49" fmla="*/ 23813 h 509588"/>
              <a:gd name="connsiteX50" fmla="*/ 1747838 w 2090738"/>
              <a:gd name="connsiteY50" fmla="*/ 14288 h 509588"/>
              <a:gd name="connsiteX51" fmla="*/ 1800225 w 2090738"/>
              <a:gd name="connsiteY51" fmla="*/ 4763 h 509588"/>
              <a:gd name="connsiteX52" fmla="*/ 2090738 w 2090738"/>
              <a:gd name="connsiteY52" fmla="*/ 0 h 50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090738" h="509588">
                <a:moveTo>
                  <a:pt x="0" y="509588"/>
                </a:moveTo>
                <a:cubicBezTo>
                  <a:pt x="14288" y="508000"/>
                  <a:pt x="28856" y="508058"/>
                  <a:pt x="42863" y="504825"/>
                </a:cubicBezTo>
                <a:cubicBezTo>
                  <a:pt x="49781" y="503229"/>
                  <a:pt x="55127" y="497388"/>
                  <a:pt x="61913" y="495300"/>
                </a:cubicBezTo>
                <a:cubicBezTo>
                  <a:pt x="75902" y="490996"/>
                  <a:pt x="90488" y="488950"/>
                  <a:pt x="104775" y="485775"/>
                </a:cubicBezTo>
                <a:cubicBezTo>
                  <a:pt x="126421" y="474952"/>
                  <a:pt x="123315" y="475846"/>
                  <a:pt x="147638" y="466725"/>
                </a:cubicBezTo>
                <a:cubicBezTo>
                  <a:pt x="152338" y="464962"/>
                  <a:pt x="157055" y="463181"/>
                  <a:pt x="161925" y="461963"/>
                </a:cubicBezTo>
                <a:lnTo>
                  <a:pt x="200025" y="452438"/>
                </a:lnTo>
                <a:cubicBezTo>
                  <a:pt x="210477" y="445470"/>
                  <a:pt x="221278" y="437416"/>
                  <a:pt x="233363" y="433388"/>
                </a:cubicBezTo>
                <a:cubicBezTo>
                  <a:pt x="241042" y="430828"/>
                  <a:pt x="249238" y="430213"/>
                  <a:pt x="257175" y="428625"/>
                </a:cubicBezTo>
                <a:cubicBezTo>
                  <a:pt x="261938" y="423863"/>
                  <a:pt x="265859" y="418074"/>
                  <a:pt x="271463" y="414338"/>
                </a:cubicBezTo>
                <a:cubicBezTo>
                  <a:pt x="303149" y="393214"/>
                  <a:pt x="267926" y="428951"/>
                  <a:pt x="300038" y="400050"/>
                </a:cubicBezTo>
                <a:lnTo>
                  <a:pt x="347663" y="352425"/>
                </a:lnTo>
                <a:cubicBezTo>
                  <a:pt x="354013" y="346075"/>
                  <a:pt x="359529" y="338763"/>
                  <a:pt x="366713" y="333375"/>
                </a:cubicBezTo>
                <a:cubicBezTo>
                  <a:pt x="394923" y="312218"/>
                  <a:pt x="379155" y="323493"/>
                  <a:pt x="414338" y="300038"/>
                </a:cubicBezTo>
                <a:lnTo>
                  <a:pt x="428625" y="290513"/>
                </a:lnTo>
                <a:cubicBezTo>
                  <a:pt x="433388" y="287338"/>
                  <a:pt x="438866" y="285036"/>
                  <a:pt x="442913" y="280988"/>
                </a:cubicBezTo>
                <a:cubicBezTo>
                  <a:pt x="447675" y="276225"/>
                  <a:pt x="451312" y="269971"/>
                  <a:pt x="457200" y="266700"/>
                </a:cubicBezTo>
                <a:cubicBezTo>
                  <a:pt x="465977" y="261824"/>
                  <a:pt x="477421" y="262744"/>
                  <a:pt x="485775" y="257175"/>
                </a:cubicBezTo>
                <a:cubicBezTo>
                  <a:pt x="490538" y="254000"/>
                  <a:pt x="494832" y="249975"/>
                  <a:pt x="500063" y="247650"/>
                </a:cubicBezTo>
                <a:cubicBezTo>
                  <a:pt x="509238" y="243572"/>
                  <a:pt x="519113" y="241300"/>
                  <a:pt x="528638" y="238125"/>
                </a:cubicBezTo>
                <a:lnTo>
                  <a:pt x="557213" y="228600"/>
                </a:lnTo>
                <a:cubicBezTo>
                  <a:pt x="573579" y="223145"/>
                  <a:pt x="587129" y="218400"/>
                  <a:pt x="604838" y="214313"/>
                </a:cubicBezTo>
                <a:cubicBezTo>
                  <a:pt x="614247" y="212142"/>
                  <a:pt x="623912" y="211277"/>
                  <a:pt x="633413" y="209550"/>
                </a:cubicBezTo>
                <a:cubicBezTo>
                  <a:pt x="654850" y="205652"/>
                  <a:pt x="663370" y="202829"/>
                  <a:pt x="685800" y="200025"/>
                </a:cubicBezTo>
                <a:cubicBezTo>
                  <a:pt x="701631" y="198046"/>
                  <a:pt x="717550" y="196850"/>
                  <a:pt x="733425" y="195263"/>
                </a:cubicBezTo>
                <a:cubicBezTo>
                  <a:pt x="741363" y="193675"/>
                  <a:pt x="749266" y="191907"/>
                  <a:pt x="757238" y="190500"/>
                </a:cubicBezTo>
                <a:cubicBezTo>
                  <a:pt x="776257" y="187144"/>
                  <a:pt x="795450" y="184762"/>
                  <a:pt x="814388" y="180975"/>
                </a:cubicBezTo>
                <a:cubicBezTo>
                  <a:pt x="822325" y="179388"/>
                  <a:pt x="830161" y="177159"/>
                  <a:pt x="838200" y="176213"/>
                </a:cubicBezTo>
                <a:cubicBezTo>
                  <a:pt x="857185" y="173979"/>
                  <a:pt x="876351" y="173561"/>
                  <a:pt x="895350" y="171450"/>
                </a:cubicBezTo>
                <a:cubicBezTo>
                  <a:pt x="979213" y="162132"/>
                  <a:pt x="881457" y="171389"/>
                  <a:pt x="942975" y="161925"/>
                </a:cubicBezTo>
                <a:cubicBezTo>
                  <a:pt x="957183" y="159739"/>
                  <a:pt x="971607" y="159196"/>
                  <a:pt x="985838" y="157163"/>
                </a:cubicBezTo>
                <a:cubicBezTo>
                  <a:pt x="1004957" y="154432"/>
                  <a:pt x="1023912" y="150650"/>
                  <a:pt x="1042988" y="147638"/>
                </a:cubicBezTo>
                <a:cubicBezTo>
                  <a:pt x="1054076" y="145887"/>
                  <a:pt x="1065213" y="144463"/>
                  <a:pt x="1076325" y="142875"/>
                </a:cubicBezTo>
                <a:cubicBezTo>
                  <a:pt x="1081088" y="141288"/>
                  <a:pt x="1085674" y="139011"/>
                  <a:pt x="1090613" y="138113"/>
                </a:cubicBezTo>
                <a:cubicBezTo>
                  <a:pt x="1111437" y="134327"/>
                  <a:pt x="1163471" y="130190"/>
                  <a:pt x="1181100" y="128588"/>
                </a:cubicBezTo>
                <a:cubicBezTo>
                  <a:pt x="1213380" y="117827"/>
                  <a:pt x="1174000" y="130008"/>
                  <a:pt x="1228725" y="119063"/>
                </a:cubicBezTo>
                <a:cubicBezTo>
                  <a:pt x="1233648" y="118078"/>
                  <a:pt x="1238090" y="115285"/>
                  <a:pt x="1243013" y="114300"/>
                </a:cubicBezTo>
                <a:cubicBezTo>
                  <a:pt x="1270699" y="108763"/>
                  <a:pt x="1295660" y="108550"/>
                  <a:pt x="1323975" y="104775"/>
                </a:cubicBezTo>
                <a:cubicBezTo>
                  <a:pt x="1331999" y="103705"/>
                  <a:pt x="1339775" y="101158"/>
                  <a:pt x="1347788" y="100013"/>
                </a:cubicBezTo>
                <a:cubicBezTo>
                  <a:pt x="1362019" y="97980"/>
                  <a:pt x="1376401" y="97150"/>
                  <a:pt x="1390650" y="95250"/>
                </a:cubicBezTo>
                <a:cubicBezTo>
                  <a:pt x="1400222" y="93974"/>
                  <a:pt x="1409653" y="91764"/>
                  <a:pt x="1419225" y="90488"/>
                </a:cubicBezTo>
                <a:cubicBezTo>
                  <a:pt x="1433475" y="88588"/>
                  <a:pt x="1447857" y="87758"/>
                  <a:pt x="1462088" y="85725"/>
                </a:cubicBezTo>
                <a:cubicBezTo>
                  <a:pt x="1470101" y="84580"/>
                  <a:pt x="1477916" y="82294"/>
                  <a:pt x="1485900" y="80963"/>
                </a:cubicBezTo>
                <a:cubicBezTo>
                  <a:pt x="1496973" y="79118"/>
                  <a:pt x="1508125" y="77788"/>
                  <a:pt x="1519238" y="76200"/>
                </a:cubicBezTo>
                <a:cubicBezTo>
                  <a:pt x="1549421" y="56077"/>
                  <a:pt x="1515001" y="76057"/>
                  <a:pt x="1566863" y="61913"/>
                </a:cubicBezTo>
                <a:cubicBezTo>
                  <a:pt x="1573712" y="60045"/>
                  <a:pt x="1579178" y="54633"/>
                  <a:pt x="1585913" y="52388"/>
                </a:cubicBezTo>
                <a:cubicBezTo>
                  <a:pt x="1593592" y="49828"/>
                  <a:pt x="1601872" y="49588"/>
                  <a:pt x="1609725" y="47625"/>
                </a:cubicBezTo>
                <a:cubicBezTo>
                  <a:pt x="1614595" y="46407"/>
                  <a:pt x="1619170" y="44184"/>
                  <a:pt x="1624013" y="42863"/>
                </a:cubicBezTo>
                <a:cubicBezTo>
                  <a:pt x="1636643" y="39419"/>
                  <a:pt x="1649694" y="37478"/>
                  <a:pt x="1662113" y="33338"/>
                </a:cubicBezTo>
                <a:cubicBezTo>
                  <a:pt x="1671638" y="30163"/>
                  <a:pt x="1680749" y="25233"/>
                  <a:pt x="1690688" y="23813"/>
                </a:cubicBezTo>
                <a:cubicBezTo>
                  <a:pt x="1718501" y="19839"/>
                  <a:pt x="1722780" y="19856"/>
                  <a:pt x="1747838" y="14288"/>
                </a:cubicBezTo>
                <a:cubicBezTo>
                  <a:pt x="1768468" y="9704"/>
                  <a:pt x="1776374" y="5475"/>
                  <a:pt x="1800225" y="4763"/>
                </a:cubicBezTo>
                <a:cubicBezTo>
                  <a:pt x="1897033" y="1873"/>
                  <a:pt x="1993887" y="0"/>
                  <a:pt x="2090738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>
            <a:off x="4191000" y="3911989"/>
            <a:ext cx="2109788" cy="36124"/>
          </a:xfrm>
          <a:custGeom>
            <a:avLst/>
            <a:gdLst>
              <a:gd name="connsiteX0" fmla="*/ 0 w 2109788"/>
              <a:gd name="connsiteY0" fmla="*/ 26599 h 36124"/>
              <a:gd name="connsiteX1" fmla="*/ 223838 w 2109788"/>
              <a:gd name="connsiteY1" fmla="*/ 26599 h 36124"/>
              <a:gd name="connsiteX2" fmla="*/ 242888 w 2109788"/>
              <a:gd name="connsiteY2" fmla="*/ 31361 h 36124"/>
              <a:gd name="connsiteX3" fmla="*/ 376238 w 2109788"/>
              <a:gd name="connsiteY3" fmla="*/ 36124 h 36124"/>
              <a:gd name="connsiteX4" fmla="*/ 2062163 w 2109788"/>
              <a:gd name="connsiteY4" fmla="*/ 31361 h 36124"/>
              <a:gd name="connsiteX5" fmla="*/ 2109788 w 2109788"/>
              <a:gd name="connsiteY5" fmla="*/ 21836 h 3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9788" h="36124">
                <a:moveTo>
                  <a:pt x="0" y="26599"/>
                </a:moveTo>
                <a:cubicBezTo>
                  <a:pt x="79792" y="0"/>
                  <a:pt x="20104" y="18110"/>
                  <a:pt x="223838" y="26599"/>
                </a:cubicBezTo>
                <a:cubicBezTo>
                  <a:pt x="230378" y="26871"/>
                  <a:pt x="236355" y="30953"/>
                  <a:pt x="242888" y="31361"/>
                </a:cubicBezTo>
                <a:cubicBezTo>
                  <a:pt x="287280" y="34135"/>
                  <a:pt x="331788" y="34536"/>
                  <a:pt x="376238" y="36124"/>
                </a:cubicBezTo>
                <a:lnTo>
                  <a:pt x="2062163" y="31361"/>
                </a:lnTo>
                <a:cubicBezTo>
                  <a:pt x="2078352" y="31228"/>
                  <a:pt x="2109788" y="21836"/>
                  <a:pt x="2109788" y="21836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4143375" y="4033838"/>
            <a:ext cx="1895475" cy="452437"/>
          </a:xfrm>
          <a:custGeom>
            <a:avLst/>
            <a:gdLst>
              <a:gd name="connsiteX0" fmla="*/ 0 w 1895475"/>
              <a:gd name="connsiteY0" fmla="*/ 0 h 452437"/>
              <a:gd name="connsiteX1" fmla="*/ 61913 w 1895475"/>
              <a:gd name="connsiteY1" fmla="*/ 4762 h 452437"/>
              <a:gd name="connsiteX2" fmla="*/ 85725 w 1895475"/>
              <a:gd name="connsiteY2" fmla="*/ 14287 h 452437"/>
              <a:gd name="connsiteX3" fmla="*/ 152400 w 1895475"/>
              <a:gd name="connsiteY3" fmla="*/ 28575 h 452437"/>
              <a:gd name="connsiteX4" fmla="*/ 195263 w 1895475"/>
              <a:gd name="connsiteY4" fmla="*/ 38100 h 452437"/>
              <a:gd name="connsiteX5" fmla="*/ 209550 w 1895475"/>
              <a:gd name="connsiteY5" fmla="*/ 47625 h 452437"/>
              <a:gd name="connsiteX6" fmla="*/ 257175 w 1895475"/>
              <a:gd name="connsiteY6" fmla="*/ 57150 h 452437"/>
              <a:gd name="connsiteX7" fmla="*/ 309563 w 1895475"/>
              <a:gd name="connsiteY7" fmla="*/ 71437 h 452437"/>
              <a:gd name="connsiteX8" fmla="*/ 361950 w 1895475"/>
              <a:gd name="connsiteY8" fmla="*/ 90487 h 452437"/>
              <a:gd name="connsiteX9" fmla="*/ 381000 w 1895475"/>
              <a:gd name="connsiteY9" fmla="*/ 100012 h 452437"/>
              <a:gd name="connsiteX10" fmla="*/ 400050 w 1895475"/>
              <a:gd name="connsiteY10" fmla="*/ 104775 h 452437"/>
              <a:gd name="connsiteX11" fmla="*/ 442913 w 1895475"/>
              <a:gd name="connsiteY11" fmla="*/ 119062 h 452437"/>
              <a:gd name="connsiteX12" fmla="*/ 481013 w 1895475"/>
              <a:gd name="connsiteY12" fmla="*/ 128587 h 452437"/>
              <a:gd name="connsiteX13" fmla="*/ 504825 w 1895475"/>
              <a:gd name="connsiteY13" fmla="*/ 142875 h 452437"/>
              <a:gd name="connsiteX14" fmla="*/ 523875 w 1895475"/>
              <a:gd name="connsiteY14" fmla="*/ 147637 h 452437"/>
              <a:gd name="connsiteX15" fmla="*/ 538163 w 1895475"/>
              <a:gd name="connsiteY15" fmla="*/ 152400 h 452437"/>
              <a:gd name="connsiteX16" fmla="*/ 566738 w 1895475"/>
              <a:gd name="connsiteY16" fmla="*/ 166687 h 452437"/>
              <a:gd name="connsiteX17" fmla="*/ 600075 w 1895475"/>
              <a:gd name="connsiteY17" fmla="*/ 176212 h 452437"/>
              <a:gd name="connsiteX18" fmla="*/ 657225 w 1895475"/>
              <a:gd name="connsiteY18" fmla="*/ 200025 h 452437"/>
              <a:gd name="connsiteX19" fmla="*/ 681038 w 1895475"/>
              <a:gd name="connsiteY19" fmla="*/ 209550 h 452437"/>
              <a:gd name="connsiteX20" fmla="*/ 695325 w 1895475"/>
              <a:gd name="connsiteY20" fmla="*/ 214312 h 452437"/>
              <a:gd name="connsiteX21" fmla="*/ 714375 w 1895475"/>
              <a:gd name="connsiteY21" fmla="*/ 223837 h 452437"/>
              <a:gd name="connsiteX22" fmla="*/ 742950 w 1895475"/>
              <a:gd name="connsiteY22" fmla="*/ 233362 h 452437"/>
              <a:gd name="connsiteX23" fmla="*/ 757238 w 1895475"/>
              <a:gd name="connsiteY23" fmla="*/ 242887 h 452437"/>
              <a:gd name="connsiteX24" fmla="*/ 771525 w 1895475"/>
              <a:gd name="connsiteY24" fmla="*/ 247650 h 452437"/>
              <a:gd name="connsiteX25" fmla="*/ 795338 w 1895475"/>
              <a:gd name="connsiteY25" fmla="*/ 257175 h 452437"/>
              <a:gd name="connsiteX26" fmla="*/ 814388 w 1895475"/>
              <a:gd name="connsiteY26" fmla="*/ 261937 h 452437"/>
              <a:gd name="connsiteX27" fmla="*/ 842963 w 1895475"/>
              <a:gd name="connsiteY27" fmla="*/ 271462 h 452437"/>
              <a:gd name="connsiteX28" fmla="*/ 871538 w 1895475"/>
              <a:gd name="connsiteY28" fmla="*/ 280987 h 452437"/>
              <a:gd name="connsiteX29" fmla="*/ 909638 w 1895475"/>
              <a:gd name="connsiteY29" fmla="*/ 290512 h 452437"/>
              <a:gd name="connsiteX30" fmla="*/ 923925 w 1895475"/>
              <a:gd name="connsiteY30" fmla="*/ 295275 h 452437"/>
              <a:gd name="connsiteX31" fmla="*/ 976313 w 1895475"/>
              <a:gd name="connsiteY31" fmla="*/ 304800 h 452437"/>
              <a:gd name="connsiteX32" fmla="*/ 990600 w 1895475"/>
              <a:gd name="connsiteY32" fmla="*/ 309562 h 452437"/>
              <a:gd name="connsiteX33" fmla="*/ 1042988 w 1895475"/>
              <a:gd name="connsiteY33" fmla="*/ 314325 h 452437"/>
              <a:gd name="connsiteX34" fmla="*/ 1085850 w 1895475"/>
              <a:gd name="connsiteY34" fmla="*/ 319087 h 452437"/>
              <a:gd name="connsiteX35" fmla="*/ 1104900 w 1895475"/>
              <a:gd name="connsiteY35" fmla="*/ 328612 h 452437"/>
              <a:gd name="connsiteX36" fmla="*/ 1171575 w 1895475"/>
              <a:gd name="connsiteY36" fmla="*/ 333375 h 452437"/>
              <a:gd name="connsiteX37" fmla="*/ 1200150 w 1895475"/>
              <a:gd name="connsiteY37" fmla="*/ 338137 h 452437"/>
              <a:gd name="connsiteX38" fmla="*/ 1223963 w 1895475"/>
              <a:gd name="connsiteY38" fmla="*/ 342900 h 452437"/>
              <a:gd name="connsiteX39" fmla="*/ 1243013 w 1895475"/>
              <a:gd name="connsiteY39" fmla="*/ 347662 h 452437"/>
              <a:gd name="connsiteX40" fmla="*/ 1281113 w 1895475"/>
              <a:gd name="connsiteY40" fmla="*/ 352425 h 452437"/>
              <a:gd name="connsiteX41" fmla="*/ 1371600 w 1895475"/>
              <a:gd name="connsiteY41" fmla="*/ 366712 h 452437"/>
              <a:gd name="connsiteX42" fmla="*/ 1457325 w 1895475"/>
              <a:gd name="connsiteY42" fmla="*/ 376237 h 452437"/>
              <a:gd name="connsiteX43" fmla="*/ 1471613 w 1895475"/>
              <a:gd name="connsiteY43" fmla="*/ 381000 h 452437"/>
              <a:gd name="connsiteX44" fmla="*/ 1562100 w 1895475"/>
              <a:gd name="connsiteY44" fmla="*/ 390525 h 452437"/>
              <a:gd name="connsiteX45" fmla="*/ 1585913 w 1895475"/>
              <a:gd name="connsiteY45" fmla="*/ 395287 h 452437"/>
              <a:gd name="connsiteX46" fmla="*/ 1624013 w 1895475"/>
              <a:gd name="connsiteY46" fmla="*/ 400050 h 452437"/>
              <a:gd name="connsiteX47" fmla="*/ 1638300 w 1895475"/>
              <a:gd name="connsiteY47" fmla="*/ 404812 h 452437"/>
              <a:gd name="connsiteX48" fmla="*/ 1676400 w 1895475"/>
              <a:gd name="connsiteY48" fmla="*/ 409575 h 452437"/>
              <a:gd name="connsiteX49" fmla="*/ 1728788 w 1895475"/>
              <a:gd name="connsiteY49" fmla="*/ 419100 h 452437"/>
              <a:gd name="connsiteX50" fmla="*/ 1762125 w 1895475"/>
              <a:gd name="connsiteY50" fmla="*/ 423862 h 452437"/>
              <a:gd name="connsiteX51" fmla="*/ 1819275 w 1895475"/>
              <a:gd name="connsiteY51" fmla="*/ 438150 h 452437"/>
              <a:gd name="connsiteX52" fmla="*/ 1847850 w 1895475"/>
              <a:gd name="connsiteY52" fmla="*/ 447675 h 452437"/>
              <a:gd name="connsiteX53" fmla="*/ 1862138 w 1895475"/>
              <a:gd name="connsiteY53" fmla="*/ 452437 h 452437"/>
              <a:gd name="connsiteX54" fmla="*/ 1895475 w 1895475"/>
              <a:gd name="connsiteY54" fmla="*/ 452437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95475" h="452437">
                <a:moveTo>
                  <a:pt x="0" y="0"/>
                </a:moveTo>
                <a:cubicBezTo>
                  <a:pt x="20638" y="1587"/>
                  <a:pt x="41496" y="1359"/>
                  <a:pt x="61913" y="4762"/>
                </a:cubicBezTo>
                <a:cubicBezTo>
                  <a:pt x="70345" y="6167"/>
                  <a:pt x="77554" y="11773"/>
                  <a:pt x="85725" y="14287"/>
                </a:cubicBezTo>
                <a:cubicBezTo>
                  <a:pt x="125165" y="26422"/>
                  <a:pt x="116834" y="21462"/>
                  <a:pt x="152400" y="28575"/>
                </a:cubicBezTo>
                <a:cubicBezTo>
                  <a:pt x="166752" y="31445"/>
                  <a:pt x="180975" y="34925"/>
                  <a:pt x="195263" y="38100"/>
                </a:cubicBezTo>
                <a:cubicBezTo>
                  <a:pt x="200025" y="41275"/>
                  <a:pt x="204120" y="45815"/>
                  <a:pt x="209550" y="47625"/>
                </a:cubicBezTo>
                <a:cubicBezTo>
                  <a:pt x="258948" y="64091"/>
                  <a:pt x="219018" y="42841"/>
                  <a:pt x="257175" y="57150"/>
                </a:cubicBezTo>
                <a:cubicBezTo>
                  <a:pt x="301926" y="73932"/>
                  <a:pt x="244435" y="62134"/>
                  <a:pt x="309563" y="71437"/>
                </a:cubicBezTo>
                <a:cubicBezTo>
                  <a:pt x="336827" y="98703"/>
                  <a:pt x="309703" y="77426"/>
                  <a:pt x="361950" y="90487"/>
                </a:cubicBezTo>
                <a:cubicBezTo>
                  <a:pt x="368838" y="92209"/>
                  <a:pt x="374353" y="97519"/>
                  <a:pt x="381000" y="100012"/>
                </a:cubicBezTo>
                <a:cubicBezTo>
                  <a:pt x="387129" y="102310"/>
                  <a:pt x="393840" y="102705"/>
                  <a:pt x="400050" y="104775"/>
                </a:cubicBezTo>
                <a:cubicBezTo>
                  <a:pt x="438950" y="117742"/>
                  <a:pt x="408671" y="111453"/>
                  <a:pt x="442913" y="119062"/>
                </a:cubicBezTo>
                <a:cubicBezTo>
                  <a:pt x="452686" y="121234"/>
                  <a:pt x="470806" y="123483"/>
                  <a:pt x="481013" y="128587"/>
                </a:cubicBezTo>
                <a:cubicBezTo>
                  <a:pt x="489292" y="132727"/>
                  <a:pt x="496366" y="139116"/>
                  <a:pt x="504825" y="142875"/>
                </a:cubicBezTo>
                <a:cubicBezTo>
                  <a:pt x="510806" y="145533"/>
                  <a:pt x="517581" y="145839"/>
                  <a:pt x="523875" y="147637"/>
                </a:cubicBezTo>
                <a:cubicBezTo>
                  <a:pt x="528702" y="149016"/>
                  <a:pt x="533575" y="150361"/>
                  <a:pt x="538163" y="152400"/>
                </a:cubicBezTo>
                <a:cubicBezTo>
                  <a:pt x="547894" y="156725"/>
                  <a:pt x="557007" y="162362"/>
                  <a:pt x="566738" y="166687"/>
                </a:cubicBezTo>
                <a:cubicBezTo>
                  <a:pt x="575528" y="170594"/>
                  <a:pt x="591418" y="174048"/>
                  <a:pt x="600075" y="176212"/>
                </a:cubicBezTo>
                <a:cubicBezTo>
                  <a:pt x="636685" y="200618"/>
                  <a:pt x="617358" y="193380"/>
                  <a:pt x="657225" y="200025"/>
                </a:cubicBezTo>
                <a:cubicBezTo>
                  <a:pt x="665163" y="203200"/>
                  <a:pt x="673033" y="206548"/>
                  <a:pt x="681038" y="209550"/>
                </a:cubicBezTo>
                <a:cubicBezTo>
                  <a:pt x="685738" y="211313"/>
                  <a:pt x="690711" y="212335"/>
                  <a:pt x="695325" y="214312"/>
                </a:cubicBezTo>
                <a:cubicBezTo>
                  <a:pt x="701851" y="217109"/>
                  <a:pt x="707783" y="221200"/>
                  <a:pt x="714375" y="223837"/>
                </a:cubicBezTo>
                <a:cubicBezTo>
                  <a:pt x="723697" y="227566"/>
                  <a:pt x="742950" y="233362"/>
                  <a:pt x="742950" y="233362"/>
                </a:cubicBezTo>
                <a:cubicBezTo>
                  <a:pt x="747713" y="236537"/>
                  <a:pt x="752118" y="240327"/>
                  <a:pt x="757238" y="242887"/>
                </a:cubicBezTo>
                <a:cubicBezTo>
                  <a:pt x="761728" y="245132"/>
                  <a:pt x="766825" y="245887"/>
                  <a:pt x="771525" y="247650"/>
                </a:cubicBezTo>
                <a:cubicBezTo>
                  <a:pt x="779530" y="250652"/>
                  <a:pt x="787228" y="254472"/>
                  <a:pt x="795338" y="257175"/>
                </a:cubicBezTo>
                <a:cubicBezTo>
                  <a:pt x="801548" y="259245"/>
                  <a:pt x="808119" y="260056"/>
                  <a:pt x="814388" y="261937"/>
                </a:cubicBezTo>
                <a:cubicBezTo>
                  <a:pt x="824005" y="264822"/>
                  <a:pt x="833438" y="268287"/>
                  <a:pt x="842963" y="271462"/>
                </a:cubicBezTo>
                <a:lnTo>
                  <a:pt x="871538" y="280987"/>
                </a:lnTo>
                <a:cubicBezTo>
                  <a:pt x="884238" y="284162"/>
                  <a:pt x="897008" y="287067"/>
                  <a:pt x="909638" y="290512"/>
                </a:cubicBezTo>
                <a:cubicBezTo>
                  <a:pt x="914481" y="291833"/>
                  <a:pt x="919016" y="294223"/>
                  <a:pt x="923925" y="295275"/>
                </a:cubicBezTo>
                <a:cubicBezTo>
                  <a:pt x="941280" y="298994"/>
                  <a:pt x="958958" y="301081"/>
                  <a:pt x="976313" y="304800"/>
                </a:cubicBezTo>
                <a:cubicBezTo>
                  <a:pt x="981221" y="305852"/>
                  <a:pt x="985631" y="308852"/>
                  <a:pt x="990600" y="309562"/>
                </a:cubicBezTo>
                <a:cubicBezTo>
                  <a:pt x="1007958" y="312042"/>
                  <a:pt x="1025540" y="312580"/>
                  <a:pt x="1042988" y="314325"/>
                </a:cubicBezTo>
                <a:cubicBezTo>
                  <a:pt x="1057292" y="315755"/>
                  <a:pt x="1071563" y="317500"/>
                  <a:pt x="1085850" y="319087"/>
                </a:cubicBezTo>
                <a:cubicBezTo>
                  <a:pt x="1092200" y="322262"/>
                  <a:pt x="1097897" y="327445"/>
                  <a:pt x="1104900" y="328612"/>
                </a:cubicBezTo>
                <a:cubicBezTo>
                  <a:pt x="1126878" y="332275"/>
                  <a:pt x="1149404" y="331158"/>
                  <a:pt x="1171575" y="333375"/>
                </a:cubicBezTo>
                <a:cubicBezTo>
                  <a:pt x="1181183" y="334336"/>
                  <a:pt x="1190649" y="336410"/>
                  <a:pt x="1200150" y="338137"/>
                </a:cubicBezTo>
                <a:cubicBezTo>
                  <a:pt x="1208114" y="339585"/>
                  <a:pt x="1216061" y="341144"/>
                  <a:pt x="1223963" y="342900"/>
                </a:cubicBezTo>
                <a:cubicBezTo>
                  <a:pt x="1230353" y="344320"/>
                  <a:pt x="1236557" y="346586"/>
                  <a:pt x="1243013" y="347662"/>
                </a:cubicBezTo>
                <a:cubicBezTo>
                  <a:pt x="1255638" y="349766"/>
                  <a:pt x="1268452" y="350549"/>
                  <a:pt x="1281113" y="352425"/>
                </a:cubicBezTo>
                <a:cubicBezTo>
                  <a:pt x="1311319" y="356900"/>
                  <a:pt x="1341189" y="363947"/>
                  <a:pt x="1371600" y="366712"/>
                </a:cubicBezTo>
                <a:cubicBezTo>
                  <a:pt x="1435167" y="372491"/>
                  <a:pt x="1406630" y="368995"/>
                  <a:pt x="1457325" y="376237"/>
                </a:cubicBezTo>
                <a:cubicBezTo>
                  <a:pt x="1462088" y="377825"/>
                  <a:pt x="1466743" y="379782"/>
                  <a:pt x="1471613" y="381000"/>
                </a:cubicBezTo>
                <a:cubicBezTo>
                  <a:pt x="1504484" y="389218"/>
                  <a:pt x="1522558" y="387700"/>
                  <a:pt x="1562100" y="390525"/>
                </a:cubicBezTo>
                <a:cubicBezTo>
                  <a:pt x="1570038" y="392112"/>
                  <a:pt x="1577912" y="394056"/>
                  <a:pt x="1585913" y="395287"/>
                </a:cubicBezTo>
                <a:cubicBezTo>
                  <a:pt x="1598563" y="397233"/>
                  <a:pt x="1611421" y="397760"/>
                  <a:pt x="1624013" y="400050"/>
                </a:cubicBezTo>
                <a:cubicBezTo>
                  <a:pt x="1628952" y="400948"/>
                  <a:pt x="1633361" y="403914"/>
                  <a:pt x="1638300" y="404812"/>
                </a:cubicBezTo>
                <a:cubicBezTo>
                  <a:pt x="1650892" y="407102"/>
                  <a:pt x="1663730" y="407765"/>
                  <a:pt x="1676400" y="409575"/>
                </a:cubicBezTo>
                <a:cubicBezTo>
                  <a:pt x="1732037" y="417523"/>
                  <a:pt x="1679514" y="410888"/>
                  <a:pt x="1728788" y="419100"/>
                </a:cubicBezTo>
                <a:cubicBezTo>
                  <a:pt x="1739860" y="420945"/>
                  <a:pt x="1751013" y="422275"/>
                  <a:pt x="1762125" y="423862"/>
                </a:cubicBezTo>
                <a:cubicBezTo>
                  <a:pt x="1800448" y="443023"/>
                  <a:pt x="1760023" y="425453"/>
                  <a:pt x="1819275" y="438150"/>
                </a:cubicBezTo>
                <a:cubicBezTo>
                  <a:pt x="1829092" y="440254"/>
                  <a:pt x="1838325" y="444500"/>
                  <a:pt x="1847850" y="447675"/>
                </a:cubicBezTo>
                <a:cubicBezTo>
                  <a:pt x="1852613" y="449262"/>
                  <a:pt x="1857118" y="452437"/>
                  <a:pt x="1862138" y="452437"/>
                </a:cubicBezTo>
                <a:lnTo>
                  <a:pt x="1895475" y="452437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5000628" y="3214686"/>
            <a:ext cx="789961" cy="1592199"/>
          </a:xfrm>
          <a:custGeom>
            <a:avLst/>
            <a:gdLst>
              <a:gd name="connsiteX0" fmla="*/ 361336 w 789961"/>
              <a:gd name="connsiteY0" fmla="*/ 1562149 h 1592199"/>
              <a:gd name="connsiteX1" fmla="*/ 351811 w 789961"/>
              <a:gd name="connsiteY1" fmla="*/ 1547861 h 1592199"/>
              <a:gd name="connsiteX2" fmla="*/ 337524 w 789961"/>
              <a:gd name="connsiteY2" fmla="*/ 1533574 h 1592199"/>
              <a:gd name="connsiteX3" fmla="*/ 308949 w 789961"/>
              <a:gd name="connsiteY3" fmla="*/ 1490711 h 1592199"/>
              <a:gd name="connsiteX4" fmla="*/ 294661 w 789961"/>
              <a:gd name="connsiteY4" fmla="*/ 1447849 h 1592199"/>
              <a:gd name="connsiteX5" fmla="*/ 280374 w 789961"/>
              <a:gd name="connsiteY5" fmla="*/ 1419274 h 1592199"/>
              <a:gd name="connsiteX6" fmla="*/ 256561 w 789961"/>
              <a:gd name="connsiteY6" fmla="*/ 1371649 h 1592199"/>
              <a:gd name="connsiteX7" fmla="*/ 232749 w 789961"/>
              <a:gd name="connsiteY7" fmla="*/ 1314499 h 1592199"/>
              <a:gd name="connsiteX8" fmla="*/ 218461 w 789961"/>
              <a:gd name="connsiteY8" fmla="*/ 1276399 h 1592199"/>
              <a:gd name="connsiteX9" fmla="*/ 204174 w 789961"/>
              <a:gd name="connsiteY9" fmla="*/ 1262111 h 1592199"/>
              <a:gd name="connsiteX10" fmla="*/ 189886 w 789961"/>
              <a:gd name="connsiteY10" fmla="*/ 1238299 h 1592199"/>
              <a:gd name="connsiteX11" fmla="*/ 166074 w 789961"/>
              <a:gd name="connsiteY11" fmla="*/ 1176386 h 1592199"/>
              <a:gd name="connsiteX12" fmla="*/ 151786 w 789961"/>
              <a:gd name="connsiteY12" fmla="*/ 1147811 h 1592199"/>
              <a:gd name="connsiteX13" fmla="*/ 142261 w 789961"/>
              <a:gd name="connsiteY13" fmla="*/ 1114474 h 1592199"/>
              <a:gd name="connsiteX14" fmla="*/ 123211 w 789961"/>
              <a:gd name="connsiteY14" fmla="*/ 1071611 h 1592199"/>
              <a:gd name="connsiteX15" fmla="*/ 104161 w 789961"/>
              <a:gd name="connsiteY15" fmla="*/ 1000174 h 1592199"/>
              <a:gd name="connsiteX16" fmla="*/ 94636 w 789961"/>
              <a:gd name="connsiteY16" fmla="*/ 966836 h 1592199"/>
              <a:gd name="connsiteX17" fmla="*/ 75586 w 789961"/>
              <a:gd name="connsiteY17" fmla="*/ 933499 h 1592199"/>
              <a:gd name="connsiteX18" fmla="*/ 70824 w 789961"/>
              <a:gd name="connsiteY18" fmla="*/ 871586 h 1592199"/>
              <a:gd name="connsiteX19" fmla="*/ 56536 w 789961"/>
              <a:gd name="connsiteY19" fmla="*/ 843011 h 1592199"/>
              <a:gd name="connsiteX20" fmla="*/ 51774 w 789961"/>
              <a:gd name="connsiteY20" fmla="*/ 790624 h 1592199"/>
              <a:gd name="connsiteX21" fmla="*/ 47011 w 789961"/>
              <a:gd name="connsiteY21" fmla="*/ 771574 h 1592199"/>
              <a:gd name="connsiteX22" fmla="*/ 42249 w 789961"/>
              <a:gd name="connsiteY22" fmla="*/ 700136 h 1592199"/>
              <a:gd name="connsiteX23" fmla="*/ 32724 w 789961"/>
              <a:gd name="connsiteY23" fmla="*/ 671561 h 1592199"/>
              <a:gd name="connsiteX24" fmla="*/ 27961 w 789961"/>
              <a:gd name="connsiteY24" fmla="*/ 647749 h 1592199"/>
              <a:gd name="connsiteX25" fmla="*/ 23199 w 789961"/>
              <a:gd name="connsiteY25" fmla="*/ 604886 h 1592199"/>
              <a:gd name="connsiteX26" fmla="*/ 18436 w 789961"/>
              <a:gd name="connsiteY26" fmla="*/ 547736 h 1592199"/>
              <a:gd name="connsiteX27" fmla="*/ 8911 w 789961"/>
              <a:gd name="connsiteY27" fmla="*/ 514399 h 1592199"/>
              <a:gd name="connsiteX28" fmla="*/ 8911 w 789961"/>
              <a:gd name="connsiteY28" fmla="*/ 319136 h 1592199"/>
              <a:gd name="connsiteX29" fmla="*/ 13674 w 789961"/>
              <a:gd name="connsiteY29" fmla="*/ 290561 h 1592199"/>
              <a:gd name="connsiteX30" fmla="*/ 27961 w 789961"/>
              <a:gd name="connsiteY30" fmla="*/ 261986 h 1592199"/>
              <a:gd name="connsiteX31" fmla="*/ 32724 w 789961"/>
              <a:gd name="connsiteY31" fmla="*/ 247699 h 1592199"/>
              <a:gd name="connsiteX32" fmla="*/ 47011 w 789961"/>
              <a:gd name="connsiteY32" fmla="*/ 223886 h 1592199"/>
              <a:gd name="connsiteX33" fmla="*/ 51774 w 789961"/>
              <a:gd name="connsiteY33" fmla="*/ 209599 h 1592199"/>
              <a:gd name="connsiteX34" fmla="*/ 80349 w 789961"/>
              <a:gd name="connsiteY34" fmla="*/ 166736 h 1592199"/>
              <a:gd name="connsiteX35" fmla="*/ 85111 w 789961"/>
              <a:gd name="connsiteY35" fmla="*/ 152449 h 1592199"/>
              <a:gd name="connsiteX36" fmla="*/ 108924 w 789961"/>
              <a:gd name="connsiteY36" fmla="*/ 123874 h 1592199"/>
              <a:gd name="connsiteX37" fmla="*/ 132736 w 789961"/>
              <a:gd name="connsiteY37" fmla="*/ 90536 h 1592199"/>
              <a:gd name="connsiteX38" fmla="*/ 142261 w 789961"/>
              <a:gd name="connsiteY38" fmla="*/ 76249 h 1592199"/>
              <a:gd name="connsiteX39" fmla="*/ 156549 w 789961"/>
              <a:gd name="connsiteY39" fmla="*/ 71486 h 1592199"/>
              <a:gd name="connsiteX40" fmla="*/ 170836 w 789961"/>
              <a:gd name="connsiteY40" fmla="*/ 52436 h 1592199"/>
              <a:gd name="connsiteX41" fmla="*/ 204174 w 789961"/>
              <a:gd name="connsiteY41" fmla="*/ 23861 h 1592199"/>
              <a:gd name="connsiteX42" fmla="*/ 247036 w 789961"/>
              <a:gd name="connsiteY42" fmla="*/ 49 h 1592199"/>
              <a:gd name="connsiteX43" fmla="*/ 356574 w 789961"/>
              <a:gd name="connsiteY43" fmla="*/ 14336 h 1592199"/>
              <a:gd name="connsiteX44" fmla="*/ 399436 w 789961"/>
              <a:gd name="connsiteY44" fmla="*/ 38149 h 1592199"/>
              <a:gd name="connsiteX45" fmla="*/ 451824 w 789961"/>
              <a:gd name="connsiteY45" fmla="*/ 57199 h 1592199"/>
              <a:gd name="connsiteX46" fmla="*/ 485161 w 789961"/>
              <a:gd name="connsiteY46" fmla="*/ 76249 h 1592199"/>
              <a:gd name="connsiteX47" fmla="*/ 499449 w 789961"/>
              <a:gd name="connsiteY47" fmla="*/ 81011 h 1592199"/>
              <a:gd name="connsiteX48" fmla="*/ 518499 w 789961"/>
              <a:gd name="connsiteY48" fmla="*/ 100061 h 1592199"/>
              <a:gd name="connsiteX49" fmla="*/ 547074 w 789961"/>
              <a:gd name="connsiteY49" fmla="*/ 123874 h 1592199"/>
              <a:gd name="connsiteX50" fmla="*/ 551836 w 789961"/>
              <a:gd name="connsiteY50" fmla="*/ 138161 h 1592199"/>
              <a:gd name="connsiteX51" fmla="*/ 608986 w 789961"/>
              <a:gd name="connsiteY51" fmla="*/ 190549 h 1592199"/>
              <a:gd name="connsiteX52" fmla="*/ 642324 w 789961"/>
              <a:gd name="connsiteY52" fmla="*/ 233411 h 1592199"/>
              <a:gd name="connsiteX53" fmla="*/ 661374 w 789961"/>
              <a:gd name="connsiteY53" fmla="*/ 266749 h 1592199"/>
              <a:gd name="connsiteX54" fmla="*/ 666136 w 789961"/>
              <a:gd name="connsiteY54" fmla="*/ 281036 h 1592199"/>
              <a:gd name="connsiteX55" fmla="*/ 675661 w 789961"/>
              <a:gd name="connsiteY55" fmla="*/ 304849 h 1592199"/>
              <a:gd name="connsiteX56" fmla="*/ 680424 w 789961"/>
              <a:gd name="connsiteY56" fmla="*/ 319136 h 1592199"/>
              <a:gd name="connsiteX57" fmla="*/ 689949 w 789961"/>
              <a:gd name="connsiteY57" fmla="*/ 333424 h 1592199"/>
              <a:gd name="connsiteX58" fmla="*/ 694711 w 789961"/>
              <a:gd name="connsiteY58" fmla="*/ 347711 h 1592199"/>
              <a:gd name="connsiteX59" fmla="*/ 713761 w 789961"/>
              <a:gd name="connsiteY59" fmla="*/ 381049 h 1592199"/>
              <a:gd name="connsiteX60" fmla="*/ 718524 w 789961"/>
              <a:gd name="connsiteY60" fmla="*/ 409624 h 1592199"/>
              <a:gd name="connsiteX61" fmla="*/ 728049 w 789961"/>
              <a:gd name="connsiteY61" fmla="*/ 438199 h 1592199"/>
              <a:gd name="connsiteX62" fmla="*/ 732811 w 789961"/>
              <a:gd name="connsiteY62" fmla="*/ 466774 h 1592199"/>
              <a:gd name="connsiteX63" fmla="*/ 742336 w 789961"/>
              <a:gd name="connsiteY63" fmla="*/ 490586 h 1592199"/>
              <a:gd name="connsiteX64" fmla="*/ 756624 w 789961"/>
              <a:gd name="connsiteY64" fmla="*/ 533449 h 1592199"/>
              <a:gd name="connsiteX65" fmla="*/ 761386 w 789961"/>
              <a:gd name="connsiteY65" fmla="*/ 571549 h 1592199"/>
              <a:gd name="connsiteX66" fmla="*/ 775674 w 789961"/>
              <a:gd name="connsiteY66" fmla="*/ 623936 h 1592199"/>
              <a:gd name="connsiteX67" fmla="*/ 780436 w 789961"/>
              <a:gd name="connsiteY67" fmla="*/ 666799 h 1592199"/>
              <a:gd name="connsiteX68" fmla="*/ 785199 w 789961"/>
              <a:gd name="connsiteY68" fmla="*/ 704899 h 1592199"/>
              <a:gd name="connsiteX69" fmla="*/ 789961 w 789961"/>
              <a:gd name="connsiteY69" fmla="*/ 790624 h 1592199"/>
              <a:gd name="connsiteX70" fmla="*/ 780436 w 789961"/>
              <a:gd name="connsiteY70" fmla="*/ 1152574 h 1592199"/>
              <a:gd name="connsiteX71" fmla="*/ 770911 w 789961"/>
              <a:gd name="connsiteY71" fmla="*/ 1209724 h 1592199"/>
              <a:gd name="connsiteX72" fmla="*/ 766149 w 789961"/>
              <a:gd name="connsiteY72" fmla="*/ 1224011 h 1592199"/>
              <a:gd name="connsiteX73" fmla="*/ 756624 w 789961"/>
              <a:gd name="connsiteY73" fmla="*/ 1247824 h 1592199"/>
              <a:gd name="connsiteX74" fmla="*/ 737574 w 789961"/>
              <a:gd name="connsiteY74" fmla="*/ 1319261 h 1592199"/>
              <a:gd name="connsiteX75" fmla="*/ 718524 w 789961"/>
              <a:gd name="connsiteY75" fmla="*/ 1347836 h 1592199"/>
              <a:gd name="connsiteX76" fmla="*/ 694711 w 789961"/>
              <a:gd name="connsiteY76" fmla="*/ 1385936 h 1592199"/>
              <a:gd name="connsiteX77" fmla="*/ 670899 w 789961"/>
              <a:gd name="connsiteY77" fmla="*/ 1419274 h 1592199"/>
              <a:gd name="connsiteX78" fmla="*/ 637561 w 789961"/>
              <a:gd name="connsiteY78" fmla="*/ 1452611 h 1592199"/>
              <a:gd name="connsiteX79" fmla="*/ 628036 w 789961"/>
              <a:gd name="connsiteY79" fmla="*/ 1466899 h 1592199"/>
              <a:gd name="connsiteX80" fmla="*/ 599461 w 789961"/>
              <a:gd name="connsiteY80" fmla="*/ 1481186 h 1592199"/>
              <a:gd name="connsiteX81" fmla="*/ 561361 w 789961"/>
              <a:gd name="connsiteY81" fmla="*/ 1504999 h 1592199"/>
              <a:gd name="connsiteX82" fmla="*/ 518499 w 789961"/>
              <a:gd name="connsiteY82" fmla="*/ 1528811 h 1592199"/>
              <a:gd name="connsiteX83" fmla="*/ 504211 w 789961"/>
              <a:gd name="connsiteY83" fmla="*/ 1533574 h 1592199"/>
              <a:gd name="connsiteX84" fmla="*/ 480399 w 789961"/>
              <a:gd name="connsiteY84" fmla="*/ 1543099 h 1592199"/>
              <a:gd name="connsiteX85" fmla="*/ 451824 w 789961"/>
              <a:gd name="connsiteY85" fmla="*/ 1552624 h 1592199"/>
              <a:gd name="connsiteX86" fmla="*/ 432774 w 789961"/>
              <a:gd name="connsiteY86" fmla="*/ 1566911 h 1592199"/>
              <a:gd name="connsiteX87" fmla="*/ 361336 w 789961"/>
              <a:gd name="connsiteY87" fmla="*/ 1562149 h 159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789961" h="1592199">
                <a:moveTo>
                  <a:pt x="361336" y="1562149"/>
                </a:moveTo>
                <a:cubicBezTo>
                  <a:pt x="347842" y="1558974"/>
                  <a:pt x="355475" y="1552258"/>
                  <a:pt x="351811" y="1547861"/>
                </a:cubicBezTo>
                <a:cubicBezTo>
                  <a:pt x="347499" y="1542687"/>
                  <a:pt x="341907" y="1538688"/>
                  <a:pt x="337524" y="1533574"/>
                </a:cubicBezTo>
                <a:cubicBezTo>
                  <a:pt x="329516" y="1524232"/>
                  <a:pt x="313519" y="1501374"/>
                  <a:pt x="308949" y="1490711"/>
                </a:cubicBezTo>
                <a:cubicBezTo>
                  <a:pt x="303016" y="1476868"/>
                  <a:pt x="301396" y="1461319"/>
                  <a:pt x="294661" y="1447849"/>
                </a:cubicBezTo>
                <a:cubicBezTo>
                  <a:pt x="289899" y="1438324"/>
                  <a:pt x="284470" y="1429104"/>
                  <a:pt x="280374" y="1419274"/>
                </a:cubicBezTo>
                <a:cubicBezTo>
                  <a:pt x="261570" y="1374144"/>
                  <a:pt x="282224" y="1405866"/>
                  <a:pt x="256561" y="1371649"/>
                </a:cubicBezTo>
                <a:cubicBezTo>
                  <a:pt x="235021" y="1296257"/>
                  <a:pt x="260569" y="1374774"/>
                  <a:pt x="232749" y="1314499"/>
                </a:cubicBezTo>
                <a:cubicBezTo>
                  <a:pt x="227065" y="1302184"/>
                  <a:pt x="224956" y="1288307"/>
                  <a:pt x="218461" y="1276399"/>
                </a:cubicBezTo>
                <a:cubicBezTo>
                  <a:pt x="215236" y="1270486"/>
                  <a:pt x="208215" y="1267499"/>
                  <a:pt x="204174" y="1262111"/>
                </a:cubicBezTo>
                <a:cubicBezTo>
                  <a:pt x="198620" y="1254706"/>
                  <a:pt x="193645" y="1246758"/>
                  <a:pt x="189886" y="1238299"/>
                </a:cubicBezTo>
                <a:cubicBezTo>
                  <a:pt x="180906" y="1218093"/>
                  <a:pt x="175963" y="1196163"/>
                  <a:pt x="166074" y="1176386"/>
                </a:cubicBezTo>
                <a:cubicBezTo>
                  <a:pt x="161311" y="1166861"/>
                  <a:pt x="155609" y="1157750"/>
                  <a:pt x="151786" y="1147811"/>
                </a:cubicBezTo>
                <a:cubicBezTo>
                  <a:pt x="147637" y="1137024"/>
                  <a:pt x="146319" y="1125295"/>
                  <a:pt x="142261" y="1114474"/>
                </a:cubicBezTo>
                <a:cubicBezTo>
                  <a:pt x="136771" y="1099834"/>
                  <a:pt x="128701" y="1086251"/>
                  <a:pt x="123211" y="1071611"/>
                </a:cubicBezTo>
                <a:cubicBezTo>
                  <a:pt x="117671" y="1056837"/>
                  <a:pt x="107902" y="1014201"/>
                  <a:pt x="104161" y="1000174"/>
                </a:cubicBezTo>
                <a:cubicBezTo>
                  <a:pt x="101183" y="989007"/>
                  <a:pt x="99189" y="977459"/>
                  <a:pt x="94636" y="966836"/>
                </a:cubicBezTo>
                <a:cubicBezTo>
                  <a:pt x="89594" y="955072"/>
                  <a:pt x="81936" y="944611"/>
                  <a:pt x="75586" y="933499"/>
                </a:cubicBezTo>
                <a:cubicBezTo>
                  <a:pt x="73999" y="912861"/>
                  <a:pt x="75088" y="891841"/>
                  <a:pt x="70824" y="871586"/>
                </a:cubicBezTo>
                <a:cubicBezTo>
                  <a:pt x="68630" y="861165"/>
                  <a:pt x="58975" y="853377"/>
                  <a:pt x="56536" y="843011"/>
                </a:cubicBezTo>
                <a:cubicBezTo>
                  <a:pt x="52520" y="825943"/>
                  <a:pt x="54091" y="808005"/>
                  <a:pt x="51774" y="790624"/>
                </a:cubicBezTo>
                <a:cubicBezTo>
                  <a:pt x="50909" y="784136"/>
                  <a:pt x="48599" y="777924"/>
                  <a:pt x="47011" y="771574"/>
                </a:cubicBezTo>
                <a:cubicBezTo>
                  <a:pt x="45424" y="747761"/>
                  <a:pt x="45624" y="723762"/>
                  <a:pt x="42249" y="700136"/>
                </a:cubicBezTo>
                <a:cubicBezTo>
                  <a:pt x="40829" y="690197"/>
                  <a:pt x="35366" y="681247"/>
                  <a:pt x="32724" y="671561"/>
                </a:cubicBezTo>
                <a:cubicBezTo>
                  <a:pt x="30594" y="663752"/>
                  <a:pt x="29106" y="655762"/>
                  <a:pt x="27961" y="647749"/>
                </a:cubicBezTo>
                <a:cubicBezTo>
                  <a:pt x="25928" y="633518"/>
                  <a:pt x="24562" y="619197"/>
                  <a:pt x="23199" y="604886"/>
                </a:cubicBezTo>
                <a:cubicBezTo>
                  <a:pt x="21387" y="585856"/>
                  <a:pt x="21418" y="566618"/>
                  <a:pt x="18436" y="547736"/>
                </a:cubicBezTo>
                <a:cubicBezTo>
                  <a:pt x="16633" y="536320"/>
                  <a:pt x="12086" y="525511"/>
                  <a:pt x="8911" y="514399"/>
                </a:cubicBezTo>
                <a:cubicBezTo>
                  <a:pt x="0" y="425281"/>
                  <a:pt x="1320" y="459570"/>
                  <a:pt x="8911" y="319136"/>
                </a:cubicBezTo>
                <a:cubicBezTo>
                  <a:pt x="9432" y="309494"/>
                  <a:pt x="10620" y="299722"/>
                  <a:pt x="13674" y="290561"/>
                </a:cubicBezTo>
                <a:cubicBezTo>
                  <a:pt x="17042" y="280458"/>
                  <a:pt x="23636" y="271717"/>
                  <a:pt x="27961" y="261986"/>
                </a:cubicBezTo>
                <a:cubicBezTo>
                  <a:pt x="30000" y="257399"/>
                  <a:pt x="30479" y="252189"/>
                  <a:pt x="32724" y="247699"/>
                </a:cubicBezTo>
                <a:cubicBezTo>
                  <a:pt x="36864" y="239420"/>
                  <a:pt x="42871" y="232165"/>
                  <a:pt x="47011" y="223886"/>
                </a:cubicBezTo>
                <a:cubicBezTo>
                  <a:pt x="49256" y="219396"/>
                  <a:pt x="49245" y="213935"/>
                  <a:pt x="51774" y="209599"/>
                </a:cubicBezTo>
                <a:cubicBezTo>
                  <a:pt x="60426" y="194767"/>
                  <a:pt x="80349" y="166736"/>
                  <a:pt x="80349" y="166736"/>
                </a:cubicBezTo>
                <a:cubicBezTo>
                  <a:pt x="81936" y="161974"/>
                  <a:pt x="82866" y="156939"/>
                  <a:pt x="85111" y="152449"/>
                </a:cubicBezTo>
                <a:cubicBezTo>
                  <a:pt x="91742" y="139186"/>
                  <a:pt x="98389" y="134408"/>
                  <a:pt x="108924" y="123874"/>
                </a:cubicBezTo>
                <a:cubicBezTo>
                  <a:pt x="126548" y="88626"/>
                  <a:pt x="108603" y="119496"/>
                  <a:pt x="132736" y="90536"/>
                </a:cubicBezTo>
                <a:cubicBezTo>
                  <a:pt x="136400" y="86139"/>
                  <a:pt x="137792" y="79825"/>
                  <a:pt x="142261" y="76249"/>
                </a:cubicBezTo>
                <a:cubicBezTo>
                  <a:pt x="146181" y="73113"/>
                  <a:pt x="151786" y="73074"/>
                  <a:pt x="156549" y="71486"/>
                </a:cubicBezTo>
                <a:cubicBezTo>
                  <a:pt x="161311" y="65136"/>
                  <a:pt x="165670" y="58462"/>
                  <a:pt x="170836" y="52436"/>
                </a:cubicBezTo>
                <a:cubicBezTo>
                  <a:pt x="181404" y="40107"/>
                  <a:pt x="190735" y="33269"/>
                  <a:pt x="204174" y="23861"/>
                </a:cubicBezTo>
                <a:cubicBezTo>
                  <a:pt x="233948" y="3019"/>
                  <a:pt x="223195" y="7996"/>
                  <a:pt x="247036" y="49"/>
                </a:cubicBezTo>
                <a:cubicBezTo>
                  <a:pt x="304807" y="3900"/>
                  <a:pt x="309983" y="0"/>
                  <a:pt x="356574" y="14336"/>
                </a:cubicBezTo>
                <a:cubicBezTo>
                  <a:pt x="398018" y="27088"/>
                  <a:pt x="364019" y="18472"/>
                  <a:pt x="399436" y="38149"/>
                </a:cubicBezTo>
                <a:cubicBezTo>
                  <a:pt x="412821" y="45585"/>
                  <a:pt x="438333" y="51803"/>
                  <a:pt x="451824" y="57199"/>
                </a:cubicBezTo>
                <a:cubicBezTo>
                  <a:pt x="493584" y="73903"/>
                  <a:pt x="450785" y="59062"/>
                  <a:pt x="485161" y="76249"/>
                </a:cubicBezTo>
                <a:cubicBezTo>
                  <a:pt x="489651" y="78494"/>
                  <a:pt x="494686" y="79424"/>
                  <a:pt x="499449" y="81011"/>
                </a:cubicBezTo>
                <a:cubicBezTo>
                  <a:pt x="505799" y="87361"/>
                  <a:pt x="511681" y="94217"/>
                  <a:pt x="518499" y="100061"/>
                </a:cubicBezTo>
                <a:cubicBezTo>
                  <a:pt x="564913" y="139845"/>
                  <a:pt x="497528" y="74328"/>
                  <a:pt x="547074" y="123874"/>
                </a:cubicBezTo>
                <a:cubicBezTo>
                  <a:pt x="548661" y="128636"/>
                  <a:pt x="548530" y="134383"/>
                  <a:pt x="551836" y="138161"/>
                </a:cubicBezTo>
                <a:cubicBezTo>
                  <a:pt x="606363" y="200478"/>
                  <a:pt x="554692" y="120744"/>
                  <a:pt x="608986" y="190549"/>
                </a:cubicBezTo>
                <a:lnTo>
                  <a:pt x="642324" y="233411"/>
                </a:lnTo>
                <a:cubicBezTo>
                  <a:pt x="653242" y="266169"/>
                  <a:pt x="638309" y="226386"/>
                  <a:pt x="661374" y="266749"/>
                </a:cubicBezTo>
                <a:cubicBezTo>
                  <a:pt x="663865" y="271107"/>
                  <a:pt x="664373" y="276336"/>
                  <a:pt x="666136" y="281036"/>
                </a:cubicBezTo>
                <a:cubicBezTo>
                  <a:pt x="669138" y="289041"/>
                  <a:pt x="672659" y="296844"/>
                  <a:pt x="675661" y="304849"/>
                </a:cubicBezTo>
                <a:cubicBezTo>
                  <a:pt x="677424" y="309549"/>
                  <a:pt x="678179" y="314646"/>
                  <a:pt x="680424" y="319136"/>
                </a:cubicBezTo>
                <a:cubicBezTo>
                  <a:pt x="682984" y="324256"/>
                  <a:pt x="686774" y="328661"/>
                  <a:pt x="689949" y="333424"/>
                </a:cubicBezTo>
                <a:cubicBezTo>
                  <a:pt x="691536" y="338186"/>
                  <a:pt x="692466" y="343221"/>
                  <a:pt x="694711" y="347711"/>
                </a:cubicBezTo>
                <a:cubicBezTo>
                  <a:pt x="700435" y="359159"/>
                  <a:pt x="709166" y="369103"/>
                  <a:pt x="713761" y="381049"/>
                </a:cubicBezTo>
                <a:cubicBezTo>
                  <a:pt x="717227" y="390062"/>
                  <a:pt x="716182" y="400256"/>
                  <a:pt x="718524" y="409624"/>
                </a:cubicBezTo>
                <a:cubicBezTo>
                  <a:pt x="720959" y="419364"/>
                  <a:pt x="724874" y="428674"/>
                  <a:pt x="728049" y="438199"/>
                </a:cubicBezTo>
                <a:cubicBezTo>
                  <a:pt x="729636" y="447724"/>
                  <a:pt x="730270" y="457458"/>
                  <a:pt x="732811" y="466774"/>
                </a:cubicBezTo>
                <a:cubicBezTo>
                  <a:pt x="735060" y="475022"/>
                  <a:pt x="739461" y="482535"/>
                  <a:pt x="742336" y="490586"/>
                </a:cubicBezTo>
                <a:cubicBezTo>
                  <a:pt x="747402" y="504769"/>
                  <a:pt x="751861" y="519161"/>
                  <a:pt x="756624" y="533449"/>
                </a:cubicBezTo>
                <a:cubicBezTo>
                  <a:pt x="758211" y="546149"/>
                  <a:pt x="759282" y="558924"/>
                  <a:pt x="761386" y="571549"/>
                </a:cubicBezTo>
                <a:cubicBezTo>
                  <a:pt x="762898" y="580622"/>
                  <a:pt x="775040" y="621718"/>
                  <a:pt x="775674" y="623936"/>
                </a:cubicBezTo>
                <a:cubicBezTo>
                  <a:pt x="777261" y="638224"/>
                  <a:pt x="778756" y="652522"/>
                  <a:pt x="780436" y="666799"/>
                </a:cubicBezTo>
                <a:cubicBezTo>
                  <a:pt x="781931" y="679510"/>
                  <a:pt x="784217" y="692138"/>
                  <a:pt x="785199" y="704899"/>
                </a:cubicBezTo>
                <a:cubicBezTo>
                  <a:pt x="787394" y="733434"/>
                  <a:pt x="788374" y="762049"/>
                  <a:pt x="789961" y="790624"/>
                </a:cubicBezTo>
                <a:cubicBezTo>
                  <a:pt x="786786" y="911274"/>
                  <a:pt x="785916" y="1032007"/>
                  <a:pt x="780436" y="1152574"/>
                </a:cubicBezTo>
                <a:cubicBezTo>
                  <a:pt x="779559" y="1171867"/>
                  <a:pt x="777018" y="1191402"/>
                  <a:pt x="770911" y="1209724"/>
                </a:cubicBezTo>
                <a:cubicBezTo>
                  <a:pt x="769324" y="1214486"/>
                  <a:pt x="767912" y="1219311"/>
                  <a:pt x="766149" y="1224011"/>
                </a:cubicBezTo>
                <a:cubicBezTo>
                  <a:pt x="763147" y="1232016"/>
                  <a:pt x="759081" y="1239635"/>
                  <a:pt x="756624" y="1247824"/>
                </a:cubicBezTo>
                <a:cubicBezTo>
                  <a:pt x="749542" y="1271429"/>
                  <a:pt x="746347" y="1296231"/>
                  <a:pt x="737574" y="1319261"/>
                </a:cubicBezTo>
                <a:cubicBezTo>
                  <a:pt x="733499" y="1329959"/>
                  <a:pt x="723644" y="1337597"/>
                  <a:pt x="718524" y="1347836"/>
                </a:cubicBezTo>
                <a:cubicBezTo>
                  <a:pt x="705449" y="1373986"/>
                  <a:pt x="713259" y="1361206"/>
                  <a:pt x="694711" y="1385936"/>
                </a:cubicBezTo>
                <a:cubicBezTo>
                  <a:pt x="686268" y="1411270"/>
                  <a:pt x="695005" y="1392155"/>
                  <a:pt x="670899" y="1419274"/>
                </a:cubicBezTo>
                <a:cubicBezTo>
                  <a:pt x="642103" y="1451669"/>
                  <a:pt x="663781" y="1435132"/>
                  <a:pt x="637561" y="1452611"/>
                </a:cubicBezTo>
                <a:cubicBezTo>
                  <a:pt x="634386" y="1457374"/>
                  <a:pt x="632083" y="1462851"/>
                  <a:pt x="628036" y="1466899"/>
                </a:cubicBezTo>
                <a:cubicBezTo>
                  <a:pt x="618803" y="1476132"/>
                  <a:pt x="611082" y="1477313"/>
                  <a:pt x="599461" y="1481186"/>
                </a:cubicBezTo>
                <a:cubicBezTo>
                  <a:pt x="566380" y="1505997"/>
                  <a:pt x="594980" y="1486322"/>
                  <a:pt x="561361" y="1504999"/>
                </a:cubicBezTo>
                <a:cubicBezTo>
                  <a:pt x="541039" y="1516289"/>
                  <a:pt x="538482" y="1520247"/>
                  <a:pt x="518499" y="1528811"/>
                </a:cubicBezTo>
                <a:cubicBezTo>
                  <a:pt x="513885" y="1530789"/>
                  <a:pt x="508912" y="1531811"/>
                  <a:pt x="504211" y="1533574"/>
                </a:cubicBezTo>
                <a:cubicBezTo>
                  <a:pt x="496207" y="1536576"/>
                  <a:pt x="488433" y="1540177"/>
                  <a:pt x="480399" y="1543099"/>
                </a:cubicBezTo>
                <a:cubicBezTo>
                  <a:pt x="470963" y="1546530"/>
                  <a:pt x="451824" y="1552624"/>
                  <a:pt x="451824" y="1552624"/>
                </a:cubicBezTo>
                <a:cubicBezTo>
                  <a:pt x="445474" y="1557386"/>
                  <a:pt x="440474" y="1564986"/>
                  <a:pt x="432774" y="1566911"/>
                </a:cubicBezTo>
                <a:cubicBezTo>
                  <a:pt x="331622" y="1592199"/>
                  <a:pt x="374830" y="1565324"/>
                  <a:pt x="361336" y="156214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920713" y="478632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출력스트림</a:t>
            </a:r>
            <a:endParaRPr lang="ko-KR" altLang="en-US" sz="1200" dirty="0"/>
          </a:p>
        </p:txBody>
      </p:sp>
      <p:cxnSp>
        <p:nvCxnSpPr>
          <p:cNvPr id="45" name="직선 연결선 44"/>
          <p:cNvCxnSpPr>
            <a:stCxn id="29" idx="2"/>
          </p:cNvCxnSpPr>
          <p:nvPr/>
        </p:nvCxnSpPr>
        <p:spPr>
          <a:xfrm rot="5400000">
            <a:off x="1569348" y="4922702"/>
            <a:ext cx="151629" cy="432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9" idx="2"/>
          </p:cNvCxnSpPr>
          <p:nvPr/>
        </p:nvCxnSpPr>
        <p:spPr>
          <a:xfrm rot="16200000" flipH="1">
            <a:off x="1962256" y="4962659"/>
            <a:ext cx="151629" cy="352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5786" y="5295141"/>
            <a:ext cx="977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8bit stream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000232" y="5286388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16bit stream</a:t>
            </a:r>
            <a:endParaRPr lang="ko-KR" altLang="en-US" sz="1200" dirty="0"/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5078845" y="4931457"/>
            <a:ext cx="151629" cy="432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16200000" flipH="1">
            <a:off x="5471753" y="4971414"/>
            <a:ext cx="151629" cy="352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95283" y="5303896"/>
            <a:ext cx="977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8bit stream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509729" y="5295143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16bit stream</a:t>
            </a:r>
            <a:endParaRPr lang="ko-KR" altLang="en-US" sz="1200" dirty="0"/>
          </a:p>
        </p:txBody>
      </p:sp>
      <p:cxnSp>
        <p:nvCxnSpPr>
          <p:cNvPr id="56" name="직선 연결선 55"/>
          <p:cNvCxnSpPr/>
          <p:nvPr/>
        </p:nvCxnSpPr>
        <p:spPr>
          <a:xfrm rot="5400000" flipH="1" flipV="1">
            <a:off x="678629" y="5607859"/>
            <a:ext cx="428628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2844" y="5866645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모든 종류의 데이터를</a:t>
            </a:r>
            <a:endParaRPr lang="en-US" altLang="ko-KR" sz="1200" dirty="0" smtClean="0"/>
          </a:p>
          <a:p>
            <a:r>
              <a:rPr lang="ko-KR" altLang="en-US" sz="1200" dirty="0" smtClean="0"/>
              <a:t>읽어 들일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59" name="직선 연결선 58"/>
          <p:cNvCxnSpPr>
            <a:stCxn id="50" idx="2"/>
          </p:cNvCxnSpPr>
          <p:nvPr/>
        </p:nvCxnSpPr>
        <p:spPr>
          <a:xfrm rot="5400000">
            <a:off x="2368647" y="5695038"/>
            <a:ext cx="294505" cy="31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821765" y="5857892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문자열 데이터만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읽어 들일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61" name="직선 연결선 60"/>
          <p:cNvCxnSpPr/>
          <p:nvPr/>
        </p:nvCxnSpPr>
        <p:spPr>
          <a:xfrm rot="5400000" flipH="1" flipV="1">
            <a:off x="4432574" y="5607859"/>
            <a:ext cx="428628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896789" y="5866645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모든 종류의 데이터를</a:t>
            </a:r>
            <a:endParaRPr lang="en-US" altLang="ko-KR" sz="1200" dirty="0" smtClean="0"/>
          </a:p>
          <a:p>
            <a:r>
              <a:rPr lang="ko-KR" altLang="en-US" sz="1200" dirty="0" smtClean="0"/>
              <a:t>출력할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63" name="직선 연결선 62"/>
          <p:cNvCxnSpPr/>
          <p:nvPr/>
        </p:nvCxnSpPr>
        <p:spPr>
          <a:xfrm rot="5400000">
            <a:off x="6122592" y="5695038"/>
            <a:ext cx="294505" cy="31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575710" y="5857892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문자열 데이터만</a:t>
            </a:r>
            <a:endParaRPr lang="en-US" altLang="ko-KR" sz="1200" dirty="0" smtClean="0"/>
          </a:p>
          <a:p>
            <a:r>
              <a:rPr lang="en-US" altLang="ko-KR" sz="1200" dirty="0"/>
              <a:t>  </a:t>
            </a:r>
            <a:r>
              <a:rPr lang="ko-KR" altLang="en-US" sz="1200" dirty="0" smtClean="0"/>
              <a:t>출력할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85728"/>
            <a:ext cx="2613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*Stream</a:t>
            </a:r>
            <a:r>
              <a:rPr lang="ko-KR" altLang="en-US" dirty="0" smtClean="0"/>
              <a:t>의 상속도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구분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1604" y="1071546"/>
            <a:ext cx="124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8bit stream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572804" y="1142984"/>
            <a:ext cx="1356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16bit stream</a:t>
            </a:r>
            <a:endParaRPr lang="ko-KR" altLang="en-US" sz="1600" dirty="0"/>
          </a:p>
        </p:txBody>
      </p:sp>
      <p:cxnSp>
        <p:nvCxnSpPr>
          <p:cNvPr id="10" name="직선 연결선 9"/>
          <p:cNvCxnSpPr>
            <a:stCxn id="5" idx="2"/>
          </p:cNvCxnSpPr>
          <p:nvPr/>
        </p:nvCxnSpPr>
        <p:spPr>
          <a:xfrm rot="16200000" flipH="1">
            <a:off x="2694566" y="908622"/>
            <a:ext cx="447264" cy="1450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5" idx="2"/>
          </p:cNvCxnSpPr>
          <p:nvPr/>
        </p:nvCxnSpPr>
        <p:spPr>
          <a:xfrm flipV="1">
            <a:off x="1285852" y="1410100"/>
            <a:ext cx="907237" cy="447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1472" y="1857364"/>
            <a:ext cx="1316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InputStream</a:t>
            </a:r>
            <a:endParaRPr lang="ko-KR" altLang="en-US" sz="1600" dirty="0"/>
          </a:p>
        </p:txBody>
      </p:sp>
      <p:cxnSp>
        <p:nvCxnSpPr>
          <p:cNvPr id="16" name="직선 연결선 15"/>
          <p:cNvCxnSpPr>
            <a:stCxn id="14" idx="2"/>
          </p:cNvCxnSpPr>
          <p:nvPr/>
        </p:nvCxnSpPr>
        <p:spPr>
          <a:xfrm rot="5400000">
            <a:off x="605403" y="2090550"/>
            <a:ext cx="518702" cy="72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142908" y="2661818"/>
            <a:ext cx="1631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FileInputStream</a:t>
            </a:r>
            <a:endParaRPr lang="ko-KR" altLang="en-US" sz="1600" dirty="0"/>
          </a:p>
        </p:txBody>
      </p:sp>
      <p:cxnSp>
        <p:nvCxnSpPr>
          <p:cNvPr id="19" name="직선 연결선 18"/>
          <p:cNvCxnSpPr>
            <a:stCxn id="14" idx="2"/>
          </p:cNvCxnSpPr>
          <p:nvPr/>
        </p:nvCxnSpPr>
        <p:spPr>
          <a:xfrm rot="5400000">
            <a:off x="712560" y="2697773"/>
            <a:ext cx="1018768" cy="15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9877" y="3090446"/>
            <a:ext cx="1928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ObjectInputStream</a:t>
            </a:r>
            <a:endParaRPr lang="ko-KR" altLang="en-US" sz="1600" dirty="0"/>
          </a:p>
        </p:txBody>
      </p:sp>
      <p:cxnSp>
        <p:nvCxnSpPr>
          <p:cNvPr id="22" name="직선 연결선 21"/>
          <p:cNvCxnSpPr>
            <a:stCxn id="14" idx="2"/>
          </p:cNvCxnSpPr>
          <p:nvPr/>
        </p:nvCxnSpPr>
        <p:spPr>
          <a:xfrm rot="16200000" flipH="1">
            <a:off x="712559" y="2712831"/>
            <a:ext cx="1375958" cy="342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7702" y="3500438"/>
            <a:ext cx="1748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DataInputStream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>
            <a:endCxn id="5" idx="0"/>
          </p:cNvCxnSpPr>
          <p:nvPr/>
        </p:nvCxnSpPr>
        <p:spPr>
          <a:xfrm rot="5400000">
            <a:off x="2168099" y="953661"/>
            <a:ext cx="142876" cy="92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00232" y="57148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속도 빠름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787118" y="71435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속도 느림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/>
          <p:nvPr/>
        </p:nvCxnSpPr>
        <p:spPr>
          <a:xfrm rot="5400000">
            <a:off x="7119318" y="1025099"/>
            <a:ext cx="142876" cy="92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2"/>
          </p:cNvCxnSpPr>
          <p:nvPr/>
        </p:nvCxnSpPr>
        <p:spPr>
          <a:xfrm rot="5400000">
            <a:off x="6759806" y="1294537"/>
            <a:ext cx="304388" cy="678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29862" y="1714488"/>
            <a:ext cx="82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Reader</a:t>
            </a:r>
            <a:endParaRPr lang="ko-KR" altLang="en-US" sz="1600" dirty="0"/>
          </a:p>
        </p:txBody>
      </p:sp>
      <p:cxnSp>
        <p:nvCxnSpPr>
          <p:cNvPr id="33" name="직선 연결선 32"/>
          <p:cNvCxnSpPr>
            <a:stCxn id="31" idx="2"/>
          </p:cNvCxnSpPr>
          <p:nvPr/>
        </p:nvCxnSpPr>
        <p:spPr>
          <a:xfrm rot="5400000">
            <a:off x="5841198" y="2355001"/>
            <a:ext cx="804454" cy="200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86446" y="2786058"/>
            <a:ext cx="1958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InputStreamReader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429470" y="2928934"/>
            <a:ext cx="2101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ObjectOutputStream</a:t>
            </a:r>
            <a:endParaRPr lang="ko-KR" alt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357554" y="1785926"/>
            <a:ext cx="1489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OutputStream</a:t>
            </a:r>
            <a:endParaRPr lang="ko-KR" altLang="en-US" sz="1600" dirty="0"/>
          </a:p>
        </p:txBody>
      </p:sp>
      <p:cxnSp>
        <p:nvCxnSpPr>
          <p:cNvPr id="39" name="직선 연결선 38"/>
          <p:cNvCxnSpPr/>
          <p:nvPr/>
        </p:nvCxnSpPr>
        <p:spPr>
          <a:xfrm rot="5400000">
            <a:off x="3893339" y="2250273"/>
            <a:ext cx="28575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25959" y="2357430"/>
            <a:ext cx="1804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FileOutputStream</a:t>
            </a:r>
            <a:endParaRPr lang="ko-KR" altLang="en-US" sz="1600" dirty="0"/>
          </a:p>
        </p:txBody>
      </p:sp>
      <p:cxnSp>
        <p:nvCxnSpPr>
          <p:cNvPr id="43" name="직선 연결선 42"/>
          <p:cNvCxnSpPr>
            <a:stCxn id="36" idx="2"/>
          </p:cNvCxnSpPr>
          <p:nvPr/>
        </p:nvCxnSpPr>
        <p:spPr>
          <a:xfrm rot="5400000">
            <a:off x="3649080" y="2547335"/>
            <a:ext cx="875892" cy="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6" idx="2"/>
          </p:cNvCxnSpPr>
          <p:nvPr/>
        </p:nvCxnSpPr>
        <p:spPr>
          <a:xfrm rot="16200000" flipH="1">
            <a:off x="3434765" y="2791831"/>
            <a:ext cx="1518834" cy="184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09006" y="3500438"/>
            <a:ext cx="1921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DataOutputStream</a:t>
            </a:r>
            <a:endParaRPr lang="ko-KR" altLang="en-US" sz="1600" dirty="0"/>
          </a:p>
        </p:txBody>
      </p:sp>
      <p:cxnSp>
        <p:nvCxnSpPr>
          <p:cNvPr id="48" name="직선 연결선 47"/>
          <p:cNvCxnSpPr/>
          <p:nvPr/>
        </p:nvCxnSpPr>
        <p:spPr>
          <a:xfrm rot="5400000">
            <a:off x="7679553" y="2678901"/>
            <a:ext cx="1285884" cy="71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00958" y="3214686"/>
            <a:ext cx="2059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OutputStreamWriter</a:t>
            </a:r>
            <a:endParaRPr lang="ko-KR" altLang="en-US" sz="1600" dirty="0"/>
          </a:p>
        </p:txBody>
      </p:sp>
      <p:cxnSp>
        <p:nvCxnSpPr>
          <p:cNvPr id="51" name="직선 연결선 50"/>
          <p:cNvCxnSpPr>
            <a:stCxn id="6" idx="2"/>
          </p:cNvCxnSpPr>
          <p:nvPr/>
        </p:nvCxnSpPr>
        <p:spPr>
          <a:xfrm rot="16200000" flipH="1">
            <a:off x="7581072" y="1151660"/>
            <a:ext cx="304388" cy="964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959180" y="1714488"/>
            <a:ext cx="755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Writer</a:t>
            </a:r>
            <a:endParaRPr lang="ko-KR" altLang="en-US" sz="1600" dirty="0"/>
          </a:p>
        </p:txBody>
      </p:sp>
      <p:cxnSp>
        <p:nvCxnSpPr>
          <p:cNvPr id="54" name="직선 연결선 53"/>
          <p:cNvCxnSpPr>
            <a:stCxn id="31" idx="2"/>
          </p:cNvCxnSpPr>
          <p:nvPr/>
        </p:nvCxnSpPr>
        <p:spPr>
          <a:xfrm rot="5400000">
            <a:off x="6091471" y="1962332"/>
            <a:ext cx="161512" cy="342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357371" y="2161752"/>
            <a:ext cx="1143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FileReader</a:t>
            </a:r>
            <a:endParaRPr lang="ko-KR" altLang="en-US" sz="1600" dirty="0"/>
          </a:p>
        </p:txBody>
      </p:sp>
      <p:cxnSp>
        <p:nvCxnSpPr>
          <p:cNvPr id="58" name="직선 연결선 57"/>
          <p:cNvCxnSpPr>
            <a:stCxn id="31" idx="2"/>
          </p:cNvCxnSpPr>
          <p:nvPr/>
        </p:nvCxnSpPr>
        <p:spPr>
          <a:xfrm rot="16200000" flipH="1">
            <a:off x="6091470" y="2305264"/>
            <a:ext cx="518702" cy="14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715008" y="2447504"/>
            <a:ext cx="1611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BufferedReader</a:t>
            </a:r>
            <a:endParaRPr lang="ko-KR" altLang="en-US" sz="1600" dirty="0"/>
          </a:p>
        </p:txBody>
      </p:sp>
      <p:cxnSp>
        <p:nvCxnSpPr>
          <p:cNvPr id="61" name="직선 연결선 60"/>
          <p:cNvCxnSpPr>
            <a:stCxn id="52" idx="2"/>
          </p:cNvCxnSpPr>
          <p:nvPr/>
        </p:nvCxnSpPr>
        <p:spPr>
          <a:xfrm rot="5400000">
            <a:off x="8195305" y="2144513"/>
            <a:ext cx="232950" cy="50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429520" y="2214554"/>
            <a:ext cx="1070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FileWriter</a:t>
            </a:r>
            <a:endParaRPr lang="ko-KR" altLang="en-US" sz="1600" dirty="0"/>
          </a:p>
        </p:txBody>
      </p:sp>
      <p:cxnSp>
        <p:nvCxnSpPr>
          <p:cNvPr id="64" name="직선 연결선 63"/>
          <p:cNvCxnSpPr>
            <a:stCxn id="52" idx="2"/>
          </p:cNvCxnSpPr>
          <p:nvPr/>
        </p:nvCxnSpPr>
        <p:spPr>
          <a:xfrm rot="16200000" flipH="1">
            <a:off x="8052429" y="2337397"/>
            <a:ext cx="661578" cy="92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532180" y="2599904"/>
            <a:ext cx="1539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BufferedWriter</a:t>
            </a:r>
            <a:endParaRPr lang="ko-KR" alt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357158" y="4429132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*Buffer =&gt; </a:t>
            </a:r>
            <a:r>
              <a:rPr lang="ko-KR" altLang="en-US" dirty="0" smtClean="0"/>
              <a:t>속도향상관련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42852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시스템 입력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키보드 입력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00562" y="1285860"/>
            <a:ext cx="1714512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43174" y="1285860"/>
            <a:ext cx="185738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357298"/>
            <a:ext cx="1500198" cy="52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자유형 15"/>
          <p:cNvSpPr/>
          <p:nvPr/>
        </p:nvSpPr>
        <p:spPr>
          <a:xfrm>
            <a:off x="1843089" y="1418811"/>
            <a:ext cx="800086" cy="162339"/>
          </a:xfrm>
          <a:custGeom>
            <a:avLst/>
            <a:gdLst>
              <a:gd name="connsiteX0" fmla="*/ 0 w 1019175"/>
              <a:gd name="connsiteY0" fmla="*/ 38514 h 162339"/>
              <a:gd name="connsiteX1" fmla="*/ 4762 w 1019175"/>
              <a:gd name="connsiteY1" fmla="*/ 19464 h 162339"/>
              <a:gd name="connsiteX2" fmla="*/ 23812 w 1019175"/>
              <a:gd name="connsiteY2" fmla="*/ 9939 h 162339"/>
              <a:gd name="connsiteX3" fmla="*/ 57150 w 1019175"/>
              <a:gd name="connsiteY3" fmla="*/ 414 h 162339"/>
              <a:gd name="connsiteX4" fmla="*/ 128587 w 1019175"/>
              <a:gd name="connsiteY4" fmla="*/ 5177 h 162339"/>
              <a:gd name="connsiteX5" fmla="*/ 142875 w 1019175"/>
              <a:gd name="connsiteY5" fmla="*/ 19464 h 162339"/>
              <a:gd name="connsiteX6" fmla="*/ 161925 w 1019175"/>
              <a:gd name="connsiteY6" fmla="*/ 28989 h 162339"/>
              <a:gd name="connsiteX7" fmla="*/ 180975 w 1019175"/>
              <a:gd name="connsiteY7" fmla="*/ 43277 h 162339"/>
              <a:gd name="connsiteX8" fmla="*/ 195262 w 1019175"/>
              <a:gd name="connsiteY8" fmla="*/ 52802 h 162339"/>
              <a:gd name="connsiteX9" fmla="*/ 242887 w 1019175"/>
              <a:gd name="connsiteY9" fmla="*/ 86139 h 162339"/>
              <a:gd name="connsiteX10" fmla="*/ 261937 w 1019175"/>
              <a:gd name="connsiteY10" fmla="*/ 90902 h 162339"/>
              <a:gd name="connsiteX11" fmla="*/ 276225 w 1019175"/>
              <a:gd name="connsiteY11" fmla="*/ 100427 h 162339"/>
              <a:gd name="connsiteX12" fmla="*/ 309562 w 1019175"/>
              <a:gd name="connsiteY12" fmla="*/ 109952 h 162339"/>
              <a:gd name="connsiteX13" fmla="*/ 333375 w 1019175"/>
              <a:gd name="connsiteY13" fmla="*/ 119477 h 162339"/>
              <a:gd name="connsiteX14" fmla="*/ 352425 w 1019175"/>
              <a:gd name="connsiteY14" fmla="*/ 133764 h 162339"/>
              <a:gd name="connsiteX15" fmla="*/ 390525 w 1019175"/>
              <a:gd name="connsiteY15" fmla="*/ 138527 h 162339"/>
              <a:gd name="connsiteX16" fmla="*/ 419100 w 1019175"/>
              <a:gd name="connsiteY16" fmla="*/ 152814 h 162339"/>
              <a:gd name="connsiteX17" fmla="*/ 452437 w 1019175"/>
              <a:gd name="connsiteY17" fmla="*/ 157577 h 162339"/>
              <a:gd name="connsiteX18" fmla="*/ 466725 w 1019175"/>
              <a:gd name="connsiteY18" fmla="*/ 162339 h 162339"/>
              <a:gd name="connsiteX19" fmla="*/ 661987 w 1019175"/>
              <a:gd name="connsiteY19" fmla="*/ 157577 h 162339"/>
              <a:gd name="connsiteX20" fmla="*/ 685800 w 1019175"/>
              <a:gd name="connsiteY20" fmla="*/ 152814 h 162339"/>
              <a:gd name="connsiteX21" fmla="*/ 766762 w 1019175"/>
              <a:gd name="connsiteY21" fmla="*/ 148052 h 162339"/>
              <a:gd name="connsiteX22" fmla="*/ 852487 w 1019175"/>
              <a:gd name="connsiteY22" fmla="*/ 138527 h 162339"/>
              <a:gd name="connsiteX23" fmla="*/ 866775 w 1019175"/>
              <a:gd name="connsiteY23" fmla="*/ 133764 h 162339"/>
              <a:gd name="connsiteX24" fmla="*/ 1019175 w 1019175"/>
              <a:gd name="connsiteY24" fmla="*/ 129002 h 16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19175" h="162339">
                <a:moveTo>
                  <a:pt x="0" y="38514"/>
                </a:moveTo>
                <a:cubicBezTo>
                  <a:pt x="1587" y="32164"/>
                  <a:pt x="572" y="24492"/>
                  <a:pt x="4762" y="19464"/>
                </a:cubicBezTo>
                <a:cubicBezTo>
                  <a:pt x="9307" y="14010"/>
                  <a:pt x="17286" y="12736"/>
                  <a:pt x="23812" y="9939"/>
                </a:cubicBezTo>
                <a:cubicBezTo>
                  <a:pt x="33372" y="5842"/>
                  <a:pt x="47491" y="2829"/>
                  <a:pt x="57150" y="414"/>
                </a:cubicBezTo>
                <a:cubicBezTo>
                  <a:pt x="80962" y="2002"/>
                  <a:pt x="105290" y="0"/>
                  <a:pt x="128587" y="5177"/>
                </a:cubicBezTo>
                <a:cubicBezTo>
                  <a:pt x="135162" y="6638"/>
                  <a:pt x="137394" y="15549"/>
                  <a:pt x="142875" y="19464"/>
                </a:cubicBezTo>
                <a:cubicBezTo>
                  <a:pt x="148652" y="23590"/>
                  <a:pt x="155905" y="25226"/>
                  <a:pt x="161925" y="28989"/>
                </a:cubicBezTo>
                <a:cubicBezTo>
                  <a:pt x="168656" y="33196"/>
                  <a:pt x="174516" y="38663"/>
                  <a:pt x="180975" y="43277"/>
                </a:cubicBezTo>
                <a:cubicBezTo>
                  <a:pt x="185632" y="46604"/>
                  <a:pt x="190604" y="49475"/>
                  <a:pt x="195262" y="52802"/>
                </a:cubicBezTo>
                <a:cubicBezTo>
                  <a:pt x="203748" y="58864"/>
                  <a:pt x="236151" y="84455"/>
                  <a:pt x="242887" y="86139"/>
                </a:cubicBezTo>
                <a:lnTo>
                  <a:pt x="261937" y="90902"/>
                </a:lnTo>
                <a:cubicBezTo>
                  <a:pt x="266700" y="94077"/>
                  <a:pt x="271105" y="97867"/>
                  <a:pt x="276225" y="100427"/>
                </a:cubicBezTo>
                <a:cubicBezTo>
                  <a:pt x="285393" y="105011"/>
                  <a:pt x="300413" y="106902"/>
                  <a:pt x="309562" y="109952"/>
                </a:cubicBezTo>
                <a:cubicBezTo>
                  <a:pt x="317672" y="112656"/>
                  <a:pt x="325902" y="115325"/>
                  <a:pt x="333375" y="119477"/>
                </a:cubicBezTo>
                <a:cubicBezTo>
                  <a:pt x="340314" y="123332"/>
                  <a:pt x="344895" y="131254"/>
                  <a:pt x="352425" y="133764"/>
                </a:cubicBezTo>
                <a:cubicBezTo>
                  <a:pt x="364567" y="137811"/>
                  <a:pt x="377825" y="136939"/>
                  <a:pt x="390525" y="138527"/>
                </a:cubicBezTo>
                <a:cubicBezTo>
                  <a:pt x="400050" y="143289"/>
                  <a:pt x="408922" y="149682"/>
                  <a:pt x="419100" y="152814"/>
                </a:cubicBezTo>
                <a:cubicBezTo>
                  <a:pt x="429829" y="156115"/>
                  <a:pt x="441430" y="155376"/>
                  <a:pt x="452437" y="157577"/>
                </a:cubicBezTo>
                <a:cubicBezTo>
                  <a:pt x="457360" y="158562"/>
                  <a:pt x="461962" y="160752"/>
                  <a:pt x="466725" y="162339"/>
                </a:cubicBezTo>
                <a:lnTo>
                  <a:pt x="661987" y="157577"/>
                </a:lnTo>
                <a:cubicBezTo>
                  <a:pt x="670074" y="157225"/>
                  <a:pt x="677738" y="153547"/>
                  <a:pt x="685800" y="152814"/>
                </a:cubicBezTo>
                <a:cubicBezTo>
                  <a:pt x="712723" y="150366"/>
                  <a:pt x="739775" y="149639"/>
                  <a:pt x="766762" y="148052"/>
                </a:cubicBezTo>
                <a:cubicBezTo>
                  <a:pt x="814937" y="136007"/>
                  <a:pt x="753721" y="150146"/>
                  <a:pt x="852487" y="138527"/>
                </a:cubicBezTo>
                <a:cubicBezTo>
                  <a:pt x="857473" y="137940"/>
                  <a:pt x="861763" y="134059"/>
                  <a:pt x="866775" y="133764"/>
                </a:cubicBezTo>
                <a:cubicBezTo>
                  <a:pt x="917512" y="130779"/>
                  <a:pt x="968350" y="129002"/>
                  <a:pt x="1019175" y="12900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28926" y="1000108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H/W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500562" y="1000108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OS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6215074" y="1285860"/>
            <a:ext cx="78581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15074" y="1000108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JVM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7000892" y="1285860"/>
            <a:ext cx="1428760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000892" y="1000108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instance</a:t>
            </a:r>
            <a:endParaRPr lang="ko-KR" altLang="en-US" sz="1400" dirty="0"/>
          </a:p>
        </p:txBody>
      </p:sp>
      <p:sp>
        <p:nvSpPr>
          <p:cNvPr id="23" name="폭발 2 22"/>
          <p:cNvSpPr/>
          <p:nvPr/>
        </p:nvSpPr>
        <p:spPr>
          <a:xfrm>
            <a:off x="928662" y="1500174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폭발 2 23"/>
          <p:cNvSpPr/>
          <p:nvPr/>
        </p:nvSpPr>
        <p:spPr>
          <a:xfrm>
            <a:off x="714348" y="1643050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폭발 2 24"/>
          <p:cNvSpPr/>
          <p:nvPr/>
        </p:nvSpPr>
        <p:spPr>
          <a:xfrm>
            <a:off x="500034" y="1500174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86050" y="1428736"/>
            <a:ext cx="285752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71802" y="1428736"/>
            <a:ext cx="285752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43306" y="1428736"/>
            <a:ext cx="285752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357554" y="1428736"/>
            <a:ext cx="285752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오른쪽 중괄호 30"/>
          <p:cNvSpPr/>
          <p:nvPr/>
        </p:nvSpPr>
        <p:spPr>
          <a:xfrm rot="5400000">
            <a:off x="3250397" y="1321579"/>
            <a:ext cx="214314" cy="10001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endCxn id="31" idx="1"/>
          </p:cNvCxnSpPr>
          <p:nvPr/>
        </p:nvCxnSpPr>
        <p:spPr>
          <a:xfrm flipV="1">
            <a:off x="3071802" y="1928802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71736" y="2049653"/>
            <a:ext cx="19255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Keyboard buffer</a:t>
            </a:r>
          </a:p>
          <a:p>
            <a:r>
              <a:rPr lang="ko-KR" altLang="en-US" sz="1400" dirty="0" err="1" smtClean="0"/>
              <a:t>엔터</a:t>
            </a:r>
            <a:r>
              <a:rPr lang="ko-KR" altLang="en-US" sz="1400" dirty="0" smtClean="0"/>
              <a:t> 키를 누르면 </a:t>
            </a:r>
            <a:endParaRPr lang="en-US" altLang="ko-KR" sz="1400" dirty="0" smtClean="0"/>
          </a:p>
          <a:p>
            <a:r>
              <a:rPr lang="ko-KR" altLang="en-US" sz="1400" dirty="0" smtClean="0"/>
              <a:t>키보드 버퍼에 적재된</a:t>
            </a:r>
            <a:endParaRPr lang="en-US" altLang="ko-KR" sz="1400" dirty="0" smtClean="0"/>
          </a:p>
          <a:p>
            <a:r>
              <a:rPr lang="ko-KR" altLang="en-US" sz="1400" dirty="0" smtClean="0"/>
              <a:t>키 정보가 </a:t>
            </a:r>
            <a:r>
              <a:rPr lang="en-US" altLang="ko-KR" sz="1400" dirty="0" smtClean="0"/>
              <a:t>OS</a:t>
            </a:r>
            <a:r>
              <a:rPr lang="ko-KR" altLang="en-US" sz="1400" dirty="0" smtClean="0"/>
              <a:t>로 전달</a:t>
            </a:r>
            <a:endParaRPr lang="en-US" altLang="ko-KR" sz="1400" dirty="0" smtClean="0"/>
          </a:p>
          <a:p>
            <a:r>
              <a:rPr lang="ko-KR" altLang="en-US" sz="1400" dirty="0" smtClean="0"/>
              <a:t>된 후 키보드 버퍼는</a:t>
            </a:r>
            <a:endParaRPr lang="en-US" altLang="ko-KR" sz="1400" dirty="0" smtClean="0"/>
          </a:p>
          <a:p>
            <a:r>
              <a:rPr lang="ko-KR" altLang="en-US" sz="1400" dirty="0" smtClean="0"/>
              <a:t>비워진다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1428736"/>
            <a:ext cx="357190" cy="29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자유형 37"/>
          <p:cNvSpPr/>
          <p:nvPr/>
        </p:nvSpPr>
        <p:spPr>
          <a:xfrm>
            <a:off x="2876550" y="1481138"/>
            <a:ext cx="119063" cy="119159"/>
          </a:xfrm>
          <a:custGeom>
            <a:avLst/>
            <a:gdLst>
              <a:gd name="connsiteX0" fmla="*/ 119063 w 119063"/>
              <a:gd name="connsiteY0" fmla="*/ 0 h 119159"/>
              <a:gd name="connsiteX1" fmla="*/ 109538 w 119063"/>
              <a:gd name="connsiteY1" fmla="*/ 52387 h 119159"/>
              <a:gd name="connsiteX2" fmla="*/ 100013 w 119063"/>
              <a:gd name="connsiteY2" fmla="*/ 104775 h 119159"/>
              <a:gd name="connsiteX3" fmla="*/ 0 w 119063"/>
              <a:gd name="connsiteY3" fmla="*/ 104775 h 11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63" h="119159">
                <a:moveTo>
                  <a:pt x="119063" y="0"/>
                </a:moveTo>
                <a:cubicBezTo>
                  <a:pt x="109196" y="29597"/>
                  <a:pt x="117615" y="1229"/>
                  <a:pt x="109538" y="52387"/>
                </a:cubicBezTo>
                <a:cubicBezTo>
                  <a:pt x="106770" y="69919"/>
                  <a:pt x="116025" y="97117"/>
                  <a:pt x="100013" y="104775"/>
                </a:cubicBezTo>
                <a:cubicBezTo>
                  <a:pt x="69938" y="119159"/>
                  <a:pt x="33338" y="104775"/>
                  <a:pt x="0" y="1047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폭발 2 38"/>
          <p:cNvSpPr/>
          <p:nvPr/>
        </p:nvSpPr>
        <p:spPr>
          <a:xfrm>
            <a:off x="1500166" y="1357298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4000496" y="157161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폭발 2 41"/>
          <p:cNvSpPr/>
          <p:nvPr/>
        </p:nvSpPr>
        <p:spPr>
          <a:xfrm>
            <a:off x="2857488" y="1357298"/>
            <a:ext cx="142876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714876" y="1428736"/>
            <a:ext cx="285752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00628" y="1428736"/>
            <a:ext cx="285752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286380" y="1428736"/>
            <a:ext cx="285752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rot="16200000" flipV="1">
            <a:off x="4783202" y="1931914"/>
            <a:ext cx="581028" cy="146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46737" y="2202053"/>
            <a:ext cx="21050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키보드 버퍼에서</a:t>
            </a:r>
            <a:endParaRPr lang="en-US" altLang="ko-KR" sz="1400" dirty="0" smtClean="0"/>
          </a:p>
          <a:p>
            <a:r>
              <a:rPr lang="ko-KR" altLang="en-US" sz="1400" dirty="0" smtClean="0"/>
              <a:t>전달된 데이터를 받아서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실행가능한</a:t>
            </a:r>
            <a:r>
              <a:rPr lang="ko-KR" altLang="en-US" sz="1400" dirty="0" smtClean="0"/>
              <a:t> 명령인지를 </a:t>
            </a:r>
            <a:endParaRPr lang="en-US" altLang="ko-KR" sz="1400" dirty="0" smtClean="0"/>
          </a:p>
          <a:p>
            <a:r>
              <a:rPr lang="ko-KR" altLang="en-US" sz="1400" dirty="0" smtClean="0"/>
              <a:t>판단</a:t>
            </a:r>
            <a:endParaRPr lang="en-US" altLang="ko-KR" sz="1400" dirty="0" smtClean="0"/>
          </a:p>
        </p:txBody>
      </p:sp>
      <p:cxnSp>
        <p:nvCxnSpPr>
          <p:cNvPr id="50" name="직선 화살표 연결선 49"/>
          <p:cNvCxnSpPr/>
          <p:nvPr/>
        </p:nvCxnSpPr>
        <p:spPr>
          <a:xfrm rot="16200000" flipV="1">
            <a:off x="7322363" y="2107397"/>
            <a:ext cx="64294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10407" y="2474893"/>
            <a:ext cx="18549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키보드에 </a:t>
            </a:r>
            <a:r>
              <a:rPr lang="ko-KR" altLang="en-US" sz="1400" dirty="0" err="1" smtClean="0"/>
              <a:t>입력값을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받고 싶다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입력의 근원 시스템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86050" y="3643314"/>
            <a:ext cx="6228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*java</a:t>
            </a:r>
            <a:r>
              <a:rPr lang="ko-KR" altLang="en-US" sz="1600" dirty="0" smtClean="0"/>
              <a:t>가 실행되면 </a:t>
            </a:r>
            <a:r>
              <a:rPr lang="en-US" altLang="ko-KR" sz="1600" dirty="0" smtClean="0"/>
              <a:t>OS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개의 </a:t>
            </a:r>
            <a:r>
              <a:rPr lang="ko-KR" altLang="en-US" sz="1600" dirty="0" err="1" smtClean="0"/>
              <a:t>스트림을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static </a:t>
            </a:r>
            <a:r>
              <a:rPr lang="ko-KR" altLang="en-US" sz="1600" dirty="0" smtClean="0"/>
              <a:t>연결하고 시작한다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53" name="원통 52"/>
          <p:cNvSpPr/>
          <p:nvPr/>
        </p:nvSpPr>
        <p:spPr>
          <a:xfrm rot="16200000">
            <a:off x="6000761" y="1000108"/>
            <a:ext cx="142875" cy="10001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/>
          <p:nvPr/>
        </p:nvCxnSpPr>
        <p:spPr>
          <a:xfrm rot="16200000" flipH="1">
            <a:off x="5679289" y="1178703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29256" y="714356"/>
            <a:ext cx="83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System.in</a:t>
            </a:r>
            <a:endParaRPr lang="ko-KR" altLang="en-US" sz="1200" dirty="0"/>
          </a:p>
        </p:txBody>
      </p:sp>
      <p:sp>
        <p:nvSpPr>
          <p:cNvPr id="57" name="원통 56"/>
          <p:cNvSpPr/>
          <p:nvPr/>
        </p:nvSpPr>
        <p:spPr>
          <a:xfrm rot="5400000">
            <a:off x="6000760" y="1285860"/>
            <a:ext cx="142875" cy="8572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원통 57"/>
          <p:cNvSpPr/>
          <p:nvPr/>
        </p:nvSpPr>
        <p:spPr>
          <a:xfrm rot="5400000">
            <a:off x="6000761" y="1495411"/>
            <a:ext cx="142875" cy="8572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857884" y="1571612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err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857884" y="179467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out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5857884" y="1357298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000892" y="1357298"/>
            <a:ext cx="1456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System.in.read</a:t>
            </a:r>
            <a:r>
              <a:rPr lang="en-US" altLang="ko-KR" sz="1400" dirty="0" smtClean="0"/>
              <a:t>()</a:t>
            </a:r>
          </a:p>
        </p:txBody>
      </p:sp>
      <p:sp>
        <p:nvSpPr>
          <p:cNvPr id="63" name="자유형 62"/>
          <p:cNvSpPr/>
          <p:nvPr/>
        </p:nvSpPr>
        <p:spPr>
          <a:xfrm>
            <a:off x="4743929" y="1328444"/>
            <a:ext cx="3795234" cy="405106"/>
          </a:xfrm>
          <a:custGeom>
            <a:avLst/>
            <a:gdLst>
              <a:gd name="connsiteX0" fmla="*/ 2995134 w 3795234"/>
              <a:gd name="connsiteY0" fmla="*/ 195556 h 405106"/>
              <a:gd name="connsiteX1" fmla="*/ 2976084 w 3795234"/>
              <a:gd name="connsiteY1" fmla="*/ 171744 h 405106"/>
              <a:gd name="connsiteX2" fmla="*/ 2942746 w 3795234"/>
              <a:gd name="connsiteY2" fmla="*/ 143169 h 405106"/>
              <a:gd name="connsiteX3" fmla="*/ 2928459 w 3795234"/>
              <a:gd name="connsiteY3" fmla="*/ 138406 h 405106"/>
              <a:gd name="connsiteX4" fmla="*/ 2904646 w 3795234"/>
              <a:gd name="connsiteY4" fmla="*/ 124119 h 405106"/>
              <a:gd name="connsiteX5" fmla="*/ 2885596 w 3795234"/>
              <a:gd name="connsiteY5" fmla="*/ 114594 h 405106"/>
              <a:gd name="connsiteX6" fmla="*/ 2871309 w 3795234"/>
              <a:gd name="connsiteY6" fmla="*/ 105069 h 405106"/>
              <a:gd name="connsiteX7" fmla="*/ 2852259 w 3795234"/>
              <a:gd name="connsiteY7" fmla="*/ 95544 h 405106"/>
              <a:gd name="connsiteX8" fmla="*/ 2837971 w 3795234"/>
              <a:gd name="connsiteY8" fmla="*/ 86019 h 405106"/>
              <a:gd name="connsiteX9" fmla="*/ 2785584 w 3795234"/>
              <a:gd name="connsiteY9" fmla="*/ 71731 h 405106"/>
              <a:gd name="connsiteX10" fmla="*/ 2747484 w 3795234"/>
              <a:gd name="connsiteY10" fmla="*/ 66969 h 405106"/>
              <a:gd name="connsiteX11" fmla="*/ 2723671 w 3795234"/>
              <a:gd name="connsiteY11" fmla="*/ 62206 h 405106"/>
              <a:gd name="connsiteX12" fmla="*/ 2709384 w 3795234"/>
              <a:gd name="connsiteY12" fmla="*/ 57444 h 405106"/>
              <a:gd name="connsiteX13" fmla="*/ 2628421 w 3795234"/>
              <a:gd name="connsiteY13" fmla="*/ 47919 h 405106"/>
              <a:gd name="connsiteX14" fmla="*/ 1971196 w 3795234"/>
              <a:gd name="connsiteY14" fmla="*/ 38394 h 405106"/>
              <a:gd name="connsiteX15" fmla="*/ 1828321 w 3795234"/>
              <a:gd name="connsiteY15" fmla="*/ 43156 h 405106"/>
              <a:gd name="connsiteX16" fmla="*/ 1794984 w 3795234"/>
              <a:gd name="connsiteY16" fmla="*/ 57444 h 405106"/>
              <a:gd name="connsiteX17" fmla="*/ 1775934 w 3795234"/>
              <a:gd name="connsiteY17" fmla="*/ 62206 h 405106"/>
              <a:gd name="connsiteX18" fmla="*/ 1737834 w 3795234"/>
              <a:gd name="connsiteY18" fmla="*/ 95544 h 405106"/>
              <a:gd name="connsiteX19" fmla="*/ 1704496 w 3795234"/>
              <a:gd name="connsiteY19" fmla="*/ 119356 h 405106"/>
              <a:gd name="connsiteX20" fmla="*/ 1675921 w 3795234"/>
              <a:gd name="connsiteY20" fmla="*/ 143169 h 405106"/>
              <a:gd name="connsiteX21" fmla="*/ 1666396 w 3795234"/>
              <a:gd name="connsiteY21" fmla="*/ 162219 h 405106"/>
              <a:gd name="connsiteX22" fmla="*/ 1633059 w 3795234"/>
              <a:gd name="connsiteY22" fmla="*/ 152694 h 405106"/>
              <a:gd name="connsiteX23" fmla="*/ 1585434 w 3795234"/>
              <a:gd name="connsiteY23" fmla="*/ 147931 h 405106"/>
              <a:gd name="connsiteX24" fmla="*/ 1537809 w 3795234"/>
              <a:gd name="connsiteY24" fmla="*/ 138406 h 405106"/>
              <a:gd name="connsiteX25" fmla="*/ 1509234 w 3795234"/>
              <a:gd name="connsiteY25" fmla="*/ 133644 h 405106"/>
              <a:gd name="connsiteX26" fmla="*/ 1418746 w 3795234"/>
              <a:gd name="connsiteY26" fmla="*/ 119356 h 405106"/>
              <a:gd name="connsiteX27" fmla="*/ 1390171 w 3795234"/>
              <a:gd name="connsiteY27" fmla="*/ 114594 h 405106"/>
              <a:gd name="connsiteX28" fmla="*/ 1356834 w 3795234"/>
              <a:gd name="connsiteY28" fmla="*/ 109831 h 405106"/>
              <a:gd name="connsiteX29" fmla="*/ 1333021 w 3795234"/>
              <a:gd name="connsiteY29" fmla="*/ 105069 h 405106"/>
              <a:gd name="connsiteX30" fmla="*/ 1318734 w 3795234"/>
              <a:gd name="connsiteY30" fmla="*/ 100306 h 405106"/>
              <a:gd name="connsiteX31" fmla="*/ 1261584 w 3795234"/>
              <a:gd name="connsiteY31" fmla="*/ 90781 h 405106"/>
              <a:gd name="connsiteX32" fmla="*/ 1233009 w 3795234"/>
              <a:gd name="connsiteY32" fmla="*/ 86019 h 405106"/>
              <a:gd name="connsiteX33" fmla="*/ 1137759 w 3795234"/>
              <a:gd name="connsiteY33" fmla="*/ 71731 h 405106"/>
              <a:gd name="connsiteX34" fmla="*/ 1109184 w 3795234"/>
              <a:gd name="connsiteY34" fmla="*/ 66969 h 405106"/>
              <a:gd name="connsiteX35" fmla="*/ 1042509 w 3795234"/>
              <a:gd name="connsiteY35" fmla="*/ 62206 h 405106"/>
              <a:gd name="connsiteX36" fmla="*/ 980596 w 3795234"/>
              <a:gd name="connsiteY36" fmla="*/ 52681 h 405106"/>
              <a:gd name="connsiteX37" fmla="*/ 894871 w 3795234"/>
              <a:gd name="connsiteY37" fmla="*/ 47919 h 405106"/>
              <a:gd name="connsiteX38" fmla="*/ 799621 w 3795234"/>
              <a:gd name="connsiteY38" fmla="*/ 38394 h 405106"/>
              <a:gd name="connsiteX39" fmla="*/ 780571 w 3795234"/>
              <a:gd name="connsiteY39" fmla="*/ 33631 h 405106"/>
              <a:gd name="connsiteX40" fmla="*/ 694846 w 3795234"/>
              <a:gd name="connsiteY40" fmla="*/ 28869 h 405106"/>
              <a:gd name="connsiteX41" fmla="*/ 671034 w 3795234"/>
              <a:gd name="connsiteY41" fmla="*/ 24106 h 405106"/>
              <a:gd name="connsiteX42" fmla="*/ 232884 w 3795234"/>
              <a:gd name="connsiteY42" fmla="*/ 24106 h 405106"/>
              <a:gd name="connsiteX43" fmla="*/ 190021 w 3795234"/>
              <a:gd name="connsiteY43" fmla="*/ 38394 h 405106"/>
              <a:gd name="connsiteX44" fmla="*/ 142396 w 3795234"/>
              <a:gd name="connsiteY44" fmla="*/ 52681 h 405106"/>
              <a:gd name="connsiteX45" fmla="*/ 113821 w 3795234"/>
              <a:gd name="connsiteY45" fmla="*/ 57444 h 405106"/>
              <a:gd name="connsiteX46" fmla="*/ 94771 w 3795234"/>
              <a:gd name="connsiteY46" fmla="*/ 71731 h 405106"/>
              <a:gd name="connsiteX47" fmla="*/ 80484 w 3795234"/>
              <a:gd name="connsiteY47" fmla="*/ 76494 h 405106"/>
              <a:gd name="connsiteX48" fmla="*/ 37621 w 3795234"/>
              <a:gd name="connsiteY48" fmla="*/ 124119 h 405106"/>
              <a:gd name="connsiteX49" fmla="*/ 28096 w 3795234"/>
              <a:gd name="connsiteY49" fmla="*/ 143169 h 405106"/>
              <a:gd name="connsiteX50" fmla="*/ 18571 w 3795234"/>
              <a:gd name="connsiteY50" fmla="*/ 157456 h 405106"/>
              <a:gd name="connsiteX51" fmla="*/ 13809 w 3795234"/>
              <a:gd name="connsiteY51" fmla="*/ 171744 h 405106"/>
              <a:gd name="connsiteX52" fmla="*/ 28096 w 3795234"/>
              <a:gd name="connsiteY52" fmla="*/ 290806 h 405106"/>
              <a:gd name="connsiteX53" fmla="*/ 42384 w 3795234"/>
              <a:gd name="connsiteY53" fmla="*/ 305094 h 405106"/>
              <a:gd name="connsiteX54" fmla="*/ 56671 w 3795234"/>
              <a:gd name="connsiteY54" fmla="*/ 309856 h 405106"/>
              <a:gd name="connsiteX55" fmla="*/ 118584 w 3795234"/>
              <a:gd name="connsiteY55" fmla="*/ 295569 h 405106"/>
              <a:gd name="connsiteX56" fmla="*/ 132871 w 3795234"/>
              <a:gd name="connsiteY56" fmla="*/ 281281 h 405106"/>
              <a:gd name="connsiteX57" fmla="*/ 137634 w 3795234"/>
              <a:gd name="connsiteY57" fmla="*/ 262231 h 405106"/>
              <a:gd name="connsiteX58" fmla="*/ 142396 w 3795234"/>
              <a:gd name="connsiteY58" fmla="*/ 247944 h 405106"/>
              <a:gd name="connsiteX59" fmla="*/ 137634 w 3795234"/>
              <a:gd name="connsiteY59" fmla="*/ 209844 h 405106"/>
              <a:gd name="connsiteX60" fmla="*/ 132871 w 3795234"/>
              <a:gd name="connsiteY60" fmla="*/ 190794 h 405106"/>
              <a:gd name="connsiteX61" fmla="*/ 109059 w 3795234"/>
              <a:gd name="connsiteY61" fmla="*/ 166981 h 405106"/>
              <a:gd name="connsiteX62" fmla="*/ 90009 w 3795234"/>
              <a:gd name="connsiteY62" fmla="*/ 162219 h 405106"/>
              <a:gd name="connsiteX63" fmla="*/ 32859 w 3795234"/>
              <a:gd name="connsiteY63" fmla="*/ 166981 h 405106"/>
              <a:gd name="connsiteX64" fmla="*/ 23334 w 3795234"/>
              <a:gd name="connsiteY64" fmla="*/ 181269 h 405106"/>
              <a:gd name="connsiteX65" fmla="*/ 13809 w 3795234"/>
              <a:gd name="connsiteY65" fmla="*/ 209844 h 405106"/>
              <a:gd name="connsiteX66" fmla="*/ 9046 w 3795234"/>
              <a:gd name="connsiteY66" fmla="*/ 224131 h 405106"/>
              <a:gd name="connsiteX67" fmla="*/ 13809 w 3795234"/>
              <a:gd name="connsiteY67" fmla="*/ 328906 h 405106"/>
              <a:gd name="connsiteX68" fmla="*/ 42384 w 3795234"/>
              <a:gd name="connsiteY68" fmla="*/ 357481 h 405106"/>
              <a:gd name="connsiteX69" fmla="*/ 70959 w 3795234"/>
              <a:gd name="connsiteY69" fmla="*/ 376531 h 405106"/>
              <a:gd name="connsiteX70" fmla="*/ 90009 w 3795234"/>
              <a:gd name="connsiteY70" fmla="*/ 386056 h 405106"/>
              <a:gd name="connsiteX71" fmla="*/ 161446 w 3795234"/>
              <a:gd name="connsiteY71" fmla="*/ 395581 h 405106"/>
              <a:gd name="connsiteX72" fmla="*/ 247171 w 3795234"/>
              <a:gd name="connsiteY72" fmla="*/ 405106 h 405106"/>
              <a:gd name="connsiteX73" fmla="*/ 537684 w 3795234"/>
              <a:gd name="connsiteY73" fmla="*/ 400344 h 405106"/>
              <a:gd name="connsiteX74" fmla="*/ 556734 w 3795234"/>
              <a:gd name="connsiteY74" fmla="*/ 390819 h 405106"/>
              <a:gd name="connsiteX75" fmla="*/ 571021 w 3795234"/>
              <a:gd name="connsiteY75" fmla="*/ 386056 h 405106"/>
              <a:gd name="connsiteX76" fmla="*/ 618646 w 3795234"/>
              <a:gd name="connsiteY76" fmla="*/ 343194 h 405106"/>
              <a:gd name="connsiteX77" fmla="*/ 642459 w 3795234"/>
              <a:gd name="connsiteY77" fmla="*/ 314619 h 405106"/>
              <a:gd name="connsiteX78" fmla="*/ 666271 w 3795234"/>
              <a:gd name="connsiteY78" fmla="*/ 290806 h 405106"/>
              <a:gd name="connsiteX79" fmla="*/ 675796 w 3795234"/>
              <a:gd name="connsiteY79" fmla="*/ 276519 h 405106"/>
              <a:gd name="connsiteX80" fmla="*/ 694846 w 3795234"/>
              <a:gd name="connsiteY80" fmla="*/ 262231 h 405106"/>
              <a:gd name="connsiteX81" fmla="*/ 742471 w 3795234"/>
              <a:gd name="connsiteY81" fmla="*/ 233656 h 405106"/>
              <a:gd name="connsiteX82" fmla="*/ 771046 w 3795234"/>
              <a:gd name="connsiteY82" fmla="*/ 219369 h 405106"/>
              <a:gd name="connsiteX83" fmla="*/ 804384 w 3795234"/>
              <a:gd name="connsiteY83" fmla="*/ 214606 h 405106"/>
              <a:gd name="connsiteX84" fmla="*/ 837721 w 3795234"/>
              <a:gd name="connsiteY84" fmla="*/ 205081 h 405106"/>
              <a:gd name="connsiteX85" fmla="*/ 852009 w 3795234"/>
              <a:gd name="connsiteY85" fmla="*/ 200319 h 405106"/>
              <a:gd name="connsiteX86" fmla="*/ 904396 w 3795234"/>
              <a:gd name="connsiteY86" fmla="*/ 195556 h 405106"/>
              <a:gd name="connsiteX87" fmla="*/ 985359 w 3795234"/>
              <a:gd name="connsiteY87" fmla="*/ 186031 h 405106"/>
              <a:gd name="connsiteX88" fmla="*/ 1194909 w 3795234"/>
              <a:gd name="connsiteY88" fmla="*/ 181269 h 405106"/>
              <a:gd name="connsiteX89" fmla="*/ 1904521 w 3795234"/>
              <a:gd name="connsiteY89" fmla="*/ 186031 h 405106"/>
              <a:gd name="connsiteX90" fmla="*/ 1966434 w 3795234"/>
              <a:gd name="connsiteY90" fmla="*/ 195556 h 405106"/>
              <a:gd name="connsiteX91" fmla="*/ 1980721 w 3795234"/>
              <a:gd name="connsiteY91" fmla="*/ 205081 h 405106"/>
              <a:gd name="connsiteX92" fmla="*/ 1995009 w 3795234"/>
              <a:gd name="connsiteY92" fmla="*/ 209844 h 405106"/>
              <a:gd name="connsiteX93" fmla="*/ 2028346 w 3795234"/>
              <a:gd name="connsiteY93" fmla="*/ 219369 h 405106"/>
              <a:gd name="connsiteX94" fmla="*/ 2071209 w 3795234"/>
              <a:gd name="connsiteY94" fmla="*/ 247944 h 405106"/>
              <a:gd name="connsiteX95" fmla="*/ 2095021 w 3795234"/>
              <a:gd name="connsiteY95" fmla="*/ 252706 h 405106"/>
              <a:gd name="connsiteX96" fmla="*/ 2114071 w 3795234"/>
              <a:gd name="connsiteY96" fmla="*/ 257469 h 405106"/>
              <a:gd name="connsiteX97" fmla="*/ 2190271 w 3795234"/>
              <a:gd name="connsiteY97" fmla="*/ 281281 h 405106"/>
              <a:gd name="connsiteX98" fmla="*/ 2237896 w 3795234"/>
              <a:gd name="connsiteY98" fmla="*/ 295569 h 405106"/>
              <a:gd name="connsiteX99" fmla="*/ 2299809 w 3795234"/>
              <a:gd name="connsiteY99" fmla="*/ 314619 h 405106"/>
              <a:gd name="connsiteX100" fmla="*/ 2318859 w 3795234"/>
              <a:gd name="connsiteY100" fmla="*/ 319381 h 405106"/>
              <a:gd name="connsiteX101" fmla="*/ 2333146 w 3795234"/>
              <a:gd name="connsiteY101" fmla="*/ 324144 h 405106"/>
              <a:gd name="connsiteX102" fmla="*/ 2356959 w 3795234"/>
              <a:gd name="connsiteY102" fmla="*/ 333669 h 405106"/>
              <a:gd name="connsiteX103" fmla="*/ 2409346 w 3795234"/>
              <a:gd name="connsiteY103" fmla="*/ 338431 h 405106"/>
              <a:gd name="connsiteX104" fmla="*/ 2442684 w 3795234"/>
              <a:gd name="connsiteY104" fmla="*/ 343194 h 405106"/>
              <a:gd name="connsiteX105" fmla="*/ 2480784 w 3795234"/>
              <a:gd name="connsiteY105" fmla="*/ 352719 h 405106"/>
              <a:gd name="connsiteX106" fmla="*/ 2533171 w 3795234"/>
              <a:gd name="connsiteY106" fmla="*/ 357481 h 405106"/>
              <a:gd name="connsiteX107" fmla="*/ 2576034 w 3795234"/>
              <a:gd name="connsiteY107" fmla="*/ 362244 h 405106"/>
              <a:gd name="connsiteX108" fmla="*/ 2623659 w 3795234"/>
              <a:gd name="connsiteY108" fmla="*/ 371769 h 405106"/>
              <a:gd name="connsiteX109" fmla="*/ 3037996 w 3795234"/>
              <a:gd name="connsiteY109" fmla="*/ 367006 h 405106"/>
              <a:gd name="connsiteX110" fmla="*/ 3090384 w 3795234"/>
              <a:gd name="connsiteY110" fmla="*/ 352719 h 405106"/>
              <a:gd name="connsiteX111" fmla="*/ 3142771 w 3795234"/>
              <a:gd name="connsiteY111" fmla="*/ 347956 h 405106"/>
              <a:gd name="connsiteX112" fmla="*/ 3218971 w 3795234"/>
              <a:gd name="connsiteY112" fmla="*/ 333669 h 405106"/>
              <a:gd name="connsiteX113" fmla="*/ 3242784 w 3795234"/>
              <a:gd name="connsiteY113" fmla="*/ 328906 h 405106"/>
              <a:gd name="connsiteX114" fmla="*/ 3295171 w 3795234"/>
              <a:gd name="connsiteY114" fmla="*/ 324144 h 405106"/>
              <a:gd name="connsiteX115" fmla="*/ 3314221 w 3795234"/>
              <a:gd name="connsiteY115" fmla="*/ 314619 h 405106"/>
              <a:gd name="connsiteX116" fmla="*/ 3333271 w 3795234"/>
              <a:gd name="connsiteY116" fmla="*/ 309856 h 405106"/>
              <a:gd name="connsiteX117" fmla="*/ 3352321 w 3795234"/>
              <a:gd name="connsiteY117" fmla="*/ 295569 h 405106"/>
              <a:gd name="connsiteX118" fmla="*/ 3366609 w 3795234"/>
              <a:gd name="connsiteY118" fmla="*/ 286044 h 405106"/>
              <a:gd name="connsiteX119" fmla="*/ 3380896 w 3795234"/>
              <a:gd name="connsiteY119" fmla="*/ 281281 h 405106"/>
              <a:gd name="connsiteX120" fmla="*/ 3423759 w 3795234"/>
              <a:gd name="connsiteY120" fmla="*/ 252706 h 405106"/>
              <a:gd name="connsiteX121" fmla="*/ 3442809 w 3795234"/>
              <a:gd name="connsiteY121" fmla="*/ 233656 h 405106"/>
              <a:gd name="connsiteX122" fmla="*/ 3457096 w 3795234"/>
              <a:gd name="connsiteY122" fmla="*/ 224131 h 405106"/>
              <a:gd name="connsiteX123" fmla="*/ 3471384 w 3795234"/>
              <a:gd name="connsiteY123" fmla="*/ 205081 h 405106"/>
              <a:gd name="connsiteX124" fmla="*/ 3485671 w 3795234"/>
              <a:gd name="connsiteY124" fmla="*/ 195556 h 405106"/>
              <a:gd name="connsiteX125" fmla="*/ 3528534 w 3795234"/>
              <a:gd name="connsiteY125" fmla="*/ 162219 h 405106"/>
              <a:gd name="connsiteX126" fmla="*/ 3547584 w 3795234"/>
              <a:gd name="connsiteY126" fmla="*/ 157456 h 405106"/>
              <a:gd name="connsiteX127" fmla="*/ 3561871 w 3795234"/>
              <a:gd name="connsiteY127" fmla="*/ 152694 h 405106"/>
              <a:gd name="connsiteX128" fmla="*/ 3576159 w 3795234"/>
              <a:gd name="connsiteY128" fmla="*/ 143169 h 405106"/>
              <a:gd name="connsiteX129" fmla="*/ 3590446 w 3795234"/>
              <a:gd name="connsiteY129" fmla="*/ 128881 h 405106"/>
              <a:gd name="connsiteX130" fmla="*/ 3685696 w 3795234"/>
              <a:gd name="connsiteY130" fmla="*/ 109831 h 405106"/>
              <a:gd name="connsiteX131" fmla="*/ 3709509 w 3795234"/>
              <a:gd name="connsiteY131" fmla="*/ 105069 h 405106"/>
              <a:gd name="connsiteX132" fmla="*/ 3747609 w 3795234"/>
              <a:gd name="connsiteY132" fmla="*/ 100306 h 405106"/>
              <a:gd name="connsiteX133" fmla="*/ 3780946 w 3795234"/>
              <a:gd name="connsiteY133" fmla="*/ 95544 h 405106"/>
              <a:gd name="connsiteX134" fmla="*/ 3795234 w 3795234"/>
              <a:gd name="connsiteY134" fmla="*/ 90781 h 405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3795234" h="405106">
                <a:moveTo>
                  <a:pt x="2995134" y="195556"/>
                </a:moveTo>
                <a:cubicBezTo>
                  <a:pt x="2987315" y="172102"/>
                  <a:pt x="2995968" y="188315"/>
                  <a:pt x="2976084" y="171744"/>
                </a:cubicBezTo>
                <a:cubicBezTo>
                  <a:pt x="2957657" y="156388"/>
                  <a:pt x="2965448" y="156142"/>
                  <a:pt x="2942746" y="143169"/>
                </a:cubicBezTo>
                <a:cubicBezTo>
                  <a:pt x="2938387" y="140678"/>
                  <a:pt x="2932949" y="140651"/>
                  <a:pt x="2928459" y="138406"/>
                </a:cubicBezTo>
                <a:cubicBezTo>
                  <a:pt x="2920180" y="134266"/>
                  <a:pt x="2912738" y="128614"/>
                  <a:pt x="2904646" y="124119"/>
                </a:cubicBezTo>
                <a:cubicBezTo>
                  <a:pt x="2898440" y="120671"/>
                  <a:pt x="2891760" y="118116"/>
                  <a:pt x="2885596" y="114594"/>
                </a:cubicBezTo>
                <a:cubicBezTo>
                  <a:pt x="2880626" y="111754"/>
                  <a:pt x="2876279" y="107909"/>
                  <a:pt x="2871309" y="105069"/>
                </a:cubicBezTo>
                <a:cubicBezTo>
                  <a:pt x="2865145" y="101547"/>
                  <a:pt x="2858423" y="99066"/>
                  <a:pt x="2852259" y="95544"/>
                </a:cubicBezTo>
                <a:cubicBezTo>
                  <a:pt x="2847289" y="92704"/>
                  <a:pt x="2843202" y="88344"/>
                  <a:pt x="2837971" y="86019"/>
                </a:cubicBezTo>
                <a:cubicBezTo>
                  <a:pt x="2822212" y="79015"/>
                  <a:pt x="2802717" y="74367"/>
                  <a:pt x="2785584" y="71731"/>
                </a:cubicBezTo>
                <a:cubicBezTo>
                  <a:pt x="2772934" y="69785"/>
                  <a:pt x="2760134" y="68915"/>
                  <a:pt x="2747484" y="66969"/>
                </a:cubicBezTo>
                <a:cubicBezTo>
                  <a:pt x="2739483" y="65738"/>
                  <a:pt x="2731524" y="64169"/>
                  <a:pt x="2723671" y="62206"/>
                </a:cubicBezTo>
                <a:cubicBezTo>
                  <a:pt x="2718801" y="60988"/>
                  <a:pt x="2714323" y="58342"/>
                  <a:pt x="2709384" y="57444"/>
                </a:cubicBezTo>
                <a:cubicBezTo>
                  <a:pt x="2703253" y="56329"/>
                  <a:pt x="2632075" y="47994"/>
                  <a:pt x="2628421" y="47919"/>
                </a:cubicBezTo>
                <a:lnTo>
                  <a:pt x="1971196" y="38394"/>
                </a:lnTo>
                <a:cubicBezTo>
                  <a:pt x="1923571" y="39981"/>
                  <a:pt x="1875696" y="38034"/>
                  <a:pt x="1828321" y="43156"/>
                </a:cubicBezTo>
                <a:cubicBezTo>
                  <a:pt x="1816301" y="44455"/>
                  <a:pt x="1806346" y="53312"/>
                  <a:pt x="1794984" y="57444"/>
                </a:cubicBezTo>
                <a:cubicBezTo>
                  <a:pt x="1788833" y="59681"/>
                  <a:pt x="1782284" y="60619"/>
                  <a:pt x="1775934" y="62206"/>
                </a:cubicBezTo>
                <a:cubicBezTo>
                  <a:pt x="1758312" y="79828"/>
                  <a:pt x="1761089" y="78103"/>
                  <a:pt x="1737834" y="95544"/>
                </a:cubicBezTo>
                <a:cubicBezTo>
                  <a:pt x="1717733" y="110619"/>
                  <a:pt x="1727027" y="100043"/>
                  <a:pt x="1704496" y="119356"/>
                </a:cubicBezTo>
                <a:cubicBezTo>
                  <a:pt x="1672408" y="146860"/>
                  <a:pt x="1707502" y="122116"/>
                  <a:pt x="1675921" y="143169"/>
                </a:cubicBezTo>
                <a:cubicBezTo>
                  <a:pt x="1672746" y="149519"/>
                  <a:pt x="1672746" y="159044"/>
                  <a:pt x="1666396" y="162219"/>
                </a:cubicBezTo>
                <a:cubicBezTo>
                  <a:pt x="1662579" y="164127"/>
                  <a:pt x="1638138" y="153475"/>
                  <a:pt x="1633059" y="152694"/>
                </a:cubicBezTo>
                <a:cubicBezTo>
                  <a:pt x="1617290" y="150268"/>
                  <a:pt x="1601265" y="149910"/>
                  <a:pt x="1585434" y="147931"/>
                </a:cubicBezTo>
                <a:cubicBezTo>
                  <a:pt x="1541892" y="142488"/>
                  <a:pt x="1571996" y="145243"/>
                  <a:pt x="1537809" y="138406"/>
                </a:cubicBezTo>
                <a:cubicBezTo>
                  <a:pt x="1528340" y="136512"/>
                  <a:pt x="1518759" y="135231"/>
                  <a:pt x="1509234" y="133644"/>
                </a:cubicBezTo>
                <a:cubicBezTo>
                  <a:pt x="1456689" y="116129"/>
                  <a:pt x="1499604" y="127867"/>
                  <a:pt x="1418746" y="119356"/>
                </a:cubicBezTo>
                <a:cubicBezTo>
                  <a:pt x="1409143" y="118345"/>
                  <a:pt x="1399715" y="116062"/>
                  <a:pt x="1390171" y="114594"/>
                </a:cubicBezTo>
                <a:cubicBezTo>
                  <a:pt x="1379076" y="112887"/>
                  <a:pt x="1367906" y="111676"/>
                  <a:pt x="1356834" y="109831"/>
                </a:cubicBezTo>
                <a:cubicBezTo>
                  <a:pt x="1348849" y="108500"/>
                  <a:pt x="1340874" y="107032"/>
                  <a:pt x="1333021" y="105069"/>
                </a:cubicBezTo>
                <a:cubicBezTo>
                  <a:pt x="1328151" y="103851"/>
                  <a:pt x="1323657" y="101291"/>
                  <a:pt x="1318734" y="100306"/>
                </a:cubicBezTo>
                <a:cubicBezTo>
                  <a:pt x="1299796" y="96518"/>
                  <a:pt x="1280634" y="93956"/>
                  <a:pt x="1261584" y="90781"/>
                </a:cubicBezTo>
                <a:lnTo>
                  <a:pt x="1233009" y="86019"/>
                </a:lnTo>
                <a:lnTo>
                  <a:pt x="1137759" y="71731"/>
                </a:lnTo>
                <a:cubicBezTo>
                  <a:pt x="1128215" y="70263"/>
                  <a:pt x="1118816" y="67657"/>
                  <a:pt x="1109184" y="66969"/>
                </a:cubicBezTo>
                <a:lnTo>
                  <a:pt x="1042509" y="62206"/>
                </a:lnTo>
                <a:cubicBezTo>
                  <a:pt x="1017548" y="57215"/>
                  <a:pt x="1008699" y="54843"/>
                  <a:pt x="980596" y="52681"/>
                </a:cubicBezTo>
                <a:cubicBezTo>
                  <a:pt x="952061" y="50486"/>
                  <a:pt x="923446" y="49506"/>
                  <a:pt x="894871" y="47919"/>
                </a:cubicBezTo>
                <a:cubicBezTo>
                  <a:pt x="836671" y="36277"/>
                  <a:pt x="911527" y="50174"/>
                  <a:pt x="799621" y="38394"/>
                </a:cubicBezTo>
                <a:cubicBezTo>
                  <a:pt x="793111" y="37709"/>
                  <a:pt x="787090" y="34224"/>
                  <a:pt x="780571" y="33631"/>
                </a:cubicBezTo>
                <a:cubicBezTo>
                  <a:pt x="752069" y="31040"/>
                  <a:pt x="723421" y="30456"/>
                  <a:pt x="694846" y="28869"/>
                </a:cubicBezTo>
                <a:cubicBezTo>
                  <a:pt x="686909" y="27281"/>
                  <a:pt x="679018" y="25437"/>
                  <a:pt x="671034" y="24106"/>
                </a:cubicBezTo>
                <a:cubicBezTo>
                  <a:pt x="526396" y="0"/>
                  <a:pt x="380952" y="22364"/>
                  <a:pt x="232884" y="24106"/>
                </a:cubicBezTo>
                <a:lnTo>
                  <a:pt x="190021" y="38394"/>
                </a:lnTo>
                <a:cubicBezTo>
                  <a:pt x="173655" y="43849"/>
                  <a:pt x="160105" y="48594"/>
                  <a:pt x="142396" y="52681"/>
                </a:cubicBezTo>
                <a:cubicBezTo>
                  <a:pt x="132987" y="54852"/>
                  <a:pt x="123346" y="55856"/>
                  <a:pt x="113821" y="57444"/>
                </a:cubicBezTo>
                <a:cubicBezTo>
                  <a:pt x="107471" y="62206"/>
                  <a:pt x="101663" y="67793"/>
                  <a:pt x="94771" y="71731"/>
                </a:cubicBezTo>
                <a:cubicBezTo>
                  <a:pt x="90412" y="74222"/>
                  <a:pt x="84447" y="73412"/>
                  <a:pt x="80484" y="76494"/>
                </a:cubicBezTo>
                <a:cubicBezTo>
                  <a:pt x="67850" y="86321"/>
                  <a:pt x="47291" y="108648"/>
                  <a:pt x="37621" y="124119"/>
                </a:cubicBezTo>
                <a:cubicBezTo>
                  <a:pt x="33858" y="130139"/>
                  <a:pt x="31618" y="137005"/>
                  <a:pt x="28096" y="143169"/>
                </a:cubicBezTo>
                <a:cubicBezTo>
                  <a:pt x="25256" y="148139"/>
                  <a:pt x="21746" y="152694"/>
                  <a:pt x="18571" y="157456"/>
                </a:cubicBezTo>
                <a:cubicBezTo>
                  <a:pt x="16984" y="162219"/>
                  <a:pt x="13809" y="166724"/>
                  <a:pt x="13809" y="171744"/>
                </a:cubicBezTo>
                <a:cubicBezTo>
                  <a:pt x="13809" y="223224"/>
                  <a:pt x="0" y="257091"/>
                  <a:pt x="28096" y="290806"/>
                </a:cubicBezTo>
                <a:cubicBezTo>
                  <a:pt x="32408" y="295980"/>
                  <a:pt x="36780" y="301358"/>
                  <a:pt x="42384" y="305094"/>
                </a:cubicBezTo>
                <a:cubicBezTo>
                  <a:pt x="46561" y="307879"/>
                  <a:pt x="51909" y="308269"/>
                  <a:pt x="56671" y="309856"/>
                </a:cubicBezTo>
                <a:cubicBezTo>
                  <a:pt x="92528" y="306271"/>
                  <a:pt x="97287" y="313317"/>
                  <a:pt x="118584" y="295569"/>
                </a:cubicBezTo>
                <a:cubicBezTo>
                  <a:pt x="123758" y="291257"/>
                  <a:pt x="128109" y="286044"/>
                  <a:pt x="132871" y="281281"/>
                </a:cubicBezTo>
                <a:cubicBezTo>
                  <a:pt x="134459" y="274931"/>
                  <a:pt x="135836" y="268525"/>
                  <a:pt x="137634" y="262231"/>
                </a:cubicBezTo>
                <a:cubicBezTo>
                  <a:pt x="139013" y="257404"/>
                  <a:pt x="142396" y="252964"/>
                  <a:pt x="142396" y="247944"/>
                </a:cubicBezTo>
                <a:cubicBezTo>
                  <a:pt x="142396" y="235145"/>
                  <a:pt x="139738" y="222469"/>
                  <a:pt x="137634" y="209844"/>
                </a:cubicBezTo>
                <a:cubicBezTo>
                  <a:pt x="136558" y="203388"/>
                  <a:pt x="135449" y="196810"/>
                  <a:pt x="132871" y="190794"/>
                </a:cubicBezTo>
                <a:cubicBezTo>
                  <a:pt x="128108" y="179682"/>
                  <a:pt x="120172" y="171743"/>
                  <a:pt x="109059" y="166981"/>
                </a:cubicBezTo>
                <a:cubicBezTo>
                  <a:pt x="103043" y="164403"/>
                  <a:pt x="96359" y="163806"/>
                  <a:pt x="90009" y="162219"/>
                </a:cubicBezTo>
                <a:cubicBezTo>
                  <a:pt x="70959" y="163806"/>
                  <a:pt x="51240" y="161729"/>
                  <a:pt x="32859" y="166981"/>
                </a:cubicBezTo>
                <a:cubicBezTo>
                  <a:pt x="27355" y="168553"/>
                  <a:pt x="25659" y="176038"/>
                  <a:pt x="23334" y="181269"/>
                </a:cubicBezTo>
                <a:cubicBezTo>
                  <a:pt x="19256" y="190444"/>
                  <a:pt x="16984" y="200319"/>
                  <a:pt x="13809" y="209844"/>
                </a:cubicBezTo>
                <a:lnTo>
                  <a:pt x="9046" y="224131"/>
                </a:lnTo>
                <a:cubicBezTo>
                  <a:pt x="10634" y="259056"/>
                  <a:pt x="5330" y="294989"/>
                  <a:pt x="13809" y="328906"/>
                </a:cubicBezTo>
                <a:cubicBezTo>
                  <a:pt x="17076" y="341974"/>
                  <a:pt x="42384" y="357481"/>
                  <a:pt x="42384" y="357481"/>
                </a:cubicBezTo>
                <a:cubicBezTo>
                  <a:pt x="50596" y="382122"/>
                  <a:pt x="40787" y="366474"/>
                  <a:pt x="70959" y="376531"/>
                </a:cubicBezTo>
                <a:cubicBezTo>
                  <a:pt x="77694" y="378776"/>
                  <a:pt x="83362" y="383563"/>
                  <a:pt x="90009" y="386056"/>
                </a:cubicBezTo>
                <a:cubicBezTo>
                  <a:pt x="110489" y="393736"/>
                  <a:pt x="144279" y="393805"/>
                  <a:pt x="161446" y="395581"/>
                </a:cubicBezTo>
                <a:lnTo>
                  <a:pt x="247171" y="405106"/>
                </a:lnTo>
                <a:cubicBezTo>
                  <a:pt x="344009" y="403519"/>
                  <a:pt x="440936" y="404809"/>
                  <a:pt x="537684" y="400344"/>
                </a:cubicBezTo>
                <a:cubicBezTo>
                  <a:pt x="544776" y="400017"/>
                  <a:pt x="550209" y="393616"/>
                  <a:pt x="556734" y="390819"/>
                </a:cubicBezTo>
                <a:cubicBezTo>
                  <a:pt x="561348" y="388841"/>
                  <a:pt x="566531" y="388301"/>
                  <a:pt x="571021" y="386056"/>
                </a:cubicBezTo>
                <a:cubicBezTo>
                  <a:pt x="586267" y="378433"/>
                  <a:pt x="614530" y="351425"/>
                  <a:pt x="618646" y="343194"/>
                </a:cubicBezTo>
                <a:cubicBezTo>
                  <a:pt x="630731" y="319024"/>
                  <a:pt x="622264" y="328082"/>
                  <a:pt x="642459" y="314619"/>
                </a:cubicBezTo>
                <a:cubicBezTo>
                  <a:pt x="667857" y="276521"/>
                  <a:pt x="634524" y="322553"/>
                  <a:pt x="666271" y="290806"/>
                </a:cubicBezTo>
                <a:cubicBezTo>
                  <a:pt x="670318" y="286759"/>
                  <a:pt x="671749" y="280566"/>
                  <a:pt x="675796" y="276519"/>
                </a:cubicBezTo>
                <a:cubicBezTo>
                  <a:pt x="681409" y="270906"/>
                  <a:pt x="688343" y="266783"/>
                  <a:pt x="694846" y="262231"/>
                </a:cubicBezTo>
                <a:cubicBezTo>
                  <a:pt x="746617" y="225991"/>
                  <a:pt x="702460" y="256519"/>
                  <a:pt x="742471" y="233656"/>
                </a:cubicBezTo>
                <a:cubicBezTo>
                  <a:pt x="757600" y="225011"/>
                  <a:pt x="754254" y="222727"/>
                  <a:pt x="771046" y="219369"/>
                </a:cubicBezTo>
                <a:cubicBezTo>
                  <a:pt x="782054" y="217167"/>
                  <a:pt x="793271" y="216194"/>
                  <a:pt x="804384" y="214606"/>
                </a:cubicBezTo>
                <a:cubicBezTo>
                  <a:pt x="838633" y="203190"/>
                  <a:pt x="795869" y="217038"/>
                  <a:pt x="837721" y="205081"/>
                </a:cubicBezTo>
                <a:cubicBezTo>
                  <a:pt x="842548" y="203702"/>
                  <a:pt x="847039" y="201029"/>
                  <a:pt x="852009" y="200319"/>
                </a:cubicBezTo>
                <a:cubicBezTo>
                  <a:pt x="869367" y="197839"/>
                  <a:pt x="886934" y="197144"/>
                  <a:pt x="904396" y="195556"/>
                </a:cubicBezTo>
                <a:cubicBezTo>
                  <a:pt x="938946" y="188647"/>
                  <a:pt x="939052" y="187685"/>
                  <a:pt x="985359" y="186031"/>
                </a:cubicBezTo>
                <a:cubicBezTo>
                  <a:pt x="1055183" y="183537"/>
                  <a:pt x="1125059" y="182856"/>
                  <a:pt x="1194909" y="181269"/>
                </a:cubicBezTo>
                <a:lnTo>
                  <a:pt x="1904521" y="186031"/>
                </a:lnTo>
                <a:cubicBezTo>
                  <a:pt x="1933406" y="186397"/>
                  <a:pt x="1942764" y="189639"/>
                  <a:pt x="1966434" y="195556"/>
                </a:cubicBezTo>
                <a:cubicBezTo>
                  <a:pt x="1971196" y="198731"/>
                  <a:pt x="1975602" y="202521"/>
                  <a:pt x="1980721" y="205081"/>
                </a:cubicBezTo>
                <a:cubicBezTo>
                  <a:pt x="1985211" y="207326"/>
                  <a:pt x="1990200" y="208401"/>
                  <a:pt x="1995009" y="209844"/>
                </a:cubicBezTo>
                <a:cubicBezTo>
                  <a:pt x="2006079" y="213165"/>
                  <a:pt x="2017234" y="216194"/>
                  <a:pt x="2028346" y="219369"/>
                </a:cubicBezTo>
                <a:cubicBezTo>
                  <a:pt x="2039797" y="227957"/>
                  <a:pt x="2058089" y="242696"/>
                  <a:pt x="2071209" y="247944"/>
                </a:cubicBezTo>
                <a:cubicBezTo>
                  <a:pt x="2078725" y="250950"/>
                  <a:pt x="2087119" y="250950"/>
                  <a:pt x="2095021" y="252706"/>
                </a:cubicBezTo>
                <a:cubicBezTo>
                  <a:pt x="2101411" y="254126"/>
                  <a:pt x="2107907" y="255267"/>
                  <a:pt x="2114071" y="257469"/>
                </a:cubicBezTo>
                <a:cubicBezTo>
                  <a:pt x="2183391" y="282227"/>
                  <a:pt x="2137642" y="272510"/>
                  <a:pt x="2190271" y="281281"/>
                </a:cubicBezTo>
                <a:cubicBezTo>
                  <a:pt x="2291299" y="314957"/>
                  <a:pt x="2165920" y="273975"/>
                  <a:pt x="2237896" y="295569"/>
                </a:cubicBezTo>
                <a:cubicBezTo>
                  <a:pt x="2307925" y="316578"/>
                  <a:pt x="2221721" y="293323"/>
                  <a:pt x="2299809" y="314619"/>
                </a:cubicBezTo>
                <a:cubicBezTo>
                  <a:pt x="2306124" y="316341"/>
                  <a:pt x="2312565" y="317583"/>
                  <a:pt x="2318859" y="319381"/>
                </a:cubicBezTo>
                <a:cubicBezTo>
                  <a:pt x="2323686" y="320760"/>
                  <a:pt x="2328446" y="322381"/>
                  <a:pt x="2333146" y="324144"/>
                </a:cubicBezTo>
                <a:cubicBezTo>
                  <a:pt x="2341151" y="327146"/>
                  <a:pt x="2348556" y="332094"/>
                  <a:pt x="2356959" y="333669"/>
                </a:cubicBezTo>
                <a:cubicBezTo>
                  <a:pt x="2374193" y="336900"/>
                  <a:pt x="2391919" y="336495"/>
                  <a:pt x="2409346" y="338431"/>
                </a:cubicBezTo>
                <a:cubicBezTo>
                  <a:pt x="2420503" y="339671"/>
                  <a:pt x="2431676" y="340992"/>
                  <a:pt x="2442684" y="343194"/>
                </a:cubicBezTo>
                <a:cubicBezTo>
                  <a:pt x="2455521" y="345761"/>
                  <a:pt x="2467853" y="350677"/>
                  <a:pt x="2480784" y="352719"/>
                </a:cubicBezTo>
                <a:cubicBezTo>
                  <a:pt x="2498104" y="355454"/>
                  <a:pt x="2515724" y="355736"/>
                  <a:pt x="2533171" y="357481"/>
                </a:cubicBezTo>
                <a:cubicBezTo>
                  <a:pt x="2547475" y="358911"/>
                  <a:pt x="2561834" y="360002"/>
                  <a:pt x="2576034" y="362244"/>
                </a:cubicBezTo>
                <a:cubicBezTo>
                  <a:pt x="2592025" y="364769"/>
                  <a:pt x="2623659" y="371769"/>
                  <a:pt x="2623659" y="371769"/>
                </a:cubicBezTo>
                <a:lnTo>
                  <a:pt x="3037996" y="367006"/>
                </a:lnTo>
                <a:cubicBezTo>
                  <a:pt x="3087361" y="365933"/>
                  <a:pt x="3034648" y="357786"/>
                  <a:pt x="3090384" y="352719"/>
                </a:cubicBezTo>
                <a:cubicBezTo>
                  <a:pt x="3107846" y="351131"/>
                  <a:pt x="3125426" y="350526"/>
                  <a:pt x="3142771" y="347956"/>
                </a:cubicBezTo>
                <a:cubicBezTo>
                  <a:pt x="3168335" y="344169"/>
                  <a:pt x="3193585" y="338504"/>
                  <a:pt x="3218971" y="333669"/>
                </a:cubicBezTo>
                <a:cubicBezTo>
                  <a:pt x="3226923" y="332154"/>
                  <a:pt x="3234722" y="329639"/>
                  <a:pt x="3242784" y="328906"/>
                </a:cubicBezTo>
                <a:lnTo>
                  <a:pt x="3295171" y="324144"/>
                </a:lnTo>
                <a:cubicBezTo>
                  <a:pt x="3301521" y="320969"/>
                  <a:pt x="3307574" y="317112"/>
                  <a:pt x="3314221" y="314619"/>
                </a:cubicBezTo>
                <a:cubicBezTo>
                  <a:pt x="3320350" y="312321"/>
                  <a:pt x="3327417" y="312783"/>
                  <a:pt x="3333271" y="309856"/>
                </a:cubicBezTo>
                <a:cubicBezTo>
                  <a:pt x="3340370" y="306306"/>
                  <a:pt x="3345862" y="300182"/>
                  <a:pt x="3352321" y="295569"/>
                </a:cubicBezTo>
                <a:cubicBezTo>
                  <a:pt x="3356979" y="292242"/>
                  <a:pt x="3361489" y="288604"/>
                  <a:pt x="3366609" y="286044"/>
                </a:cubicBezTo>
                <a:cubicBezTo>
                  <a:pt x="3371099" y="283799"/>
                  <a:pt x="3376406" y="283526"/>
                  <a:pt x="3380896" y="281281"/>
                </a:cubicBezTo>
                <a:cubicBezTo>
                  <a:pt x="3393071" y="275194"/>
                  <a:pt x="3413120" y="262015"/>
                  <a:pt x="3423759" y="252706"/>
                </a:cubicBezTo>
                <a:cubicBezTo>
                  <a:pt x="3430517" y="246792"/>
                  <a:pt x="3435991" y="239500"/>
                  <a:pt x="3442809" y="233656"/>
                </a:cubicBezTo>
                <a:cubicBezTo>
                  <a:pt x="3447155" y="229931"/>
                  <a:pt x="3453049" y="228178"/>
                  <a:pt x="3457096" y="224131"/>
                </a:cubicBezTo>
                <a:cubicBezTo>
                  <a:pt x="3462709" y="218518"/>
                  <a:pt x="3465771" y="210694"/>
                  <a:pt x="3471384" y="205081"/>
                </a:cubicBezTo>
                <a:cubicBezTo>
                  <a:pt x="3475431" y="201034"/>
                  <a:pt x="3481325" y="199281"/>
                  <a:pt x="3485671" y="195556"/>
                </a:cubicBezTo>
                <a:cubicBezTo>
                  <a:pt x="3508604" y="175899"/>
                  <a:pt x="3499764" y="175005"/>
                  <a:pt x="3528534" y="162219"/>
                </a:cubicBezTo>
                <a:cubicBezTo>
                  <a:pt x="3534515" y="159561"/>
                  <a:pt x="3541290" y="159254"/>
                  <a:pt x="3547584" y="157456"/>
                </a:cubicBezTo>
                <a:cubicBezTo>
                  <a:pt x="3552411" y="156077"/>
                  <a:pt x="3557109" y="154281"/>
                  <a:pt x="3561871" y="152694"/>
                </a:cubicBezTo>
                <a:cubicBezTo>
                  <a:pt x="3566634" y="149519"/>
                  <a:pt x="3571762" y="146833"/>
                  <a:pt x="3576159" y="143169"/>
                </a:cubicBezTo>
                <a:cubicBezTo>
                  <a:pt x="3581333" y="138857"/>
                  <a:pt x="3584315" y="131668"/>
                  <a:pt x="3590446" y="128881"/>
                </a:cubicBezTo>
                <a:cubicBezTo>
                  <a:pt x="3607148" y="121289"/>
                  <a:pt x="3674842" y="111746"/>
                  <a:pt x="3685696" y="109831"/>
                </a:cubicBezTo>
                <a:cubicBezTo>
                  <a:pt x="3693668" y="108424"/>
                  <a:pt x="3701508" y="106300"/>
                  <a:pt x="3709509" y="105069"/>
                </a:cubicBezTo>
                <a:cubicBezTo>
                  <a:pt x="3722159" y="103123"/>
                  <a:pt x="3734922" y="101998"/>
                  <a:pt x="3747609" y="100306"/>
                </a:cubicBezTo>
                <a:lnTo>
                  <a:pt x="3780946" y="95544"/>
                </a:lnTo>
                <a:lnTo>
                  <a:pt x="3795234" y="90781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429652" y="128586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97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785786" y="4357694"/>
            <a:ext cx="698492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키보드의 값을 입력 </a:t>
            </a:r>
            <a:r>
              <a:rPr lang="ko-KR" altLang="en-US" dirty="0" err="1" smtClean="0"/>
              <a:t>받기위해서</a:t>
            </a:r>
            <a:endParaRPr lang="en-US" altLang="ko-KR" dirty="0" smtClean="0"/>
          </a:p>
          <a:p>
            <a:r>
              <a:rPr lang="en-US" altLang="ko-KR" dirty="0" smtClean="0"/>
              <a:t> try{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readDate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System.in.read</a:t>
            </a:r>
            <a:r>
              <a:rPr lang="en-US" altLang="ko-KR" sz="1600" dirty="0" smtClean="0"/>
              <a:t>(); </a:t>
            </a:r>
          </a:p>
          <a:p>
            <a:r>
              <a:rPr lang="en-US" altLang="ko-KR" sz="1600" dirty="0" smtClean="0"/>
              <a:t>//  read() </a:t>
            </a:r>
            <a:r>
              <a:rPr lang="ko-KR" altLang="en-US" sz="1600" dirty="0" smtClean="0"/>
              <a:t>키보드에서 키가 입력되고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엔터가</a:t>
            </a:r>
            <a:r>
              <a:rPr lang="ko-KR" altLang="en-US" sz="1600" dirty="0" smtClean="0"/>
              <a:t> 눌려져야 다음 코드 진행된다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}catch(</a:t>
            </a:r>
            <a:r>
              <a:rPr lang="en-US" altLang="ko-KR" sz="1600" dirty="0" err="1" smtClean="0"/>
              <a:t>IOException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ie</a:t>
            </a:r>
            <a:r>
              <a:rPr lang="en-US" altLang="ko-KR" sz="1600" dirty="0" smtClean="0"/>
              <a:t>){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}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00562" y="1285860"/>
            <a:ext cx="1714512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43174" y="1285860"/>
            <a:ext cx="185738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357298"/>
            <a:ext cx="1500198" cy="52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자유형 6"/>
          <p:cNvSpPr/>
          <p:nvPr/>
        </p:nvSpPr>
        <p:spPr>
          <a:xfrm>
            <a:off x="1843089" y="1418811"/>
            <a:ext cx="800086" cy="162339"/>
          </a:xfrm>
          <a:custGeom>
            <a:avLst/>
            <a:gdLst>
              <a:gd name="connsiteX0" fmla="*/ 0 w 1019175"/>
              <a:gd name="connsiteY0" fmla="*/ 38514 h 162339"/>
              <a:gd name="connsiteX1" fmla="*/ 4762 w 1019175"/>
              <a:gd name="connsiteY1" fmla="*/ 19464 h 162339"/>
              <a:gd name="connsiteX2" fmla="*/ 23812 w 1019175"/>
              <a:gd name="connsiteY2" fmla="*/ 9939 h 162339"/>
              <a:gd name="connsiteX3" fmla="*/ 57150 w 1019175"/>
              <a:gd name="connsiteY3" fmla="*/ 414 h 162339"/>
              <a:gd name="connsiteX4" fmla="*/ 128587 w 1019175"/>
              <a:gd name="connsiteY4" fmla="*/ 5177 h 162339"/>
              <a:gd name="connsiteX5" fmla="*/ 142875 w 1019175"/>
              <a:gd name="connsiteY5" fmla="*/ 19464 h 162339"/>
              <a:gd name="connsiteX6" fmla="*/ 161925 w 1019175"/>
              <a:gd name="connsiteY6" fmla="*/ 28989 h 162339"/>
              <a:gd name="connsiteX7" fmla="*/ 180975 w 1019175"/>
              <a:gd name="connsiteY7" fmla="*/ 43277 h 162339"/>
              <a:gd name="connsiteX8" fmla="*/ 195262 w 1019175"/>
              <a:gd name="connsiteY8" fmla="*/ 52802 h 162339"/>
              <a:gd name="connsiteX9" fmla="*/ 242887 w 1019175"/>
              <a:gd name="connsiteY9" fmla="*/ 86139 h 162339"/>
              <a:gd name="connsiteX10" fmla="*/ 261937 w 1019175"/>
              <a:gd name="connsiteY10" fmla="*/ 90902 h 162339"/>
              <a:gd name="connsiteX11" fmla="*/ 276225 w 1019175"/>
              <a:gd name="connsiteY11" fmla="*/ 100427 h 162339"/>
              <a:gd name="connsiteX12" fmla="*/ 309562 w 1019175"/>
              <a:gd name="connsiteY12" fmla="*/ 109952 h 162339"/>
              <a:gd name="connsiteX13" fmla="*/ 333375 w 1019175"/>
              <a:gd name="connsiteY13" fmla="*/ 119477 h 162339"/>
              <a:gd name="connsiteX14" fmla="*/ 352425 w 1019175"/>
              <a:gd name="connsiteY14" fmla="*/ 133764 h 162339"/>
              <a:gd name="connsiteX15" fmla="*/ 390525 w 1019175"/>
              <a:gd name="connsiteY15" fmla="*/ 138527 h 162339"/>
              <a:gd name="connsiteX16" fmla="*/ 419100 w 1019175"/>
              <a:gd name="connsiteY16" fmla="*/ 152814 h 162339"/>
              <a:gd name="connsiteX17" fmla="*/ 452437 w 1019175"/>
              <a:gd name="connsiteY17" fmla="*/ 157577 h 162339"/>
              <a:gd name="connsiteX18" fmla="*/ 466725 w 1019175"/>
              <a:gd name="connsiteY18" fmla="*/ 162339 h 162339"/>
              <a:gd name="connsiteX19" fmla="*/ 661987 w 1019175"/>
              <a:gd name="connsiteY19" fmla="*/ 157577 h 162339"/>
              <a:gd name="connsiteX20" fmla="*/ 685800 w 1019175"/>
              <a:gd name="connsiteY20" fmla="*/ 152814 h 162339"/>
              <a:gd name="connsiteX21" fmla="*/ 766762 w 1019175"/>
              <a:gd name="connsiteY21" fmla="*/ 148052 h 162339"/>
              <a:gd name="connsiteX22" fmla="*/ 852487 w 1019175"/>
              <a:gd name="connsiteY22" fmla="*/ 138527 h 162339"/>
              <a:gd name="connsiteX23" fmla="*/ 866775 w 1019175"/>
              <a:gd name="connsiteY23" fmla="*/ 133764 h 162339"/>
              <a:gd name="connsiteX24" fmla="*/ 1019175 w 1019175"/>
              <a:gd name="connsiteY24" fmla="*/ 129002 h 16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19175" h="162339">
                <a:moveTo>
                  <a:pt x="0" y="38514"/>
                </a:moveTo>
                <a:cubicBezTo>
                  <a:pt x="1587" y="32164"/>
                  <a:pt x="572" y="24492"/>
                  <a:pt x="4762" y="19464"/>
                </a:cubicBezTo>
                <a:cubicBezTo>
                  <a:pt x="9307" y="14010"/>
                  <a:pt x="17286" y="12736"/>
                  <a:pt x="23812" y="9939"/>
                </a:cubicBezTo>
                <a:cubicBezTo>
                  <a:pt x="33372" y="5842"/>
                  <a:pt x="47491" y="2829"/>
                  <a:pt x="57150" y="414"/>
                </a:cubicBezTo>
                <a:cubicBezTo>
                  <a:pt x="80962" y="2002"/>
                  <a:pt x="105290" y="0"/>
                  <a:pt x="128587" y="5177"/>
                </a:cubicBezTo>
                <a:cubicBezTo>
                  <a:pt x="135162" y="6638"/>
                  <a:pt x="137394" y="15549"/>
                  <a:pt x="142875" y="19464"/>
                </a:cubicBezTo>
                <a:cubicBezTo>
                  <a:pt x="148652" y="23590"/>
                  <a:pt x="155905" y="25226"/>
                  <a:pt x="161925" y="28989"/>
                </a:cubicBezTo>
                <a:cubicBezTo>
                  <a:pt x="168656" y="33196"/>
                  <a:pt x="174516" y="38663"/>
                  <a:pt x="180975" y="43277"/>
                </a:cubicBezTo>
                <a:cubicBezTo>
                  <a:pt x="185632" y="46604"/>
                  <a:pt x="190604" y="49475"/>
                  <a:pt x="195262" y="52802"/>
                </a:cubicBezTo>
                <a:cubicBezTo>
                  <a:pt x="203748" y="58864"/>
                  <a:pt x="236151" y="84455"/>
                  <a:pt x="242887" y="86139"/>
                </a:cubicBezTo>
                <a:lnTo>
                  <a:pt x="261937" y="90902"/>
                </a:lnTo>
                <a:cubicBezTo>
                  <a:pt x="266700" y="94077"/>
                  <a:pt x="271105" y="97867"/>
                  <a:pt x="276225" y="100427"/>
                </a:cubicBezTo>
                <a:cubicBezTo>
                  <a:pt x="285393" y="105011"/>
                  <a:pt x="300413" y="106902"/>
                  <a:pt x="309562" y="109952"/>
                </a:cubicBezTo>
                <a:cubicBezTo>
                  <a:pt x="317672" y="112656"/>
                  <a:pt x="325902" y="115325"/>
                  <a:pt x="333375" y="119477"/>
                </a:cubicBezTo>
                <a:cubicBezTo>
                  <a:pt x="340314" y="123332"/>
                  <a:pt x="344895" y="131254"/>
                  <a:pt x="352425" y="133764"/>
                </a:cubicBezTo>
                <a:cubicBezTo>
                  <a:pt x="364567" y="137811"/>
                  <a:pt x="377825" y="136939"/>
                  <a:pt x="390525" y="138527"/>
                </a:cubicBezTo>
                <a:cubicBezTo>
                  <a:pt x="400050" y="143289"/>
                  <a:pt x="408922" y="149682"/>
                  <a:pt x="419100" y="152814"/>
                </a:cubicBezTo>
                <a:cubicBezTo>
                  <a:pt x="429829" y="156115"/>
                  <a:pt x="441430" y="155376"/>
                  <a:pt x="452437" y="157577"/>
                </a:cubicBezTo>
                <a:cubicBezTo>
                  <a:pt x="457360" y="158562"/>
                  <a:pt x="461962" y="160752"/>
                  <a:pt x="466725" y="162339"/>
                </a:cubicBezTo>
                <a:lnTo>
                  <a:pt x="661987" y="157577"/>
                </a:lnTo>
                <a:cubicBezTo>
                  <a:pt x="670074" y="157225"/>
                  <a:pt x="677738" y="153547"/>
                  <a:pt x="685800" y="152814"/>
                </a:cubicBezTo>
                <a:cubicBezTo>
                  <a:pt x="712723" y="150366"/>
                  <a:pt x="739775" y="149639"/>
                  <a:pt x="766762" y="148052"/>
                </a:cubicBezTo>
                <a:cubicBezTo>
                  <a:pt x="814937" y="136007"/>
                  <a:pt x="753721" y="150146"/>
                  <a:pt x="852487" y="138527"/>
                </a:cubicBezTo>
                <a:cubicBezTo>
                  <a:pt x="857473" y="137940"/>
                  <a:pt x="861763" y="134059"/>
                  <a:pt x="866775" y="133764"/>
                </a:cubicBezTo>
                <a:cubicBezTo>
                  <a:pt x="917512" y="130779"/>
                  <a:pt x="968350" y="129002"/>
                  <a:pt x="1019175" y="12900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28926" y="1000108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H/W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500562" y="1000108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OS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215074" y="1285860"/>
            <a:ext cx="78581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15074" y="1000108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JVM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000892" y="1285860"/>
            <a:ext cx="1428760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00892" y="1000108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instance</a:t>
            </a:r>
            <a:endParaRPr lang="ko-KR" altLang="en-US" sz="1400" dirty="0"/>
          </a:p>
        </p:txBody>
      </p:sp>
      <p:sp>
        <p:nvSpPr>
          <p:cNvPr id="14" name="폭발 2 13"/>
          <p:cNvSpPr/>
          <p:nvPr/>
        </p:nvSpPr>
        <p:spPr>
          <a:xfrm>
            <a:off x="928662" y="1500174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폭발 2 14"/>
          <p:cNvSpPr/>
          <p:nvPr/>
        </p:nvSpPr>
        <p:spPr>
          <a:xfrm>
            <a:off x="714348" y="1643050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폭발 2 15"/>
          <p:cNvSpPr/>
          <p:nvPr/>
        </p:nvSpPr>
        <p:spPr>
          <a:xfrm>
            <a:off x="500034" y="1500174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86050" y="1428736"/>
            <a:ext cx="285752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71802" y="1428736"/>
            <a:ext cx="285752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43306" y="1428736"/>
            <a:ext cx="285752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57554" y="1428736"/>
            <a:ext cx="285752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오른쪽 중괄호 20"/>
          <p:cNvSpPr/>
          <p:nvPr/>
        </p:nvSpPr>
        <p:spPr>
          <a:xfrm rot="5400000">
            <a:off x="3250397" y="1321579"/>
            <a:ext cx="214314" cy="10001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endCxn id="21" idx="1"/>
          </p:cNvCxnSpPr>
          <p:nvPr/>
        </p:nvCxnSpPr>
        <p:spPr>
          <a:xfrm flipV="1">
            <a:off x="3071802" y="1928802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1428736"/>
            <a:ext cx="357190" cy="29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자유형 23"/>
          <p:cNvSpPr/>
          <p:nvPr/>
        </p:nvSpPr>
        <p:spPr>
          <a:xfrm>
            <a:off x="2876550" y="1481138"/>
            <a:ext cx="119063" cy="119159"/>
          </a:xfrm>
          <a:custGeom>
            <a:avLst/>
            <a:gdLst>
              <a:gd name="connsiteX0" fmla="*/ 119063 w 119063"/>
              <a:gd name="connsiteY0" fmla="*/ 0 h 119159"/>
              <a:gd name="connsiteX1" fmla="*/ 109538 w 119063"/>
              <a:gd name="connsiteY1" fmla="*/ 52387 h 119159"/>
              <a:gd name="connsiteX2" fmla="*/ 100013 w 119063"/>
              <a:gd name="connsiteY2" fmla="*/ 104775 h 119159"/>
              <a:gd name="connsiteX3" fmla="*/ 0 w 119063"/>
              <a:gd name="connsiteY3" fmla="*/ 104775 h 11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63" h="119159">
                <a:moveTo>
                  <a:pt x="119063" y="0"/>
                </a:moveTo>
                <a:cubicBezTo>
                  <a:pt x="109196" y="29597"/>
                  <a:pt x="117615" y="1229"/>
                  <a:pt x="109538" y="52387"/>
                </a:cubicBezTo>
                <a:cubicBezTo>
                  <a:pt x="106770" y="69919"/>
                  <a:pt x="116025" y="97117"/>
                  <a:pt x="100013" y="104775"/>
                </a:cubicBezTo>
                <a:cubicBezTo>
                  <a:pt x="69938" y="119159"/>
                  <a:pt x="33338" y="104775"/>
                  <a:pt x="0" y="1047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폭발 2 24"/>
          <p:cNvSpPr/>
          <p:nvPr/>
        </p:nvSpPr>
        <p:spPr>
          <a:xfrm>
            <a:off x="1500166" y="1357298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000496" y="157161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폭발 2 26"/>
          <p:cNvSpPr/>
          <p:nvPr/>
        </p:nvSpPr>
        <p:spPr>
          <a:xfrm>
            <a:off x="2857488" y="1357298"/>
            <a:ext cx="142876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714876" y="1428736"/>
            <a:ext cx="285752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00628" y="1428736"/>
            <a:ext cx="285752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86380" y="1428736"/>
            <a:ext cx="285752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rot="16200000" flipV="1">
            <a:off x="4783202" y="1931914"/>
            <a:ext cx="581028" cy="146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16200000" flipV="1">
            <a:off x="7322363" y="2107397"/>
            <a:ext cx="64294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통 32"/>
          <p:cNvSpPr/>
          <p:nvPr/>
        </p:nvSpPr>
        <p:spPr>
          <a:xfrm rot="16200000">
            <a:off x="6000761" y="1000108"/>
            <a:ext cx="142875" cy="10001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rot="16200000" flipH="1">
            <a:off x="5679289" y="1178703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원통 34"/>
          <p:cNvSpPr/>
          <p:nvPr/>
        </p:nvSpPr>
        <p:spPr>
          <a:xfrm rot="5400000">
            <a:off x="6000760" y="1285860"/>
            <a:ext cx="142875" cy="8572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원통 35"/>
          <p:cNvSpPr/>
          <p:nvPr/>
        </p:nvSpPr>
        <p:spPr>
          <a:xfrm rot="5400000">
            <a:off x="6000761" y="1495411"/>
            <a:ext cx="142875" cy="8572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857884" y="1571612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err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857884" y="179467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out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857884" y="1357298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000892" y="1357298"/>
            <a:ext cx="1456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System.in.read</a:t>
            </a:r>
            <a:r>
              <a:rPr lang="en-US" altLang="ko-KR" sz="1400" dirty="0" smtClean="0"/>
              <a:t>()</a:t>
            </a:r>
          </a:p>
        </p:txBody>
      </p:sp>
      <p:sp>
        <p:nvSpPr>
          <p:cNvPr id="41" name="자유형 40"/>
          <p:cNvSpPr/>
          <p:nvPr/>
        </p:nvSpPr>
        <p:spPr>
          <a:xfrm>
            <a:off x="4743929" y="1328444"/>
            <a:ext cx="3795234" cy="405106"/>
          </a:xfrm>
          <a:custGeom>
            <a:avLst/>
            <a:gdLst>
              <a:gd name="connsiteX0" fmla="*/ 2995134 w 3795234"/>
              <a:gd name="connsiteY0" fmla="*/ 195556 h 405106"/>
              <a:gd name="connsiteX1" fmla="*/ 2976084 w 3795234"/>
              <a:gd name="connsiteY1" fmla="*/ 171744 h 405106"/>
              <a:gd name="connsiteX2" fmla="*/ 2942746 w 3795234"/>
              <a:gd name="connsiteY2" fmla="*/ 143169 h 405106"/>
              <a:gd name="connsiteX3" fmla="*/ 2928459 w 3795234"/>
              <a:gd name="connsiteY3" fmla="*/ 138406 h 405106"/>
              <a:gd name="connsiteX4" fmla="*/ 2904646 w 3795234"/>
              <a:gd name="connsiteY4" fmla="*/ 124119 h 405106"/>
              <a:gd name="connsiteX5" fmla="*/ 2885596 w 3795234"/>
              <a:gd name="connsiteY5" fmla="*/ 114594 h 405106"/>
              <a:gd name="connsiteX6" fmla="*/ 2871309 w 3795234"/>
              <a:gd name="connsiteY6" fmla="*/ 105069 h 405106"/>
              <a:gd name="connsiteX7" fmla="*/ 2852259 w 3795234"/>
              <a:gd name="connsiteY7" fmla="*/ 95544 h 405106"/>
              <a:gd name="connsiteX8" fmla="*/ 2837971 w 3795234"/>
              <a:gd name="connsiteY8" fmla="*/ 86019 h 405106"/>
              <a:gd name="connsiteX9" fmla="*/ 2785584 w 3795234"/>
              <a:gd name="connsiteY9" fmla="*/ 71731 h 405106"/>
              <a:gd name="connsiteX10" fmla="*/ 2747484 w 3795234"/>
              <a:gd name="connsiteY10" fmla="*/ 66969 h 405106"/>
              <a:gd name="connsiteX11" fmla="*/ 2723671 w 3795234"/>
              <a:gd name="connsiteY11" fmla="*/ 62206 h 405106"/>
              <a:gd name="connsiteX12" fmla="*/ 2709384 w 3795234"/>
              <a:gd name="connsiteY12" fmla="*/ 57444 h 405106"/>
              <a:gd name="connsiteX13" fmla="*/ 2628421 w 3795234"/>
              <a:gd name="connsiteY13" fmla="*/ 47919 h 405106"/>
              <a:gd name="connsiteX14" fmla="*/ 1971196 w 3795234"/>
              <a:gd name="connsiteY14" fmla="*/ 38394 h 405106"/>
              <a:gd name="connsiteX15" fmla="*/ 1828321 w 3795234"/>
              <a:gd name="connsiteY15" fmla="*/ 43156 h 405106"/>
              <a:gd name="connsiteX16" fmla="*/ 1794984 w 3795234"/>
              <a:gd name="connsiteY16" fmla="*/ 57444 h 405106"/>
              <a:gd name="connsiteX17" fmla="*/ 1775934 w 3795234"/>
              <a:gd name="connsiteY17" fmla="*/ 62206 h 405106"/>
              <a:gd name="connsiteX18" fmla="*/ 1737834 w 3795234"/>
              <a:gd name="connsiteY18" fmla="*/ 95544 h 405106"/>
              <a:gd name="connsiteX19" fmla="*/ 1704496 w 3795234"/>
              <a:gd name="connsiteY19" fmla="*/ 119356 h 405106"/>
              <a:gd name="connsiteX20" fmla="*/ 1675921 w 3795234"/>
              <a:gd name="connsiteY20" fmla="*/ 143169 h 405106"/>
              <a:gd name="connsiteX21" fmla="*/ 1666396 w 3795234"/>
              <a:gd name="connsiteY21" fmla="*/ 162219 h 405106"/>
              <a:gd name="connsiteX22" fmla="*/ 1633059 w 3795234"/>
              <a:gd name="connsiteY22" fmla="*/ 152694 h 405106"/>
              <a:gd name="connsiteX23" fmla="*/ 1585434 w 3795234"/>
              <a:gd name="connsiteY23" fmla="*/ 147931 h 405106"/>
              <a:gd name="connsiteX24" fmla="*/ 1537809 w 3795234"/>
              <a:gd name="connsiteY24" fmla="*/ 138406 h 405106"/>
              <a:gd name="connsiteX25" fmla="*/ 1509234 w 3795234"/>
              <a:gd name="connsiteY25" fmla="*/ 133644 h 405106"/>
              <a:gd name="connsiteX26" fmla="*/ 1418746 w 3795234"/>
              <a:gd name="connsiteY26" fmla="*/ 119356 h 405106"/>
              <a:gd name="connsiteX27" fmla="*/ 1390171 w 3795234"/>
              <a:gd name="connsiteY27" fmla="*/ 114594 h 405106"/>
              <a:gd name="connsiteX28" fmla="*/ 1356834 w 3795234"/>
              <a:gd name="connsiteY28" fmla="*/ 109831 h 405106"/>
              <a:gd name="connsiteX29" fmla="*/ 1333021 w 3795234"/>
              <a:gd name="connsiteY29" fmla="*/ 105069 h 405106"/>
              <a:gd name="connsiteX30" fmla="*/ 1318734 w 3795234"/>
              <a:gd name="connsiteY30" fmla="*/ 100306 h 405106"/>
              <a:gd name="connsiteX31" fmla="*/ 1261584 w 3795234"/>
              <a:gd name="connsiteY31" fmla="*/ 90781 h 405106"/>
              <a:gd name="connsiteX32" fmla="*/ 1233009 w 3795234"/>
              <a:gd name="connsiteY32" fmla="*/ 86019 h 405106"/>
              <a:gd name="connsiteX33" fmla="*/ 1137759 w 3795234"/>
              <a:gd name="connsiteY33" fmla="*/ 71731 h 405106"/>
              <a:gd name="connsiteX34" fmla="*/ 1109184 w 3795234"/>
              <a:gd name="connsiteY34" fmla="*/ 66969 h 405106"/>
              <a:gd name="connsiteX35" fmla="*/ 1042509 w 3795234"/>
              <a:gd name="connsiteY35" fmla="*/ 62206 h 405106"/>
              <a:gd name="connsiteX36" fmla="*/ 980596 w 3795234"/>
              <a:gd name="connsiteY36" fmla="*/ 52681 h 405106"/>
              <a:gd name="connsiteX37" fmla="*/ 894871 w 3795234"/>
              <a:gd name="connsiteY37" fmla="*/ 47919 h 405106"/>
              <a:gd name="connsiteX38" fmla="*/ 799621 w 3795234"/>
              <a:gd name="connsiteY38" fmla="*/ 38394 h 405106"/>
              <a:gd name="connsiteX39" fmla="*/ 780571 w 3795234"/>
              <a:gd name="connsiteY39" fmla="*/ 33631 h 405106"/>
              <a:gd name="connsiteX40" fmla="*/ 694846 w 3795234"/>
              <a:gd name="connsiteY40" fmla="*/ 28869 h 405106"/>
              <a:gd name="connsiteX41" fmla="*/ 671034 w 3795234"/>
              <a:gd name="connsiteY41" fmla="*/ 24106 h 405106"/>
              <a:gd name="connsiteX42" fmla="*/ 232884 w 3795234"/>
              <a:gd name="connsiteY42" fmla="*/ 24106 h 405106"/>
              <a:gd name="connsiteX43" fmla="*/ 190021 w 3795234"/>
              <a:gd name="connsiteY43" fmla="*/ 38394 h 405106"/>
              <a:gd name="connsiteX44" fmla="*/ 142396 w 3795234"/>
              <a:gd name="connsiteY44" fmla="*/ 52681 h 405106"/>
              <a:gd name="connsiteX45" fmla="*/ 113821 w 3795234"/>
              <a:gd name="connsiteY45" fmla="*/ 57444 h 405106"/>
              <a:gd name="connsiteX46" fmla="*/ 94771 w 3795234"/>
              <a:gd name="connsiteY46" fmla="*/ 71731 h 405106"/>
              <a:gd name="connsiteX47" fmla="*/ 80484 w 3795234"/>
              <a:gd name="connsiteY47" fmla="*/ 76494 h 405106"/>
              <a:gd name="connsiteX48" fmla="*/ 37621 w 3795234"/>
              <a:gd name="connsiteY48" fmla="*/ 124119 h 405106"/>
              <a:gd name="connsiteX49" fmla="*/ 28096 w 3795234"/>
              <a:gd name="connsiteY49" fmla="*/ 143169 h 405106"/>
              <a:gd name="connsiteX50" fmla="*/ 18571 w 3795234"/>
              <a:gd name="connsiteY50" fmla="*/ 157456 h 405106"/>
              <a:gd name="connsiteX51" fmla="*/ 13809 w 3795234"/>
              <a:gd name="connsiteY51" fmla="*/ 171744 h 405106"/>
              <a:gd name="connsiteX52" fmla="*/ 28096 w 3795234"/>
              <a:gd name="connsiteY52" fmla="*/ 290806 h 405106"/>
              <a:gd name="connsiteX53" fmla="*/ 42384 w 3795234"/>
              <a:gd name="connsiteY53" fmla="*/ 305094 h 405106"/>
              <a:gd name="connsiteX54" fmla="*/ 56671 w 3795234"/>
              <a:gd name="connsiteY54" fmla="*/ 309856 h 405106"/>
              <a:gd name="connsiteX55" fmla="*/ 118584 w 3795234"/>
              <a:gd name="connsiteY55" fmla="*/ 295569 h 405106"/>
              <a:gd name="connsiteX56" fmla="*/ 132871 w 3795234"/>
              <a:gd name="connsiteY56" fmla="*/ 281281 h 405106"/>
              <a:gd name="connsiteX57" fmla="*/ 137634 w 3795234"/>
              <a:gd name="connsiteY57" fmla="*/ 262231 h 405106"/>
              <a:gd name="connsiteX58" fmla="*/ 142396 w 3795234"/>
              <a:gd name="connsiteY58" fmla="*/ 247944 h 405106"/>
              <a:gd name="connsiteX59" fmla="*/ 137634 w 3795234"/>
              <a:gd name="connsiteY59" fmla="*/ 209844 h 405106"/>
              <a:gd name="connsiteX60" fmla="*/ 132871 w 3795234"/>
              <a:gd name="connsiteY60" fmla="*/ 190794 h 405106"/>
              <a:gd name="connsiteX61" fmla="*/ 109059 w 3795234"/>
              <a:gd name="connsiteY61" fmla="*/ 166981 h 405106"/>
              <a:gd name="connsiteX62" fmla="*/ 90009 w 3795234"/>
              <a:gd name="connsiteY62" fmla="*/ 162219 h 405106"/>
              <a:gd name="connsiteX63" fmla="*/ 32859 w 3795234"/>
              <a:gd name="connsiteY63" fmla="*/ 166981 h 405106"/>
              <a:gd name="connsiteX64" fmla="*/ 23334 w 3795234"/>
              <a:gd name="connsiteY64" fmla="*/ 181269 h 405106"/>
              <a:gd name="connsiteX65" fmla="*/ 13809 w 3795234"/>
              <a:gd name="connsiteY65" fmla="*/ 209844 h 405106"/>
              <a:gd name="connsiteX66" fmla="*/ 9046 w 3795234"/>
              <a:gd name="connsiteY66" fmla="*/ 224131 h 405106"/>
              <a:gd name="connsiteX67" fmla="*/ 13809 w 3795234"/>
              <a:gd name="connsiteY67" fmla="*/ 328906 h 405106"/>
              <a:gd name="connsiteX68" fmla="*/ 42384 w 3795234"/>
              <a:gd name="connsiteY68" fmla="*/ 357481 h 405106"/>
              <a:gd name="connsiteX69" fmla="*/ 70959 w 3795234"/>
              <a:gd name="connsiteY69" fmla="*/ 376531 h 405106"/>
              <a:gd name="connsiteX70" fmla="*/ 90009 w 3795234"/>
              <a:gd name="connsiteY70" fmla="*/ 386056 h 405106"/>
              <a:gd name="connsiteX71" fmla="*/ 161446 w 3795234"/>
              <a:gd name="connsiteY71" fmla="*/ 395581 h 405106"/>
              <a:gd name="connsiteX72" fmla="*/ 247171 w 3795234"/>
              <a:gd name="connsiteY72" fmla="*/ 405106 h 405106"/>
              <a:gd name="connsiteX73" fmla="*/ 537684 w 3795234"/>
              <a:gd name="connsiteY73" fmla="*/ 400344 h 405106"/>
              <a:gd name="connsiteX74" fmla="*/ 556734 w 3795234"/>
              <a:gd name="connsiteY74" fmla="*/ 390819 h 405106"/>
              <a:gd name="connsiteX75" fmla="*/ 571021 w 3795234"/>
              <a:gd name="connsiteY75" fmla="*/ 386056 h 405106"/>
              <a:gd name="connsiteX76" fmla="*/ 618646 w 3795234"/>
              <a:gd name="connsiteY76" fmla="*/ 343194 h 405106"/>
              <a:gd name="connsiteX77" fmla="*/ 642459 w 3795234"/>
              <a:gd name="connsiteY77" fmla="*/ 314619 h 405106"/>
              <a:gd name="connsiteX78" fmla="*/ 666271 w 3795234"/>
              <a:gd name="connsiteY78" fmla="*/ 290806 h 405106"/>
              <a:gd name="connsiteX79" fmla="*/ 675796 w 3795234"/>
              <a:gd name="connsiteY79" fmla="*/ 276519 h 405106"/>
              <a:gd name="connsiteX80" fmla="*/ 694846 w 3795234"/>
              <a:gd name="connsiteY80" fmla="*/ 262231 h 405106"/>
              <a:gd name="connsiteX81" fmla="*/ 742471 w 3795234"/>
              <a:gd name="connsiteY81" fmla="*/ 233656 h 405106"/>
              <a:gd name="connsiteX82" fmla="*/ 771046 w 3795234"/>
              <a:gd name="connsiteY82" fmla="*/ 219369 h 405106"/>
              <a:gd name="connsiteX83" fmla="*/ 804384 w 3795234"/>
              <a:gd name="connsiteY83" fmla="*/ 214606 h 405106"/>
              <a:gd name="connsiteX84" fmla="*/ 837721 w 3795234"/>
              <a:gd name="connsiteY84" fmla="*/ 205081 h 405106"/>
              <a:gd name="connsiteX85" fmla="*/ 852009 w 3795234"/>
              <a:gd name="connsiteY85" fmla="*/ 200319 h 405106"/>
              <a:gd name="connsiteX86" fmla="*/ 904396 w 3795234"/>
              <a:gd name="connsiteY86" fmla="*/ 195556 h 405106"/>
              <a:gd name="connsiteX87" fmla="*/ 985359 w 3795234"/>
              <a:gd name="connsiteY87" fmla="*/ 186031 h 405106"/>
              <a:gd name="connsiteX88" fmla="*/ 1194909 w 3795234"/>
              <a:gd name="connsiteY88" fmla="*/ 181269 h 405106"/>
              <a:gd name="connsiteX89" fmla="*/ 1904521 w 3795234"/>
              <a:gd name="connsiteY89" fmla="*/ 186031 h 405106"/>
              <a:gd name="connsiteX90" fmla="*/ 1966434 w 3795234"/>
              <a:gd name="connsiteY90" fmla="*/ 195556 h 405106"/>
              <a:gd name="connsiteX91" fmla="*/ 1980721 w 3795234"/>
              <a:gd name="connsiteY91" fmla="*/ 205081 h 405106"/>
              <a:gd name="connsiteX92" fmla="*/ 1995009 w 3795234"/>
              <a:gd name="connsiteY92" fmla="*/ 209844 h 405106"/>
              <a:gd name="connsiteX93" fmla="*/ 2028346 w 3795234"/>
              <a:gd name="connsiteY93" fmla="*/ 219369 h 405106"/>
              <a:gd name="connsiteX94" fmla="*/ 2071209 w 3795234"/>
              <a:gd name="connsiteY94" fmla="*/ 247944 h 405106"/>
              <a:gd name="connsiteX95" fmla="*/ 2095021 w 3795234"/>
              <a:gd name="connsiteY95" fmla="*/ 252706 h 405106"/>
              <a:gd name="connsiteX96" fmla="*/ 2114071 w 3795234"/>
              <a:gd name="connsiteY96" fmla="*/ 257469 h 405106"/>
              <a:gd name="connsiteX97" fmla="*/ 2190271 w 3795234"/>
              <a:gd name="connsiteY97" fmla="*/ 281281 h 405106"/>
              <a:gd name="connsiteX98" fmla="*/ 2237896 w 3795234"/>
              <a:gd name="connsiteY98" fmla="*/ 295569 h 405106"/>
              <a:gd name="connsiteX99" fmla="*/ 2299809 w 3795234"/>
              <a:gd name="connsiteY99" fmla="*/ 314619 h 405106"/>
              <a:gd name="connsiteX100" fmla="*/ 2318859 w 3795234"/>
              <a:gd name="connsiteY100" fmla="*/ 319381 h 405106"/>
              <a:gd name="connsiteX101" fmla="*/ 2333146 w 3795234"/>
              <a:gd name="connsiteY101" fmla="*/ 324144 h 405106"/>
              <a:gd name="connsiteX102" fmla="*/ 2356959 w 3795234"/>
              <a:gd name="connsiteY102" fmla="*/ 333669 h 405106"/>
              <a:gd name="connsiteX103" fmla="*/ 2409346 w 3795234"/>
              <a:gd name="connsiteY103" fmla="*/ 338431 h 405106"/>
              <a:gd name="connsiteX104" fmla="*/ 2442684 w 3795234"/>
              <a:gd name="connsiteY104" fmla="*/ 343194 h 405106"/>
              <a:gd name="connsiteX105" fmla="*/ 2480784 w 3795234"/>
              <a:gd name="connsiteY105" fmla="*/ 352719 h 405106"/>
              <a:gd name="connsiteX106" fmla="*/ 2533171 w 3795234"/>
              <a:gd name="connsiteY106" fmla="*/ 357481 h 405106"/>
              <a:gd name="connsiteX107" fmla="*/ 2576034 w 3795234"/>
              <a:gd name="connsiteY107" fmla="*/ 362244 h 405106"/>
              <a:gd name="connsiteX108" fmla="*/ 2623659 w 3795234"/>
              <a:gd name="connsiteY108" fmla="*/ 371769 h 405106"/>
              <a:gd name="connsiteX109" fmla="*/ 3037996 w 3795234"/>
              <a:gd name="connsiteY109" fmla="*/ 367006 h 405106"/>
              <a:gd name="connsiteX110" fmla="*/ 3090384 w 3795234"/>
              <a:gd name="connsiteY110" fmla="*/ 352719 h 405106"/>
              <a:gd name="connsiteX111" fmla="*/ 3142771 w 3795234"/>
              <a:gd name="connsiteY111" fmla="*/ 347956 h 405106"/>
              <a:gd name="connsiteX112" fmla="*/ 3218971 w 3795234"/>
              <a:gd name="connsiteY112" fmla="*/ 333669 h 405106"/>
              <a:gd name="connsiteX113" fmla="*/ 3242784 w 3795234"/>
              <a:gd name="connsiteY113" fmla="*/ 328906 h 405106"/>
              <a:gd name="connsiteX114" fmla="*/ 3295171 w 3795234"/>
              <a:gd name="connsiteY114" fmla="*/ 324144 h 405106"/>
              <a:gd name="connsiteX115" fmla="*/ 3314221 w 3795234"/>
              <a:gd name="connsiteY115" fmla="*/ 314619 h 405106"/>
              <a:gd name="connsiteX116" fmla="*/ 3333271 w 3795234"/>
              <a:gd name="connsiteY116" fmla="*/ 309856 h 405106"/>
              <a:gd name="connsiteX117" fmla="*/ 3352321 w 3795234"/>
              <a:gd name="connsiteY117" fmla="*/ 295569 h 405106"/>
              <a:gd name="connsiteX118" fmla="*/ 3366609 w 3795234"/>
              <a:gd name="connsiteY118" fmla="*/ 286044 h 405106"/>
              <a:gd name="connsiteX119" fmla="*/ 3380896 w 3795234"/>
              <a:gd name="connsiteY119" fmla="*/ 281281 h 405106"/>
              <a:gd name="connsiteX120" fmla="*/ 3423759 w 3795234"/>
              <a:gd name="connsiteY120" fmla="*/ 252706 h 405106"/>
              <a:gd name="connsiteX121" fmla="*/ 3442809 w 3795234"/>
              <a:gd name="connsiteY121" fmla="*/ 233656 h 405106"/>
              <a:gd name="connsiteX122" fmla="*/ 3457096 w 3795234"/>
              <a:gd name="connsiteY122" fmla="*/ 224131 h 405106"/>
              <a:gd name="connsiteX123" fmla="*/ 3471384 w 3795234"/>
              <a:gd name="connsiteY123" fmla="*/ 205081 h 405106"/>
              <a:gd name="connsiteX124" fmla="*/ 3485671 w 3795234"/>
              <a:gd name="connsiteY124" fmla="*/ 195556 h 405106"/>
              <a:gd name="connsiteX125" fmla="*/ 3528534 w 3795234"/>
              <a:gd name="connsiteY125" fmla="*/ 162219 h 405106"/>
              <a:gd name="connsiteX126" fmla="*/ 3547584 w 3795234"/>
              <a:gd name="connsiteY126" fmla="*/ 157456 h 405106"/>
              <a:gd name="connsiteX127" fmla="*/ 3561871 w 3795234"/>
              <a:gd name="connsiteY127" fmla="*/ 152694 h 405106"/>
              <a:gd name="connsiteX128" fmla="*/ 3576159 w 3795234"/>
              <a:gd name="connsiteY128" fmla="*/ 143169 h 405106"/>
              <a:gd name="connsiteX129" fmla="*/ 3590446 w 3795234"/>
              <a:gd name="connsiteY129" fmla="*/ 128881 h 405106"/>
              <a:gd name="connsiteX130" fmla="*/ 3685696 w 3795234"/>
              <a:gd name="connsiteY130" fmla="*/ 109831 h 405106"/>
              <a:gd name="connsiteX131" fmla="*/ 3709509 w 3795234"/>
              <a:gd name="connsiteY131" fmla="*/ 105069 h 405106"/>
              <a:gd name="connsiteX132" fmla="*/ 3747609 w 3795234"/>
              <a:gd name="connsiteY132" fmla="*/ 100306 h 405106"/>
              <a:gd name="connsiteX133" fmla="*/ 3780946 w 3795234"/>
              <a:gd name="connsiteY133" fmla="*/ 95544 h 405106"/>
              <a:gd name="connsiteX134" fmla="*/ 3795234 w 3795234"/>
              <a:gd name="connsiteY134" fmla="*/ 90781 h 405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3795234" h="405106">
                <a:moveTo>
                  <a:pt x="2995134" y="195556"/>
                </a:moveTo>
                <a:cubicBezTo>
                  <a:pt x="2987315" y="172102"/>
                  <a:pt x="2995968" y="188315"/>
                  <a:pt x="2976084" y="171744"/>
                </a:cubicBezTo>
                <a:cubicBezTo>
                  <a:pt x="2957657" y="156388"/>
                  <a:pt x="2965448" y="156142"/>
                  <a:pt x="2942746" y="143169"/>
                </a:cubicBezTo>
                <a:cubicBezTo>
                  <a:pt x="2938387" y="140678"/>
                  <a:pt x="2932949" y="140651"/>
                  <a:pt x="2928459" y="138406"/>
                </a:cubicBezTo>
                <a:cubicBezTo>
                  <a:pt x="2920180" y="134266"/>
                  <a:pt x="2912738" y="128614"/>
                  <a:pt x="2904646" y="124119"/>
                </a:cubicBezTo>
                <a:cubicBezTo>
                  <a:pt x="2898440" y="120671"/>
                  <a:pt x="2891760" y="118116"/>
                  <a:pt x="2885596" y="114594"/>
                </a:cubicBezTo>
                <a:cubicBezTo>
                  <a:pt x="2880626" y="111754"/>
                  <a:pt x="2876279" y="107909"/>
                  <a:pt x="2871309" y="105069"/>
                </a:cubicBezTo>
                <a:cubicBezTo>
                  <a:pt x="2865145" y="101547"/>
                  <a:pt x="2858423" y="99066"/>
                  <a:pt x="2852259" y="95544"/>
                </a:cubicBezTo>
                <a:cubicBezTo>
                  <a:pt x="2847289" y="92704"/>
                  <a:pt x="2843202" y="88344"/>
                  <a:pt x="2837971" y="86019"/>
                </a:cubicBezTo>
                <a:cubicBezTo>
                  <a:pt x="2822212" y="79015"/>
                  <a:pt x="2802717" y="74367"/>
                  <a:pt x="2785584" y="71731"/>
                </a:cubicBezTo>
                <a:cubicBezTo>
                  <a:pt x="2772934" y="69785"/>
                  <a:pt x="2760134" y="68915"/>
                  <a:pt x="2747484" y="66969"/>
                </a:cubicBezTo>
                <a:cubicBezTo>
                  <a:pt x="2739483" y="65738"/>
                  <a:pt x="2731524" y="64169"/>
                  <a:pt x="2723671" y="62206"/>
                </a:cubicBezTo>
                <a:cubicBezTo>
                  <a:pt x="2718801" y="60988"/>
                  <a:pt x="2714323" y="58342"/>
                  <a:pt x="2709384" y="57444"/>
                </a:cubicBezTo>
                <a:cubicBezTo>
                  <a:pt x="2703253" y="56329"/>
                  <a:pt x="2632075" y="47994"/>
                  <a:pt x="2628421" y="47919"/>
                </a:cubicBezTo>
                <a:lnTo>
                  <a:pt x="1971196" y="38394"/>
                </a:lnTo>
                <a:cubicBezTo>
                  <a:pt x="1923571" y="39981"/>
                  <a:pt x="1875696" y="38034"/>
                  <a:pt x="1828321" y="43156"/>
                </a:cubicBezTo>
                <a:cubicBezTo>
                  <a:pt x="1816301" y="44455"/>
                  <a:pt x="1806346" y="53312"/>
                  <a:pt x="1794984" y="57444"/>
                </a:cubicBezTo>
                <a:cubicBezTo>
                  <a:pt x="1788833" y="59681"/>
                  <a:pt x="1782284" y="60619"/>
                  <a:pt x="1775934" y="62206"/>
                </a:cubicBezTo>
                <a:cubicBezTo>
                  <a:pt x="1758312" y="79828"/>
                  <a:pt x="1761089" y="78103"/>
                  <a:pt x="1737834" y="95544"/>
                </a:cubicBezTo>
                <a:cubicBezTo>
                  <a:pt x="1717733" y="110619"/>
                  <a:pt x="1727027" y="100043"/>
                  <a:pt x="1704496" y="119356"/>
                </a:cubicBezTo>
                <a:cubicBezTo>
                  <a:pt x="1672408" y="146860"/>
                  <a:pt x="1707502" y="122116"/>
                  <a:pt x="1675921" y="143169"/>
                </a:cubicBezTo>
                <a:cubicBezTo>
                  <a:pt x="1672746" y="149519"/>
                  <a:pt x="1672746" y="159044"/>
                  <a:pt x="1666396" y="162219"/>
                </a:cubicBezTo>
                <a:cubicBezTo>
                  <a:pt x="1662579" y="164127"/>
                  <a:pt x="1638138" y="153475"/>
                  <a:pt x="1633059" y="152694"/>
                </a:cubicBezTo>
                <a:cubicBezTo>
                  <a:pt x="1617290" y="150268"/>
                  <a:pt x="1601265" y="149910"/>
                  <a:pt x="1585434" y="147931"/>
                </a:cubicBezTo>
                <a:cubicBezTo>
                  <a:pt x="1541892" y="142488"/>
                  <a:pt x="1571996" y="145243"/>
                  <a:pt x="1537809" y="138406"/>
                </a:cubicBezTo>
                <a:cubicBezTo>
                  <a:pt x="1528340" y="136512"/>
                  <a:pt x="1518759" y="135231"/>
                  <a:pt x="1509234" y="133644"/>
                </a:cubicBezTo>
                <a:cubicBezTo>
                  <a:pt x="1456689" y="116129"/>
                  <a:pt x="1499604" y="127867"/>
                  <a:pt x="1418746" y="119356"/>
                </a:cubicBezTo>
                <a:cubicBezTo>
                  <a:pt x="1409143" y="118345"/>
                  <a:pt x="1399715" y="116062"/>
                  <a:pt x="1390171" y="114594"/>
                </a:cubicBezTo>
                <a:cubicBezTo>
                  <a:pt x="1379076" y="112887"/>
                  <a:pt x="1367906" y="111676"/>
                  <a:pt x="1356834" y="109831"/>
                </a:cubicBezTo>
                <a:cubicBezTo>
                  <a:pt x="1348849" y="108500"/>
                  <a:pt x="1340874" y="107032"/>
                  <a:pt x="1333021" y="105069"/>
                </a:cubicBezTo>
                <a:cubicBezTo>
                  <a:pt x="1328151" y="103851"/>
                  <a:pt x="1323657" y="101291"/>
                  <a:pt x="1318734" y="100306"/>
                </a:cubicBezTo>
                <a:cubicBezTo>
                  <a:pt x="1299796" y="96518"/>
                  <a:pt x="1280634" y="93956"/>
                  <a:pt x="1261584" y="90781"/>
                </a:cubicBezTo>
                <a:lnTo>
                  <a:pt x="1233009" y="86019"/>
                </a:lnTo>
                <a:lnTo>
                  <a:pt x="1137759" y="71731"/>
                </a:lnTo>
                <a:cubicBezTo>
                  <a:pt x="1128215" y="70263"/>
                  <a:pt x="1118816" y="67657"/>
                  <a:pt x="1109184" y="66969"/>
                </a:cubicBezTo>
                <a:lnTo>
                  <a:pt x="1042509" y="62206"/>
                </a:lnTo>
                <a:cubicBezTo>
                  <a:pt x="1017548" y="57215"/>
                  <a:pt x="1008699" y="54843"/>
                  <a:pt x="980596" y="52681"/>
                </a:cubicBezTo>
                <a:cubicBezTo>
                  <a:pt x="952061" y="50486"/>
                  <a:pt x="923446" y="49506"/>
                  <a:pt x="894871" y="47919"/>
                </a:cubicBezTo>
                <a:cubicBezTo>
                  <a:pt x="836671" y="36277"/>
                  <a:pt x="911527" y="50174"/>
                  <a:pt x="799621" y="38394"/>
                </a:cubicBezTo>
                <a:cubicBezTo>
                  <a:pt x="793111" y="37709"/>
                  <a:pt x="787090" y="34224"/>
                  <a:pt x="780571" y="33631"/>
                </a:cubicBezTo>
                <a:cubicBezTo>
                  <a:pt x="752069" y="31040"/>
                  <a:pt x="723421" y="30456"/>
                  <a:pt x="694846" y="28869"/>
                </a:cubicBezTo>
                <a:cubicBezTo>
                  <a:pt x="686909" y="27281"/>
                  <a:pt x="679018" y="25437"/>
                  <a:pt x="671034" y="24106"/>
                </a:cubicBezTo>
                <a:cubicBezTo>
                  <a:pt x="526396" y="0"/>
                  <a:pt x="380952" y="22364"/>
                  <a:pt x="232884" y="24106"/>
                </a:cubicBezTo>
                <a:lnTo>
                  <a:pt x="190021" y="38394"/>
                </a:lnTo>
                <a:cubicBezTo>
                  <a:pt x="173655" y="43849"/>
                  <a:pt x="160105" y="48594"/>
                  <a:pt x="142396" y="52681"/>
                </a:cubicBezTo>
                <a:cubicBezTo>
                  <a:pt x="132987" y="54852"/>
                  <a:pt x="123346" y="55856"/>
                  <a:pt x="113821" y="57444"/>
                </a:cubicBezTo>
                <a:cubicBezTo>
                  <a:pt x="107471" y="62206"/>
                  <a:pt x="101663" y="67793"/>
                  <a:pt x="94771" y="71731"/>
                </a:cubicBezTo>
                <a:cubicBezTo>
                  <a:pt x="90412" y="74222"/>
                  <a:pt x="84447" y="73412"/>
                  <a:pt x="80484" y="76494"/>
                </a:cubicBezTo>
                <a:cubicBezTo>
                  <a:pt x="67850" y="86321"/>
                  <a:pt x="47291" y="108648"/>
                  <a:pt x="37621" y="124119"/>
                </a:cubicBezTo>
                <a:cubicBezTo>
                  <a:pt x="33858" y="130139"/>
                  <a:pt x="31618" y="137005"/>
                  <a:pt x="28096" y="143169"/>
                </a:cubicBezTo>
                <a:cubicBezTo>
                  <a:pt x="25256" y="148139"/>
                  <a:pt x="21746" y="152694"/>
                  <a:pt x="18571" y="157456"/>
                </a:cubicBezTo>
                <a:cubicBezTo>
                  <a:pt x="16984" y="162219"/>
                  <a:pt x="13809" y="166724"/>
                  <a:pt x="13809" y="171744"/>
                </a:cubicBezTo>
                <a:cubicBezTo>
                  <a:pt x="13809" y="223224"/>
                  <a:pt x="0" y="257091"/>
                  <a:pt x="28096" y="290806"/>
                </a:cubicBezTo>
                <a:cubicBezTo>
                  <a:pt x="32408" y="295980"/>
                  <a:pt x="36780" y="301358"/>
                  <a:pt x="42384" y="305094"/>
                </a:cubicBezTo>
                <a:cubicBezTo>
                  <a:pt x="46561" y="307879"/>
                  <a:pt x="51909" y="308269"/>
                  <a:pt x="56671" y="309856"/>
                </a:cubicBezTo>
                <a:cubicBezTo>
                  <a:pt x="92528" y="306271"/>
                  <a:pt x="97287" y="313317"/>
                  <a:pt x="118584" y="295569"/>
                </a:cubicBezTo>
                <a:cubicBezTo>
                  <a:pt x="123758" y="291257"/>
                  <a:pt x="128109" y="286044"/>
                  <a:pt x="132871" y="281281"/>
                </a:cubicBezTo>
                <a:cubicBezTo>
                  <a:pt x="134459" y="274931"/>
                  <a:pt x="135836" y="268525"/>
                  <a:pt x="137634" y="262231"/>
                </a:cubicBezTo>
                <a:cubicBezTo>
                  <a:pt x="139013" y="257404"/>
                  <a:pt x="142396" y="252964"/>
                  <a:pt x="142396" y="247944"/>
                </a:cubicBezTo>
                <a:cubicBezTo>
                  <a:pt x="142396" y="235145"/>
                  <a:pt x="139738" y="222469"/>
                  <a:pt x="137634" y="209844"/>
                </a:cubicBezTo>
                <a:cubicBezTo>
                  <a:pt x="136558" y="203388"/>
                  <a:pt x="135449" y="196810"/>
                  <a:pt x="132871" y="190794"/>
                </a:cubicBezTo>
                <a:cubicBezTo>
                  <a:pt x="128108" y="179682"/>
                  <a:pt x="120172" y="171743"/>
                  <a:pt x="109059" y="166981"/>
                </a:cubicBezTo>
                <a:cubicBezTo>
                  <a:pt x="103043" y="164403"/>
                  <a:pt x="96359" y="163806"/>
                  <a:pt x="90009" y="162219"/>
                </a:cubicBezTo>
                <a:cubicBezTo>
                  <a:pt x="70959" y="163806"/>
                  <a:pt x="51240" y="161729"/>
                  <a:pt x="32859" y="166981"/>
                </a:cubicBezTo>
                <a:cubicBezTo>
                  <a:pt x="27355" y="168553"/>
                  <a:pt x="25659" y="176038"/>
                  <a:pt x="23334" y="181269"/>
                </a:cubicBezTo>
                <a:cubicBezTo>
                  <a:pt x="19256" y="190444"/>
                  <a:pt x="16984" y="200319"/>
                  <a:pt x="13809" y="209844"/>
                </a:cubicBezTo>
                <a:lnTo>
                  <a:pt x="9046" y="224131"/>
                </a:lnTo>
                <a:cubicBezTo>
                  <a:pt x="10634" y="259056"/>
                  <a:pt x="5330" y="294989"/>
                  <a:pt x="13809" y="328906"/>
                </a:cubicBezTo>
                <a:cubicBezTo>
                  <a:pt x="17076" y="341974"/>
                  <a:pt x="42384" y="357481"/>
                  <a:pt x="42384" y="357481"/>
                </a:cubicBezTo>
                <a:cubicBezTo>
                  <a:pt x="50596" y="382122"/>
                  <a:pt x="40787" y="366474"/>
                  <a:pt x="70959" y="376531"/>
                </a:cubicBezTo>
                <a:cubicBezTo>
                  <a:pt x="77694" y="378776"/>
                  <a:pt x="83362" y="383563"/>
                  <a:pt x="90009" y="386056"/>
                </a:cubicBezTo>
                <a:cubicBezTo>
                  <a:pt x="110489" y="393736"/>
                  <a:pt x="144279" y="393805"/>
                  <a:pt x="161446" y="395581"/>
                </a:cubicBezTo>
                <a:lnTo>
                  <a:pt x="247171" y="405106"/>
                </a:lnTo>
                <a:cubicBezTo>
                  <a:pt x="344009" y="403519"/>
                  <a:pt x="440936" y="404809"/>
                  <a:pt x="537684" y="400344"/>
                </a:cubicBezTo>
                <a:cubicBezTo>
                  <a:pt x="544776" y="400017"/>
                  <a:pt x="550209" y="393616"/>
                  <a:pt x="556734" y="390819"/>
                </a:cubicBezTo>
                <a:cubicBezTo>
                  <a:pt x="561348" y="388841"/>
                  <a:pt x="566531" y="388301"/>
                  <a:pt x="571021" y="386056"/>
                </a:cubicBezTo>
                <a:cubicBezTo>
                  <a:pt x="586267" y="378433"/>
                  <a:pt x="614530" y="351425"/>
                  <a:pt x="618646" y="343194"/>
                </a:cubicBezTo>
                <a:cubicBezTo>
                  <a:pt x="630731" y="319024"/>
                  <a:pt x="622264" y="328082"/>
                  <a:pt x="642459" y="314619"/>
                </a:cubicBezTo>
                <a:cubicBezTo>
                  <a:pt x="667857" y="276521"/>
                  <a:pt x="634524" y="322553"/>
                  <a:pt x="666271" y="290806"/>
                </a:cubicBezTo>
                <a:cubicBezTo>
                  <a:pt x="670318" y="286759"/>
                  <a:pt x="671749" y="280566"/>
                  <a:pt x="675796" y="276519"/>
                </a:cubicBezTo>
                <a:cubicBezTo>
                  <a:pt x="681409" y="270906"/>
                  <a:pt x="688343" y="266783"/>
                  <a:pt x="694846" y="262231"/>
                </a:cubicBezTo>
                <a:cubicBezTo>
                  <a:pt x="746617" y="225991"/>
                  <a:pt x="702460" y="256519"/>
                  <a:pt x="742471" y="233656"/>
                </a:cubicBezTo>
                <a:cubicBezTo>
                  <a:pt x="757600" y="225011"/>
                  <a:pt x="754254" y="222727"/>
                  <a:pt x="771046" y="219369"/>
                </a:cubicBezTo>
                <a:cubicBezTo>
                  <a:pt x="782054" y="217167"/>
                  <a:pt x="793271" y="216194"/>
                  <a:pt x="804384" y="214606"/>
                </a:cubicBezTo>
                <a:cubicBezTo>
                  <a:pt x="838633" y="203190"/>
                  <a:pt x="795869" y="217038"/>
                  <a:pt x="837721" y="205081"/>
                </a:cubicBezTo>
                <a:cubicBezTo>
                  <a:pt x="842548" y="203702"/>
                  <a:pt x="847039" y="201029"/>
                  <a:pt x="852009" y="200319"/>
                </a:cubicBezTo>
                <a:cubicBezTo>
                  <a:pt x="869367" y="197839"/>
                  <a:pt x="886934" y="197144"/>
                  <a:pt x="904396" y="195556"/>
                </a:cubicBezTo>
                <a:cubicBezTo>
                  <a:pt x="938946" y="188647"/>
                  <a:pt x="939052" y="187685"/>
                  <a:pt x="985359" y="186031"/>
                </a:cubicBezTo>
                <a:cubicBezTo>
                  <a:pt x="1055183" y="183537"/>
                  <a:pt x="1125059" y="182856"/>
                  <a:pt x="1194909" y="181269"/>
                </a:cubicBezTo>
                <a:lnTo>
                  <a:pt x="1904521" y="186031"/>
                </a:lnTo>
                <a:cubicBezTo>
                  <a:pt x="1933406" y="186397"/>
                  <a:pt x="1942764" y="189639"/>
                  <a:pt x="1966434" y="195556"/>
                </a:cubicBezTo>
                <a:cubicBezTo>
                  <a:pt x="1971196" y="198731"/>
                  <a:pt x="1975602" y="202521"/>
                  <a:pt x="1980721" y="205081"/>
                </a:cubicBezTo>
                <a:cubicBezTo>
                  <a:pt x="1985211" y="207326"/>
                  <a:pt x="1990200" y="208401"/>
                  <a:pt x="1995009" y="209844"/>
                </a:cubicBezTo>
                <a:cubicBezTo>
                  <a:pt x="2006079" y="213165"/>
                  <a:pt x="2017234" y="216194"/>
                  <a:pt x="2028346" y="219369"/>
                </a:cubicBezTo>
                <a:cubicBezTo>
                  <a:pt x="2039797" y="227957"/>
                  <a:pt x="2058089" y="242696"/>
                  <a:pt x="2071209" y="247944"/>
                </a:cubicBezTo>
                <a:cubicBezTo>
                  <a:pt x="2078725" y="250950"/>
                  <a:pt x="2087119" y="250950"/>
                  <a:pt x="2095021" y="252706"/>
                </a:cubicBezTo>
                <a:cubicBezTo>
                  <a:pt x="2101411" y="254126"/>
                  <a:pt x="2107907" y="255267"/>
                  <a:pt x="2114071" y="257469"/>
                </a:cubicBezTo>
                <a:cubicBezTo>
                  <a:pt x="2183391" y="282227"/>
                  <a:pt x="2137642" y="272510"/>
                  <a:pt x="2190271" y="281281"/>
                </a:cubicBezTo>
                <a:cubicBezTo>
                  <a:pt x="2291299" y="314957"/>
                  <a:pt x="2165920" y="273975"/>
                  <a:pt x="2237896" y="295569"/>
                </a:cubicBezTo>
                <a:cubicBezTo>
                  <a:pt x="2307925" y="316578"/>
                  <a:pt x="2221721" y="293323"/>
                  <a:pt x="2299809" y="314619"/>
                </a:cubicBezTo>
                <a:cubicBezTo>
                  <a:pt x="2306124" y="316341"/>
                  <a:pt x="2312565" y="317583"/>
                  <a:pt x="2318859" y="319381"/>
                </a:cubicBezTo>
                <a:cubicBezTo>
                  <a:pt x="2323686" y="320760"/>
                  <a:pt x="2328446" y="322381"/>
                  <a:pt x="2333146" y="324144"/>
                </a:cubicBezTo>
                <a:cubicBezTo>
                  <a:pt x="2341151" y="327146"/>
                  <a:pt x="2348556" y="332094"/>
                  <a:pt x="2356959" y="333669"/>
                </a:cubicBezTo>
                <a:cubicBezTo>
                  <a:pt x="2374193" y="336900"/>
                  <a:pt x="2391919" y="336495"/>
                  <a:pt x="2409346" y="338431"/>
                </a:cubicBezTo>
                <a:cubicBezTo>
                  <a:pt x="2420503" y="339671"/>
                  <a:pt x="2431676" y="340992"/>
                  <a:pt x="2442684" y="343194"/>
                </a:cubicBezTo>
                <a:cubicBezTo>
                  <a:pt x="2455521" y="345761"/>
                  <a:pt x="2467853" y="350677"/>
                  <a:pt x="2480784" y="352719"/>
                </a:cubicBezTo>
                <a:cubicBezTo>
                  <a:pt x="2498104" y="355454"/>
                  <a:pt x="2515724" y="355736"/>
                  <a:pt x="2533171" y="357481"/>
                </a:cubicBezTo>
                <a:cubicBezTo>
                  <a:pt x="2547475" y="358911"/>
                  <a:pt x="2561834" y="360002"/>
                  <a:pt x="2576034" y="362244"/>
                </a:cubicBezTo>
                <a:cubicBezTo>
                  <a:pt x="2592025" y="364769"/>
                  <a:pt x="2623659" y="371769"/>
                  <a:pt x="2623659" y="371769"/>
                </a:cubicBezTo>
                <a:lnTo>
                  <a:pt x="3037996" y="367006"/>
                </a:lnTo>
                <a:cubicBezTo>
                  <a:pt x="3087361" y="365933"/>
                  <a:pt x="3034648" y="357786"/>
                  <a:pt x="3090384" y="352719"/>
                </a:cubicBezTo>
                <a:cubicBezTo>
                  <a:pt x="3107846" y="351131"/>
                  <a:pt x="3125426" y="350526"/>
                  <a:pt x="3142771" y="347956"/>
                </a:cubicBezTo>
                <a:cubicBezTo>
                  <a:pt x="3168335" y="344169"/>
                  <a:pt x="3193585" y="338504"/>
                  <a:pt x="3218971" y="333669"/>
                </a:cubicBezTo>
                <a:cubicBezTo>
                  <a:pt x="3226923" y="332154"/>
                  <a:pt x="3234722" y="329639"/>
                  <a:pt x="3242784" y="328906"/>
                </a:cubicBezTo>
                <a:lnTo>
                  <a:pt x="3295171" y="324144"/>
                </a:lnTo>
                <a:cubicBezTo>
                  <a:pt x="3301521" y="320969"/>
                  <a:pt x="3307574" y="317112"/>
                  <a:pt x="3314221" y="314619"/>
                </a:cubicBezTo>
                <a:cubicBezTo>
                  <a:pt x="3320350" y="312321"/>
                  <a:pt x="3327417" y="312783"/>
                  <a:pt x="3333271" y="309856"/>
                </a:cubicBezTo>
                <a:cubicBezTo>
                  <a:pt x="3340370" y="306306"/>
                  <a:pt x="3345862" y="300182"/>
                  <a:pt x="3352321" y="295569"/>
                </a:cubicBezTo>
                <a:cubicBezTo>
                  <a:pt x="3356979" y="292242"/>
                  <a:pt x="3361489" y="288604"/>
                  <a:pt x="3366609" y="286044"/>
                </a:cubicBezTo>
                <a:cubicBezTo>
                  <a:pt x="3371099" y="283799"/>
                  <a:pt x="3376406" y="283526"/>
                  <a:pt x="3380896" y="281281"/>
                </a:cubicBezTo>
                <a:cubicBezTo>
                  <a:pt x="3393071" y="275194"/>
                  <a:pt x="3413120" y="262015"/>
                  <a:pt x="3423759" y="252706"/>
                </a:cubicBezTo>
                <a:cubicBezTo>
                  <a:pt x="3430517" y="246792"/>
                  <a:pt x="3435991" y="239500"/>
                  <a:pt x="3442809" y="233656"/>
                </a:cubicBezTo>
                <a:cubicBezTo>
                  <a:pt x="3447155" y="229931"/>
                  <a:pt x="3453049" y="228178"/>
                  <a:pt x="3457096" y="224131"/>
                </a:cubicBezTo>
                <a:cubicBezTo>
                  <a:pt x="3462709" y="218518"/>
                  <a:pt x="3465771" y="210694"/>
                  <a:pt x="3471384" y="205081"/>
                </a:cubicBezTo>
                <a:cubicBezTo>
                  <a:pt x="3475431" y="201034"/>
                  <a:pt x="3481325" y="199281"/>
                  <a:pt x="3485671" y="195556"/>
                </a:cubicBezTo>
                <a:cubicBezTo>
                  <a:pt x="3508604" y="175899"/>
                  <a:pt x="3499764" y="175005"/>
                  <a:pt x="3528534" y="162219"/>
                </a:cubicBezTo>
                <a:cubicBezTo>
                  <a:pt x="3534515" y="159561"/>
                  <a:pt x="3541290" y="159254"/>
                  <a:pt x="3547584" y="157456"/>
                </a:cubicBezTo>
                <a:cubicBezTo>
                  <a:pt x="3552411" y="156077"/>
                  <a:pt x="3557109" y="154281"/>
                  <a:pt x="3561871" y="152694"/>
                </a:cubicBezTo>
                <a:cubicBezTo>
                  <a:pt x="3566634" y="149519"/>
                  <a:pt x="3571762" y="146833"/>
                  <a:pt x="3576159" y="143169"/>
                </a:cubicBezTo>
                <a:cubicBezTo>
                  <a:pt x="3581333" y="138857"/>
                  <a:pt x="3584315" y="131668"/>
                  <a:pt x="3590446" y="128881"/>
                </a:cubicBezTo>
                <a:cubicBezTo>
                  <a:pt x="3607148" y="121289"/>
                  <a:pt x="3674842" y="111746"/>
                  <a:pt x="3685696" y="109831"/>
                </a:cubicBezTo>
                <a:cubicBezTo>
                  <a:pt x="3693668" y="108424"/>
                  <a:pt x="3701508" y="106300"/>
                  <a:pt x="3709509" y="105069"/>
                </a:cubicBezTo>
                <a:cubicBezTo>
                  <a:pt x="3722159" y="103123"/>
                  <a:pt x="3734922" y="101998"/>
                  <a:pt x="3747609" y="100306"/>
                </a:cubicBezTo>
                <a:lnTo>
                  <a:pt x="3780946" y="95544"/>
                </a:lnTo>
                <a:lnTo>
                  <a:pt x="3795234" y="90781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429652" y="128586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97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14282" y="428604"/>
            <a:ext cx="4347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InputStream</a:t>
            </a:r>
            <a:r>
              <a:rPr lang="ko-KR" altLang="en-US" sz="1600" dirty="0" smtClean="0"/>
              <a:t>은  </a:t>
            </a:r>
            <a:r>
              <a:rPr lang="en-US" altLang="ko-KR" sz="1600" dirty="0" smtClean="0"/>
              <a:t>8bit stream : </a:t>
            </a:r>
            <a:r>
              <a:rPr lang="ko-KR" altLang="en-US" sz="1600" dirty="0" smtClean="0"/>
              <a:t>한글이 깨진다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214282" y="2590380"/>
            <a:ext cx="4503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*8bit stream </a:t>
            </a:r>
            <a:r>
              <a:rPr lang="ko-KR" altLang="en-US" sz="1600" dirty="0" smtClean="0"/>
              <a:t>과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16bit stream</a:t>
            </a:r>
            <a:r>
              <a:rPr lang="ko-KR" altLang="en-US" sz="1600" dirty="0" smtClean="0"/>
              <a:t>을 조합하여  사용</a:t>
            </a:r>
            <a:endParaRPr lang="ko-KR" altLang="en-US" sz="1600" dirty="0"/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58" y="3763419"/>
            <a:ext cx="1500198" cy="52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원통 45"/>
          <p:cNvSpPr/>
          <p:nvPr/>
        </p:nvSpPr>
        <p:spPr>
          <a:xfrm rot="16200000">
            <a:off x="2536017" y="3536157"/>
            <a:ext cx="285752" cy="1214446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428860" y="3978479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</a:t>
            </a:r>
            <a:endParaRPr lang="ko-KR" altLang="en-US" sz="1400" dirty="0"/>
          </a:p>
        </p:txBody>
      </p:sp>
      <p:cxnSp>
        <p:nvCxnSpPr>
          <p:cNvPr id="49" name="직선 화살표 연결선 48"/>
          <p:cNvCxnSpPr/>
          <p:nvPr/>
        </p:nvCxnSpPr>
        <p:spPr>
          <a:xfrm rot="5400000">
            <a:off x="2571736" y="3786190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00232" y="328612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한글깨짐</a:t>
            </a:r>
            <a:endParaRPr lang="en-US" altLang="ko-KR" sz="1200" dirty="0" smtClean="0"/>
          </a:p>
          <a:p>
            <a:r>
              <a:rPr lang="ko-KR" altLang="en-US" sz="1200" b="1" dirty="0" err="1" smtClean="0"/>
              <a:t>키보드와연결</a:t>
            </a:r>
            <a:endParaRPr lang="ko-KR" altLang="en-US" sz="1200" b="1" dirty="0"/>
          </a:p>
        </p:txBody>
      </p:sp>
      <p:sp>
        <p:nvSpPr>
          <p:cNvPr id="51" name="원통 50"/>
          <p:cNvSpPr/>
          <p:nvPr/>
        </p:nvSpPr>
        <p:spPr>
          <a:xfrm rot="16200000">
            <a:off x="4429125" y="3500437"/>
            <a:ext cx="642941" cy="1214446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 rot="5400000">
            <a:off x="4843351" y="3571876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57599" y="3152001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한글이 </a:t>
            </a:r>
            <a:r>
              <a:rPr lang="ko-KR" altLang="en-US" sz="1200" dirty="0" err="1" smtClean="0"/>
              <a:t>안깨짐</a:t>
            </a:r>
            <a:endParaRPr lang="en-US" altLang="ko-KR" sz="1200" dirty="0" smtClean="0"/>
          </a:p>
          <a:p>
            <a:r>
              <a:rPr lang="ko-KR" altLang="en-US" sz="1200" b="1" dirty="0" err="1" smtClean="0"/>
              <a:t>줄단위로</a:t>
            </a:r>
            <a:r>
              <a:rPr lang="ko-KR" altLang="en-US" sz="1200" b="1" dirty="0" smtClean="0"/>
              <a:t> 읽기</a:t>
            </a:r>
            <a:endParaRPr lang="ko-KR" altLang="en-US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142976" y="5000636"/>
            <a:ext cx="57991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dirty="0" smtClean="0"/>
          </a:p>
          <a:p>
            <a:r>
              <a:rPr lang="en-US" altLang="ko-KR" sz="1600" dirty="0" err="1" smtClean="0"/>
              <a:t>InputStreamReader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isr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InputStreamReader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System.in</a:t>
            </a:r>
            <a:r>
              <a:rPr lang="en-US" altLang="ko-KR" sz="1600" dirty="0" smtClean="0"/>
              <a:t> );</a:t>
            </a:r>
          </a:p>
          <a:p>
            <a:r>
              <a:rPr lang="en-US" altLang="ko-KR" sz="1600" dirty="0" err="1" smtClean="0"/>
              <a:t>BufferedReader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br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BufferedReader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isr</a:t>
            </a:r>
            <a:r>
              <a:rPr lang="en-US" altLang="ko-KR" sz="1600" dirty="0" smtClean="0"/>
              <a:t> );</a:t>
            </a:r>
          </a:p>
          <a:p>
            <a:r>
              <a:rPr lang="en-US" altLang="ko-KR" sz="1600" dirty="0" smtClean="0"/>
              <a:t>String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br.readLine</a:t>
            </a:r>
            <a:r>
              <a:rPr lang="en-US" altLang="ko-KR" sz="1600" dirty="0" smtClean="0"/>
              <a:t>();</a:t>
            </a:r>
          </a:p>
          <a:p>
            <a:endParaRPr lang="ko-KR" altLang="en-US" sz="1600" dirty="0"/>
          </a:p>
        </p:txBody>
      </p:sp>
      <p:sp>
        <p:nvSpPr>
          <p:cNvPr id="56" name="순서도: 수동 연산 55"/>
          <p:cNvSpPr/>
          <p:nvPr/>
        </p:nvSpPr>
        <p:spPr>
          <a:xfrm rot="5400000">
            <a:off x="3470621" y="3718896"/>
            <a:ext cx="488245" cy="82407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 rot="5400000">
            <a:off x="3571868" y="3724276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286116" y="3143248"/>
            <a:ext cx="1216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8bit stream</a:t>
            </a:r>
            <a:r>
              <a:rPr lang="ko-KR" altLang="en-US" sz="1200" dirty="0" smtClean="0"/>
              <a:t>과</a:t>
            </a:r>
            <a:endParaRPr lang="en-US" altLang="ko-KR" sz="1200" dirty="0" smtClean="0"/>
          </a:p>
          <a:p>
            <a:r>
              <a:rPr lang="en-US" altLang="ko-KR" sz="1200" dirty="0" smtClean="0"/>
              <a:t>16bit stream</a:t>
            </a:r>
            <a:r>
              <a:rPr lang="ko-KR" altLang="en-US" sz="1200" dirty="0" smtClean="0"/>
              <a:t>을</a:t>
            </a:r>
            <a:endParaRPr lang="en-US" altLang="ko-KR" sz="1200" dirty="0" smtClean="0"/>
          </a:p>
          <a:p>
            <a:r>
              <a:rPr lang="ko-KR" altLang="en-US" sz="1200" dirty="0" smtClean="0"/>
              <a:t>연</a:t>
            </a:r>
            <a:r>
              <a:rPr lang="ko-KR" altLang="en-US" sz="1200" dirty="0"/>
              <a:t>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00430" y="4000504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I.S.R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4429124" y="3929066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B.R</a:t>
            </a:r>
            <a:endParaRPr lang="ko-KR" altLang="en-US" sz="1400" dirty="0"/>
          </a:p>
        </p:txBody>
      </p:sp>
      <p:sp>
        <p:nvSpPr>
          <p:cNvPr id="63" name="폭발 2 62"/>
          <p:cNvSpPr/>
          <p:nvPr/>
        </p:nvSpPr>
        <p:spPr>
          <a:xfrm>
            <a:off x="1000100" y="4000504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자유형 63"/>
          <p:cNvSpPr/>
          <p:nvPr/>
        </p:nvSpPr>
        <p:spPr>
          <a:xfrm>
            <a:off x="1338263" y="3971925"/>
            <a:ext cx="4300537" cy="185738"/>
          </a:xfrm>
          <a:custGeom>
            <a:avLst/>
            <a:gdLst>
              <a:gd name="connsiteX0" fmla="*/ 0 w 4300537"/>
              <a:gd name="connsiteY0" fmla="*/ 104775 h 185738"/>
              <a:gd name="connsiteX1" fmla="*/ 252412 w 4300537"/>
              <a:gd name="connsiteY1" fmla="*/ 109538 h 185738"/>
              <a:gd name="connsiteX2" fmla="*/ 271462 w 4300537"/>
              <a:gd name="connsiteY2" fmla="*/ 114300 h 185738"/>
              <a:gd name="connsiteX3" fmla="*/ 304800 w 4300537"/>
              <a:gd name="connsiteY3" fmla="*/ 119063 h 185738"/>
              <a:gd name="connsiteX4" fmla="*/ 366712 w 4300537"/>
              <a:gd name="connsiteY4" fmla="*/ 123825 h 185738"/>
              <a:gd name="connsiteX5" fmla="*/ 381000 w 4300537"/>
              <a:gd name="connsiteY5" fmla="*/ 128588 h 185738"/>
              <a:gd name="connsiteX6" fmla="*/ 442912 w 4300537"/>
              <a:gd name="connsiteY6" fmla="*/ 138113 h 185738"/>
              <a:gd name="connsiteX7" fmla="*/ 476250 w 4300537"/>
              <a:gd name="connsiteY7" fmla="*/ 147638 h 185738"/>
              <a:gd name="connsiteX8" fmla="*/ 500062 w 4300537"/>
              <a:gd name="connsiteY8" fmla="*/ 152400 h 185738"/>
              <a:gd name="connsiteX9" fmla="*/ 538162 w 4300537"/>
              <a:gd name="connsiteY9" fmla="*/ 161925 h 185738"/>
              <a:gd name="connsiteX10" fmla="*/ 590550 w 4300537"/>
              <a:gd name="connsiteY10" fmla="*/ 166688 h 185738"/>
              <a:gd name="connsiteX11" fmla="*/ 647700 w 4300537"/>
              <a:gd name="connsiteY11" fmla="*/ 176213 h 185738"/>
              <a:gd name="connsiteX12" fmla="*/ 690562 w 4300537"/>
              <a:gd name="connsiteY12" fmla="*/ 185738 h 185738"/>
              <a:gd name="connsiteX13" fmla="*/ 866775 w 4300537"/>
              <a:gd name="connsiteY13" fmla="*/ 180975 h 185738"/>
              <a:gd name="connsiteX14" fmla="*/ 995362 w 4300537"/>
              <a:gd name="connsiteY14" fmla="*/ 171450 h 185738"/>
              <a:gd name="connsiteX15" fmla="*/ 1709737 w 4300537"/>
              <a:gd name="connsiteY15" fmla="*/ 161925 h 185738"/>
              <a:gd name="connsiteX16" fmla="*/ 1743075 w 4300537"/>
              <a:gd name="connsiteY16" fmla="*/ 157163 h 185738"/>
              <a:gd name="connsiteX17" fmla="*/ 1843087 w 4300537"/>
              <a:gd name="connsiteY17" fmla="*/ 152400 h 185738"/>
              <a:gd name="connsiteX18" fmla="*/ 1938337 w 4300537"/>
              <a:gd name="connsiteY18" fmla="*/ 142875 h 185738"/>
              <a:gd name="connsiteX19" fmla="*/ 2052637 w 4300537"/>
              <a:gd name="connsiteY19" fmla="*/ 128588 h 185738"/>
              <a:gd name="connsiteX20" fmla="*/ 2081212 w 4300537"/>
              <a:gd name="connsiteY20" fmla="*/ 123825 h 185738"/>
              <a:gd name="connsiteX21" fmla="*/ 2119312 w 4300537"/>
              <a:gd name="connsiteY21" fmla="*/ 114300 h 185738"/>
              <a:gd name="connsiteX22" fmla="*/ 2162175 w 4300537"/>
              <a:gd name="connsiteY22" fmla="*/ 109538 h 185738"/>
              <a:gd name="connsiteX23" fmla="*/ 2247900 w 4300537"/>
              <a:gd name="connsiteY23" fmla="*/ 95250 h 185738"/>
              <a:gd name="connsiteX24" fmla="*/ 2266950 w 4300537"/>
              <a:gd name="connsiteY24" fmla="*/ 85725 h 185738"/>
              <a:gd name="connsiteX25" fmla="*/ 2395537 w 4300537"/>
              <a:gd name="connsiteY25" fmla="*/ 76200 h 185738"/>
              <a:gd name="connsiteX26" fmla="*/ 2409825 w 4300537"/>
              <a:gd name="connsiteY26" fmla="*/ 66675 h 185738"/>
              <a:gd name="connsiteX27" fmla="*/ 2495550 w 4300537"/>
              <a:gd name="connsiteY27" fmla="*/ 57150 h 185738"/>
              <a:gd name="connsiteX28" fmla="*/ 2671762 w 4300537"/>
              <a:gd name="connsiteY28" fmla="*/ 42863 h 185738"/>
              <a:gd name="connsiteX29" fmla="*/ 2705100 w 4300537"/>
              <a:gd name="connsiteY29" fmla="*/ 38100 h 185738"/>
              <a:gd name="connsiteX30" fmla="*/ 2743200 w 4300537"/>
              <a:gd name="connsiteY30" fmla="*/ 23813 h 185738"/>
              <a:gd name="connsiteX31" fmla="*/ 2809875 w 4300537"/>
              <a:gd name="connsiteY31" fmla="*/ 19050 h 185738"/>
              <a:gd name="connsiteX32" fmla="*/ 2909887 w 4300537"/>
              <a:gd name="connsiteY32" fmla="*/ 9525 h 185738"/>
              <a:gd name="connsiteX33" fmla="*/ 3248025 w 4300537"/>
              <a:gd name="connsiteY33" fmla="*/ 0 h 185738"/>
              <a:gd name="connsiteX34" fmla="*/ 3914775 w 4300537"/>
              <a:gd name="connsiteY34" fmla="*/ 4763 h 185738"/>
              <a:gd name="connsiteX35" fmla="*/ 3976687 w 4300537"/>
              <a:gd name="connsiteY35" fmla="*/ 9525 h 185738"/>
              <a:gd name="connsiteX36" fmla="*/ 4052887 w 4300537"/>
              <a:gd name="connsiteY36" fmla="*/ 19050 h 185738"/>
              <a:gd name="connsiteX37" fmla="*/ 4124325 w 4300537"/>
              <a:gd name="connsiteY37" fmla="*/ 28575 h 185738"/>
              <a:gd name="connsiteX38" fmla="*/ 4143375 w 4300537"/>
              <a:gd name="connsiteY38" fmla="*/ 33338 h 185738"/>
              <a:gd name="connsiteX39" fmla="*/ 4205287 w 4300537"/>
              <a:gd name="connsiteY39" fmla="*/ 42863 h 185738"/>
              <a:gd name="connsiteX40" fmla="*/ 4281487 w 4300537"/>
              <a:gd name="connsiteY40" fmla="*/ 47625 h 185738"/>
              <a:gd name="connsiteX41" fmla="*/ 4300537 w 4300537"/>
              <a:gd name="connsiteY41" fmla="*/ 52388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300537" h="185738">
                <a:moveTo>
                  <a:pt x="0" y="104775"/>
                </a:moveTo>
                <a:lnTo>
                  <a:pt x="252412" y="109538"/>
                </a:lnTo>
                <a:cubicBezTo>
                  <a:pt x="258953" y="109768"/>
                  <a:pt x="265022" y="113129"/>
                  <a:pt x="271462" y="114300"/>
                </a:cubicBezTo>
                <a:cubicBezTo>
                  <a:pt x="282506" y="116308"/>
                  <a:pt x="293630" y="117946"/>
                  <a:pt x="304800" y="119063"/>
                </a:cubicBezTo>
                <a:cubicBezTo>
                  <a:pt x="325396" y="121123"/>
                  <a:pt x="346075" y="122238"/>
                  <a:pt x="366712" y="123825"/>
                </a:cubicBezTo>
                <a:cubicBezTo>
                  <a:pt x="371475" y="125413"/>
                  <a:pt x="376061" y="127690"/>
                  <a:pt x="381000" y="128588"/>
                </a:cubicBezTo>
                <a:cubicBezTo>
                  <a:pt x="460425" y="143029"/>
                  <a:pt x="385494" y="125353"/>
                  <a:pt x="442912" y="138113"/>
                </a:cubicBezTo>
                <a:cubicBezTo>
                  <a:pt x="523137" y="155941"/>
                  <a:pt x="412567" y="131717"/>
                  <a:pt x="476250" y="147638"/>
                </a:cubicBezTo>
                <a:cubicBezTo>
                  <a:pt x="484103" y="149601"/>
                  <a:pt x="492175" y="150580"/>
                  <a:pt x="500062" y="152400"/>
                </a:cubicBezTo>
                <a:cubicBezTo>
                  <a:pt x="512818" y="155344"/>
                  <a:pt x="525231" y="159883"/>
                  <a:pt x="538162" y="161925"/>
                </a:cubicBezTo>
                <a:cubicBezTo>
                  <a:pt x="555482" y="164660"/>
                  <a:pt x="573163" y="164420"/>
                  <a:pt x="590550" y="166688"/>
                </a:cubicBezTo>
                <a:cubicBezTo>
                  <a:pt x="609701" y="169186"/>
                  <a:pt x="628964" y="171529"/>
                  <a:pt x="647700" y="176213"/>
                </a:cubicBezTo>
                <a:cubicBezTo>
                  <a:pt x="674603" y="182938"/>
                  <a:pt x="660332" y="179691"/>
                  <a:pt x="690562" y="185738"/>
                </a:cubicBezTo>
                <a:lnTo>
                  <a:pt x="866775" y="180975"/>
                </a:lnTo>
                <a:cubicBezTo>
                  <a:pt x="916857" y="179085"/>
                  <a:pt x="947683" y="175785"/>
                  <a:pt x="995362" y="171450"/>
                </a:cubicBezTo>
                <a:cubicBezTo>
                  <a:pt x="1221290" y="96151"/>
                  <a:pt x="1471611" y="165018"/>
                  <a:pt x="1709737" y="161925"/>
                </a:cubicBezTo>
                <a:cubicBezTo>
                  <a:pt x="1720962" y="161779"/>
                  <a:pt x="1731878" y="157963"/>
                  <a:pt x="1743075" y="157163"/>
                </a:cubicBezTo>
                <a:cubicBezTo>
                  <a:pt x="1776365" y="154785"/>
                  <a:pt x="1809750" y="153988"/>
                  <a:pt x="1843087" y="152400"/>
                </a:cubicBezTo>
                <a:cubicBezTo>
                  <a:pt x="1874837" y="149225"/>
                  <a:pt x="1906863" y="148121"/>
                  <a:pt x="1938337" y="142875"/>
                </a:cubicBezTo>
                <a:cubicBezTo>
                  <a:pt x="2014343" y="130207"/>
                  <a:pt x="1976241" y="134954"/>
                  <a:pt x="2052637" y="128588"/>
                </a:cubicBezTo>
                <a:cubicBezTo>
                  <a:pt x="2062162" y="127000"/>
                  <a:pt x="2071786" y="125920"/>
                  <a:pt x="2081212" y="123825"/>
                </a:cubicBezTo>
                <a:cubicBezTo>
                  <a:pt x="2121085" y="114964"/>
                  <a:pt x="2061706" y="122529"/>
                  <a:pt x="2119312" y="114300"/>
                </a:cubicBezTo>
                <a:cubicBezTo>
                  <a:pt x="2133543" y="112267"/>
                  <a:pt x="2147887" y="111125"/>
                  <a:pt x="2162175" y="109538"/>
                </a:cubicBezTo>
                <a:cubicBezTo>
                  <a:pt x="2207869" y="86691"/>
                  <a:pt x="2153070" y="111056"/>
                  <a:pt x="2247900" y="95250"/>
                </a:cubicBezTo>
                <a:cubicBezTo>
                  <a:pt x="2254903" y="94083"/>
                  <a:pt x="2259909" y="86634"/>
                  <a:pt x="2266950" y="85725"/>
                </a:cubicBezTo>
                <a:cubicBezTo>
                  <a:pt x="2309576" y="80225"/>
                  <a:pt x="2395537" y="76200"/>
                  <a:pt x="2395537" y="76200"/>
                </a:cubicBezTo>
                <a:cubicBezTo>
                  <a:pt x="2400300" y="73025"/>
                  <a:pt x="2404395" y="68485"/>
                  <a:pt x="2409825" y="66675"/>
                </a:cubicBezTo>
                <a:cubicBezTo>
                  <a:pt x="2426053" y="61266"/>
                  <a:pt x="2490547" y="57775"/>
                  <a:pt x="2495550" y="57150"/>
                </a:cubicBezTo>
                <a:cubicBezTo>
                  <a:pt x="2639089" y="39207"/>
                  <a:pt x="2436309" y="52280"/>
                  <a:pt x="2671762" y="42863"/>
                </a:cubicBezTo>
                <a:cubicBezTo>
                  <a:pt x="2682875" y="41275"/>
                  <a:pt x="2694254" y="40992"/>
                  <a:pt x="2705100" y="38100"/>
                </a:cubicBezTo>
                <a:cubicBezTo>
                  <a:pt x="2718206" y="34605"/>
                  <a:pt x="2729855" y="26239"/>
                  <a:pt x="2743200" y="23813"/>
                </a:cubicBezTo>
                <a:cubicBezTo>
                  <a:pt x="2765122" y="19827"/>
                  <a:pt x="2787675" y="20953"/>
                  <a:pt x="2809875" y="19050"/>
                </a:cubicBezTo>
                <a:cubicBezTo>
                  <a:pt x="2843241" y="16190"/>
                  <a:pt x="2876480" y="11856"/>
                  <a:pt x="2909887" y="9525"/>
                </a:cubicBezTo>
                <a:cubicBezTo>
                  <a:pt x="3002475" y="3066"/>
                  <a:pt x="3179799" y="1393"/>
                  <a:pt x="3248025" y="0"/>
                </a:cubicBezTo>
                <a:lnTo>
                  <a:pt x="3914775" y="4763"/>
                </a:lnTo>
                <a:cubicBezTo>
                  <a:pt x="3935472" y="5034"/>
                  <a:pt x="3956099" y="7395"/>
                  <a:pt x="3976687" y="9525"/>
                </a:cubicBezTo>
                <a:cubicBezTo>
                  <a:pt x="4002149" y="12159"/>
                  <a:pt x="4052887" y="19050"/>
                  <a:pt x="4052887" y="19050"/>
                </a:cubicBezTo>
                <a:cubicBezTo>
                  <a:pt x="4088575" y="30947"/>
                  <a:pt x="4049740" y="19252"/>
                  <a:pt x="4124325" y="28575"/>
                </a:cubicBezTo>
                <a:cubicBezTo>
                  <a:pt x="4130820" y="29387"/>
                  <a:pt x="4136929" y="32200"/>
                  <a:pt x="4143375" y="33338"/>
                </a:cubicBezTo>
                <a:cubicBezTo>
                  <a:pt x="4163937" y="36967"/>
                  <a:pt x="4184518" y="40715"/>
                  <a:pt x="4205287" y="42863"/>
                </a:cubicBezTo>
                <a:cubicBezTo>
                  <a:pt x="4230601" y="45482"/>
                  <a:pt x="4256087" y="46038"/>
                  <a:pt x="4281487" y="47625"/>
                </a:cubicBezTo>
                <a:cubicBezTo>
                  <a:pt x="4297281" y="52890"/>
                  <a:pt x="4290755" y="52388"/>
                  <a:pt x="4300537" y="5238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572132" y="3857628"/>
            <a:ext cx="27578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readLine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을 사용하여 </a:t>
            </a:r>
            <a:endParaRPr lang="en-US" altLang="ko-KR" sz="1400" dirty="0" smtClean="0"/>
          </a:p>
          <a:p>
            <a:r>
              <a:rPr lang="en-US" altLang="ko-KR" sz="1400" dirty="0" smtClean="0"/>
              <a:t>Keyboard buffer</a:t>
            </a:r>
            <a:r>
              <a:rPr lang="ko-KR" altLang="en-US" sz="1400" dirty="0" smtClean="0"/>
              <a:t>에 적재된 모든 </a:t>
            </a:r>
            <a:endParaRPr lang="en-US" altLang="ko-KR" sz="1400" dirty="0" smtClean="0"/>
          </a:p>
          <a:p>
            <a:r>
              <a:rPr lang="ko-KR" altLang="en-US" sz="1400" dirty="0" smtClean="0"/>
              <a:t>값들을 줄 단위로 읽어 들인다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67" name="직선 화살표 연결선 66"/>
          <p:cNvCxnSpPr>
            <a:stCxn id="47" idx="2"/>
          </p:cNvCxnSpPr>
          <p:nvPr/>
        </p:nvCxnSpPr>
        <p:spPr>
          <a:xfrm rot="16200000" flipH="1">
            <a:off x="3655304" y="3226684"/>
            <a:ext cx="1071570" cy="3190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9" idx="2"/>
          </p:cNvCxnSpPr>
          <p:nvPr/>
        </p:nvCxnSpPr>
        <p:spPr>
          <a:xfrm rot="5400000">
            <a:off x="2962706" y="4560254"/>
            <a:ext cx="1049545" cy="545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rot="10800000" flipV="1">
            <a:off x="2928926" y="4357694"/>
            <a:ext cx="1928826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71736" y="1214422"/>
            <a:ext cx="2357454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00298" y="97808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JVM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928926" y="1500174"/>
            <a:ext cx="1571636" cy="92869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03500" y="1223175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instance</a:t>
            </a:r>
            <a:endParaRPr lang="ko-KR" altLang="en-US" sz="12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714488"/>
            <a:ext cx="343754" cy="419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원통 8"/>
          <p:cNvSpPr/>
          <p:nvPr/>
        </p:nvSpPr>
        <p:spPr>
          <a:xfrm rot="16200000">
            <a:off x="1785918" y="1142984"/>
            <a:ext cx="214314" cy="16430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34888" y="1723241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업무처리</a:t>
            </a:r>
            <a:r>
              <a:rPr lang="en-US" altLang="ko-KR" sz="1200" dirty="0" smtClean="0"/>
              <a:t>=&gt;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ko-KR" altLang="en-US" sz="1200" dirty="0" smtClean="0"/>
              <a:t>결과발생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85720" y="214290"/>
            <a:ext cx="717978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파일읽기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-8bit Stream </a:t>
            </a:r>
            <a:r>
              <a:rPr lang="ko-KR" altLang="en-US" sz="1600" dirty="0" smtClean="0"/>
              <a:t>사용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연결된 파일의 종류와 상관없이 모두 읽어 들일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28596" y="1428736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HDD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14282" y="2143116"/>
            <a:ext cx="1088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경로 </a:t>
            </a:r>
            <a:r>
              <a:rPr lang="en-US" altLang="ko-KR" sz="1100" dirty="0" smtClean="0"/>
              <a:t>+ </a:t>
            </a:r>
            <a:r>
              <a:rPr lang="ko-KR" altLang="en-US" sz="1100" dirty="0" smtClean="0"/>
              <a:t>파일명</a:t>
            </a:r>
            <a:endParaRPr lang="en-US" altLang="ko-KR" sz="1100" dirty="0" smtClean="0"/>
          </a:p>
          <a:p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1571604" y="1714488"/>
            <a:ext cx="57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F.I.S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57224" y="2786058"/>
            <a:ext cx="58857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파일에 </a:t>
            </a:r>
            <a:r>
              <a:rPr lang="ko-KR" altLang="en-US" sz="1600" dirty="0" err="1" smtClean="0"/>
              <a:t>스트림을</a:t>
            </a:r>
            <a:r>
              <a:rPr lang="ko-KR" altLang="en-US" sz="1600" dirty="0" smtClean="0"/>
              <a:t> 연</a:t>
            </a:r>
            <a:r>
              <a:rPr lang="ko-KR" altLang="en-US" sz="1600" dirty="0"/>
              <a:t>결</a:t>
            </a:r>
            <a:endParaRPr lang="en-US" altLang="ko-KR" sz="1600" dirty="0" smtClean="0"/>
          </a:p>
          <a:p>
            <a:r>
              <a:rPr lang="en-US" altLang="ko-KR" sz="1600" dirty="0" err="1" smtClean="0"/>
              <a:t>FileInputStream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fis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FileInputStream</a:t>
            </a:r>
            <a:r>
              <a:rPr lang="en-US" altLang="ko-KR" sz="1600" dirty="0" smtClean="0"/>
              <a:t>( File</a:t>
            </a:r>
            <a:r>
              <a:rPr lang="ko-KR" altLang="en-US" sz="1600" dirty="0" smtClean="0"/>
              <a:t>클래스의 객체</a:t>
            </a:r>
            <a:r>
              <a:rPr lang="en-US" altLang="ko-KR" sz="1600" dirty="0" smtClean="0"/>
              <a:t> );</a:t>
            </a:r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14282" y="3929066"/>
            <a:ext cx="7763664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*File</a:t>
            </a:r>
            <a:endParaRPr lang="en-US" altLang="ko-KR" b="1" dirty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파일에 대한 정보를 얻거나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디렉토리를</a:t>
            </a:r>
            <a:r>
              <a:rPr lang="ko-KR" altLang="en-US" sz="1600" dirty="0" smtClean="0"/>
              <a:t> 생성하거나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파일명변경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파일 삭제할 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사용하는 클래스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java.io </a:t>
            </a:r>
            <a:r>
              <a:rPr lang="ko-KR" altLang="en-US" sz="1600" dirty="0" smtClean="0"/>
              <a:t>패키지에서 제공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1. 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File </a:t>
            </a:r>
            <a:r>
              <a:rPr lang="en-US" altLang="ko-KR" sz="1600" dirty="0" err="1" smtClean="0"/>
              <a:t>file</a:t>
            </a:r>
            <a:r>
              <a:rPr lang="en-US" altLang="ko-KR" sz="1600" dirty="0" smtClean="0"/>
              <a:t>=new File(“</a:t>
            </a:r>
            <a:r>
              <a:rPr lang="ko-KR" altLang="en-US" sz="1600" dirty="0" smtClean="0"/>
              <a:t>파일의 경로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2. method </a:t>
            </a:r>
            <a:r>
              <a:rPr lang="ko-KR" altLang="en-US" sz="1600" dirty="0" smtClean="0"/>
              <a:t>호출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파일이 존재하는지</a:t>
            </a:r>
            <a:r>
              <a:rPr lang="en-US" altLang="ko-KR" sz="1600" dirty="0" smtClean="0"/>
              <a:t>?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file.exists</a:t>
            </a:r>
            <a:r>
              <a:rPr lang="en-US" altLang="ko-KR" sz="1600" dirty="0" smtClean="0"/>
              <a:t>()</a:t>
            </a:r>
          </a:p>
          <a:p>
            <a:endParaRPr lang="en-US" altLang="ko-KR" sz="16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3496470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파일인지</a:t>
            </a:r>
            <a:r>
              <a:rPr lang="en-US" altLang="ko-KR" sz="1600" dirty="0" smtClean="0"/>
              <a:t>?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 </a:t>
            </a:r>
            <a:r>
              <a:rPr lang="en-US" altLang="ko-KR" sz="1600" dirty="0" err="1" smtClean="0"/>
              <a:t>file.isFile</a:t>
            </a:r>
            <a:r>
              <a:rPr lang="en-US" altLang="ko-KR" sz="1600" dirty="0" smtClean="0"/>
              <a:t>()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디렉토리인지</a:t>
            </a:r>
            <a:r>
              <a:rPr lang="en-US" altLang="ko-KR" sz="1600" dirty="0" smtClean="0"/>
              <a:t>?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file.isDirectory</a:t>
            </a:r>
            <a:r>
              <a:rPr lang="en-US" altLang="ko-KR" sz="1600" dirty="0" smtClean="0"/>
              <a:t>()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읽기 가능</a:t>
            </a:r>
            <a:r>
              <a:rPr lang="en-US" altLang="ko-KR" sz="1600" dirty="0" smtClean="0"/>
              <a:t>?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file.canRead</a:t>
            </a:r>
            <a:r>
              <a:rPr lang="en-US" altLang="ko-KR" sz="1600" dirty="0" smtClean="0"/>
              <a:t>()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쓰기가능</a:t>
            </a:r>
            <a:r>
              <a:rPr lang="en-US" altLang="ko-KR" sz="1600" dirty="0" smtClean="0"/>
              <a:t>?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file.canWrite</a:t>
            </a:r>
            <a:r>
              <a:rPr lang="en-US" altLang="ko-KR" sz="1600" dirty="0" smtClean="0"/>
              <a:t>()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숨김파일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file.isHidden</a:t>
            </a:r>
            <a:r>
              <a:rPr lang="en-US" altLang="ko-KR" sz="1600" dirty="0" smtClean="0"/>
              <a:t>()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파일길이</a:t>
            </a:r>
            <a:endParaRPr lang="en-US" altLang="ko-KR" sz="1600" dirty="0" smtClean="0"/>
          </a:p>
          <a:p>
            <a:r>
              <a:rPr lang="en-US" altLang="ko-KR" sz="1600" dirty="0"/>
              <a:t>  </a:t>
            </a:r>
            <a:r>
              <a:rPr lang="en-US" altLang="ko-KR" sz="1600" dirty="0" err="1" smtClean="0"/>
              <a:t>file.length</a:t>
            </a:r>
            <a:r>
              <a:rPr lang="en-US" altLang="ko-KR" sz="1600" dirty="0" smtClean="0"/>
              <a:t>()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파일 절대 경로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file.getAbsolutePath</a:t>
            </a:r>
            <a:r>
              <a:rPr lang="en-US" altLang="ko-KR" sz="1600" dirty="0" smtClean="0"/>
              <a:t>()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-OS</a:t>
            </a:r>
            <a:r>
              <a:rPr lang="ko-KR" altLang="en-US" sz="1600" dirty="0" smtClean="0"/>
              <a:t>에서 식별하는 파일에 접근하는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단 하나경로 </a:t>
            </a:r>
            <a:r>
              <a:rPr lang="ko-KR" altLang="en-US" sz="1600" b="1" dirty="0" err="1" smtClean="0"/>
              <a:t>규범경로</a:t>
            </a:r>
            <a:r>
              <a:rPr lang="ko-KR" altLang="en-US" sz="1600" dirty="0" err="1" smtClean="0"/>
              <a:t>라고한다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*</a:t>
            </a:r>
            <a:r>
              <a:rPr lang="ko-KR" altLang="en-US" sz="1600" dirty="0" smtClean="0"/>
              <a:t>드라이브경로는 대문자로만 사용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file.getCanonicalPath</a:t>
            </a:r>
            <a:r>
              <a:rPr lang="en-US" altLang="ko-KR" sz="1600" dirty="0" smtClean="0"/>
              <a:t>()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 rot="5400000">
            <a:off x="821505" y="3393281"/>
            <a:ext cx="62151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14810" y="357166"/>
            <a:ext cx="544270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실행가능한</a:t>
            </a:r>
            <a:r>
              <a:rPr lang="ko-KR" altLang="en-US" sz="1600" dirty="0" smtClean="0"/>
              <a:t> 파일인지</a:t>
            </a:r>
            <a:endParaRPr lang="en-US" altLang="ko-KR" sz="1600" dirty="0" smtClean="0"/>
          </a:p>
          <a:p>
            <a:r>
              <a:rPr lang="en-US" altLang="ko-KR" sz="1600" dirty="0"/>
              <a:t>  </a:t>
            </a:r>
            <a:r>
              <a:rPr lang="en-US" altLang="ko-KR" sz="1600" dirty="0" err="1" smtClean="0"/>
              <a:t>file.canExecute</a:t>
            </a:r>
            <a:r>
              <a:rPr lang="en-US" altLang="ko-KR" sz="1600" dirty="0" smtClean="0"/>
              <a:t>()</a:t>
            </a:r>
          </a:p>
          <a:p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 smtClean="0"/>
              <a:t>파일이 존재하는 </a:t>
            </a:r>
            <a:r>
              <a:rPr lang="ko-KR" altLang="en-US" sz="1600" dirty="0" err="1" smtClean="0"/>
              <a:t>디렉토리명</a:t>
            </a:r>
            <a:r>
              <a:rPr lang="ko-KR" altLang="en-US" sz="1600" dirty="0" smtClean="0"/>
              <a:t> 얻기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file.getParent</a:t>
            </a:r>
            <a:r>
              <a:rPr lang="en-US" altLang="ko-KR" sz="1600" dirty="0" smtClean="0"/>
              <a:t>()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파일명얻기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file.getName</a:t>
            </a:r>
            <a:r>
              <a:rPr lang="en-US" altLang="ko-KR" sz="1600" dirty="0" smtClean="0"/>
              <a:t>()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파일이 마지막으로 </a:t>
            </a:r>
            <a:r>
              <a:rPr lang="ko-KR" altLang="en-US" sz="1600" dirty="0" err="1" smtClean="0"/>
              <a:t>수정된날짜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file.lastModified</a:t>
            </a:r>
            <a:r>
              <a:rPr lang="en-US" altLang="ko-KR" sz="1600" dirty="0" smtClean="0"/>
              <a:t>()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*</a:t>
            </a:r>
            <a:r>
              <a:rPr lang="ko-KR" altLang="en-US" sz="1600" b="1" dirty="0" err="1" smtClean="0"/>
              <a:t>디렉토리생성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File </a:t>
            </a:r>
            <a:r>
              <a:rPr lang="en-US" altLang="ko-KR" sz="1600" dirty="0" err="1" smtClean="0"/>
              <a:t>file</a:t>
            </a:r>
            <a:r>
              <a:rPr lang="en-US" altLang="ko-KR" sz="1600" dirty="0" smtClean="0"/>
              <a:t>=new File(“</a:t>
            </a:r>
            <a:r>
              <a:rPr lang="ko-KR" altLang="en-US" sz="1600" dirty="0" err="1" smtClean="0"/>
              <a:t>디렉토리명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file.mkdir</a:t>
            </a:r>
            <a:r>
              <a:rPr lang="en-US" altLang="ko-KR" sz="1600" dirty="0" smtClean="0"/>
              <a:t>();//</a:t>
            </a:r>
            <a:r>
              <a:rPr lang="ko-KR" altLang="en-US" sz="1600" dirty="0" err="1" smtClean="0"/>
              <a:t>부모디렉토리가</a:t>
            </a:r>
            <a:r>
              <a:rPr lang="ko-KR" altLang="en-US" sz="1600" dirty="0" smtClean="0"/>
              <a:t> 없으면 하위 </a:t>
            </a:r>
            <a:r>
              <a:rPr lang="ko-KR" altLang="en-US" sz="1600" dirty="0" err="1" smtClean="0"/>
              <a:t>디렉토리를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//</a:t>
            </a:r>
            <a:r>
              <a:rPr lang="ko-KR" altLang="en-US" sz="1600" dirty="0" smtClean="0"/>
              <a:t>생성하지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file.mkdirs</a:t>
            </a:r>
            <a:r>
              <a:rPr lang="en-US" altLang="ko-KR" sz="1600" dirty="0" smtClean="0"/>
              <a:t>();//</a:t>
            </a:r>
            <a:r>
              <a:rPr lang="ko-KR" altLang="en-US" sz="1600" dirty="0" err="1" smtClean="0"/>
              <a:t>부모디렉토리가</a:t>
            </a:r>
            <a:r>
              <a:rPr lang="ko-KR" altLang="en-US" sz="1600" dirty="0" smtClean="0"/>
              <a:t> 없으면 </a:t>
            </a:r>
            <a:r>
              <a:rPr lang="ko-KR" altLang="en-US" sz="1600" dirty="0" err="1" smtClean="0"/>
              <a:t>부모디렉토리부터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//</a:t>
            </a:r>
            <a:r>
              <a:rPr lang="ko-KR" altLang="en-US" sz="1600" dirty="0" smtClean="0"/>
              <a:t>생성한다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 *</a:t>
            </a:r>
            <a:r>
              <a:rPr lang="ko-KR" altLang="en-US" sz="1600" b="1" dirty="0" smtClean="0"/>
              <a:t>파일 삭제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1. </a:t>
            </a:r>
            <a:r>
              <a:rPr lang="ko-KR" altLang="en-US" sz="1600" dirty="0" smtClean="0"/>
              <a:t>삭제할 파일과 같은 이름을 가진 파일객체 생성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File </a:t>
            </a:r>
            <a:r>
              <a:rPr lang="en-US" altLang="ko-KR" sz="1600" dirty="0" err="1" smtClean="0"/>
              <a:t>file</a:t>
            </a:r>
            <a:r>
              <a:rPr lang="en-US" altLang="ko-KR" sz="1600" dirty="0" smtClean="0"/>
              <a:t>=new File(</a:t>
            </a:r>
            <a:r>
              <a:rPr lang="ko-KR" altLang="en-US" sz="1600" dirty="0" smtClean="0"/>
              <a:t>경로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파일명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2.</a:t>
            </a:r>
            <a:r>
              <a:rPr lang="ko-KR" altLang="en-US" sz="1600" dirty="0" smtClean="0"/>
              <a:t>삭</a:t>
            </a:r>
            <a:r>
              <a:rPr lang="ko-KR" altLang="en-US" sz="1600" dirty="0"/>
              <a:t>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file.delete</a:t>
            </a:r>
            <a:r>
              <a:rPr lang="en-US" altLang="ko-KR" sz="1600" dirty="0" smtClean="0"/>
              <a:t>()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3773790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파일명변경</a:t>
            </a:r>
            <a:endParaRPr lang="en-US" altLang="ko-KR" b="1" dirty="0" smtClean="0"/>
          </a:p>
          <a:p>
            <a:r>
              <a:rPr lang="en-US" altLang="ko-KR" sz="1600" dirty="0" smtClean="0"/>
              <a:t> 1. </a:t>
            </a:r>
            <a:r>
              <a:rPr lang="ko-KR" altLang="en-US" sz="1600" dirty="0" smtClean="0"/>
              <a:t>이전 파일을 저장한 객체</a:t>
            </a:r>
            <a:endParaRPr lang="en-US" altLang="ko-KR" sz="1600" dirty="0" smtClean="0"/>
          </a:p>
          <a:p>
            <a:r>
              <a:rPr lang="en-US" altLang="ko-KR" sz="1600" dirty="0" smtClean="0"/>
              <a:t>    File </a:t>
            </a:r>
            <a:r>
              <a:rPr lang="en-US" altLang="ko-KR" sz="1600" dirty="0" err="1" smtClean="0"/>
              <a:t>orignal</a:t>
            </a:r>
            <a:r>
              <a:rPr lang="en-US" altLang="ko-KR" sz="1600" dirty="0" smtClean="0"/>
              <a:t>=new File(“</a:t>
            </a:r>
            <a:r>
              <a:rPr lang="ko-KR" altLang="en-US" sz="1600" dirty="0" err="1" smtClean="0"/>
              <a:t>변경전이름</a:t>
            </a:r>
            <a:r>
              <a:rPr lang="en-US" altLang="ko-KR" sz="1600" dirty="0" smtClean="0"/>
              <a:t>”);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2. </a:t>
            </a:r>
            <a:r>
              <a:rPr lang="ko-KR" altLang="en-US" sz="1600" dirty="0" smtClean="0"/>
              <a:t>변경할 파일명을 저장한 객체</a:t>
            </a:r>
            <a:endParaRPr lang="en-US" altLang="ko-KR" sz="1600" dirty="0" smtClean="0"/>
          </a:p>
          <a:p>
            <a:r>
              <a:rPr lang="en-US" altLang="ko-KR" sz="1600" dirty="0" smtClean="0"/>
              <a:t>    File </a:t>
            </a:r>
            <a:r>
              <a:rPr lang="en-US" altLang="ko-KR" sz="1600" dirty="0" err="1" smtClean="0"/>
              <a:t>newName</a:t>
            </a:r>
            <a:r>
              <a:rPr lang="en-US" altLang="ko-KR" sz="1600" dirty="0" smtClean="0"/>
              <a:t>=new File(“</a:t>
            </a:r>
            <a:r>
              <a:rPr lang="ko-KR" altLang="en-US" sz="1600" dirty="0" err="1" smtClean="0"/>
              <a:t>새이름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3. </a:t>
            </a:r>
            <a:r>
              <a:rPr lang="ko-KR" altLang="en-US" sz="1600" dirty="0" smtClean="0"/>
              <a:t>변경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이전이름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renameTo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새이름객체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 smtClean="0"/>
              <a:t>   </a:t>
            </a:r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71736" y="1214422"/>
            <a:ext cx="2357454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00298" y="97808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JVM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928926" y="1500174"/>
            <a:ext cx="1571636" cy="92869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03500" y="1223175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instance</a:t>
            </a:r>
            <a:endParaRPr lang="ko-KR" altLang="en-US" sz="12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714488"/>
            <a:ext cx="343754" cy="419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원통 8"/>
          <p:cNvSpPr/>
          <p:nvPr/>
        </p:nvSpPr>
        <p:spPr>
          <a:xfrm rot="16200000">
            <a:off x="1785918" y="1142984"/>
            <a:ext cx="214314" cy="16430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00364" y="1643050"/>
            <a:ext cx="2046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</a:t>
            </a:r>
            <a:r>
              <a:rPr lang="en-US" altLang="ko-KR" sz="1200" dirty="0" smtClean="0"/>
              <a:t>hile( (r=</a:t>
            </a:r>
            <a:r>
              <a:rPr lang="en-US" altLang="ko-KR" sz="1200" dirty="0" err="1" smtClean="0"/>
              <a:t>fis.read</a:t>
            </a:r>
            <a:r>
              <a:rPr lang="en-US" altLang="ko-KR" sz="1200" dirty="0" smtClean="0"/>
              <a:t>()) != -1 ){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85720" y="214290"/>
            <a:ext cx="717978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파일읽기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-8bit Stream </a:t>
            </a:r>
            <a:r>
              <a:rPr lang="ko-KR" altLang="en-US" sz="1600" dirty="0" smtClean="0"/>
              <a:t>사용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연결된 파일의 종류와 상관없이 모두 읽어 들일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28596" y="1428736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HDD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14282" y="2143116"/>
            <a:ext cx="1088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경로 </a:t>
            </a:r>
            <a:r>
              <a:rPr lang="en-US" altLang="ko-KR" sz="1100" dirty="0" smtClean="0"/>
              <a:t>+ </a:t>
            </a:r>
            <a:r>
              <a:rPr lang="ko-KR" altLang="en-US" sz="1100" dirty="0" smtClean="0"/>
              <a:t>파일명</a:t>
            </a:r>
            <a:endParaRPr lang="en-US" altLang="ko-KR" sz="1100" dirty="0" smtClean="0"/>
          </a:p>
          <a:p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1571604" y="1714488"/>
            <a:ext cx="57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F.I.S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57224" y="2786058"/>
            <a:ext cx="926548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600" b="1" dirty="0" smtClean="0"/>
              <a:t>1.</a:t>
            </a:r>
            <a:r>
              <a:rPr lang="ko-KR" altLang="en-US" sz="1600" b="1" dirty="0" smtClean="0"/>
              <a:t>파일에 </a:t>
            </a:r>
            <a:r>
              <a:rPr lang="ko-KR" altLang="en-US" sz="1600" b="1" dirty="0" err="1" smtClean="0"/>
              <a:t>스트림을</a:t>
            </a:r>
            <a:r>
              <a:rPr lang="ko-KR" altLang="en-US" sz="1600" b="1" dirty="0" smtClean="0"/>
              <a:t> 연결</a:t>
            </a:r>
            <a:endParaRPr lang="en-US" altLang="ko-KR" sz="1600" b="1" dirty="0" smtClean="0"/>
          </a:p>
          <a:p>
            <a:r>
              <a:rPr lang="en-US" altLang="ko-KR" sz="1600" dirty="0" err="1" smtClean="0"/>
              <a:t>FileInputStream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fis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FileInputStream</a:t>
            </a:r>
            <a:r>
              <a:rPr lang="en-US" altLang="ko-KR" sz="1600" dirty="0" smtClean="0"/>
              <a:t>( File</a:t>
            </a:r>
            <a:r>
              <a:rPr lang="ko-KR" altLang="en-US" sz="1600" dirty="0" smtClean="0"/>
              <a:t>클래스의 객체</a:t>
            </a:r>
            <a:r>
              <a:rPr lang="en-US" altLang="ko-KR" sz="1600" dirty="0" smtClean="0"/>
              <a:t> );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2.</a:t>
            </a:r>
            <a:r>
              <a:rPr lang="ko-KR" altLang="en-US" sz="1600" b="1" dirty="0" smtClean="0"/>
              <a:t>파일에서 내용을 읽어 들인다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( </a:t>
            </a:r>
            <a:r>
              <a:rPr lang="ko-KR" altLang="en-US" sz="1600" dirty="0" err="1" smtClean="0"/>
              <a:t>스트림에서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읽어들인</a:t>
            </a:r>
            <a:r>
              <a:rPr lang="ko-KR" altLang="en-US" sz="1600" dirty="0" smtClean="0"/>
              <a:t> 데이터가 없다면 </a:t>
            </a:r>
            <a:r>
              <a:rPr lang="en-US" altLang="ko-KR" sz="1600" dirty="0" smtClean="0"/>
              <a:t>-1</a:t>
            </a:r>
            <a:r>
              <a:rPr lang="ko-KR" altLang="en-US" sz="1600" dirty="0" smtClean="0"/>
              <a:t>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나온다</a:t>
            </a:r>
            <a:r>
              <a:rPr lang="en-US" altLang="ko-KR" sz="1600" dirty="0" smtClean="0"/>
              <a:t>. )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readData</a:t>
            </a:r>
            <a:r>
              <a:rPr lang="en-US" altLang="ko-KR" sz="1600" dirty="0" smtClean="0"/>
              <a:t>=0;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while(  (</a:t>
            </a:r>
            <a:r>
              <a:rPr lang="en-US" altLang="ko-KR" sz="1600" dirty="0" err="1" smtClean="0"/>
              <a:t>readData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fis.read</a:t>
            </a:r>
            <a:r>
              <a:rPr lang="en-US" altLang="ko-KR" sz="1600" dirty="0" smtClean="0"/>
              <a:t>()) != -1 ){ //java</a:t>
            </a:r>
            <a:r>
              <a:rPr lang="ko-KR" altLang="en-US" sz="1600" dirty="0" smtClean="0"/>
              <a:t>에서는 파일의 내용이 어느정도나 존재하는지 </a:t>
            </a:r>
            <a:r>
              <a:rPr lang="ko-KR" altLang="en-US" sz="1600" dirty="0" err="1" smtClean="0"/>
              <a:t>알수</a:t>
            </a:r>
            <a:r>
              <a:rPr lang="ko-KR" altLang="en-US" sz="1600" dirty="0" smtClean="0"/>
              <a:t>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// </a:t>
            </a:r>
            <a:r>
              <a:rPr lang="ko-KR" altLang="en-US" sz="1600" dirty="0" err="1" smtClean="0"/>
              <a:t>읽어들인</a:t>
            </a:r>
            <a:r>
              <a:rPr lang="ko-KR" altLang="en-US" sz="1600" dirty="0" smtClean="0"/>
              <a:t> 데이터 사용</a:t>
            </a:r>
            <a:endParaRPr lang="en-US" altLang="ko-KR" sz="1600" dirty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readData</a:t>
            </a:r>
            <a:endParaRPr lang="en-US" altLang="ko-KR" sz="1600" dirty="0" smtClean="0"/>
          </a:p>
          <a:p>
            <a:r>
              <a:rPr lang="en-US" altLang="ko-KR" sz="1600" dirty="0"/>
              <a:t> }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5400000">
            <a:off x="4857752" y="3643314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29190" y="3429000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반복문</a:t>
            </a:r>
            <a:r>
              <a:rPr lang="ko-KR" altLang="en-US" sz="1200" dirty="0" smtClean="0"/>
              <a:t> 탈출 조건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>
            <a:endCxn id="8" idx="3"/>
          </p:cNvCxnSpPr>
          <p:nvPr/>
        </p:nvCxnSpPr>
        <p:spPr>
          <a:xfrm rot="10800000" flipV="1">
            <a:off x="915226" y="1571611"/>
            <a:ext cx="2085138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802585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숙제</a:t>
            </a:r>
            <a:endParaRPr lang="en-US" altLang="ko-KR" dirty="0" smtClean="0"/>
          </a:p>
          <a:p>
            <a:r>
              <a:rPr lang="en-US" altLang="ko-KR" sz="1600" dirty="0" smtClean="0"/>
              <a:t>1. </a:t>
            </a:r>
            <a:r>
              <a:rPr lang="en-US" altLang="ko-KR" sz="1600" dirty="0" err="1" smtClean="0"/>
              <a:t>InputDialog</a:t>
            </a:r>
            <a:r>
              <a:rPr lang="ko-KR" altLang="en-US" sz="1600" dirty="0" smtClean="0"/>
              <a:t>를 사용하여 경로를 입력 받는다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입력된 문자열에 해당하는 경로가 존재하면 아래와 같이 </a:t>
            </a:r>
            <a:r>
              <a:rPr lang="ko-KR" altLang="en-US" sz="1600" dirty="0" err="1" smtClean="0"/>
              <a:t>디렉토리내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모든 </a:t>
            </a:r>
            <a:r>
              <a:rPr lang="ko-KR" altLang="en-US" sz="1600" dirty="0" err="1" smtClean="0"/>
              <a:t>디렉토리와</a:t>
            </a:r>
            <a:r>
              <a:rPr lang="ko-KR" altLang="en-US" sz="1600" dirty="0" smtClean="0"/>
              <a:t> 파일명을 콘솔에 출력하는 프로그램을 작성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3. </a:t>
            </a:r>
            <a:r>
              <a:rPr lang="ko-KR" altLang="en-US" sz="1600" dirty="0" err="1" smtClean="0"/>
              <a:t>디렉토리는</a:t>
            </a:r>
            <a:r>
              <a:rPr lang="ko-KR" altLang="en-US" sz="1600" dirty="0" smtClean="0"/>
              <a:t> 크기를 출력하지 않고 파일에 대해서만 </a:t>
            </a:r>
            <a:r>
              <a:rPr lang="en-US" altLang="ko-KR" sz="1600" dirty="0" smtClean="0"/>
              <a:t>byte</a:t>
            </a:r>
            <a:r>
              <a:rPr lang="ko-KR" altLang="en-US" sz="1600" dirty="0" smtClean="0"/>
              <a:t>로 크기를 출력해주세요</a:t>
            </a:r>
            <a:r>
              <a:rPr lang="en-US" altLang="ko-KR" sz="1600" dirty="0" smtClean="0"/>
              <a:t>.</a:t>
            </a:r>
            <a:endParaRPr lang="en-US" altLang="ko-KR" sz="160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 e:/dev</a:t>
            </a:r>
            <a:r>
              <a:rPr lang="ko-KR" altLang="en-US" sz="1600" dirty="0" smtClean="0"/>
              <a:t>가 입력되면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이름                   수정한 날자                     유형      크기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diagram              </a:t>
            </a:r>
            <a:r>
              <a:rPr lang="en-US" altLang="ko-KR" sz="1600" dirty="0" err="1" smtClean="0"/>
              <a:t>yyyy</a:t>
            </a:r>
            <a:r>
              <a:rPr lang="en-US" altLang="ko-KR" sz="1600" dirty="0" smtClean="0"/>
              <a:t>-MM-</a:t>
            </a:r>
            <a:r>
              <a:rPr lang="en-US" altLang="ko-KR" sz="1600" dirty="0" err="1" smtClean="0"/>
              <a:t>dd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hh:mm:ss</a:t>
            </a: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폴더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eclipse</a:t>
            </a:r>
          </a:p>
          <a:p>
            <a:r>
              <a:rPr lang="en-US" altLang="ko-KR" sz="1600" dirty="0" smtClean="0"/>
              <a:t>  eclipse.bat                                                 </a:t>
            </a:r>
            <a:r>
              <a:rPr lang="ko-KR" altLang="en-US" sz="1600" dirty="0" smtClean="0"/>
              <a:t>파일      </a:t>
            </a:r>
            <a:r>
              <a:rPr lang="ko-KR" altLang="en-US" sz="1600" dirty="0" err="1" smtClean="0"/>
              <a:t>파일인경우에만</a:t>
            </a:r>
            <a:r>
              <a:rPr lang="ko-KR" altLang="en-US" sz="1600" dirty="0" smtClean="0"/>
              <a:t> 출력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workspace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842</Words>
  <Application>Microsoft Office PowerPoint</Application>
  <PresentationFormat>화면 슬라이드 쇼(4:3)</PresentationFormat>
  <Paragraphs>259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51</cp:revision>
  <dcterms:created xsi:type="dcterms:W3CDTF">2023-07-18T01:05:14Z</dcterms:created>
  <dcterms:modified xsi:type="dcterms:W3CDTF">2023-07-20T03:48:02Z</dcterms:modified>
</cp:coreProperties>
</file>