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7628" autoAdjust="0"/>
    <p:restoredTop sz="91204" autoAdjust="0"/>
  </p:normalViewPr>
  <p:slideViewPr>
    <p:cSldViewPr>
      <p:cViewPr>
        <p:scale>
          <a:sx n="150" d="100"/>
          <a:sy n="150" d="100"/>
        </p:scale>
        <p:origin x="-936" y="19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E9D2-AB06-451A-AB91-130B023E3144}" type="datetimeFigureOut">
              <a:rPr lang="ko-KR" altLang="en-US" smtClean="0"/>
              <a:pPr/>
              <a:t>2023-07-20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8F9D2-B3EF-490A-9933-2680330BD7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E9D2-AB06-451A-AB91-130B023E3144}" type="datetimeFigureOut">
              <a:rPr lang="ko-KR" altLang="en-US" smtClean="0"/>
              <a:pPr/>
              <a:t>2023-07-20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8F9D2-B3EF-490A-9933-2680330BD7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E9D2-AB06-451A-AB91-130B023E3144}" type="datetimeFigureOut">
              <a:rPr lang="ko-KR" altLang="en-US" smtClean="0"/>
              <a:pPr/>
              <a:t>2023-07-20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8F9D2-B3EF-490A-9933-2680330BD7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E9D2-AB06-451A-AB91-130B023E3144}" type="datetimeFigureOut">
              <a:rPr lang="ko-KR" altLang="en-US" smtClean="0"/>
              <a:pPr/>
              <a:t>2023-07-20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8F9D2-B3EF-490A-9933-2680330BD7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E9D2-AB06-451A-AB91-130B023E3144}" type="datetimeFigureOut">
              <a:rPr lang="ko-KR" altLang="en-US" smtClean="0"/>
              <a:pPr/>
              <a:t>2023-07-20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8F9D2-B3EF-490A-9933-2680330BD7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E9D2-AB06-451A-AB91-130B023E3144}" type="datetimeFigureOut">
              <a:rPr lang="ko-KR" altLang="en-US" smtClean="0"/>
              <a:pPr/>
              <a:t>2023-07-20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8F9D2-B3EF-490A-9933-2680330BD7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E9D2-AB06-451A-AB91-130B023E3144}" type="datetimeFigureOut">
              <a:rPr lang="ko-KR" altLang="en-US" smtClean="0"/>
              <a:pPr/>
              <a:t>2023-07-20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8F9D2-B3EF-490A-9933-2680330BD7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E9D2-AB06-451A-AB91-130B023E3144}" type="datetimeFigureOut">
              <a:rPr lang="ko-KR" altLang="en-US" smtClean="0"/>
              <a:pPr/>
              <a:t>2023-07-20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8F9D2-B3EF-490A-9933-2680330BD7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E9D2-AB06-451A-AB91-130B023E3144}" type="datetimeFigureOut">
              <a:rPr lang="ko-KR" altLang="en-US" smtClean="0"/>
              <a:pPr/>
              <a:t>2023-07-20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8F9D2-B3EF-490A-9933-2680330BD7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E9D2-AB06-451A-AB91-130B023E3144}" type="datetimeFigureOut">
              <a:rPr lang="ko-KR" altLang="en-US" smtClean="0"/>
              <a:pPr/>
              <a:t>2023-07-20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8F9D2-B3EF-490A-9933-2680330BD7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E9D2-AB06-451A-AB91-130B023E3144}" type="datetimeFigureOut">
              <a:rPr lang="ko-KR" altLang="en-US" smtClean="0"/>
              <a:pPr/>
              <a:t>2023-07-20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8F9D2-B3EF-490A-9933-2680330BD7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5E9D2-AB06-451A-AB91-130B023E3144}" type="datetimeFigureOut">
              <a:rPr lang="ko-KR" altLang="en-US" smtClean="0"/>
              <a:pPr/>
              <a:t>2023-07-20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8F9D2-B3EF-490A-9933-2680330BD7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394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*8bit + 16bit Stream </a:t>
            </a:r>
            <a:r>
              <a:rPr lang="ko-KR" altLang="en-US" dirty="0" smtClean="0"/>
              <a:t>결합</a:t>
            </a:r>
            <a:r>
              <a:rPr lang="en-US" altLang="ko-KR" dirty="0" smtClean="0"/>
              <a:t>(</a:t>
            </a:r>
            <a:r>
              <a:rPr lang="ko-KR" altLang="en-US" dirty="0" smtClean="0"/>
              <a:t>한글처리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596791" y="854973"/>
            <a:ext cx="2357454" cy="1357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53981" y="1140725"/>
            <a:ext cx="1571636" cy="928694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828555" y="863726"/>
            <a:ext cx="756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instance</a:t>
            </a:r>
            <a:endParaRPr lang="ko-KR" altLang="en-US" sz="12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271" y="1355039"/>
            <a:ext cx="343754" cy="419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원통 8"/>
          <p:cNvSpPr/>
          <p:nvPr/>
        </p:nvSpPr>
        <p:spPr>
          <a:xfrm rot="16200000">
            <a:off x="1548347" y="1188905"/>
            <a:ext cx="214314" cy="83233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025419" y="1283601"/>
            <a:ext cx="27257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String temp=“”;</a:t>
            </a:r>
          </a:p>
          <a:p>
            <a:r>
              <a:rPr lang="en-US" altLang="ko-KR" sz="1200" dirty="0" smtClean="0"/>
              <a:t>while( (temp=</a:t>
            </a:r>
            <a:r>
              <a:rPr lang="en-US" altLang="ko-KR" sz="1200" dirty="0" err="1" smtClean="0"/>
              <a:t>br.readLine</a:t>
            </a:r>
            <a:r>
              <a:rPr lang="en-US" altLang="ko-KR" sz="1200" dirty="0" smtClean="0"/>
              <a:t>()) != null ){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96395" y="1069287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HDD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82081" y="1783667"/>
            <a:ext cx="1088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경로 </a:t>
            </a:r>
            <a:r>
              <a:rPr lang="en-US" altLang="ko-KR" sz="1100" dirty="0" smtClean="0"/>
              <a:t>+ </a:t>
            </a:r>
            <a:r>
              <a:rPr lang="ko-KR" altLang="en-US" sz="1100" dirty="0" smtClean="0"/>
              <a:t>파일명</a:t>
            </a:r>
            <a:endParaRPr lang="en-US" altLang="ko-KR" sz="1100" dirty="0" smtClean="0"/>
          </a:p>
          <a:p>
            <a:endParaRPr lang="ko-KR" alt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1357290" y="1355039"/>
            <a:ext cx="571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F.I.S</a:t>
            </a:r>
            <a:endParaRPr lang="ko-KR" altLang="en-US" dirty="0"/>
          </a:p>
        </p:txBody>
      </p:sp>
      <p:sp>
        <p:nvSpPr>
          <p:cNvPr id="15" name="원통 14"/>
          <p:cNvSpPr/>
          <p:nvPr/>
        </p:nvSpPr>
        <p:spPr>
          <a:xfrm rot="16200000">
            <a:off x="2987903" y="1155446"/>
            <a:ext cx="428627" cy="83233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917312" y="1428737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B.R</a:t>
            </a:r>
            <a:endParaRPr lang="ko-KR" altLang="en-US" dirty="0"/>
          </a:p>
        </p:txBody>
      </p:sp>
      <p:sp>
        <p:nvSpPr>
          <p:cNvPr id="17" name="순서도: 수동 연산 16"/>
          <p:cNvSpPr/>
          <p:nvPr/>
        </p:nvSpPr>
        <p:spPr>
          <a:xfrm rot="5400000">
            <a:off x="2250265" y="1178703"/>
            <a:ext cx="428628" cy="785818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70176" y="1416594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I.S.R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71868" y="642918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JVM</a:t>
            </a:r>
            <a:endParaRPr lang="ko-KR" altLang="en-US" sz="1200" dirty="0"/>
          </a:p>
        </p:txBody>
      </p:sp>
      <p:cxnSp>
        <p:nvCxnSpPr>
          <p:cNvPr id="21" name="직선 화살표 연결선 20"/>
          <p:cNvCxnSpPr/>
          <p:nvPr/>
        </p:nvCxnSpPr>
        <p:spPr>
          <a:xfrm rot="5400000">
            <a:off x="6143636" y="128586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215074" y="714356"/>
            <a:ext cx="13195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</a:t>
            </a:r>
            <a:r>
              <a:rPr lang="en-US" altLang="ko-KR" sz="1200" dirty="0" smtClean="0"/>
              <a:t>ull</a:t>
            </a:r>
            <a:r>
              <a:rPr lang="ko-KR" altLang="en-US" sz="1200" dirty="0" smtClean="0"/>
              <a:t>은 파일의 끝</a:t>
            </a:r>
            <a:endParaRPr lang="ko-KR" altLang="en-US" sz="1200" dirty="0"/>
          </a:p>
        </p:txBody>
      </p:sp>
      <p:cxnSp>
        <p:nvCxnSpPr>
          <p:cNvPr id="24" name="직선 화살표 연결선 23"/>
          <p:cNvCxnSpPr/>
          <p:nvPr/>
        </p:nvCxnSpPr>
        <p:spPr>
          <a:xfrm rot="5400000" flipH="1" flipV="1">
            <a:off x="1393009" y="1893083"/>
            <a:ext cx="357190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28662" y="2143116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파일과연결</a:t>
            </a:r>
            <a:endParaRPr lang="ko-KR" altLang="en-US" sz="1200" dirty="0"/>
          </a:p>
        </p:txBody>
      </p:sp>
      <p:cxnSp>
        <p:nvCxnSpPr>
          <p:cNvPr id="26" name="직선 화살표 연결선 25"/>
          <p:cNvCxnSpPr/>
          <p:nvPr/>
        </p:nvCxnSpPr>
        <p:spPr>
          <a:xfrm rot="5400000" flipH="1" flipV="1">
            <a:off x="2321703" y="1893083"/>
            <a:ext cx="357190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857356" y="2143116"/>
            <a:ext cx="1216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8bit </a:t>
            </a:r>
            <a:r>
              <a:rPr lang="ko-KR" altLang="en-US" sz="1200" dirty="0" smtClean="0"/>
              <a:t>와</a:t>
            </a:r>
            <a:endParaRPr lang="en-US" altLang="ko-KR" sz="1200" dirty="0" smtClean="0"/>
          </a:p>
          <a:p>
            <a:r>
              <a:rPr lang="en-US" altLang="ko-KR" sz="1200" dirty="0" smtClean="0"/>
              <a:t>16bit stream</a:t>
            </a:r>
            <a:r>
              <a:rPr lang="ko-KR" altLang="en-US" sz="1200" dirty="0" smtClean="0"/>
              <a:t>을</a:t>
            </a:r>
            <a:endParaRPr lang="en-US" altLang="ko-KR" sz="1200" dirty="0" smtClean="0"/>
          </a:p>
          <a:p>
            <a:r>
              <a:rPr lang="ko-KR" altLang="en-US" sz="1200" dirty="0" smtClean="0"/>
              <a:t>연</a:t>
            </a:r>
            <a:r>
              <a:rPr lang="ko-KR" altLang="en-US" sz="1200" dirty="0"/>
              <a:t>결</a:t>
            </a:r>
          </a:p>
        </p:txBody>
      </p:sp>
      <p:cxnSp>
        <p:nvCxnSpPr>
          <p:cNvPr id="28" name="직선 화살표 연결선 27"/>
          <p:cNvCxnSpPr/>
          <p:nvPr/>
        </p:nvCxnSpPr>
        <p:spPr>
          <a:xfrm rot="16200000" flipV="1">
            <a:off x="3320847" y="1894071"/>
            <a:ext cx="428628" cy="3552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86116" y="2285992"/>
            <a:ext cx="1941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줄 단위로 읽어 들이는 일</a:t>
            </a:r>
            <a:endParaRPr lang="en-US" altLang="ko-KR" sz="1200" dirty="0" smtClean="0"/>
          </a:p>
          <a:p>
            <a:r>
              <a:rPr lang="en-US" altLang="ko-KR" sz="1200" b="1" dirty="0" smtClean="0"/>
              <a:t>\n</a:t>
            </a:r>
            <a:r>
              <a:rPr lang="ko-KR" altLang="en-US" sz="1200" dirty="0" smtClean="0"/>
              <a:t>까지 읽어들인다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571472" y="3000372"/>
            <a:ext cx="6173485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File </a:t>
            </a:r>
            <a:r>
              <a:rPr lang="en-US" altLang="ko-KR" sz="1400" dirty="0" err="1" smtClean="0"/>
              <a:t>file</a:t>
            </a:r>
            <a:r>
              <a:rPr lang="en-US" altLang="ko-KR" sz="1400" dirty="0" smtClean="0"/>
              <a:t>=new File(“</a:t>
            </a:r>
            <a:r>
              <a:rPr lang="ko-KR" altLang="en-US" sz="1400" dirty="0" smtClean="0"/>
              <a:t>경로</a:t>
            </a:r>
            <a:r>
              <a:rPr lang="en-US" altLang="ko-KR" sz="1400" dirty="0" smtClean="0"/>
              <a:t>”);  // </a:t>
            </a:r>
            <a:r>
              <a:rPr lang="ko-KR" altLang="en-US" sz="1400" dirty="0" smtClean="0"/>
              <a:t>파일의 정보를 얻기</a:t>
            </a:r>
            <a:endParaRPr lang="en-US" altLang="ko-KR" sz="1400" dirty="0" smtClean="0"/>
          </a:p>
          <a:p>
            <a:r>
              <a:rPr lang="en-US" altLang="ko-KR" sz="1400" dirty="0" smtClean="0"/>
              <a:t>1.</a:t>
            </a:r>
            <a:r>
              <a:rPr lang="ko-KR" altLang="en-US" sz="1400" dirty="0" smtClean="0"/>
              <a:t>파일과 연결하는 </a:t>
            </a:r>
            <a:r>
              <a:rPr lang="en-US" altLang="ko-KR" sz="1400" dirty="0" smtClean="0"/>
              <a:t>Stream</a:t>
            </a:r>
            <a:r>
              <a:rPr lang="ko-KR" altLang="en-US" sz="1400" dirty="0" smtClean="0"/>
              <a:t>을 생성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err="1" smtClean="0"/>
              <a:t>FileInputStream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fis</a:t>
            </a:r>
            <a:r>
              <a:rPr lang="en-US" altLang="ko-KR" sz="1400" dirty="0" smtClean="0"/>
              <a:t>=new </a:t>
            </a:r>
            <a:r>
              <a:rPr lang="en-US" altLang="ko-KR" sz="1400" dirty="0" err="1" smtClean="0"/>
              <a:t>FileInputStream</a:t>
            </a:r>
            <a:r>
              <a:rPr lang="en-US" altLang="ko-KR" sz="1400" dirty="0" smtClean="0"/>
              <a:t>( file );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2.16bit </a:t>
            </a:r>
            <a:r>
              <a:rPr lang="ko-KR" altLang="en-US" sz="1400" dirty="0" err="1" smtClean="0"/>
              <a:t>스트림과</a:t>
            </a:r>
            <a:r>
              <a:rPr lang="ko-KR" altLang="en-US" sz="1400" dirty="0" smtClean="0"/>
              <a:t> 연결할 수 있도록 </a:t>
            </a:r>
            <a:r>
              <a:rPr lang="ko-KR" altLang="en-US" sz="1400" dirty="0" err="1" smtClean="0"/>
              <a:t>스트림</a:t>
            </a:r>
            <a:r>
              <a:rPr lang="ko-KR" altLang="en-US" sz="1400" dirty="0" smtClean="0"/>
              <a:t> 생성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err="1" smtClean="0"/>
              <a:t>InputStreamReader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isr</a:t>
            </a:r>
            <a:r>
              <a:rPr lang="en-US" altLang="ko-KR" sz="1400" dirty="0" smtClean="0"/>
              <a:t>=new </a:t>
            </a:r>
            <a:r>
              <a:rPr lang="en-US" altLang="ko-KR" sz="1400" dirty="0" err="1" smtClean="0"/>
              <a:t>InputStreamReader</a:t>
            </a:r>
            <a:r>
              <a:rPr lang="en-US" altLang="ko-KR" sz="1400" dirty="0" smtClean="0"/>
              <a:t>( </a:t>
            </a:r>
            <a:r>
              <a:rPr lang="en-US" altLang="ko-KR" sz="1400" dirty="0" err="1" smtClean="0"/>
              <a:t>fis</a:t>
            </a:r>
            <a:r>
              <a:rPr lang="en-US" altLang="ko-KR" sz="1400" dirty="0" smtClean="0"/>
              <a:t> );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3. </a:t>
            </a:r>
            <a:r>
              <a:rPr lang="ko-KR" altLang="en-US" sz="1400" dirty="0" err="1" smtClean="0"/>
              <a:t>줄단위로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읽기위한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스트림</a:t>
            </a:r>
            <a:r>
              <a:rPr lang="ko-KR" altLang="en-US" sz="1400" dirty="0" smtClean="0"/>
              <a:t> 생성 연결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err="1" smtClean="0"/>
              <a:t>BufferedReader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=new </a:t>
            </a:r>
            <a:r>
              <a:rPr lang="en-US" altLang="ko-KR" sz="1400" dirty="0" err="1" smtClean="0"/>
              <a:t>BufferedReader</a:t>
            </a:r>
            <a:r>
              <a:rPr lang="en-US" altLang="ko-KR" sz="1400" dirty="0" smtClean="0"/>
              <a:t>( </a:t>
            </a:r>
            <a:r>
              <a:rPr lang="en-US" altLang="ko-KR" sz="1400" dirty="0" err="1" smtClean="0"/>
              <a:t>isr</a:t>
            </a:r>
            <a:r>
              <a:rPr lang="en-US" altLang="ko-KR" sz="1400" dirty="0" smtClean="0"/>
              <a:t> );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 4.</a:t>
            </a:r>
            <a:r>
              <a:rPr lang="ko-KR" altLang="en-US" sz="1400" dirty="0" err="1" smtClean="0"/>
              <a:t>스트림연결된</a:t>
            </a:r>
            <a:r>
              <a:rPr lang="ko-KR" altLang="en-US" sz="1400" dirty="0" smtClean="0"/>
              <a:t> 파일의 내용을 끝까지 읽어 들인다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String </a:t>
            </a:r>
            <a:r>
              <a:rPr lang="en-US" altLang="ko-KR" sz="1400" dirty="0" err="1" smtClean="0"/>
              <a:t>str</a:t>
            </a:r>
            <a:r>
              <a:rPr lang="en-US" altLang="ko-KR" sz="1400" dirty="0" smtClean="0"/>
              <a:t>=“”;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while( (</a:t>
            </a:r>
            <a:r>
              <a:rPr lang="en-US" altLang="ko-KR" sz="1400" dirty="0" err="1" smtClean="0"/>
              <a:t>str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br.readLine</a:t>
            </a:r>
            <a:r>
              <a:rPr lang="en-US" altLang="ko-KR" sz="1400" dirty="0" smtClean="0"/>
              <a:t>()) != null ){</a:t>
            </a:r>
          </a:p>
          <a:p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str</a:t>
            </a:r>
            <a:r>
              <a:rPr lang="en-US" altLang="ko-KR" sz="1400" dirty="0" smtClean="0"/>
              <a:t> // </a:t>
            </a:r>
            <a:r>
              <a:rPr lang="ko-KR" altLang="en-US" sz="1400" dirty="0" err="1" smtClean="0"/>
              <a:t>읽어들인</a:t>
            </a:r>
            <a:r>
              <a:rPr lang="ko-KR" altLang="en-US" sz="1400" dirty="0" smtClean="0"/>
              <a:t> 한 줄을 사용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}</a:t>
            </a:r>
          </a:p>
          <a:p>
            <a:r>
              <a:rPr lang="en-US" altLang="ko-KR" sz="1400" dirty="0" smtClean="0"/>
              <a:t> 5.</a:t>
            </a:r>
            <a:r>
              <a:rPr lang="ko-KR" altLang="en-US" sz="1400" dirty="0" err="1" smtClean="0"/>
              <a:t>스트림의</a:t>
            </a:r>
            <a:r>
              <a:rPr lang="ko-KR" altLang="en-US" sz="1400" dirty="0" smtClean="0"/>
              <a:t> 연결을 끊는다</a:t>
            </a:r>
            <a:r>
              <a:rPr lang="en-US" altLang="ko-KR" sz="1400" dirty="0" smtClean="0"/>
              <a:t>. ( </a:t>
            </a:r>
            <a:r>
              <a:rPr lang="ko-KR" altLang="en-US" sz="1400" dirty="0" smtClean="0"/>
              <a:t>연결을 끊지 않으면 메모리 누수가 발생한다</a:t>
            </a:r>
            <a:r>
              <a:rPr lang="en-US" altLang="ko-KR" sz="1400" dirty="0" smtClean="0"/>
              <a:t>. )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br.close</a:t>
            </a:r>
            <a:r>
              <a:rPr lang="en-US" altLang="ko-KR" sz="1400" dirty="0" smtClean="0"/>
              <a:t>();</a:t>
            </a:r>
            <a:endParaRPr lang="ko-KR" altLang="en-US" sz="1400" dirty="0"/>
          </a:p>
        </p:txBody>
      </p:sp>
      <p:sp>
        <p:nvSpPr>
          <p:cNvPr id="32" name="오른쪽 중괄호 31"/>
          <p:cNvSpPr/>
          <p:nvPr/>
        </p:nvSpPr>
        <p:spPr>
          <a:xfrm>
            <a:off x="4857752" y="3429000"/>
            <a:ext cx="285752" cy="15001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957085" y="3929066"/>
            <a:ext cx="4720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BufferedReader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= new </a:t>
            </a:r>
            <a:r>
              <a:rPr lang="en-US" altLang="ko-KR" sz="1400" dirty="0" err="1" smtClean="0"/>
              <a:t>BufferedReader</a:t>
            </a:r>
            <a:r>
              <a:rPr lang="en-US" altLang="ko-KR" sz="1400" dirty="0" smtClean="0"/>
              <a:t>(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new </a:t>
            </a:r>
            <a:r>
              <a:rPr lang="en-US" altLang="ko-KR" sz="1400" dirty="0" err="1" smtClean="0"/>
              <a:t>InputStreamReader</a:t>
            </a:r>
            <a:r>
              <a:rPr lang="en-US" altLang="ko-KR" sz="1400" dirty="0" smtClean="0"/>
              <a:t>(new </a:t>
            </a:r>
            <a:r>
              <a:rPr lang="en-US" altLang="ko-KR" sz="1400" dirty="0" err="1" smtClean="0"/>
              <a:t>FileInputStream</a:t>
            </a:r>
            <a:r>
              <a:rPr lang="en-US" altLang="ko-KR" sz="1400" dirty="0" smtClean="0"/>
              <a:t>( file )));</a:t>
            </a:r>
            <a:endParaRPr lang="ko-KR" altLang="en-US" sz="1400" dirty="0"/>
          </a:p>
        </p:txBody>
      </p:sp>
      <p:cxnSp>
        <p:nvCxnSpPr>
          <p:cNvPr id="35" name="직선 화살표 연결선 34"/>
          <p:cNvCxnSpPr/>
          <p:nvPr/>
        </p:nvCxnSpPr>
        <p:spPr>
          <a:xfrm rot="10800000" flipV="1">
            <a:off x="2571737" y="5710238"/>
            <a:ext cx="1909777" cy="47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rot="10800000" flipV="1">
            <a:off x="1500166" y="5715016"/>
            <a:ext cx="3000396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429124" y="5550115"/>
            <a:ext cx="1154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IOException</a:t>
            </a:r>
            <a:endParaRPr lang="ko-KR" altLang="en-US" sz="1400" dirty="0"/>
          </a:p>
        </p:txBody>
      </p:sp>
      <p:cxnSp>
        <p:nvCxnSpPr>
          <p:cNvPr id="42" name="직선 화살표 연결선 41"/>
          <p:cNvCxnSpPr/>
          <p:nvPr/>
        </p:nvCxnSpPr>
        <p:spPr>
          <a:xfrm rot="5400000" flipH="1" flipV="1">
            <a:off x="7250925" y="4464851"/>
            <a:ext cx="42862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215074" y="4786322"/>
            <a:ext cx="206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FileNotFoundException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315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*16bit Stream</a:t>
            </a:r>
            <a:r>
              <a:rPr lang="ko-KR" altLang="en-US" dirty="0" smtClean="0"/>
              <a:t>으로 파일읽기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596791" y="854973"/>
            <a:ext cx="2357454" cy="1357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53981" y="1140725"/>
            <a:ext cx="1571636" cy="928694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828555" y="863726"/>
            <a:ext cx="756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instance</a:t>
            </a:r>
            <a:endParaRPr lang="ko-KR" altLang="en-US" sz="12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271" y="1355039"/>
            <a:ext cx="343754" cy="419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4025419" y="1283601"/>
            <a:ext cx="27257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String temp=“”;</a:t>
            </a:r>
          </a:p>
          <a:p>
            <a:r>
              <a:rPr lang="en-US" altLang="ko-KR" sz="1200" dirty="0" smtClean="0"/>
              <a:t>while( (temp=</a:t>
            </a:r>
            <a:r>
              <a:rPr lang="en-US" altLang="ko-KR" sz="1200" dirty="0" err="1" smtClean="0"/>
              <a:t>br.readLine</a:t>
            </a:r>
            <a:r>
              <a:rPr lang="en-US" altLang="ko-KR" sz="1200" dirty="0" smtClean="0"/>
              <a:t>()) != null ){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96395" y="1069287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HDD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82081" y="1783667"/>
            <a:ext cx="1088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경로 </a:t>
            </a:r>
            <a:r>
              <a:rPr lang="en-US" altLang="ko-KR" sz="1100" dirty="0" smtClean="0"/>
              <a:t>+ </a:t>
            </a:r>
            <a:r>
              <a:rPr lang="ko-KR" altLang="en-US" sz="1100" dirty="0" smtClean="0"/>
              <a:t>파일명</a:t>
            </a:r>
            <a:endParaRPr lang="en-US" altLang="ko-KR" sz="1100" dirty="0" smtClean="0"/>
          </a:p>
          <a:p>
            <a:endParaRPr lang="ko-KR" altLang="en-US" sz="1100" dirty="0"/>
          </a:p>
        </p:txBody>
      </p:sp>
      <p:sp>
        <p:nvSpPr>
          <p:cNvPr id="15" name="원통 14"/>
          <p:cNvSpPr/>
          <p:nvPr/>
        </p:nvSpPr>
        <p:spPr>
          <a:xfrm rot="16200000">
            <a:off x="2773589" y="941130"/>
            <a:ext cx="428627" cy="126096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714612" y="135729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B.R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71868" y="642918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JVM</a:t>
            </a:r>
            <a:endParaRPr lang="ko-KR" altLang="en-US" sz="1200" dirty="0"/>
          </a:p>
        </p:txBody>
      </p:sp>
      <p:cxnSp>
        <p:nvCxnSpPr>
          <p:cNvPr id="21" name="직선 화살표 연결선 20"/>
          <p:cNvCxnSpPr/>
          <p:nvPr/>
        </p:nvCxnSpPr>
        <p:spPr>
          <a:xfrm rot="5400000">
            <a:off x="6143636" y="128586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215074" y="714356"/>
            <a:ext cx="13195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</a:t>
            </a:r>
            <a:r>
              <a:rPr lang="en-US" altLang="ko-KR" sz="1200" dirty="0" smtClean="0"/>
              <a:t>ull</a:t>
            </a:r>
            <a:r>
              <a:rPr lang="ko-KR" altLang="en-US" sz="1200" dirty="0" smtClean="0"/>
              <a:t>은 파일의 끝</a:t>
            </a:r>
            <a:endParaRPr lang="ko-KR" altLang="en-US" sz="1200" dirty="0"/>
          </a:p>
        </p:txBody>
      </p:sp>
      <p:cxnSp>
        <p:nvCxnSpPr>
          <p:cNvPr id="24" name="직선 화살표 연결선 23"/>
          <p:cNvCxnSpPr/>
          <p:nvPr/>
        </p:nvCxnSpPr>
        <p:spPr>
          <a:xfrm rot="5400000" flipH="1" flipV="1">
            <a:off x="1393009" y="1893083"/>
            <a:ext cx="357190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28662" y="2143116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파일과연결</a:t>
            </a:r>
            <a:endParaRPr lang="ko-KR" altLang="en-US" sz="1200" dirty="0"/>
          </a:p>
        </p:txBody>
      </p:sp>
      <p:cxnSp>
        <p:nvCxnSpPr>
          <p:cNvPr id="28" name="직선 화살표 연결선 27"/>
          <p:cNvCxnSpPr/>
          <p:nvPr/>
        </p:nvCxnSpPr>
        <p:spPr>
          <a:xfrm rot="16200000" flipV="1">
            <a:off x="2963657" y="1894071"/>
            <a:ext cx="428628" cy="3552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714612" y="2214554"/>
            <a:ext cx="1941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줄 단위로 읽어 들이는 일</a:t>
            </a:r>
            <a:endParaRPr lang="en-US" altLang="ko-KR" sz="1200" dirty="0" smtClean="0"/>
          </a:p>
          <a:p>
            <a:r>
              <a:rPr lang="en-US" altLang="ko-KR" sz="1200" b="1" dirty="0" smtClean="0"/>
              <a:t>\n</a:t>
            </a:r>
            <a:r>
              <a:rPr lang="ko-KR" altLang="en-US" sz="1200" dirty="0" smtClean="0"/>
              <a:t>까지 읽어들인다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571472" y="3000372"/>
            <a:ext cx="622798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File </a:t>
            </a:r>
            <a:r>
              <a:rPr lang="en-US" altLang="ko-KR" sz="1400" dirty="0" err="1" smtClean="0"/>
              <a:t>file</a:t>
            </a:r>
            <a:r>
              <a:rPr lang="en-US" altLang="ko-KR" sz="1400" dirty="0" smtClean="0"/>
              <a:t>=new File(“</a:t>
            </a:r>
            <a:r>
              <a:rPr lang="ko-KR" altLang="en-US" sz="1400" dirty="0" smtClean="0"/>
              <a:t>경로</a:t>
            </a:r>
            <a:r>
              <a:rPr lang="en-US" altLang="ko-KR" sz="1400" dirty="0" smtClean="0"/>
              <a:t>”);  // </a:t>
            </a:r>
            <a:r>
              <a:rPr lang="ko-KR" altLang="en-US" sz="1400" dirty="0" smtClean="0"/>
              <a:t>파일의 정보를 얻기</a:t>
            </a:r>
            <a:endParaRPr lang="en-US" altLang="ko-KR" sz="1400" dirty="0" smtClean="0"/>
          </a:p>
          <a:p>
            <a:r>
              <a:rPr lang="en-US" altLang="ko-KR" sz="1400" dirty="0" smtClean="0"/>
              <a:t>1.</a:t>
            </a:r>
            <a:r>
              <a:rPr lang="ko-KR" altLang="en-US" sz="1400" dirty="0" smtClean="0"/>
              <a:t>파일과 연결하는 </a:t>
            </a:r>
            <a:r>
              <a:rPr lang="en-US" altLang="ko-KR" sz="1400" dirty="0" smtClean="0"/>
              <a:t>Stream</a:t>
            </a:r>
            <a:r>
              <a:rPr lang="ko-KR" altLang="en-US" sz="1400" dirty="0" smtClean="0"/>
              <a:t>을 생성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err="1" smtClean="0"/>
              <a:t>FileReader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fr</a:t>
            </a:r>
            <a:r>
              <a:rPr lang="en-US" altLang="ko-KR" sz="1400" dirty="0" smtClean="0"/>
              <a:t>=new </a:t>
            </a:r>
            <a:r>
              <a:rPr lang="en-US" altLang="ko-KR" sz="1400" dirty="0" err="1" smtClean="0"/>
              <a:t>FileReader</a:t>
            </a:r>
            <a:r>
              <a:rPr lang="en-US" altLang="ko-KR" sz="1400" dirty="0" smtClean="0"/>
              <a:t>( file );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2. </a:t>
            </a:r>
            <a:r>
              <a:rPr lang="ko-KR" altLang="en-US" sz="1400" dirty="0" smtClean="0"/>
              <a:t>줄 단위로 </a:t>
            </a:r>
            <a:r>
              <a:rPr lang="ko-KR" altLang="en-US" sz="1400" dirty="0" err="1" smtClean="0"/>
              <a:t>읽기위한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스트림</a:t>
            </a:r>
            <a:r>
              <a:rPr lang="ko-KR" altLang="en-US" sz="1400" dirty="0" smtClean="0"/>
              <a:t> 생성 연결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err="1" smtClean="0"/>
              <a:t>BufferedReader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=new </a:t>
            </a:r>
            <a:r>
              <a:rPr lang="en-US" altLang="ko-KR" sz="1400" dirty="0" err="1" smtClean="0"/>
              <a:t>BufferedReader</a:t>
            </a:r>
            <a:r>
              <a:rPr lang="en-US" altLang="ko-KR" sz="1400" dirty="0" smtClean="0"/>
              <a:t>( </a:t>
            </a:r>
            <a:r>
              <a:rPr lang="en-US" altLang="ko-KR" sz="1400" dirty="0" err="1" smtClean="0"/>
              <a:t>fr</a:t>
            </a:r>
            <a:r>
              <a:rPr lang="en-US" altLang="ko-KR" sz="1400" dirty="0" smtClean="0"/>
              <a:t> );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 4.</a:t>
            </a:r>
            <a:r>
              <a:rPr lang="ko-KR" altLang="en-US" sz="1400" dirty="0" err="1" smtClean="0"/>
              <a:t>스트림</a:t>
            </a:r>
            <a:r>
              <a:rPr lang="ko-KR" altLang="en-US" sz="1400" dirty="0" smtClean="0"/>
              <a:t> 연결된 파일의 내용을 끝까지 읽어 들인다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String </a:t>
            </a:r>
            <a:r>
              <a:rPr lang="en-US" altLang="ko-KR" sz="1400" dirty="0" err="1" smtClean="0"/>
              <a:t>str</a:t>
            </a:r>
            <a:r>
              <a:rPr lang="en-US" altLang="ko-KR" sz="1400" dirty="0" smtClean="0"/>
              <a:t>=“”;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while( (</a:t>
            </a:r>
            <a:r>
              <a:rPr lang="en-US" altLang="ko-KR" sz="1400" dirty="0" err="1" smtClean="0"/>
              <a:t>str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br.readLine</a:t>
            </a:r>
            <a:r>
              <a:rPr lang="en-US" altLang="ko-KR" sz="1400" dirty="0" smtClean="0"/>
              <a:t>()) != null ){</a:t>
            </a:r>
          </a:p>
          <a:p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str</a:t>
            </a:r>
            <a:r>
              <a:rPr lang="en-US" altLang="ko-KR" sz="1400" dirty="0" smtClean="0"/>
              <a:t> // </a:t>
            </a:r>
            <a:r>
              <a:rPr lang="ko-KR" altLang="en-US" sz="1400" dirty="0" err="1" smtClean="0"/>
              <a:t>읽어들인</a:t>
            </a:r>
            <a:r>
              <a:rPr lang="ko-KR" altLang="en-US" sz="1400" dirty="0" smtClean="0"/>
              <a:t> 한 줄을 사용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}</a:t>
            </a:r>
          </a:p>
          <a:p>
            <a:r>
              <a:rPr lang="en-US" altLang="ko-KR" sz="1400" dirty="0" smtClean="0"/>
              <a:t> 5.</a:t>
            </a:r>
            <a:r>
              <a:rPr lang="ko-KR" altLang="en-US" sz="1400" dirty="0" err="1" smtClean="0"/>
              <a:t>스트림의</a:t>
            </a:r>
            <a:r>
              <a:rPr lang="ko-KR" altLang="en-US" sz="1400" dirty="0" smtClean="0"/>
              <a:t> 연결을 끊는다</a:t>
            </a:r>
            <a:r>
              <a:rPr lang="en-US" altLang="ko-KR" sz="1400" dirty="0" smtClean="0"/>
              <a:t>. ( </a:t>
            </a:r>
            <a:r>
              <a:rPr lang="ko-KR" altLang="en-US" sz="1400" dirty="0" smtClean="0"/>
              <a:t>연결을 끊지 않으면 메모리 누수가 발생한다</a:t>
            </a:r>
            <a:r>
              <a:rPr lang="en-US" altLang="ko-KR" sz="1400" dirty="0" smtClean="0"/>
              <a:t>. )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br.close</a:t>
            </a:r>
            <a:r>
              <a:rPr lang="en-US" altLang="ko-KR" sz="1400" dirty="0" smtClean="0"/>
              <a:t>();</a:t>
            </a:r>
            <a:endParaRPr lang="ko-KR" altLang="en-US" sz="1400" dirty="0"/>
          </a:p>
        </p:txBody>
      </p:sp>
      <p:sp>
        <p:nvSpPr>
          <p:cNvPr id="32" name="오른쪽 중괄호 31"/>
          <p:cNvSpPr/>
          <p:nvPr/>
        </p:nvSpPr>
        <p:spPr>
          <a:xfrm>
            <a:off x="4357686" y="3429000"/>
            <a:ext cx="285752" cy="9286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643438" y="3571876"/>
            <a:ext cx="3539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BufferedReader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= new </a:t>
            </a:r>
            <a:r>
              <a:rPr lang="en-US" altLang="ko-KR" sz="1400" dirty="0" err="1" smtClean="0"/>
              <a:t>BufferedReader</a:t>
            </a:r>
            <a:r>
              <a:rPr lang="en-US" altLang="ko-KR" sz="1400" dirty="0" smtClean="0"/>
              <a:t>(</a:t>
            </a:r>
          </a:p>
          <a:p>
            <a:r>
              <a:rPr lang="en-US" altLang="ko-KR" sz="1400" dirty="0" smtClean="0"/>
              <a:t>(new </a:t>
            </a:r>
            <a:r>
              <a:rPr lang="en-US" altLang="ko-KR" sz="1400" dirty="0" err="1" smtClean="0"/>
              <a:t>FileReader</a:t>
            </a:r>
            <a:r>
              <a:rPr lang="en-US" altLang="ko-KR" sz="1400" dirty="0" smtClean="0"/>
              <a:t>( file )));</a:t>
            </a:r>
            <a:endParaRPr lang="ko-KR" altLang="en-US" sz="1400" dirty="0"/>
          </a:p>
        </p:txBody>
      </p:sp>
      <p:cxnSp>
        <p:nvCxnSpPr>
          <p:cNvPr id="35" name="직선 화살표 연결선 34"/>
          <p:cNvCxnSpPr/>
          <p:nvPr/>
        </p:nvCxnSpPr>
        <p:spPr>
          <a:xfrm rot="10800000">
            <a:off x="2786052" y="5076852"/>
            <a:ext cx="2214577" cy="66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40" idx="1"/>
          </p:cNvCxnSpPr>
          <p:nvPr/>
        </p:nvCxnSpPr>
        <p:spPr>
          <a:xfrm rot="10800000" flipV="1">
            <a:off x="1785919" y="5154524"/>
            <a:ext cx="3203107" cy="8462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989025" y="5000636"/>
            <a:ext cx="1154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IOException</a:t>
            </a:r>
            <a:endParaRPr lang="ko-KR" altLang="en-US" sz="1400" dirty="0"/>
          </a:p>
        </p:txBody>
      </p:sp>
      <p:cxnSp>
        <p:nvCxnSpPr>
          <p:cNvPr id="42" name="직선 화살표 연결선 41"/>
          <p:cNvCxnSpPr/>
          <p:nvPr/>
        </p:nvCxnSpPr>
        <p:spPr>
          <a:xfrm rot="10800000">
            <a:off x="5857884" y="4000504"/>
            <a:ext cx="1000132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143636" y="4357694"/>
            <a:ext cx="206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FileNotFoundException</a:t>
            </a:r>
            <a:endParaRPr lang="ko-KR" altLang="en-US" sz="1400" dirty="0"/>
          </a:p>
        </p:txBody>
      </p:sp>
      <p:sp>
        <p:nvSpPr>
          <p:cNvPr id="34" name="원통 33"/>
          <p:cNvSpPr/>
          <p:nvPr/>
        </p:nvSpPr>
        <p:spPr>
          <a:xfrm rot="16200000">
            <a:off x="1559143" y="941131"/>
            <a:ext cx="428627" cy="126096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500166" y="1357298"/>
            <a:ext cx="4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F.R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-84733"/>
            <a:ext cx="1091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*</a:t>
            </a:r>
            <a:r>
              <a:rPr lang="ko-KR" altLang="en-US" sz="1600" b="1" dirty="0" smtClean="0"/>
              <a:t>콘</a:t>
            </a:r>
            <a:r>
              <a:rPr lang="ko-KR" altLang="en-US" sz="1600" b="1" dirty="0"/>
              <a:t>솔</a:t>
            </a:r>
            <a:r>
              <a:rPr lang="ko-KR" altLang="en-US" sz="1600" b="1" dirty="0" smtClean="0"/>
              <a:t>출력</a:t>
            </a:r>
            <a:endParaRPr lang="ko-KR" altLang="en-US" sz="1600" b="1" dirty="0"/>
          </a:p>
        </p:txBody>
      </p:sp>
      <p:sp>
        <p:nvSpPr>
          <p:cNvPr id="5" name="직사각형 4"/>
          <p:cNvSpPr/>
          <p:nvPr/>
        </p:nvSpPr>
        <p:spPr>
          <a:xfrm>
            <a:off x="2285984" y="594351"/>
            <a:ext cx="928694" cy="1357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42976" y="843961"/>
            <a:ext cx="1118085" cy="928694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357290" y="558209"/>
            <a:ext cx="756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instance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285984" y="343895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JVM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5143504" y="6296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7950" y="558209"/>
            <a:ext cx="1714512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TextBox 27"/>
          <p:cNvSpPr txBox="1"/>
          <p:nvPr/>
        </p:nvSpPr>
        <p:spPr>
          <a:xfrm>
            <a:off x="1214414" y="915399"/>
            <a:ext cx="1067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데이터</a:t>
            </a:r>
            <a:endParaRPr lang="en-US" altLang="ko-KR" sz="1200" dirty="0" smtClean="0"/>
          </a:p>
          <a:p>
            <a:r>
              <a:rPr lang="en-US" altLang="ko-KR" sz="1200" b="1" dirty="0" err="1" smtClean="0"/>
              <a:t>System.out</a:t>
            </a:r>
            <a:r>
              <a:rPr lang="en-US" altLang="ko-KR" sz="1200" b="1" dirty="0" smtClean="0"/>
              <a:t>.</a:t>
            </a:r>
          </a:p>
          <a:p>
            <a:r>
              <a:rPr lang="en-US" altLang="ko-KR" sz="1200" dirty="0" smtClean="0"/>
              <a:t>print(</a:t>
            </a:r>
            <a:r>
              <a:rPr lang="ko-KR" altLang="en-US" sz="1200" dirty="0" smtClean="0"/>
              <a:t>데이터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3214679" y="591550"/>
            <a:ext cx="1071570" cy="1357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214678" y="281210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OS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4286249" y="582797"/>
            <a:ext cx="1071570" cy="1357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4286248" y="272457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H/W</a:t>
            </a:r>
            <a:endParaRPr lang="ko-KR" altLang="en-US" sz="1200" dirty="0"/>
          </a:p>
        </p:txBody>
      </p:sp>
      <p:sp>
        <p:nvSpPr>
          <p:cNvPr id="33" name="원통 32"/>
          <p:cNvSpPr/>
          <p:nvPr/>
        </p:nvSpPr>
        <p:spPr>
          <a:xfrm rot="5400000">
            <a:off x="3232538" y="540350"/>
            <a:ext cx="250033" cy="7143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143240" y="701085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</a:t>
            </a:r>
            <a:endParaRPr lang="ko-KR" altLang="en-US" dirty="0"/>
          </a:p>
        </p:txBody>
      </p:sp>
      <p:sp>
        <p:nvSpPr>
          <p:cNvPr id="35" name="원통 34"/>
          <p:cNvSpPr/>
          <p:nvPr/>
        </p:nvSpPr>
        <p:spPr>
          <a:xfrm rot="16200000">
            <a:off x="3232538" y="968977"/>
            <a:ext cx="250033" cy="7143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126610" y="11175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</a:t>
            </a:r>
            <a:endParaRPr lang="ko-KR" altLang="en-US" dirty="0"/>
          </a:p>
        </p:txBody>
      </p:sp>
      <p:sp>
        <p:nvSpPr>
          <p:cNvPr id="37" name="원통 36"/>
          <p:cNvSpPr/>
          <p:nvPr/>
        </p:nvSpPr>
        <p:spPr>
          <a:xfrm rot="16200000">
            <a:off x="3232538" y="1290448"/>
            <a:ext cx="250033" cy="7143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171702" y="1415465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err</a:t>
            </a:r>
            <a:endParaRPr lang="ko-KR" altLang="en-US" dirty="0"/>
          </a:p>
        </p:txBody>
      </p:sp>
      <p:sp>
        <p:nvSpPr>
          <p:cNvPr id="39" name="자유형 38"/>
          <p:cNvSpPr/>
          <p:nvPr/>
        </p:nvSpPr>
        <p:spPr>
          <a:xfrm>
            <a:off x="5357813" y="1172409"/>
            <a:ext cx="1033462" cy="519293"/>
          </a:xfrm>
          <a:custGeom>
            <a:avLst/>
            <a:gdLst>
              <a:gd name="connsiteX0" fmla="*/ 0 w 1033462"/>
              <a:gd name="connsiteY0" fmla="*/ 371656 h 519293"/>
              <a:gd name="connsiteX1" fmla="*/ 19050 w 1033462"/>
              <a:gd name="connsiteY1" fmla="*/ 404993 h 519293"/>
              <a:gd name="connsiteX2" fmla="*/ 47625 w 1033462"/>
              <a:gd name="connsiteY2" fmla="*/ 443093 h 519293"/>
              <a:gd name="connsiteX3" fmla="*/ 61912 w 1033462"/>
              <a:gd name="connsiteY3" fmla="*/ 452618 h 519293"/>
              <a:gd name="connsiteX4" fmla="*/ 80962 w 1033462"/>
              <a:gd name="connsiteY4" fmla="*/ 466906 h 519293"/>
              <a:gd name="connsiteX5" fmla="*/ 100012 w 1033462"/>
              <a:gd name="connsiteY5" fmla="*/ 476431 h 519293"/>
              <a:gd name="connsiteX6" fmla="*/ 133350 w 1033462"/>
              <a:gd name="connsiteY6" fmla="*/ 490718 h 519293"/>
              <a:gd name="connsiteX7" fmla="*/ 152400 w 1033462"/>
              <a:gd name="connsiteY7" fmla="*/ 500243 h 519293"/>
              <a:gd name="connsiteX8" fmla="*/ 190500 w 1033462"/>
              <a:gd name="connsiteY8" fmla="*/ 509768 h 519293"/>
              <a:gd name="connsiteX9" fmla="*/ 233362 w 1033462"/>
              <a:gd name="connsiteY9" fmla="*/ 519293 h 519293"/>
              <a:gd name="connsiteX10" fmla="*/ 304800 w 1033462"/>
              <a:gd name="connsiteY10" fmla="*/ 514531 h 519293"/>
              <a:gd name="connsiteX11" fmla="*/ 333375 w 1033462"/>
              <a:gd name="connsiteY11" fmla="*/ 490718 h 519293"/>
              <a:gd name="connsiteX12" fmla="*/ 347662 w 1033462"/>
              <a:gd name="connsiteY12" fmla="*/ 485956 h 519293"/>
              <a:gd name="connsiteX13" fmla="*/ 381000 w 1033462"/>
              <a:gd name="connsiteY13" fmla="*/ 452618 h 519293"/>
              <a:gd name="connsiteX14" fmla="*/ 395287 w 1033462"/>
              <a:gd name="connsiteY14" fmla="*/ 443093 h 519293"/>
              <a:gd name="connsiteX15" fmla="*/ 433387 w 1033462"/>
              <a:gd name="connsiteY15" fmla="*/ 424043 h 519293"/>
              <a:gd name="connsiteX16" fmla="*/ 452437 w 1033462"/>
              <a:gd name="connsiteY16" fmla="*/ 414518 h 519293"/>
              <a:gd name="connsiteX17" fmla="*/ 471487 w 1033462"/>
              <a:gd name="connsiteY17" fmla="*/ 404993 h 519293"/>
              <a:gd name="connsiteX18" fmla="*/ 490537 w 1033462"/>
              <a:gd name="connsiteY18" fmla="*/ 390706 h 519293"/>
              <a:gd name="connsiteX19" fmla="*/ 523875 w 1033462"/>
              <a:gd name="connsiteY19" fmla="*/ 371656 h 519293"/>
              <a:gd name="connsiteX20" fmla="*/ 538162 w 1033462"/>
              <a:gd name="connsiteY20" fmla="*/ 357368 h 519293"/>
              <a:gd name="connsiteX21" fmla="*/ 552450 w 1033462"/>
              <a:gd name="connsiteY21" fmla="*/ 347843 h 519293"/>
              <a:gd name="connsiteX22" fmla="*/ 581025 w 1033462"/>
              <a:gd name="connsiteY22" fmla="*/ 319268 h 519293"/>
              <a:gd name="connsiteX23" fmla="*/ 600075 w 1033462"/>
              <a:gd name="connsiteY23" fmla="*/ 300218 h 519293"/>
              <a:gd name="connsiteX24" fmla="*/ 619125 w 1033462"/>
              <a:gd name="connsiteY24" fmla="*/ 266881 h 519293"/>
              <a:gd name="connsiteX25" fmla="*/ 628650 w 1033462"/>
              <a:gd name="connsiteY25" fmla="*/ 247831 h 519293"/>
              <a:gd name="connsiteX26" fmla="*/ 647700 w 1033462"/>
              <a:gd name="connsiteY26" fmla="*/ 224018 h 519293"/>
              <a:gd name="connsiteX27" fmla="*/ 657225 w 1033462"/>
              <a:gd name="connsiteY27" fmla="*/ 204968 h 519293"/>
              <a:gd name="connsiteX28" fmla="*/ 671512 w 1033462"/>
              <a:gd name="connsiteY28" fmla="*/ 190681 h 519293"/>
              <a:gd name="connsiteX29" fmla="*/ 690562 w 1033462"/>
              <a:gd name="connsiteY29" fmla="*/ 162106 h 519293"/>
              <a:gd name="connsiteX30" fmla="*/ 700087 w 1033462"/>
              <a:gd name="connsiteY30" fmla="*/ 147818 h 519293"/>
              <a:gd name="connsiteX31" fmla="*/ 728662 w 1033462"/>
              <a:gd name="connsiteY31" fmla="*/ 114481 h 519293"/>
              <a:gd name="connsiteX32" fmla="*/ 762000 w 1033462"/>
              <a:gd name="connsiteY32" fmla="*/ 81143 h 519293"/>
              <a:gd name="connsiteX33" fmla="*/ 804862 w 1033462"/>
              <a:gd name="connsiteY33" fmla="*/ 33518 h 519293"/>
              <a:gd name="connsiteX34" fmla="*/ 819150 w 1033462"/>
              <a:gd name="connsiteY34" fmla="*/ 23993 h 519293"/>
              <a:gd name="connsiteX35" fmla="*/ 852487 w 1033462"/>
              <a:gd name="connsiteY35" fmla="*/ 19231 h 519293"/>
              <a:gd name="connsiteX36" fmla="*/ 1019175 w 1033462"/>
              <a:gd name="connsiteY36" fmla="*/ 4943 h 519293"/>
              <a:gd name="connsiteX37" fmla="*/ 1033462 w 1033462"/>
              <a:gd name="connsiteY37" fmla="*/ 181 h 51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33462" h="519293">
                <a:moveTo>
                  <a:pt x="0" y="371656"/>
                </a:moveTo>
                <a:cubicBezTo>
                  <a:pt x="8746" y="389148"/>
                  <a:pt x="8279" y="390182"/>
                  <a:pt x="19050" y="404993"/>
                </a:cubicBezTo>
                <a:cubicBezTo>
                  <a:pt x="28387" y="417832"/>
                  <a:pt x="34416" y="434287"/>
                  <a:pt x="47625" y="443093"/>
                </a:cubicBezTo>
                <a:cubicBezTo>
                  <a:pt x="52387" y="446268"/>
                  <a:pt x="57255" y="449291"/>
                  <a:pt x="61912" y="452618"/>
                </a:cubicBezTo>
                <a:cubicBezTo>
                  <a:pt x="68371" y="457232"/>
                  <a:pt x="74231" y="462699"/>
                  <a:pt x="80962" y="466906"/>
                </a:cubicBezTo>
                <a:cubicBezTo>
                  <a:pt x="86982" y="470669"/>
                  <a:pt x="93848" y="472909"/>
                  <a:pt x="100012" y="476431"/>
                </a:cubicBezTo>
                <a:cubicBezTo>
                  <a:pt x="125592" y="491048"/>
                  <a:pt x="102062" y="482897"/>
                  <a:pt x="133350" y="490718"/>
                </a:cubicBezTo>
                <a:cubicBezTo>
                  <a:pt x="139700" y="493893"/>
                  <a:pt x="145665" y="497998"/>
                  <a:pt x="152400" y="500243"/>
                </a:cubicBezTo>
                <a:cubicBezTo>
                  <a:pt x="164819" y="504383"/>
                  <a:pt x="178081" y="505628"/>
                  <a:pt x="190500" y="509768"/>
                </a:cubicBezTo>
                <a:cubicBezTo>
                  <a:pt x="213948" y="517585"/>
                  <a:pt x="199835" y="513706"/>
                  <a:pt x="233362" y="519293"/>
                </a:cubicBezTo>
                <a:cubicBezTo>
                  <a:pt x="257175" y="517706"/>
                  <a:pt x="281259" y="518454"/>
                  <a:pt x="304800" y="514531"/>
                </a:cubicBezTo>
                <a:cubicBezTo>
                  <a:pt x="315186" y="512800"/>
                  <a:pt x="326225" y="495485"/>
                  <a:pt x="333375" y="490718"/>
                </a:cubicBezTo>
                <a:cubicBezTo>
                  <a:pt x="337552" y="487933"/>
                  <a:pt x="342900" y="487543"/>
                  <a:pt x="347662" y="485956"/>
                </a:cubicBezTo>
                <a:cubicBezTo>
                  <a:pt x="358775" y="474843"/>
                  <a:pt x="367924" y="461336"/>
                  <a:pt x="381000" y="452618"/>
                </a:cubicBezTo>
                <a:cubicBezTo>
                  <a:pt x="385762" y="449443"/>
                  <a:pt x="390262" y="445834"/>
                  <a:pt x="395287" y="443093"/>
                </a:cubicBezTo>
                <a:cubicBezTo>
                  <a:pt x="407752" y="436294"/>
                  <a:pt x="420687" y="430393"/>
                  <a:pt x="433387" y="424043"/>
                </a:cubicBezTo>
                <a:lnTo>
                  <a:pt x="452437" y="414518"/>
                </a:lnTo>
                <a:cubicBezTo>
                  <a:pt x="458787" y="411343"/>
                  <a:pt x="465807" y="409253"/>
                  <a:pt x="471487" y="404993"/>
                </a:cubicBezTo>
                <a:cubicBezTo>
                  <a:pt x="477837" y="400231"/>
                  <a:pt x="483806" y="394913"/>
                  <a:pt x="490537" y="390706"/>
                </a:cubicBezTo>
                <a:cubicBezTo>
                  <a:pt x="509164" y="379064"/>
                  <a:pt x="508148" y="384762"/>
                  <a:pt x="523875" y="371656"/>
                </a:cubicBezTo>
                <a:cubicBezTo>
                  <a:pt x="529049" y="367344"/>
                  <a:pt x="532988" y="361680"/>
                  <a:pt x="538162" y="357368"/>
                </a:cubicBezTo>
                <a:cubicBezTo>
                  <a:pt x="542559" y="353704"/>
                  <a:pt x="548172" y="351646"/>
                  <a:pt x="552450" y="347843"/>
                </a:cubicBezTo>
                <a:cubicBezTo>
                  <a:pt x="562518" y="338894"/>
                  <a:pt x="571500" y="328793"/>
                  <a:pt x="581025" y="319268"/>
                </a:cubicBezTo>
                <a:cubicBezTo>
                  <a:pt x="587375" y="312918"/>
                  <a:pt x="596059" y="308250"/>
                  <a:pt x="600075" y="300218"/>
                </a:cubicBezTo>
                <a:cubicBezTo>
                  <a:pt x="628859" y="242650"/>
                  <a:pt x="592199" y="314001"/>
                  <a:pt x="619125" y="266881"/>
                </a:cubicBezTo>
                <a:cubicBezTo>
                  <a:pt x="622647" y="260717"/>
                  <a:pt x="624712" y="253738"/>
                  <a:pt x="628650" y="247831"/>
                </a:cubicBezTo>
                <a:cubicBezTo>
                  <a:pt x="634289" y="239373"/>
                  <a:pt x="642061" y="232476"/>
                  <a:pt x="647700" y="224018"/>
                </a:cubicBezTo>
                <a:cubicBezTo>
                  <a:pt x="651638" y="218111"/>
                  <a:pt x="653099" y="210745"/>
                  <a:pt x="657225" y="204968"/>
                </a:cubicBezTo>
                <a:cubicBezTo>
                  <a:pt x="661140" y="199488"/>
                  <a:pt x="667377" y="195997"/>
                  <a:pt x="671512" y="190681"/>
                </a:cubicBezTo>
                <a:cubicBezTo>
                  <a:pt x="678540" y="181645"/>
                  <a:pt x="684212" y="171631"/>
                  <a:pt x="690562" y="162106"/>
                </a:cubicBezTo>
                <a:cubicBezTo>
                  <a:pt x="693737" y="157343"/>
                  <a:pt x="696039" y="151865"/>
                  <a:pt x="700087" y="147818"/>
                </a:cubicBezTo>
                <a:cubicBezTo>
                  <a:pt x="756252" y="91657"/>
                  <a:pt x="667596" y="181654"/>
                  <a:pt x="728662" y="114481"/>
                </a:cubicBezTo>
                <a:cubicBezTo>
                  <a:pt x="739233" y="102852"/>
                  <a:pt x="752571" y="93716"/>
                  <a:pt x="762000" y="81143"/>
                </a:cubicBezTo>
                <a:cubicBezTo>
                  <a:pt x="774297" y="64747"/>
                  <a:pt x="787768" y="44914"/>
                  <a:pt x="804862" y="33518"/>
                </a:cubicBezTo>
                <a:cubicBezTo>
                  <a:pt x="809625" y="30343"/>
                  <a:pt x="813667" y="25638"/>
                  <a:pt x="819150" y="23993"/>
                </a:cubicBezTo>
                <a:cubicBezTo>
                  <a:pt x="829902" y="20768"/>
                  <a:pt x="841454" y="21300"/>
                  <a:pt x="852487" y="19231"/>
                </a:cubicBezTo>
                <a:cubicBezTo>
                  <a:pt x="955056" y="0"/>
                  <a:pt x="826021" y="12373"/>
                  <a:pt x="1019175" y="4943"/>
                </a:cubicBezTo>
                <a:lnTo>
                  <a:pt x="1033462" y="181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388" y="629647"/>
            <a:ext cx="1500198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자유형 40"/>
          <p:cNvSpPr/>
          <p:nvPr/>
        </p:nvSpPr>
        <p:spPr>
          <a:xfrm>
            <a:off x="1395821" y="874298"/>
            <a:ext cx="5333592" cy="831692"/>
          </a:xfrm>
          <a:custGeom>
            <a:avLst/>
            <a:gdLst>
              <a:gd name="connsiteX0" fmla="*/ 99604 w 5333592"/>
              <a:gd name="connsiteY0" fmla="*/ 284004 h 831692"/>
              <a:gd name="connsiteX1" fmla="*/ 51979 w 5333592"/>
              <a:gd name="connsiteY1" fmla="*/ 279242 h 831692"/>
              <a:gd name="connsiteX2" fmla="*/ 42454 w 5333592"/>
              <a:gd name="connsiteY2" fmla="*/ 260192 h 831692"/>
              <a:gd name="connsiteX3" fmla="*/ 18642 w 5333592"/>
              <a:gd name="connsiteY3" fmla="*/ 207804 h 831692"/>
              <a:gd name="connsiteX4" fmla="*/ 32929 w 5333592"/>
              <a:gd name="connsiteY4" fmla="*/ 64929 h 831692"/>
              <a:gd name="connsiteX5" fmla="*/ 47217 w 5333592"/>
              <a:gd name="connsiteY5" fmla="*/ 50642 h 831692"/>
              <a:gd name="connsiteX6" fmla="*/ 80554 w 5333592"/>
              <a:gd name="connsiteY6" fmla="*/ 36354 h 831692"/>
              <a:gd name="connsiteX7" fmla="*/ 118654 w 5333592"/>
              <a:gd name="connsiteY7" fmla="*/ 31592 h 831692"/>
              <a:gd name="connsiteX8" fmla="*/ 232954 w 5333592"/>
              <a:gd name="connsiteY8" fmla="*/ 69692 h 831692"/>
              <a:gd name="connsiteX9" fmla="*/ 242479 w 5333592"/>
              <a:gd name="connsiteY9" fmla="*/ 107792 h 831692"/>
              <a:gd name="connsiteX10" fmla="*/ 237717 w 5333592"/>
              <a:gd name="connsiteY10" fmla="*/ 222092 h 831692"/>
              <a:gd name="connsiteX11" fmla="*/ 228192 w 5333592"/>
              <a:gd name="connsiteY11" fmla="*/ 236379 h 831692"/>
              <a:gd name="connsiteX12" fmla="*/ 223429 w 5333592"/>
              <a:gd name="connsiteY12" fmla="*/ 222092 h 831692"/>
              <a:gd name="connsiteX13" fmla="*/ 232954 w 5333592"/>
              <a:gd name="connsiteY13" fmla="*/ 174467 h 831692"/>
              <a:gd name="connsiteX14" fmla="*/ 247242 w 5333592"/>
              <a:gd name="connsiteY14" fmla="*/ 164942 h 831692"/>
              <a:gd name="connsiteX15" fmla="*/ 280579 w 5333592"/>
              <a:gd name="connsiteY15" fmla="*/ 145892 h 831692"/>
              <a:gd name="connsiteX16" fmla="*/ 304392 w 5333592"/>
              <a:gd name="connsiteY16" fmla="*/ 141129 h 831692"/>
              <a:gd name="connsiteX17" fmla="*/ 318679 w 5333592"/>
              <a:gd name="connsiteY17" fmla="*/ 136367 h 831692"/>
              <a:gd name="connsiteX18" fmla="*/ 461554 w 5333592"/>
              <a:gd name="connsiteY18" fmla="*/ 141129 h 831692"/>
              <a:gd name="connsiteX19" fmla="*/ 475842 w 5333592"/>
              <a:gd name="connsiteY19" fmla="*/ 145892 h 831692"/>
              <a:gd name="connsiteX20" fmla="*/ 513942 w 5333592"/>
              <a:gd name="connsiteY20" fmla="*/ 183992 h 831692"/>
              <a:gd name="connsiteX21" fmla="*/ 528229 w 5333592"/>
              <a:gd name="connsiteY21" fmla="*/ 198279 h 831692"/>
              <a:gd name="connsiteX22" fmla="*/ 547279 w 5333592"/>
              <a:gd name="connsiteY22" fmla="*/ 226854 h 831692"/>
              <a:gd name="connsiteX23" fmla="*/ 556804 w 5333592"/>
              <a:gd name="connsiteY23" fmla="*/ 264954 h 831692"/>
              <a:gd name="connsiteX24" fmla="*/ 547279 w 5333592"/>
              <a:gd name="connsiteY24" fmla="*/ 384017 h 831692"/>
              <a:gd name="connsiteX25" fmla="*/ 542517 w 5333592"/>
              <a:gd name="connsiteY25" fmla="*/ 403067 h 831692"/>
              <a:gd name="connsiteX26" fmla="*/ 537754 w 5333592"/>
              <a:gd name="connsiteY26" fmla="*/ 426879 h 831692"/>
              <a:gd name="connsiteX27" fmla="*/ 523467 w 5333592"/>
              <a:gd name="connsiteY27" fmla="*/ 450692 h 831692"/>
              <a:gd name="connsiteX28" fmla="*/ 528229 w 5333592"/>
              <a:gd name="connsiteY28" fmla="*/ 593567 h 831692"/>
              <a:gd name="connsiteX29" fmla="*/ 542517 w 5333592"/>
              <a:gd name="connsiteY29" fmla="*/ 607854 h 831692"/>
              <a:gd name="connsiteX30" fmla="*/ 742542 w 5333592"/>
              <a:gd name="connsiteY30" fmla="*/ 603092 h 831692"/>
              <a:gd name="connsiteX31" fmla="*/ 804454 w 5333592"/>
              <a:gd name="connsiteY31" fmla="*/ 593567 h 831692"/>
              <a:gd name="connsiteX32" fmla="*/ 833029 w 5333592"/>
              <a:gd name="connsiteY32" fmla="*/ 588804 h 831692"/>
              <a:gd name="connsiteX33" fmla="*/ 847317 w 5333592"/>
              <a:gd name="connsiteY33" fmla="*/ 584042 h 831692"/>
              <a:gd name="connsiteX34" fmla="*/ 871129 w 5333592"/>
              <a:gd name="connsiteY34" fmla="*/ 579279 h 831692"/>
              <a:gd name="connsiteX35" fmla="*/ 918754 w 5333592"/>
              <a:gd name="connsiteY35" fmla="*/ 564992 h 831692"/>
              <a:gd name="connsiteX36" fmla="*/ 952092 w 5333592"/>
              <a:gd name="connsiteY36" fmla="*/ 550704 h 831692"/>
              <a:gd name="connsiteX37" fmla="*/ 1014004 w 5333592"/>
              <a:gd name="connsiteY37" fmla="*/ 531654 h 831692"/>
              <a:gd name="connsiteX38" fmla="*/ 1037817 w 5333592"/>
              <a:gd name="connsiteY38" fmla="*/ 526892 h 831692"/>
              <a:gd name="connsiteX39" fmla="*/ 1061629 w 5333592"/>
              <a:gd name="connsiteY39" fmla="*/ 517367 h 831692"/>
              <a:gd name="connsiteX40" fmla="*/ 1094967 w 5333592"/>
              <a:gd name="connsiteY40" fmla="*/ 498317 h 831692"/>
              <a:gd name="connsiteX41" fmla="*/ 1133067 w 5333592"/>
              <a:gd name="connsiteY41" fmla="*/ 488792 h 831692"/>
              <a:gd name="connsiteX42" fmla="*/ 1147354 w 5333592"/>
              <a:gd name="connsiteY42" fmla="*/ 479267 h 831692"/>
              <a:gd name="connsiteX43" fmla="*/ 1180692 w 5333592"/>
              <a:gd name="connsiteY43" fmla="*/ 474504 h 831692"/>
              <a:gd name="connsiteX44" fmla="*/ 1199742 w 5333592"/>
              <a:gd name="connsiteY44" fmla="*/ 469742 h 831692"/>
              <a:gd name="connsiteX45" fmla="*/ 1233079 w 5333592"/>
              <a:gd name="connsiteY45" fmla="*/ 460217 h 831692"/>
              <a:gd name="connsiteX46" fmla="*/ 1628367 w 5333592"/>
              <a:gd name="connsiteY46" fmla="*/ 455454 h 831692"/>
              <a:gd name="connsiteX47" fmla="*/ 2795179 w 5333592"/>
              <a:gd name="connsiteY47" fmla="*/ 460217 h 831692"/>
              <a:gd name="connsiteX48" fmla="*/ 2814229 w 5333592"/>
              <a:gd name="connsiteY48" fmla="*/ 464979 h 831692"/>
              <a:gd name="connsiteX49" fmla="*/ 2857092 w 5333592"/>
              <a:gd name="connsiteY49" fmla="*/ 469742 h 831692"/>
              <a:gd name="connsiteX50" fmla="*/ 2890429 w 5333592"/>
              <a:gd name="connsiteY50" fmla="*/ 474504 h 831692"/>
              <a:gd name="connsiteX51" fmla="*/ 2938054 w 5333592"/>
              <a:gd name="connsiteY51" fmla="*/ 479267 h 831692"/>
              <a:gd name="connsiteX52" fmla="*/ 3023779 w 5333592"/>
              <a:gd name="connsiteY52" fmla="*/ 488792 h 831692"/>
              <a:gd name="connsiteX53" fmla="*/ 3047592 w 5333592"/>
              <a:gd name="connsiteY53" fmla="*/ 493554 h 831692"/>
              <a:gd name="connsiteX54" fmla="*/ 3280954 w 5333592"/>
              <a:gd name="connsiteY54" fmla="*/ 488792 h 831692"/>
              <a:gd name="connsiteX55" fmla="*/ 3300004 w 5333592"/>
              <a:gd name="connsiteY55" fmla="*/ 460217 h 831692"/>
              <a:gd name="connsiteX56" fmla="*/ 3319054 w 5333592"/>
              <a:gd name="connsiteY56" fmla="*/ 436404 h 831692"/>
              <a:gd name="connsiteX57" fmla="*/ 3342867 w 5333592"/>
              <a:gd name="connsiteY57" fmla="*/ 393542 h 831692"/>
              <a:gd name="connsiteX58" fmla="*/ 3347629 w 5333592"/>
              <a:gd name="connsiteY58" fmla="*/ 236379 h 831692"/>
              <a:gd name="connsiteX59" fmla="*/ 3333342 w 5333592"/>
              <a:gd name="connsiteY59" fmla="*/ 212567 h 831692"/>
              <a:gd name="connsiteX60" fmla="*/ 3300004 w 5333592"/>
              <a:gd name="connsiteY60" fmla="*/ 183992 h 831692"/>
              <a:gd name="connsiteX61" fmla="*/ 3285717 w 5333592"/>
              <a:gd name="connsiteY61" fmla="*/ 179229 h 831692"/>
              <a:gd name="connsiteX62" fmla="*/ 3261904 w 5333592"/>
              <a:gd name="connsiteY62" fmla="*/ 169704 h 831692"/>
              <a:gd name="connsiteX63" fmla="*/ 3219042 w 5333592"/>
              <a:gd name="connsiteY63" fmla="*/ 174467 h 831692"/>
              <a:gd name="connsiteX64" fmla="*/ 3219042 w 5333592"/>
              <a:gd name="connsiteY64" fmla="*/ 241142 h 831692"/>
              <a:gd name="connsiteX65" fmla="*/ 3252379 w 5333592"/>
              <a:gd name="connsiteY65" fmla="*/ 260192 h 831692"/>
              <a:gd name="connsiteX66" fmla="*/ 3280954 w 5333592"/>
              <a:gd name="connsiteY66" fmla="*/ 279242 h 831692"/>
              <a:gd name="connsiteX67" fmla="*/ 3300004 w 5333592"/>
              <a:gd name="connsiteY67" fmla="*/ 288767 h 831692"/>
              <a:gd name="connsiteX68" fmla="*/ 3342867 w 5333592"/>
              <a:gd name="connsiteY68" fmla="*/ 322104 h 831692"/>
              <a:gd name="connsiteX69" fmla="*/ 3347629 w 5333592"/>
              <a:gd name="connsiteY69" fmla="*/ 336392 h 831692"/>
              <a:gd name="connsiteX70" fmla="*/ 3361917 w 5333592"/>
              <a:gd name="connsiteY70" fmla="*/ 369729 h 831692"/>
              <a:gd name="connsiteX71" fmla="*/ 3338104 w 5333592"/>
              <a:gd name="connsiteY71" fmla="*/ 498317 h 831692"/>
              <a:gd name="connsiteX72" fmla="*/ 3319054 w 5333592"/>
              <a:gd name="connsiteY72" fmla="*/ 517367 h 831692"/>
              <a:gd name="connsiteX73" fmla="*/ 3290479 w 5333592"/>
              <a:gd name="connsiteY73" fmla="*/ 522129 h 831692"/>
              <a:gd name="connsiteX74" fmla="*/ 3204754 w 5333592"/>
              <a:gd name="connsiteY74" fmla="*/ 512604 h 831692"/>
              <a:gd name="connsiteX75" fmla="*/ 3157129 w 5333592"/>
              <a:gd name="connsiteY75" fmla="*/ 474504 h 831692"/>
              <a:gd name="connsiteX76" fmla="*/ 3138079 w 5333592"/>
              <a:gd name="connsiteY76" fmla="*/ 436404 h 831692"/>
              <a:gd name="connsiteX77" fmla="*/ 3109504 w 5333592"/>
              <a:gd name="connsiteY77" fmla="*/ 369729 h 831692"/>
              <a:gd name="connsiteX78" fmla="*/ 3090454 w 5333592"/>
              <a:gd name="connsiteY78" fmla="*/ 269717 h 831692"/>
              <a:gd name="connsiteX79" fmla="*/ 3099979 w 5333592"/>
              <a:gd name="connsiteY79" fmla="*/ 188754 h 831692"/>
              <a:gd name="connsiteX80" fmla="*/ 3142842 w 5333592"/>
              <a:gd name="connsiteY80" fmla="*/ 155417 h 831692"/>
              <a:gd name="connsiteX81" fmla="*/ 3242854 w 5333592"/>
              <a:gd name="connsiteY81" fmla="*/ 188754 h 831692"/>
              <a:gd name="connsiteX82" fmla="*/ 3285717 w 5333592"/>
              <a:gd name="connsiteY82" fmla="*/ 217329 h 831692"/>
              <a:gd name="connsiteX83" fmla="*/ 3447642 w 5333592"/>
              <a:gd name="connsiteY83" fmla="*/ 298292 h 831692"/>
              <a:gd name="connsiteX84" fmla="*/ 3495267 w 5333592"/>
              <a:gd name="connsiteY84" fmla="*/ 317342 h 831692"/>
              <a:gd name="connsiteX85" fmla="*/ 3580992 w 5333592"/>
              <a:gd name="connsiteY85" fmla="*/ 341154 h 831692"/>
              <a:gd name="connsiteX86" fmla="*/ 3628617 w 5333592"/>
              <a:gd name="connsiteY86" fmla="*/ 336392 h 831692"/>
              <a:gd name="connsiteX87" fmla="*/ 3642904 w 5333592"/>
              <a:gd name="connsiteY87" fmla="*/ 322104 h 831692"/>
              <a:gd name="connsiteX88" fmla="*/ 3652429 w 5333592"/>
              <a:gd name="connsiteY88" fmla="*/ 284004 h 831692"/>
              <a:gd name="connsiteX89" fmla="*/ 3661954 w 5333592"/>
              <a:gd name="connsiteY89" fmla="*/ 264954 h 831692"/>
              <a:gd name="connsiteX90" fmla="*/ 3666717 w 5333592"/>
              <a:gd name="connsiteY90" fmla="*/ 236379 h 831692"/>
              <a:gd name="connsiteX91" fmla="*/ 3685767 w 5333592"/>
              <a:gd name="connsiteY91" fmla="*/ 169704 h 831692"/>
              <a:gd name="connsiteX92" fmla="*/ 3657192 w 5333592"/>
              <a:gd name="connsiteY92" fmla="*/ 36354 h 831692"/>
              <a:gd name="connsiteX93" fmla="*/ 3633379 w 5333592"/>
              <a:gd name="connsiteY93" fmla="*/ 22067 h 831692"/>
              <a:gd name="connsiteX94" fmla="*/ 3542892 w 5333592"/>
              <a:gd name="connsiteY94" fmla="*/ 31592 h 831692"/>
              <a:gd name="connsiteX95" fmla="*/ 3514317 w 5333592"/>
              <a:gd name="connsiteY95" fmla="*/ 74454 h 831692"/>
              <a:gd name="connsiteX96" fmla="*/ 3504792 w 5333592"/>
              <a:gd name="connsiteY96" fmla="*/ 98267 h 831692"/>
              <a:gd name="connsiteX97" fmla="*/ 3514317 w 5333592"/>
              <a:gd name="connsiteY97" fmla="*/ 212567 h 831692"/>
              <a:gd name="connsiteX98" fmla="*/ 3576229 w 5333592"/>
              <a:gd name="connsiteY98" fmla="*/ 288767 h 831692"/>
              <a:gd name="connsiteX99" fmla="*/ 3633379 w 5333592"/>
              <a:gd name="connsiteY99" fmla="*/ 369729 h 831692"/>
              <a:gd name="connsiteX100" fmla="*/ 3657192 w 5333592"/>
              <a:gd name="connsiteY100" fmla="*/ 398304 h 831692"/>
              <a:gd name="connsiteX101" fmla="*/ 3690529 w 5333592"/>
              <a:gd name="connsiteY101" fmla="*/ 455454 h 831692"/>
              <a:gd name="connsiteX102" fmla="*/ 3695292 w 5333592"/>
              <a:gd name="connsiteY102" fmla="*/ 469742 h 831692"/>
              <a:gd name="connsiteX103" fmla="*/ 3685767 w 5333592"/>
              <a:gd name="connsiteY103" fmla="*/ 522129 h 831692"/>
              <a:gd name="connsiteX104" fmla="*/ 3666717 w 5333592"/>
              <a:gd name="connsiteY104" fmla="*/ 550704 h 831692"/>
              <a:gd name="connsiteX105" fmla="*/ 3652429 w 5333592"/>
              <a:gd name="connsiteY105" fmla="*/ 574517 h 831692"/>
              <a:gd name="connsiteX106" fmla="*/ 3638142 w 5333592"/>
              <a:gd name="connsiteY106" fmla="*/ 584042 h 831692"/>
              <a:gd name="connsiteX107" fmla="*/ 3623854 w 5333592"/>
              <a:gd name="connsiteY107" fmla="*/ 598329 h 831692"/>
              <a:gd name="connsiteX108" fmla="*/ 3580992 w 5333592"/>
              <a:gd name="connsiteY108" fmla="*/ 612617 h 831692"/>
              <a:gd name="connsiteX109" fmla="*/ 3423829 w 5333592"/>
              <a:gd name="connsiteY109" fmla="*/ 607854 h 831692"/>
              <a:gd name="connsiteX110" fmla="*/ 3361917 w 5333592"/>
              <a:gd name="connsiteY110" fmla="*/ 560229 h 831692"/>
              <a:gd name="connsiteX111" fmla="*/ 3357154 w 5333592"/>
              <a:gd name="connsiteY111" fmla="*/ 545942 h 831692"/>
              <a:gd name="connsiteX112" fmla="*/ 3352392 w 5333592"/>
              <a:gd name="connsiteY112" fmla="*/ 517367 h 831692"/>
              <a:gd name="connsiteX113" fmla="*/ 3347629 w 5333592"/>
              <a:gd name="connsiteY113" fmla="*/ 493554 h 831692"/>
              <a:gd name="connsiteX114" fmla="*/ 3361917 w 5333592"/>
              <a:gd name="connsiteY114" fmla="*/ 417354 h 831692"/>
              <a:gd name="connsiteX115" fmla="*/ 3376204 w 5333592"/>
              <a:gd name="connsiteY115" fmla="*/ 403067 h 831692"/>
              <a:gd name="connsiteX116" fmla="*/ 3390492 w 5333592"/>
              <a:gd name="connsiteY116" fmla="*/ 398304 h 831692"/>
              <a:gd name="connsiteX117" fmla="*/ 3433354 w 5333592"/>
              <a:gd name="connsiteY117" fmla="*/ 388779 h 831692"/>
              <a:gd name="connsiteX118" fmla="*/ 3471454 w 5333592"/>
              <a:gd name="connsiteY118" fmla="*/ 412592 h 831692"/>
              <a:gd name="connsiteX119" fmla="*/ 3500029 w 5333592"/>
              <a:gd name="connsiteY119" fmla="*/ 479267 h 831692"/>
              <a:gd name="connsiteX120" fmla="*/ 3509554 w 5333592"/>
              <a:gd name="connsiteY120" fmla="*/ 526892 h 831692"/>
              <a:gd name="connsiteX121" fmla="*/ 3528604 w 5333592"/>
              <a:gd name="connsiteY121" fmla="*/ 564992 h 831692"/>
              <a:gd name="connsiteX122" fmla="*/ 3533367 w 5333592"/>
              <a:gd name="connsiteY122" fmla="*/ 603092 h 831692"/>
              <a:gd name="connsiteX123" fmla="*/ 3557179 w 5333592"/>
              <a:gd name="connsiteY123" fmla="*/ 674529 h 831692"/>
              <a:gd name="connsiteX124" fmla="*/ 3561942 w 5333592"/>
              <a:gd name="connsiteY124" fmla="*/ 726917 h 831692"/>
              <a:gd name="connsiteX125" fmla="*/ 3571467 w 5333592"/>
              <a:gd name="connsiteY125" fmla="*/ 741204 h 831692"/>
              <a:gd name="connsiteX126" fmla="*/ 3580992 w 5333592"/>
              <a:gd name="connsiteY126" fmla="*/ 769779 h 831692"/>
              <a:gd name="connsiteX127" fmla="*/ 3614329 w 5333592"/>
              <a:gd name="connsiteY127" fmla="*/ 807879 h 831692"/>
              <a:gd name="connsiteX128" fmla="*/ 3642904 w 5333592"/>
              <a:gd name="connsiteY128" fmla="*/ 817404 h 831692"/>
              <a:gd name="connsiteX129" fmla="*/ 3676242 w 5333592"/>
              <a:gd name="connsiteY129" fmla="*/ 831692 h 831692"/>
              <a:gd name="connsiteX130" fmla="*/ 3809592 w 5333592"/>
              <a:gd name="connsiteY130" fmla="*/ 826929 h 831692"/>
              <a:gd name="connsiteX131" fmla="*/ 3828642 w 5333592"/>
              <a:gd name="connsiteY131" fmla="*/ 822167 h 831692"/>
              <a:gd name="connsiteX132" fmla="*/ 3861979 w 5333592"/>
              <a:gd name="connsiteY132" fmla="*/ 803117 h 831692"/>
              <a:gd name="connsiteX133" fmla="*/ 3881029 w 5333592"/>
              <a:gd name="connsiteY133" fmla="*/ 784067 h 831692"/>
              <a:gd name="connsiteX134" fmla="*/ 3895317 w 5333592"/>
              <a:gd name="connsiteY134" fmla="*/ 774542 h 831692"/>
              <a:gd name="connsiteX135" fmla="*/ 3938179 w 5333592"/>
              <a:gd name="connsiteY135" fmla="*/ 741204 h 831692"/>
              <a:gd name="connsiteX136" fmla="*/ 3966754 w 5333592"/>
              <a:gd name="connsiteY136" fmla="*/ 745967 h 831692"/>
              <a:gd name="connsiteX137" fmla="*/ 4000092 w 5333592"/>
              <a:gd name="connsiteY137" fmla="*/ 784067 h 831692"/>
              <a:gd name="connsiteX138" fmla="*/ 4047717 w 5333592"/>
              <a:gd name="connsiteY138" fmla="*/ 812642 h 831692"/>
              <a:gd name="connsiteX139" fmla="*/ 4085817 w 5333592"/>
              <a:gd name="connsiteY139" fmla="*/ 817404 h 831692"/>
              <a:gd name="connsiteX140" fmla="*/ 4233454 w 5333592"/>
              <a:gd name="connsiteY140" fmla="*/ 812642 h 831692"/>
              <a:gd name="connsiteX141" fmla="*/ 4281079 w 5333592"/>
              <a:gd name="connsiteY141" fmla="*/ 784067 h 831692"/>
              <a:gd name="connsiteX142" fmla="*/ 4295367 w 5333592"/>
              <a:gd name="connsiteY142" fmla="*/ 774542 h 831692"/>
              <a:gd name="connsiteX143" fmla="*/ 4338229 w 5333592"/>
              <a:gd name="connsiteY143" fmla="*/ 731679 h 831692"/>
              <a:gd name="connsiteX144" fmla="*/ 4352517 w 5333592"/>
              <a:gd name="connsiteY144" fmla="*/ 722154 h 831692"/>
              <a:gd name="connsiteX145" fmla="*/ 4371567 w 5333592"/>
              <a:gd name="connsiteY145" fmla="*/ 703104 h 831692"/>
              <a:gd name="connsiteX146" fmla="*/ 4390617 w 5333592"/>
              <a:gd name="connsiteY146" fmla="*/ 693579 h 831692"/>
              <a:gd name="connsiteX147" fmla="*/ 4404904 w 5333592"/>
              <a:gd name="connsiteY147" fmla="*/ 679292 h 831692"/>
              <a:gd name="connsiteX148" fmla="*/ 4462054 w 5333592"/>
              <a:gd name="connsiteY148" fmla="*/ 650717 h 831692"/>
              <a:gd name="connsiteX149" fmla="*/ 4481104 w 5333592"/>
              <a:gd name="connsiteY149" fmla="*/ 641192 h 831692"/>
              <a:gd name="connsiteX150" fmla="*/ 4523967 w 5333592"/>
              <a:gd name="connsiteY150" fmla="*/ 626904 h 831692"/>
              <a:gd name="connsiteX151" fmla="*/ 4557304 w 5333592"/>
              <a:gd name="connsiteY151" fmla="*/ 607854 h 831692"/>
              <a:gd name="connsiteX152" fmla="*/ 4581117 w 5333592"/>
              <a:gd name="connsiteY152" fmla="*/ 603092 h 831692"/>
              <a:gd name="connsiteX153" fmla="*/ 4595404 w 5333592"/>
              <a:gd name="connsiteY153" fmla="*/ 593567 h 831692"/>
              <a:gd name="connsiteX154" fmla="*/ 4609692 w 5333592"/>
              <a:gd name="connsiteY154" fmla="*/ 588804 h 831692"/>
              <a:gd name="connsiteX155" fmla="*/ 4628742 w 5333592"/>
              <a:gd name="connsiteY155" fmla="*/ 574517 h 831692"/>
              <a:gd name="connsiteX156" fmla="*/ 4647792 w 5333592"/>
              <a:gd name="connsiteY156" fmla="*/ 569754 h 831692"/>
              <a:gd name="connsiteX157" fmla="*/ 4671604 w 5333592"/>
              <a:gd name="connsiteY157" fmla="*/ 560229 h 831692"/>
              <a:gd name="connsiteX158" fmla="*/ 4709704 w 5333592"/>
              <a:gd name="connsiteY158" fmla="*/ 541179 h 831692"/>
              <a:gd name="connsiteX159" fmla="*/ 4747804 w 5333592"/>
              <a:gd name="connsiteY159" fmla="*/ 526892 h 831692"/>
              <a:gd name="connsiteX160" fmla="*/ 4766854 w 5333592"/>
              <a:gd name="connsiteY160" fmla="*/ 517367 h 831692"/>
              <a:gd name="connsiteX161" fmla="*/ 4795429 w 5333592"/>
              <a:gd name="connsiteY161" fmla="*/ 498317 h 831692"/>
              <a:gd name="connsiteX162" fmla="*/ 4814479 w 5333592"/>
              <a:gd name="connsiteY162" fmla="*/ 493554 h 831692"/>
              <a:gd name="connsiteX163" fmla="*/ 4866867 w 5333592"/>
              <a:gd name="connsiteY163" fmla="*/ 450692 h 831692"/>
              <a:gd name="connsiteX164" fmla="*/ 4885917 w 5333592"/>
              <a:gd name="connsiteY164" fmla="*/ 436404 h 831692"/>
              <a:gd name="connsiteX165" fmla="*/ 4904967 w 5333592"/>
              <a:gd name="connsiteY165" fmla="*/ 426879 h 831692"/>
              <a:gd name="connsiteX166" fmla="*/ 4919254 w 5333592"/>
              <a:gd name="connsiteY166" fmla="*/ 412592 h 831692"/>
              <a:gd name="connsiteX167" fmla="*/ 4933542 w 5333592"/>
              <a:gd name="connsiteY167" fmla="*/ 403067 h 831692"/>
              <a:gd name="connsiteX168" fmla="*/ 4952592 w 5333592"/>
              <a:gd name="connsiteY168" fmla="*/ 388779 h 831692"/>
              <a:gd name="connsiteX169" fmla="*/ 4966879 w 5333592"/>
              <a:gd name="connsiteY169" fmla="*/ 379254 h 831692"/>
              <a:gd name="connsiteX170" fmla="*/ 4985929 w 5333592"/>
              <a:gd name="connsiteY170" fmla="*/ 360204 h 831692"/>
              <a:gd name="connsiteX171" fmla="*/ 5000217 w 5333592"/>
              <a:gd name="connsiteY171" fmla="*/ 350679 h 831692"/>
              <a:gd name="connsiteX172" fmla="*/ 5024029 w 5333592"/>
              <a:gd name="connsiteY172" fmla="*/ 331629 h 831692"/>
              <a:gd name="connsiteX173" fmla="*/ 5047842 w 5333592"/>
              <a:gd name="connsiteY173" fmla="*/ 293529 h 831692"/>
              <a:gd name="connsiteX174" fmla="*/ 5076417 w 5333592"/>
              <a:gd name="connsiteY174" fmla="*/ 255429 h 831692"/>
              <a:gd name="connsiteX175" fmla="*/ 5090704 w 5333592"/>
              <a:gd name="connsiteY175" fmla="*/ 217329 h 831692"/>
              <a:gd name="connsiteX176" fmla="*/ 5100229 w 5333592"/>
              <a:gd name="connsiteY176" fmla="*/ 203042 h 831692"/>
              <a:gd name="connsiteX177" fmla="*/ 5104992 w 5333592"/>
              <a:gd name="connsiteY177" fmla="*/ 179229 h 831692"/>
              <a:gd name="connsiteX178" fmla="*/ 5114517 w 5333592"/>
              <a:gd name="connsiteY178" fmla="*/ 122079 h 831692"/>
              <a:gd name="connsiteX179" fmla="*/ 5128804 w 5333592"/>
              <a:gd name="connsiteY179" fmla="*/ 103029 h 831692"/>
              <a:gd name="connsiteX180" fmla="*/ 5143092 w 5333592"/>
              <a:gd name="connsiteY180" fmla="*/ 93504 h 831692"/>
              <a:gd name="connsiteX181" fmla="*/ 5190717 w 5333592"/>
              <a:gd name="connsiteY181" fmla="*/ 74454 h 831692"/>
              <a:gd name="connsiteX182" fmla="*/ 5205004 w 5333592"/>
              <a:gd name="connsiteY182" fmla="*/ 69692 h 831692"/>
              <a:gd name="connsiteX183" fmla="*/ 5224054 w 5333592"/>
              <a:gd name="connsiteY183" fmla="*/ 60167 h 831692"/>
              <a:gd name="connsiteX184" fmla="*/ 5281204 w 5333592"/>
              <a:gd name="connsiteY184" fmla="*/ 50642 h 831692"/>
              <a:gd name="connsiteX185" fmla="*/ 5309779 w 5333592"/>
              <a:gd name="connsiteY185" fmla="*/ 36354 h 831692"/>
              <a:gd name="connsiteX186" fmla="*/ 5314542 w 5333592"/>
              <a:gd name="connsiteY186" fmla="*/ 22067 h 831692"/>
              <a:gd name="connsiteX187" fmla="*/ 5328829 w 5333592"/>
              <a:gd name="connsiteY187" fmla="*/ 12542 h 831692"/>
              <a:gd name="connsiteX188" fmla="*/ 5333592 w 5333592"/>
              <a:gd name="connsiteY188" fmla="*/ 7779 h 83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5333592" h="831692">
                <a:moveTo>
                  <a:pt x="99604" y="284004"/>
                </a:moveTo>
                <a:cubicBezTo>
                  <a:pt x="83729" y="282417"/>
                  <a:pt x="66706" y="285378"/>
                  <a:pt x="51979" y="279242"/>
                </a:cubicBezTo>
                <a:cubicBezTo>
                  <a:pt x="45426" y="276511"/>
                  <a:pt x="45091" y="266784"/>
                  <a:pt x="42454" y="260192"/>
                </a:cubicBezTo>
                <a:cubicBezTo>
                  <a:pt x="22530" y="210381"/>
                  <a:pt x="44983" y="251709"/>
                  <a:pt x="18642" y="207804"/>
                </a:cubicBezTo>
                <a:cubicBezTo>
                  <a:pt x="20712" y="151896"/>
                  <a:pt x="0" y="104443"/>
                  <a:pt x="32929" y="64929"/>
                </a:cubicBezTo>
                <a:cubicBezTo>
                  <a:pt x="37241" y="59755"/>
                  <a:pt x="41442" y="54107"/>
                  <a:pt x="47217" y="50642"/>
                </a:cubicBezTo>
                <a:cubicBezTo>
                  <a:pt x="57584" y="44422"/>
                  <a:pt x="68872" y="39469"/>
                  <a:pt x="80554" y="36354"/>
                </a:cubicBezTo>
                <a:cubicBezTo>
                  <a:pt x="92921" y="33056"/>
                  <a:pt x="105954" y="33179"/>
                  <a:pt x="118654" y="31592"/>
                </a:cubicBezTo>
                <a:cubicBezTo>
                  <a:pt x="252456" y="37409"/>
                  <a:pt x="219016" y="0"/>
                  <a:pt x="232954" y="69692"/>
                </a:cubicBezTo>
                <a:cubicBezTo>
                  <a:pt x="235521" y="82529"/>
                  <a:pt x="239304" y="95092"/>
                  <a:pt x="242479" y="107792"/>
                </a:cubicBezTo>
                <a:cubicBezTo>
                  <a:pt x="240892" y="145892"/>
                  <a:pt x="241928" y="184192"/>
                  <a:pt x="237717" y="222092"/>
                </a:cubicBezTo>
                <a:cubicBezTo>
                  <a:pt x="237085" y="227781"/>
                  <a:pt x="233916" y="236379"/>
                  <a:pt x="228192" y="236379"/>
                </a:cubicBezTo>
                <a:cubicBezTo>
                  <a:pt x="223172" y="236379"/>
                  <a:pt x="225017" y="226854"/>
                  <a:pt x="223429" y="222092"/>
                </a:cubicBezTo>
                <a:cubicBezTo>
                  <a:pt x="226604" y="206217"/>
                  <a:pt x="226727" y="189411"/>
                  <a:pt x="232954" y="174467"/>
                </a:cubicBezTo>
                <a:cubicBezTo>
                  <a:pt x="235156" y="169183"/>
                  <a:pt x="242334" y="167887"/>
                  <a:pt x="247242" y="164942"/>
                </a:cubicBezTo>
                <a:cubicBezTo>
                  <a:pt x="258217" y="158357"/>
                  <a:pt x="268765" y="150815"/>
                  <a:pt x="280579" y="145892"/>
                </a:cubicBezTo>
                <a:cubicBezTo>
                  <a:pt x="288051" y="142779"/>
                  <a:pt x="296539" y="143092"/>
                  <a:pt x="304392" y="141129"/>
                </a:cubicBezTo>
                <a:cubicBezTo>
                  <a:pt x="309262" y="139911"/>
                  <a:pt x="313917" y="137954"/>
                  <a:pt x="318679" y="136367"/>
                </a:cubicBezTo>
                <a:cubicBezTo>
                  <a:pt x="366304" y="137954"/>
                  <a:pt x="413990" y="138246"/>
                  <a:pt x="461554" y="141129"/>
                </a:cubicBezTo>
                <a:cubicBezTo>
                  <a:pt x="466565" y="141433"/>
                  <a:pt x="471956" y="142713"/>
                  <a:pt x="475842" y="145892"/>
                </a:cubicBezTo>
                <a:cubicBezTo>
                  <a:pt x="489743" y="157265"/>
                  <a:pt x="501242" y="171292"/>
                  <a:pt x="513942" y="183992"/>
                </a:cubicBezTo>
                <a:cubicBezTo>
                  <a:pt x="518704" y="188754"/>
                  <a:pt x="524493" y="192675"/>
                  <a:pt x="528229" y="198279"/>
                </a:cubicBezTo>
                <a:lnTo>
                  <a:pt x="547279" y="226854"/>
                </a:lnTo>
                <a:cubicBezTo>
                  <a:pt x="550454" y="239554"/>
                  <a:pt x="557398" y="251877"/>
                  <a:pt x="556804" y="264954"/>
                </a:cubicBezTo>
                <a:cubicBezTo>
                  <a:pt x="548835" y="440281"/>
                  <a:pt x="563526" y="327151"/>
                  <a:pt x="547279" y="384017"/>
                </a:cubicBezTo>
                <a:cubicBezTo>
                  <a:pt x="545481" y="390311"/>
                  <a:pt x="543937" y="396677"/>
                  <a:pt x="542517" y="403067"/>
                </a:cubicBezTo>
                <a:cubicBezTo>
                  <a:pt x="540761" y="410969"/>
                  <a:pt x="540760" y="419363"/>
                  <a:pt x="537754" y="426879"/>
                </a:cubicBezTo>
                <a:cubicBezTo>
                  <a:pt x="534316" y="435474"/>
                  <a:pt x="528229" y="442754"/>
                  <a:pt x="523467" y="450692"/>
                </a:cubicBezTo>
                <a:cubicBezTo>
                  <a:pt x="525054" y="498317"/>
                  <a:pt x="522495" y="546262"/>
                  <a:pt x="528229" y="593567"/>
                </a:cubicBezTo>
                <a:cubicBezTo>
                  <a:pt x="529039" y="600253"/>
                  <a:pt x="535788" y="607555"/>
                  <a:pt x="542517" y="607854"/>
                </a:cubicBezTo>
                <a:cubicBezTo>
                  <a:pt x="609145" y="610815"/>
                  <a:pt x="675867" y="604679"/>
                  <a:pt x="742542" y="603092"/>
                </a:cubicBezTo>
                <a:cubicBezTo>
                  <a:pt x="807057" y="595027"/>
                  <a:pt x="756465" y="602292"/>
                  <a:pt x="804454" y="593567"/>
                </a:cubicBezTo>
                <a:cubicBezTo>
                  <a:pt x="813955" y="591840"/>
                  <a:pt x="823603" y="590899"/>
                  <a:pt x="833029" y="588804"/>
                </a:cubicBezTo>
                <a:cubicBezTo>
                  <a:pt x="837930" y="587715"/>
                  <a:pt x="842447" y="585260"/>
                  <a:pt x="847317" y="584042"/>
                </a:cubicBezTo>
                <a:cubicBezTo>
                  <a:pt x="855170" y="582079"/>
                  <a:pt x="863192" y="580867"/>
                  <a:pt x="871129" y="579279"/>
                </a:cubicBezTo>
                <a:cubicBezTo>
                  <a:pt x="918000" y="555844"/>
                  <a:pt x="857083" y="583967"/>
                  <a:pt x="918754" y="564992"/>
                </a:cubicBezTo>
                <a:cubicBezTo>
                  <a:pt x="930310" y="561436"/>
                  <a:pt x="940808" y="555044"/>
                  <a:pt x="952092" y="550704"/>
                </a:cubicBezTo>
                <a:cubicBezTo>
                  <a:pt x="966657" y="545102"/>
                  <a:pt x="999760" y="535215"/>
                  <a:pt x="1014004" y="531654"/>
                </a:cubicBezTo>
                <a:cubicBezTo>
                  <a:pt x="1021857" y="529691"/>
                  <a:pt x="1029879" y="528479"/>
                  <a:pt x="1037817" y="526892"/>
                </a:cubicBezTo>
                <a:cubicBezTo>
                  <a:pt x="1045754" y="523717"/>
                  <a:pt x="1053983" y="521190"/>
                  <a:pt x="1061629" y="517367"/>
                </a:cubicBezTo>
                <a:cubicBezTo>
                  <a:pt x="1082530" y="506917"/>
                  <a:pt x="1069922" y="506665"/>
                  <a:pt x="1094967" y="498317"/>
                </a:cubicBezTo>
                <a:cubicBezTo>
                  <a:pt x="1107386" y="494177"/>
                  <a:pt x="1133067" y="488792"/>
                  <a:pt x="1133067" y="488792"/>
                </a:cubicBezTo>
                <a:cubicBezTo>
                  <a:pt x="1137829" y="485617"/>
                  <a:pt x="1141872" y="480912"/>
                  <a:pt x="1147354" y="479267"/>
                </a:cubicBezTo>
                <a:cubicBezTo>
                  <a:pt x="1158106" y="476041"/>
                  <a:pt x="1169648" y="476512"/>
                  <a:pt x="1180692" y="474504"/>
                </a:cubicBezTo>
                <a:cubicBezTo>
                  <a:pt x="1187132" y="473333"/>
                  <a:pt x="1193448" y="471540"/>
                  <a:pt x="1199742" y="469742"/>
                </a:cubicBezTo>
                <a:cubicBezTo>
                  <a:pt x="1208107" y="467352"/>
                  <a:pt x="1224977" y="460403"/>
                  <a:pt x="1233079" y="460217"/>
                </a:cubicBezTo>
                <a:cubicBezTo>
                  <a:pt x="1364816" y="457189"/>
                  <a:pt x="1496604" y="457042"/>
                  <a:pt x="1628367" y="455454"/>
                </a:cubicBezTo>
                <a:lnTo>
                  <a:pt x="2795179" y="460217"/>
                </a:lnTo>
                <a:cubicBezTo>
                  <a:pt x="2801724" y="460270"/>
                  <a:pt x="2807760" y="463984"/>
                  <a:pt x="2814229" y="464979"/>
                </a:cubicBezTo>
                <a:cubicBezTo>
                  <a:pt x="2828437" y="467165"/>
                  <a:pt x="2842827" y="467959"/>
                  <a:pt x="2857092" y="469742"/>
                </a:cubicBezTo>
                <a:cubicBezTo>
                  <a:pt x="2868230" y="471134"/>
                  <a:pt x="2879281" y="473192"/>
                  <a:pt x="2890429" y="474504"/>
                </a:cubicBezTo>
                <a:cubicBezTo>
                  <a:pt x="2906274" y="476368"/>
                  <a:pt x="2922223" y="477288"/>
                  <a:pt x="2938054" y="479267"/>
                </a:cubicBezTo>
                <a:cubicBezTo>
                  <a:pt x="3032906" y="491124"/>
                  <a:pt x="2863130" y="475403"/>
                  <a:pt x="3023779" y="488792"/>
                </a:cubicBezTo>
                <a:cubicBezTo>
                  <a:pt x="3031717" y="490379"/>
                  <a:pt x="3039497" y="493554"/>
                  <a:pt x="3047592" y="493554"/>
                </a:cubicBezTo>
                <a:cubicBezTo>
                  <a:pt x="3125396" y="493554"/>
                  <a:pt x="3203820" y="498979"/>
                  <a:pt x="3280954" y="488792"/>
                </a:cubicBezTo>
                <a:cubicBezTo>
                  <a:pt x="3292303" y="487293"/>
                  <a:pt x="3293271" y="469475"/>
                  <a:pt x="3300004" y="460217"/>
                </a:cubicBezTo>
                <a:cubicBezTo>
                  <a:pt x="3305983" y="451996"/>
                  <a:pt x="3313824" y="445120"/>
                  <a:pt x="3319054" y="436404"/>
                </a:cubicBezTo>
                <a:cubicBezTo>
                  <a:pt x="3362703" y="363655"/>
                  <a:pt x="3294502" y="458026"/>
                  <a:pt x="3342867" y="393542"/>
                </a:cubicBezTo>
                <a:cubicBezTo>
                  <a:pt x="3356331" y="326220"/>
                  <a:pt x="3360383" y="325654"/>
                  <a:pt x="3347629" y="236379"/>
                </a:cubicBezTo>
                <a:cubicBezTo>
                  <a:pt x="3346320" y="227216"/>
                  <a:pt x="3338896" y="219972"/>
                  <a:pt x="3333342" y="212567"/>
                </a:cubicBezTo>
                <a:cubicBezTo>
                  <a:pt x="3327008" y="204121"/>
                  <a:pt x="3308455" y="188821"/>
                  <a:pt x="3300004" y="183992"/>
                </a:cubicBezTo>
                <a:cubicBezTo>
                  <a:pt x="3295645" y="181501"/>
                  <a:pt x="3290417" y="180992"/>
                  <a:pt x="3285717" y="179229"/>
                </a:cubicBezTo>
                <a:cubicBezTo>
                  <a:pt x="3277712" y="176227"/>
                  <a:pt x="3269842" y="172879"/>
                  <a:pt x="3261904" y="169704"/>
                </a:cubicBezTo>
                <a:cubicBezTo>
                  <a:pt x="3247617" y="171292"/>
                  <a:pt x="3231662" y="167583"/>
                  <a:pt x="3219042" y="174467"/>
                </a:cubicBezTo>
                <a:cubicBezTo>
                  <a:pt x="3199593" y="185076"/>
                  <a:pt x="3215347" y="235805"/>
                  <a:pt x="3219042" y="241142"/>
                </a:cubicBezTo>
                <a:cubicBezTo>
                  <a:pt x="3226327" y="251665"/>
                  <a:pt x="3241479" y="253484"/>
                  <a:pt x="3252379" y="260192"/>
                </a:cubicBezTo>
                <a:cubicBezTo>
                  <a:pt x="3262128" y="266192"/>
                  <a:pt x="3271138" y="273352"/>
                  <a:pt x="3280954" y="279242"/>
                </a:cubicBezTo>
                <a:cubicBezTo>
                  <a:pt x="3287042" y="282895"/>
                  <a:pt x="3293916" y="285114"/>
                  <a:pt x="3300004" y="288767"/>
                </a:cubicBezTo>
                <a:cubicBezTo>
                  <a:pt x="3328486" y="305856"/>
                  <a:pt x="3323836" y="303074"/>
                  <a:pt x="3342867" y="322104"/>
                </a:cubicBezTo>
                <a:cubicBezTo>
                  <a:pt x="3344454" y="326867"/>
                  <a:pt x="3345765" y="331731"/>
                  <a:pt x="3347629" y="336392"/>
                </a:cubicBezTo>
                <a:cubicBezTo>
                  <a:pt x="3352119" y="347617"/>
                  <a:pt x="3361514" y="357646"/>
                  <a:pt x="3361917" y="369729"/>
                </a:cubicBezTo>
                <a:cubicBezTo>
                  <a:pt x="3364289" y="440890"/>
                  <a:pt x="3371657" y="459971"/>
                  <a:pt x="3338104" y="498317"/>
                </a:cubicBezTo>
                <a:cubicBezTo>
                  <a:pt x="3332190" y="505075"/>
                  <a:pt x="3327086" y="513351"/>
                  <a:pt x="3319054" y="517367"/>
                </a:cubicBezTo>
                <a:cubicBezTo>
                  <a:pt x="3310417" y="521685"/>
                  <a:pt x="3300004" y="520542"/>
                  <a:pt x="3290479" y="522129"/>
                </a:cubicBezTo>
                <a:cubicBezTo>
                  <a:pt x="3261904" y="518954"/>
                  <a:pt x="3232849" y="518711"/>
                  <a:pt x="3204754" y="512604"/>
                </a:cubicBezTo>
                <a:cubicBezTo>
                  <a:pt x="3190809" y="509573"/>
                  <a:pt x="3163847" y="484208"/>
                  <a:pt x="3157129" y="474504"/>
                </a:cubicBezTo>
                <a:cubicBezTo>
                  <a:pt x="3149047" y="462830"/>
                  <a:pt x="3144429" y="449104"/>
                  <a:pt x="3138079" y="436404"/>
                </a:cubicBezTo>
                <a:cubicBezTo>
                  <a:pt x="3125069" y="384360"/>
                  <a:pt x="3146937" y="465984"/>
                  <a:pt x="3109504" y="369729"/>
                </a:cubicBezTo>
                <a:cubicBezTo>
                  <a:pt x="3100220" y="345857"/>
                  <a:pt x="3093508" y="289565"/>
                  <a:pt x="3090454" y="269717"/>
                </a:cubicBezTo>
                <a:cubicBezTo>
                  <a:pt x="3093629" y="242729"/>
                  <a:pt x="3088657" y="213457"/>
                  <a:pt x="3099979" y="188754"/>
                </a:cubicBezTo>
                <a:cubicBezTo>
                  <a:pt x="3107521" y="172300"/>
                  <a:pt x="3142842" y="155417"/>
                  <a:pt x="3142842" y="155417"/>
                </a:cubicBezTo>
                <a:cubicBezTo>
                  <a:pt x="3176179" y="166529"/>
                  <a:pt x="3210611" y="174782"/>
                  <a:pt x="3242854" y="188754"/>
                </a:cubicBezTo>
                <a:cubicBezTo>
                  <a:pt x="3258610" y="195582"/>
                  <a:pt x="3270992" y="208494"/>
                  <a:pt x="3285717" y="217329"/>
                </a:cubicBezTo>
                <a:cubicBezTo>
                  <a:pt x="3325143" y="240985"/>
                  <a:pt x="3418830" y="286767"/>
                  <a:pt x="3447642" y="298292"/>
                </a:cubicBezTo>
                <a:cubicBezTo>
                  <a:pt x="3463517" y="304642"/>
                  <a:pt x="3478989" y="312110"/>
                  <a:pt x="3495267" y="317342"/>
                </a:cubicBezTo>
                <a:cubicBezTo>
                  <a:pt x="3523501" y="326417"/>
                  <a:pt x="3580992" y="341154"/>
                  <a:pt x="3580992" y="341154"/>
                </a:cubicBezTo>
                <a:cubicBezTo>
                  <a:pt x="3596867" y="339567"/>
                  <a:pt x="3613368" y="341084"/>
                  <a:pt x="3628617" y="336392"/>
                </a:cubicBezTo>
                <a:cubicBezTo>
                  <a:pt x="3635054" y="334411"/>
                  <a:pt x="3639168" y="327708"/>
                  <a:pt x="3642904" y="322104"/>
                </a:cubicBezTo>
                <a:cubicBezTo>
                  <a:pt x="3647659" y="314972"/>
                  <a:pt x="3650824" y="288820"/>
                  <a:pt x="3652429" y="284004"/>
                </a:cubicBezTo>
                <a:cubicBezTo>
                  <a:pt x="3654674" y="277269"/>
                  <a:pt x="3658779" y="271304"/>
                  <a:pt x="3661954" y="264954"/>
                </a:cubicBezTo>
                <a:cubicBezTo>
                  <a:pt x="3663542" y="255429"/>
                  <a:pt x="3664823" y="245848"/>
                  <a:pt x="3666717" y="236379"/>
                </a:cubicBezTo>
                <a:cubicBezTo>
                  <a:pt x="3670232" y="218803"/>
                  <a:pt x="3682933" y="179150"/>
                  <a:pt x="3685767" y="169704"/>
                </a:cubicBezTo>
                <a:cubicBezTo>
                  <a:pt x="3681444" y="65961"/>
                  <a:pt x="3710551" y="73704"/>
                  <a:pt x="3657192" y="36354"/>
                </a:cubicBezTo>
                <a:cubicBezTo>
                  <a:pt x="3649609" y="31046"/>
                  <a:pt x="3641317" y="26829"/>
                  <a:pt x="3633379" y="22067"/>
                </a:cubicBezTo>
                <a:cubicBezTo>
                  <a:pt x="3603217" y="25242"/>
                  <a:pt x="3571665" y="22001"/>
                  <a:pt x="3542892" y="31592"/>
                </a:cubicBezTo>
                <a:cubicBezTo>
                  <a:pt x="3522838" y="38277"/>
                  <a:pt x="3520176" y="58828"/>
                  <a:pt x="3514317" y="74454"/>
                </a:cubicBezTo>
                <a:cubicBezTo>
                  <a:pt x="3511315" y="82459"/>
                  <a:pt x="3507967" y="90329"/>
                  <a:pt x="3504792" y="98267"/>
                </a:cubicBezTo>
                <a:cubicBezTo>
                  <a:pt x="3507967" y="136367"/>
                  <a:pt x="3505044" y="175476"/>
                  <a:pt x="3514317" y="212567"/>
                </a:cubicBezTo>
                <a:cubicBezTo>
                  <a:pt x="3517027" y="223406"/>
                  <a:pt x="3570696" y="282049"/>
                  <a:pt x="3576229" y="288767"/>
                </a:cubicBezTo>
                <a:cubicBezTo>
                  <a:pt x="3645894" y="373359"/>
                  <a:pt x="3577525" y="291533"/>
                  <a:pt x="3633379" y="369729"/>
                </a:cubicBezTo>
                <a:cubicBezTo>
                  <a:pt x="3640586" y="379818"/>
                  <a:pt x="3649753" y="388385"/>
                  <a:pt x="3657192" y="398304"/>
                </a:cubicBezTo>
                <a:cubicBezTo>
                  <a:pt x="3671923" y="417945"/>
                  <a:pt x="3680635" y="433193"/>
                  <a:pt x="3690529" y="455454"/>
                </a:cubicBezTo>
                <a:cubicBezTo>
                  <a:pt x="3692568" y="460042"/>
                  <a:pt x="3693704" y="464979"/>
                  <a:pt x="3695292" y="469742"/>
                </a:cubicBezTo>
                <a:cubicBezTo>
                  <a:pt x="3692117" y="487204"/>
                  <a:pt x="3691674" y="505392"/>
                  <a:pt x="3685767" y="522129"/>
                </a:cubicBezTo>
                <a:cubicBezTo>
                  <a:pt x="3681957" y="532924"/>
                  <a:pt x="3672863" y="541046"/>
                  <a:pt x="3666717" y="550704"/>
                </a:cubicBezTo>
                <a:cubicBezTo>
                  <a:pt x="3661747" y="558514"/>
                  <a:pt x="3658453" y="567489"/>
                  <a:pt x="3652429" y="574517"/>
                </a:cubicBezTo>
                <a:cubicBezTo>
                  <a:pt x="3648704" y="578863"/>
                  <a:pt x="3642539" y="580378"/>
                  <a:pt x="3638142" y="584042"/>
                </a:cubicBezTo>
                <a:cubicBezTo>
                  <a:pt x="3632968" y="588354"/>
                  <a:pt x="3629565" y="594759"/>
                  <a:pt x="3623854" y="598329"/>
                </a:cubicBezTo>
                <a:cubicBezTo>
                  <a:pt x="3611898" y="605801"/>
                  <a:pt x="3594604" y="609214"/>
                  <a:pt x="3580992" y="612617"/>
                </a:cubicBezTo>
                <a:lnTo>
                  <a:pt x="3423829" y="607854"/>
                </a:lnTo>
                <a:cubicBezTo>
                  <a:pt x="3403696" y="604498"/>
                  <a:pt x="3377315" y="575627"/>
                  <a:pt x="3361917" y="560229"/>
                </a:cubicBezTo>
                <a:cubicBezTo>
                  <a:pt x="3360329" y="555467"/>
                  <a:pt x="3358243" y="550842"/>
                  <a:pt x="3357154" y="545942"/>
                </a:cubicBezTo>
                <a:cubicBezTo>
                  <a:pt x="3355059" y="536516"/>
                  <a:pt x="3354119" y="526868"/>
                  <a:pt x="3352392" y="517367"/>
                </a:cubicBezTo>
                <a:cubicBezTo>
                  <a:pt x="3350944" y="509403"/>
                  <a:pt x="3349217" y="501492"/>
                  <a:pt x="3347629" y="493554"/>
                </a:cubicBezTo>
                <a:cubicBezTo>
                  <a:pt x="3352392" y="468154"/>
                  <a:pt x="3354135" y="441997"/>
                  <a:pt x="3361917" y="417354"/>
                </a:cubicBezTo>
                <a:cubicBezTo>
                  <a:pt x="3363945" y="410932"/>
                  <a:pt x="3370600" y="406803"/>
                  <a:pt x="3376204" y="403067"/>
                </a:cubicBezTo>
                <a:cubicBezTo>
                  <a:pt x="3380381" y="400282"/>
                  <a:pt x="3385622" y="399522"/>
                  <a:pt x="3390492" y="398304"/>
                </a:cubicBezTo>
                <a:cubicBezTo>
                  <a:pt x="3404691" y="394754"/>
                  <a:pt x="3419067" y="391954"/>
                  <a:pt x="3433354" y="388779"/>
                </a:cubicBezTo>
                <a:cubicBezTo>
                  <a:pt x="3446054" y="396717"/>
                  <a:pt x="3462570" y="400535"/>
                  <a:pt x="3471454" y="412592"/>
                </a:cubicBezTo>
                <a:cubicBezTo>
                  <a:pt x="3485798" y="432058"/>
                  <a:pt x="3500029" y="479267"/>
                  <a:pt x="3500029" y="479267"/>
                </a:cubicBezTo>
                <a:cubicBezTo>
                  <a:pt x="3503204" y="495142"/>
                  <a:pt x="3504434" y="511533"/>
                  <a:pt x="3509554" y="526892"/>
                </a:cubicBezTo>
                <a:cubicBezTo>
                  <a:pt x="3514044" y="540362"/>
                  <a:pt x="3524369" y="551439"/>
                  <a:pt x="3528604" y="564992"/>
                </a:cubicBezTo>
                <a:cubicBezTo>
                  <a:pt x="3532422" y="577208"/>
                  <a:pt x="3530857" y="590542"/>
                  <a:pt x="3533367" y="603092"/>
                </a:cubicBezTo>
                <a:cubicBezTo>
                  <a:pt x="3538099" y="626753"/>
                  <a:pt x="3548832" y="652270"/>
                  <a:pt x="3557179" y="674529"/>
                </a:cubicBezTo>
                <a:cubicBezTo>
                  <a:pt x="3558767" y="691992"/>
                  <a:pt x="3558268" y="709772"/>
                  <a:pt x="3561942" y="726917"/>
                </a:cubicBezTo>
                <a:cubicBezTo>
                  <a:pt x="3563141" y="732514"/>
                  <a:pt x="3569142" y="735974"/>
                  <a:pt x="3571467" y="741204"/>
                </a:cubicBezTo>
                <a:cubicBezTo>
                  <a:pt x="3575545" y="750379"/>
                  <a:pt x="3574968" y="761747"/>
                  <a:pt x="3580992" y="769779"/>
                </a:cubicBezTo>
                <a:cubicBezTo>
                  <a:pt x="3588778" y="780160"/>
                  <a:pt x="3603118" y="801152"/>
                  <a:pt x="3614329" y="807879"/>
                </a:cubicBezTo>
                <a:cubicBezTo>
                  <a:pt x="3622938" y="813045"/>
                  <a:pt x="3633676" y="813449"/>
                  <a:pt x="3642904" y="817404"/>
                </a:cubicBezTo>
                <a:lnTo>
                  <a:pt x="3676242" y="831692"/>
                </a:lnTo>
                <a:cubicBezTo>
                  <a:pt x="3720692" y="830104"/>
                  <a:pt x="3765200" y="829703"/>
                  <a:pt x="3809592" y="826929"/>
                </a:cubicBezTo>
                <a:cubicBezTo>
                  <a:pt x="3816125" y="826521"/>
                  <a:pt x="3822959" y="825414"/>
                  <a:pt x="3828642" y="822167"/>
                </a:cubicBezTo>
                <a:cubicBezTo>
                  <a:pt x="3872778" y="796946"/>
                  <a:pt x="3811885" y="815639"/>
                  <a:pt x="3861979" y="803117"/>
                </a:cubicBezTo>
                <a:cubicBezTo>
                  <a:pt x="3868329" y="796767"/>
                  <a:pt x="3874211" y="789911"/>
                  <a:pt x="3881029" y="784067"/>
                </a:cubicBezTo>
                <a:cubicBezTo>
                  <a:pt x="3885375" y="780342"/>
                  <a:pt x="3891039" y="778345"/>
                  <a:pt x="3895317" y="774542"/>
                </a:cubicBezTo>
                <a:cubicBezTo>
                  <a:pt x="3933868" y="740275"/>
                  <a:pt x="3908718" y="751026"/>
                  <a:pt x="3938179" y="741204"/>
                </a:cubicBezTo>
                <a:cubicBezTo>
                  <a:pt x="3947704" y="742792"/>
                  <a:pt x="3958117" y="741648"/>
                  <a:pt x="3966754" y="745967"/>
                </a:cubicBezTo>
                <a:cubicBezTo>
                  <a:pt x="3985147" y="755164"/>
                  <a:pt x="3985958" y="771503"/>
                  <a:pt x="4000092" y="784067"/>
                </a:cubicBezTo>
                <a:cubicBezTo>
                  <a:pt x="4004100" y="787630"/>
                  <a:pt x="4037327" y="810045"/>
                  <a:pt x="4047717" y="812642"/>
                </a:cubicBezTo>
                <a:cubicBezTo>
                  <a:pt x="4060134" y="815746"/>
                  <a:pt x="4073117" y="815817"/>
                  <a:pt x="4085817" y="817404"/>
                </a:cubicBezTo>
                <a:cubicBezTo>
                  <a:pt x="4135029" y="815817"/>
                  <a:pt x="4184396" y="816847"/>
                  <a:pt x="4233454" y="812642"/>
                </a:cubicBezTo>
                <a:cubicBezTo>
                  <a:pt x="4241857" y="811922"/>
                  <a:pt x="4280275" y="784603"/>
                  <a:pt x="4281079" y="784067"/>
                </a:cubicBezTo>
                <a:cubicBezTo>
                  <a:pt x="4285842" y="780892"/>
                  <a:pt x="4291320" y="778589"/>
                  <a:pt x="4295367" y="774542"/>
                </a:cubicBezTo>
                <a:cubicBezTo>
                  <a:pt x="4309654" y="760254"/>
                  <a:pt x="4321417" y="742887"/>
                  <a:pt x="4338229" y="731679"/>
                </a:cubicBezTo>
                <a:cubicBezTo>
                  <a:pt x="4342992" y="728504"/>
                  <a:pt x="4348171" y="725879"/>
                  <a:pt x="4352517" y="722154"/>
                </a:cubicBezTo>
                <a:cubicBezTo>
                  <a:pt x="4359335" y="716310"/>
                  <a:pt x="4364383" y="708492"/>
                  <a:pt x="4371567" y="703104"/>
                </a:cubicBezTo>
                <a:cubicBezTo>
                  <a:pt x="4377247" y="698844"/>
                  <a:pt x="4384840" y="697705"/>
                  <a:pt x="4390617" y="693579"/>
                </a:cubicBezTo>
                <a:cubicBezTo>
                  <a:pt x="4396097" y="689664"/>
                  <a:pt x="4399516" y="683333"/>
                  <a:pt x="4404904" y="679292"/>
                </a:cubicBezTo>
                <a:cubicBezTo>
                  <a:pt x="4424549" y="664558"/>
                  <a:pt x="4439191" y="661109"/>
                  <a:pt x="4462054" y="650717"/>
                </a:cubicBezTo>
                <a:cubicBezTo>
                  <a:pt x="4468517" y="647779"/>
                  <a:pt x="4474478" y="643741"/>
                  <a:pt x="4481104" y="641192"/>
                </a:cubicBezTo>
                <a:cubicBezTo>
                  <a:pt x="4495161" y="635786"/>
                  <a:pt x="4511436" y="635258"/>
                  <a:pt x="4523967" y="626904"/>
                </a:cubicBezTo>
                <a:cubicBezTo>
                  <a:pt x="4534419" y="619936"/>
                  <a:pt x="4545219" y="611882"/>
                  <a:pt x="4557304" y="607854"/>
                </a:cubicBezTo>
                <a:cubicBezTo>
                  <a:pt x="4564983" y="605294"/>
                  <a:pt x="4573179" y="604679"/>
                  <a:pt x="4581117" y="603092"/>
                </a:cubicBezTo>
                <a:cubicBezTo>
                  <a:pt x="4585879" y="599917"/>
                  <a:pt x="4590285" y="596127"/>
                  <a:pt x="4595404" y="593567"/>
                </a:cubicBezTo>
                <a:cubicBezTo>
                  <a:pt x="4599894" y="591322"/>
                  <a:pt x="4605333" y="591295"/>
                  <a:pt x="4609692" y="588804"/>
                </a:cubicBezTo>
                <a:cubicBezTo>
                  <a:pt x="4616584" y="584866"/>
                  <a:pt x="4621643" y="578067"/>
                  <a:pt x="4628742" y="574517"/>
                </a:cubicBezTo>
                <a:cubicBezTo>
                  <a:pt x="4634596" y="571590"/>
                  <a:pt x="4641582" y="571824"/>
                  <a:pt x="4647792" y="569754"/>
                </a:cubicBezTo>
                <a:cubicBezTo>
                  <a:pt x="4655902" y="567051"/>
                  <a:pt x="4663842" y="563811"/>
                  <a:pt x="4671604" y="560229"/>
                </a:cubicBezTo>
                <a:cubicBezTo>
                  <a:pt x="4684496" y="554279"/>
                  <a:pt x="4696233" y="545669"/>
                  <a:pt x="4709704" y="541179"/>
                </a:cubicBezTo>
                <a:cubicBezTo>
                  <a:pt x="4725418" y="535942"/>
                  <a:pt x="4730714" y="534488"/>
                  <a:pt x="4747804" y="526892"/>
                </a:cubicBezTo>
                <a:cubicBezTo>
                  <a:pt x="4754292" y="524009"/>
                  <a:pt x="4760766" y="521020"/>
                  <a:pt x="4766854" y="517367"/>
                </a:cubicBezTo>
                <a:cubicBezTo>
                  <a:pt x="4776670" y="511477"/>
                  <a:pt x="4784323" y="501094"/>
                  <a:pt x="4795429" y="498317"/>
                </a:cubicBezTo>
                <a:lnTo>
                  <a:pt x="4814479" y="493554"/>
                </a:lnTo>
                <a:cubicBezTo>
                  <a:pt x="4839993" y="468041"/>
                  <a:pt x="4823377" y="483310"/>
                  <a:pt x="4866867" y="450692"/>
                </a:cubicBezTo>
                <a:cubicBezTo>
                  <a:pt x="4873217" y="445929"/>
                  <a:pt x="4878817" y="439954"/>
                  <a:pt x="4885917" y="436404"/>
                </a:cubicBezTo>
                <a:cubicBezTo>
                  <a:pt x="4892267" y="433229"/>
                  <a:pt x="4899190" y="431005"/>
                  <a:pt x="4904967" y="426879"/>
                </a:cubicBezTo>
                <a:cubicBezTo>
                  <a:pt x="4910447" y="422964"/>
                  <a:pt x="4914080" y="416904"/>
                  <a:pt x="4919254" y="412592"/>
                </a:cubicBezTo>
                <a:cubicBezTo>
                  <a:pt x="4923651" y="408928"/>
                  <a:pt x="4928884" y="406394"/>
                  <a:pt x="4933542" y="403067"/>
                </a:cubicBezTo>
                <a:cubicBezTo>
                  <a:pt x="4940001" y="398453"/>
                  <a:pt x="4946133" y="393393"/>
                  <a:pt x="4952592" y="388779"/>
                </a:cubicBezTo>
                <a:cubicBezTo>
                  <a:pt x="4957249" y="385452"/>
                  <a:pt x="4962533" y="382979"/>
                  <a:pt x="4966879" y="379254"/>
                </a:cubicBezTo>
                <a:cubicBezTo>
                  <a:pt x="4973697" y="373410"/>
                  <a:pt x="4979111" y="366048"/>
                  <a:pt x="4985929" y="360204"/>
                </a:cubicBezTo>
                <a:cubicBezTo>
                  <a:pt x="4990275" y="356479"/>
                  <a:pt x="4995638" y="354113"/>
                  <a:pt x="5000217" y="350679"/>
                </a:cubicBezTo>
                <a:cubicBezTo>
                  <a:pt x="5008349" y="344580"/>
                  <a:pt x="5016092" y="337979"/>
                  <a:pt x="5024029" y="331629"/>
                </a:cubicBezTo>
                <a:cubicBezTo>
                  <a:pt x="5031967" y="318929"/>
                  <a:pt x="5038856" y="305510"/>
                  <a:pt x="5047842" y="293529"/>
                </a:cubicBezTo>
                <a:lnTo>
                  <a:pt x="5076417" y="255429"/>
                </a:lnTo>
                <a:cubicBezTo>
                  <a:pt x="5080539" y="243063"/>
                  <a:pt x="5085009" y="228720"/>
                  <a:pt x="5090704" y="217329"/>
                </a:cubicBezTo>
                <a:cubicBezTo>
                  <a:pt x="5093264" y="212210"/>
                  <a:pt x="5097054" y="207804"/>
                  <a:pt x="5100229" y="203042"/>
                </a:cubicBezTo>
                <a:cubicBezTo>
                  <a:pt x="5101817" y="195104"/>
                  <a:pt x="5103847" y="187243"/>
                  <a:pt x="5104992" y="179229"/>
                </a:cubicBezTo>
                <a:cubicBezTo>
                  <a:pt x="5105989" y="172250"/>
                  <a:pt x="5106716" y="135730"/>
                  <a:pt x="5114517" y="122079"/>
                </a:cubicBezTo>
                <a:cubicBezTo>
                  <a:pt x="5118455" y="115187"/>
                  <a:pt x="5123191" y="108642"/>
                  <a:pt x="5128804" y="103029"/>
                </a:cubicBezTo>
                <a:cubicBezTo>
                  <a:pt x="5132851" y="98982"/>
                  <a:pt x="5138122" y="96344"/>
                  <a:pt x="5143092" y="93504"/>
                </a:cubicBezTo>
                <a:cubicBezTo>
                  <a:pt x="5162713" y="82292"/>
                  <a:pt x="5167299" y="82260"/>
                  <a:pt x="5190717" y="74454"/>
                </a:cubicBezTo>
                <a:cubicBezTo>
                  <a:pt x="5195479" y="72867"/>
                  <a:pt x="5200514" y="71937"/>
                  <a:pt x="5205004" y="69692"/>
                </a:cubicBezTo>
                <a:cubicBezTo>
                  <a:pt x="5211354" y="66517"/>
                  <a:pt x="5217166" y="61889"/>
                  <a:pt x="5224054" y="60167"/>
                </a:cubicBezTo>
                <a:cubicBezTo>
                  <a:pt x="5242790" y="55483"/>
                  <a:pt x="5262154" y="53817"/>
                  <a:pt x="5281204" y="50642"/>
                </a:cubicBezTo>
                <a:cubicBezTo>
                  <a:pt x="5290616" y="47504"/>
                  <a:pt x="5303064" y="44747"/>
                  <a:pt x="5309779" y="36354"/>
                </a:cubicBezTo>
                <a:cubicBezTo>
                  <a:pt x="5312915" y="32434"/>
                  <a:pt x="5311406" y="25987"/>
                  <a:pt x="5314542" y="22067"/>
                </a:cubicBezTo>
                <a:cubicBezTo>
                  <a:pt x="5318118" y="17598"/>
                  <a:pt x="5324250" y="15976"/>
                  <a:pt x="5328829" y="12542"/>
                </a:cubicBezTo>
                <a:cubicBezTo>
                  <a:pt x="5330625" y="11195"/>
                  <a:pt x="5332004" y="9367"/>
                  <a:pt x="5333592" y="7779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214282" y="2434233"/>
            <a:ext cx="851175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파일출력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-JVM</a:t>
            </a:r>
            <a:r>
              <a:rPr lang="ko-KR" altLang="en-US" sz="1600" dirty="0" smtClean="0"/>
              <a:t>안에서 발생한 데이터를 </a:t>
            </a:r>
            <a:r>
              <a:rPr lang="en-US" altLang="ko-KR" sz="1600" dirty="0" smtClean="0"/>
              <a:t>File</a:t>
            </a:r>
            <a:r>
              <a:rPr lang="ko-KR" altLang="en-US" sz="1600" dirty="0" smtClean="0"/>
              <a:t>로 출력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en-US" altLang="ko-KR" sz="1600" dirty="0" err="1" smtClean="0"/>
              <a:t>FileOutputStream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FileWriter</a:t>
            </a:r>
            <a:r>
              <a:rPr lang="ko-KR" altLang="en-US" sz="1600" dirty="0" smtClean="0"/>
              <a:t>는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생성되었을 때 파일이 존재하지 않으면 파일을 생성하고</a:t>
            </a:r>
            <a:r>
              <a:rPr lang="en-US" altLang="ko-KR" sz="1600" dirty="0" smtClean="0"/>
              <a:t>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파일이 존재하면 덮어쓴다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43" name="직사각형 42"/>
          <p:cNvSpPr/>
          <p:nvPr/>
        </p:nvSpPr>
        <p:spPr>
          <a:xfrm>
            <a:off x="739271" y="3987233"/>
            <a:ext cx="2357454" cy="1357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096461" y="4272985"/>
            <a:ext cx="1571636" cy="928694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71035" y="3995986"/>
            <a:ext cx="756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instance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714348" y="3775178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JVM</a:t>
            </a:r>
            <a:endParaRPr lang="ko-KR" altLang="en-US" sz="1200" dirty="0"/>
          </a:p>
        </p:txBody>
      </p:sp>
      <p:pic>
        <p:nvPicPr>
          <p:cNvPr id="4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57818" y="4413602"/>
            <a:ext cx="343754" cy="419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0" name="TextBox 49"/>
          <p:cNvSpPr txBox="1"/>
          <p:nvPr/>
        </p:nvSpPr>
        <p:spPr>
          <a:xfrm>
            <a:off x="5214942" y="4127850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HDD</a:t>
            </a:r>
            <a:endParaRPr lang="ko-KR" alt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5000628" y="4842230"/>
            <a:ext cx="1088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경로 </a:t>
            </a:r>
            <a:r>
              <a:rPr lang="en-US" altLang="ko-KR" sz="1100" dirty="0" smtClean="0"/>
              <a:t>+ </a:t>
            </a:r>
            <a:r>
              <a:rPr lang="ko-KR" altLang="en-US" sz="1100" dirty="0" smtClean="0"/>
              <a:t>파일명</a:t>
            </a:r>
            <a:endParaRPr lang="en-US" altLang="ko-KR" sz="1100" dirty="0" smtClean="0"/>
          </a:p>
          <a:p>
            <a:endParaRPr lang="ko-KR" altLang="en-US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1142976" y="4344423"/>
            <a:ext cx="13549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데이터</a:t>
            </a:r>
            <a:endParaRPr lang="en-US" altLang="ko-KR" sz="1400" dirty="0" smtClean="0"/>
          </a:p>
          <a:p>
            <a:r>
              <a:rPr lang="en-US" altLang="ko-KR" sz="1400" dirty="0" smtClean="0"/>
              <a:t>write( </a:t>
            </a:r>
            <a:r>
              <a:rPr lang="ko-KR" altLang="en-US" sz="1400" dirty="0" smtClean="0"/>
              <a:t>데이터 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flush()</a:t>
            </a:r>
            <a:endParaRPr lang="ko-KR" altLang="en-US" sz="1400" dirty="0"/>
          </a:p>
        </p:txBody>
      </p:sp>
      <p:sp>
        <p:nvSpPr>
          <p:cNvPr id="53" name="원통 52"/>
          <p:cNvSpPr/>
          <p:nvPr/>
        </p:nvSpPr>
        <p:spPr>
          <a:xfrm rot="16200000">
            <a:off x="3929058" y="3272853"/>
            <a:ext cx="214314" cy="278608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642910" y="5487431"/>
            <a:ext cx="532152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1.</a:t>
            </a:r>
            <a:r>
              <a:rPr lang="ko-KR" altLang="en-US" sz="1600" dirty="0" smtClean="0"/>
              <a:t>목적지 파일에 </a:t>
            </a:r>
            <a:r>
              <a:rPr lang="ko-KR" altLang="en-US" sz="1600" dirty="0" err="1" smtClean="0"/>
              <a:t>스트림연결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FileOutputStream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fos</a:t>
            </a:r>
            <a:r>
              <a:rPr lang="en-US" altLang="ko-KR" sz="1600" dirty="0" smtClean="0"/>
              <a:t>=new </a:t>
            </a:r>
            <a:r>
              <a:rPr lang="en-US" altLang="ko-KR" sz="1600" dirty="0" err="1" smtClean="0"/>
              <a:t>FileOutputStream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경로 </a:t>
            </a:r>
            <a:r>
              <a:rPr lang="en-US" altLang="ko-KR" sz="1600" dirty="0" smtClean="0"/>
              <a:t>);</a:t>
            </a:r>
            <a:endParaRPr lang="en-US" altLang="ko-KR" sz="1600" dirty="0" smtClean="0"/>
          </a:p>
          <a:p>
            <a:r>
              <a:rPr lang="en-US" altLang="ko-KR" sz="1600" dirty="0" smtClean="0"/>
              <a:t>2.</a:t>
            </a:r>
            <a:r>
              <a:rPr lang="ko-KR" altLang="en-US" sz="1600" b="1" dirty="0" err="1" smtClean="0"/>
              <a:t>스트림</a:t>
            </a:r>
            <a:r>
              <a:rPr lang="ko-KR" altLang="en-US" sz="1600" dirty="0" err="1" smtClean="0"/>
              <a:t>에</a:t>
            </a:r>
            <a:r>
              <a:rPr lang="ko-KR" altLang="en-US" sz="1600" dirty="0" smtClean="0"/>
              <a:t> 데이터 기록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fos.write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정수 </a:t>
            </a:r>
            <a:r>
              <a:rPr lang="en-US" altLang="ko-KR" sz="1600" dirty="0" smtClean="0"/>
              <a:t>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3.</a:t>
            </a:r>
            <a:r>
              <a:rPr lang="ko-KR" altLang="en-US" sz="1600" dirty="0" err="1" smtClean="0"/>
              <a:t>스트림에</a:t>
            </a:r>
            <a:r>
              <a:rPr lang="ko-KR" altLang="en-US" sz="1600" dirty="0" smtClean="0"/>
              <a:t> 기록된 데이터를 목적지까지 분출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fos.flush</a:t>
            </a:r>
            <a:r>
              <a:rPr lang="en-US" altLang="ko-KR" sz="1600" dirty="0" smtClean="0"/>
              <a:t>()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4.</a:t>
            </a:r>
            <a:r>
              <a:rPr lang="ko-KR" altLang="en-US" sz="1600" dirty="0" err="1" smtClean="0"/>
              <a:t>스트림</a:t>
            </a:r>
            <a:r>
              <a:rPr lang="ko-KR" altLang="en-US" sz="1600" dirty="0" smtClean="0"/>
              <a:t> 끊기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fos.close</a:t>
            </a:r>
            <a:r>
              <a:rPr lang="en-US" altLang="ko-KR" sz="1600" dirty="0" smtClean="0"/>
              <a:t>();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  <p:sp>
        <p:nvSpPr>
          <p:cNvPr id="55" name="자유형 54"/>
          <p:cNvSpPr/>
          <p:nvPr/>
        </p:nvSpPr>
        <p:spPr>
          <a:xfrm>
            <a:off x="1776413" y="4695825"/>
            <a:ext cx="976312" cy="285750"/>
          </a:xfrm>
          <a:custGeom>
            <a:avLst/>
            <a:gdLst>
              <a:gd name="connsiteX0" fmla="*/ 0 w 976312"/>
              <a:gd name="connsiteY0" fmla="*/ 80963 h 285750"/>
              <a:gd name="connsiteX1" fmla="*/ 14287 w 976312"/>
              <a:gd name="connsiteY1" fmla="*/ 119063 h 285750"/>
              <a:gd name="connsiteX2" fmla="*/ 23812 w 976312"/>
              <a:gd name="connsiteY2" fmla="*/ 147638 h 285750"/>
              <a:gd name="connsiteX3" fmla="*/ 33337 w 976312"/>
              <a:gd name="connsiteY3" fmla="*/ 161925 h 285750"/>
              <a:gd name="connsiteX4" fmla="*/ 52387 w 976312"/>
              <a:gd name="connsiteY4" fmla="*/ 209550 h 285750"/>
              <a:gd name="connsiteX5" fmla="*/ 95250 w 976312"/>
              <a:gd name="connsiteY5" fmla="*/ 257175 h 285750"/>
              <a:gd name="connsiteX6" fmla="*/ 109537 w 976312"/>
              <a:gd name="connsiteY6" fmla="*/ 266700 h 285750"/>
              <a:gd name="connsiteX7" fmla="*/ 128587 w 976312"/>
              <a:gd name="connsiteY7" fmla="*/ 280988 h 285750"/>
              <a:gd name="connsiteX8" fmla="*/ 152400 w 976312"/>
              <a:gd name="connsiteY8" fmla="*/ 285750 h 285750"/>
              <a:gd name="connsiteX9" fmla="*/ 414337 w 976312"/>
              <a:gd name="connsiteY9" fmla="*/ 280988 h 285750"/>
              <a:gd name="connsiteX10" fmla="*/ 438150 w 976312"/>
              <a:gd name="connsiteY10" fmla="*/ 271463 h 285750"/>
              <a:gd name="connsiteX11" fmla="*/ 481012 w 976312"/>
              <a:gd name="connsiteY11" fmla="*/ 257175 h 285750"/>
              <a:gd name="connsiteX12" fmla="*/ 495300 w 976312"/>
              <a:gd name="connsiteY12" fmla="*/ 247650 h 285750"/>
              <a:gd name="connsiteX13" fmla="*/ 528637 w 976312"/>
              <a:gd name="connsiteY13" fmla="*/ 238125 h 285750"/>
              <a:gd name="connsiteX14" fmla="*/ 566737 w 976312"/>
              <a:gd name="connsiteY14" fmla="*/ 219075 h 285750"/>
              <a:gd name="connsiteX15" fmla="*/ 585787 w 976312"/>
              <a:gd name="connsiteY15" fmla="*/ 209550 h 285750"/>
              <a:gd name="connsiteX16" fmla="*/ 642937 w 976312"/>
              <a:gd name="connsiteY16" fmla="*/ 176213 h 285750"/>
              <a:gd name="connsiteX17" fmla="*/ 661987 w 976312"/>
              <a:gd name="connsiteY17" fmla="*/ 171450 h 285750"/>
              <a:gd name="connsiteX18" fmla="*/ 700087 w 976312"/>
              <a:gd name="connsiteY18" fmla="*/ 147638 h 285750"/>
              <a:gd name="connsiteX19" fmla="*/ 714375 w 976312"/>
              <a:gd name="connsiteY19" fmla="*/ 142875 h 285750"/>
              <a:gd name="connsiteX20" fmla="*/ 733425 w 976312"/>
              <a:gd name="connsiteY20" fmla="*/ 128588 h 285750"/>
              <a:gd name="connsiteX21" fmla="*/ 747712 w 976312"/>
              <a:gd name="connsiteY21" fmla="*/ 123825 h 285750"/>
              <a:gd name="connsiteX22" fmla="*/ 766762 w 976312"/>
              <a:gd name="connsiteY22" fmla="*/ 114300 h 285750"/>
              <a:gd name="connsiteX23" fmla="*/ 790575 w 976312"/>
              <a:gd name="connsiteY23" fmla="*/ 100013 h 285750"/>
              <a:gd name="connsiteX24" fmla="*/ 804862 w 976312"/>
              <a:gd name="connsiteY24" fmla="*/ 95250 h 285750"/>
              <a:gd name="connsiteX25" fmla="*/ 838200 w 976312"/>
              <a:gd name="connsiteY25" fmla="*/ 80963 h 285750"/>
              <a:gd name="connsiteX26" fmla="*/ 876300 w 976312"/>
              <a:gd name="connsiteY26" fmla="*/ 61913 h 285750"/>
              <a:gd name="connsiteX27" fmla="*/ 904875 w 976312"/>
              <a:gd name="connsiteY27" fmla="*/ 42863 h 285750"/>
              <a:gd name="connsiteX28" fmla="*/ 919162 w 976312"/>
              <a:gd name="connsiteY28" fmla="*/ 33338 h 285750"/>
              <a:gd name="connsiteX29" fmla="*/ 933450 w 976312"/>
              <a:gd name="connsiteY29" fmla="*/ 28575 h 285750"/>
              <a:gd name="connsiteX30" fmla="*/ 966787 w 976312"/>
              <a:gd name="connsiteY30" fmla="*/ 4763 h 285750"/>
              <a:gd name="connsiteX31" fmla="*/ 976312 w 976312"/>
              <a:gd name="connsiteY31" fmla="*/ 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76312" h="285750">
                <a:moveTo>
                  <a:pt x="0" y="80963"/>
                </a:moveTo>
                <a:cubicBezTo>
                  <a:pt x="4762" y="93663"/>
                  <a:pt x="9725" y="106290"/>
                  <a:pt x="14287" y="119063"/>
                </a:cubicBezTo>
                <a:cubicBezTo>
                  <a:pt x="17664" y="128518"/>
                  <a:pt x="19734" y="138463"/>
                  <a:pt x="23812" y="147638"/>
                </a:cubicBezTo>
                <a:cubicBezTo>
                  <a:pt x="26137" y="152868"/>
                  <a:pt x="30938" y="156728"/>
                  <a:pt x="33337" y="161925"/>
                </a:cubicBezTo>
                <a:cubicBezTo>
                  <a:pt x="40502" y="177449"/>
                  <a:pt x="42903" y="195324"/>
                  <a:pt x="52387" y="209550"/>
                </a:cubicBezTo>
                <a:cubicBezTo>
                  <a:pt x="65184" y="228745"/>
                  <a:pt x="72816" y="242218"/>
                  <a:pt x="95250" y="257175"/>
                </a:cubicBezTo>
                <a:cubicBezTo>
                  <a:pt x="100012" y="260350"/>
                  <a:pt x="104880" y="263373"/>
                  <a:pt x="109537" y="266700"/>
                </a:cubicBezTo>
                <a:cubicBezTo>
                  <a:pt x="115996" y="271314"/>
                  <a:pt x="121334" y="277764"/>
                  <a:pt x="128587" y="280988"/>
                </a:cubicBezTo>
                <a:cubicBezTo>
                  <a:pt x="135984" y="284276"/>
                  <a:pt x="144462" y="284163"/>
                  <a:pt x="152400" y="285750"/>
                </a:cubicBezTo>
                <a:cubicBezTo>
                  <a:pt x="239712" y="284163"/>
                  <a:pt x="327119" y="285349"/>
                  <a:pt x="414337" y="280988"/>
                </a:cubicBezTo>
                <a:cubicBezTo>
                  <a:pt x="422875" y="280561"/>
                  <a:pt x="430099" y="274338"/>
                  <a:pt x="438150" y="271463"/>
                </a:cubicBezTo>
                <a:cubicBezTo>
                  <a:pt x="452333" y="266398"/>
                  <a:pt x="468481" y="265529"/>
                  <a:pt x="481012" y="257175"/>
                </a:cubicBezTo>
                <a:cubicBezTo>
                  <a:pt x="485775" y="254000"/>
                  <a:pt x="490180" y="250210"/>
                  <a:pt x="495300" y="247650"/>
                </a:cubicBezTo>
                <a:cubicBezTo>
                  <a:pt x="511487" y="239557"/>
                  <a:pt x="510337" y="245750"/>
                  <a:pt x="528637" y="238125"/>
                </a:cubicBezTo>
                <a:cubicBezTo>
                  <a:pt x="541744" y="232664"/>
                  <a:pt x="554037" y="225425"/>
                  <a:pt x="566737" y="219075"/>
                </a:cubicBezTo>
                <a:cubicBezTo>
                  <a:pt x="573087" y="215900"/>
                  <a:pt x="580107" y="213810"/>
                  <a:pt x="585787" y="209550"/>
                </a:cubicBezTo>
                <a:cubicBezTo>
                  <a:pt x="603563" y="196219"/>
                  <a:pt x="620337" y="181864"/>
                  <a:pt x="642937" y="176213"/>
                </a:cubicBezTo>
                <a:cubicBezTo>
                  <a:pt x="649287" y="174625"/>
                  <a:pt x="655858" y="173748"/>
                  <a:pt x="661987" y="171450"/>
                </a:cubicBezTo>
                <a:cubicBezTo>
                  <a:pt x="691604" y="160343"/>
                  <a:pt x="671480" y="163985"/>
                  <a:pt x="700087" y="147638"/>
                </a:cubicBezTo>
                <a:cubicBezTo>
                  <a:pt x="704446" y="145147"/>
                  <a:pt x="709612" y="144463"/>
                  <a:pt x="714375" y="142875"/>
                </a:cubicBezTo>
                <a:cubicBezTo>
                  <a:pt x="720725" y="138113"/>
                  <a:pt x="726533" y="132526"/>
                  <a:pt x="733425" y="128588"/>
                </a:cubicBezTo>
                <a:cubicBezTo>
                  <a:pt x="737784" y="126097"/>
                  <a:pt x="743098" y="125803"/>
                  <a:pt x="747712" y="123825"/>
                </a:cubicBezTo>
                <a:cubicBezTo>
                  <a:pt x="754237" y="121028"/>
                  <a:pt x="760556" y="117748"/>
                  <a:pt x="766762" y="114300"/>
                </a:cubicBezTo>
                <a:cubicBezTo>
                  <a:pt x="774854" y="109805"/>
                  <a:pt x="782296" y="104153"/>
                  <a:pt x="790575" y="100013"/>
                </a:cubicBezTo>
                <a:cubicBezTo>
                  <a:pt x="795065" y="97768"/>
                  <a:pt x="800372" y="97495"/>
                  <a:pt x="804862" y="95250"/>
                </a:cubicBezTo>
                <a:cubicBezTo>
                  <a:pt x="837747" y="78807"/>
                  <a:pt x="798559" y="90872"/>
                  <a:pt x="838200" y="80963"/>
                </a:cubicBezTo>
                <a:cubicBezTo>
                  <a:pt x="850900" y="74613"/>
                  <a:pt x="864486" y="69789"/>
                  <a:pt x="876300" y="61913"/>
                </a:cubicBezTo>
                <a:lnTo>
                  <a:pt x="904875" y="42863"/>
                </a:lnTo>
                <a:cubicBezTo>
                  <a:pt x="909637" y="39688"/>
                  <a:pt x="913732" y="35148"/>
                  <a:pt x="919162" y="33338"/>
                </a:cubicBezTo>
                <a:cubicBezTo>
                  <a:pt x="923925" y="31750"/>
                  <a:pt x="928960" y="30820"/>
                  <a:pt x="933450" y="28575"/>
                </a:cubicBezTo>
                <a:cubicBezTo>
                  <a:pt x="941965" y="24317"/>
                  <a:pt x="960321" y="9073"/>
                  <a:pt x="966787" y="4763"/>
                </a:cubicBezTo>
                <a:cubicBezTo>
                  <a:pt x="969741" y="2794"/>
                  <a:pt x="973137" y="1588"/>
                  <a:pt x="976312" y="0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2771761" y="4591060"/>
            <a:ext cx="214314" cy="142876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6000">
                <a:srgbClr val="1F1F1F"/>
              </a:gs>
              <a:gs pos="17999">
                <a:srgbClr val="FFFFFF"/>
              </a:gs>
              <a:gs pos="42000">
                <a:srgbClr val="636363"/>
              </a:gs>
              <a:gs pos="53000">
                <a:srgbClr val="CFCFCF"/>
              </a:gs>
              <a:gs pos="66000">
                <a:srgbClr val="CFCFCF"/>
              </a:gs>
              <a:gs pos="75999">
                <a:srgbClr val="1F1F1F"/>
              </a:gs>
              <a:gs pos="78999">
                <a:srgbClr val="FFFFFF"/>
              </a:gs>
              <a:gs pos="100000">
                <a:srgbClr val="7F7F7F"/>
              </a:gs>
            </a:gsLst>
            <a:lin ang="2700000" scaled="1"/>
            <a:tileRect/>
          </a:gra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화살표 연결선 57"/>
          <p:cNvCxnSpPr>
            <a:stCxn id="56" idx="3"/>
          </p:cNvCxnSpPr>
          <p:nvPr/>
        </p:nvCxnSpPr>
        <p:spPr>
          <a:xfrm flipV="1">
            <a:off x="2986075" y="4643446"/>
            <a:ext cx="2586057" cy="190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5643570" y="4572008"/>
            <a:ext cx="214314" cy="142876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6000">
                <a:srgbClr val="1F1F1F"/>
              </a:gs>
              <a:gs pos="17999">
                <a:srgbClr val="FFFFFF"/>
              </a:gs>
              <a:gs pos="42000">
                <a:srgbClr val="636363"/>
              </a:gs>
              <a:gs pos="53000">
                <a:srgbClr val="CFCFCF"/>
              </a:gs>
              <a:gs pos="66000">
                <a:srgbClr val="CFCFCF"/>
              </a:gs>
              <a:gs pos="75999">
                <a:srgbClr val="1F1F1F"/>
              </a:gs>
              <a:gs pos="78999">
                <a:srgbClr val="FFFFFF"/>
              </a:gs>
              <a:gs pos="100000">
                <a:srgbClr val="7F7F7F"/>
              </a:gs>
            </a:gsLst>
            <a:lin ang="2700000" scaled="1"/>
            <a:tileRect/>
          </a:gra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오른쪽 중괄호 59"/>
          <p:cNvSpPr/>
          <p:nvPr/>
        </p:nvSpPr>
        <p:spPr>
          <a:xfrm>
            <a:off x="4929190" y="6357958"/>
            <a:ext cx="142876" cy="6429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5072066" y="6334804"/>
            <a:ext cx="433644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기본형 </a:t>
            </a:r>
            <a:r>
              <a:rPr lang="ko-KR" altLang="en-US" sz="1400" dirty="0" err="1" smtClean="0"/>
              <a:t>데이터형은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flush</a:t>
            </a:r>
            <a:r>
              <a:rPr lang="ko-KR" altLang="en-US" sz="1400" dirty="0" smtClean="0"/>
              <a:t>하지 않아도 된다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문자열은 </a:t>
            </a:r>
            <a:r>
              <a:rPr lang="en-US" altLang="ko-KR" sz="1400" dirty="0" smtClean="0"/>
              <a:t>flush</a:t>
            </a:r>
            <a:r>
              <a:rPr lang="ko-KR" altLang="en-US" sz="1400" dirty="0" smtClean="0"/>
              <a:t>않으면 목적지로 분출이 되지 않는다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close()</a:t>
            </a:r>
            <a:r>
              <a:rPr lang="ko-KR" altLang="en-US" sz="1400" dirty="0" smtClean="0"/>
              <a:t>를 </a:t>
            </a:r>
            <a:r>
              <a:rPr lang="ko-KR" altLang="en-US" sz="1400" dirty="0" err="1" smtClean="0"/>
              <a:t>하게되면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스트림의</a:t>
            </a:r>
            <a:r>
              <a:rPr lang="ko-KR" altLang="en-US" sz="1400" dirty="0" smtClean="0"/>
              <a:t> 내용을 목적지로</a:t>
            </a:r>
            <a:endParaRPr lang="en-US" altLang="ko-KR" sz="1400" dirty="0" smtClean="0"/>
          </a:p>
          <a:p>
            <a:r>
              <a:rPr lang="ko-KR" altLang="en-US" sz="1400" dirty="0" smtClean="0"/>
              <a:t>분출하고 연결을 끊는다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46" name="직선 화살표 연결선 45"/>
          <p:cNvCxnSpPr/>
          <p:nvPr/>
        </p:nvCxnSpPr>
        <p:spPr>
          <a:xfrm rot="10800000" flipV="1">
            <a:off x="5500694" y="5500702"/>
            <a:ext cx="428628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929322" y="5214950"/>
            <a:ext cx="2387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파일이 없으면 생성하고</a:t>
            </a:r>
            <a:r>
              <a:rPr lang="en-US" altLang="ko-KR" sz="1400" dirty="0" smtClean="0"/>
              <a:t>,</a:t>
            </a:r>
          </a:p>
          <a:p>
            <a:r>
              <a:rPr lang="en-US" altLang="ko-KR" sz="1400" dirty="0" smtClean="0"/>
              <a:t> </a:t>
            </a:r>
            <a:r>
              <a:rPr lang="ko-KR" altLang="en-US" sz="1400" dirty="0" smtClean="0"/>
              <a:t>파일이 존재하면 덮어쓴다</a:t>
            </a:r>
            <a:r>
              <a:rPr lang="en-US" altLang="ko-KR" sz="1400" dirty="0" smtClean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순서도: 수동 연산 18"/>
          <p:cNvSpPr/>
          <p:nvPr/>
        </p:nvSpPr>
        <p:spPr>
          <a:xfrm rot="16200000">
            <a:off x="3643306" y="1643050"/>
            <a:ext cx="357190" cy="1500198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4282" y="161488"/>
            <a:ext cx="851175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문자열을 </a:t>
            </a:r>
            <a:r>
              <a:rPr lang="ko-KR" altLang="en-US" sz="1600" dirty="0" err="1" smtClean="0"/>
              <a:t>쓰기위한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Stream</a:t>
            </a:r>
            <a:r>
              <a:rPr lang="ko-KR" altLang="en-US" sz="1600" dirty="0" smtClean="0"/>
              <a:t>연결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-JVM</a:t>
            </a:r>
            <a:r>
              <a:rPr lang="ko-KR" altLang="en-US" sz="1600" dirty="0" smtClean="0"/>
              <a:t>안에서 발생한 데이터를 </a:t>
            </a:r>
            <a:r>
              <a:rPr lang="en-US" altLang="ko-KR" sz="1600" dirty="0" smtClean="0"/>
              <a:t>File</a:t>
            </a:r>
            <a:r>
              <a:rPr lang="ko-KR" altLang="en-US" sz="1600" dirty="0" smtClean="0"/>
              <a:t>로 출력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en-US" altLang="ko-KR" sz="1600" dirty="0" err="1" smtClean="0"/>
              <a:t>FileOutputStream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FileWriter</a:t>
            </a:r>
            <a:r>
              <a:rPr lang="ko-KR" altLang="en-US" sz="1600" dirty="0" smtClean="0"/>
              <a:t>는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생성되었을 때 파일이 존재하지 않으면 파일을 생성하고</a:t>
            </a:r>
            <a:r>
              <a:rPr lang="en-US" altLang="ko-KR" sz="1600" dirty="0" smtClean="0"/>
              <a:t>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파일이 존재하면 덮어쓴다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739271" y="1714488"/>
            <a:ext cx="2357454" cy="1357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96461" y="2000240"/>
            <a:ext cx="1571636" cy="928694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71035" y="1723241"/>
            <a:ext cx="756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instance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714348" y="1502433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JVM</a:t>
            </a:r>
            <a:endParaRPr lang="ko-KR" altLang="en-US" sz="1200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6" y="2143116"/>
            <a:ext cx="343754" cy="419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5214942" y="1855105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HDD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000628" y="2569485"/>
            <a:ext cx="1088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경로 </a:t>
            </a:r>
            <a:r>
              <a:rPr lang="en-US" altLang="ko-KR" sz="1100" dirty="0" smtClean="0"/>
              <a:t>+ </a:t>
            </a:r>
            <a:r>
              <a:rPr lang="ko-KR" altLang="en-US" sz="1100" dirty="0" smtClean="0"/>
              <a:t>파일명</a:t>
            </a:r>
            <a:endParaRPr lang="en-US" altLang="ko-KR" sz="1100" dirty="0" smtClean="0"/>
          </a:p>
          <a:p>
            <a:endParaRPr lang="ko-KR" alt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1142976" y="2071678"/>
            <a:ext cx="13549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데이터</a:t>
            </a:r>
            <a:endParaRPr lang="en-US" altLang="ko-KR" sz="1400" dirty="0" smtClean="0"/>
          </a:p>
          <a:p>
            <a:r>
              <a:rPr lang="en-US" altLang="ko-KR" sz="1400" dirty="0" smtClean="0"/>
              <a:t>write( </a:t>
            </a:r>
            <a:r>
              <a:rPr lang="ko-KR" altLang="en-US" sz="1400" dirty="0" smtClean="0"/>
              <a:t>데이터 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flush()</a:t>
            </a:r>
            <a:endParaRPr lang="ko-KR" altLang="en-US" sz="1400" dirty="0"/>
          </a:p>
        </p:txBody>
      </p:sp>
      <p:sp>
        <p:nvSpPr>
          <p:cNvPr id="13" name="원통 12"/>
          <p:cNvSpPr/>
          <p:nvPr/>
        </p:nvSpPr>
        <p:spPr>
          <a:xfrm rot="16200000">
            <a:off x="4893471" y="1964521"/>
            <a:ext cx="214314" cy="8572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2095490" y="2423080"/>
            <a:ext cx="976312" cy="285750"/>
          </a:xfrm>
          <a:custGeom>
            <a:avLst/>
            <a:gdLst>
              <a:gd name="connsiteX0" fmla="*/ 0 w 976312"/>
              <a:gd name="connsiteY0" fmla="*/ 80963 h 285750"/>
              <a:gd name="connsiteX1" fmla="*/ 14287 w 976312"/>
              <a:gd name="connsiteY1" fmla="*/ 119063 h 285750"/>
              <a:gd name="connsiteX2" fmla="*/ 23812 w 976312"/>
              <a:gd name="connsiteY2" fmla="*/ 147638 h 285750"/>
              <a:gd name="connsiteX3" fmla="*/ 33337 w 976312"/>
              <a:gd name="connsiteY3" fmla="*/ 161925 h 285750"/>
              <a:gd name="connsiteX4" fmla="*/ 52387 w 976312"/>
              <a:gd name="connsiteY4" fmla="*/ 209550 h 285750"/>
              <a:gd name="connsiteX5" fmla="*/ 95250 w 976312"/>
              <a:gd name="connsiteY5" fmla="*/ 257175 h 285750"/>
              <a:gd name="connsiteX6" fmla="*/ 109537 w 976312"/>
              <a:gd name="connsiteY6" fmla="*/ 266700 h 285750"/>
              <a:gd name="connsiteX7" fmla="*/ 128587 w 976312"/>
              <a:gd name="connsiteY7" fmla="*/ 280988 h 285750"/>
              <a:gd name="connsiteX8" fmla="*/ 152400 w 976312"/>
              <a:gd name="connsiteY8" fmla="*/ 285750 h 285750"/>
              <a:gd name="connsiteX9" fmla="*/ 414337 w 976312"/>
              <a:gd name="connsiteY9" fmla="*/ 280988 h 285750"/>
              <a:gd name="connsiteX10" fmla="*/ 438150 w 976312"/>
              <a:gd name="connsiteY10" fmla="*/ 271463 h 285750"/>
              <a:gd name="connsiteX11" fmla="*/ 481012 w 976312"/>
              <a:gd name="connsiteY11" fmla="*/ 257175 h 285750"/>
              <a:gd name="connsiteX12" fmla="*/ 495300 w 976312"/>
              <a:gd name="connsiteY12" fmla="*/ 247650 h 285750"/>
              <a:gd name="connsiteX13" fmla="*/ 528637 w 976312"/>
              <a:gd name="connsiteY13" fmla="*/ 238125 h 285750"/>
              <a:gd name="connsiteX14" fmla="*/ 566737 w 976312"/>
              <a:gd name="connsiteY14" fmla="*/ 219075 h 285750"/>
              <a:gd name="connsiteX15" fmla="*/ 585787 w 976312"/>
              <a:gd name="connsiteY15" fmla="*/ 209550 h 285750"/>
              <a:gd name="connsiteX16" fmla="*/ 642937 w 976312"/>
              <a:gd name="connsiteY16" fmla="*/ 176213 h 285750"/>
              <a:gd name="connsiteX17" fmla="*/ 661987 w 976312"/>
              <a:gd name="connsiteY17" fmla="*/ 171450 h 285750"/>
              <a:gd name="connsiteX18" fmla="*/ 700087 w 976312"/>
              <a:gd name="connsiteY18" fmla="*/ 147638 h 285750"/>
              <a:gd name="connsiteX19" fmla="*/ 714375 w 976312"/>
              <a:gd name="connsiteY19" fmla="*/ 142875 h 285750"/>
              <a:gd name="connsiteX20" fmla="*/ 733425 w 976312"/>
              <a:gd name="connsiteY20" fmla="*/ 128588 h 285750"/>
              <a:gd name="connsiteX21" fmla="*/ 747712 w 976312"/>
              <a:gd name="connsiteY21" fmla="*/ 123825 h 285750"/>
              <a:gd name="connsiteX22" fmla="*/ 766762 w 976312"/>
              <a:gd name="connsiteY22" fmla="*/ 114300 h 285750"/>
              <a:gd name="connsiteX23" fmla="*/ 790575 w 976312"/>
              <a:gd name="connsiteY23" fmla="*/ 100013 h 285750"/>
              <a:gd name="connsiteX24" fmla="*/ 804862 w 976312"/>
              <a:gd name="connsiteY24" fmla="*/ 95250 h 285750"/>
              <a:gd name="connsiteX25" fmla="*/ 838200 w 976312"/>
              <a:gd name="connsiteY25" fmla="*/ 80963 h 285750"/>
              <a:gd name="connsiteX26" fmla="*/ 876300 w 976312"/>
              <a:gd name="connsiteY26" fmla="*/ 61913 h 285750"/>
              <a:gd name="connsiteX27" fmla="*/ 904875 w 976312"/>
              <a:gd name="connsiteY27" fmla="*/ 42863 h 285750"/>
              <a:gd name="connsiteX28" fmla="*/ 919162 w 976312"/>
              <a:gd name="connsiteY28" fmla="*/ 33338 h 285750"/>
              <a:gd name="connsiteX29" fmla="*/ 933450 w 976312"/>
              <a:gd name="connsiteY29" fmla="*/ 28575 h 285750"/>
              <a:gd name="connsiteX30" fmla="*/ 966787 w 976312"/>
              <a:gd name="connsiteY30" fmla="*/ 4763 h 285750"/>
              <a:gd name="connsiteX31" fmla="*/ 976312 w 976312"/>
              <a:gd name="connsiteY31" fmla="*/ 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76312" h="285750">
                <a:moveTo>
                  <a:pt x="0" y="80963"/>
                </a:moveTo>
                <a:cubicBezTo>
                  <a:pt x="4762" y="93663"/>
                  <a:pt x="9725" y="106290"/>
                  <a:pt x="14287" y="119063"/>
                </a:cubicBezTo>
                <a:cubicBezTo>
                  <a:pt x="17664" y="128518"/>
                  <a:pt x="19734" y="138463"/>
                  <a:pt x="23812" y="147638"/>
                </a:cubicBezTo>
                <a:cubicBezTo>
                  <a:pt x="26137" y="152868"/>
                  <a:pt x="30938" y="156728"/>
                  <a:pt x="33337" y="161925"/>
                </a:cubicBezTo>
                <a:cubicBezTo>
                  <a:pt x="40502" y="177449"/>
                  <a:pt x="42903" y="195324"/>
                  <a:pt x="52387" y="209550"/>
                </a:cubicBezTo>
                <a:cubicBezTo>
                  <a:pt x="65184" y="228745"/>
                  <a:pt x="72816" y="242218"/>
                  <a:pt x="95250" y="257175"/>
                </a:cubicBezTo>
                <a:cubicBezTo>
                  <a:pt x="100012" y="260350"/>
                  <a:pt x="104880" y="263373"/>
                  <a:pt x="109537" y="266700"/>
                </a:cubicBezTo>
                <a:cubicBezTo>
                  <a:pt x="115996" y="271314"/>
                  <a:pt x="121334" y="277764"/>
                  <a:pt x="128587" y="280988"/>
                </a:cubicBezTo>
                <a:cubicBezTo>
                  <a:pt x="135984" y="284276"/>
                  <a:pt x="144462" y="284163"/>
                  <a:pt x="152400" y="285750"/>
                </a:cubicBezTo>
                <a:cubicBezTo>
                  <a:pt x="239712" y="284163"/>
                  <a:pt x="327119" y="285349"/>
                  <a:pt x="414337" y="280988"/>
                </a:cubicBezTo>
                <a:cubicBezTo>
                  <a:pt x="422875" y="280561"/>
                  <a:pt x="430099" y="274338"/>
                  <a:pt x="438150" y="271463"/>
                </a:cubicBezTo>
                <a:cubicBezTo>
                  <a:pt x="452333" y="266398"/>
                  <a:pt x="468481" y="265529"/>
                  <a:pt x="481012" y="257175"/>
                </a:cubicBezTo>
                <a:cubicBezTo>
                  <a:pt x="485775" y="254000"/>
                  <a:pt x="490180" y="250210"/>
                  <a:pt x="495300" y="247650"/>
                </a:cubicBezTo>
                <a:cubicBezTo>
                  <a:pt x="511487" y="239557"/>
                  <a:pt x="510337" y="245750"/>
                  <a:pt x="528637" y="238125"/>
                </a:cubicBezTo>
                <a:cubicBezTo>
                  <a:pt x="541744" y="232664"/>
                  <a:pt x="554037" y="225425"/>
                  <a:pt x="566737" y="219075"/>
                </a:cubicBezTo>
                <a:cubicBezTo>
                  <a:pt x="573087" y="215900"/>
                  <a:pt x="580107" y="213810"/>
                  <a:pt x="585787" y="209550"/>
                </a:cubicBezTo>
                <a:cubicBezTo>
                  <a:pt x="603563" y="196219"/>
                  <a:pt x="620337" y="181864"/>
                  <a:pt x="642937" y="176213"/>
                </a:cubicBezTo>
                <a:cubicBezTo>
                  <a:pt x="649287" y="174625"/>
                  <a:pt x="655858" y="173748"/>
                  <a:pt x="661987" y="171450"/>
                </a:cubicBezTo>
                <a:cubicBezTo>
                  <a:pt x="691604" y="160343"/>
                  <a:pt x="671480" y="163985"/>
                  <a:pt x="700087" y="147638"/>
                </a:cubicBezTo>
                <a:cubicBezTo>
                  <a:pt x="704446" y="145147"/>
                  <a:pt x="709612" y="144463"/>
                  <a:pt x="714375" y="142875"/>
                </a:cubicBezTo>
                <a:cubicBezTo>
                  <a:pt x="720725" y="138113"/>
                  <a:pt x="726533" y="132526"/>
                  <a:pt x="733425" y="128588"/>
                </a:cubicBezTo>
                <a:cubicBezTo>
                  <a:pt x="737784" y="126097"/>
                  <a:pt x="743098" y="125803"/>
                  <a:pt x="747712" y="123825"/>
                </a:cubicBezTo>
                <a:cubicBezTo>
                  <a:pt x="754237" y="121028"/>
                  <a:pt x="760556" y="117748"/>
                  <a:pt x="766762" y="114300"/>
                </a:cubicBezTo>
                <a:cubicBezTo>
                  <a:pt x="774854" y="109805"/>
                  <a:pt x="782296" y="104153"/>
                  <a:pt x="790575" y="100013"/>
                </a:cubicBezTo>
                <a:cubicBezTo>
                  <a:pt x="795065" y="97768"/>
                  <a:pt x="800372" y="97495"/>
                  <a:pt x="804862" y="95250"/>
                </a:cubicBezTo>
                <a:cubicBezTo>
                  <a:pt x="837747" y="78807"/>
                  <a:pt x="798559" y="90872"/>
                  <a:pt x="838200" y="80963"/>
                </a:cubicBezTo>
                <a:cubicBezTo>
                  <a:pt x="850900" y="74613"/>
                  <a:pt x="864486" y="69789"/>
                  <a:pt x="876300" y="61913"/>
                </a:cubicBezTo>
                <a:lnTo>
                  <a:pt x="904875" y="42863"/>
                </a:lnTo>
                <a:cubicBezTo>
                  <a:pt x="909637" y="39688"/>
                  <a:pt x="913732" y="35148"/>
                  <a:pt x="919162" y="33338"/>
                </a:cubicBezTo>
                <a:cubicBezTo>
                  <a:pt x="923925" y="31750"/>
                  <a:pt x="928960" y="30820"/>
                  <a:pt x="933450" y="28575"/>
                </a:cubicBezTo>
                <a:cubicBezTo>
                  <a:pt x="941965" y="24317"/>
                  <a:pt x="960321" y="9073"/>
                  <a:pt x="966787" y="4763"/>
                </a:cubicBezTo>
                <a:cubicBezTo>
                  <a:pt x="969741" y="2794"/>
                  <a:pt x="973137" y="1588"/>
                  <a:pt x="976312" y="0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071802" y="2318315"/>
            <a:ext cx="214314" cy="142876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6000">
                <a:srgbClr val="1F1F1F"/>
              </a:gs>
              <a:gs pos="17999">
                <a:srgbClr val="FFFFFF"/>
              </a:gs>
              <a:gs pos="42000">
                <a:srgbClr val="636363"/>
              </a:gs>
              <a:gs pos="53000">
                <a:srgbClr val="CFCFCF"/>
              </a:gs>
              <a:gs pos="66000">
                <a:srgbClr val="CFCFCF"/>
              </a:gs>
              <a:gs pos="75999">
                <a:srgbClr val="1F1F1F"/>
              </a:gs>
              <a:gs pos="78999">
                <a:srgbClr val="FFFFFF"/>
              </a:gs>
              <a:gs pos="100000">
                <a:srgbClr val="7F7F7F"/>
              </a:gs>
            </a:gsLst>
            <a:lin ang="2700000" scaled="1"/>
            <a:tileRect/>
          </a:gra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15" idx="3"/>
          </p:cNvCxnSpPr>
          <p:nvPr/>
        </p:nvCxnSpPr>
        <p:spPr>
          <a:xfrm flipV="1">
            <a:off x="3286116" y="2370701"/>
            <a:ext cx="2586057" cy="190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643570" y="2299263"/>
            <a:ext cx="214314" cy="142876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6000">
                <a:srgbClr val="1F1F1F"/>
              </a:gs>
              <a:gs pos="17999">
                <a:srgbClr val="FFFFFF"/>
              </a:gs>
              <a:gs pos="42000">
                <a:srgbClr val="636363"/>
              </a:gs>
              <a:gs pos="53000">
                <a:srgbClr val="CFCFCF"/>
              </a:gs>
              <a:gs pos="66000">
                <a:srgbClr val="CFCFCF"/>
              </a:gs>
              <a:gs pos="75999">
                <a:srgbClr val="1F1F1F"/>
              </a:gs>
              <a:gs pos="78999">
                <a:srgbClr val="FFFFFF"/>
              </a:gs>
              <a:gs pos="100000">
                <a:srgbClr val="7F7F7F"/>
              </a:gs>
            </a:gsLst>
            <a:lin ang="2700000" scaled="1"/>
            <a:tileRect/>
          </a:gra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714876" y="2214554"/>
            <a:ext cx="621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F.O.S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3357554" y="2214554"/>
            <a:ext cx="730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O.S.W</a:t>
            </a:r>
            <a:endParaRPr lang="ko-KR" alt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785786" y="3357562"/>
            <a:ext cx="562904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코드</a:t>
            </a:r>
            <a:r>
              <a:rPr lang="en-US" altLang="ko-KR" sz="1600" dirty="0" smtClean="0"/>
              <a:t>)</a:t>
            </a:r>
          </a:p>
          <a:p>
            <a:pPr marL="342900" indent="-342900"/>
            <a:r>
              <a:rPr lang="en-US" altLang="ko-KR" sz="1600" dirty="0" smtClean="0"/>
              <a:t>1.File</a:t>
            </a:r>
            <a:r>
              <a:rPr lang="ko-KR" altLang="en-US" sz="1600" dirty="0" smtClean="0"/>
              <a:t>과 연결할 스트림을 생성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FileOutputStream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fos</a:t>
            </a:r>
            <a:r>
              <a:rPr lang="en-US" altLang="ko-KR" sz="1600" dirty="0" smtClean="0"/>
              <a:t>=new </a:t>
            </a:r>
            <a:r>
              <a:rPr lang="en-US" altLang="ko-KR" sz="1600" dirty="0" err="1" smtClean="0"/>
              <a:t>FileOutputStream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파일 </a:t>
            </a:r>
            <a:r>
              <a:rPr lang="en-US" altLang="ko-KR" sz="1600" dirty="0" smtClean="0"/>
              <a:t>);</a:t>
            </a:r>
          </a:p>
          <a:p>
            <a:pPr marL="342900" indent="-342900"/>
            <a:endParaRPr lang="en-US" altLang="ko-KR" sz="1600" dirty="0"/>
          </a:p>
          <a:p>
            <a:pPr marL="342900" indent="-342900"/>
            <a:r>
              <a:rPr lang="en-US" altLang="ko-KR" sz="1600" dirty="0" smtClean="0"/>
              <a:t>2.</a:t>
            </a:r>
            <a:r>
              <a:rPr lang="ko-KR" altLang="en-US" sz="1600" dirty="0" smtClean="0"/>
              <a:t>문자열을 출력할 수 있는 </a:t>
            </a:r>
            <a:r>
              <a:rPr lang="ko-KR" altLang="en-US" sz="1600" dirty="0" err="1" smtClean="0"/>
              <a:t>스트림을</a:t>
            </a:r>
            <a:r>
              <a:rPr lang="ko-KR" altLang="en-US" sz="1600" dirty="0" smtClean="0"/>
              <a:t> 생성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err="1" smtClean="0"/>
              <a:t>OutputStreamWriter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osw</a:t>
            </a:r>
            <a:r>
              <a:rPr lang="en-US" altLang="ko-KR" sz="1600" dirty="0" smtClean="0"/>
              <a:t>=new </a:t>
            </a:r>
            <a:r>
              <a:rPr lang="en-US" altLang="ko-KR" sz="1600" dirty="0" err="1" smtClean="0"/>
              <a:t>OutputStreamWriter</a:t>
            </a:r>
            <a:r>
              <a:rPr lang="en-US" altLang="ko-KR" sz="1600" dirty="0" smtClean="0"/>
              <a:t>( </a:t>
            </a:r>
            <a:r>
              <a:rPr lang="en-US" altLang="ko-KR" sz="1600" dirty="0" err="1" smtClean="0"/>
              <a:t>fos</a:t>
            </a:r>
            <a:r>
              <a:rPr lang="en-US" altLang="ko-KR" sz="1600" dirty="0" smtClean="0"/>
              <a:t> );</a:t>
            </a:r>
          </a:p>
          <a:p>
            <a:pPr marL="342900" indent="-342900"/>
            <a:endParaRPr lang="en-US" altLang="ko-KR" sz="1600" dirty="0"/>
          </a:p>
          <a:p>
            <a:pPr marL="342900" indent="-342900"/>
            <a:r>
              <a:rPr lang="en-US" altLang="ko-KR" sz="1600" dirty="0" smtClean="0"/>
              <a:t>3.</a:t>
            </a:r>
            <a:r>
              <a:rPr lang="ko-KR" altLang="en-US" sz="1600" dirty="0" smtClean="0"/>
              <a:t>문자열을 </a:t>
            </a:r>
            <a:r>
              <a:rPr lang="ko-KR" altLang="en-US" sz="1600" dirty="0" err="1" smtClean="0"/>
              <a:t>스트림</a:t>
            </a:r>
            <a:r>
              <a:rPr lang="ko-KR" altLang="en-US" sz="1600" dirty="0" smtClean="0"/>
              <a:t> 기록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osw.write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문자열</a:t>
            </a:r>
            <a:r>
              <a:rPr lang="en-US" altLang="ko-KR" sz="1600" dirty="0" smtClean="0"/>
              <a:t>”);</a:t>
            </a:r>
          </a:p>
          <a:p>
            <a:pPr marL="342900" indent="-342900"/>
            <a:endParaRPr lang="en-US" altLang="ko-KR" sz="1600" dirty="0"/>
          </a:p>
          <a:p>
            <a:pPr marL="342900" indent="-342900"/>
            <a:r>
              <a:rPr lang="en-US" altLang="ko-KR" sz="1600" dirty="0" smtClean="0"/>
              <a:t>4.</a:t>
            </a:r>
            <a:r>
              <a:rPr lang="ko-KR" altLang="en-US" sz="1600" dirty="0" err="1" smtClean="0"/>
              <a:t>스트림에</a:t>
            </a:r>
            <a:r>
              <a:rPr lang="ko-KR" altLang="en-US" sz="1600" dirty="0" smtClean="0"/>
              <a:t> 기록된 내용을 목적지로 분출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osw.flush</a:t>
            </a:r>
            <a:r>
              <a:rPr lang="en-US" altLang="ko-KR" sz="1600" dirty="0" smtClean="0"/>
              <a:t>();</a:t>
            </a:r>
          </a:p>
          <a:p>
            <a:pPr marL="342900" indent="-342900"/>
            <a:r>
              <a:rPr lang="en-US" altLang="ko-KR" sz="1600" dirty="0" smtClean="0"/>
              <a:t>5.</a:t>
            </a:r>
            <a:r>
              <a:rPr lang="ko-KR" altLang="en-US" sz="1600" dirty="0" smtClean="0"/>
              <a:t>연결 끊기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osw.close</a:t>
            </a:r>
            <a:r>
              <a:rPr lang="en-US" altLang="ko-KR" sz="1600" dirty="0" smtClean="0"/>
              <a:t>();</a:t>
            </a:r>
            <a:endParaRPr lang="en-US" altLang="ko-KR" sz="1600" dirty="0"/>
          </a:p>
          <a:p>
            <a:endParaRPr lang="ko-KR" alt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161488"/>
            <a:ext cx="851175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*16bit stream</a:t>
            </a:r>
            <a:r>
              <a:rPr lang="ko-KR" altLang="en-US" sz="1600" dirty="0" smtClean="0"/>
              <a:t>만 사용하여 문자열을 쓰기위한 </a:t>
            </a:r>
            <a:r>
              <a:rPr lang="en-US" altLang="ko-KR" sz="1600" dirty="0" smtClean="0"/>
              <a:t>Stream</a:t>
            </a:r>
            <a:r>
              <a:rPr lang="ko-KR" altLang="en-US" sz="1600" dirty="0" smtClean="0"/>
              <a:t>연결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-JVM</a:t>
            </a:r>
            <a:r>
              <a:rPr lang="ko-KR" altLang="en-US" sz="1600" dirty="0" smtClean="0"/>
              <a:t>안에서 발생한 데이터를 </a:t>
            </a:r>
            <a:r>
              <a:rPr lang="en-US" altLang="ko-KR" sz="1600" dirty="0" smtClean="0"/>
              <a:t>File</a:t>
            </a:r>
            <a:r>
              <a:rPr lang="ko-KR" altLang="en-US" sz="1600" dirty="0" smtClean="0"/>
              <a:t>로 출력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en-US" altLang="ko-KR" sz="1600" dirty="0" err="1" smtClean="0"/>
              <a:t>FileOutputStream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FileWriter</a:t>
            </a:r>
            <a:r>
              <a:rPr lang="ko-KR" altLang="en-US" sz="1600" dirty="0" smtClean="0"/>
              <a:t>는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생성되었을 때 파일이 존재하지 않으면 파일을 생성하고</a:t>
            </a:r>
            <a:r>
              <a:rPr lang="en-US" altLang="ko-KR" sz="1600" dirty="0" smtClean="0"/>
              <a:t>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파일이 존재하면 덮어쓴다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739271" y="1714488"/>
            <a:ext cx="2357454" cy="1357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96461" y="2000240"/>
            <a:ext cx="1571636" cy="928694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71035" y="1723241"/>
            <a:ext cx="756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instance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714348" y="1502433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JVM</a:t>
            </a:r>
            <a:endParaRPr lang="ko-KR" altLang="en-US" sz="1200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6" y="2143116"/>
            <a:ext cx="343754" cy="419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5214942" y="1855105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HDD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000628" y="2569485"/>
            <a:ext cx="1088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경로 </a:t>
            </a:r>
            <a:r>
              <a:rPr lang="en-US" altLang="ko-KR" sz="1100" dirty="0" smtClean="0"/>
              <a:t>+ </a:t>
            </a:r>
            <a:r>
              <a:rPr lang="ko-KR" altLang="en-US" sz="1100" dirty="0" smtClean="0"/>
              <a:t>파일명</a:t>
            </a:r>
            <a:endParaRPr lang="en-US" altLang="ko-KR" sz="1100" dirty="0" smtClean="0"/>
          </a:p>
          <a:p>
            <a:endParaRPr lang="ko-KR" alt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1142976" y="2071678"/>
            <a:ext cx="13549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데이터</a:t>
            </a:r>
            <a:endParaRPr lang="en-US" altLang="ko-KR" sz="1400" dirty="0" smtClean="0"/>
          </a:p>
          <a:p>
            <a:r>
              <a:rPr lang="en-US" altLang="ko-KR" sz="1400" dirty="0" smtClean="0"/>
              <a:t>write( </a:t>
            </a:r>
            <a:r>
              <a:rPr lang="ko-KR" altLang="en-US" sz="1400" dirty="0" smtClean="0"/>
              <a:t>데이터 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flush()</a:t>
            </a:r>
            <a:endParaRPr lang="ko-KR" altLang="en-US" sz="1400" dirty="0"/>
          </a:p>
        </p:txBody>
      </p:sp>
      <p:sp>
        <p:nvSpPr>
          <p:cNvPr id="13" name="원통 12"/>
          <p:cNvSpPr/>
          <p:nvPr/>
        </p:nvSpPr>
        <p:spPr>
          <a:xfrm rot="16200000">
            <a:off x="4071934" y="1285860"/>
            <a:ext cx="357190" cy="235745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1776413" y="2423080"/>
            <a:ext cx="976312" cy="285750"/>
          </a:xfrm>
          <a:custGeom>
            <a:avLst/>
            <a:gdLst>
              <a:gd name="connsiteX0" fmla="*/ 0 w 976312"/>
              <a:gd name="connsiteY0" fmla="*/ 80963 h 285750"/>
              <a:gd name="connsiteX1" fmla="*/ 14287 w 976312"/>
              <a:gd name="connsiteY1" fmla="*/ 119063 h 285750"/>
              <a:gd name="connsiteX2" fmla="*/ 23812 w 976312"/>
              <a:gd name="connsiteY2" fmla="*/ 147638 h 285750"/>
              <a:gd name="connsiteX3" fmla="*/ 33337 w 976312"/>
              <a:gd name="connsiteY3" fmla="*/ 161925 h 285750"/>
              <a:gd name="connsiteX4" fmla="*/ 52387 w 976312"/>
              <a:gd name="connsiteY4" fmla="*/ 209550 h 285750"/>
              <a:gd name="connsiteX5" fmla="*/ 95250 w 976312"/>
              <a:gd name="connsiteY5" fmla="*/ 257175 h 285750"/>
              <a:gd name="connsiteX6" fmla="*/ 109537 w 976312"/>
              <a:gd name="connsiteY6" fmla="*/ 266700 h 285750"/>
              <a:gd name="connsiteX7" fmla="*/ 128587 w 976312"/>
              <a:gd name="connsiteY7" fmla="*/ 280988 h 285750"/>
              <a:gd name="connsiteX8" fmla="*/ 152400 w 976312"/>
              <a:gd name="connsiteY8" fmla="*/ 285750 h 285750"/>
              <a:gd name="connsiteX9" fmla="*/ 414337 w 976312"/>
              <a:gd name="connsiteY9" fmla="*/ 280988 h 285750"/>
              <a:gd name="connsiteX10" fmla="*/ 438150 w 976312"/>
              <a:gd name="connsiteY10" fmla="*/ 271463 h 285750"/>
              <a:gd name="connsiteX11" fmla="*/ 481012 w 976312"/>
              <a:gd name="connsiteY11" fmla="*/ 257175 h 285750"/>
              <a:gd name="connsiteX12" fmla="*/ 495300 w 976312"/>
              <a:gd name="connsiteY12" fmla="*/ 247650 h 285750"/>
              <a:gd name="connsiteX13" fmla="*/ 528637 w 976312"/>
              <a:gd name="connsiteY13" fmla="*/ 238125 h 285750"/>
              <a:gd name="connsiteX14" fmla="*/ 566737 w 976312"/>
              <a:gd name="connsiteY14" fmla="*/ 219075 h 285750"/>
              <a:gd name="connsiteX15" fmla="*/ 585787 w 976312"/>
              <a:gd name="connsiteY15" fmla="*/ 209550 h 285750"/>
              <a:gd name="connsiteX16" fmla="*/ 642937 w 976312"/>
              <a:gd name="connsiteY16" fmla="*/ 176213 h 285750"/>
              <a:gd name="connsiteX17" fmla="*/ 661987 w 976312"/>
              <a:gd name="connsiteY17" fmla="*/ 171450 h 285750"/>
              <a:gd name="connsiteX18" fmla="*/ 700087 w 976312"/>
              <a:gd name="connsiteY18" fmla="*/ 147638 h 285750"/>
              <a:gd name="connsiteX19" fmla="*/ 714375 w 976312"/>
              <a:gd name="connsiteY19" fmla="*/ 142875 h 285750"/>
              <a:gd name="connsiteX20" fmla="*/ 733425 w 976312"/>
              <a:gd name="connsiteY20" fmla="*/ 128588 h 285750"/>
              <a:gd name="connsiteX21" fmla="*/ 747712 w 976312"/>
              <a:gd name="connsiteY21" fmla="*/ 123825 h 285750"/>
              <a:gd name="connsiteX22" fmla="*/ 766762 w 976312"/>
              <a:gd name="connsiteY22" fmla="*/ 114300 h 285750"/>
              <a:gd name="connsiteX23" fmla="*/ 790575 w 976312"/>
              <a:gd name="connsiteY23" fmla="*/ 100013 h 285750"/>
              <a:gd name="connsiteX24" fmla="*/ 804862 w 976312"/>
              <a:gd name="connsiteY24" fmla="*/ 95250 h 285750"/>
              <a:gd name="connsiteX25" fmla="*/ 838200 w 976312"/>
              <a:gd name="connsiteY25" fmla="*/ 80963 h 285750"/>
              <a:gd name="connsiteX26" fmla="*/ 876300 w 976312"/>
              <a:gd name="connsiteY26" fmla="*/ 61913 h 285750"/>
              <a:gd name="connsiteX27" fmla="*/ 904875 w 976312"/>
              <a:gd name="connsiteY27" fmla="*/ 42863 h 285750"/>
              <a:gd name="connsiteX28" fmla="*/ 919162 w 976312"/>
              <a:gd name="connsiteY28" fmla="*/ 33338 h 285750"/>
              <a:gd name="connsiteX29" fmla="*/ 933450 w 976312"/>
              <a:gd name="connsiteY29" fmla="*/ 28575 h 285750"/>
              <a:gd name="connsiteX30" fmla="*/ 966787 w 976312"/>
              <a:gd name="connsiteY30" fmla="*/ 4763 h 285750"/>
              <a:gd name="connsiteX31" fmla="*/ 976312 w 976312"/>
              <a:gd name="connsiteY31" fmla="*/ 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76312" h="285750">
                <a:moveTo>
                  <a:pt x="0" y="80963"/>
                </a:moveTo>
                <a:cubicBezTo>
                  <a:pt x="4762" y="93663"/>
                  <a:pt x="9725" y="106290"/>
                  <a:pt x="14287" y="119063"/>
                </a:cubicBezTo>
                <a:cubicBezTo>
                  <a:pt x="17664" y="128518"/>
                  <a:pt x="19734" y="138463"/>
                  <a:pt x="23812" y="147638"/>
                </a:cubicBezTo>
                <a:cubicBezTo>
                  <a:pt x="26137" y="152868"/>
                  <a:pt x="30938" y="156728"/>
                  <a:pt x="33337" y="161925"/>
                </a:cubicBezTo>
                <a:cubicBezTo>
                  <a:pt x="40502" y="177449"/>
                  <a:pt x="42903" y="195324"/>
                  <a:pt x="52387" y="209550"/>
                </a:cubicBezTo>
                <a:cubicBezTo>
                  <a:pt x="65184" y="228745"/>
                  <a:pt x="72816" y="242218"/>
                  <a:pt x="95250" y="257175"/>
                </a:cubicBezTo>
                <a:cubicBezTo>
                  <a:pt x="100012" y="260350"/>
                  <a:pt x="104880" y="263373"/>
                  <a:pt x="109537" y="266700"/>
                </a:cubicBezTo>
                <a:cubicBezTo>
                  <a:pt x="115996" y="271314"/>
                  <a:pt x="121334" y="277764"/>
                  <a:pt x="128587" y="280988"/>
                </a:cubicBezTo>
                <a:cubicBezTo>
                  <a:pt x="135984" y="284276"/>
                  <a:pt x="144462" y="284163"/>
                  <a:pt x="152400" y="285750"/>
                </a:cubicBezTo>
                <a:cubicBezTo>
                  <a:pt x="239712" y="284163"/>
                  <a:pt x="327119" y="285349"/>
                  <a:pt x="414337" y="280988"/>
                </a:cubicBezTo>
                <a:cubicBezTo>
                  <a:pt x="422875" y="280561"/>
                  <a:pt x="430099" y="274338"/>
                  <a:pt x="438150" y="271463"/>
                </a:cubicBezTo>
                <a:cubicBezTo>
                  <a:pt x="452333" y="266398"/>
                  <a:pt x="468481" y="265529"/>
                  <a:pt x="481012" y="257175"/>
                </a:cubicBezTo>
                <a:cubicBezTo>
                  <a:pt x="485775" y="254000"/>
                  <a:pt x="490180" y="250210"/>
                  <a:pt x="495300" y="247650"/>
                </a:cubicBezTo>
                <a:cubicBezTo>
                  <a:pt x="511487" y="239557"/>
                  <a:pt x="510337" y="245750"/>
                  <a:pt x="528637" y="238125"/>
                </a:cubicBezTo>
                <a:cubicBezTo>
                  <a:pt x="541744" y="232664"/>
                  <a:pt x="554037" y="225425"/>
                  <a:pt x="566737" y="219075"/>
                </a:cubicBezTo>
                <a:cubicBezTo>
                  <a:pt x="573087" y="215900"/>
                  <a:pt x="580107" y="213810"/>
                  <a:pt x="585787" y="209550"/>
                </a:cubicBezTo>
                <a:cubicBezTo>
                  <a:pt x="603563" y="196219"/>
                  <a:pt x="620337" y="181864"/>
                  <a:pt x="642937" y="176213"/>
                </a:cubicBezTo>
                <a:cubicBezTo>
                  <a:pt x="649287" y="174625"/>
                  <a:pt x="655858" y="173748"/>
                  <a:pt x="661987" y="171450"/>
                </a:cubicBezTo>
                <a:cubicBezTo>
                  <a:pt x="691604" y="160343"/>
                  <a:pt x="671480" y="163985"/>
                  <a:pt x="700087" y="147638"/>
                </a:cubicBezTo>
                <a:cubicBezTo>
                  <a:pt x="704446" y="145147"/>
                  <a:pt x="709612" y="144463"/>
                  <a:pt x="714375" y="142875"/>
                </a:cubicBezTo>
                <a:cubicBezTo>
                  <a:pt x="720725" y="138113"/>
                  <a:pt x="726533" y="132526"/>
                  <a:pt x="733425" y="128588"/>
                </a:cubicBezTo>
                <a:cubicBezTo>
                  <a:pt x="737784" y="126097"/>
                  <a:pt x="743098" y="125803"/>
                  <a:pt x="747712" y="123825"/>
                </a:cubicBezTo>
                <a:cubicBezTo>
                  <a:pt x="754237" y="121028"/>
                  <a:pt x="760556" y="117748"/>
                  <a:pt x="766762" y="114300"/>
                </a:cubicBezTo>
                <a:cubicBezTo>
                  <a:pt x="774854" y="109805"/>
                  <a:pt x="782296" y="104153"/>
                  <a:pt x="790575" y="100013"/>
                </a:cubicBezTo>
                <a:cubicBezTo>
                  <a:pt x="795065" y="97768"/>
                  <a:pt x="800372" y="97495"/>
                  <a:pt x="804862" y="95250"/>
                </a:cubicBezTo>
                <a:cubicBezTo>
                  <a:pt x="837747" y="78807"/>
                  <a:pt x="798559" y="90872"/>
                  <a:pt x="838200" y="80963"/>
                </a:cubicBezTo>
                <a:cubicBezTo>
                  <a:pt x="850900" y="74613"/>
                  <a:pt x="864486" y="69789"/>
                  <a:pt x="876300" y="61913"/>
                </a:cubicBezTo>
                <a:lnTo>
                  <a:pt x="904875" y="42863"/>
                </a:lnTo>
                <a:cubicBezTo>
                  <a:pt x="909637" y="39688"/>
                  <a:pt x="913732" y="35148"/>
                  <a:pt x="919162" y="33338"/>
                </a:cubicBezTo>
                <a:cubicBezTo>
                  <a:pt x="923925" y="31750"/>
                  <a:pt x="928960" y="30820"/>
                  <a:pt x="933450" y="28575"/>
                </a:cubicBezTo>
                <a:cubicBezTo>
                  <a:pt x="941965" y="24317"/>
                  <a:pt x="960321" y="9073"/>
                  <a:pt x="966787" y="4763"/>
                </a:cubicBezTo>
                <a:cubicBezTo>
                  <a:pt x="969741" y="2794"/>
                  <a:pt x="973137" y="1588"/>
                  <a:pt x="976312" y="0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071802" y="2318315"/>
            <a:ext cx="214314" cy="142876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6000">
                <a:srgbClr val="1F1F1F"/>
              </a:gs>
              <a:gs pos="17999">
                <a:srgbClr val="FFFFFF"/>
              </a:gs>
              <a:gs pos="42000">
                <a:srgbClr val="636363"/>
              </a:gs>
              <a:gs pos="53000">
                <a:srgbClr val="CFCFCF"/>
              </a:gs>
              <a:gs pos="66000">
                <a:srgbClr val="CFCFCF"/>
              </a:gs>
              <a:gs pos="75999">
                <a:srgbClr val="1F1F1F"/>
              </a:gs>
              <a:gs pos="78999">
                <a:srgbClr val="FFFFFF"/>
              </a:gs>
              <a:gs pos="100000">
                <a:srgbClr val="7F7F7F"/>
              </a:gs>
            </a:gsLst>
            <a:lin ang="2700000" scaled="1"/>
            <a:tileRect/>
          </a:gra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15" idx="3"/>
          </p:cNvCxnSpPr>
          <p:nvPr/>
        </p:nvCxnSpPr>
        <p:spPr>
          <a:xfrm flipV="1">
            <a:off x="3286116" y="2370701"/>
            <a:ext cx="2586057" cy="190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643570" y="2299263"/>
            <a:ext cx="214314" cy="142876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6000">
                <a:srgbClr val="1F1F1F"/>
              </a:gs>
              <a:gs pos="17999">
                <a:srgbClr val="FFFFFF"/>
              </a:gs>
              <a:gs pos="42000">
                <a:srgbClr val="636363"/>
              </a:gs>
              <a:gs pos="53000">
                <a:srgbClr val="CFCFCF"/>
              </a:gs>
              <a:gs pos="66000">
                <a:srgbClr val="CFCFCF"/>
              </a:gs>
              <a:gs pos="75999">
                <a:srgbClr val="1F1F1F"/>
              </a:gs>
              <a:gs pos="78999">
                <a:srgbClr val="FFFFFF"/>
              </a:gs>
              <a:gs pos="100000">
                <a:srgbClr val="7F7F7F"/>
              </a:gs>
            </a:gsLst>
            <a:lin ang="2700000" scaled="1"/>
            <a:tileRect/>
          </a:gra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857620" y="2214554"/>
            <a:ext cx="511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F.W</a:t>
            </a:r>
            <a:endParaRPr lang="ko-KR" alt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785786" y="3357562"/>
            <a:ext cx="3914854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코드</a:t>
            </a:r>
            <a:r>
              <a:rPr lang="en-US" altLang="ko-KR" sz="1600" dirty="0" smtClean="0"/>
              <a:t>)</a:t>
            </a:r>
          </a:p>
          <a:p>
            <a:pPr marL="342900" indent="-342900"/>
            <a:r>
              <a:rPr lang="en-US" altLang="ko-KR" sz="1600" dirty="0" smtClean="0"/>
              <a:t>1.File</a:t>
            </a:r>
            <a:r>
              <a:rPr lang="ko-KR" altLang="en-US" sz="1600" dirty="0" smtClean="0"/>
              <a:t>과 연결할 스트림을 생성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FileWriter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fw</a:t>
            </a:r>
            <a:r>
              <a:rPr lang="en-US" altLang="ko-KR" sz="1600" dirty="0" smtClean="0"/>
              <a:t>=new </a:t>
            </a:r>
            <a:r>
              <a:rPr lang="en-US" altLang="ko-KR" sz="1600" dirty="0" err="1" smtClean="0"/>
              <a:t>FileWriter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파일 </a:t>
            </a:r>
            <a:r>
              <a:rPr lang="en-US" altLang="ko-KR" sz="1600" dirty="0" smtClean="0"/>
              <a:t>);</a:t>
            </a:r>
          </a:p>
          <a:p>
            <a:pPr marL="342900" indent="-342900"/>
            <a:endParaRPr lang="en-US" altLang="ko-KR" sz="1600" dirty="0"/>
          </a:p>
          <a:p>
            <a:pPr marL="342900" indent="-342900"/>
            <a:r>
              <a:rPr lang="en-US" altLang="ko-KR" sz="1600" dirty="0" smtClean="0"/>
              <a:t>2.</a:t>
            </a:r>
            <a:r>
              <a:rPr lang="ko-KR" altLang="en-US" sz="1600" dirty="0" smtClean="0"/>
              <a:t>문자열을 </a:t>
            </a:r>
            <a:r>
              <a:rPr lang="ko-KR" altLang="en-US" sz="1600" dirty="0" err="1" smtClean="0"/>
              <a:t>스트림</a:t>
            </a:r>
            <a:r>
              <a:rPr lang="ko-KR" altLang="en-US" sz="1600" dirty="0" smtClean="0"/>
              <a:t> 기록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fw.write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문자열</a:t>
            </a:r>
            <a:r>
              <a:rPr lang="en-US" altLang="ko-KR" sz="1600" dirty="0" smtClean="0"/>
              <a:t>”);</a:t>
            </a:r>
          </a:p>
          <a:p>
            <a:pPr marL="342900" indent="-342900"/>
            <a:endParaRPr lang="en-US" altLang="ko-KR" sz="1600" dirty="0"/>
          </a:p>
          <a:p>
            <a:pPr marL="342900" indent="-342900"/>
            <a:r>
              <a:rPr lang="en-US" altLang="ko-KR" sz="1600" dirty="0" smtClean="0"/>
              <a:t>3.</a:t>
            </a:r>
            <a:r>
              <a:rPr lang="ko-KR" altLang="en-US" sz="1600" dirty="0" err="1" smtClean="0"/>
              <a:t>스트림에</a:t>
            </a:r>
            <a:r>
              <a:rPr lang="ko-KR" altLang="en-US" sz="1600" dirty="0" smtClean="0"/>
              <a:t> 기록된 내용을 목적지로 분출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fw.flush</a:t>
            </a:r>
            <a:r>
              <a:rPr lang="en-US" altLang="ko-KR" sz="1600" dirty="0" smtClean="0"/>
              <a:t>();</a:t>
            </a:r>
          </a:p>
          <a:p>
            <a:pPr marL="342900" indent="-342900"/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4.</a:t>
            </a:r>
            <a:r>
              <a:rPr lang="ko-KR" altLang="en-US" sz="1600" dirty="0" smtClean="0"/>
              <a:t>연결 끊기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fw.close</a:t>
            </a:r>
            <a:r>
              <a:rPr lang="en-US" altLang="ko-KR" sz="1600" dirty="0" smtClean="0"/>
              <a:t>();</a:t>
            </a:r>
            <a:endParaRPr lang="en-US" altLang="ko-KR" sz="1600" dirty="0"/>
          </a:p>
          <a:p>
            <a:endParaRPr lang="ko-KR" alt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93717" y="1714488"/>
            <a:ext cx="2357454" cy="1357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650907" y="2000240"/>
            <a:ext cx="1571636" cy="928694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25481" y="1723241"/>
            <a:ext cx="756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instance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268794" y="1502433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JVM</a:t>
            </a:r>
            <a:endParaRPr lang="ko-KR" altLang="en-US" sz="1200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12" y="2143116"/>
            <a:ext cx="343754" cy="419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6072198" y="1855105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HDD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6215074" y="2571744"/>
            <a:ext cx="1088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경로 </a:t>
            </a:r>
            <a:r>
              <a:rPr lang="en-US" altLang="ko-KR" sz="1100" dirty="0" smtClean="0"/>
              <a:t>+ </a:t>
            </a:r>
            <a:r>
              <a:rPr lang="ko-KR" altLang="en-US" sz="1100" dirty="0" smtClean="0"/>
              <a:t>파일명</a:t>
            </a:r>
            <a:endParaRPr lang="en-US" altLang="ko-KR" sz="1100" dirty="0" smtClean="0"/>
          </a:p>
          <a:p>
            <a:endParaRPr lang="ko-KR" alt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2697422" y="2071678"/>
            <a:ext cx="20672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while(data=read()!=-1){</a:t>
            </a:r>
          </a:p>
          <a:p>
            <a:r>
              <a:rPr lang="en-US" altLang="ko-KR" sz="1400" dirty="0" smtClean="0"/>
              <a:t>  write( data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}</a:t>
            </a:r>
          </a:p>
          <a:p>
            <a:r>
              <a:rPr lang="en-US" altLang="ko-KR" sz="1400" dirty="0" smtClean="0"/>
              <a:t>flush()</a:t>
            </a:r>
            <a:endParaRPr lang="ko-KR" altLang="en-US" sz="1400" dirty="0"/>
          </a:p>
        </p:txBody>
      </p:sp>
      <p:sp>
        <p:nvSpPr>
          <p:cNvPr id="13" name="원통 12"/>
          <p:cNvSpPr/>
          <p:nvPr/>
        </p:nvSpPr>
        <p:spPr>
          <a:xfrm rot="16200000">
            <a:off x="5349223" y="1563017"/>
            <a:ext cx="214314" cy="166026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3330859" y="2423080"/>
            <a:ext cx="976312" cy="285750"/>
          </a:xfrm>
          <a:custGeom>
            <a:avLst/>
            <a:gdLst>
              <a:gd name="connsiteX0" fmla="*/ 0 w 976312"/>
              <a:gd name="connsiteY0" fmla="*/ 80963 h 285750"/>
              <a:gd name="connsiteX1" fmla="*/ 14287 w 976312"/>
              <a:gd name="connsiteY1" fmla="*/ 119063 h 285750"/>
              <a:gd name="connsiteX2" fmla="*/ 23812 w 976312"/>
              <a:gd name="connsiteY2" fmla="*/ 147638 h 285750"/>
              <a:gd name="connsiteX3" fmla="*/ 33337 w 976312"/>
              <a:gd name="connsiteY3" fmla="*/ 161925 h 285750"/>
              <a:gd name="connsiteX4" fmla="*/ 52387 w 976312"/>
              <a:gd name="connsiteY4" fmla="*/ 209550 h 285750"/>
              <a:gd name="connsiteX5" fmla="*/ 95250 w 976312"/>
              <a:gd name="connsiteY5" fmla="*/ 257175 h 285750"/>
              <a:gd name="connsiteX6" fmla="*/ 109537 w 976312"/>
              <a:gd name="connsiteY6" fmla="*/ 266700 h 285750"/>
              <a:gd name="connsiteX7" fmla="*/ 128587 w 976312"/>
              <a:gd name="connsiteY7" fmla="*/ 280988 h 285750"/>
              <a:gd name="connsiteX8" fmla="*/ 152400 w 976312"/>
              <a:gd name="connsiteY8" fmla="*/ 285750 h 285750"/>
              <a:gd name="connsiteX9" fmla="*/ 414337 w 976312"/>
              <a:gd name="connsiteY9" fmla="*/ 280988 h 285750"/>
              <a:gd name="connsiteX10" fmla="*/ 438150 w 976312"/>
              <a:gd name="connsiteY10" fmla="*/ 271463 h 285750"/>
              <a:gd name="connsiteX11" fmla="*/ 481012 w 976312"/>
              <a:gd name="connsiteY11" fmla="*/ 257175 h 285750"/>
              <a:gd name="connsiteX12" fmla="*/ 495300 w 976312"/>
              <a:gd name="connsiteY12" fmla="*/ 247650 h 285750"/>
              <a:gd name="connsiteX13" fmla="*/ 528637 w 976312"/>
              <a:gd name="connsiteY13" fmla="*/ 238125 h 285750"/>
              <a:gd name="connsiteX14" fmla="*/ 566737 w 976312"/>
              <a:gd name="connsiteY14" fmla="*/ 219075 h 285750"/>
              <a:gd name="connsiteX15" fmla="*/ 585787 w 976312"/>
              <a:gd name="connsiteY15" fmla="*/ 209550 h 285750"/>
              <a:gd name="connsiteX16" fmla="*/ 642937 w 976312"/>
              <a:gd name="connsiteY16" fmla="*/ 176213 h 285750"/>
              <a:gd name="connsiteX17" fmla="*/ 661987 w 976312"/>
              <a:gd name="connsiteY17" fmla="*/ 171450 h 285750"/>
              <a:gd name="connsiteX18" fmla="*/ 700087 w 976312"/>
              <a:gd name="connsiteY18" fmla="*/ 147638 h 285750"/>
              <a:gd name="connsiteX19" fmla="*/ 714375 w 976312"/>
              <a:gd name="connsiteY19" fmla="*/ 142875 h 285750"/>
              <a:gd name="connsiteX20" fmla="*/ 733425 w 976312"/>
              <a:gd name="connsiteY20" fmla="*/ 128588 h 285750"/>
              <a:gd name="connsiteX21" fmla="*/ 747712 w 976312"/>
              <a:gd name="connsiteY21" fmla="*/ 123825 h 285750"/>
              <a:gd name="connsiteX22" fmla="*/ 766762 w 976312"/>
              <a:gd name="connsiteY22" fmla="*/ 114300 h 285750"/>
              <a:gd name="connsiteX23" fmla="*/ 790575 w 976312"/>
              <a:gd name="connsiteY23" fmla="*/ 100013 h 285750"/>
              <a:gd name="connsiteX24" fmla="*/ 804862 w 976312"/>
              <a:gd name="connsiteY24" fmla="*/ 95250 h 285750"/>
              <a:gd name="connsiteX25" fmla="*/ 838200 w 976312"/>
              <a:gd name="connsiteY25" fmla="*/ 80963 h 285750"/>
              <a:gd name="connsiteX26" fmla="*/ 876300 w 976312"/>
              <a:gd name="connsiteY26" fmla="*/ 61913 h 285750"/>
              <a:gd name="connsiteX27" fmla="*/ 904875 w 976312"/>
              <a:gd name="connsiteY27" fmla="*/ 42863 h 285750"/>
              <a:gd name="connsiteX28" fmla="*/ 919162 w 976312"/>
              <a:gd name="connsiteY28" fmla="*/ 33338 h 285750"/>
              <a:gd name="connsiteX29" fmla="*/ 933450 w 976312"/>
              <a:gd name="connsiteY29" fmla="*/ 28575 h 285750"/>
              <a:gd name="connsiteX30" fmla="*/ 966787 w 976312"/>
              <a:gd name="connsiteY30" fmla="*/ 4763 h 285750"/>
              <a:gd name="connsiteX31" fmla="*/ 976312 w 976312"/>
              <a:gd name="connsiteY31" fmla="*/ 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76312" h="285750">
                <a:moveTo>
                  <a:pt x="0" y="80963"/>
                </a:moveTo>
                <a:cubicBezTo>
                  <a:pt x="4762" y="93663"/>
                  <a:pt x="9725" y="106290"/>
                  <a:pt x="14287" y="119063"/>
                </a:cubicBezTo>
                <a:cubicBezTo>
                  <a:pt x="17664" y="128518"/>
                  <a:pt x="19734" y="138463"/>
                  <a:pt x="23812" y="147638"/>
                </a:cubicBezTo>
                <a:cubicBezTo>
                  <a:pt x="26137" y="152868"/>
                  <a:pt x="30938" y="156728"/>
                  <a:pt x="33337" y="161925"/>
                </a:cubicBezTo>
                <a:cubicBezTo>
                  <a:pt x="40502" y="177449"/>
                  <a:pt x="42903" y="195324"/>
                  <a:pt x="52387" y="209550"/>
                </a:cubicBezTo>
                <a:cubicBezTo>
                  <a:pt x="65184" y="228745"/>
                  <a:pt x="72816" y="242218"/>
                  <a:pt x="95250" y="257175"/>
                </a:cubicBezTo>
                <a:cubicBezTo>
                  <a:pt x="100012" y="260350"/>
                  <a:pt x="104880" y="263373"/>
                  <a:pt x="109537" y="266700"/>
                </a:cubicBezTo>
                <a:cubicBezTo>
                  <a:pt x="115996" y="271314"/>
                  <a:pt x="121334" y="277764"/>
                  <a:pt x="128587" y="280988"/>
                </a:cubicBezTo>
                <a:cubicBezTo>
                  <a:pt x="135984" y="284276"/>
                  <a:pt x="144462" y="284163"/>
                  <a:pt x="152400" y="285750"/>
                </a:cubicBezTo>
                <a:cubicBezTo>
                  <a:pt x="239712" y="284163"/>
                  <a:pt x="327119" y="285349"/>
                  <a:pt x="414337" y="280988"/>
                </a:cubicBezTo>
                <a:cubicBezTo>
                  <a:pt x="422875" y="280561"/>
                  <a:pt x="430099" y="274338"/>
                  <a:pt x="438150" y="271463"/>
                </a:cubicBezTo>
                <a:cubicBezTo>
                  <a:pt x="452333" y="266398"/>
                  <a:pt x="468481" y="265529"/>
                  <a:pt x="481012" y="257175"/>
                </a:cubicBezTo>
                <a:cubicBezTo>
                  <a:pt x="485775" y="254000"/>
                  <a:pt x="490180" y="250210"/>
                  <a:pt x="495300" y="247650"/>
                </a:cubicBezTo>
                <a:cubicBezTo>
                  <a:pt x="511487" y="239557"/>
                  <a:pt x="510337" y="245750"/>
                  <a:pt x="528637" y="238125"/>
                </a:cubicBezTo>
                <a:cubicBezTo>
                  <a:pt x="541744" y="232664"/>
                  <a:pt x="554037" y="225425"/>
                  <a:pt x="566737" y="219075"/>
                </a:cubicBezTo>
                <a:cubicBezTo>
                  <a:pt x="573087" y="215900"/>
                  <a:pt x="580107" y="213810"/>
                  <a:pt x="585787" y="209550"/>
                </a:cubicBezTo>
                <a:cubicBezTo>
                  <a:pt x="603563" y="196219"/>
                  <a:pt x="620337" y="181864"/>
                  <a:pt x="642937" y="176213"/>
                </a:cubicBezTo>
                <a:cubicBezTo>
                  <a:pt x="649287" y="174625"/>
                  <a:pt x="655858" y="173748"/>
                  <a:pt x="661987" y="171450"/>
                </a:cubicBezTo>
                <a:cubicBezTo>
                  <a:pt x="691604" y="160343"/>
                  <a:pt x="671480" y="163985"/>
                  <a:pt x="700087" y="147638"/>
                </a:cubicBezTo>
                <a:cubicBezTo>
                  <a:pt x="704446" y="145147"/>
                  <a:pt x="709612" y="144463"/>
                  <a:pt x="714375" y="142875"/>
                </a:cubicBezTo>
                <a:cubicBezTo>
                  <a:pt x="720725" y="138113"/>
                  <a:pt x="726533" y="132526"/>
                  <a:pt x="733425" y="128588"/>
                </a:cubicBezTo>
                <a:cubicBezTo>
                  <a:pt x="737784" y="126097"/>
                  <a:pt x="743098" y="125803"/>
                  <a:pt x="747712" y="123825"/>
                </a:cubicBezTo>
                <a:cubicBezTo>
                  <a:pt x="754237" y="121028"/>
                  <a:pt x="760556" y="117748"/>
                  <a:pt x="766762" y="114300"/>
                </a:cubicBezTo>
                <a:cubicBezTo>
                  <a:pt x="774854" y="109805"/>
                  <a:pt x="782296" y="104153"/>
                  <a:pt x="790575" y="100013"/>
                </a:cubicBezTo>
                <a:cubicBezTo>
                  <a:pt x="795065" y="97768"/>
                  <a:pt x="800372" y="97495"/>
                  <a:pt x="804862" y="95250"/>
                </a:cubicBezTo>
                <a:cubicBezTo>
                  <a:pt x="837747" y="78807"/>
                  <a:pt x="798559" y="90872"/>
                  <a:pt x="838200" y="80963"/>
                </a:cubicBezTo>
                <a:cubicBezTo>
                  <a:pt x="850900" y="74613"/>
                  <a:pt x="864486" y="69789"/>
                  <a:pt x="876300" y="61913"/>
                </a:cubicBezTo>
                <a:lnTo>
                  <a:pt x="904875" y="42863"/>
                </a:lnTo>
                <a:cubicBezTo>
                  <a:pt x="909637" y="39688"/>
                  <a:pt x="913732" y="35148"/>
                  <a:pt x="919162" y="33338"/>
                </a:cubicBezTo>
                <a:cubicBezTo>
                  <a:pt x="923925" y="31750"/>
                  <a:pt x="928960" y="30820"/>
                  <a:pt x="933450" y="28575"/>
                </a:cubicBezTo>
                <a:cubicBezTo>
                  <a:pt x="941965" y="24317"/>
                  <a:pt x="960321" y="9073"/>
                  <a:pt x="966787" y="4763"/>
                </a:cubicBezTo>
                <a:cubicBezTo>
                  <a:pt x="969741" y="2794"/>
                  <a:pt x="973137" y="1588"/>
                  <a:pt x="976312" y="0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626248" y="2318315"/>
            <a:ext cx="214314" cy="142876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6000">
                <a:srgbClr val="1F1F1F"/>
              </a:gs>
              <a:gs pos="17999">
                <a:srgbClr val="FFFFFF"/>
              </a:gs>
              <a:gs pos="42000">
                <a:srgbClr val="636363"/>
              </a:gs>
              <a:gs pos="53000">
                <a:srgbClr val="CFCFCF"/>
              </a:gs>
              <a:gs pos="66000">
                <a:srgbClr val="CFCFCF"/>
              </a:gs>
              <a:gs pos="75999">
                <a:srgbClr val="1F1F1F"/>
              </a:gs>
              <a:gs pos="78999">
                <a:srgbClr val="FFFFFF"/>
              </a:gs>
              <a:gs pos="100000">
                <a:srgbClr val="7F7F7F"/>
              </a:gs>
            </a:gsLst>
            <a:lin ang="2700000" scaled="1"/>
            <a:tileRect/>
          </a:gra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15" idx="3"/>
          </p:cNvCxnSpPr>
          <p:nvPr/>
        </p:nvCxnSpPr>
        <p:spPr>
          <a:xfrm flipV="1">
            <a:off x="4840562" y="2357430"/>
            <a:ext cx="1588826" cy="323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6500826" y="2299263"/>
            <a:ext cx="214314" cy="142876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6000">
                <a:srgbClr val="1F1F1F"/>
              </a:gs>
              <a:gs pos="17999">
                <a:srgbClr val="FFFFFF"/>
              </a:gs>
              <a:gs pos="42000">
                <a:srgbClr val="636363"/>
              </a:gs>
              <a:gs pos="53000">
                <a:srgbClr val="CFCFCF"/>
              </a:gs>
              <a:gs pos="66000">
                <a:srgbClr val="CFCFCF"/>
              </a:gs>
              <a:gs pos="75999">
                <a:srgbClr val="1F1F1F"/>
              </a:gs>
              <a:gs pos="78999">
                <a:srgbClr val="FFFFFF"/>
              </a:gs>
              <a:gs pos="100000">
                <a:srgbClr val="7F7F7F"/>
              </a:gs>
            </a:gsLst>
            <a:lin ang="2700000" scaled="1"/>
            <a:tileRect/>
          </a:gra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214942" y="2214554"/>
            <a:ext cx="621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F.O.S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357158" y="214290"/>
            <a:ext cx="726352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파일복사</a:t>
            </a:r>
            <a:endParaRPr lang="en-US" altLang="ko-KR" dirty="0" smtClean="0"/>
          </a:p>
          <a:p>
            <a:r>
              <a:rPr lang="en-US" altLang="ko-KR" sz="1600" dirty="0" smtClean="0"/>
              <a:t> - </a:t>
            </a:r>
            <a:r>
              <a:rPr lang="ko-KR" altLang="en-US" sz="1600" dirty="0" err="1" smtClean="0"/>
              <a:t>입력스트림을</a:t>
            </a:r>
            <a:r>
              <a:rPr lang="ko-KR" altLang="en-US" sz="1600" dirty="0" smtClean="0"/>
              <a:t> 사용하여 특정파일과 연결하고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파일의 내용을 읽어 들인 후 </a:t>
            </a:r>
            <a:endParaRPr lang="en-US" altLang="ko-KR" sz="1600" dirty="0" smtClean="0"/>
          </a:p>
          <a:p>
            <a:r>
              <a:rPr lang="ko-KR" altLang="en-US" sz="1600" dirty="0" smtClean="0"/>
              <a:t>   출력 </a:t>
            </a:r>
            <a:r>
              <a:rPr lang="ko-KR" altLang="en-US" sz="1600" dirty="0" err="1" smtClean="0"/>
              <a:t>스트림을</a:t>
            </a:r>
            <a:r>
              <a:rPr lang="ko-KR" altLang="en-US" sz="1600" dirty="0" smtClean="0"/>
              <a:t> 사용하여 파일을 모든 내보낸다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20" name="원통 19"/>
          <p:cNvSpPr/>
          <p:nvPr/>
        </p:nvSpPr>
        <p:spPr>
          <a:xfrm rot="16200000">
            <a:off x="1651637" y="1563017"/>
            <a:ext cx="214314" cy="12316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859623"/>
            <a:ext cx="343754" cy="419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571472" y="1571612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HDD</a:t>
            </a:r>
            <a:endParaRPr lang="ko-KR" alt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285720" y="2357430"/>
            <a:ext cx="1088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경로 </a:t>
            </a:r>
            <a:r>
              <a:rPr lang="en-US" altLang="ko-KR" sz="1100" dirty="0" smtClean="0"/>
              <a:t>+ </a:t>
            </a:r>
            <a:r>
              <a:rPr lang="ko-KR" altLang="en-US" sz="1100" dirty="0" smtClean="0"/>
              <a:t>파일명</a:t>
            </a:r>
            <a:endParaRPr lang="ko-KR" alt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1500166" y="1947438"/>
            <a:ext cx="528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F.I.S</a:t>
            </a:r>
            <a:endParaRPr lang="ko-KR" altLang="en-US" sz="1600" dirty="0"/>
          </a:p>
        </p:txBody>
      </p:sp>
      <p:cxnSp>
        <p:nvCxnSpPr>
          <p:cNvPr id="26" name="직선 화살표 연결선 25"/>
          <p:cNvCxnSpPr/>
          <p:nvPr/>
        </p:nvCxnSpPr>
        <p:spPr>
          <a:xfrm rot="16200000" flipV="1">
            <a:off x="3464711" y="2750339"/>
            <a:ext cx="1643074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000496" y="3857628"/>
            <a:ext cx="4809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HDD</a:t>
            </a:r>
            <a:r>
              <a:rPr lang="ko-KR" altLang="en-US" sz="1400" dirty="0" smtClean="0"/>
              <a:t>에서 어떤 크기로 읽어들이든 최초 </a:t>
            </a:r>
            <a:r>
              <a:rPr lang="en-US" altLang="ko-KR" sz="1400" dirty="0" smtClean="0"/>
              <a:t>1byte</a:t>
            </a:r>
            <a:r>
              <a:rPr lang="ko-KR" altLang="en-US" sz="1400" dirty="0" smtClean="0"/>
              <a:t>만 사용하고</a:t>
            </a:r>
            <a:endParaRPr lang="en-US" altLang="ko-KR" sz="1400" dirty="0" smtClean="0"/>
          </a:p>
          <a:p>
            <a:r>
              <a:rPr lang="ko-KR" altLang="en-US" sz="1400" dirty="0" smtClean="0"/>
              <a:t>나머지는 버린다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71414"/>
            <a:ext cx="3571900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57158" y="0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HDD 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10" name="순서도: 저장 데이터 9"/>
          <p:cNvSpPr/>
          <p:nvPr/>
        </p:nvSpPr>
        <p:spPr>
          <a:xfrm rot="1838221">
            <a:off x="854568" y="729551"/>
            <a:ext cx="142876" cy="278782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저장 데이터 10"/>
          <p:cNvSpPr/>
          <p:nvPr/>
        </p:nvSpPr>
        <p:spPr>
          <a:xfrm rot="6216210">
            <a:off x="1346914" y="588427"/>
            <a:ext cx="142876" cy="278782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저장 데이터 11"/>
          <p:cNvSpPr/>
          <p:nvPr/>
        </p:nvSpPr>
        <p:spPr>
          <a:xfrm rot="11553690">
            <a:off x="1866762" y="1034373"/>
            <a:ext cx="142876" cy="278782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저장 데이터 12"/>
          <p:cNvSpPr/>
          <p:nvPr/>
        </p:nvSpPr>
        <p:spPr>
          <a:xfrm rot="7435856">
            <a:off x="1798573" y="640607"/>
            <a:ext cx="142876" cy="278782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 rot="10800000" flipV="1">
            <a:off x="2071670" y="714356"/>
            <a:ext cx="150019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14744" y="500042"/>
            <a:ext cx="3868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사용자가 저장하는 파일은 </a:t>
            </a:r>
            <a:r>
              <a:rPr lang="en-US" altLang="ko-KR" sz="1200" dirty="0" smtClean="0"/>
              <a:t>HDD</a:t>
            </a:r>
            <a:r>
              <a:rPr lang="ko-KR" altLang="en-US" sz="1200" dirty="0" smtClean="0"/>
              <a:t>에 분리되어 저장된다</a:t>
            </a:r>
            <a:endParaRPr lang="en-US" altLang="ko-KR" sz="1200" dirty="0" smtClean="0"/>
          </a:p>
          <a:p>
            <a:r>
              <a:rPr lang="ko-KR" altLang="en-US" sz="1200" dirty="0" smtClean="0"/>
              <a:t>사용할수록 파일이 쪼개지는 단편화가 진행된다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57620" y="1000108"/>
            <a:ext cx="3135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RPM( Revolutions Per Minutes)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=&gt; 7200rpm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71934" y="2000240"/>
            <a:ext cx="2700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readData</a:t>
            </a:r>
            <a:r>
              <a:rPr lang="en-US" altLang="ko-KR" sz="1600" dirty="0" smtClean="0"/>
              <a:t>=0;</a:t>
            </a:r>
          </a:p>
          <a:p>
            <a:r>
              <a:rPr lang="en-US" altLang="ko-KR" sz="1600" dirty="0"/>
              <a:t>w</a:t>
            </a:r>
            <a:r>
              <a:rPr lang="en-US" altLang="ko-KR" sz="1600" dirty="0" smtClean="0"/>
              <a:t>hile( (</a:t>
            </a:r>
            <a:r>
              <a:rPr lang="en-US" altLang="ko-KR" sz="1600" dirty="0" err="1" smtClean="0"/>
              <a:t>readData</a:t>
            </a:r>
            <a:r>
              <a:rPr lang="en-US" altLang="ko-KR" sz="1600" dirty="0" smtClean="0"/>
              <a:t>=</a:t>
            </a:r>
            <a:r>
              <a:rPr lang="en-US" altLang="ko-KR" sz="1600" dirty="0" err="1" smtClean="0"/>
              <a:t>fis.read</a:t>
            </a:r>
            <a:r>
              <a:rPr lang="en-US" altLang="ko-KR" sz="1600" dirty="0" smtClean="0"/>
              <a:t>())</a:t>
            </a:r>
            <a:endParaRPr lang="ko-KR" altLang="en-US" sz="1600" dirty="0"/>
          </a:p>
        </p:txBody>
      </p:sp>
      <p:cxnSp>
        <p:nvCxnSpPr>
          <p:cNvPr id="20" name="직선 화살표 연결선 19"/>
          <p:cNvCxnSpPr/>
          <p:nvPr/>
        </p:nvCxnSpPr>
        <p:spPr>
          <a:xfrm rot="5400000" flipH="1" flipV="1">
            <a:off x="5715008" y="2500306"/>
            <a:ext cx="357190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29190" y="2786058"/>
            <a:ext cx="34860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HDD</a:t>
            </a:r>
            <a:r>
              <a:rPr lang="ko-KR" altLang="en-US" sz="1200" dirty="0" smtClean="0"/>
              <a:t>에서 얼마의 크기를 읽든간에 </a:t>
            </a:r>
            <a:r>
              <a:rPr lang="en-US" altLang="ko-KR" sz="1200" dirty="0" smtClean="0"/>
              <a:t>1byte</a:t>
            </a:r>
            <a:r>
              <a:rPr lang="ko-KR" altLang="en-US" sz="1200" dirty="0" smtClean="0"/>
              <a:t>만 사용</a:t>
            </a:r>
            <a:endParaRPr lang="ko-KR" altLang="en-US" sz="1200" dirty="0"/>
          </a:p>
        </p:txBody>
      </p:sp>
      <p:cxnSp>
        <p:nvCxnSpPr>
          <p:cNvPr id="23" name="직선 화살표 연결선 22"/>
          <p:cNvCxnSpPr/>
          <p:nvPr/>
        </p:nvCxnSpPr>
        <p:spPr>
          <a:xfrm rot="5400000">
            <a:off x="3821901" y="2964653"/>
            <a:ext cx="1000132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rot="16200000" flipV="1">
            <a:off x="1714480" y="1571612"/>
            <a:ext cx="2214578" cy="1785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00298" y="3643314"/>
            <a:ext cx="760464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HDD </a:t>
            </a:r>
            <a:r>
              <a:rPr lang="ko-KR" altLang="en-US" sz="1400" dirty="0" smtClean="0"/>
              <a:t>특성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Head</a:t>
            </a:r>
            <a:r>
              <a:rPr lang="ko-KR" altLang="en-US" sz="1400" dirty="0" smtClean="0"/>
              <a:t>가 한번읽어들이면 평균적으로 </a:t>
            </a:r>
            <a:r>
              <a:rPr lang="en-US" altLang="ko-KR" sz="1400" dirty="0" smtClean="0"/>
              <a:t>512byte</a:t>
            </a:r>
            <a:r>
              <a:rPr lang="ko-KR" altLang="en-US" sz="1400" dirty="0" smtClean="0"/>
              <a:t>를 </a:t>
            </a:r>
            <a:r>
              <a:rPr lang="ko-KR" altLang="en-US" sz="1400" dirty="0" err="1" smtClean="0"/>
              <a:t>읽어들인다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1.512byte</a:t>
            </a:r>
            <a:r>
              <a:rPr lang="ko-KR" altLang="en-US" sz="1400" dirty="0" smtClean="0"/>
              <a:t>를 </a:t>
            </a:r>
            <a:r>
              <a:rPr lang="ko-KR" altLang="en-US" sz="1400" dirty="0" err="1" smtClean="0"/>
              <a:t>읽어들였을</a:t>
            </a:r>
            <a:r>
              <a:rPr lang="ko-KR" altLang="en-US" sz="1400" dirty="0" smtClean="0"/>
              <a:t> 때 저장할 배열을 생성</a:t>
            </a:r>
            <a:endParaRPr lang="en-US" altLang="ko-KR" sz="1400" dirty="0" smtClean="0"/>
          </a:p>
          <a:p>
            <a:r>
              <a:rPr lang="en-US" altLang="ko-KR" sz="1400" dirty="0" smtClean="0"/>
              <a:t>byte[] data=new byte[512]; // </a:t>
            </a:r>
            <a:r>
              <a:rPr lang="ko-KR" altLang="en-US" sz="1400" dirty="0" smtClean="0"/>
              <a:t>빈방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2. HDD</a:t>
            </a:r>
            <a:r>
              <a:rPr lang="ko-KR" altLang="en-US" sz="1400" dirty="0" smtClean="0"/>
              <a:t>에서 읽어들여 배열에 저장하고</a:t>
            </a:r>
            <a:r>
              <a:rPr lang="en-US" altLang="ko-KR" sz="1400" dirty="0" smtClean="0"/>
              <a:t>,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readCnt</a:t>
            </a:r>
            <a:r>
              <a:rPr lang="en-US" altLang="ko-KR" sz="1400" dirty="0" smtClean="0"/>
              <a:t>=0;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while( (</a:t>
            </a:r>
            <a:r>
              <a:rPr lang="en-US" altLang="ko-KR" sz="1400" dirty="0" err="1" smtClean="0"/>
              <a:t>readCnt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fis.read</a:t>
            </a:r>
            <a:r>
              <a:rPr lang="en-US" altLang="ko-KR" sz="1400" dirty="0" smtClean="0"/>
              <a:t>( data ) ) !=-1 ){ //</a:t>
            </a:r>
            <a:r>
              <a:rPr lang="ko-KR" altLang="en-US" sz="1400" dirty="0" err="1" smtClean="0"/>
              <a:t>읽어들인</a:t>
            </a:r>
            <a:r>
              <a:rPr lang="ko-KR" altLang="en-US" sz="1400" dirty="0" smtClean="0"/>
              <a:t> 값으로 배열이 채워진다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배열의 방의수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3. </a:t>
            </a:r>
            <a:r>
              <a:rPr lang="ko-KR" altLang="en-US" sz="1400" dirty="0" err="1" smtClean="0"/>
              <a:t>읽어들인</a:t>
            </a:r>
            <a:r>
              <a:rPr lang="ko-KR" altLang="en-US" sz="1400" dirty="0" smtClean="0"/>
              <a:t> 크기만큼 </a:t>
            </a:r>
            <a:r>
              <a:rPr lang="ko-KR" altLang="en-US" sz="1400" dirty="0" err="1" smtClean="0"/>
              <a:t>스트림에</a:t>
            </a:r>
            <a:r>
              <a:rPr lang="ko-KR" altLang="en-US" sz="1400" dirty="0" smtClean="0"/>
              <a:t> 기록</a:t>
            </a:r>
            <a:endParaRPr lang="en-US" altLang="ko-KR" sz="1400" dirty="0"/>
          </a:p>
          <a:p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fos.write</a:t>
            </a:r>
            <a:r>
              <a:rPr lang="en-US" altLang="ko-KR" sz="1400" dirty="0" smtClean="0"/>
              <a:t>(data, 0, </a:t>
            </a:r>
            <a:r>
              <a:rPr lang="en-US" altLang="ko-KR" sz="1400" dirty="0" err="1" smtClean="0"/>
              <a:t>readCnt</a:t>
            </a:r>
            <a:r>
              <a:rPr lang="en-US" altLang="ko-KR" sz="1400" smtClean="0"/>
              <a:t>);</a:t>
            </a:r>
            <a:endParaRPr lang="en-US" altLang="ko-KR" sz="1400" dirty="0" smtClean="0"/>
          </a:p>
          <a:p>
            <a:endParaRPr lang="ko-KR" alt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817</Words>
  <Application>Microsoft Office PowerPoint</Application>
  <PresentationFormat>화면 슬라이드 쇼(4:3)</PresentationFormat>
  <Paragraphs>198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36</cp:revision>
  <dcterms:created xsi:type="dcterms:W3CDTF">2023-07-19T01:03:45Z</dcterms:created>
  <dcterms:modified xsi:type="dcterms:W3CDTF">2023-07-20T00:57:55Z</dcterms:modified>
</cp:coreProperties>
</file>