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666" autoAdjust="0"/>
    <p:restoredTop sz="94329" autoAdjust="0"/>
  </p:normalViewPr>
  <p:slideViewPr>
    <p:cSldViewPr>
      <p:cViewPr>
        <p:scale>
          <a:sx n="150" d="100"/>
          <a:sy n="150" d="100"/>
        </p:scale>
        <p:origin x="-816" y="16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5B61-24A6-4209-81C7-F6AB147270A0}" type="datetimeFigureOut">
              <a:rPr lang="ko-KR" altLang="en-US" smtClean="0"/>
              <a:pPr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9398-F40C-4C46-A9C7-85750BB416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 21"/>
          <p:cNvSpPr/>
          <p:nvPr/>
        </p:nvSpPr>
        <p:spPr>
          <a:xfrm rot="16200000">
            <a:off x="2885122" y="1615417"/>
            <a:ext cx="205561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285728"/>
            <a:ext cx="64620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기본형데이터형을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읽어들이거나</a:t>
            </a:r>
            <a:r>
              <a:rPr lang="ko-KR" altLang="en-US" dirty="0" smtClean="0"/>
              <a:t> 내보낼 때 사용하는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DataInputStream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DataOutputStream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500430" y="1643050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7620" y="1928802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32194" y="1651803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994" y="2149610"/>
            <a:ext cx="522031" cy="63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786182" y="2071678"/>
            <a:ext cx="137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dos.wirteInt</a:t>
            </a:r>
            <a:r>
              <a:rPr lang="en-US" altLang="ko-KR" sz="1200" dirty="0" smtClean="0"/>
              <a:t>( 20 )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395" y="186385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85749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ko-KR" altLang="en-US" sz="1100" dirty="0"/>
          </a:p>
        </p:txBody>
      </p:sp>
      <p:sp>
        <p:nvSpPr>
          <p:cNvPr id="13" name="원통 12"/>
          <p:cNvSpPr/>
          <p:nvPr/>
        </p:nvSpPr>
        <p:spPr>
          <a:xfrm rot="5400000">
            <a:off x="1670675" y="2044045"/>
            <a:ext cx="205562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00166" y="2500306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F.I.S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5507" y="143099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endCxn id="23" idx="0"/>
          </p:cNvCxnSpPr>
          <p:nvPr/>
        </p:nvCxnSpPr>
        <p:spPr>
          <a:xfrm rot="16200000" flipH="1">
            <a:off x="1603741" y="1825230"/>
            <a:ext cx="345046" cy="123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5852" y="150017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sp>
        <p:nvSpPr>
          <p:cNvPr id="20" name="원통 19"/>
          <p:cNvSpPr/>
          <p:nvPr/>
        </p:nvSpPr>
        <p:spPr>
          <a:xfrm rot="16200000">
            <a:off x="1670676" y="1624168"/>
            <a:ext cx="205561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00298" y="2000240"/>
            <a:ext cx="7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D.O.S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00166" y="2059536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F.O.S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938213" y="2038350"/>
            <a:ext cx="3957637" cy="305981"/>
          </a:xfrm>
          <a:custGeom>
            <a:avLst/>
            <a:gdLst>
              <a:gd name="connsiteX0" fmla="*/ 3957637 w 3957637"/>
              <a:gd name="connsiteY0" fmla="*/ 219075 h 305981"/>
              <a:gd name="connsiteX1" fmla="*/ 3948112 w 3957637"/>
              <a:gd name="connsiteY1" fmla="*/ 185738 h 305981"/>
              <a:gd name="connsiteX2" fmla="*/ 3933825 w 3957637"/>
              <a:gd name="connsiteY2" fmla="*/ 176213 h 305981"/>
              <a:gd name="connsiteX3" fmla="*/ 3924300 w 3957637"/>
              <a:gd name="connsiteY3" fmla="*/ 161925 h 305981"/>
              <a:gd name="connsiteX4" fmla="*/ 3910012 w 3957637"/>
              <a:gd name="connsiteY4" fmla="*/ 142875 h 305981"/>
              <a:gd name="connsiteX5" fmla="*/ 3905250 w 3957637"/>
              <a:gd name="connsiteY5" fmla="*/ 123825 h 305981"/>
              <a:gd name="connsiteX6" fmla="*/ 3895725 w 3957637"/>
              <a:gd name="connsiteY6" fmla="*/ 109538 h 305981"/>
              <a:gd name="connsiteX7" fmla="*/ 3890962 w 3957637"/>
              <a:gd name="connsiteY7" fmla="*/ 95250 h 305981"/>
              <a:gd name="connsiteX8" fmla="*/ 3871912 w 3957637"/>
              <a:gd name="connsiteY8" fmla="*/ 71438 h 305981"/>
              <a:gd name="connsiteX9" fmla="*/ 3862387 w 3957637"/>
              <a:gd name="connsiteY9" fmla="*/ 57150 h 305981"/>
              <a:gd name="connsiteX10" fmla="*/ 3848100 w 3957637"/>
              <a:gd name="connsiteY10" fmla="*/ 47625 h 305981"/>
              <a:gd name="connsiteX11" fmla="*/ 3833812 w 3957637"/>
              <a:gd name="connsiteY11" fmla="*/ 33338 h 305981"/>
              <a:gd name="connsiteX12" fmla="*/ 3795712 w 3957637"/>
              <a:gd name="connsiteY12" fmla="*/ 19050 h 305981"/>
              <a:gd name="connsiteX13" fmla="*/ 3776662 w 3957637"/>
              <a:gd name="connsiteY13" fmla="*/ 9525 h 305981"/>
              <a:gd name="connsiteX14" fmla="*/ 3695700 w 3957637"/>
              <a:gd name="connsiteY14" fmla="*/ 0 h 305981"/>
              <a:gd name="connsiteX15" fmla="*/ 3419475 w 3957637"/>
              <a:gd name="connsiteY15" fmla="*/ 4763 h 305981"/>
              <a:gd name="connsiteX16" fmla="*/ 3376612 w 3957637"/>
              <a:gd name="connsiteY16" fmla="*/ 19050 h 305981"/>
              <a:gd name="connsiteX17" fmla="*/ 3357562 w 3957637"/>
              <a:gd name="connsiteY17" fmla="*/ 23813 h 305981"/>
              <a:gd name="connsiteX18" fmla="*/ 3319462 w 3957637"/>
              <a:gd name="connsiteY18" fmla="*/ 33338 h 305981"/>
              <a:gd name="connsiteX19" fmla="*/ 3305175 w 3957637"/>
              <a:gd name="connsiteY19" fmla="*/ 42863 h 305981"/>
              <a:gd name="connsiteX20" fmla="*/ 3262312 w 3957637"/>
              <a:gd name="connsiteY20" fmla="*/ 57150 h 305981"/>
              <a:gd name="connsiteX21" fmla="*/ 3224212 w 3957637"/>
              <a:gd name="connsiteY21" fmla="*/ 76200 h 305981"/>
              <a:gd name="connsiteX22" fmla="*/ 3209925 w 3957637"/>
              <a:gd name="connsiteY22" fmla="*/ 80963 h 305981"/>
              <a:gd name="connsiteX23" fmla="*/ 3186112 w 3957637"/>
              <a:gd name="connsiteY23" fmla="*/ 95250 h 305981"/>
              <a:gd name="connsiteX24" fmla="*/ 3148012 w 3957637"/>
              <a:gd name="connsiteY24" fmla="*/ 114300 h 305981"/>
              <a:gd name="connsiteX25" fmla="*/ 3124200 w 3957637"/>
              <a:gd name="connsiteY25" fmla="*/ 128588 h 305981"/>
              <a:gd name="connsiteX26" fmla="*/ 3109912 w 3957637"/>
              <a:gd name="connsiteY26" fmla="*/ 133350 h 305981"/>
              <a:gd name="connsiteX27" fmla="*/ 3090862 w 3957637"/>
              <a:gd name="connsiteY27" fmla="*/ 142875 h 305981"/>
              <a:gd name="connsiteX28" fmla="*/ 3057525 w 3957637"/>
              <a:gd name="connsiteY28" fmla="*/ 152400 h 305981"/>
              <a:gd name="connsiteX29" fmla="*/ 3038475 w 3957637"/>
              <a:gd name="connsiteY29" fmla="*/ 161925 h 305981"/>
              <a:gd name="connsiteX30" fmla="*/ 3009900 w 3957637"/>
              <a:gd name="connsiteY30" fmla="*/ 171450 h 305981"/>
              <a:gd name="connsiteX31" fmla="*/ 2990850 w 3957637"/>
              <a:gd name="connsiteY31" fmla="*/ 180975 h 305981"/>
              <a:gd name="connsiteX32" fmla="*/ 2943225 w 3957637"/>
              <a:gd name="connsiteY32" fmla="*/ 185738 h 305981"/>
              <a:gd name="connsiteX33" fmla="*/ 2538412 w 3957637"/>
              <a:gd name="connsiteY33" fmla="*/ 200025 h 305981"/>
              <a:gd name="connsiteX34" fmla="*/ 1633537 w 3957637"/>
              <a:gd name="connsiteY34" fmla="*/ 204788 h 305981"/>
              <a:gd name="connsiteX35" fmla="*/ 1614487 w 3957637"/>
              <a:gd name="connsiteY35" fmla="*/ 214313 h 305981"/>
              <a:gd name="connsiteX36" fmla="*/ 676275 w 3957637"/>
              <a:gd name="connsiteY36" fmla="*/ 219075 h 305981"/>
              <a:gd name="connsiteX37" fmla="*/ 366712 w 3957637"/>
              <a:gd name="connsiteY37" fmla="*/ 223838 h 305981"/>
              <a:gd name="connsiteX38" fmla="*/ 319087 w 3957637"/>
              <a:gd name="connsiteY38" fmla="*/ 228600 h 305981"/>
              <a:gd name="connsiteX39" fmla="*/ 300037 w 3957637"/>
              <a:gd name="connsiteY39" fmla="*/ 233363 h 305981"/>
              <a:gd name="connsiteX40" fmla="*/ 271462 w 3957637"/>
              <a:gd name="connsiteY40" fmla="*/ 238125 h 305981"/>
              <a:gd name="connsiteX41" fmla="*/ 252412 w 3957637"/>
              <a:gd name="connsiteY41" fmla="*/ 247650 h 305981"/>
              <a:gd name="connsiteX42" fmla="*/ 238125 w 3957637"/>
              <a:gd name="connsiteY42" fmla="*/ 252413 h 305981"/>
              <a:gd name="connsiteX43" fmla="*/ 219075 w 3957637"/>
              <a:gd name="connsiteY43" fmla="*/ 266700 h 305981"/>
              <a:gd name="connsiteX44" fmla="*/ 171450 w 3957637"/>
              <a:gd name="connsiteY44" fmla="*/ 271463 h 305981"/>
              <a:gd name="connsiteX45" fmla="*/ 104775 w 3957637"/>
              <a:gd name="connsiteY45" fmla="*/ 290513 h 305981"/>
              <a:gd name="connsiteX46" fmla="*/ 76200 w 3957637"/>
              <a:gd name="connsiteY46" fmla="*/ 295275 h 305981"/>
              <a:gd name="connsiteX47" fmla="*/ 28575 w 3957637"/>
              <a:gd name="connsiteY47" fmla="*/ 304800 h 305981"/>
              <a:gd name="connsiteX48" fmla="*/ 0 w 3957637"/>
              <a:gd name="connsiteY48" fmla="*/ 304800 h 30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57637" h="305981">
                <a:moveTo>
                  <a:pt x="3957637" y="219075"/>
                </a:moveTo>
                <a:cubicBezTo>
                  <a:pt x="3957325" y="217827"/>
                  <a:pt x="3950598" y="188846"/>
                  <a:pt x="3948112" y="185738"/>
                </a:cubicBezTo>
                <a:cubicBezTo>
                  <a:pt x="3944536" y="181269"/>
                  <a:pt x="3938587" y="179388"/>
                  <a:pt x="3933825" y="176213"/>
                </a:cubicBezTo>
                <a:cubicBezTo>
                  <a:pt x="3930650" y="171450"/>
                  <a:pt x="3927627" y="166583"/>
                  <a:pt x="3924300" y="161925"/>
                </a:cubicBezTo>
                <a:cubicBezTo>
                  <a:pt x="3919686" y="155466"/>
                  <a:pt x="3913562" y="149975"/>
                  <a:pt x="3910012" y="142875"/>
                </a:cubicBezTo>
                <a:cubicBezTo>
                  <a:pt x="3907085" y="137021"/>
                  <a:pt x="3907828" y="129841"/>
                  <a:pt x="3905250" y="123825"/>
                </a:cubicBezTo>
                <a:cubicBezTo>
                  <a:pt x="3902995" y="118564"/>
                  <a:pt x="3898285" y="114657"/>
                  <a:pt x="3895725" y="109538"/>
                </a:cubicBezTo>
                <a:cubicBezTo>
                  <a:pt x="3893480" y="105048"/>
                  <a:pt x="3893623" y="99507"/>
                  <a:pt x="3890962" y="95250"/>
                </a:cubicBezTo>
                <a:cubicBezTo>
                  <a:pt x="3885575" y="86630"/>
                  <a:pt x="3878011" y="79570"/>
                  <a:pt x="3871912" y="71438"/>
                </a:cubicBezTo>
                <a:cubicBezTo>
                  <a:pt x="3868478" y="66859"/>
                  <a:pt x="3866434" y="61198"/>
                  <a:pt x="3862387" y="57150"/>
                </a:cubicBezTo>
                <a:cubicBezTo>
                  <a:pt x="3858340" y="53103"/>
                  <a:pt x="3852497" y="51289"/>
                  <a:pt x="3848100" y="47625"/>
                </a:cubicBezTo>
                <a:cubicBezTo>
                  <a:pt x="3842926" y="43313"/>
                  <a:pt x="3839523" y="36908"/>
                  <a:pt x="3833812" y="33338"/>
                </a:cubicBezTo>
                <a:cubicBezTo>
                  <a:pt x="3819463" y="24370"/>
                  <a:pt x="3809816" y="25095"/>
                  <a:pt x="3795712" y="19050"/>
                </a:cubicBezTo>
                <a:cubicBezTo>
                  <a:pt x="3789187" y="16253"/>
                  <a:pt x="3783511" y="11393"/>
                  <a:pt x="3776662" y="9525"/>
                </a:cubicBezTo>
                <a:cubicBezTo>
                  <a:pt x="3764477" y="6202"/>
                  <a:pt x="3701983" y="628"/>
                  <a:pt x="3695700" y="0"/>
                </a:cubicBezTo>
                <a:lnTo>
                  <a:pt x="3419475" y="4763"/>
                </a:lnTo>
                <a:cubicBezTo>
                  <a:pt x="3406838" y="5171"/>
                  <a:pt x="3387294" y="15489"/>
                  <a:pt x="3376612" y="19050"/>
                </a:cubicBezTo>
                <a:cubicBezTo>
                  <a:pt x="3370402" y="21120"/>
                  <a:pt x="3363856" y="22015"/>
                  <a:pt x="3357562" y="23813"/>
                </a:cubicBezTo>
                <a:cubicBezTo>
                  <a:pt x="3323397" y="33575"/>
                  <a:pt x="3367868" y="23656"/>
                  <a:pt x="3319462" y="33338"/>
                </a:cubicBezTo>
                <a:cubicBezTo>
                  <a:pt x="3314700" y="36513"/>
                  <a:pt x="3310294" y="40303"/>
                  <a:pt x="3305175" y="42863"/>
                </a:cubicBezTo>
                <a:cubicBezTo>
                  <a:pt x="3287241" y="51830"/>
                  <a:pt x="3280502" y="52603"/>
                  <a:pt x="3262312" y="57150"/>
                </a:cubicBezTo>
                <a:cubicBezTo>
                  <a:pt x="3249612" y="63500"/>
                  <a:pt x="3237682" y="71709"/>
                  <a:pt x="3224212" y="76200"/>
                </a:cubicBezTo>
                <a:cubicBezTo>
                  <a:pt x="3219450" y="77788"/>
                  <a:pt x="3214415" y="78718"/>
                  <a:pt x="3209925" y="80963"/>
                </a:cubicBezTo>
                <a:cubicBezTo>
                  <a:pt x="3201646" y="85103"/>
                  <a:pt x="3194262" y="90861"/>
                  <a:pt x="3186112" y="95250"/>
                </a:cubicBezTo>
                <a:cubicBezTo>
                  <a:pt x="3173610" y="101982"/>
                  <a:pt x="3160187" y="106994"/>
                  <a:pt x="3148012" y="114300"/>
                </a:cubicBezTo>
                <a:cubicBezTo>
                  <a:pt x="3140075" y="119063"/>
                  <a:pt x="3132479" y="124448"/>
                  <a:pt x="3124200" y="128588"/>
                </a:cubicBezTo>
                <a:cubicBezTo>
                  <a:pt x="3119710" y="130833"/>
                  <a:pt x="3114526" y="131373"/>
                  <a:pt x="3109912" y="133350"/>
                </a:cubicBezTo>
                <a:cubicBezTo>
                  <a:pt x="3103386" y="136147"/>
                  <a:pt x="3097387" y="140078"/>
                  <a:pt x="3090862" y="142875"/>
                </a:cubicBezTo>
                <a:cubicBezTo>
                  <a:pt x="3081291" y="146977"/>
                  <a:pt x="3067200" y="149982"/>
                  <a:pt x="3057525" y="152400"/>
                </a:cubicBezTo>
                <a:cubicBezTo>
                  <a:pt x="3051175" y="155575"/>
                  <a:pt x="3045067" y="159288"/>
                  <a:pt x="3038475" y="161925"/>
                </a:cubicBezTo>
                <a:cubicBezTo>
                  <a:pt x="3029153" y="165654"/>
                  <a:pt x="3018880" y="166960"/>
                  <a:pt x="3009900" y="171450"/>
                </a:cubicBezTo>
                <a:cubicBezTo>
                  <a:pt x="3003550" y="174625"/>
                  <a:pt x="2997792" y="179487"/>
                  <a:pt x="2990850" y="180975"/>
                </a:cubicBezTo>
                <a:cubicBezTo>
                  <a:pt x="2975250" y="184318"/>
                  <a:pt x="2959033" y="183582"/>
                  <a:pt x="2943225" y="185738"/>
                </a:cubicBezTo>
                <a:cubicBezTo>
                  <a:pt x="2734299" y="214229"/>
                  <a:pt x="3130153" y="195525"/>
                  <a:pt x="2538412" y="200025"/>
                </a:cubicBezTo>
                <a:lnTo>
                  <a:pt x="1633537" y="204788"/>
                </a:lnTo>
                <a:cubicBezTo>
                  <a:pt x="1627187" y="207963"/>
                  <a:pt x="1621586" y="214207"/>
                  <a:pt x="1614487" y="214313"/>
                </a:cubicBezTo>
                <a:lnTo>
                  <a:pt x="676275" y="219075"/>
                </a:lnTo>
                <a:lnTo>
                  <a:pt x="366712" y="223838"/>
                </a:lnTo>
                <a:cubicBezTo>
                  <a:pt x="350837" y="225425"/>
                  <a:pt x="334881" y="226344"/>
                  <a:pt x="319087" y="228600"/>
                </a:cubicBezTo>
                <a:cubicBezTo>
                  <a:pt x="312607" y="229526"/>
                  <a:pt x="306455" y="232079"/>
                  <a:pt x="300037" y="233363"/>
                </a:cubicBezTo>
                <a:cubicBezTo>
                  <a:pt x="290568" y="235257"/>
                  <a:pt x="280987" y="236538"/>
                  <a:pt x="271462" y="238125"/>
                </a:cubicBezTo>
                <a:cubicBezTo>
                  <a:pt x="265112" y="241300"/>
                  <a:pt x="258937" y="244853"/>
                  <a:pt x="252412" y="247650"/>
                </a:cubicBezTo>
                <a:cubicBezTo>
                  <a:pt x="247798" y="249628"/>
                  <a:pt x="242484" y="249922"/>
                  <a:pt x="238125" y="252413"/>
                </a:cubicBezTo>
                <a:cubicBezTo>
                  <a:pt x="231233" y="256351"/>
                  <a:pt x="226707" y="264519"/>
                  <a:pt x="219075" y="266700"/>
                </a:cubicBezTo>
                <a:cubicBezTo>
                  <a:pt x="203735" y="271083"/>
                  <a:pt x="187325" y="269875"/>
                  <a:pt x="171450" y="271463"/>
                </a:cubicBezTo>
                <a:cubicBezTo>
                  <a:pt x="133714" y="294103"/>
                  <a:pt x="159315" y="283241"/>
                  <a:pt x="104775" y="290513"/>
                </a:cubicBezTo>
                <a:cubicBezTo>
                  <a:pt x="95203" y="291789"/>
                  <a:pt x="85691" y="293496"/>
                  <a:pt x="76200" y="295275"/>
                </a:cubicBezTo>
                <a:cubicBezTo>
                  <a:pt x="60288" y="298258"/>
                  <a:pt x="44639" y="302792"/>
                  <a:pt x="28575" y="304800"/>
                </a:cubicBezTo>
                <a:cubicBezTo>
                  <a:pt x="19124" y="305981"/>
                  <a:pt x="9525" y="304800"/>
                  <a:pt x="0" y="3048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2555447" y="1730780"/>
            <a:ext cx="559360" cy="9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4546" y="121442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기본형데이터형쓰기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221455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</a:t>
            </a:r>
            <a:endParaRPr lang="ko-KR" altLang="en-US" sz="1100" dirty="0"/>
          </a:p>
        </p:txBody>
      </p:sp>
      <p:sp>
        <p:nvSpPr>
          <p:cNvPr id="32" name="원통 31"/>
          <p:cNvSpPr/>
          <p:nvPr/>
        </p:nvSpPr>
        <p:spPr>
          <a:xfrm rot="5400000">
            <a:off x="2956559" y="2044045"/>
            <a:ext cx="205562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43175" y="2500306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D.I.S</a:t>
            </a:r>
            <a:endParaRPr lang="ko-KR" altLang="en-US" dirty="0"/>
          </a:p>
        </p:txBody>
      </p:sp>
      <p:sp>
        <p:nvSpPr>
          <p:cNvPr id="34" name="자유형 33"/>
          <p:cNvSpPr/>
          <p:nvPr/>
        </p:nvSpPr>
        <p:spPr>
          <a:xfrm>
            <a:off x="804863" y="2438400"/>
            <a:ext cx="3314700" cy="300038"/>
          </a:xfrm>
          <a:custGeom>
            <a:avLst/>
            <a:gdLst>
              <a:gd name="connsiteX0" fmla="*/ 0 w 3314700"/>
              <a:gd name="connsiteY0" fmla="*/ 0 h 300038"/>
              <a:gd name="connsiteX1" fmla="*/ 19050 w 3314700"/>
              <a:gd name="connsiteY1" fmla="*/ 28575 h 300038"/>
              <a:gd name="connsiteX2" fmla="*/ 33337 w 3314700"/>
              <a:gd name="connsiteY2" fmla="*/ 47625 h 300038"/>
              <a:gd name="connsiteX3" fmla="*/ 66675 w 3314700"/>
              <a:gd name="connsiteY3" fmla="*/ 85725 h 300038"/>
              <a:gd name="connsiteX4" fmla="*/ 76200 w 3314700"/>
              <a:gd name="connsiteY4" fmla="*/ 100013 h 300038"/>
              <a:gd name="connsiteX5" fmla="*/ 80962 w 3314700"/>
              <a:gd name="connsiteY5" fmla="*/ 114300 h 300038"/>
              <a:gd name="connsiteX6" fmla="*/ 138112 w 3314700"/>
              <a:gd name="connsiteY6" fmla="*/ 190500 h 300038"/>
              <a:gd name="connsiteX7" fmla="*/ 152400 w 3314700"/>
              <a:gd name="connsiteY7" fmla="*/ 209550 h 300038"/>
              <a:gd name="connsiteX8" fmla="*/ 161925 w 3314700"/>
              <a:gd name="connsiteY8" fmla="*/ 223838 h 300038"/>
              <a:gd name="connsiteX9" fmla="*/ 195262 w 3314700"/>
              <a:gd name="connsiteY9" fmla="*/ 242888 h 300038"/>
              <a:gd name="connsiteX10" fmla="*/ 223837 w 3314700"/>
              <a:gd name="connsiteY10" fmla="*/ 266700 h 300038"/>
              <a:gd name="connsiteX11" fmla="*/ 242887 w 3314700"/>
              <a:gd name="connsiteY11" fmla="*/ 271463 h 300038"/>
              <a:gd name="connsiteX12" fmla="*/ 280987 w 3314700"/>
              <a:gd name="connsiteY12" fmla="*/ 285750 h 300038"/>
              <a:gd name="connsiteX13" fmla="*/ 314325 w 3314700"/>
              <a:gd name="connsiteY13" fmla="*/ 300038 h 300038"/>
              <a:gd name="connsiteX14" fmla="*/ 2576512 w 3314700"/>
              <a:gd name="connsiteY14" fmla="*/ 295275 h 300038"/>
              <a:gd name="connsiteX15" fmla="*/ 2643187 w 3314700"/>
              <a:gd name="connsiteY15" fmla="*/ 280988 h 300038"/>
              <a:gd name="connsiteX16" fmla="*/ 2728912 w 3314700"/>
              <a:gd name="connsiteY16" fmla="*/ 271463 h 300038"/>
              <a:gd name="connsiteX17" fmla="*/ 2767012 w 3314700"/>
              <a:gd name="connsiteY17" fmla="*/ 266700 h 300038"/>
              <a:gd name="connsiteX18" fmla="*/ 2814637 w 3314700"/>
              <a:gd name="connsiteY18" fmla="*/ 261938 h 300038"/>
              <a:gd name="connsiteX19" fmla="*/ 2890837 w 3314700"/>
              <a:gd name="connsiteY19" fmla="*/ 252413 h 300038"/>
              <a:gd name="connsiteX20" fmla="*/ 2967037 w 3314700"/>
              <a:gd name="connsiteY20" fmla="*/ 238125 h 300038"/>
              <a:gd name="connsiteX21" fmla="*/ 2981325 w 3314700"/>
              <a:gd name="connsiteY21" fmla="*/ 233363 h 300038"/>
              <a:gd name="connsiteX22" fmla="*/ 3014662 w 3314700"/>
              <a:gd name="connsiteY22" fmla="*/ 223838 h 300038"/>
              <a:gd name="connsiteX23" fmla="*/ 3067050 w 3314700"/>
              <a:gd name="connsiteY23" fmla="*/ 204788 h 300038"/>
              <a:gd name="connsiteX24" fmla="*/ 3119437 w 3314700"/>
              <a:gd name="connsiteY24" fmla="*/ 195263 h 300038"/>
              <a:gd name="connsiteX25" fmla="*/ 3157537 w 3314700"/>
              <a:gd name="connsiteY25" fmla="*/ 185738 h 300038"/>
              <a:gd name="connsiteX26" fmla="*/ 3314700 w 3314700"/>
              <a:gd name="connsiteY26" fmla="*/ 180975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14700" h="300038">
                <a:moveTo>
                  <a:pt x="0" y="0"/>
                </a:moveTo>
                <a:cubicBezTo>
                  <a:pt x="6350" y="9525"/>
                  <a:pt x="12182" y="19417"/>
                  <a:pt x="19050" y="28575"/>
                </a:cubicBezTo>
                <a:cubicBezTo>
                  <a:pt x="23812" y="34925"/>
                  <a:pt x="28785" y="41122"/>
                  <a:pt x="33337" y="47625"/>
                </a:cubicBezTo>
                <a:cubicBezTo>
                  <a:pt x="57645" y="82351"/>
                  <a:pt x="41820" y="69156"/>
                  <a:pt x="66675" y="85725"/>
                </a:cubicBezTo>
                <a:cubicBezTo>
                  <a:pt x="69850" y="90488"/>
                  <a:pt x="73640" y="94893"/>
                  <a:pt x="76200" y="100013"/>
                </a:cubicBezTo>
                <a:cubicBezTo>
                  <a:pt x="78445" y="104503"/>
                  <a:pt x="78247" y="110077"/>
                  <a:pt x="80962" y="114300"/>
                </a:cubicBezTo>
                <a:cubicBezTo>
                  <a:pt x="104696" y="151220"/>
                  <a:pt x="115150" y="160979"/>
                  <a:pt x="138112" y="190500"/>
                </a:cubicBezTo>
                <a:cubicBezTo>
                  <a:pt x="142985" y="196765"/>
                  <a:pt x="147997" y="202945"/>
                  <a:pt x="152400" y="209550"/>
                </a:cubicBezTo>
                <a:cubicBezTo>
                  <a:pt x="155575" y="214313"/>
                  <a:pt x="157878" y="219791"/>
                  <a:pt x="161925" y="223838"/>
                </a:cubicBezTo>
                <a:cubicBezTo>
                  <a:pt x="176340" y="238253"/>
                  <a:pt x="178917" y="237439"/>
                  <a:pt x="195262" y="242888"/>
                </a:cubicBezTo>
                <a:cubicBezTo>
                  <a:pt x="203843" y="251469"/>
                  <a:pt x="212235" y="261728"/>
                  <a:pt x="223837" y="266700"/>
                </a:cubicBezTo>
                <a:cubicBezTo>
                  <a:pt x="229853" y="269278"/>
                  <a:pt x="236758" y="269165"/>
                  <a:pt x="242887" y="271463"/>
                </a:cubicBezTo>
                <a:cubicBezTo>
                  <a:pt x="292685" y="290138"/>
                  <a:pt x="232098" y="273529"/>
                  <a:pt x="280987" y="285750"/>
                </a:cubicBezTo>
                <a:cubicBezTo>
                  <a:pt x="284706" y="287609"/>
                  <a:pt x="307318" y="300038"/>
                  <a:pt x="314325" y="300038"/>
                </a:cubicBezTo>
                <a:lnTo>
                  <a:pt x="2576512" y="295275"/>
                </a:lnTo>
                <a:cubicBezTo>
                  <a:pt x="2664139" y="282758"/>
                  <a:pt x="2554943" y="299898"/>
                  <a:pt x="2643187" y="280988"/>
                </a:cubicBezTo>
                <a:cubicBezTo>
                  <a:pt x="2666034" y="276092"/>
                  <a:pt x="2708846" y="273575"/>
                  <a:pt x="2728912" y="271463"/>
                </a:cubicBezTo>
                <a:cubicBezTo>
                  <a:pt x="2741641" y="270123"/>
                  <a:pt x="2754291" y="268113"/>
                  <a:pt x="2767012" y="266700"/>
                </a:cubicBezTo>
                <a:cubicBezTo>
                  <a:pt x="2782869" y="264938"/>
                  <a:pt x="2798788" y="263767"/>
                  <a:pt x="2814637" y="261938"/>
                </a:cubicBezTo>
                <a:lnTo>
                  <a:pt x="2890837" y="252413"/>
                </a:lnTo>
                <a:cubicBezTo>
                  <a:pt x="2945423" y="234218"/>
                  <a:pt x="2892141" y="249647"/>
                  <a:pt x="2967037" y="238125"/>
                </a:cubicBezTo>
                <a:cubicBezTo>
                  <a:pt x="2971999" y="237362"/>
                  <a:pt x="2976498" y="234742"/>
                  <a:pt x="2981325" y="233363"/>
                </a:cubicBezTo>
                <a:cubicBezTo>
                  <a:pt x="3023177" y="221406"/>
                  <a:pt x="2980413" y="235254"/>
                  <a:pt x="3014662" y="223838"/>
                </a:cubicBezTo>
                <a:cubicBezTo>
                  <a:pt x="3040944" y="206317"/>
                  <a:pt x="3020877" y="217381"/>
                  <a:pt x="3067050" y="204788"/>
                </a:cubicBezTo>
                <a:cubicBezTo>
                  <a:pt x="3104326" y="194621"/>
                  <a:pt x="3048701" y="204104"/>
                  <a:pt x="3119437" y="195263"/>
                </a:cubicBezTo>
                <a:cubicBezTo>
                  <a:pt x="3132137" y="192088"/>
                  <a:pt x="3144591" y="187680"/>
                  <a:pt x="3157537" y="185738"/>
                </a:cubicBezTo>
                <a:cubicBezTo>
                  <a:pt x="3207747" y="178206"/>
                  <a:pt x="3265612" y="180975"/>
                  <a:pt x="3314700" y="180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87381" y="2500306"/>
            <a:ext cx="1056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</a:t>
            </a:r>
            <a:r>
              <a:rPr lang="en-US" altLang="ko-KR" sz="1200" dirty="0" err="1" smtClean="0"/>
              <a:t>is.readInt</a:t>
            </a:r>
            <a:r>
              <a:rPr lang="en-US" altLang="ko-KR" sz="1200" dirty="0" smtClean="0"/>
              <a:t>( )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720" y="3786190"/>
            <a:ext cx="83686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읽어들이거나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내보낼 때 사용하는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ObjectInputStream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ObjectOutputStream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기본형 </a:t>
            </a:r>
            <a:r>
              <a:rPr lang="ko-KR" altLang="en-US" sz="1600" dirty="0" err="1" smtClean="0"/>
              <a:t>데이터형은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stream</a:t>
            </a:r>
            <a:r>
              <a:rPr lang="ko-KR" altLang="en-US" sz="1600" dirty="0" smtClean="0"/>
              <a:t>을 타고 나갈 수 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객체는 </a:t>
            </a:r>
            <a:r>
              <a:rPr lang="en-US" altLang="ko-KR" sz="1600" dirty="0" smtClean="0"/>
              <a:t>stream</a:t>
            </a:r>
            <a:r>
              <a:rPr lang="ko-KR" altLang="en-US" sz="1600" dirty="0" smtClean="0"/>
              <a:t>을 타고 나갈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8" name="직선 화살표 연결선 37"/>
          <p:cNvCxnSpPr>
            <a:endCxn id="14" idx="2"/>
          </p:cNvCxnSpPr>
          <p:nvPr/>
        </p:nvCxnSpPr>
        <p:spPr>
          <a:xfrm rot="5400000" flipH="1" flipV="1">
            <a:off x="1684832" y="2970724"/>
            <a:ext cx="202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57290" y="30091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endCxn id="33" idx="2"/>
          </p:cNvCxnSpPr>
          <p:nvPr/>
        </p:nvCxnSpPr>
        <p:spPr>
          <a:xfrm rot="5400000" flipH="1" flipV="1">
            <a:off x="2841033" y="2957531"/>
            <a:ext cx="20217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66946" y="308056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기본형데이터형읽기</a:t>
            </a:r>
            <a:endParaRPr lang="ko-KR" altLang="en-US" sz="1200" dirty="0"/>
          </a:p>
        </p:txBody>
      </p:sp>
      <p:sp>
        <p:nvSpPr>
          <p:cNvPr id="43" name="원통 42"/>
          <p:cNvSpPr/>
          <p:nvPr/>
        </p:nvSpPr>
        <p:spPr>
          <a:xfrm rot="16200000">
            <a:off x="2885122" y="4901565"/>
            <a:ext cx="205561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500430" y="4929198"/>
            <a:ext cx="2357454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857620" y="5214950"/>
            <a:ext cx="1571636" cy="9286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32194" y="4937951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994" y="5435758"/>
            <a:ext cx="522031" cy="63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3786182" y="5357826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oos.wirteObject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)</a:t>
            </a:r>
          </a:p>
          <a:p>
            <a:r>
              <a:rPr lang="en-US" altLang="ko-KR" sz="1200" dirty="0" err="1" smtClean="0"/>
              <a:t>oos.flush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96395" y="515000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57158" y="614364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ko-KR" altLang="en-US" sz="1100" dirty="0"/>
          </a:p>
        </p:txBody>
      </p:sp>
      <p:sp>
        <p:nvSpPr>
          <p:cNvPr id="51" name="원통 50"/>
          <p:cNvSpPr/>
          <p:nvPr/>
        </p:nvSpPr>
        <p:spPr>
          <a:xfrm rot="5400000">
            <a:off x="1670675" y="5330193"/>
            <a:ext cx="205562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500166" y="5786454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F.I.S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75507" y="471714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>
            <a:endCxn id="58" idx="0"/>
          </p:cNvCxnSpPr>
          <p:nvPr/>
        </p:nvCxnSpPr>
        <p:spPr>
          <a:xfrm rot="16200000" flipH="1">
            <a:off x="1603741" y="5111378"/>
            <a:ext cx="345046" cy="123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85852" y="4786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sp>
        <p:nvSpPr>
          <p:cNvPr id="56" name="원통 55"/>
          <p:cNvSpPr/>
          <p:nvPr/>
        </p:nvSpPr>
        <p:spPr>
          <a:xfrm rot="16200000">
            <a:off x="1670676" y="4910316"/>
            <a:ext cx="205561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500298" y="5286388"/>
            <a:ext cx="7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O.O.S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00166" y="5345684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F.O.S</a:t>
            </a:r>
            <a:endParaRPr lang="ko-KR" altLang="en-US" dirty="0"/>
          </a:p>
        </p:txBody>
      </p:sp>
      <p:sp>
        <p:nvSpPr>
          <p:cNvPr id="59" name="자유형 58"/>
          <p:cNvSpPr/>
          <p:nvPr/>
        </p:nvSpPr>
        <p:spPr>
          <a:xfrm>
            <a:off x="938213" y="5324498"/>
            <a:ext cx="3957637" cy="305981"/>
          </a:xfrm>
          <a:custGeom>
            <a:avLst/>
            <a:gdLst>
              <a:gd name="connsiteX0" fmla="*/ 3957637 w 3957637"/>
              <a:gd name="connsiteY0" fmla="*/ 219075 h 305981"/>
              <a:gd name="connsiteX1" fmla="*/ 3948112 w 3957637"/>
              <a:gd name="connsiteY1" fmla="*/ 185738 h 305981"/>
              <a:gd name="connsiteX2" fmla="*/ 3933825 w 3957637"/>
              <a:gd name="connsiteY2" fmla="*/ 176213 h 305981"/>
              <a:gd name="connsiteX3" fmla="*/ 3924300 w 3957637"/>
              <a:gd name="connsiteY3" fmla="*/ 161925 h 305981"/>
              <a:gd name="connsiteX4" fmla="*/ 3910012 w 3957637"/>
              <a:gd name="connsiteY4" fmla="*/ 142875 h 305981"/>
              <a:gd name="connsiteX5" fmla="*/ 3905250 w 3957637"/>
              <a:gd name="connsiteY5" fmla="*/ 123825 h 305981"/>
              <a:gd name="connsiteX6" fmla="*/ 3895725 w 3957637"/>
              <a:gd name="connsiteY6" fmla="*/ 109538 h 305981"/>
              <a:gd name="connsiteX7" fmla="*/ 3890962 w 3957637"/>
              <a:gd name="connsiteY7" fmla="*/ 95250 h 305981"/>
              <a:gd name="connsiteX8" fmla="*/ 3871912 w 3957637"/>
              <a:gd name="connsiteY8" fmla="*/ 71438 h 305981"/>
              <a:gd name="connsiteX9" fmla="*/ 3862387 w 3957637"/>
              <a:gd name="connsiteY9" fmla="*/ 57150 h 305981"/>
              <a:gd name="connsiteX10" fmla="*/ 3848100 w 3957637"/>
              <a:gd name="connsiteY10" fmla="*/ 47625 h 305981"/>
              <a:gd name="connsiteX11" fmla="*/ 3833812 w 3957637"/>
              <a:gd name="connsiteY11" fmla="*/ 33338 h 305981"/>
              <a:gd name="connsiteX12" fmla="*/ 3795712 w 3957637"/>
              <a:gd name="connsiteY12" fmla="*/ 19050 h 305981"/>
              <a:gd name="connsiteX13" fmla="*/ 3776662 w 3957637"/>
              <a:gd name="connsiteY13" fmla="*/ 9525 h 305981"/>
              <a:gd name="connsiteX14" fmla="*/ 3695700 w 3957637"/>
              <a:gd name="connsiteY14" fmla="*/ 0 h 305981"/>
              <a:gd name="connsiteX15" fmla="*/ 3419475 w 3957637"/>
              <a:gd name="connsiteY15" fmla="*/ 4763 h 305981"/>
              <a:gd name="connsiteX16" fmla="*/ 3376612 w 3957637"/>
              <a:gd name="connsiteY16" fmla="*/ 19050 h 305981"/>
              <a:gd name="connsiteX17" fmla="*/ 3357562 w 3957637"/>
              <a:gd name="connsiteY17" fmla="*/ 23813 h 305981"/>
              <a:gd name="connsiteX18" fmla="*/ 3319462 w 3957637"/>
              <a:gd name="connsiteY18" fmla="*/ 33338 h 305981"/>
              <a:gd name="connsiteX19" fmla="*/ 3305175 w 3957637"/>
              <a:gd name="connsiteY19" fmla="*/ 42863 h 305981"/>
              <a:gd name="connsiteX20" fmla="*/ 3262312 w 3957637"/>
              <a:gd name="connsiteY20" fmla="*/ 57150 h 305981"/>
              <a:gd name="connsiteX21" fmla="*/ 3224212 w 3957637"/>
              <a:gd name="connsiteY21" fmla="*/ 76200 h 305981"/>
              <a:gd name="connsiteX22" fmla="*/ 3209925 w 3957637"/>
              <a:gd name="connsiteY22" fmla="*/ 80963 h 305981"/>
              <a:gd name="connsiteX23" fmla="*/ 3186112 w 3957637"/>
              <a:gd name="connsiteY23" fmla="*/ 95250 h 305981"/>
              <a:gd name="connsiteX24" fmla="*/ 3148012 w 3957637"/>
              <a:gd name="connsiteY24" fmla="*/ 114300 h 305981"/>
              <a:gd name="connsiteX25" fmla="*/ 3124200 w 3957637"/>
              <a:gd name="connsiteY25" fmla="*/ 128588 h 305981"/>
              <a:gd name="connsiteX26" fmla="*/ 3109912 w 3957637"/>
              <a:gd name="connsiteY26" fmla="*/ 133350 h 305981"/>
              <a:gd name="connsiteX27" fmla="*/ 3090862 w 3957637"/>
              <a:gd name="connsiteY27" fmla="*/ 142875 h 305981"/>
              <a:gd name="connsiteX28" fmla="*/ 3057525 w 3957637"/>
              <a:gd name="connsiteY28" fmla="*/ 152400 h 305981"/>
              <a:gd name="connsiteX29" fmla="*/ 3038475 w 3957637"/>
              <a:gd name="connsiteY29" fmla="*/ 161925 h 305981"/>
              <a:gd name="connsiteX30" fmla="*/ 3009900 w 3957637"/>
              <a:gd name="connsiteY30" fmla="*/ 171450 h 305981"/>
              <a:gd name="connsiteX31" fmla="*/ 2990850 w 3957637"/>
              <a:gd name="connsiteY31" fmla="*/ 180975 h 305981"/>
              <a:gd name="connsiteX32" fmla="*/ 2943225 w 3957637"/>
              <a:gd name="connsiteY32" fmla="*/ 185738 h 305981"/>
              <a:gd name="connsiteX33" fmla="*/ 2538412 w 3957637"/>
              <a:gd name="connsiteY33" fmla="*/ 200025 h 305981"/>
              <a:gd name="connsiteX34" fmla="*/ 1633537 w 3957637"/>
              <a:gd name="connsiteY34" fmla="*/ 204788 h 305981"/>
              <a:gd name="connsiteX35" fmla="*/ 1614487 w 3957637"/>
              <a:gd name="connsiteY35" fmla="*/ 214313 h 305981"/>
              <a:gd name="connsiteX36" fmla="*/ 676275 w 3957637"/>
              <a:gd name="connsiteY36" fmla="*/ 219075 h 305981"/>
              <a:gd name="connsiteX37" fmla="*/ 366712 w 3957637"/>
              <a:gd name="connsiteY37" fmla="*/ 223838 h 305981"/>
              <a:gd name="connsiteX38" fmla="*/ 319087 w 3957637"/>
              <a:gd name="connsiteY38" fmla="*/ 228600 h 305981"/>
              <a:gd name="connsiteX39" fmla="*/ 300037 w 3957637"/>
              <a:gd name="connsiteY39" fmla="*/ 233363 h 305981"/>
              <a:gd name="connsiteX40" fmla="*/ 271462 w 3957637"/>
              <a:gd name="connsiteY40" fmla="*/ 238125 h 305981"/>
              <a:gd name="connsiteX41" fmla="*/ 252412 w 3957637"/>
              <a:gd name="connsiteY41" fmla="*/ 247650 h 305981"/>
              <a:gd name="connsiteX42" fmla="*/ 238125 w 3957637"/>
              <a:gd name="connsiteY42" fmla="*/ 252413 h 305981"/>
              <a:gd name="connsiteX43" fmla="*/ 219075 w 3957637"/>
              <a:gd name="connsiteY43" fmla="*/ 266700 h 305981"/>
              <a:gd name="connsiteX44" fmla="*/ 171450 w 3957637"/>
              <a:gd name="connsiteY44" fmla="*/ 271463 h 305981"/>
              <a:gd name="connsiteX45" fmla="*/ 104775 w 3957637"/>
              <a:gd name="connsiteY45" fmla="*/ 290513 h 305981"/>
              <a:gd name="connsiteX46" fmla="*/ 76200 w 3957637"/>
              <a:gd name="connsiteY46" fmla="*/ 295275 h 305981"/>
              <a:gd name="connsiteX47" fmla="*/ 28575 w 3957637"/>
              <a:gd name="connsiteY47" fmla="*/ 304800 h 305981"/>
              <a:gd name="connsiteX48" fmla="*/ 0 w 3957637"/>
              <a:gd name="connsiteY48" fmla="*/ 304800 h 30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57637" h="305981">
                <a:moveTo>
                  <a:pt x="3957637" y="219075"/>
                </a:moveTo>
                <a:cubicBezTo>
                  <a:pt x="3957325" y="217827"/>
                  <a:pt x="3950598" y="188846"/>
                  <a:pt x="3948112" y="185738"/>
                </a:cubicBezTo>
                <a:cubicBezTo>
                  <a:pt x="3944536" y="181269"/>
                  <a:pt x="3938587" y="179388"/>
                  <a:pt x="3933825" y="176213"/>
                </a:cubicBezTo>
                <a:cubicBezTo>
                  <a:pt x="3930650" y="171450"/>
                  <a:pt x="3927627" y="166583"/>
                  <a:pt x="3924300" y="161925"/>
                </a:cubicBezTo>
                <a:cubicBezTo>
                  <a:pt x="3919686" y="155466"/>
                  <a:pt x="3913562" y="149975"/>
                  <a:pt x="3910012" y="142875"/>
                </a:cubicBezTo>
                <a:cubicBezTo>
                  <a:pt x="3907085" y="137021"/>
                  <a:pt x="3907828" y="129841"/>
                  <a:pt x="3905250" y="123825"/>
                </a:cubicBezTo>
                <a:cubicBezTo>
                  <a:pt x="3902995" y="118564"/>
                  <a:pt x="3898285" y="114657"/>
                  <a:pt x="3895725" y="109538"/>
                </a:cubicBezTo>
                <a:cubicBezTo>
                  <a:pt x="3893480" y="105048"/>
                  <a:pt x="3893623" y="99507"/>
                  <a:pt x="3890962" y="95250"/>
                </a:cubicBezTo>
                <a:cubicBezTo>
                  <a:pt x="3885575" y="86630"/>
                  <a:pt x="3878011" y="79570"/>
                  <a:pt x="3871912" y="71438"/>
                </a:cubicBezTo>
                <a:cubicBezTo>
                  <a:pt x="3868478" y="66859"/>
                  <a:pt x="3866434" y="61198"/>
                  <a:pt x="3862387" y="57150"/>
                </a:cubicBezTo>
                <a:cubicBezTo>
                  <a:pt x="3858340" y="53103"/>
                  <a:pt x="3852497" y="51289"/>
                  <a:pt x="3848100" y="47625"/>
                </a:cubicBezTo>
                <a:cubicBezTo>
                  <a:pt x="3842926" y="43313"/>
                  <a:pt x="3839523" y="36908"/>
                  <a:pt x="3833812" y="33338"/>
                </a:cubicBezTo>
                <a:cubicBezTo>
                  <a:pt x="3819463" y="24370"/>
                  <a:pt x="3809816" y="25095"/>
                  <a:pt x="3795712" y="19050"/>
                </a:cubicBezTo>
                <a:cubicBezTo>
                  <a:pt x="3789187" y="16253"/>
                  <a:pt x="3783511" y="11393"/>
                  <a:pt x="3776662" y="9525"/>
                </a:cubicBezTo>
                <a:cubicBezTo>
                  <a:pt x="3764477" y="6202"/>
                  <a:pt x="3701983" y="628"/>
                  <a:pt x="3695700" y="0"/>
                </a:cubicBezTo>
                <a:lnTo>
                  <a:pt x="3419475" y="4763"/>
                </a:lnTo>
                <a:cubicBezTo>
                  <a:pt x="3406838" y="5171"/>
                  <a:pt x="3387294" y="15489"/>
                  <a:pt x="3376612" y="19050"/>
                </a:cubicBezTo>
                <a:cubicBezTo>
                  <a:pt x="3370402" y="21120"/>
                  <a:pt x="3363856" y="22015"/>
                  <a:pt x="3357562" y="23813"/>
                </a:cubicBezTo>
                <a:cubicBezTo>
                  <a:pt x="3323397" y="33575"/>
                  <a:pt x="3367868" y="23656"/>
                  <a:pt x="3319462" y="33338"/>
                </a:cubicBezTo>
                <a:cubicBezTo>
                  <a:pt x="3314700" y="36513"/>
                  <a:pt x="3310294" y="40303"/>
                  <a:pt x="3305175" y="42863"/>
                </a:cubicBezTo>
                <a:cubicBezTo>
                  <a:pt x="3287241" y="51830"/>
                  <a:pt x="3280502" y="52603"/>
                  <a:pt x="3262312" y="57150"/>
                </a:cubicBezTo>
                <a:cubicBezTo>
                  <a:pt x="3249612" y="63500"/>
                  <a:pt x="3237682" y="71709"/>
                  <a:pt x="3224212" y="76200"/>
                </a:cubicBezTo>
                <a:cubicBezTo>
                  <a:pt x="3219450" y="77788"/>
                  <a:pt x="3214415" y="78718"/>
                  <a:pt x="3209925" y="80963"/>
                </a:cubicBezTo>
                <a:cubicBezTo>
                  <a:pt x="3201646" y="85103"/>
                  <a:pt x="3194262" y="90861"/>
                  <a:pt x="3186112" y="95250"/>
                </a:cubicBezTo>
                <a:cubicBezTo>
                  <a:pt x="3173610" y="101982"/>
                  <a:pt x="3160187" y="106994"/>
                  <a:pt x="3148012" y="114300"/>
                </a:cubicBezTo>
                <a:cubicBezTo>
                  <a:pt x="3140075" y="119063"/>
                  <a:pt x="3132479" y="124448"/>
                  <a:pt x="3124200" y="128588"/>
                </a:cubicBezTo>
                <a:cubicBezTo>
                  <a:pt x="3119710" y="130833"/>
                  <a:pt x="3114526" y="131373"/>
                  <a:pt x="3109912" y="133350"/>
                </a:cubicBezTo>
                <a:cubicBezTo>
                  <a:pt x="3103386" y="136147"/>
                  <a:pt x="3097387" y="140078"/>
                  <a:pt x="3090862" y="142875"/>
                </a:cubicBezTo>
                <a:cubicBezTo>
                  <a:pt x="3081291" y="146977"/>
                  <a:pt x="3067200" y="149982"/>
                  <a:pt x="3057525" y="152400"/>
                </a:cubicBezTo>
                <a:cubicBezTo>
                  <a:pt x="3051175" y="155575"/>
                  <a:pt x="3045067" y="159288"/>
                  <a:pt x="3038475" y="161925"/>
                </a:cubicBezTo>
                <a:cubicBezTo>
                  <a:pt x="3029153" y="165654"/>
                  <a:pt x="3018880" y="166960"/>
                  <a:pt x="3009900" y="171450"/>
                </a:cubicBezTo>
                <a:cubicBezTo>
                  <a:pt x="3003550" y="174625"/>
                  <a:pt x="2997792" y="179487"/>
                  <a:pt x="2990850" y="180975"/>
                </a:cubicBezTo>
                <a:cubicBezTo>
                  <a:pt x="2975250" y="184318"/>
                  <a:pt x="2959033" y="183582"/>
                  <a:pt x="2943225" y="185738"/>
                </a:cubicBezTo>
                <a:cubicBezTo>
                  <a:pt x="2734299" y="214229"/>
                  <a:pt x="3130153" y="195525"/>
                  <a:pt x="2538412" y="200025"/>
                </a:cubicBezTo>
                <a:lnTo>
                  <a:pt x="1633537" y="204788"/>
                </a:lnTo>
                <a:cubicBezTo>
                  <a:pt x="1627187" y="207963"/>
                  <a:pt x="1621586" y="214207"/>
                  <a:pt x="1614487" y="214313"/>
                </a:cubicBezTo>
                <a:lnTo>
                  <a:pt x="676275" y="219075"/>
                </a:lnTo>
                <a:lnTo>
                  <a:pt x="366712" y="223838"/>
                </a:lnTo>
                <a:cubicBezTo>
                  <a:pt x="350837" y="225425"/>
                  <a:pt x="334881" y="226344"/>
                  <a:pt x="319087" y="228600"/>
                </a:cubicBezTo>
                <a:cubicBezTo>
                  <a:pt x="312607" y="229526"/>
                  <a:pt x="306455" y="232079"/>
                  <a:pt x="300037" y="233363"/>
                </a:cubicBezTo>
                <a:cubicBezTo>
                  <a:pt x="290568" y="235257"/>
                  <a:pt x="280987" y="236538"/>
                  <a:pt x="271462" y="238125"/>
                </a:cubicBezTo>
                <a:cubicBezTo>
                  <a:pt x="265112" y="241300"/>
                  <a:pt x="258937" y="244853"/>
                  <a:pt x="252412" y="247650"/>
                </a:cubicBezTo>
                <a:cubicBezTo>
                  <a:pt x="247798" y="249628"/>
                  <a:pt x="242484" y="249922"/>
                  <a:pt x="238125" y="252413"/>
                </a:cubicBezTo>
                <a:cubicBezTo>
                  <a:pt x="231233" y="256351"/>
                  <a:pt x="226707" y="264519"/>
                  <a:pt x="219075" y="266700"/>
                </a:cubicBezTo>
                <a:cubicBezTo>
                  <a:pt x="203735" y="271083"/>
                  <a:pt x="187325" y="269875"/>
                  <a:pt x="171450" y="271463"/>
                </a:cubicBezTo>
                <a:cubicBezTo>
                  <a:pt x="133714" y="294103"/>
                  <a:pt x="159315" y="283241"/>
                  <a:pt x="104775" y="290513"/>
                </a:cubicBezTo>
                <a:cubicBezTo>
                  <a:pt x="95203" y="291789"/>
                  <a:pt x="85691" y="293496"/>
                  <a:pt x="76200" y="295275"/>
                </a:cubicBezTo>
                <a:cubicBezTo>
                  <a:pt x="60288" y="298258"/>
                  <a:pt x="44639" y="302792"/>
                  <a:pt x="28575" y="304800"/>
                </a:cubicBezTo>
                <a:cubicBezTo>
                  <a:pt x="19124" y="305981"/>
                  <a:pt x="9525" y="304800"/>
                  <a:pt x="0" y="3048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rot="16200000" flipH="1">
            <a:off x="2662602" y="5124084"/>
            <a:ext cx="345048" cy="9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5984" y="47863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객체쓰기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1472" y="55007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객체</a:t>
            </a:r>
            <a:endParaRPr lang="ko-KR" altLang="en-US" sz="1100" dirty="0"/>
          </a:p>
        </p:txBody>
      </p:sp>
      <p:sp>
        <p:nvSpPr>
          <p:cNvPr id="63" name="원통 62"/>
          <p:cNvSpPr/>
          <p:nvPr/>
        </p:nvSpPr>
        <p:spPr>
          <a:xfrm rot="5400000">
            <a:off x="2956559" y="5330193"/>
            <a:ext cx="205562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643175" y="5786454"/>
            <a:ext cx="6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.I.S</a:t>
            </a:r>
            <a:endParaRPr lang="ko-KR" altLang="en-US" dirty="0"/>
          </a:p>
        </p:txBody>
      </p:sp>
      <p:sp>
        <p:nvSpPr>
          <p:cNvPr id="65" name="자유형 64"/>
          <p:cNvSpPr/>
          <p:nvPr/>
        </p:nvSpPr>
        <p:spPr>
          <a:xfrm>
            <a:off x="804863" y="5724548"/>
            <a:ext cx="3314700" cy="300038"/>
          </a:xfrm>
          <a:custGeom>
            <a:avLst/>
            <a:gdLst>
              <a:gd name="connsiteX0" fmla="*/ 0 w 3314700"/>
              <a:gd name="connsiteY0" fmla="*/ 0 h 300038"/>
              <a:gd name="connsiteX1" fmla="*/ 19050 w 3314700"/>
              <a:gd name="connsiteY1" fmla="*/ 28575 h 300038"/>
              <a:gd name="connsiteX2" fmla="*/ 33337 w 3314700"/>
              <a:gd name="connsiteY2" fmla="*/ 47625 h 300038"/>
              <a:gd name="connsiteX3" fmla="*/ 66675 w 3314700"/>
              <a:gd name="connsiteY3" fmla="*/ 85725 h 300038"/>
              <a:gd name="connsiteX4" fmla="*/ 76200 w 3314700"/>
              <a:gd name="connsiteY4" fmla="*/ 100013 h 300038"/>
              <a:gd name="connsiteX5" fmla="*/ 80962 w 3314700"/>
              <a:gd name="connsiteY5" fmla="*/ 114300 h 300038"/>
              <a:gd name="connsiteX6" fmla="*/ 138112 w 3314700"/>
              <a:gd name="connsiteY6" fmla="*/ 190500 h 300038"/>
              <a:gd name="connsiteX7" fmla="*/ 152400 w 3314700"/>
              <a:gd name="connsiteY7" fmla="*/ 209550 h 300038"/>
              <a:gd name="connsiteX8" fmla="*/ 161925 w 3314700"/>
              <a:gd name="connsiteY8" fmla="*/ 223838 h 300038"/>
              <a:gd name="connsiteX9" fmla="*/ 195262 w 3314700"/>
              <a:gd name="connsiteY9" fmla="*/ 242888 h 300038"/>
              <a:gd name="connsiteX10" fmla="*/ 223837 w 3314700"/>
              <a:gd name="connsiteY10" fmla="*/ 266700 h 300038"/>
              <a:gd name="connsiteX11" fmla="*/ 242887 w 3314700"/>
              <a:gd name="connsiteY11" fmla="*/ 271463 h 300038"/>
              <a:gd name="connsiteX12" fmla="*/ 280987 w 3314700"/>
              <a:gd name="connsiteY12" fmla="*/ 285750 h 300038"/>
              <a:gd name="connsiteX13" fmla="*/ 314325 w 3314700"/>
              <a:gd name="connsiteY13" fmla="*/ 300038 h 300038"/>
              <a:gd name="connsiteX14" fmla="*/ 2576512 w 3314700"/>
              <a:gd name="connsiteY14" fmla="*/ 295275 h 300038"/>
              <a:gd name="connsiteX15" fmla="*/ 2643187 w 3314700"/>
              <a:gd name="connsiteY15" fmla="*/ 280988 h 300038"/>
              <a:gd name="connsiteX16" fmla="*/ 2728912 w 3314700"/>
              <a:gd name="connsiteY16" fmla="*/ 271463 h 300038"/>
              <a:gd name="connsiteX17" fmla="*/ 2767012 w 3314700"/>
              <a:gd name="connsiteY17" fmla="*/ 266700 h 300038"/>
              <a:gd name="connsiteX18" fmla="*/ 2814637 w 3314700"/>
              <a:gd name="connsiteY18" fmla="*/ 261938 h 300038"/>
              <a:gd name="connsiteX19" fmla="*/ 2890837 w 3314700"/>
              <a:gd name="connsiteY19" fmla="*/ 252413 h 300038"/>
              <a:gd name="connsiteX20" fmla="*/ 2967037 w 3314700"/>
              <a:gd name="connsiteY20" fmla="*/ 238125 h 300038"/>
              <a:gd name="connsiteX21" fmla="*/ 2981325 w 3314700"/>
              <a:gd name="connsiteY21" fmla="*/ 233363 h 300038"/>
              <a:gd name="connsiteX22" fmla="*/ 3014662 w 3314700"/>
              <a:gd name="connsiteY22" fmla="*/ 223838 h 300038"/>
              <a:gd name="connsiteX23" fmla="*/ 3067050 w 3314700"/>
              <a:gd name="connsiteY23" fmla="*/ 204788 h 300038"/>
              <a:gd name="connsiteX24" fmla="*/ 3119437 w 3314700"/>
              <a:gd name="connsiteY24" fmla="*/ 195263 h 300038"/>
              <a:gd name="connsiteX25" fmla="*/ 3157537 w 3314700"/>
              <a:gd name="connsiteY25" fmla="*/ 185738 h 300038"/>
              <a:gd name="connsiteX26" fmla="*/ 3314700 w 3314700"/>
              <a:gd name="connsiteY26" fmla="*/ 180975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14700" h="300038">
                <a:moveTo>
                  <a:pt x="0" y="0"/>
                </a:moveTo>
                <a:cubicBezTo>
                  <a:pt x="6350" y="9525"/>
                  <a:pt x="12182" y="19417"/>
                  <a:pt x="19050" y="28575"/>
                </a:cubicBezTo>
                <a:cubicBezTo>
                  <a:pt x="23812" y="34925"/>
                  <a:pt x="28785" y="41122"/>
                  <a:pt x="33337" y="47625"/>
                </a:cubicBezTo>
                <a:cubicBezTo>
                  <a:pt x="57645" y="82351"/>
                  <a:pt x="41820" y="69156"/>
                  <a:pt x="66675" y="85725"/>
                </a:cubicBezTo>
                <a:cubicBezTo>
                  <a:pt x="69850" y="90488"/>
                  <a:pt x="73640" y="94893"/>
                  <a:pt x="76200" y="100013"/>
                </a:cubicBezTo>
                <a:cubicBezTo>
                  <a:pt x="78445" y="104503"/>
                  <a:pt x="78247" y="110077"/>
                  <a:pt x="80962" y="114300"/>
                </a:cubicBezTo>
                <a:cubicBezTo>
                  <a:pt x="104696" y="151220"/>
                  <a:pt x="115150" y="160979"/>
                  <a:pt x="138112" y="190500"/>
                </a:cubicBezTo>
                <a:cubicBezTo>
                  <a:pt x="142985" y="196765"/>
                  <a:pt x="147997" y="202945"/>
                  <a:pt x="152400" y="209550"/>
                </a:cubicBezTo>
                <a:cubicBezTo>
                  <a:pt x="155575" y="214313"/>
                  <a:pt x="157878" y="219791"/>
                  <a:pt x="161925" y="223838"/>
                </a:cubicBezTo>
                <a:cubicBezTo>
                  <a:pt x="176340" y="238253"/>
                  <a:pt x="178917" y="237439"/>
                  <a:pt x="195262" y="242888"/>
                </a:cubicBezTo>
                <a:cubicBezTo>
                  <a:pt x="203843" y="251469"/>
                  <a:pt x="212235" y="261728"/>
                  <a:pt x="223837" y="266700"/>
                </a:cubicBezTo>
                <a:cubicBezTo>
                  <a:pt x="229853" y="269278"/>
                  <a:pt x="236758" y="269165"/>
                  <a:pt x="242887" y="271463"/>
                </a:cubicBezTo>
                <a:cubicBezTo>
                  <a:pt x="292685" y="290138"/>
                  <a:pt x="232098" y="273529"/>
                  <a:pt x="280987" y="285750"/>
                </a:cubicBezTo>
                <a:cubicBezTo>
                  <a:pt x="284706" y="287609"/>
                  <a:pt x="307318" y="300038"/>
                  <a:pt x="314325" y="300038"/>
                </a:cubicBezTo>
                <a:lnTo>
                  <a:pt x="2576512" y="295275"/>
                </a:lnTo>
                <a:cubicBezTo>
                  <a:pt x="2664139" y="282758"/>
                  <a:pt x="2554943" y="299898"/>
                  <a:pt x="2643187" y="280988"/>
                </a:cubicBezTo>
                <a:cubicBezTo>
                  <a:pt x="2666034" y="276092"/>
                  <a:pt x="2708846" y="273575"/>
                  <a:pt x="2728912" y="271463"/>
                </a:cubicBezTo>
                <a:cubicBezTo>
                  <a:pt x="2741641" y="270123"/>
                  <a:pt x="2754291" y="268113"/>
                  <a:pt x="2767012" y="266700"/>
                </a:cubicBezTo>
                <a:cubicBezTo>
                  <a:pt x="2782869" y="264938"/>
                  <a:pt x="2798788" y="263767"/>
                  <a:pt x="2814637" y="261938"/>
                </a:cubicBezTo>
                <a:lnTo>
                  <a:pt x="2890837" y="252413"/>
                </a:lnTo>
                <a:cubicBezTo>
                  <a:pt x="2945423" y="234218"/>
                  <a:pt x="2892141" y="249647"/>
                  <a:pt x="2967037" y="238125"/>
                </a:cubicBezTo>
                <a:cubicBezTo>
                  <a:pt x="2971999" y="237362"/>
                  <a:pt x="2976498" y="234742"/>
                  <a:pt x="2981325" y="233363"/>
                </a:cubicBezTo>
                <a:cubicBezTo>
                  <a:pt x="3023177" y="221406"/>
                  <a:pt x="2980413" y="235254"/>
                  <a:pt x="3014662" y="223838"/>
                </a:cubicBezTo>
                <a:cubicBezTo>
                  <a:pt x="3040944" y="206317"/>
                  <a:pt x="3020877" y="217381"/>
                  <a:pt x="3067050" y="204788"/>
                </a:cubicBezTo>
                <a:cubicBezTo>
                  <a:pt x="3104326" y="194621"/>
                  <a:pt x="3048701" y="204104"/>
                  <a:pt x="3119437" y="195263"/>
                </a:cubicBezTo>
                <a:cubicBezTo>
                  <a:pt x="3132137" y="192088"/>
                  <a:pt x="3144591" y="187680"/>
                  <a:pt x="3157537" y="185738"/>
                </a:cubicBezTo>
                <a:cubicBezTo>
                  <a:pt x="3207747" y="178206"/>
                  <a:pt x="3265612" y="180975"/>
                  <a:pt x="3314700" y="180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087381" y="5866645"/>
            <a:ext cx="132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ois.readObject</a:t>
            </a:r>
            <a:r>
              <a:rPr lang="en-US" altLang="ko-KR" sz="1200" dirty="0" smtClean="0"/>
              <a:t>( )</a:t>
            </a:r>
            <a:endParaRPr lang="ko-KR" altLang="en-US" sz="1200" dirty="0"/>
          </a:p>
        </p:txBody>
      </p:sp>
      <p:cxnSp>
        <p:nvCxnSpPr>
          <p:cNvPr id="67" name="직선 화살표 연결선 66"/>
          <p:cNvCxnSpPr>
            <a:endCxn id="52" idx="2"/>
          </p:cNvCxnSpPr>
          <p:nvPr/>
        </p:nvCxnSpPr>
        <p:spPr>
          <a:xfrm rot="5400000" flipH="1" flipV="1">
            <a:off x="1684832" y="6256872"/>
            <a:ext cx="202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57290" y="62952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cxnSp>
        <p:nvCxnSpPr>
          <p:cNvPr id="69" name="직선 화살표 연결선 68"/>
          <p:cNvCxnSpPr>
            <a:endCxn id="64" idx="2"/>
          </p:cNvCxnSpPr>
          <p:nvPr/>
        </p:nvCxnSpPr>
        <p:spPr>
          <a:xfrm rot="5400000" flipH="1" flipV="1">
            <a:off x="2845361" y="6239351"/>
            <a:ext cx="202172" cy="35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4885" y="62865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객체읽기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 rot="16200000">
            <a:off x="2920841" y="1936887"/>
            <a:ext cx="277000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0430" y="2000240"/>
            <a:ext cx="2786082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43306" y="2285992"/>
            <a:ext cx="785818" cy="15001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2194" y="200899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instance</a:t>
            </a:r>
            <a:endParaRPr lang="ko-KR" alt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6800"/>
            <a:ext cx="797305" cy="92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643306" y="2714620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oos.wirteObject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)</a:t>
            </a:r>
          </a:p>
          <a:p>
            <a:r>
              <a:rPr lang="en-US" altLang="ko-KR" sz="1200" dirty="0" err="1" smtClean="0"/>
              <a:t>oos.flush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6395" y="22210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HDD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342900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경로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파일명</a:t>
            </a:r>
            <a:endParaRPr lang="ko-KR" altLang="en-US" sz="1100" dirty="0"/>
          </a:p>
        </p:txBody>
      </p:sp>
      <p:sp>
        <p:nvSpPr>
          <p:cNvPr id="12" name="원통 11"/>
          <p:cNvSpPr/>
          <p:nvPr/>
        </p:nvSpPr>
        <p:spPr>
          <a:xfrm rot="6122791">
            <a:off x="1494124" y="2573929"/>
            <a:ext cx="290674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57290" y="3000372"/>
            <a:ext cx="5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F.I.S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8" idx="0"/>
          </p:cNvCxnSpPr>
          <p:nvPr/>
        </p:nvCxnSpPr>
        <p:spPr>
          <a:xfrm rot="16200000" flipH="1">
            <a:off x="1532303" y="1765934"/>
            <a:ext cx="345046" cy="123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85852" y="16430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sp>
        <p:nvSpPr>
          <p:cNvPr id="16" name="원통 15"/>
          <p:cNvSpPr/>
          <p:nvPr/>
        </p:nvSpPr>
        <p:spPr>
          <a:xfrm rot="16200000">
            <a:off x="1630581" y="1941262"/>
            <a:ext cx="285751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00298" y="2000240"/>
            <a:ext cx="74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O.O.S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28728" y="2000240"/>
            <a:ext cx="67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F.O.S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2662602" y="1837936"/>
            <a:ext cx="345048" cy="9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5984" y="15001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객체쓰기</a:t>
            </a:r>
            <a:endParaRPr lang="ko-KR" altLang="en-US" sz="1200" dirty="0"/>
          </a:p>
        </p:txBody>
      </p:sp>
      <p:sp>
        <p:nvSpPr>
          <p:cNvPr id="23" name="원통 22"/>
          <p:cNvSpPr/>
          <p:nvPr/>
        </p:nvSpPr>
        <p:spPr>
          <a:xfrm rot="5968682">
            <a:off x="2720863" y="2824475"/>
            <a:ext cx="276674" cy="1260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1736" y="3286124"/>
            <a:ext cx="6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.I.S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00430" y="3429000"/>
            <a:ext cx="132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ois.readObject</a:t>
            </a:r>
            <a:r>
              <a:rPr lang="en-US" altLang="ko-KR" sz="1200" dirty="0" smtClean="0"/>
              <a:t>( )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endCxn id="13" idx="2"/>
          </p:cNvCxnSpPr>
          <p:nvPr/>
        </p:nvCxnSpPr>
        <p:spPr>
          <a:xfrm rot="5400000" flipH="1" flipV="1">
            <a:off x="1541956" y="3470790"/>
            <a:ext cx="202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14414" y="35718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파일과연결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endCxn id="24" idx="2"/>
          </p:cNvCxnSpPr>
          <p:nvPr/>
        </p:nvCxnSpPr>
        <p:spPr>
          <a:xfrm rot="5400000" flipH="1" flipV="1">
            <a:off x="2773922" y="3739021"/>
            <a:ext cx="202172" cy="35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00298" y="37861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 읽</a:t>
            </a:r>
            <a:r>
              <a:rPr lang="ko-KR" altLang="en-US" sz="1200" dirty="0"/>
              <a:t>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5720" y="285728"/>
            <a:ext cx="79594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객체의 크기는 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 없다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err="1" smtClean="0"/>
              <a:t>ObectOutputStream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ObjectInputStream</a:t>
            </a:r>
            <a:r>
              <a:rPr lang="en-US" altLang="ko-KR" sz="1400" dirty="0" smtClean="0"/>
              <a:t> =&gt; 8bit steam =&gt; </a:t>
            </a:r>
            <a:r>
              <a:rPr lang="ko-KR" altLang="en-US" sz="1400" dirty="0" smtClean="0"/>
              <a:t>한번에 전송하는 데이터의 크기 </a:t>
            </a:r>
            <a:r>
              <a:rPr lang="en-US" altLang="ko-KR" sz="1400" dirty="0" smtClean="0"/>
              <a:t>8bit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기본형 </a:t>
            </a:r>
            <a:r>
              <a:rPr lang="ko-KR" altLang="en-US" sz="1400" dirty="0" err="1" smtClean="0"/>
              <a:t>데이터형은</a:t>
            </a:r>
            <a:r>
              <a:rPr lang="ko-KR" altLang="en-US" sz="1400" dirty="0" smtClean="0"/>
              <a:t> 전송가능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참조형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데이터형은</a:t>
            </a:r>
            <a:r>
              <a:rPr lang="ko-KR" altLang="en-US" sz="1400" dirty="0" smtClean="0"/>
              <a:t> 전송 불가능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참조형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데이터형이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stream</a:t>
            </a:r>
            <a:r>
              <a:rPr lang="ko-KR" altLang="en-US" sz="1400" dirty="0" smtClean="0"/>
              <a:t>을 타고 나갈려면 객체가 일정크기로 쪼개져야 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직렬화를 </a:t>
            </a:r>
            <a:r>
              <a:rPr lang="ko-KR" altLang="en-US" sz="1400" dirty="0" err="1" smtClean="0"/>
              <a:t>막을려면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transient </a:t>
            </a:r>
            <a:r>
              <a:rPr lang="ko-KR" altLang="en-US" sz="1400" dirty="0" smtClean="0"/>
              <a:t>접근 지정자를 변수 앞에 사용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00430" y="178592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143504" y="2277239"/>
            <a:ext cx="785818" cy="64294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143504" y="2000240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 instance</a:t>
            </a:r>
            <a:endParaRPr lang="ko-KR" altLang="en-US" sz="1200" dirty="0"/>
          </a:p>
        </p:txBody>
      </p:sp>
      <p:sp>
        <p:nvSpPr>
          <p:cNvPr id="36" name="자유형 35"/>
          <p:cNvSpPr/>
          <p:nvPr/>
        </p:nvSpPr>
        <p:spPr>
          <a:xfrm>
            <a:off x="4424341" y="2328863"/>
            <a:ext cx="717236" cy="142875"/>
          </a:xfrm>
          <a:custGeom>
            <a:avLst/>
            <a:gdLst>
              <a:gd name="connsiteX0" fmla="*/ 22 w 717236"/>
              <a:gd name="connsiteY0" fmla="*/ 142875 h 142875"/>
              <a:gd name="connsiteX1" fmla="*/ 4784 w 717236"/>
              <a:gd name="connsiteY1" fmla="*/ 100012 h 142875"/>
              <a:gd name="connsiteX2" fmla="*/ 42884 w 717236"/>
              <a:gd name="connsiteY2" fmla="*/ 47625 h 142875"/>
              <a:gd name="connsiteX3" fmla="*/ 71459 w 717236"/>
              <a:gd name="connsiteY3" fmla="*/ 28575 h 142875"/>
              <a:gd name="connsiteX4" fmla="*/ 85747 w 717236"/>
              <a:gd name="connsiteY4" fmla="*/ 23812 h 142875"/>
              <a:gd name="connsiteX5" fmla="*/ 104797 w 717236"/>
              <a:gd name="connsiteY5" fmla="*/ 14287 h 142875"/>
              <a:gd name="connsiteX6" fmla="*/ 176234 w 717236"/>
              <a:gd name="connsiteY6" fmla="*/ 0 h 142875"/>
              <a:gd name="connsiteX7" fmla="*/ 400072 w 717236"/>
              <a:gd name="connsiteY7" fmla="*/ 4762 h 142875"/>
              <a:gd name="connsiteX8" fmla="*/ 438172 w 717236"/>
              <a:gd name="connsiteY8" fmla="*/ 14287 h 142875"/>
              <a:gd name="connsiteX9" fmla="*/ 476272 w 717236"/>
              <a:gd name="connsiteY9" fmla="*/ 19050 h 142875"/>
              <a:gd name="connsiteX10" fmla="*/ 500084 w 717236"/>
              <a:gd name="connsiteY10" fmla="*/ 28575 h 142875"/>
              <a:gd name="connsiteX11" fmla="*/ 538184 w 717236"/>
              <a:gd name="connsiteY11" fmla="*/ 38100 h 142875"/>
              <a:gd name="connsiteX12" fmla="*/ 552472 w 717236"/>
              <a:gd name="connsiteY12" fmla="*/ 47625 h 142875"/>
              <a:gd name="connsiteX13" fmla="*/ 576284 w 717236"/>
              <a:gd name="connsiteY13" fmla="*/ 52387 h 142875"/>
              <a:gd name="connsiteX14" fmla="*/ 619147 w 717236"/>
              <a:gd name="connsiteY14" fmla="*/ 61912 h 142875"/>
              <a:gd name="connsiteX15" fmla="*/ 647722 w 717236"/>
              <a:gd name="connsiteY15" fmla="*/ 76200 h 142875"/>
              <a:gd name="connsiteX16" fmla="*/ 662009 w 717236"/>
              <a:gd name="connsiteY16" fmla="*/ 85725 h 142875"/>
              <a:gd name="connsiteX17" fmla="*/ 681059 w 717236"/>
              <a:gd name="connsiteY17" fmla="*/ 95250 h 142875"/>
              <a:gd name="connsiteX18" fmla="*/ 695347 w 717236"/>
              <a:gd name="connsiteY18" fmla="*/ 104775 h 142875"/>
              <a:gd name="connsiteX19" fmla="*/ 714397 w 717236"/>
              <a:gd name="connsiteY19" fmla="*/ 11430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7236" h="142875">
                <a:moveTo>
                  <a:pt x="22" y="142875"/>
                </a:moveTo>
                <a:cubicBezTo>
                  <a:pt x="1609" y="128587"/>
                  <a:pt x="0" y="113568"/>
                  <a:pt x="4784" y="100012"/>
                </a:cubicBezTo>
                <a:cubicBezTo>
                  <a:pt x="9756" y="85924"/>
                  <a:pt x="28085" y="59135"/>
                  <a:pt x="42884" y="47625"/>
                </a:cubicBezTo>
                <a:cubicBezTo>
                  <a:pt x="51920" y="40597"/>
                  <a:pt x="60599" y="32195"/>
                  <a:pt x="71459" y="28575"/>
                </a:cubicBezTo>
                <a:cubicBezTo>
                  <a:pt x="76222" y="26987"/>
                  <a:pt x="81133" y="25790"/>
                  <a:pt x="85747" y="23812"/>
                </a:cubicBezTo>
                <a:cubicBezTo>
                  <a:pt x="92272" y="21015"/>
                  <a:pt x="97931" y="16094"/>
                  <a:pt x="104797" y="14287"/>
                </a:cubicBezTo>
                <a:cubicBezTo>
                  <a:pt x="128281" y="8107"/>
                  <a:pt x="176234" y="0"/>
                  <a:pt x="176234" y="0"/>
                </a:cubicBezTo>
                <a:cubicBezTo>
                  <a:pt x="250847" y="1587"/>
                  <a:pt x="325553" y="697"/>
                  <a:pt x="400072" y="4762"/>
                </a:cubicBezTo>
                <a:cubicBezTo>
                  <a:pt x="413143" y="5475"/>
                  <a:pt x="425305" y="11874"/>
                  <a:pt x="438172" y="14287"/>
                </a:cubicBezTo>
                <a:cubicBezTo>
                  <a:pt x="450752" y="16646"/>
                  <a:pt x="463572" y="17462"/>
                  <a:pt x="476272" y="19050"/>
                </a:cubicBezTo>
                <a:cubicBezTo>
                  <a:pt x="484209" y="22225"/>
                  <a:pt x="491913" y="26061"/>
                  <a:pt x="500084" y="28575"/>
                </a:cubicBezTo>
                <a:cubicBezTo>
                  <a:pt x="512596" y="32425"/>
                  <a:pt x="538184" y="38100"/>
                  <a:pt x="538184" y="38100"/>
                </a:cubicBezTo>
                <a:cubicBezTo>
                  <a:pt x="542947" y="41275"/>
                  <a:pt x="547112" y="45615"/>
                  <a:pt x="552472" y="47625"/>
                </a:cubicBezTo>
                <a:cubicBezTo>
                  <a:pt x="560051" y="50467"/>
                  <a:pt x="568320" y="50939"/>
                  <a:pt x="576284" y="52387"/>
                </a:cubicBezTo>
                <a:cubicBezTo>
                  <a:pt x="613161" y="59092"/>
                  <a:pt x="593956" y="53516"/>
                  <a:pt x="619147" y="61912"/>
                </a:cubicBezTo>
                <a:cubicBezTo>
                  <a:pt x="660090" y="89208"/>
                  <a:pt x="608288" y="56482"/>
                  <a:pt x="647722" y="76200"/>
                </a:cubicBezTo>
                <a:cubicBezTo>
                  <a:pt x="652841" y="78760"/>
                  <a:pt x="657039" y="82885"/>
                  <a:pt x="662009" y="85725"/>
                </a:cubicBezTo>
                <a:cubicBezTo>
                  <a:pt x="668173" y="89247"/>
                  <a:pt x="674895" y="91728"/>
                  <a:pt x="681059" y="95250"/>
                </a:cubicBezTo>
                <a:cubicBezTo>
                  <a:pt x="686029" y="98090"/>
                  <a:pt x="690227" y="102215"/>
                  <a:pt x="695347" y="104775"/>
                </a:cubicBezTo>
                <a:cubicBezTo>
                  <a:pt x="717236" y="115719"/>
                  <a:pt x="703637" y="103540"/>
                  <a:pt x="714397" y="114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57752" y="3214686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43504" y="3214686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429256" y="3214686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43570" y="31432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929322" y="3214686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450720" y="3000375"/>
            <a:ext cx="91828" cy="200948"/>
          </a:xfrm>
          <a:custGeom>
            <a:avLst/>
            <a:gdLst>
              <a:gd name="connsiteX0" fmla="*/ 59493 w 91828"/>
              <a:gd name="connsiteY0" fmla="*/ 0 h 200948"/>
              <a:gd name="connsiteX1" fmla="*/ 64255 w 91828"/>
              <a:gd name="connsiteY1" fmla="*/ 142875 h 200948"/>
              <a:gd name="connsiteX2" fmla="*/ 54730 w 91828"/>
              <a:gd name="connsiteY2" fmla="*/ 157163 h 200948"/>
              <a:gd name="connsiteX3" fmla="*/ 35680 w 91828"/>
              <a:gd name="connsiteY3" fmla="*/ 166688 h 20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28" h="200948">
                <a:moveTo>
                  <a:pt x="59493" y="0"/>
                </a:moveTo>
                <a:cubicBezTo>
                  <a:pt x="91828" y="48504"/>
                  <a:pt x="76583" y="19598"/>
                  <a:pt x="64255" y="142875"/>
                </a:cubicBezTo>
                <a:cubicBezTo>
                  <a:pt x="63685" y="148571"/>
                  <a:pt x="59200" y="153587"/>
                  <a:pt x="54730" y="157163"/>
                </a:cubicBezTo>
                <a:cubicBezTo>
                  <a:pt x="0" y="200948"/>
                  <a:pt x="61129" y="141239"/>
                  <a:pt x="35680" y="1666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3548063" y="2541916"/>
            <a:ext cx="1263753" cy="834502"/>
          </a:xfrm>
          <a:custGeom>
            <a:avLst/>
            <a:gdLst>
              <a:gd name="connsiteX0" fmla="*/ 1257300 w 1263753"/>
              <a:gd name="connsiteY0" fmla="*/ 810884 h 834502"/>
              <a:gd name="connsiteX1" fmla="*/ 1247775 w 1263753"/>
              <a:gd name="connsiteY1" fmla="*/ 701347 h 834502"/>
              <a:gd name="connsiteX2" fmla="*/ 1238250 w 1263753"/>
              <a:gd name="connsiteY2" fmla="*/ 677534 h 834502"/>
              <a:gd name="connsiteX3" fmla="*/ 1233487 w 1263753"/>
              <a:gd name="connsiteY3" fmla="*/ 644197 h 834502"/>
              <a:gd name="connsiteX4" fmla="*/ 1228725 w 1263753"/>
              <a:gd name="connsiteY4" fmla="*/ 629909 h 834502"/>
              <a:gd name="connsiteX5" fmla="*/ 1223962 w 1263753"/>
              <a:gd name="connsiteY5" fmla="*/ 601334 h 834502"/>
              <a:gd name="connsiteX6" fmla="*/ 1219200 w 1263753"/>
              <a:gd name="connsiteY6" fmla="*/ 563234 h 834502"/>
              <a:gd name="connsiteX7" fmla="*/ 1214437 w 1263753"/>
              <a:gd name="connsiteY7" fmla="*/ 548947 h 834502"/>
              <a:gd name="connsiteX8" fmla="*/ 1209675 w 1263753"/>
              <a:gd name="connsiteY8" fmla="*/ 525134 h 834502"/>
              <a:gd name="connsiteX9" fmla="*/ 1200150 w 1263753"/>
              <a:gd name="connsiteY9" fmla="*/ 510847 h 834502"/>
              <a:gd name="connsiteX10" fmla="*/ 1185862 w 1263753"/>
              <a:gd name="connsiteY10" fmla="*/ 463222 h 834502"/>
              <a:gd name="connsiteX11" fmla="*/ 1181100 w 1263753"/>
              <a:gd name="connsiteY11" fmla="*/ 444172 h 834502"/>
              <a:gd name="connsiteX12" fmla="*/ 1166812 w 1263753"/>
              <a:gd name="connsiteY12" fmla="*/ 420359 h 834502"/>
              <a:gd name="connsiteX13" fmla="*/ 1147762 w 1263753"/>
              <a:gd name="connsiteY13" fmla="*/ 382259 h 834502"/>
              <a:gd name="connsiteX14" fmla="*/ 1143000 w 1263753"/>
              <a:gd name="connsiteY14" fmla="*/ 367972 h 834502"/>
              <a:gd name="connsiteX15" fmla="*/ 1114425 w 1263753"/>
              <a:gd name="connsiteY15" fmla="*/ 320347 h 834502"/>
              <a:gd name="connsiteX16" fmla="*/ 1095375 w 1263753"/>
              <a:gd name="connsiteY16" fmla="*/ 287009 h 834502"/>
              <a:gd name="connsiteX17" fmla="*/ 1085850 w 1263753"/>
              <a:gd name="connsiteY17" fmla="*/ 263197 h 834502"/>
              <a:gd name="connsiteX18" fmla="*/ 1062037 w 1263753"/>
              <a:gd name="connsiteY18" fmla="*/ 234622 h 834502"/>
              <a:gd name="connsiteX19" fmla="*/ 1052512 w 1263753"/>
              <a:gd name="connsiteY19" fmla="*/ 220334 h 834502"/>
              <a:gd name="connsiteX20" fmla="*/ 1033462 w 1263753"/>
              <a:gd name="connsiteY20" fmla="*/ 210809 h 834502"/>
              <a:gd name="connsiteX21" fmla="*/ 1014412 w 1263753"/>
              <a:gd name="connsiteY21" fmla="*/ 191759 h 834502"/>
              <a:gd name="connsiteX22" fmla="*/ 990600 w 1263753"/>
              <a:gd name="connsiteY22" fmla="*/ 177472 h 834502"/>
              <a:gd name="connsiteX23" fmla="*/ 971550 w 1263753"/>
              <a:gd name="connsiteY23" fmla="*/ 163184 h 834502"/>
              <a:gd name="connsiteX24" fmla="*/ 952500 w 1263753"/>
              <a:gd name="connsiteY24" fmla="*/ 153659 h 834502"/>
              <a:gd name="connsiteX25" fmla="*/ 923925 w 1263753"/>
              <a:gd name="connsiteY25" fmla="*/ 134609 h 834502"/>
              <a:gd name="connsiteX26" fmla="*/ 876300 w 1263753"/>
              <a:gd name="connsiteY26" fmla="*/ 110797 h 834502"/>
              <a:gd name="connsiteX27" fmla="*/ 862012 w 1263753"/>
              <a:gd name="connsiteY27" fmla="*/ 96509 h 834502"/>
              <a:gd name="connsiteX28" fmla="*/ 833437 w 1263753"/>
              <a:gd name="connsiteY28" fmla="*/ 91747 h 834502"/>
              <a:gd name="connsiteX29" fmla="*/ 809625 w 1263753"/>
              <a:gd name="connsiteY29" fmla="*/ 86984 h 834502"/>
              <a:gd name="connsiteX30" fmla="*/ 790575 w 1263753"/>
              <a:gd name="connsiteY30" fmla="*/ 77459 h 834502"/>
              <a:gd name="connsiteX31" fmla="*/ 738187 w 1263753"/>
              <a:gd name="connsiteY31" fmla="*/ 63172 h 834502"/>
              <a:gd name="connsiteX32" fmla="*/ 666750 w 1263753"/>
              <a:gd name="connsiteY32" fmla="*/ 53647 h 834502"/>
              <a:gd name="connsiteX33" fmla="*/ 571500 w 1263753"/>
              <a:gd name="connsiteY33" fmla="*/ 39359 h 834502"/>
              <a:gd name="connsiteX34" fmla="*/ 547687 w 1263753"/>
              <a:gd name="connsiteY34" fmla="*/ 34597 h 834502"/>
              <a:gd name="connsiteX35" fmla="*/ 490537 w 1263753"/>
              <a:gd name="connsiteY35" fmla="*/ 29834 h 834502"/>
              <a:gd name="connsiteX36" fmla="*/ 476250 w 1263753"/>
              <a:gd name="connsiteY36" fmla="*/ 25072 h 834502"/>
              <a:gd name="connsiteX37" fmla="*/ 381000 w 1263753"/>
              <a:gd name="connsiteY37" fmla="*/ 15547 h 834502"/>
              <a:gd name="connsiteX38" fmla="*/ 276225 w 1263753"/>
              <a:gd name="connsiteY38" fmla="*/ 6022 h 834502"/>
              <a:gd name="connsiteX39" fmla="*/ 219075 w 1263753"/>
              <a:gd name="connsiteY39" fmla="*/ 1259 h 834502"/>
              <a:gd name="connsiteX40" fmla="*/ 0 w 1263753"/>
              <a:gd name="connsiteY40" fmla="*/ 1259 h 83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63753" h="834502">
                <a:moveTo>
                  <a:pt x="1257300" y="810884"/>
                </a:moveTo>
                <a:cubicBezTo>
                  <a:pt x="1240751" y="761245"/>
                  <a:pt x="1263753" y="834502"/>
                  <a:pt x="1247775" y="701347"/>
                </a:cubicBezTo>
                <a:cubicBezTo>
                  <a:pt x="1246756" y="692859"/>
                  <a:pt x="1241425" y="685472"/>
                  <a:pt x="1238250" y="677534"/>
                </a:cubicBezTo>
                <a:cubicBezTo>
                  <a:pt x="1236662" y="666422"/>
                  <a:pt x="1235688" y="655204"/>
                  <a:pt x="1233487" y="644197"/>
                </a:cubicBezTo>
                <a:cubicBezTo>
                  <a:pt x="1232502" y="639274"/>
                  <a:pt x="1229814" y="634810"/>
                  <a:pt x="1228725" y="629909"/>
                </a:cubicBezTo>
                <a:cubicBezTo>
                  <a:pt x="1226630" y="620483"/>
                  <a:pt x="1225328" y="610893"/>
                  <a:pt x="1223962" y="601334"/>
                </a:cubicBezTo>
                <a:cubicBezTo>
                  <a:pt x="1222152" y="588664"/>
                  <a:pt x="1221490" y="575826"/>
                  <a:pt x="1219200" y="563234"/>
                </a:cubicBezTo>
                <a:cubicBezTo>
                  <a:pt x="1218302" y="558295"/>
                  <a:pt x="1215655" y="553817"/>
                  <a:pt x="1214437" y="548947"/>
                </a:cubicBezTo>
                <a:cubicBezTo>
                  <a:pt x="1212474" y="541094"/>
                  <a:pt x="1212517" y="532713"/>
                  <a:pt x="1209675" y="525134"/>
                </a:cubicBezTo>
                <a:cubicBezTo>
                  <a:pt x="1207665" y="519775"/>
                  <a:pt x="1203325" y="515609"/>
                  <a:pt x="1200150" y="510847"/>
                </a:cubicBezTo>
                <a:cubicBezTo>
                  <a:pt x="1190453" y="452668"/>
                  <a:pt x="1202475" y="507525"/>
                  <a:pt x="1185862" y="463222"/>
                </a:cubicBezTo>
                <a:cubicBezTo>
                  <a:pt x="1183564" y="457093"/>
                  <a:pt x="1183758" y="450153"/>
                  <a:pt x="1181100" y="444172"/>
                </a:cubicBezTo>
                <a:cubicBezTo>
                  <a:pt x="1177340" y="435713"/>
                  <a:pt x="1170952" y="428639"/>
                  <a:pt x="1166812" y="420359"/>
                </a:cubicBezTo>
                <a:cubicBezTo>
                  <a:pt x="1143508" y="373753"/>
                  <a:pt x="1169831" y="415364"/>
                  <a:pt x="1147762" y="382259"/>
                </a:cubicBezTo>
                <a:cubicBezTo>
                  <a:pt x="1146175" y="377497"/>
                  <a:pt x="1145380" y="372392"/>
                  <a:pt x="1143000" y="367972"/>
                </a:cubicBezTo>
                <a:cubicBezTo>
                  <a:pt x="1134223" y="351672"/>
                  <a:pt x="1114425" y="320347"/>
                  <a:pt x="1114425" y="320347"/>
                </a:cubicBezTo>
                <a:cubicBezTo>
                  <a:pt x="1102482" y="260639"/>
                  <a:pt x="1120680" y="322436"/>
                  <a:pt x="1095375" y="287009"/>
                </a:cubicBezTo>
                <a:cubicBezTo>
                  <a:pt x="1090406" y="280053"/>
                  <a:pt x="1089673" y="270843"/>
                  <a:pt x="1085850" y="263197"/>
                </a:cubicBezTo>
                <a:cubicBezTo>
                  <a:pt x="1076980" y="245456"/>
                  <a:pt x="1075206" y="250425"/>
                  <a:pt x="1062037" y="234622"/>
                </a:cubicBezTo>
                <a:cubicBezTo>
                  <a:pt x="1058373" y="230225"/>
                  <a:pt x="1056909" y="223998"/>
                  <a:pt x="1052512" y="220334"/>
                </a:cubicBezTo>
                <a:cubicBezTo>
                  <a:pt x="1047058" y="215789"/>
                  <a:pt x="1039142" y="215069"/>
                  <a:pt x="1033462" y="210809"/>
                </a:cubicBezTo>
                <a:cubicBezTo>
                  <a:pt x="1026278" y="205421"/>
                  <a:pt x="1021501" y="197272"/>
                  <a:pt x="1014412" y="191759"/>
                </a:cubicBezTo>
                <a:cubicBezTo>
                  <a:pt x="1007105" y="186076"/>
                  <a:pt x="998302" y="182607"/>
                  <a:pt x="990600" y="177472"/>
                </a:cubicBezTo>
                <a:cubicBezTo>
                  <a:pt x="983996" y="173069"/>
                  <a:pt x="978281" y="167391"/>
                  <a:pt x="971550" y="163184"/>
                </a:cubicBezTo>
                <a:cubicBezTo>
                  <a:pt x="965530" y="159421"/>
                  <a:pt x="958588" y="157312"/>
                  <a:pt x="952500" y="153659"/>
                </a:cubicBezTo>
                <a:cubicBezTo>
                  <a:pt x="942684" y="147769"/>
                  <a:pt x="934164" y="139728"/>
                  <a:pt x="923925" y="134609"/>
                </a:cubicBezTo>
                <a:cubicBezTo>
                  <a:pt x="908050" y="126672"/>
                  <a:pt x="888850" y="123347"/>
                  <a:pt x="876300" y="110797"/>
                </a:cubicBezTo>
                <a:cubicBezTo>
                  <a:pt x="871537" y="106034"/>
                  <a:pt x="868167" y="99244"/>
                  <a:pt x="862012" y="96509"/>
                </a:cubicBezTo>
                <a:cubicBezTo>
                  <a:pt x="853188" y="92587"/>
                  <a:pt x="842938" y="93474"/>
                  <a:pt x="833437" y="91747"/>
                </a:cubicBezTo>
                <a:cubicBezTo>
                  <a:pt x="825473" y="90299"/>
                  <a:pt x="817562" y="88572"/>
                  <a:pt x="809625" y="86984"/>
                </a:cubicBezTo>
                <a:cubicBezTo>
                  <a:pt x="803275" y="83809"/>
                  <a:pt x="797101" y="80256"/>
                  <a:pt x="790575" y="77459"/>
                </a:cubicBezTo>
                <a:cubicBezTo>
                  <a:pt x="778605" y="72329"/>
                  <a:pt x="742729" y="64081"/>
                  <a:pt x="738187" y="63172"/>
                </a:cubicBezTo>
                <a:cubicBezTo>
                  <a:pt x="698731" y="55280"/>
                  <a:pt x="722429" y="59214"/>
                  <a:pt x="666750" y="53647"/>
                </a:cubicBezTo>
                <a:cubicBezTo>
                  <a:pt x="605483" y="36142"/>
                  <a:pt x="659311" y="49116"/>
                  <a:pt x="571500" y="39359"/>
                </a:cubicBezTo>
                <a:cubicBezTo>
                  <a:pt x="563455" y="38465"/>
                  <a:pt x="555726" y="35543"/>
                  <a:pt x="547687" y="34597"/>
                </a:cubicBezTo>
                <a:cubicBezTo>
                  <a:pt x="528702" y="32363"/>
                  <a:pt x="509587" y="31422"/>
                  <a:pt x="490537" y="29834"/>
                </a:cubicBezTo>
                <a:cubicBezTo>
                  <a:pt x="485775" y="28247"/>
                  <a:pt x="481202" y="25897"/>
                  <a:pt x="476250" y="25072"/>
                </a:cubicBezTo>
                <a:cubicBezTo>
                  <a:pt x="456344" y="21754"/>
                  <a:pt x="398446" y="17485"/>
                  <a:pt x="381000" y="15547"/>
                </a:cubicBezTo>
                <a:cubicBezTo>
                  <a:pt x="267410" y="2926"/>
                  <a:pt x="479251" y="21061"/>
                  <a:pt x="276225" y="6022"/>
                </a:cubicBezTo>
                <a:cubicBezTo>
                  <a:pt x="257161" y="4610"/>
                  <a:pt x="238188" y="1589"/>
                  <a:pt x="219075" y="1259"/>
                </a:cubicBezTo>
                <a:cubicBezTo>
                  <a:pt x="146061" y="0"/>
                  <a:pt x="73025" y="1259"/>
                  <a:pt x="0" y="125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67080" y="2476491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8596" y="2643182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704850" y="2552700"/>
            <a:ext cx="2609850" cy="205072"/>
          </a:xfrm>
          <a:custGeom>
            <a:avLst/>
            <a:gdLst>
              <a:gd name="connsiteX0" fmla="*/ 2609850 w 2609850"/>
              <a:gd name="connsiteY0" fmla="*/ 52388 h 205072"/>
              <a:gd name="connsiteX1" fmla="*/ 2581275 w 2609850"/>
              <a:gd name="connsiteY1" fmla="*/ 42863 h 205072"/>
              <a:gd name="connsiteX2" fmla="*/ 2566988 w 2609850"/>
              <a:gd name="connsiteY2" fmla="*/ 33338 h 205072"/>
              <a:gd name="connsiteX3" fmla="*/ 2533650 w 2609850"/>
              <a:gd name="connsiteY3" fmla="*/ 28575 h 205072"/>
              <a:gd name="connsiteX4" fmla="*/ 2462213 w 2609850"/>
              <a:gd name="connsiteY4" fmla="*/ 19050 h 205072"/>
              <a:gd name="connsiteX5" fmla="*/ 2409825 w 2609850"/>
              <a:gd name="connsiteY5" fmla="*/ 9525 h 205072"/>
              <a:gd name="connsiteX6" fmla="*/ 2357438 w 2609850"/>
              <a:gd name="connsiteY6" fmla="*/ 0 h 205072"/>
              <a:gd name="connsiteX7" fmla="*/ 714375 w 2609850"/>
              <a:gd name="connsiteY7" fmla="*/ 4763 h 205072"/>
              <a:gd name="connsiteX8" fmla="*/ 671513 w 2609850"/>
              <a:gd name="connsiteY8" fmla="*/ 19050 h 205072"/>
              <a:gd name="connsiteX9" fmla="*/ 652463 w 2609850"/>
              <a:gd name="connsiteY9" fmla="*/ 23813 h 205072"/>
              <a:gd name="connsiteX10" fmla="*/ 623888 w 2609850"/>
              <a:gd name="connsiteY10" fmla="*/ 33338 h 205072"/>
              <a:gd name="connsiteX11" fmla="*/ 576263 w 2609850"/>
              <a:gd name="connsiteY11" fmla="*/ 42863 h 205072"/>
              <a:gd name="connsiteX12" fmla="*/ 552450 w 2609850"/>
              <a:gd name="connsiteY12" fmla="*/ 52388 h 205072"/>
              <a:gd name="connsiteX13" fmla="*/ 538163 w 2609850"/>
              <a:gd name="connsiteY13" fmla="*/ 57150 h 205072"/>
              <a:gd name="connsiteX14" fmla="*/ 509588 w 2609850"/>
              <a:gd name="connsiteY14" fmla="*/ 71438 h 205072"/>
              <a:gd name="connsiteX15" fmla="*/ 447675 w 2609850"/>
              <a:gd name="connsiteY15" fmla="*/ 100013 h 205072"/>
              <a:gd name="connsiteX16" fmla="*/ 414338 w 2609850"/>
              <a:gd name="connsiteY16" fmla="*/ 104775 h 205072"/>
              <a:gd name="connsiteX17" fmla="*/ 366713 w 2609850"/>
              <a:gd name="connsiteY17" fmla="*/ 123825 h 205072"/>
              <a:gd name="connsiteX18" fmla="*/ 342900 w 2609850"/>
              <a:gd name="connsiteY18" fmla="*/ 133350 h 205072"/>
              <a:gd name="connsiteX19" fmla="*/ 290513 w 2609850"/>
              <a:gd name="connsiteY19" fmla="*/ 147638 h 205072"/>
              <a:gd name="connsiteX20" fmla="*/ 266700 w 2609850"/>
              <a:gd name="connsiteY20" fmla="*/ 152400 h 205072"/>
              <a:gd name="connsiteX21" fmla="*/ 252413 w 2609850"/>
              <a:gd name="connsiteY21" fmla="*/ 157163 h 205072"/>
              <a:gd name="connsiteX22" fmla="*/ 200025 w 2609850"/>
              <a:gd name="connsiteY22" fmla="*/ 166688 h 205072"/>
              <a:gd name="connsiteX23" fmla="*/ 185738 w 2609850"/>
              <a:gd name="connsiteY23" fmla="*/ 171450 h 205072"/>
              <a:gd name="connsiteX24" fmla="*/ 147638 w 2609850"/>
              <a:gd name="connsiteY24" fmla="*/ 180975 h 205072"/>
              <a:gd name="connsiteX25" fmla="*/ 114300 w 2609850"/>
              <a:gd name="connsiteY25" fmla="*/ 190500 h 205072"/>
              <a:gd name="connsiteX26" fmla="*/ 57150 w 2609850"/>
              <a:gd name="connsiteY26" fmla="*/ 195263 h 205072"/>
              <a:gd name="connsiteX27" fmla="*/ 0 w 2609850"/>
              <a:gd name="connsiteY27" fmla="*/ 204788 h 20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09850" h="205072">
                <a:moveTo>
                  <a:pt x="2609850" y="52388"/>
                </a:moveTo>
                <a:cubicBezTo>
                  <a:pt x="2600325" y="49213"/>
                  <a:pt x="2589629" y="48432"/>
                  <a:pt x="2581275" y="42863"/>
                </a:cubicBezTo>
                <a:cubicBezTo>
                  <a:pt x="2576513" y="39688"/>
                  <a:pt x="2572470" y="34983"/>
                  <a:pt x="2566988" y="33338"/>
                </a:cubicBezTo>
                <a:cubicBezTo>
                  <a:pt x="2556236" y="30112"/>
                  <a:pt x="2544723" y="30420"/>
                  <a:pt x="2533650" y="28575"/>
                </a:cubicBezTo>
                <a:cubicBezTo>
                  <a:pt x="2474472" y="18712"/>
                  <a:pt x="2556763" y="28506"/>
                  <a:pt x="2462213" y="19050"/>
                </a:cubicBezTo>
                <a:cubicBezTo>
                  <a:pt x="2435080" y="10007"/>
                  <a:pt x="2454699" y="15508"/>
                  <a:pt x="2409825" y="9525"/>
                </a:cubicBezTo>
                <a:cubicBezTo>
                  <a:pt x="2373253" y="4649"/>
                  <a:pt x="2385486" y="7013"/>
                  <a:pt x="2357438" y="0"/>
                </a:cubicBezTo>
                <a:lnTo>
                  <a:pt x="714375" y="4763"/>
                </a:lnTo>
                <a:cubicBezTo>
                  <a:pt x="709450" y="4805"/>
                  <a:pt x="681119" y="16648"/>
                  <a:pt x="671513" y="19050"/>
                </a:cubicBezTo>
                <a:cubicBezTo>
                  <a:pt x="665163" y="20638"/>
                  <a:pt x="658732" y="21932"/>
                  <a:pt x="652463" y="23813"/>
                </a:cubicBezTo>
                <a:cubicBezTo>
                  <a:pt x="642846" y="26698"/>
                  <a:pt x="633628" y="30903"/>
                  <a:pt x="623888" y="33338"/>
                </a:cubicBezTo>
                <a:cubicBezTo>
                  <a:pt x="595735" y="40376"/>
                  <a:pt x="600018" y="34944"/>
                  <a:pt x="576263" y="42863"/>
                </a:cubicBezTo>
                <a:cubicBezTo>
                  <a:pt x="568153" y="45567"/>
                  <a:pt x="560455" y="49386"/>
                  <a:pt x="552450" y="52388"/>
                </a:cubicBezTo>
                <a:cubicBezTo>
                  <a:pt x="547750" y="54151"/>
                  <a:pt x="542925" y="55563"/>
                  <a:pt x="538163" y="57150"/>
                </a:cubicBezTo>
                <a:cubicBezTo>
                  <a:pt x="506852" y="78023"/>
                  <a:pt x="540571" y="57354"/>
                  <a:pt x="509588" y="71438"/>
                </a:cubicBezTo>
                <a:cubicBezTo>
                  <a:pt x="498736" y="76371"/>
                  <a:pt x="463662" y="96016"/>
                  <a:pt x="447675" y="100013"/>
                </a:cubicBezTo>
                <a:cubicBezTo>
                  <a:pt x="436785" y="102735"/>
                  <a:pt x="425450" y="103188"/>
                  <a:pt x="414338" y="104775"/>
                </a:cubicBezTo>
                <a:lnTo>
                  <a:pt x="366713" y="123825"/>
                </a:lnTo>
                <a:cubicBezTo>
                  <a:pt x="358775" y="127000"/>
                  <a:pt x="351283" y="131673"/>
                  <a:pt x="342900" y="133350"/>
                </a:cubicBezTo>
                <a:cubicBezTo>
                  <a:pt x="284868" y="144958"/>
                  <a:pt x="357001" y="129506"/>
                  <a:pt x="290513" y="147638"/>
                </a:cubicBezTo>
                <a:cubicBezTo>
                  <a:pt x="282703" y="149768"/>
                  <a:pt x="274553" y="150437"/>
                  <a:pt x="266700" y="152400"/>
                </a:cubicBezTo>
                <a:cubicBezTo>
                  <a:pt x="261830" y="153618"/>
                  <a:pt x="257283" y="155945"/>
                  <a:pt x="252413" y="157163"/>
                </a:cubicBezTo>
                <a:cubicBezTo>
                  <a:pt x="217790" y="165819"/>
                  <a:pt x="238184" y="158208"/>
                  <a:pt x="200025" y="166688"/>
                </a:cubicBezTo>
                <a:cubicBezTo>
                  <a:pt x="195125" y="167777"/>
                  <a:pt x="190581" y="170129"/>
                  <a:pt x="185738" y="171450"/>
                </a:cubicBezTo>
                <a:cubicBezTo>
                  <a:pt x="173108" y="174894"/>
                  <a:pt x="160225" y="177379"/>
                  <a:pt x="147638" y="180975"/>
                </a:cubicBezTo>
                <a:cubicBezTo>
                  <a:pt x="136525" y="184150"/>
                  <a:pt x="125716" y="188697"/>
                  <a:pt x="114300" y="190500"/>
                </a:cubicBezTo>
                <a:cubicBezTo>
                  <a:pt x="95418" y="193481"/>
                  <a:pt x="76200" y="193675"/>
                  <a:pt x="57150" y="195263"/>
                </a:cubicBezTo>
                <a:cubicBezTo>
                  <a:pt x="3201" y="205072"/>
                  <a:pt x="22512" y="204788"/>
                  <a:pt x="0" y="20478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rot="10800000" flipV="1">
            <a:off x="5643570" y="2214554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55856" y="1928802"/>
            <a:ext cx="28847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객체는 일정크기로</a:t>
            </a:r>
            <a:endParaRPr lang="en-US" altLang="ko-KR" sz="1400" dirty="0" smtClean="0"/>
          </a:p>
          <a:p>
            <a:r>
              <a:rPr lang="ko-KR" altLang="en-US" sz="1400" dirty="0" smtClean="0"/>
              <a:t> 쪼개지지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쪼개질려면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java.io</a:t>
            </a:r>
            <a:r>
              <a:rPr lang="ko-KR" altLang="en-US" sz="1400" dirty="0" err="1" smtClean="0"/>
              <a:t>패지키의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Serializable</a:t>
            </a:r>
            <a:r>
              <a:rPr lang="en-US" altLang="ko-KR" sz="1400" dirty="0" smtClean="0"/>
              <a:t> interface</a:t>
            </a:r>
            <a:r>
              <a:rPr lang="ko-KR" altLang="en-US" sz="1400" dirty="0" smtClean="0"/>
              <a:t>를 구현한다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marshaling</a:t>
            </a:r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 rot="10800000">
            <a:off x="4929190" y="2928934"/>
            <a:ext cx="178595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14348" y="2643182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28596" y="2928934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704850" y="3071813"/>
            <a:ext cx="4043363" cy="628650"/>
          </a:xfrm>
          <a:custGeom>
            <a:avLst/>
            <a:gdLst>
              <a:gd name="connsiteX0" fmla="*/ 0 w 4043363"/>
              <a:gd name="connsiteY0" fmla="*/ 0 h 628650"/>
              <a:gd name="connsiteX1" fmla="*/ 333375 w 4043363"/>
              <a:gd name="connsiteY1" fmla="*/ 4762 h 628650"/>
              <a:gd name="connsiteX2" fmla="*/ 361950 w 4043363"/>
              <a:gd name="connsiteY2" fmla="*/ 9525 h 628650"/>
              <a:gd name="connsiteX3" fmla="*/ 428625 w 4043363"/>
              <a:gd name="connsiteY3" fmla="*/ 19050 h 628650"/>
              <a:gd name="connsiteX4" fmla="*/ 457200 w 4043363"/>
              <a:gd name="connsiteY4" fmla="*/ 23812 h 628650"/>
              <a:gd name="connsiteX5" fmla="*/ 495300 w 4043363"/>
              <a:gd name="connsiteY5" fmla="*/ 28575 h 628650"/>
              <a:gd name="connsiteX6" fmla="*/ 561975 w 4043363"/>
              <a:gd name="connsiteY6" fmla="*/ 38100 h 628650"/>
              <a:gd name="connsiteX7" fmla="*/ 628650 w 4043363"/>
              <a:gd name="connsiteY7" fmla="*/ 61912 h 628650"/>
              <a:gd name="connsiteX8" fmla="*/ 642938 w 4043363"/>
              <a:gd name="connsiteY8" fmla="*/ 66675 h 628650"/>
              <a:gd name="connsiteX9" fmla="*/ 666750 w 4043363"/>
              <a:gd name="connsiteY9" fmla="*/ 71437 h 628650"/>
              <a:gd name="connsiteX10" fmla="*/ 681038 w 4043363"/>
              <a:gd name="connsiteY10" fmla="*/ 80962 h 628650"/>
              <a:gd name="connsiteX11" fmla="*/ 709613 w 4043363"/>
              <a:gd name="connsiteY11" fmla="*/ 85725 h 628650"/>
              <a:gd name="connsiteX12" fmla="*/ 728663 w 4043363"/>
              <a:gd name="connsiteY12" fmla="*/ 90487 h 628650"/>
              <a:gd name="connsiteX13" fmla="*/ 747713 w 4043363"/>
              <a:gd name="connsiteY13" fmla="*/ 100012 h 628650"/>
              <a:gd name="connsiteX14" fmla="*/ 785813 w 4043363"/>
              <a:gd name="connsiteY14" fmla="*/ 109537 h 628650"/>
              <a:gd name="connsiteX15" fmla="*/ 804863 w 4043363"/>
              <a:gd name="connsiteY15" fmla="*/ 119062 h 628650"/>
              <a:gd name="connsiteX16" fmla="*/ 842963 w 4043363"/>
              <a:gd name="connsiteY16" fmla="*/ 123825 h 628650"/>
              <a:gd name="connsiteX17" fmla="*/ 862013 w 4043363"/>
              <a:gd name="connsiteY17" fmla="*/ 128587 h 628650"/>
              <a:gd name="connsiteX18" fmla="*/ 881063 w 4043363"/>
              <a:gd name="connsiteY18" fmla="*/ 138112 h 628650"/>
              <a:gd name="connsiteX19" fmla="*/ 957263 w 4043363"/>
              <a:gd name="connsiteY19" fmla="*/ 147637 h 628650"/>
              <a:gd name="connsiteX20" fmla="*/ 1009650 w 4043363"/>
              <a:gd name="connsiteY20" fmla="*/ 161925 h 628650"/>
              <a:gd name="connsiteX21" fmla="*/ 1028700 w 4043363"/>
              <a:gd name="connsiteY21" fmla="*/ 166687 h 628650"/>
              <a:gd name="connsiteX22" fmla="*/ 1076325 w 4043363"/>
              <a:gd name="connsiteY22" fmla="*/ 171450 h 628650"/>
              <a:gd name="connsiteX23" fmla="*/ 1104900 w 4043363"/>
              <a:gd name="connsiteY23" fmla="*/ 180975 h 628650"/>
              <a:gd name="connsiteX24" fmla="*/ 1204913 w 4043363"/>
              <a:gd name="connsiteY24" fmla="*/ 190500 h 628650"/>
              <a:gd name="connsiteX25" fmla="*/ 1233488 w 4043363"/>
              <a:gd name="connsiteY25" fmla="*/ 200025 h 628650"/>
              <a:gd name="connsiteX26" fmla="*/ 1343025 w 4043363"/>
              <a:gd name="connsiteY26" fmla="*/ 209550 h 628650"/>
              <a:gd name="connsiteX27" fmla="*/ 1376363 w 4043363"/>
              <a:gd name="connsiteY27" fmla="*/ 219075 h 628650"/>
              <a:gd name="connsiteX28" fmla="*/ 1466850 w 4043363"/>
              <a:gd name="connsiteY28" fmla="*/ 228600 h 628650"/>
              <a:gd name="connsiteX29" fmla="*/ 1514475 w 4043363"/>
              <a:gd name="connsiteY29" fmla="*/ 238125 h 628650"/>
              <a:gd name="connsiteX30" fmla="*/ 1533525 w 4043363"/>
              <a:gd name="connsiteY30" fmla="*/ 242887 h 628650"/>
              <a:gd name="connsiteX31" fmla="*/ 1604963 w 4043363"/>
              <a:gd name="connsiteY31" fmla="*/ 247650 h 628650"/>
              <a:gd name="connsiteX32" fmla="*/ 1700213 w 4043363"/>
              <a:gd name="connsiteY32" fmla="*/ 266700 h 628650"/>
              <a:gd name="connsiteX33" fmla="*/ 1743075 w 4043363"/>
              <a:gd name="connsiteY33" fmla="*/ 276225 h 628650"/>
              <a:gd name="connsiteX34" fmla="*/ 1776413 w 4043363"/>
              <a:gd name="connsiteY34" fmla="*/ 280987 h 628650"/>
              <a:gd name="connsiteX35" fmla="*/ 1800225 w 4043363"/>
              <a:gd name="connsiteY35" fmla="*/ 285750 h 628650"/>
              <a:gd name="connsiteX36" fmla="*/ 1857375 w 4043363"/>
              <a:gd name="connsiteY36" fmla="*/ 295275 h 628650"/>
              <a:gd name="connsiteX37" fmla="*/ 1885950 w 4043363"/>
              <a:gd name="connsiteY37" fmla="*/ 304800 h 628650"/>
              <a:gd name="connsiteX38" fmla="*/ 1924050 w 4043363"/>
              <a:gd name="connsiteY38" fmla="*/ 314325 h 628650"/>
              <a:gd name="connsiteX39" fmla="*/ 1938338 w 4043363"/>
              <a:gd name="connsiteY39" fmla="*/ 319087 h 628650"/>
              <a:gd name="connsiteX40" fmla="*/ 1995488 w 4043363"/>
              <a:gd name="connsiteY40" fmla="*/ 323850 h 628650"/>
              <a:gd name="connsiteX41" fmla="*/ 2038350 w 4043363"/>
              <a:gd name="connsiteY41" fmla="*/ 333375 h 628650"/>
              <a:gd name="connsiteX42" fmla="*/ 2124075 w 4043363"/>
              <a:gd name="connsiteY42" fmla="*/ 342900 h 628650"/>
              <a:gd name="connsiteX43" fmla="*/ 2176463 w 4043363"/>
              <a:gd name="connsiteY43" fmla="*/ 357187 h 628650"/>
              <a:gd name="connsiteX44" fmla="*/ 2200275 w 4043363"/>
              <a:gd name="connsiteY44" fmla="*/ 361950 h 628650"/>
              <a:gd name="connsiteX45" fmla="*/ 2247900 w 4043363"/>
              <a:gd name="connsiteY45" fmla="*/ 376237 h 628650"/>
              <a:gd name="connsiteX46" fmla="*/ 2286000 w 4043363"/>
              <a:gd name="connsiteY46" fmla="*/ 385762 h 628650"/>
              <a:gd name="connsiteX47" fmla="*/ 2314575 w 4043363"/>
              <a:gd name="connsiteY47" fmla="*/ 395287 h 628650"/>
              <a:gd name="connsiteX48" fmla="*/ 2333625 w 4043363"/>
              <a:gd name="connsiteY48" fmla="*/ 400050 h 628650"/>
              <a:gd name="connsiteX49" fmla="*/ 2357438 w 4043363"/>
              <a:gd name="connsiteY49" fmla="*/ 409575 h 628650"/>
              <a:gd name="connsiteX50" fmla="*/ 2390775 w 4043363"/>
              <a:gd name="connsiteY50" fmla="*/ 414337 h 628650"/>
              <a:gd name="connsiteX51" fmla="*/ 2419350 w 4043363"/>
              <a:gd name="connsiteY51" fmla="*/ 423862 h 628650"/>
              <a:gd name="connsiteX52" fmla="*/ 2433638 w 4043363"/>
              <a:gd name="connsiteY52" fmla="*/ 433387 h 628650"/>
              <a:gd name="connsiteX53" fmla="*/ 2500313 w 4043363"/>
              <a:gd name="connsiteY53" fmla="*/ 442912 h 628650"/>
              <a:gd name="connsiteX54" fmla="*/ 2533650 w 4043363"/>
              <a:gd name="connsiteY54" fmla="*/ 452437 h 628650"/>
              <a:gd name="connsiteX55" fmla="*/ 2562225 w 4043363"/>
              <a:gd name="connsiteY55" fmla="*/ 461962 h 628650"/>
              <a:gd name="connsiteX56" fmla="*/ 2600325 w 4043363"/>
              <a:gd name="connsiteY56" fmla="*/ 466725 h 628650"/>
              <a:gd name="connsiteX57" fmla="*/ 2628900 w 4043363"/>
              <a:gd name="connsiteY57" fmla="*/ 471487 h 628650"/>
              <a:gd name="connsiteX58" fmla="*/ 2667000 w 4043363"/>
              <a:gd name="connsiteY58" fmla="*/ 476250 h 628650"/>
              <a:gd name="connsiteX59" fmla="*/ 2781300 w 4043363"/>
              <a:gd name="connsiteY59" fmla="*/ 495300 h 628650"/>
              <a:gd name="connsiteX60" fmla="*/ 3033713 w 4043363"/>
              <a:gd name="connsiteY60" fmla="*/ 490537 h 628650"/>
              <a:gd name="connsiteX61" fmla="*/ 3800475 w 4043363"/>
              <a:gd name="connsiteY61" fmla="*/ 509587 h 628650"/>
              <a:gd name="connsiteX62" fmla="*/ 3829050 w 4043363"/>
              <a:gd name="connsiteY62" fmla="*/ 528637 h 628650"/>
              <a:gd name="connsiteX63" fmla="*/ 3843338 w 4043363"/>
              <a:gd name="connsiteY63" fmla="*/ 533400 h 628650"/>
              <a:gd name="connsiteX64" fmla="*/ 3871913 w 4043363"/>
              <a:gd name="connsiteY64" fmla="*/ 547687 h 628650"/>
              <a:gd name="connsiteX65" fmla="*/ 3900488 w 4043363"/>
              <a:gd name="connsiteY65" fmla="*/ 571500 h 628650"/>
              <a:gd name="connsiteX66" fmla="*/ 3914775 w 4043363"/>
              <a:gd name="connsiteY66" fmla="*/ 576262 h 628650"/>
              <a:gd name="connsiteX67" fmla="*/ 3938588 w 4043363"/>
              <a:gd name="connsiteY67" fmla="*/ 590550 h 628650"/>
              <a:gd name="connsiteX68" fmla="*/ 3952875 w 4043363"/>
              <a:gd name="connsiteY68" fmla="*/ 600075 h 628650"/>
              <a:gd name="connsiteX69" fmla="*/ 3981450 w 4043363"/>
              <a:gd name="connsiteY69" fmla="*/ 609600 h 628650"/>
              <a:gd name="connsiteX70" fmla="*/ 4005263 w 4043363"/>
              <a:gd name="connsiteY70" fmla="*/ 614362 h 628650"/>
              <a:gd name="connsiteX71" fmla="*/ 4024313 w 4043363"/>
              <a:gd name="connsiteY71" fmla="*/ 619125 h 628650"/>
              <a:gd name="connsiteX72" fmla="*/ 4043363 w 4043363"/>
              <a:gd name="connsiteY7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043363" h="628650">
                <a:moveTo>
                  <a:pt x="0" y="0"/>
                </a:moveTo>
                <a:lnTo>
                  <a:pt x="333375" y="4762"/>
                </a:lnTo>
                <a:cubicBezTo>
                  <a:pt x="343028" y="5016"/>
                  <a:pt x="352400" y="8093"/>
                  <a:pt x="361950" y="9525"/>
                </a:cubicBezTo>
                <a:cubicBezTo>
                  <a:pt x="384152" y="12855"/>
                  <a:pt x="406480" y="15360"/>
                  <a:pt x="428625" y="19050"/>
                </a:cubicBezTo>
                <a:cubicBezTo>
                  <a:pt x="438150" y="20637"/>
                  <a:pt x="447641" y="22446"/>
                  <a:pt x="457200" y="23812"/>
                </a:cubicBezTo>
                <a:cubicBezTo>
                  <a:pt x="469870" y="25622"/>
                  <a:pt x="482675" y="26471"/>
                  <a:pt x="495300" y="28575"/>
                </a:cubicBezTo>
                <a:cubicBezTo>
                  <a:pt x="572981" y="41522"/>
                  <a:pt x="402653" y="22166"/>
                  <a:pt x="561975" y="38100"/>
                </a:cubicBezTo>
                <a:cubicBezTo>
                  <a:pt x="599774" y="53219"/>
                  <a:pt x="577672" y="44919"/>
                  <a:pt x="628650" y="61912"/>
                </a:cubicBezTo>
                <a:cubicBezTo>
                  <a:pt x="633413" y="63500"/>
                  <a:pt x="638015" y="65691"/>
                  <a:pt x="642938" y="66675"/>
                </a:cubicBezTo>
                <a:lnTo>
                  <a:pt x="666750" y="71437"/>
                </a:lnTo>
                <a:cubicBezTo>
                  <a:pt x="671513" y="74612"/>
                  <a:pt x="675608" y="79152"/>
                  <a:pt x="681038" y="80962"/>
                </a:cubicBezTo>
                <a:cubicBezTo>
                  <a:pt x="690199" y="84016"/>
                  <a:pt x="700144" y="83831"/>
                  <a:pt x="709613" y="85725"/>
                </a:cubicBezTo>
                <a:cubicBezTo>
                  <a:pt x="716031" y="87009"/>
                  <a:pt x="722313" y="88900"/>
                  <a:pt x="728663" y="90487"/>
                </a:cubicBezTo>
                <a:cubicBezTo>
                  <a:pt x="735013" y="93662"/>
                  <a:pt x="740978" y="97767"/>
                  <a:pt x="747713" y="100012"/>
                </a:cubicBezTo>
                <a:cubicBezTo>
                  <a:pt x="760132" y="104152"/>
                  <a:pt x="785813" y="109537"/>
                  <a:pt x="785813" y="109537"/>
                </a:cubicBezTo>
                <a:cubicBezTo>
                  <a:pt x="792163" y="112712"/>
                  <a:pt x="797975" y="117340"/>
                  <a:pt x="804863" y="119062"/>
                </a:cubicBezTo>
                <a:cubicBezTo>
                  <a:pt x="817280" y="122166"/>
                  <a:pt x="830338" y="121721"/>
                  <a:pt x="842963" y="123825"/>
                </a:cubicBezTo>
                <a:cubicBezTo>
                  <a:pt x="849419" y="124901"/>
                  <a:pt x="855663" y="127000"/>
                  <a:pt x="862013" y="128587"/>
                </a:cubicBezTo>
                <a:cubicBezTo>
                  <a:pt x="868363" y="131762"/>
                  <a:pt x="874328" y="135867"/>
                  <a:pt x="881063" y="138112"/>
                </a:cubicBezTo>
                <a:cubicBezTo>
                  <a:pt x="899520" y="144265"/>
                  <a:pt x="945661" y="146582"/>
                  <a:pt x="957263" y="147637"/>
                </a:cubicBezTo>
                <a:cubicBezTo>
                  <a:pt x="1001858" y="162502"/>
                  <a:pt x="969268" y="152951"/>
                  <a:pt x="1009650" y="161925"/>
                </a:cubicBezTo>
                <a:cubicBezTo>
                  <a:pt x="1016040" y="163345"/>
                  <a:pt x="1022220" y="165761"/>
                  <a:pt x="1028700" y="166687"/>
                </a:cubicBezTo>
                <a:cubicBezTo>
                  <a:pt x="1044494" y="168943"/>
                  <a:pt x="1060450" y="169862"/>
                  <a:pt x="1076325" y="171450"/>
                </a:cubicBezTo>
                <a:cubicBezTo>
                  <a:pt x="1085850" y="174625"/>
                  <a:pt x="1095117" y="178717"/>
                  <a:pt x="1104900" y="180975"/>
                </a:cubicBezTo>
                <a:cubicBezTo>
                  <a:pt x="1129727" y="186704"/>
                  <a:pt x="1187718" y="189272"/>
                  <a:pt x="1204913" y="190500"/>
                </a:cubicBezTo>
                <a:cubicBezTo>
                  <a:pt x="1214438" y="193675"/>
                  <a:pt x="1223705" y="197767"/>
                  <a:pt x="1233488" y="200025"/>
                </a:cubicBezTo>
                <a:cubicBezTo>
                  <a:pt x="1261435" y="206474"/>
                  <a:pt x="1324962" y="208421"/>
                  <a:pt x="1343025" y="209550"/>
                </a:cubicBezTo>
                <a:cubicBezTo>
                  <a:pt x="1354138" y="212725"/>
                  <a:pt x="1365102" y="216476"/>
                  <a:pt x="1376363" y="219075"/>
                </a:cubicBezTo>
                <a:cubicBezTo>
                  <a:pt x="1404937" y="225669"/>
                  <a:pt x="1439076" y="226463"/>
                  <a:pt x="1466850" y="228600"/>
                </a:cubicBezTo>
                <a:lnTo>
                  <a:pt x="1514475" y="238125"/>
                </a:lnTo>
                <a:cubicBezTo>
                  <a:pt x="1520875" y="239496"/>
                  <a:pt x="1527016" y="242202"/>
                  <a:pt x="1533525" y="242887"/>
                </a:cubicBezTo>
                <a:cubicBezTo>
                  <a:pt x="1557259" y="245385"/>
                  <a:pt x="1581150" y="246062"/>
                  <a:pt x="1604963" y="247650"/>
                </a:cubicBezTo>
                <a:cubicBezTo>
                  <a:pt x="1664460" y="267482"/>
                  <a:pt x="1632827" y="260573"/>
                  <a:pt x="1700213" y="266700"/>
                </a:cubicBezTo>
                <a:cubicBezTo>
                  <a:pt x="1714500" y="269875"/>
                  <a:pt x="1728690" y="273528"/>
                  <a:pt x="1743075" y="276225"/>
                </a:cubicBezTo>
                <a:cubicBezTo>
                  <a:pt x="1754108" y="278294"/>
                  <a:pt x="1765340" y="279142"/>
                  <a:pt x="1776413" y="280987"/>
                </a:cubicBezTo>
                <a:cubicBezTo>
                  <a:pt x="1784397" y="282318"/>
                  <a:pt x="1792254" y="284343"/>
                  <a:pt x="1800225" y="285750"/>
                </a:cubicBezTo>
                <a:cubicBezTo>
                  <a:pt x="1819244" y="289106"/>
                  <a:pt x="1838522" y="291085"/>
                  <a:pt x="1857375" y="295275"/>
                </a:cubicBezTo>
                <a:cubicBezTo>
                  <a:pt x="1867176" y="297453"/>
                  <a:pt x="1876210" y="302365"/>
                  <a:pt x="1885950" y="304800"/>
                </a:cubicBezTo>
                <a:cubicBezTo>
                  <a:pt x="1898650" y="307975"/>
                  <a:pt x="1911420" y="310881"/>
                  <a:pt x="1924050" y="314325"/>
                </a:cubicBezTo>
                <a:cubicBezTo>
                  <a:pt x="1928893" y="315646"/>
                  <a:pt x="1933362" y="318424"/>
                  <a:pt x="1938338" y="319087"/>
                </a:cubicBezTo>
                <a:cubicBezTo>
                  <a:pt x="1957286" y="321613"/>
                  <a:pt x="1976438" y="322262"/>
                  <a:pt x="1995488" y="323850"/>
                </a:cubicBezTo>
                <a:cubicBezTo>
                  <a:pt x="2009775" y="327025"/>
                  <a:pt x="2023965" y="330678"/>
                  <a:pt x="2038350" y="333375"/>
                </a:cubicBezTo>
                <a:cubicBezTo>
                  <a:pt x="2065605" y="338485"/>
                  <a:pt x="2097123" y="340450"/>
                  <a:pt x="2124075" y="342900"/>
                </a:cubicBezTo>
                <a:cubicBezTo>
                  <a:pt x="2144603" y="349742"/>
                  <a:pt x="2149607" y="351815"/>
                  <a:pt x="2176463" y="357187"/>
                </a:cubicBezTo>
                <a:cubicBezTo>
                  <a:pt x="2184400" y="358775"/>
                  <a:pt x="2192373" y="360194"/>
                  <a:pt x="2200275" y="361950"/>
                </a:cubicBezTo>
                <a:cubicBezTo>
                  <a:pt x="2233490" y="369331"/>
                  <a:pt x="2206328" y="364359"/>
                  <a:pt x="2247900" y="376237"/>
                </a:cubicBezTo>
                <a:cubicBezTo>
                  <a:pt x="2260487" y="379833"/>
                  <a:pt x="2273581" y="381622"/>
                  <a:pt x="2286000" y="385762"/>
                </a:cubicBezTo>
                <a:cubicBezTo>
                  <a:pt x="2295525" y="388937"/>
                  <a:pt x="2304958" y="392402"/>
                  <a:pt x="2314575" y="395287"/>
                </a:cubicBezTo>
                <a:cubicBezTo>
                  <a:pt x="2320844" y="397168"/>
                  <a:pt x="2327415" y="397980"/>
                  <a:pt x="2333625" y="400050"/>
                </a:cubicBezTo>
                <a:cubicBezTo>
                  <a:pt x="2341735" y="402754"/>
                  <a:pt x="2349144" y="407502"/>
                  <a:pt x="2357438" y="409575"/>
                </a:cubicBezTo>
                <a:cubicBezTo>
                  <a:pt x="2368328" y="412297"/>
                  <a:pt x="2379663" y="412750"/>
                  <a:pt x="2390775" y="414337"/>
                </a:cubicBezTo>
                <a:cubicBezTo>
                  <a:pt x="2400300" y="417512"/>
                  <a:pt x="2410175" y="419784"/>
                  <a:pt x="2419350" y="423862"/>
                </a:cubicBezTo>
                <a:cubicBezTo>
                  <a:pt x="2424581" y="426187"/>
                  <a:pt x="2428208" y="431577"/>
                  <a:pt x="2433638" y="433387"/>
                </a:cubicBezTo>
                <a:cubicBezTo>
                  <a:pt x="2441883" y="436135"/>
                  <a:pt x="2496310" y="442412"/>
                  <a:pt x="2500313" y="442912"/>
                </a:cubicBezTo>
                <a:cubicBezTo>
                  <a:pt x="2548289" y="458906"/>
                  <a:pt x="2473900" y="434513"/>
                  <a:pt x="2533650" y="452437"/>
                </a:cubicBezTo>
                <a:cubicBezTo>
                  <a:pt x="2543267" y="455322"/>
                  <a:pt x="2552262" y="460717"/>
                  <a:pt x="2562225" y="461962"/>
                </a:cubicBezTo>
                <a:lnTo>
                  <a:pt x="2600325" y="466725"/>
                </a:lnTo>
                <a:cubicBezTo>
                  <a:pt x="2609884" y="468091"/>
                  <a:pt x="2619341" y="470121"/>
                  <a:pt x="2628900" y="471487"/>
                </a:cubicBezTo>
                <a:cubicBezTo>
                  <a:pt x="2641570" y="473297"/>
                  <a:pt x="2654375" y="474146"/>
                  <a:pt x="2667000" y="476250"/>
                </a:cubicBezTo>
                <a:cubicBezTo>
                  <a:pt x="2800169" y="498445"/>
                  <a:pt x="2695572" y="484583"/>
                  <a:pt x="2781300" y="495300"/>
                </a:cubicBezTo>
                <a:lnTo>
                  <a:pt x="3033713" y="490537"/>
                </a:lnTo>
                <a:cubicBezTo>
                  <a:pt x="3330363" y="490537"/>
                  <a:pt x="3553754" y="427352"/>
                  <a:pt x="3800475" y="509587"/>
                </a:cubicBezTo>
                <a:cubicBezTo>
                  <a:pt x="3810000" y="515937"/>
                  <a:pt x="3819043" y="523078"/>
                  <a:pt x="3829050" y="528637"/>
                </a:cubicBezTo>
                <a:cubicBezTo>
                  <a:pt x="3833439" y="531075"/>
                  <a:pt x="3838848" y="531155"/>
                  <a:pt x="3843338" y="533400"/>
                </a:cubicBezTo>
                <a:cubicBezTo>
                  <a:pt x="3880260" y="551861"/>
                  <a:pt x="3836006" y="535720"/>
                  <a:pt x="3871913" y="547687"/>
                </a:cubicBezTo>
                <a:cubicBezTo>
                  <a:pt x="3882447" y="558222"/>
                  <a:pt x="3887225" y="564869"/>
                  <a:pt x="3900488" y="571500"/>
                </a:cubicBezTo>
                <a:cubicBezTo>
                  <a:pt x="3904978" y="573745"/>
                  <a:pt x="3910285" y="574017"/>
                  <a:pt x="3914775" y="576262"/>
                </a:cubicBezTo>
                <a:cubicBezTo>
                  <a:pt x="3923055" y="580402"/>
                  <a:pt x="3930738" y="585644"/>
                  <a:pt x="3938588" y="590550"/>
                </a:cubicBezTo>
                <a:cubicBezTo>
                  <a:pt x="3943442" y="593584"/>
                  <a:pt x="3947645" y="597750"/>
                  <a:pt x="3952875" y="600075"/>
                </a:cubicBezTo>
                <a:cubicBezTo>
                  <a:pt x="3962050" y="604153"/>
                  <a:pt x="3971764" y="606958"/>
                  <a:pt x="3981450" y="609600"/>
                </a:cubicBezTo>
                <a:cubicBezTo>
                  <a:pt x="3989260" y="611730"/>
                  <a:pt x="3997361" y="612606"/>
                  <a:pt x="4005263" y="614362"/>
                </a:cubicBezTo>
                <a:cubicBezTo>
                  <a:pt x="4011653" y="615782"/>
                  <a:pt x="4018019" y="617327"/>
                  <a:pt x="4024313" y="619125"/>
                </a:cubicBezTo>
                <a:cubicBezTo>
                  <a:pt x="4039636" y="623503"/>
                  <a:pt x="4035540" y="620827"/>
                  <a:pt x="4043363" y="62865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57752" y="3643314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43504" y="3643314"/>
            <a:ext cx="214314" cy="21431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5000628" y="3929066"/>
            <a:ext cx="214314" cy="142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214942" y="4000504"/>
            <a:ext cx="785818" cy="64294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143504" y="378619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/>
          <p:nvPr/>
        </p:nvCxnSpPr>
        <p:spPr>
          <a:xfrm rot="10800000">
            <a:off x="5429256" y="378619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00826" y="3620160"/>
            <a:ext cx="28857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dirty="0" smtClean="0"/>
              <a:t>쪼개져서 들어온 객체의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조각을 </a:t>
            </a:r>
            <a:r>
              <a:rPr lang="ko-KR" altLang="en-US" sz="1400" dirty="0" err="1" smtClean="0"/>
              <a:t>사용하기위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합쳐야하는데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unmarshaling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이라고한다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 rot="5400000" flipH="1" flipV="1">
            <a:off x="1785918" y="3929066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 flipH="1" flipV="1">
            <a:off x="1678761" y="3250405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71604" y="4357694"/>
            <a:ext cx="125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marshal stream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071538" y="5143512"/>
            <a:ext cx="24512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Test{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private transient String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private 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588917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*Network Programming</a:t>
            </a:r>
          </a:p>
          <a:p>
            <a:r>
              <a:rPr lang="en-US" altLang="ko-KR" sz="1600" dirty="0" smtClean="0"/>
              <a:t> - CS( Client /Server ) Programming( </a:t>
            </a:r>
            <a:r>
              <a:rPr lang="ko-KR" altLang="en-US" sz="1600" dirty="0" smtClean="0"/>
              <a:t>통신프로그램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java.net</a:t>
            </a:r>
            <a:r>
              <a:rPr lang="ko-KR" altLang="en-US" sz="1600" dirty="0" smtClean="0"/>
              <a:t>패키지에서 </a:t>
            </a:r>
            <a:r>
              <a:rPr lang="ko-KR" altLang="en-US" sz="1600" dirty="0" smtClean="0"/>
              <a:t>관련클래스들을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network : </a:t>
            </a:r>
            <a:r>
              <a:rPr lang="ko-KR" altLang="en-US" sz="1600" dirty="0" smtClean="0"/>
              <a:t>서로 다른 컴퓨터를 연결하기 위한 데이터 통신망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714876" y="100010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5357818" y="78579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86380" y="58023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컴퓨터가 제어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43182"/>
            <a:ext cx="500066" cy="3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14348" y="242886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356810"/>
            <a:ext cx="500066" cy="3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14348" y="3142496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B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285992"/>
            <a:ext cx="642942" cy="19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자유형 14"/>
          <p:cNvSpPr/>
          <p:nvPr/>
        </p:nvSpPr>
        <p:spPr>
          <a:xfrm>
            <a:off x="1233488" y="2443163"/>
            <a:ext cx="276225" cy="471487"/>
          </a:xfrm>
          <a:custGeom>
            <a:avLst/>
            <a:gdLst>
              <a:gd name="connsiteX0" fmla="*/ 247650 w 276225"/>
              <a:gd name="connsiteY0" fmla="*/ 0 h 471487"/>
              <a:gd name="connsiteX1" fmla="*/ 266700 w 276225"/>
              <a:gd name="connsiteY1" fmla="*/ 42862 h 471487"/>
              <a:gd name="connsiteX2" fmla="*/ 276225 w 276225"/>
              <a:gd name="connsiteY2" fmla="*/ 90487 h 471487"/>
              <a:gd name="connsiteX3" fmla="*/ 266700 w 276225"/>
              <a:gd name="connsiteY3" fmla="*/ 242887 h 471487"/>
              <a:gd name="connsiteX4" fmla="*/ 257175 w 276225"/>
              <a:gd name="connsiteY4" fmla="*/ 271462 h 471487"/>
              <a:gd name="connsiteX5" fmla="*/ 242887 w 276225"/>
              <a:gd name="connsiteY5" fmla="*/ 280987 h 471487"/>
              <a:gd name="connsiteX6" fmla="*/ 209550 w 276225"/>
              <a:gd name="connsiteY6" fmla="*/ 328612 h 471487"/>
              <a:gd name="connsiteX7" fmla="*/ 180975 w 276225"/>
              <a:gd name="connsiteY7" fmla="*/ 357187 h 471487"/>
              <a:gd name="connsiteX8" fmla="*/ 166687 w 276225"/>
              <a:gd name="connsiteY8" fmla="*/ 371475 h 471487"/>
              <a:gd name="connsiteX9" fmla="*/ 147637 w 276225"/>
              <a:gd name="connsiteY9" fmla="*/ 381000 h 471487"/>
              <a:gd name="connsiteX10" fmla="*/ 138112 w 276225"/>
              <a:gd name="connsiteY10" fmla="*/ 395287 h 471487"/>
              <a:gd name="connsiteX11" fmla="*/ 123825 w 276225"/>
              <a:gd name="connsiteY11" fmla="*/ 400050 h 471487"/>
              <a:gd name="connsiteX12" fmla="*/ 109537 w 276225"/>
              <a:gd name="connsiteY12" fmla="*/ 409575 h 471487"/>
              <a:gd name="connsiteX13" fmla="*/ 76200 w 276225"/>
              <a:gd name="connsiteY13" fmla="*/ 423862 h 471487"/>
              <a:gd name="connsiteX14" fmla="*/ 47625 w 276225"/>
              <a:gd name="connsiteY14" fmla="*/ 442912 h 471487"/>
              <a:gd name="connsiteX15" fmla="*/ 28575 w 276225"/>
              <a:gd name="connsiteY15" fmla="*/ 452437 h 471487"/>
              <a:gd name="connsiteX16" fmla="*/ 0 w 276225"/>
              <a:gd name="connsiteY16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" h="471487">
                <a:moveTo>
                  <a:pt x="247650" y="0"/>
                </a:moveTo>
                <a:cubicBezTo>
                  <a:pt x="259052" y="17102"/>
                  <a:pt x="261842" y="18572"/>
                  <a:pt x="266700" y="42862"/>
                </a:cubicBezTo>
                <a:lnTo>
                  <a:pt x="276225" y="90487"/>
                </a:lnTo>
                <a:cubicBezTo>
                  <a:pt x="273050" y="141287"/>
                  <a:pt x="272028" y="192268"/>
                  <a:pt x="266700" y="242887"/>
                </a:cubicBezTo>
                <a:cubicBezTo>
                  <a:pt x="265649" y="252872"/>
                  <a:pt x="265529" y="265893"/>
                  <a:pt x="257175" y="271462"/>
                </a:cubicBezTo>
                <a:lnTo>
                  <a:pt x="242887" y="280987"/>
                </a:lnTo>
                <a:cubicBezTo>
                  <a:pt x="236872" y="290009"/>
                  <a:pt x="218614" y="318540"/>
                  <a:pt x="209550" y="328612"/>
                </a:cubicBezTo>
                <a:cubicBezTo>
                  <a:pt x="200539" y="338625"/>
                  <a:pt x="190500" y="347662"/>
                  <a:pt x="180975" y="357187"/>
                </a:cubicBezTo>
                <a:cubicBezTo>
                  <a:pt x="176212" y="361950"/>
                  <a:pt x="172711" y="368463"/>
                  <a:pt x="166687" y="371475"/>
                </a:cubicBezTo>
                <a:lnTo>
                  <a:pt x="147637" y="381000"/>
                </a:lnTo>
                <a:cubicBezTo>
                  <a:pt x="144462" y="385762"/>
                  <a:pt x="142581" y="391711"/>
                  <a:pt x="138112" y="395287"/>
                </a:cubicBezTo>
                <a:cubicBezTo>
                  <a:pt x="134192" y="398423"/>
                  <a:pt x="128315" y="397805"/>
                  <a:pt x="123825" y="400050"/>
                </a:cubicBezTo>
                <a:cubicBezTo>
                  <a:pt x="118705" y="402610"/>
                  <a:pt x="114657" y="407015"/>
                  <a:pt x="109537" y="409575"/>
                </a:cubicBezTo>
                <a:cubicBezTo>
                  <a:pt x="70124" y="429281"/>
                  <a:pt x="125749" y="394133"/>
                  <a:pt x="76200" y="423862"/>
                </a:cubicBezTo>
                <a:cubicBezTo>
                  <a:pt x="66384" y="429752"/>
                  <a:pt x="57864" y="437792"/>
                  <a:pt x="47625" y="442912"/>
                </a:cubicBezTo>
                <a:cubicBezTo>
                  <a:pt x="41275" y="446087"/>
                  <a:pt x="34663" y="448784"/>
                  <a:pt x="28575" y="452437"/>
                </a:cubicBezTo>
                <a:cubicBezTo>
                  <a:pt x="18759" y="458327"/>
                  <a:pt x="0" y="471487"/>
                  <a:pt x="0" y="4714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47775" y="2452688"/>
            <a:ext cx="371475" cy="1109662"/>
          </a:xfrm>
          <a:custGeom>
            <a:avLst/>
            <a:gdLst>
              <a:gd name="connsiteX0" fmla="*/ 338138 w 371475"/>
              <a:gd name="connsiteY0" fmla="*/ 0 h 1109662"/>
              <a:gd name="connsiteX1" fmla="*/ 342900 w 371475"/>
              <a:gd name="connsiteY1" fmla="*/ 47625 h 1109662"/>
              <a:gd name="connsiteX2" fmla="*/ 352425 w 371475"/>
              <a:gd name="connsiteY2" fmla="*/ 80962 h 1109662"/>
              <a:gd name="connsiteX3" fmla="*/ 361950 w 371475"/>
              <a:gd name="connsiteY3" fmla="*/ 138112 h 1109662"/>
              <a:gd name="connsiteX4" fmla="*/ 371475 w 371475"/>
              <a:gd name="connsiteY4" fmla="*/ 242887 h 1109662"/>
              <a:gd name="connsiteX5" fmla="*/ 366713 w 371475"/>
              <a:gd name="connsiteY5" fmla="*/ 500062 h 1109662"/>
              <a:gd name="connsiteX6" fmla="*/ 361950 w 371475"/>
              <a:gd name="connsiteY6" fmla="*/ 514350 h 1109662"/>
              <a:gd name="connsiteX7" fmla="*/ 347663 w 371475"/>
              <a:gd name="connsiteY7" fmla="*/ 557212 h 1109662"/>
              <a:gd name="connsiteX8" fmla="*/ 333375 w 371475"/>
              <a:gd name="connsiteY8" fmla="*/ 609600 h 1109662"/>
              <a:gd name="connsiteX9" fmla="*/ 319088 w 371475"/>
              <a:gd name="connsiteY9" fmla="*/ 633412 h 1109662"/>
              <a:gd name="connsiteX10" fmla="*/ 300038 w 371475"/>
              <a:gd name="connsiteY10" fmla="*/ 671512 h 1109662"/>
              <a:gd name="connsiteX11" fmla="*/ 285750 w 371475"/>
              <a:gd name="connsiteY11" fmla="*/ 690562 h 1109662"/>
              <a:gd name="connsiteX12" fmla="*/ 271463 w 371475"/>
              <a:gd name="connsiteY12" fmla="*/ 723900 h 1109662"/>
              <a:gd name="connsiteX13" fmla="*/ 261938 w 371475"/>
              <a:gd name="connsiteY13" fmla="*/ 742950 h 1109662"/>
              <a:gd name="connsiteX14" fmla="*/ 257175 w 371475"/>
              <a:gd name="connsiteY14" fmla="*/ 757237 h 1109662"/>
              <a:gd name="connsiteX15" fmla="*/ 238125 w 371475"/>
              <a:gd name="connsiteY15" fmla="*/ 785812 h 1109662"/>
              <a:gd name="connsiteX16" fmla="*/ 228600 w 371475"/>
              <a:gd name="connsiteY16" fmla="*/ 800100 h 1109662"/>
              <a:gd name="connsiteX17" fmla="*/ 223838 w 371475"/>
              <a:gd name="connsiteY17" fmla="*/ 814387 h 1109662"/>
              <a:gd name="connsiteX18" fmla="*/ 209550 w 371475"/>
              <a:gd name="connsiteY18" fmla="*/ 828675 h 1109662"/>
              <a:gd name="connsiteX19" fmla="*/ 200025 w 371475"/>
              <a:gd name="connsiteY19" fmla="*/ 842962 h 1109662"/>
              <a:gd name="connsiteX20" fmla="*/ 166688 w 371475"/>
              <a:gd name="connsiteY20" fmla="*/ 885825 h 1109662"/>
              <a:gd name="connsiteX21" fmla="*/ 166688 w 371475"/>
              <a:gd name="connsiteY21" fmla="*/ 885825 h 1109662"/>
              <a:gd name="connsiteX22" fmla="*/ 142875 w 371475"/>
              <a:gd name="connsiteY22" fmla="*/ 933450 h 1109662"/>
              <a:gd name="connsiteX23" fmla="*/ 123825 w 371475"/>
              <a:gd name="connsiteY23" fmla="*/ 962025 h 1109662"/>
              <a:gd name="connsiteX24" fmla="*/ 104775 w 371475"/>
              <a:gd name="connsiteY24" fmla="*/ 990600 h 1109662"/>
              <a:gd name="connsiteX25" fmla="*/ 100013 w 371475"/>
              <a:gd name="connsiteY25" fmla="*/ 1004887 h 1109662"/>
              <a:gd name="connsiteX26" fmla="*/ 66675 w 371475"/>
              <a:gd name="connsiteY26" fmla="*/ 1047750 h 1109662"/>
              <a:gd name="connsiteX27" fmla="*/ 57150 w 371475"/>
              <a:gd name="connsiteY27" fmla="*/ 1062037 h 1109662"/>
              <a:gd name="connsiteX28" fmla="*/ 28575 w 371475"/>
              <a:gd name="connsiteY28" fmla="*/ 1090612 h 1109662"/>
              <a:gd name="connsiteX29" fmla="*/ 0 w 371475"/>
              <a:gd name="connsiteY29" fmla="*/ 1109662 h 110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1475" h="1109662">
                <a:moveTo>
                  <a:pt x="338138" y="0"/>
                </a:moveTo>
                <a:cubicBezTo>
                  <a:pt x="339725" y="15875"/>
                  <a:pt x="340644" y="31831"/>
                  <a:pt x="342900" y="47625"/>
                </a:cubicBezTo>
                <a:cubicBezTo>
                  <a:pt x="345868" y="68400"/>
                  <a:pt x="347904" y="62877"/>
                  <a:pt x="352425" y="80962"/>
                </a:cubicBezTo>
                <a:cubicBezTo>
                  <a:pt x="356157" y="95890"/>
                  <a:pt x="360526" y="124346"/>
                  <a:pt x="361950" y="138112"/>
                </a:cubicBezTo>
                <a:cubicBezTo>
                  <a:pt x="365558" y="172995"/>
                  <a:pt x="371475" y="242887"/>
                  <a:pt x="371475" y="242887"/>
                </a:cubicBezTo>
                <a:cubicBezTo>
                  <a:pt x="369888" y="328612"/>
                  <a:pt x="369720" y="414375"/>
                  <a:pt x="366713" y="500062"/>
                </a:cubicBezTo>
                <a:cubicBezTo>
                  <a:pt x="366537" y="505079"/>
                  <a:pt x="363039" y="509449"/>
                  <a:pt x="361950" y="514350"/>
                </a:cubicBezTo>
                <a:cubicBezTo>
                  <a:pt x="353395" y="552849"/>
                  <a:pt x="364235" y="532354"/>
                  <a:pt x="347663" y="557212"/>
                </a:cubicBezTo>
                <a:cubicBezTo>
                  <a:pt x="343715" y="576951"/>
                  <a:pt x="342007" y="590610"/>
                  <a:pt x="333375" y="609600"/>
                </a:cubicBezTo>
                <a:cubicBezTo>
                  <a:pt x="329545" y="618027"/>
                  <a:pt x="323476" y="625262"/>
                  <a:pt x="319088" y="633412"/>
                </a:cubicBezTo>
                <a:cubicBezTo>
                  <a:pt x="312356" y="645914"/>
                  <a:pt x="308558" y="660153"/>
                  <a:pt x="300038" y="671512"/>
                </a:cubicBezTo>
                <a:cubicBezTo>
                  <a:pt x="295275" y="677862"/>
                  <a:pt x="289957" y="683831"/>
                  <a:pt x="285750" y="690562"/>
                </a:cubicBezTo>
                <a:cubicBezTo>
                  <a:pt x="271389" y="713539"/>
                  <a:pt x="280302" y="703275"/>
                  <a:pt x="271463" y="723900"/>
                </a:cubicBezTo>
                <a:cubicBezTo>
                  <a:pt x="268666" y="730426"/>
                  <a:pt x="264735" y="736425"/>
                  <a:pt x="261938" y="742950"/>
                </a:cubicBezTo>
                <a:cubicBezTo>
                  <a:pt x="259960" y="747564"/>
                  <a:pt x="259613" y="752849"/>
                  <a:pt x="257175" y="757237"/>
                </a:cubicBezTo>
                <a:cubicBezTo>
                  <a:pt x="251615" y="767244"/>
                  <a:pt x="244475" y="776287"/>
                  <a:pt x="238125" y="785812"/>
                </a:cubicBezTo>
                <a:lnTo>
                  <a:pt x="228600" y="800100"/>
                </a:lnTo>
                <a:cubicBezTo>
                  <a:pt x="227013" y="804862"/>
                  <a:pt x="226623" y="810210"/>
                  <a:pt x="223838" y="814387"/>
                </a:cubicBezTo>
                <a:cubicBezTo>
                  <a:pt x="220102" y="819991"/>
                  <a:pt x="213862" y="823501"/>
                  <a:pt x="209550" y="828675"/>
                </a:cubicBezTo>
                <a:cubicBezTo>
                  <a:pt x="205886" y="833072"/>
                  <a:pt x="203200" y="838200"/>
                  <a:pt x="200025" y="842962"/>
                </a:cubicBezTo>
                <a:cubicBezTo>
                  <a:pt x="191004" y="870029"/>
                  <a:pt x="198813" y="853700"/>
                  <a:pt x="166688" y="885825"/>
                </a:cubicBezTo>
                <a:lnTo>
                  <a:pt x="166688" y="885825"/>
                </a:lnTo>
                <a:cubicBezTo>
                  <a:pt x="158750" y="901700"/>
                  <a:pt x="152720" y="918682"/>
                  <a:pt x="142875" y="933450"/>
                </a:cubicBezTo>
                <a:lnTo>
                  <a:pt x="123825" y="962025"/>
                </a:lnTo>
                <a:cubicBezTo>
                  <a:pt x="112502" y="995995"/>
                  <a:pt x="128558" y="954926"/>
                  <a:pt x="104775" y="990600"/>
                </a:cubicBezTo>
                <a:cubicBezTo>
                  <a:pt x="101990" y="994777"/>
                  <a:pt x="102451" y="1000499"/>
                  <a:pt x="100013" y="1004887"/>
                </a:cubicBezTo>
                <a:cubicBezTo>
                  <a:pt x="75942" y="1048216"/>
                  <a:pt x="89814" y="1019984"/>
                  <a:pt x="66675" y="1047750"/>
                </a:cubicBezTo>
                <a:cubicBezTo>
                  <a:pt x="63011" y="1052147"/>
                  <a:pt x="60953" y="1057759"/>
                  <a:pt x="57150" y="1062037"/>
                </a:cubicBezTo>
                <a:cubicBezTo>
                  <a:pt x="48201" y="1072105"/>
                  <a:pt x="39783" y="1083140"/>
                  <a:pt x="28575" y="1090612"/>
                </a:cubicBezTo>
                <a:lnTo>
                  <a:pt x="0" y="110966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63227" y="207167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Hub</a:t>
            </a:r>
            <a:endParaRPr lang="ko-KR" altLang="en-US" sz="12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714620"/>
            <a:ext cx="500066" cy="3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357422" y="250030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428248"/>
            <a:ext cx="500066" cy="3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357422" y="3213934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B</a:t>
            </a:r>
            <a:endParaRPr lang="ko-KR" altLang="en-US" sz="1200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357430"/>
            <a:ext cx="642942" cy="19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자유형 22"/>
          <p:cNvSpPr/>
          <p:nvPr/>
        </p:nvSpPr>
        <p:spPr>
          <a:xfrm>
            <a:off x="2876562" y="2514601"/>
            <a:ext cx="276225" cy="471487"/>
          </a:xfrm>
          <a:custGeom>
            <a:avLst/>
            <a:gdLst>
              <a:gd name="connsiteX0" fmla="*/ 247650 w 276225"/>
              <a:gd name="connsiteY0" fmla="*/ 0 h 471487"/>
              <a:gd name="connsiteX1" fmla="*/ 266700 w 276225"/>
              <a:gd name="connsiteY1" fmla="*/ 42862 h 471487"/>
              <a:gd name="connsiteX2" fmla="*/ 276225 w 276225"/>
              <a:gd name="connsiteY2" fmla="*/ 90487 h 471487"/>
              <a:gd name="connsiteX3" fmla="*/ 266700 w 276225"/>
              <a:gd name="connsiteY3" fmla="*/ 242887 h 471487"/>
              <a:gd name="connsiteX4" fmla="*/ 257175 w 276225"/>
              <a:gd name="connsiteY4" fmla="*/ 271462 h 471487"/>
              <a:gd name="connsiteX5" fmla="*/ 242887 w 276225"/>
              <a:gd name="connsiteY5" fmla="*/ 280987 h 471487"/>
              <a:gd name="connsiteX6" fmla="*/ 209550 w 276225"/>
              <a:gd name="connsiteY6" fmla="*/ 328612 h 471487"/>
              <a:gd name="connsiteX7" fmla="*/ 180975 w 276225"/>
              <a:gd name="connsiteY7" fmla="*/ 357187 h 471487"/>
              <a:gd name="connsiteX8" fmla="*/ 166687 w 276225"/>
              <a:gd name="connsiteY8" fmla="*/ 371475 h 471487"/>
              <a:gd name="connsiteX9" fmla="*/ 147637 w 276225"/>
              <a:gd name="connsiteY9" fmla="*/ 381000 h 471487"/>
              <a:gd name="connsiteX10" fmla="*/ 138112 w 276225"/>
              <a:gd name="connsiteY10" fmla="*/ 395287 h 471487"/>
              <a:gd name="connsiteX11" fmla="*/ 123825 w 276225"/>
              <a:gd name="connsiteY11" fmla="*/ 400050 h 471487"/>
              <a:gd name="connsiteX12" fmla="*/ 109537 w 276225"/>
              <a:gd name="connsiteY12" fmla="*/ 409575 h 471487"/>
              <a:gd name="connsiteX13" fmla="*/ 76200 w 276225"/>
              <a:gd name="connsiteY13" fmla="*/ 423862 h 471487"/>
              <a:gd name="connsiteX14" fmla="*/ 47625 w 276225"/>
              <a:gd name="connsiteY14" fmla="*/ 442912 h 471487"/>
              <a:gd name="connsiteX15" fmla="*/ 28575 w 276225"/>
              <a:gd name="connsiteY15" fmla="*/ 452437 h 471487"/>
              <a:gd name="connsiteX16" fmla="*/ 0 w 276225"/>
              <a:gd name="connsiteY16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" h="471487">
                <a:moveTo>
                  <a:pt x="247650" y="0"/>
                </a:moveTo>
                <a:cubicBezTo>
                  <a:pt x="259052" y="17102"/>
                  <a:pt x="261842" y="18572"/>
                  <a:pt x="266700" y="42862"/>
                </a:cubicBezTo>
                <a:lnTo>
                  <a:pt x="276225" y="90487"/>
                </a:lnTo>
                <a:cubicBezTo>
                  <a:pt x="273050" y="141287"/>
                  <a:pt x="272028" y="192268"/>
                  <a:pt x="266700" y="242887"/>
                </a:cubicBezTo>
                <a:cubicBezTo>
                  <a:pt x="265649" y="252872"/>
                  <a:pt x="265529" y="265893"/>
                  <a:pt x="257175" y="271462"/>
                </a:cubicBezTo>
                <a:lnTo>
                  <a:pt x="242887" y="280987"/>
                </a:lnTo>
                <a:cubicBezTo>
                  <a:pt x="236872" y="290009"/>
                  <a:pt x="218614" y="318540"/>
                  <a:pt x="209550" y="328612"/>
                </a:cubicBezTo>
                <a:cubicBezTo>
                  <a:pt x="200539" y="338625"/>
                  <a:pt x="190500" y="347662"/>
                  <a:pt x="180975" y="357187"/>
                </a:cubicBezTo>
                <a:cubicBezTo>
                  <a:pt x="176212" y="361950"/>
                  <a:pt x="172711" y="368463"/>
                  <a:pt x="166687" y="371475"/>
                </a:cubicBezTo>
                <a:lnTo>
                  <a:pt x="147637" y="381000"/>
                </a:lnTo>
                <a:cubicBezTo>
                  <a:pt x="144462" y="385762"/>
                  <a:pt x="142581" y="391711"/>
                  <a:pt x="138112" y="395287"/>
                </a:cubicBezTo>
                <a:cubicBezTo>
                  <a:pt x="134192" y="398423"/>
                  <a:pt x="128315" y="397805"/>
                  <a:pt x="123825" y="400050"/>
                </a:cubicBezTo>
                <a:cubicBezTo>
                  <a:pt x="118705" y="402610"/>
                  <a:pt x="114657" y="407015"/>
                  <a:pt x="109537" y="409575"/>
                </a:cubicBezTo>
                <a:cubicBezTo>
                  <a:pt x="70124" y="429281"/>
                  <a:pt x="125749" y="394133"/>
                  <a:pt x="76200" y="423862"/>
                </a:cubicBezTo>
                <a:cubicBezTo>
                  <a:pt x="66384" y="429752"/>
                  <a:pt x="57864" y="437792"/>
                  <a:pt x="47625" y="442912"/>
                </a:cubicBezTo>
                <a:cubicBezTo>
                  <a:pt x="41275" y="446087"/>
                  <a:pt x="34663" y="448784"/>
                  <a:pt x="28575" y="452437"/>
                </a:cubicBezTo>
                <a:cubicBezTo>
                  <a:pt x="18759" y="458327"/>
                  <a:pt x="0" y="471487"/>
                  <a:pt x="0" y="4714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890849" y="2524126"/>
            <a:ext cx="371475" cy="1109662"/>
          </a:xfrm>
          <a:custGeom>
            <a:avLst/>
            <a:gdLst>
              <a:gd name="connsiteX0" fmla="*/ 338138 w 371475"/>
              <a:gd name="connsiteY0" fmla="*/ 0 h 1109662"/>
              <a:gd name="connsiteX1" fmla="*/ 342900 w 371475"/>
              <a:gd name="connsiteY1" fmla="*/ 47625 h 1109662"/>
              <a:gd name="connsiteX2" fmla="*/ 352425 w 371475"/>
              <a:gd name="connsiteY2" fmla="*/ 80962 h 1109662"/>
              <a:gd name="connsiteX3" fmla="*/ 361950 w 371475"/>
              <a:gd name="connsiteY3" fmla="*/ 138112 h 1109662"/>
              <a:gd name="connsiteX4" fmla="*/ 371475 w 371475"/>
              <a:gd name="connsiteY4" fmla="*/ 242887 h 1109662"/>
              <a:gd name="connsiteX5" fmla="*/ 366713 w 371475"/>
              <a:gd name="connsiteY5" fmla="*/ 500062 h 1109662"/>
              <a:gd name="connsiteX6" fmla="*/ 361950 w 371475"/>
              <a:gd name="connsiteY6" fmla="*/ 514350 h 1109662"/>
              <a:gd name="connsiteX7" fmla="*/ 347663 w 371475"/>
              <a:gd name="connsiteY7" fmla="*/ 557212 h 1109662"/>
              <a:gd name="connsiteX8" fmla="*/ 333375 w 371475"/>
              <a:gd name="connsiteY8" fmla="*/ 609600 h 1109662"/>
              <a:gd name="connsiteX9" fmla="*/ 319088 w 371475"/>
              <a:gd name="connsiteY9" fmla="*/ 633412 h 1109662"/>
              <a:gd name="connsiteX10" fmla="*/ 300038 w 371475"/>
              <a:gd name="connsiteY10" fmla="*/ 671512 h 1109662"/>
              <a:gd name="connsiteX11" fmla="*/ 285750 w 371475"/>
              <a:gd name="connsiteY11" fmla="*/ 690562 h 1109662"/>
              <a:gd name="connsiteX12" fmla="*/ 271463 w 371475"/>
              <a:gd name="connsiteY12" fmla="*/ 723900 h 1109662"/>
              <a:gd name="connsiteX13" fmla="*/ 261938 w 371475"/>
              <a:gd name="connsiteY13" fmla="*/ 742950 h 1109662"/>
              <a:gd name="connsiteX14" fmla="*/ 257175 w 371475"/>
              <a:gd name="connsiteY14" fmla="*/ 757237 h 1109662"/>
              <a:gd name="connsiteX15" fmla="*/ 238125 w 371475"/>
              <a:gd name="connsiteY15" fmla="*/ 785812 h 1109662"/>
              <a:gd name="connsiteX16" fmla="*/ 228600 w 371475"/>
              <a:gd name="connsiteY16" fmla="*/ 800100 h 1109662"/>
              <a:gd name="connsiteX17" fmla="*/ 223838 w 371475"/>
              <a:gd name="connsiteY17" fmla="*/ 814387 h 1109662"/>
              <a:gd name="connsiteX18" fmla="*/ 209550 w 371475"/>
              <a:gd name="connsiteY18" fmla="*/ 828675 h 1109662"/>
              <a:gd name="connsiteX19" fmla="*/ 200025 w 371475"/>
              <a:gd name="connsiteY19" fmla="*/ 842962 h 1109662"/>
              <a:gd name="connsiteX20" fmla="*/ 166688 w 371475"/>
              <a:gd name="connsiteY20" fmla="*/ 885825 h 1109662"/>
              <a:gd name="connsiteX21" fmla="*/ 166688 w 371475"/>
              <a:gd name="connsiteY21" fmla="*/ 885825 h 1109662"/>
              <a:gd name="connsiteX22" fmla="*/ 142875 w 371475"/>
              <a:gd name="connsiteY22" fmla="*/ 933450 h 1109662"/>
              <a:gd name="connsiteX23" fmla="*/ 123825 w 371475"/>
              <a:gd name="connsiteY23" fmla="*/ 962025 h 1109662"/>
              <a:gd name="connsiteX24" fmla="*/ 104775 w 371475"/>
              <a:gd name="connsiteY24" fmla="*/ 990600 h 1109662"/>
              <a:gd name="connsiteX25" fmla="*/ 100013 w 371475"/>
              <a:gd name="connsiteY25" fmla="*/ 1004887 h 1109662"/>
              <a:gd name="connsiteX26" fmla="*/ 66675 w 371475"/>
              <a:gd name="connsiteY26" fmla="*/ 1047750 h 1109662"/>
              <a:gd name="connsiteX27" fmla="*/ 57150 w 371475"/>
              <a:gd name="connsiteY27" fmla="*/ 1062037 h 1109662"/>
              <a:gd name="connsiteX28" fmla="*/ 28575 w 371475"/>
              <a:gd name="connsiteY28" fmla="*/ 1090612 h 1109662"/>
              <a:gd name="connsiteX29" fmla="*/ 0 w 371475"/>
              <a:gd name="connsiteY29" fmla="*/ 1109662 h 110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1475" h="1109662">
                <a:moveTo>
                  <a:pt x="338138" y="0"/>
                </a:moveTo>
                <a:cubicBezTo>
                  <a:pt x="339725" y="15875"/>
                  <a:pt x="340644" y="31831"/>
                  <a:pt x="342900" y="47625"/>
                </a:cubicBezTo>
                <a:cubicBezTo>
                  <a:pt x="345868" y="68400"/>
                  <a:pt x="347904" y="62877"/>
                  <a:pt x="352425" y="80962"/>
                </a:cubicBezTo>
                <a:cubicBezTo>
                  <a:pt x="356157" y="95890"/>
                  <a:pt x="360526" y="124346"/>
                  <a:pt x="361950" y="138112"/>
                </a:cubicBezTo>
                <a:cubicBezTo>
                  <a:pt x="365558" y="172995"/>
                  <a:pt x="371475" y="242887"/>
                  <a:pt x="371475" y="242887"/>
                </a:cubicBezTo>
                <a:cubicBezTo>
                  <a:pt x="369888" y="328612"/>
                  <a:pt x="369720" y="414375"/>
                  <a:pt x="366713" y="500062"/>
                </a:cubicBezTo>
                <a:cubicBezTo>
                  <a:pt x="366537" y="505079"/>
                  <a:pt x="363039" y="509449"/>
                  <a:pt x="361950" y="514350"/>
                </a:cubicBezTo>
                <a:cubicBezTo>
                  <a:pt x="353395" y="552849"/>
                  <a:pt x="364235" y="532354"/>
                  <a:pt x="347663" y="557212"/>
                </a:cubicBezTo>
                <a:cubicBezTo>
                  <a:pt x="343715" y="576951"/>
                  <a:pt x="342007" y="590610"/>
                  <a:pt x="333375" y="609600"/>
                </a:cubicBezTo>
                <a:cubicBezTo>
                  <a:pt x="329545" y="618027"/>
                  <a:pt x="323476" y="625262"/>
                  <a:pt x="319088" y="633412"/>
                </a:cubicBezTo>
                <a:cubicBezTo>
                  <a:pt x="312356" y="645914"/>
                  <a:pt x="308558" y="660153"/>
                  <a:pt x="300038" y="671512"/>
                </a:cubicBezTo>
                <a:cubicBezTo>
                  <a:pt x="295275" y="677862"/>
                  <a:pt x="289957" y="683831"/>
                  <a:pt x="285750" y="690562"/>
                </a:cubicBezTo>
                <a:cubicBezTo>
                  <a:pt x="271389" y="713539"/>
                  <a:pt x="280302" y="703275"/>
                  <a:pt x="271463" y="723900"/>
                </a:cubicBezTo>
                <a:cubicBezTo>
                  <a:pt x="268666" y="730426"/>
                  <a:pt x="264735" y="736425"/>
                  <a:pt x="261938" y="742950"/>
                </a:cubicBezTo>
                <a:cubicBezTo>
                  <a:pt x="259960" y="747564"/>
                  <a:pt x="259613" y="752849"/>
                  <a:pt x="257175" y="757237"/>
                </a:cubicBezTo>
                <a:cubicBezTo>
                  <a:pt x="251615" y="767244"/>
                  <a:pt x="244475" y="776287"/>
                  <a:pt x="238125" y="785812"/>
                </a:cubicBezTo>
                <a:lnTo>
                  <a:pt x="228600" y="800100"/>
                </a:lnTo>
                <a:cubicBezTo>
                  <a:pt x="227013" y="804862"/>
                  <a:pt x="226623" y="810210"/>
                  <a:pt x="223838" y="814387"/>
                </a:cubicBezTo>
                <a:cubicBezTo>
                  <a:pt x="220102" y="819991"/>
                  <a:pt x="213862" y="823501"/>
                  <a:pt x="209550" y="828675"/>
                </a:cubicBezTo>
                <a:cubicBezTo>
                  <a:pt x="205886" y="833072"/>
                  <a:pt x="203200" y="838200"/>
                  <a:pt x="200025" y="842962"/>
                </a:cubicBezTo>
                <a:cubicBezTo>
                  <a:pt x="191004" y="870029"/>
                  <a:pt x="198813" y="853700"/>
                  <a:pt x="166688" y="885825"/>
                </a:cubicBezTo>
                <a:lnTo>
                  <a:pt x="166688" y="885825"/>
                </a:lnTo>
                <a:cubicBezTo>
                  <a:pt x="158750" y="901700"/>
                  <a:pt x="152720" y="918682"/>
                  <a:pt x="142875" y="933450"/>
                </a:cubicBezTo>
                <a:lnTo>
                  <a:pt x="123825" y="962025"/>
                </a:lnTo>
                <a:cubicBezTo>
                  <a:pt x="112502" y="995995"/>
                  <a:pt x="128558" y="954926"/>
                  <a:pt x="104775" y="990600"/>
                </a:cubicBezTo>
                <a:cubicBezTo>
                  <a:pt x="101990" y="994777"/>
                  <a:pt x="102451" y="1000499"/>
                  <a:pt x="100013" y="1004887"/>
                </a:cubicBezTo>
                <a:cubicBezTo>
                  <a:pt x="75942" y="1048216"/>
                  <a:pt x="89814" y="1019984"/>
                  <a:pt x="66675" y="1047750"/>
                </a:cubicBezTo>
                <a:cubicBezTo>
                  <a:pt x="63011" y="1052147"/>
                  <a:pt x="60953" y="1057759"/>
                  <a:pt x="57150" y="1062037"/>
                </a:cubicBezTo>
                <a:cubicBezTo>
                  <a:pt x="48201" y="1072105"/>
                  <a:pt x="39783" y="1083140"/>
                  <a:pt x="28575" y="1090612"/>
                </a:cubicBezTo>
                <a:lnTo>
                  <a:pt x="0" y="110966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06301" y="214311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Hub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1785926"/>
            <a:ext cx="285752" cy="1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직선 연결선 27"/>
          <p:cNvCxnSpPr>
            <a:stCxn id="1028" idx="2"/>
          </p:cNvCxnSpPr>
          <p:nvPr/>
        </p:nvCxnSpPr>
        <p:spPr>
          <a:xfrm rot="5400000">
            <a:off x="1953473" y="1810604"/>
            <a:ext cx="379271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28" idx="2"/>
            <a:endCxn id="25" idx="2"/>
          </p:cNvCxnSpPr>
          <p:nvPr/>
        </p:nvCxnSpPr>
        <p:spPr>
          <a:xfrm rot="16200000" flipH="1">
            <a:off x="2602226" y="1876231"/>
            <a:ext cx="441956" cy="64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34994" y="1580365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router</a:t>
            </a:r>
            <a:endParaRPr lang="ko-KR" altLang="en-US" sz="1200" dirty="0"/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5388" y="2593825"/>
            <a:ext cx="285752" cy="1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3892960" y="2388264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router</a:t>
            </a:r>
            <a:endParaRPr lang="ko-KR" altLang="en-US" sz="1200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1140" y="1562859"/>
            <a:ext cx="285752" cy="1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178712" y="1357298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router</a:t>
            </a:r>
            <a:endParaRPr lang="ko-KR" altLang="en-US" sz="1200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2644" y="2205801"/>
            <a:ext cx="285752" cy="1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750216" y="2000240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router</a:t>
            </a:r>
            <a:endParaRPr lang="ko-KR" altLang="en-US" sz="1200" dirty="0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9900" y="2746225"/>
            <a:ext cx="285752" cy="1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5607472" y="2540664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router</a:t>
            </a:r>
            <a:endParaRPr lang="ko-KR" altLang="en-US" sz="1200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8528" y="1848611"/>
            <a:ext cx="285752" cy="1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6036100" y="1643050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router</a:t>
            </a:r>
            <a:endParaRPr lang="ko-KR" altLang="en-US" sz="1200" dirty="0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9666" y="2951015"/>
            <a:ext cx="285752" cy="19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750216" y="2745454"/>
            <a:ext cx="6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router</a:t>
            </a:r>
            <a:endParaRPr lang="ko-KR" altLang="en-US" sz="1200" dirty="0"/>
          </a:p>
        </p:txBody>
      </p:sp>
      <p:sp>
        <p:nvSpPr>
          <p:cNvPr id="44" name="자유형 43"/>
          <p:cNvSpPr/>
          <p:nvPr/>
        </p:nvSpPr>
        <p:spPr>
          <a:xfrm>
            <a:off x="2652713" y="1666284"/>
            <a:ext cx="1700212" cy="172041"/>
          </a:xfrm>
          <a:custGeom>
            <a:avLst/>
            <a:gdLst>
              <a:gd name="connsiteX0" fmla="*/ 0 w 1700212"/>
              <a:gd name="connsiteY0" fmla="*/ 172041 h 172041"/>
              <a:gd name="connsiteX1" fmla="*/ 85725 w 1700212"/>
              <a:gd name="connsiteY1" fmla="*/ 162516 h 172041"/>
              <a:gd name="connsiteX2" fmla="*/ 123825 w 1700212"/>
              <a:gd name="connsiteY2" fmla="*/ 157754 h 172041"/>
              <a:gd name="connsiteX3" fmla="*/ 252412 w 1700212"/>
              <a:gd name="connsiteY3" fmla="*/ 143466 h 172041"/>
              <a:gd name="connsiteX4" fmla="*/ 295275 w 1700212"/>
              <a:gd name="connsiteY4" fmla="*/ 133941 h 172041"/>
              <a:gd name="connsiteX5" fmla="*/ 376237 w 1700212"/>
              <a:gd name="connsiteY5" fmla="*/ 124416 h 172041"/>
              <a:gd name="connsiteX6" fmla="*/ 414337 w 1700212"/>
              <a:gd name="connsiteY6" fmla="*/ 114891 h 172041"/>
              <a:gd name="connsiteX7" fmla="*/ 576262 w 1700212"/>
              <a:gd name="connsiteY7" fmla="*/ 100604 h 172041"/>
              <a:gd name="connsiteX8" fmla="*/ 604837 w 1700212"/>
              <a:gd name="connsiteY8" fmla="*/ 91079 h 172041"/>
              <a:gd name="connsiteX9" fmla="*/ 885825 w 1700212"/>
              <a:gd name="connsiteY9" fmla="*/ 81554 h 172041"/>
              <a:gd name="connsiteX10" fmla="*/ 1000125 w 1700212"/>
              <a:gd name="connsiteY10" fmla="*/ 67266 h 172041"/>
              <a:gd name="connsiteX11" fmla="*/ 1147762 w 1700212"/>
              <a:gd name="connsiteY11" fmla="*/ 62504 h 172041"/>
              <a:gd name="connsiteX12" fmla="*/ 1195387 w 1700212"/>
              <a:gd name="connsiteY12" fmla="*/ 57741 h 172041"/>
              <a:gd name="connsiteX13" fmla="*/ 1214437 w 1700212"/>
              <a:gd name="connsiteY13" fmla="*/ 52979 h 172041"/>
              <a:gd name="connsiteX14" fmla="*/ 1404937 w 1700212"/>
              <a:gd name="connsiteY14" fmla="*/ 43454 h 172041"/>
              <a:gd name="connsiteX15" fmla="*/ 1443037 w 1700212"/>
              <a:gd name="connsiteY15" fmla="*/ 38691 h 172041"/>
              <a:gd name="connsiteX16" fmla="*/ 1466850 w 1700212"/>
              <a:gd name="connsiteY16" fmla="*/ 33929 h 172041"/>
              <a:gd name="connsiteX17" fmla="*/ 1514475 w 1700212"/>
              <a:gd name="connsiteY17" fmla="*/ 29166 h 172041"/>
              <a:gd name="connsiteX18" fmla="*/ 1562100 w 1700212"/>
              <a:gd name="connsiteY18" fmla="*/ 19641 h 172041"/>
              <a:gd name="connsiteX19" fmla="*/ 1590675 w 1700212"/>
              <a:gd name="connsiteY19" fmla="*/ 14879 h 172041"/>
              <a:gd name="connsiteX20" fmla="*/ 1628775 w 1700212"/>
              <a:gd name="connsiteY20" fmla="*/ 10116 h 172041"/>
              <a:gd name="connsiteX21" fmla="*/ 1647825 w 1700212"/>
              <a:gd name="connsiteY21" fmla="*/ 5354 h 172041"/>
              <a:gd name="connsiteX22" fmla="*/ 1700212 w 1700212"/>
              <a:gd name="connsiteY22" fmla="*/ 591 h 17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00212" h="172041">
                <a:moveTo>
                  <a:pt x="0" y="172041"/>
                </a:moveTo>
                <a:lnTo>
                  <a:pt x="85725" y="162516"/>
                </a:lnTo>
                <a:lnTo>
                  <a:pt x="123825" y="157754"/>
                </a:lnTo>
                <a:cubicBezTo>
                  <a:pt x="166672" y="152857"/>
                  <a:pt x="210313" y="152821"/>
                  <a:pt x="252412" y="143466"/>
                </a:cubicBezTo>
                <a:cubicBezTo>
                  <a:pt x="266700" y="140291"/>
                  <a:pt x="280889" y="136638"/>
                  <a:pt x="295275" y="133941"/>
                </a:cubicBezTo>
                <a:cubicBezTo>
                  <a:pt x="319331" y="129431"/>
                  <a:pt x="353082" y="126732"/>
                  <a:pt x="376237" y="124416"/>
                </a:cubicBezTo>
                <a:cubicBezTo>
                  <a:pt x="388937" y="121241"/>
                  <a:pt x="401378" y="116742"/>
                  <a:pt x="414337" y="114891"/>
                </a:cubicBezTo>
                <a:cubicBezTo>
                  <a:pt x="461313" y="108180"/>
                  <a:pt x="526952" y="104126"/>
                  <a:pt x="576262" y="100604"/>
                </a:cubicBezTo>
                <a:cubicBezTo>
                  <a:pt x="585787" y="97429"/>
                  <a:pt x="594810" y="91598"/>
                  <a:pt x="604837" y="91079"/>
                </a:cubicBezTo>
                <a:cubicBezTo>
                  <a:pt x="956030" y="72913"/>
                  <a:pt x="758200" y="99784"/>
                  <a:pt x="885825" y="81554"/>
                </a:cubicBezTo>
                <a:cubicBezTo>
                  <a:pt x="939857" y="63543"/>
                  <a:pt x="909202" y="70977"/>
                  <a:pt x="1000125" y="67266"/>
                </a:cubicBezTo>
                <a:lnTo>
                  <a:pt x="1147762" y="62504"/>
                </a:lnTo>
                <a:cubicBezTo>
                  <a:pt x="1163637" y="60916"/>
                  <a:pt x="1179593" y="59997"/>
                  <a:pt x="1195387" y="57741"/>
                </a:cubicBezTo>
                <a:cubicBezTo>
                  <a:pt x="1201867" y="56815"/>
                  <a:pt x="1207942" y="53791"/>
                  <a:pt x="1214437" y="52979"/>
                </a:cubicBezTo>
                <a:cubicBezTo>
                  <a:pt x="1268569" y="46213"/>
                  <a:pt x="1362638" y="44965"/>
                  <a:pt x="1404937" y="43454"/>
                </a:cubicBezTo>
                <a:cubicBezTo>
                  <a:pt x="1417637" y="41866"/>
                  <a:pt x="1430387" y="40637"/>
                  <a:pt x="1443037" y="38691"/>
                </a:cubicBezTo>
                <a:cubicBezTo>
                  <a:pt x="1451038" y="37460"/>
                  <a:pt x="1458826" y="34999"/>
                  <a:pt x="1466850" y="33929"/>
                </a:cubicBezTo>
                <a:cubicBezTo>
                  <a:pt x="1482664" y="31820"/>
                  <a:pt x="1498600" y="30754"/>
                  <a:pt x="1514475" y="29166"/>
                </a:cubicBezTo>
                <a:cubicBezTo>
                  <a:pt x="1540459" y="20505"/>
                  <a:pt x="1521450" y="25895"/>
                  <a:pt x="1562100" y="19641"/>
                </a:cubicBezTo>
                <a:cubicBezTo>
                  <a:pt x="1571644" y="18173"/>
                  <a:pt x="1581116" y="16245"/>
                  <a:pt x="1590675" y="14879"/>
                </a:cubicBezTo>
                <a:cubicBezTo>
                  <a:pt x="1603345" y="13069"/>
                  <a:pt x="1616150" y="12220"/>
                  <a:pt x="1628775" y="10116"/>
                </a:cubicBezTo>
                <a:cubicBezTo>
                  <a:pt x="1635231" y="9040"/>
                  <a:pt x="1641369" y="6430"/>
                  <a:pt x="1647825" y="5354"/>
                </a:cubicBezTo>
                <a:cubicBezTo>
                  <a:pt x="1679948" y="0"/>
                  <a:pt x="1677109" y="591"/>
                  <a:pt x="1700212" y="5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2647950" y="1862064"/>
            <a:ext cx="1539058" cy="785886"/>
          </a:xfrm>
          <a:custGeom>
            <a:avLst/>
            <a:gdLst>
              <a:gd name="connsiteX0" fmla="*/ 0 w 1539058"/>
              <a:gd name="connsiteY0" fmla="*/ 74 h 785886"/>
              <a:gd name="connsiteX1" fmla="*/ 80963 w 1539058"/>
              <a:gd name="connsiteY1" fmla="*/ 4836 h 785886"/>
              <a:gd name="connsiteX2" fmla="*/ 157163 w 1539058"/>
              <a:gd name="connsiteY2" fmla="*/ 28649 h 785886"/>
              <a:gd name="connsiteX3" fmla="*/ 228600 w 1539058"/>
              <a:gd name="connsiteY3" fmla="*/ 42936 h 785886"/>
              <a:gd name="connsiteX4" fmla="*/ 266700 w 1539058"/>
              <a:gd name="connsiteY4" fmla="*/ 57224 h 785886"/>
              <a:gd name="connsiteX5" fmla="*/ 300038 w 1539058"/>
              <a:gd name="connsiteY5" fmla="*/ 61986 h 785886"/>
              <a:gd name="connsiteX6" fmla="*/ 338138 w 1539058"/>
              <a:gd name="connsiteY6" fmla="*/ 71511 h 785886"/>
              <a:gd name="connsiteX7" fmla="*/ 366713 w 1539058"/>
              <a:gd name="connsiteY7" fmla="*/ 76274 h 785886"/>
              <a:gd name="connsiteX8" fmla="*/ 433388 w 1539058"/>
              <a:gd name="connsiteY8" fmla="*/ 90561 h 785886"/>
              <a:gd name="connsiteX9" fmla="*/ 461963 w 1539058"/>
              <a:gd name="connsiteY9" fmla="*/ 104849 h 785886"/>
              <a:gd name="connsiteX10" fmla="*/ 495300 w 1539058"/>
              <a:gd name="connsiteY10" fmla="*/ 109611 h 785886"/>
              <a:gd name="connsiteX11" fmla="*/ 561975 w 1539058"/>
              <a:gd name="connsiteY11" fmla="*/ 123899 h 785886"/>
              <a:gd name="connsiteX12" fmla="*/ 633413 w 1539058"/>
              <a:gd name="connsiteY12" fmla="*/ 138186 h 785886"/>
              <a:gd name="connsiteX13" fmla="*/ 681038 w 1539058"/>
              <a:gd name="connsiteY13" fmla="*/ 157236 h 785886"/>
              <a:gd name="connsiteX14" fmla="*/ 752475 w 1539058"/>
              <a:gd name="connsiteY14" fmla="*/ 176286 h 785886"/>
              <a:gd name="connsiteX15" fmla="*/ 781050 w 1539058"/>
              <a:gd name="connsiteY15" fmla="*/ 185811 h 785886"/>
              <a:gd name="connsiteX16" fmla="*/ 819150 w 1539058"/>
              <a:gd name="connsiteY16" fmla="*/ 200099 h 785886"/>
              <a:gd name="connsiteX17" fmla="*/ 852488 w 1539058"/>
              <a:gd name="connsiteY17" fmla="*/ 204861 h 785886"/>
              <a:gd name="connsiteX18" fmla="*/ 947738 w 1539058"/>
              <a:gd name="connsiteY18" fmla="*/ 233436 h 785886"/>
              <a:gd name="connsiteX19" fmla="*/ 971550 w 1539058"/>
              <a:gd name="connsiteY19" fmla="*/ 238199 h 785886"/>
              <a:gd name="connsiteX20" fmla="*/ 1014413 w 1539058"/>
              <a:gd name="connsiteY20" fmla="*/ 252486 h 785886"/>
              <a:gd name="connsiteX21" fmla="*/ 1057275 w 1539058"/>
              <a:gd name="connsiteY21" fmla="*/ 262011 h 785886"/>
              <a:gd name="connsiteX22" fmla="*/ 1090613 w 1539058"/>
              <a:gd name="connsiteY22" fmla="*/ 276299 h 785886"/>
              <a:gd name="connsiteX23" fmla="*/ 1133475 w 1539058"/>
              <a:gd name="connsiteY23" fmla="*/ 281061 h 785886"/>
              <a:gd name="connsiteX24" fmla="*/ 1200150 w 1539058"/>
              <a:gd name="connsiteY24" fmla="*/ 304874 h 785886"/>
              <a:gd name="connsiteX25" fmla="*/ 1290638 w 1539058"/>
              <a:gd name="connsiteY25" fmla="*/ 347736 h 785886"/>
              <a:gd name="connsiteX26" fmla="*/ 1314450 w 1539058"/>
              <a:gd name="connsiteY26" fmla="*/ 357261 h 785886"/>
              <a:gd name="connsiteX27" fmla="*/ 1328738 w 1539058"/>
              <a:gd name="connsiteY27" fmla="*/ 362024 h 785886"/>
              <a:gd name="connsiteX28" fmla="*/ 1357313 w 1539058"/>
              <a:gd name="connsiteY28" fmla="*/ 381074 h 785886"/>
              <a:gd name="connsiteX29" fmla="*/ 1371600 w 1539058"/>
              <a:gd name="connsiteY29" fmla="*/ 390599 h 785886"/>
              <a:gd name="connsiteX30" fmla="*/ 1409700 w 1539058"/>
              <a:gd name="connsiteY30" fmla="*/ 428699 h 785886"/>
              <a:gd name="connsiteX31" fmla="*/ 1428750 w 1539058"/>
              <a:gd name="connsiteY31" fmla="*/ 457274 h 785886"/>
              <a:gd name="connsiteX32" fmla="*/ 1447800 w 1539058"/>
              <a:gd name="connsiteY32" fmla="*/ 490611 h 785886"/>
              <a:gd name="connsiteX33" fmla="*/ 1457325 w 1539058"/>
              <a:gd name="connsiteY33" fmla="*/ 528711 h 785886"/>
              <a:gd name="connsiteX34" fmla="*/ 1466850 w 1539058"/>
              <a:gd name="connsiteY34" fmla="*/ 542999 h 785886"/>
              <a:gd name="connsiteX35" fmla="*/ 1476375 w 1539058"/>
              <a:gd name="connsiteY35" fmla="*/ 571574 h 785886"/>
              <a:gd name="connsiteX36" fmla="*/ 1481138 w 1539058"/>
              <a:gd name="connsiteY36" fmla="*/ 585861 h 785886"/>
              <a:gd name="connsiteX37" fmla="*/ 1490663 w 1539058"/>
              <a:gd name="connsiteY37" fmla="*/ 633486 h 785886"/>
              <a:gd name="connsiteX38" fmla="*/ 1500188 w 1539058"/>
              <a:gd name="connsiteY38" fmla="*/ 681111 h 785886"/>
              <a:gd name="connsiteX39" fmla="*/ 1514475 w 1539058"/>
              <a:gd name="connsiteY39" fmla="*/ 709686 h 785886"/>
              <a:gd name="connsiteX40" fmla="*/ 1524000 w 1539058"/>
              <a:gd name="connsiteY40" fmla="*/ 738261 h 785886"/>
              <a:gd name="connsiteX41" fmla="*/ 1533525 w 1539058"/>
              <a:gd name="connsiteY41" fmla="*/ 757311 h 785886"/>
              <a:gd name="connsiteX42" fmla="*/ 1538288 w 1539058"/>
              <a:gd name="connsiteY42" fmla="*/ 785886 h 78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39058" h="785886">
                <a:moveTo>
                  <a:pt x="0" y="74"/>
                </a:moveTo>
                <a:cubicBezTo>
                  <a:pt x="26988" y="1661"/>
                  <a:pt x="54365" y="0"/>
                  <a:pt x="80963" y="4836"/>
                </a:cubicBezTo>
                <a:cubicBezTo>
                  <a:pt x="107145" y="9596"/>
                  <a:pt x="131346" y="22195"/>
                  <a:pt x="157163" y="28649"/>
                </a:cubicBezTo>
                <a:cubicBezTo>
                  <a:pt x="206153" y="40896"/>
                  <a:pt x="182304" y="36323"/>
                  <a:pt x="228600" y="42936"/>
                </a:cubicBezTo>
                <a:cubicBezTo>
                  <a:pt x="241300" y="47699"/>
                  <a:pt x="253594" y="53729"/>
                  <a:pt x="266700" y="57224"/>
                </a:cubicBezTo>
                <a:cubicBezTo>
                  <a:pt x="277546" y="60116"/>
                  <a:pt x="289031" y="59785"/>
                  <a:pt x="300038" y="61986"/>
                </a:cubicBezTo>
                <a:cubicBezTo>
                  <a:pt x="312875" y="64553"/>
                  <a:pt x="325338" y="68768"/>
                  <a:pt x="338138" y="71511"/>
                </a:cubicBezTo>
                <a:cubicBezTo>
                  <a:pt x="347580" y="73534"/>
                  <a:pt x="357304" y="74103"/>
                  <a:pt x="366713" y="76274"/>
                </a:cubicBezTo>
                <a:cubicBezTo>
                  <a:pt x="438414" y="92821"/>
                  <a:pt x="361830" y="80340"/>
                  <a:pt x="433388" y="90561"/>
                </a:cubicBezTo>
                <a:cubicBezTo>
                  <a:pt x="442913" y="95324"/>
                  <a:pt x="451785" y="101717"/>
                  <a:pt x="461963" y="104849"/>
                </a:cubicBezTo>
                <a:cubicBezTo>
                  <a:pt x="472692" y="108150"/>
                  <a:pt x="484228" y="107766"/>
                  <a:pt x="495300" y="109611"/>
                </a:cubicBezTo>
                <a:cubicBezTo>
                  <a:pt x="519173" y="113590"/>
                  <a:pt x="537050" y="119226"/>
                  <a:pt x="561975" y="123899"/>
                </a:cubicBezTo>
                <a:cubicBezTo>
                  <a:pt x="598443" y="130737"/>
                  <a:pt x="595885" y="125677"/>
                  <a:pt x="633413" y="138186"/>
                </a:cubicBezTo>
                <a:cubicBezTo>
                  <a:pt x="649633" y="143593"/>
                  <a:pt x="664915" y="151545"/>
                  <a:pt x="681038" y="157236"/>
                </a:cubicBezTo>
                <a:cubicBezTo>
                  <a:pt x="704168" y="165399"/>
                  <a:pt x="728983" y="169574"/>
                  <a:pt x="752475" y="176286"/>
                </a:cubicBezTo>
                <a:cubicBezTo>
                  <a:pt x="762129" y="179044"/>
                  <a:pt x="771595" y="182434"/>
                  <a:pt x="781050" y="185811"/>
                </a:cubicBezTo>
                <a:cubicBezTo>
                  <a:pt x="793823" y="190373"/>
                  <a:pt x="806044" y="196604"/>
                  <a:pt x="819150" y="200099"/>
                </a:cubicBezTo>
                <a:cubicBezTo>
                  <a:pt x="829996" y="202991"/>
                  <a:pt x="841375" y="203274"/>
                  <a:pt x="852488" y="204861"/>
                </a:cubicBezTo>
                <a:cubicBezTo>
                  <a:pt x="881679" y="214591"/>
                  <a:pt x="920473" y="227982"/>
                  <a:pt x="947738" y="233436"/>
                </a:cubicBezTo>
                <a:cubicBezTo>
                  <a:pt x="955675" y="235024"/>
                  <a:pt x="963767" y="235975"/>
                  <a:pt x="971550" y="238199"/>
                </a:cubicBezTo>
                <a:cubicBezTo>
                  <a:pt x="986031" y="242336"/>
                  <a:pt x="999902" y="248455"/>
                  <a:pt x="1014413" y="252486"/>
                </a:cubicBezTo>
                <a:cubicBezTo>
                  <a:pt x="1028515" y="256403"/>
                  <a:pt x="1043305" y="257645"/>
                  <a:pt x="1057275" y="262011"/>
                </a:cubicBezTo>
                <a:cubicBezTo>
                  <a:pt x="1068815" y="265617"/>
                  <a:pt x="1078884" y="273367"/>
                  <a:pt x="1090613" y="276299"/>
                </a:cubicBezTo>
                <a:cubicBezTo>
                  <a:pt x="1104559" y="279786"/>
                  <a:pt x="1119188" y="279474"/>
                  <a:pt x="1133475" y="281061"/>
                </a:cubicBezTo>
                <a:cubicBezTo>
                  <a:pt x="1224454" y="320053"/>
                  <a:pt x="1110243" y="272765"/>
                  <a:pt x="1200150" y="304874"/>
                </a:cubicBezTo>
                <a:cubicBezTo>
                  <a:pt x="1254902" y="324428"/>
                  <a:pt x="1219438" y="319255"/>
                  <a:pt x="1290638" y="347736"/>
                </a:cubicBezTo>
                <a:cubicBezTo>
                  <a:pt x="1298575" y="350911"/>
                  <a:pt x="1306446" y="354259"/>
                  <a:pt x="1314450" y="357261"/>
                </a:cubicBezTo>
                <a:cubicBezTo>
                  <a:pt x="1319151" y="359024"/>
                  <a:pt x="1324349" y="359586"/>
                  <a:pt x="1328738" y="362024"/>
                </a:cubicBezTo>
                <a:cubicBezTo>
                  <a:pt x="1338745" y="367583"/>
                  <a:pt x="1347788" y="374724"/>
                  <a:pt x="1357313" y="381074"/>
                </a:cubicBezTo>
                <a:cubicBezTo>
                  <a:pt x="1362075" y="384249"/>
                  <a:pt x="1367553" y="386552"/>
                  <a:pt x="1371600" y="390599"/>
                </a:cubicBezTo>
                <a:cubicBezTo>
                  <a:pt x="1384300" y="403299"/>
                  <a:pt x="1399737" y="413755"/>
                  <a:pt x="1409700" y="428699"/>
                </a:cubicBezTo>
                <a:cubicBezTo>
                  <a:pt x="1416050" y="438224"/>
                  <a:pt x="1425129" y="446414"/>
                  <a:pt x="1428750" y="457274"/>
                </a:cubicBezTo>
                <a:cubicBezTo>
                  <a:pt x="1436023" y="479091"/>
                  <a:pt x="1430501" y="467545"/>
                  <a:pt x="1447800" y="490611"/>
                </a:cubicBezTo>
                <a:cubicBezTo>
                  <a:pt x="1450975" y="503311"/>
                  <a:pt x="1450064" y="517819"/>
                  <a:pt x="1457325" y="528711"/>
                </a:cubicBezTo>
                <a:cubicBezTo>
                  <a:pt x="1460500" y="533474"/>
                  <a:pt x="1464525" y="537768"/>
                  <a:pt x="1466850" y="542999"/>
                </a:cubicBezTo>
                <a:cubicBezTo>
                  <a:pt x="1470928" y="552174"/>
                  <a:pt x="1473200" y="562049"/>
                  <a:pt x="1476375" y="571574"/>
                </a:cubicBezTo>
                <a:cubicBezTo>
                  <a:pt x="1477963" y="576336"/>
                  <a:pt x="1479921" y="580991"/>
                  <a:pt x="1481138" y="585861"/>
                </a:cubicBezTo>
                <a:cubicBezTo>
                  <a:pt x="1490220" y="622194"/>
                  <a:pt x="1481905" y="586778"/>
                  <a:pt x="1490663" y="633486"/>
                </a:cubicBezTo>
                <a:cubicBezTo>
                  <a:pt x="1493647" y="649398"/>
                  <a:pt x="1495069" y="665752"/>
                  <a:pt x="1500188" y="681111"/>
                </a:cubicBezTo>
                <a:cubicBezTo>
                  <a:pt x="1517551" y="733206"/>
                  <a:pt x="1489862" y="654308"/>
                  <a:pt x="1514475" y="709686"/>
                </a:cubicBezTo>
                <a:cubicBezTo>
                  <a:pt x="1518553" y="718861"/>
                  <a:pt x="1519510" y="729281"/>
                  <a:pt x="1524000" y="738261"/>
                </a:cubicBezTo>
                <a:cubicBezTo>
                  <a:pt x="1527175" y="744611"/>
                  <a:pt x="1531032" y="750664"/>
                  <a:pt x="1533525" y="757311"/>
                </a:cubicBezTo>
                <a:cubicBezTo>
                  <a:pt x="1539058" y="772065"/>
                  <a:pt x="1538288" y="773393"/>
                  <a:pt x="1538288" y="785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4216105" y="2343150"/>
            <a:ext cx="655933" cy="309505"/>
          </a:xfrm>
          <a:custGeom>
            <a:avLst/>
            <a:gdLst>
              <a:gd name="connsiteX0" fmla="*/ 36808 w 655933"/>
              <a:gd name="connsiteY0" fmla="*/ 285750 h 309505"/>
              <a:gd name="connsiteX1" fmla="*/ 74908 w 655933"/>
              <a:gd name="connsiteY1" fmla="*/ 266700 h 309505"/>
              <a:gd name="connsiteX2" fmla="*/ 89195 w 655933"/>
              <a:gd name="connsiteY2" fmla="*/ 252413 h 309505"/>
              <a:gd name="connsiteX3" fmla="*/ 132058 w 655933"/>
              <a:gd name="connsiteY3" fmla="*/ 233363 h 309505"/>
              <a:gd name="connsiteX4" fmla="*/ 179683 w 655933"/>
              <a:gd name="connsiteY4" fmla="*/ 204788 h 309505"/>
              <a:gd name="connsiteX5" fmla="*/ 208258 w 655933"/>
              <a:gd name="connsiteY5" fmla="*/ 195263 h 309505"/>
              <a:gd name="connsiteX6" fmla="*/ 265408 w 655933"/>
              <a:gd name="connsiteY6" fmla="*/ 171450 h 309505"/>
              <a:gd name="connsiteX7" fmla="*/ 313033 w 655933"/>
              <a:gd name="connsiteY7" fmla="*/ 147638 h 309505"/>
              <a:gd name="connsiteX8" fmla="*/ 336845 w 655933"/>
              <a:gd name="connsiteY8" fmla="*/ 138113 h 309505"/>
              <a:gd name="connsiteX9" fmla="*/ 374945 w 655933"/>
              <a:gd name="connsiteY9" fmla="*/ 119063 h 309505"/>
              <a:gd name="connsiteX10" fmla="*/ 398758 w 655933"/>
              <a:gd name="connsiteY10" fmla="*/ 109538 h 309505"/>
              <a:gd name="connsiteX11" fmla="*/ 451145 w 655933"/>
              <a:gd name="connsiteY11" fmla="*/ 90488 h 309505"/>
              <a:gd name="connsiteX12" fmla="*/ 489245 w 655933"/>
              <a:gd name="connsiteY12" fmla="*/ 76200 h 309505"/>
              <a:gd name="connsiteX13" fmla="*/ 517820 w 655933"/>
              <a:gd name="connsiteY13" fmla="*/ 71438 h 309505"/>
              <a:gd name="connsiteX14" fmla="*/ 532108 w 655933"/>
              <a:gd name="connsiteY14" fmla="*/ 66675 h 309505"/>
              <a:gd name="connsiteX15" fmla="*/ 570208 w 655933"/>
              <a:gd name="connsiteY15" fmla="*/ 57150 h 309505"/>
              <a:gd name="connsiteX16" fmla="*/ 584495 w 655933"/>
              <a:gd name="connsiteY16" fmla="*/ 42863 h 309505"/>
              <a:gd name="connsiteX17" fmla="*/ 617833 w 655933"/>
              <a:gd name="connsiteY17" fmla="*/ 33338 h 309505"/>
              <a:gd name="connsiteX18" fmla="*/ 632120 w 655933"/>
              <a:gd name="connsiteY18" fmla="*/ 14288 h 309505"/>
              <a:gd name="connsiteX19" fmla="*/ 646408 w 655933"/>
              <a:gd name="connsiteY19" fmla="*/ 9525 h 309505"/>
              <a:gd name="connsiteX20" fmla="*/ 655933 w 655933"/>
              <a:gd name="connsiteY20" fmla="*/ 0 h 3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5933" h="309505">
                <a:moveTo>
                  <a:pt x="36808" y="285750"/>
                </a:moveTo>
                <a:cubicBezTo>
                  <a:pt x="119493" y="223739"/>
                  <a:pt x="0" y="309505"/>
                  <a:pt x="74908" y="266700"/>
                </a:cubicBezTo>
                <a:cubicBezTo>
                  <a:pt x="80756" y="263358"/>
                  <a:pt x="83377" y="255807"/>
                  <a:pt x="89195" y="252413"/>
                </a:cubicBezTo>
                <a:cubicBezTo>
                  <a:pt x="102700" y="244535"/>
                  <a:pt x="118292" y="240776"/>
                  <a:pt x="132058" y="233363"/>
                </a:cubicBezTo>
                <a:cubicBezTo>
                  <a:pt x="189321" y="202529"/>
                  <a:pt x="104171" y="236251"/>
                  <a:pt x="179683" y="204788"/>
                </a:cubicBezTo>
                <a:cubicBezTo>
                  <a:pt x="188951" y="200926"/>
                  <a:pt x="199278" y="199753"/>
                  <a:pt x="208258" y="195263"/>
                </a:cubicBezTo>
                <a:cubicBezTo>
                  <a:pt x="263173" y="167805"/>
                  <a:pt x="210100" y="180669"/>
                  <a:pt x="265408" y="171450"/>
                </a:cubicBezTo>
                <a:cubicBezTo>
                  <a:pt x="281283" y="163513"/>
                  <a:pt x="296554" y="154230"/>
                  <a:pt x="313033" y="147638"/>
                </a:cubicBezTo>
                <a:cubicBezTo>
                  <a:pt x="320970" y="144463"/>
                  <a:pt x="329083" y="141695"/>
                  <a:pt x="336845" y="138113"/>
                </a:cubicBezTo>
                <a:cubicBezTo>
                  <a:pt x="349737" y="132163"/>
                  <a:pt x="361761" y="124336"/>
                  <a:pt x="374945" y="119063"/>
                </a:cubicBezTo>
                <a:cubicBezTo>
                  <a:pt x="382883" y="115888"/>
                  <a:pt x="391111" y="113361"/>
                  <a:pt x="398758" y="109538"/>
                </a:cubicBezTo>
                <a:cubicBezTo>
                  <a:pt x="440479" y="88677"/>
                  <a:pt x="403394" y="98446"/>
                  <a:pt x="451145" y="90488"/>
                </a:cubicBezTo>
                <a:cubicBezTo>
                  <a:pt x="463845" y="85725"/>
                  <a:pt x="476203" y="79926"/>
                  <a:pt x="489245" y="76200"/>
                </a:cubicBezTo>
                <a:cubicBezTo>
                  <a:pt x="498530" y="73547"/>
                  <a:pt x="508394" y="73533"/>
                  <a:pt x="517820" y="71438"/>
                </a:cubicBezTo>
                <a:cubicBezTo>
                  <a:pt x="522721" y="70349"/>
                  <a:pt x="527265" y="67996"/>
                  <a:pt x="532108" y="66675"/>
                </a:cubicBezTo>
                <a:cubicBezTo>
                  <a:pt x="544738" y="63230"/>
                  <a:pt x="570208" y="57150"/>
                  <a:pt x="570208" y="57150"/>
                </a:cubicBezTo>
                <a:cubicBezTo>
                  <a:pt x="574970" y="52388"/>
                  <a:pt x="578891" y="46599"/>
                  <a:pt x="584495" y="42863"/>
                </a:cubicBezTo>
                <a:cubicBezTo>
                  <a:pt x="588597" y="40129"/>
                  <a:pt x="615289" y="33974"/>
                  <a:pt x="617833" y="33338"/>
                </a:cubicBezTo>
                <a:cubicBezTo>
                  <a:pt x="622595" y="26988"/>
                  <a:pt x="626022" y="19369"/>
                  <a:pt x="632120" y="14288"/>
                </a:cubicBezTo>
                <a:cubicBezTo>
                  <a:pt x="635977" y="11074"/>
                  <a:pt x="642103" y="12108"/>
                  <a:pt x="646408" y="9525"/>
                </a:cubicBezTo>
                <a:cubicBezTo>
                  <a:pt x="650258" y="7215"/>
                  <a:pt x="652758" y="3175"/>
                  <a:pt x="65593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4438650" y="1695450"/>
            <a:ext cx="533400" cy="1257300"/>
          </a:xfrm>
          <a:custGeom>
            <a:avLst/>
            <a:gdLst>
              <a:gd name="connsiteX0" fmla="*/ 0 w 533400"/>
              <a:gd name="connsiteY0" fmla="*/ 0 h 1257300"/>
              <a:gd name="connsiteX1" fmla="*/ 9525 w 533400"/>
              <a:gd name="connsiteY1" fmla="*/ 128588 h 1257300"/>
              <a:gd name="connsiteX2" fmla="*/ 23813 w 533400"/>
              <a:gd name="connsiteY2" fmla="*/ 166688 h 1257300"/>
              <a:gd name="connsiteX3" fmla="*/ 33338 w 533400"/>
              <a:gd name="connsiteY3" fmla="*/ 233363 h 1257300"/>
              <a:gd name="connsiteX4" fmla="*/ 71438 w 533400"/>
              <a:gd name="connsiteY4" fmla="*/ 352425 h 1257300"/>
              <a:gd name="connsiteX5" fmla="*/ 85725 w 533400"/>
              <a:gd name="connsiteY5" fmla="*/ 400050 h 1257300"/>
              <a:gd name="connsiteX6" fmla="*/ 109538 w 533400"/>
              <a:gd name="connsiteY6" fmla="*/ 452438 h 1257300"/>
              <a:gd name="connsiteX7" fmla="*/ 128588 w 533400"/>
              <a:gd name="connsiteY7" fmla="*/ 504825 h 1257300"/>
              <a:gd name="connsiteX8" fmla="*/ 176213 w 533400"/>
              <a:gd name="connsiteY8" fmla="*/ 609600 h 1257300"/>
              <a:gd name="connsiteX9" fmla="*/ 209550 w 533400"/>
              <a:gd name="connsiteY9" fmla="*/ 700088 h 1257300"/>
              <a:gd name="connsiteX10" fmla="*/ 252413 w 533400"/>
              <a:gd name="connsiteY10" fmla="*/ 790575 h 1257300"/>
              <a:gd name="connsiteX11" fmla="*/ 266700 w 533400"/>
              <a:gd name="connsiteY11" fmla="*/ 828675 h 1257300"/>
              <a:gd name="connsiteX12" fmla="*/ 285750 w 533400"/>
              <a:gd name="connsiteY12" fmla="*/ 866775 h 1257300"/>
              <a:gd name="connsiteX13" fmla="*/ 333375 w 533400"/>
              <a:gd name="connsiteY13" fmla="*/ 966788 h 1257300"/>
              <a:gd name="connsiteX14" fmla="*/ 338138 w 533400"/>
              <a:gd name="connsiteY14" fmla="*/ 990600 h 1257300"/>
              <a:gd name="connsiteX15" fmla="*/ 371475 w 533400"/>
              <a:gd name="connsiteY15" fmla="*/ 1042988 h 1257300"/>
              <a:gd name="connsiteX16" fmla="*/ 385763 w 533400"/>
              <a:gd name="connsiteY16" fmla="*/ 1076325 h 1257300"/>
              <a:gd name="connsiteX17" fmla="*/ 404813 w 533400"/>
              <a:gd name="connsiteY17" fmla="*/ 1100138 h 1257300"/>
              <a:gd name="connsiteX18" fmla="*/ 471488 w 533400"/>
              <a:gd name="connsiteY18" fmla="*/ 1185863 h 1257300"/>
              <a:gd name="connsiteX19" fmla="*/ 485775 w 533400"/>
              <a:gd name="connsiteY19" fmla="*/ 1195388 h 1257300"/>
              <a:gd name="connsiteX20" fmla="*/ 504825 w 533400"/>
              <a:gd name="connsiteY20" fmla="*/ 1228725 h 1257300"/>
              <a:gd name="connsiteX21" fmla="*/ 519113 w 533400"/>
              <a:gd name="connsiteY21" fmla="*/ 1233488 h 1257300"/>
              <a:gd name="connsiteX22" fmla="*/ 533400 w 533400"/>
              <a:gd name="connsiteY2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3400" h="1257300">
                <a:moveTo>
                  <a:pt x="0" y="0"/>
                </a:moveTo>
                <a:cubicBezTo>
                  <a:pt x="80" y="1515"/>
                  <a:pt x="3287" y="103634"/>
                  <a:pt x="9525" y="128588"/>
                </a:cubicBezTo>
                <a:cubicBezTo>
                  <a:pt x="12815" y="141747"/>
                  <a:pt x="19050" y="153988"/>
                  <a:pt x="23813" y="166688"/>
                </a:cubicBezTo>
                <a:cubicBezTo>
                  <a:pt x="26988" y="188913"/>
                  <a:pt x="25455" y="212342"/>
                  <a:pt x="33338" y="233363"/>
                </a:cubicBezTo>
                <a:cubicBezTo>
                  <a:pt x="57971" y="299053"/>
                  <a:pt x="42825" y="255857"/>
                  <a:pt x="71438" y="352425"/>
                </a:cubicBezTo>
                <a:cubicBezTo>
                  <a:pt x="76146" y="368316"/>
                  <a:pt x="78867" y="384962"/>
                  <a:pt x="85725" y="400050"/>
                </a:cubicBezTo>
                <a:cubicBezTo>
                  <a:pt x="93663" y="417513"/>
                  <a:pt x="102275" y="434684"/>
                  <a:pt x="109538" y="452438"/>
                </a:cubicBezTo>
                <a:cubicBezTo>
                  <a:pt x="116573" y="469636"/>
                  <a:pt x="121331" y="487720"/>
                  <a:pt x="128588" y="504825"/>
                </a:cubicBezTo>
                <a:cubicBezTo>
                  <a:pt x="143571" y="540142"/>
                  <a:pt x="162951" y="573602"/>
                  <a:pt x="176213" y="609600"/>
                </a:cubicBezTo>
                <a:cubicBezTo>
                  <a:pt x="187325" y="639763"/>
                  <a:pt x="195174" y="671337"/>
                  <a:pt x="209550" y="700088"/>
                </a:cubicBezTo>
                <a:cubicBezTo>
                  <a:pt x="227933" y="736854"/>
                  <a:pt x="237097" y="753378"/>
                  <a:pt x="252413" y="790575"/>
                </a:cubicBezTo>
                <a:cubicBezTo>
                  <a:pt x="257577" y="803117"/>
                  <a:pt x="261264" y="816249"/>
                  <a:pt x="266700" y="828675"/>
                </a:cubicBezTo>
                <a:cubicBezTo>
                  <a:pt x="272391" y="841684"/>
                  <a:pt x="280157" y="853724"/>
                  <a:pt x="285750" y="866775"/>
                </a:cubicBezTo>
                <a:cubicBezTo>
                  <a:pt x="325554" y="959649"/>
                  <a:pt x="290655" y="898434"/>
                  <a:pt x="333375" y="966788"/>
                </a:cubicBezTo>
                <a:cubicBezTo>
                  <a:pt x="334963" y="974725"/>
                  <a:pt x="335132" y="983084"/>
                  <a:pt x="338138" y="990600"/>
                </a:cubicBezTo>
                <a:cubicBezTo>
                  <a:pt x="343027" y="1002822"/>
                  <a:pt x="366196" y="1033185"/>
                  <a:pt x="371475" y="1042988"/>
                </a:cubicBezTo>
                <a:cubicBezTo>
                  <a:pt x="377207" y="1053633"/>
                  <a:pt x="379671" y="1065882"/>
                  <a:pt x="385763" y="1076325"/>
                </a:cubicBezTo>
                <a:cubicBezTo>
                  <a:pt x="390885" y="1085105"/>
                  <a:pt x="398834" y="1091917"/>
                  <a:pt x="404813" y="1100138"/>
                </a:cubicBezTo>
                <a:cubicBezTo>
                  <a:pt x="424306" y="1126941"/>
                  <a:pt x="445371" y="1168451"/>
                  <a:pt x="471488" y="1185863"/>
                </a:cubicBezTo>
                <a:lnTo>
                  <a:pt x="485775" y="1195388"/>
                </a:lnTo>
                <a:cubicBezTo>
                  <a:pt x="488119" y="1200076"/>
                  <a:pt x="499215" y="1224237"/>
                  <a:pt x="504825" y="1228725"/>
                </a:cubicBezTo>
                <a:cubicBezTo>
                  <a:pt x="508745" y="1231861"/>
                  <a:pt x="514350" y="1231900"/>
                  <a:pt x="519113" y="1233488"/>
                </a:cubicBezTo>
                <a:cubicBezTo>
                  <a:pt x="530607" y="1250728"/>
                  <a:pt x="526079" y="1242655"/>
                  <a:pt x="533400" y="1257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4248150" y="1966913"/>
            <a:ext cx="1985963" cy="614362"/>
          </a:xfrm>
          <a:custGeom>
            <a:avLst/>
            <a:gdLst>
              <a:gd name="connsiteX0" fmla="*/ 0 w 1985963"/>
              <a:gd name="connsiteY0" fmla="*/ 614362 h 614362"/>
              <a:gd name="connsiteX1" fmla="*/ 4763 w 1985963"/>
              <a:gd name="connsiteY1" fmla="*/ 566737 h 614362"/>
              <a:gd name="connsiteX2" fmla="*/ 33338 w 1985963"/>
              <a:gd name="connsiteY2" fmla="*/ 523875 h 614362"/>
              <a:gd name="connsiteX3" fmla="*/ 52388 w 1985963"/>
              <a:gd name="connsiteY3" fmla="*/ 495300 h 614362"/>
              <a:gd name="connsiteX4" fmla="*/ 100013 w 1985963"/>
              <a:gd name="connsiteY4" fmla="*/ 447675 h 614362"/>
              <a:gd name="connsiteX5" fmla="*/ 138113 w 1985963"/>
              <a:gd name="connsiteY5" fmla="*/ 400050 h 614362"/>
              <a:gd name="connsiteX6" fmla="*/ 161925 w 1985963"/>
              <a:gd name="connsiteY6" fmla="*/ 385762 h 614362"/>
              <a:gd name="connsiteX7" fmla="*/ 190500 w 1985963"/>
              <a:gd name="connsiteY7" fmla="*/ 357187 h 614362"/>
              <a:gd name="connsiteX8" fmla="*/ 228600 w 1985963"/>
              <a:gd name="connsiteY8" fmla="*/ 333375 h 614362"/>
              <a:gd name="connsiteX9" fmla="*/ 257175 w 1985963"/>
              <a:gd name="connsiteY9" fmla="*/ 309562 h 614362"/>
              <a:gd name="connsiteX10" fmla="*/ 295275 w 1985963"/>
              <a:gd name="connsiteY10" fmla="*/ 285750 h 614362"/>
              <a:gd name="connsiteX11" fmla="*/ 333375 w 1985963"/>
              <a:gd name="connsiteY11" fmla="*/ 257175 h 614362"/>
              <a:gd name="connsiteX12" fmla="*/ 371475 w 1985963"/>
              <a:gd name="connsiteY12" fmla="*/ 233362 h 614362"/>
              <a:gd name="connsiteX13" fmla="*/ 428625 w 1985963"/>
              <a:gd name="connsiteY13" fmla="*/ 190500 h 614362"/>
              <a:gd name="connsiteX14" fmla="*/ 452438 w 1985963"/>
              <a:gd name="connsiteY14" fmla="*/ 180975 h 614362"/>
              <a:gd name="connsiteX15" fmla="*/ 495300 w 1985963"/>
              <a:gd name="connsiteY15" fmla="*/ 161925 h 614362"/>
              <a:gd name="connsiteX16" fmla="*/ 523875 w 1985963"/>
              <a:gd name="connsiteY16" fmla="*/ 142875 h 614362"/>
              <a:gd name="connsiteX17" fmla="*/ 538163 w 1985963"/>
              <a:gd name="connsiteY17" fmla="*/ 138112 h 614362"/>
              <a:gd name="connsiteX18" fmla="*/ 561975 w 1985963"/>
              <a:gd name="connsiteY18" fmla="*/ 123825 h 614362"/>
              <a:gd name="connsiteX19" fmla="*/ 581025 w 1985963"/>
              <a:gd name="connsiteY19" fmla="*/ 119062 h 614362"/>
              <a:gd name="connsiteX20" fmla="*/ 604838 w 1985963"/>
              <a:gd name="connsiteY20" fmla="*/ 109537 h 614362"/>
              <a:gd name="connsiteX21" fmla="*/ 652463 w 1985963"/>
              <a:gd name="connsiteY21" fmla="*/ 95250 h 614362"/>
              <a:gd name="connsiteX22" fmla="*/ 681038 w 1985963"/>
              <a:gd name="connsiteY22" fmla="*/ 80962 h 614362"/>
              <a:gd name="connsiteX23" fmla="*/ 752475 w 1985963"/>
              <a:gd name="connsiteY23" fmla="*/ 66675 h 614362"/>
              <a:gd name="connsiteX24" fmla="*/ 819150 w 1985963"/>
              <a:gd name="connsiteY24" fmla="*/ 47625 h 614362"/>
              <a:gd name="connsiteX25" fmla="*/ 862013 w 1985963"/>
              <a:gd name="connsiteY25" fmla="*/ 28575 h 614362"/>
              <a:gd name="connsiteX26" fmla="*/ 952500 w 1985963"/>
              <a:gd name="connsiteY26" fmla="*/ 14287 h 614362"/>
              <a:gd name="connsiteX27" fmla="*/ 1047750 w 1985963"/>
              <a:gd name="connsiteY27" fmla="*/ 4762 h 614362"/>
              <a:gd name="connsiteX28" fmla="*/ 1985963 w 1985963"/>
              <a:gd name="connsiteY28" fmla="*/ 0 h 6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963" h="614362">
                <a:moveTo>
                  <a:pt x="0" y="614362"/>
                </a:moveTo>
                <a:cubicBezTo>
                  <a:pt x="1588" y="598487"/>
                  <a:pt x="1420" y="582337"/>
                  <a:pt x="4763" y="566737"/>
                </a:cubicBezTo>
                <a:cubicBezTo>
                  <a:pt x="8058" y="551362"/>
                  <a:pt x="25282" y="534952"/>
                  <a:pt x="33338" y="523875"/>
                </a:cubicBezTo>
                <a:cubicBezTo>
                  <a:pt x="40071" y="514617"/>
                  <a:pt x="44850" y="503915"/>
                  <a:pt x="52388" y="495300"/>
                </a:cubicBezTo>
                <a:cubicBezTo>
                  <a:pt x="67172" y="478404"/>
                  <a:pt x="88463" y="466927"/>
                  <a:pt x="100013" y="447675"/>
                </a:cubicBezTo>
                <a:cubicBezTo>
                  <a:pt x="114300" y="423862"/>
                  <a:pt x="114758" y="418734"/>
                  <a:pt x="138113" y="400050"/>
                </a:cubicBezTo>
                <a:cubicBezTo>
                  <a:pt x="145341" y="394267"/>
                  <a:pt x="154761" y="391624"/>
                  <a:pt x="161925" y="385762"/>
                </a:cubicBezTo>
                <a:cubicBezTo>
                  <a:pt x="172350" y="377232"/>
                  <a:pt x="179908" y="365509"/>
                  <a:pt x="190500" y="357187"/>
                </a:cubicBezTo>
                <a:cubicBezTo>
                  <a:pt x="202276" y="347934"/>
                  <a:pt x="216413" y="342080"/>
                  <a:pt x="228600" y="333375"/>
                </a:cubicBezTo>
                <a:cubicBezTo>
                  <a:pt x="238689" y="326168"/>
                  <a:pt x="247086" y="316769"/>
                  <a:pt x="257175" y="309562"/>
                </a:cubicBezTo>
                <a:cubicBezTo>
                  <a:pt x="269362" y="300857"/>
                  <a:pt x="282934" y="294234"/>
                  <a:pt x="295275" y="285750"/>
                </a:cubicBezTo>
                <a:cubicBezTo>
                  <a:pt x="308357" y="276756"/>
                  <a:pt x="320293" y="266169"/>
                  <a:pt x="333375" y="257175"/>
                </a:cubicBezTo>
                <a:cubicBezTo>
                  <a:pt x="345716" y="248690"/>
                  <a:pt x="359288" y="242067"/>
                  <a:pt x="371475" y="233362"/>
                </a:cubicBezTo>
                <a:cubicBezTo>
                  <a:pt x="404948" y="209453"/>
                  <a:pt x="393331" y="209751"/>
                  <a:pt x="428625" y="190500"/>
                </a:cubicBezTo>
                <a:cubicBezTo>
                  <a:pt x="436130" y="186406"/>
                  <a:pt x="444655" y="184513"/>
                  <a:pt x="452438" y="180975"/>
                </a:cubicBezTo>
                <a:cubicBezTo>
                  <a:pt x="497903" y="160309"/>
                  <a:pt x="465065" y="172003"/>
                  <a:pt x="495300" y="161925"/>
                </a:cubicBezTo>
                <a:cubicBezTo>
                  <a:pt x="504825" y="155575"/>
                  <a:pt x="513868" y="148434"/>
                  <a:pt x="523875" y="142875"/>
                </a:cubicBezTo>
                <a:cubicBezTo>
                  <a:pt x="528264" y="140437"/>
                  <a:pt x="533673" y="140357"/>
                  <a:pt x="538163" y="138112"/>
                </a:cubicBezTo>
                <a:cubicBezTo>
                  <a:pt x="546442" y="133972"/>
                  <a:pt x="553516" y="127584"/>
                  <a:pt x="561975" y="123825"/>
                </a:cubicBezTo>
                <a:cubicBezTo>
                  <a:pt x="567956" y="121167"/>
                  <a:pt x="574815" y="121132"/>
                  <a:pt x="581025" y="119062"/>
                </a:cubicBezTo>
                <a:cubicBezTo>
                  <a:pt x="589135" y="116358"/>
                  <a:pt x="596804" y="112459"/>
                  <a:pt x="604838" y="109537"/>
                </a:cubicBezTo>
                <a:cubicBezTo>
                  <a:pt x="630350" y="100260"/>
                  <a:pt x="629718" y="100936"/>
                  <a:pt x="652463" y="95250"/>
                </a:cubicBezTo>
                <a:cubicBezTo>
                  <a:pt x="661988" y="90487"/>
                  <a:pt x="671099" y="84785"/>
                  <a:pt x="681038" y="80962"/>
                </a:cubicBezTo>
                <a:cubicBezTo>
                  <a:pt x="709294" y="70094"/>
                  <a:pt x="722163" y="70464"/>
                  <a:pt x="752475" y="66675"/>
                </a:cubicBezTo>
                <a:cubicBezTo>
                  <a:pt x="867443" y="17402"/>
                  <a:pt x="707634" y="82473"/>
                  <a:pt x="819150" y="47625"/>
                </a:cubicBezTo>
                <a:cubicBezTo>
                  <a:pt x="834074" y="42961"/>
                  <a:pt x="846979" y="32870"/>
                  <a:pt x="862013" y="28575"/>
                </a:cubicBezTo>
                <a:cubicBezTo>
                  <a:pt x="867303" y="27064"/>
                  <a:pt x="936623" y="16051"/>
                  <a:pt x="952500" y="14287"/>
                </a:cubicBezTo>
                <a:cubicBezTo>
                  <a:pt x="984213" y="10763"/>
                  <a:pt x="1015845" y="5203"/>
                  <a:pt x="1047750" y="4762"/>
                </a:cubicBezTo>
                <a:lnTo>
                  <a:pt x="198596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5076825" y="2271713"/>
            <a:ext cx="771525" cy="466725"/>
          </a:xfrm>
          <a:custGeom>
            <a:avLst/>
            <a:gdLst>
              <a:gd name="connsiteX0" fmla="*/ 0 w 771525"/>
              <a:gd name="connsiteY0" fmla="*/ 0 h 466725"/>
              <a:gd name="connsiteX1" fmla="*/ 19050 w 771525"/>
              <a:gd name="connsiteY1" fmla="*/ 4762 h 466725"/>
              <a:gd name="connsiteX2" fmla="*/ 33338 w 771525"/>
              <a:gd name="connsiteY2" fmla="*/ 19050 h 466725"/>
              <a:gd name="connsiteX3" fmla="*/ 52388 w 771525"/>
              <a:gd name="connsiteY3" fmla="*/ 33337 h 466725"/>
              <a:gd name="connsiteX4" fmla="*/ 80963 w 771525"/>
              <a:gd name="connsiteY4" fmla="*/ 61912 h 466725"/>
              <a:gd name="connsiteX5" fmla="*/ 142875 w 771525"/>
              <a:gd name="connsiteY5" fmla="*/ 104775 h 466725"/>
              <a:gd name="connsiteX6" fmla="*/ 200025 w 771525"/>
              <a:gd name="connsiteY6" fmla="*/ 138112 h 466725"/>
              <a:gd name="connsiteX7" fmla="*/ 247650 w 771525"/>
              <a:gd name="connsiteY7" fmla="*/ 161925 h 466725"/>
              <a:gd name="connsiteX8" fmla="*/ 323850 w 771525"/>
              <a:gd name="connsiteY8" fmla="*/ 204787 h 466725"/>
              <a:gd name="connsiteX9" fmla="*/ 342900 w 771525"/>
              <a:gd name="connsiteY9" fmla="*/ 214312 h 466725"/>
              <a:gd name="connsiteX10" fmla="*/ 371475 w 771525"/>
              <a:gd name="connsiteY10" fmla="*/ 233362 h 466725"/>
              <a:gd name="connsiteX11" fmla="*/ 452438 w 771525"/>
              <a:gd name="connsiteY11" fmla="*/ 271462 h 466725"/>
              <a:gd name="connsiteX12" fmla="*/ 471488 w 771525"/>
              <a:gd name="connsiteY12" fmla="*/ 280987 h 466725"/>
              <a:gd name="connsiteX13" fmla="*/ 495300 w 771525"/>
              <a:gd name="connsiteY13" fmla="*/ 295275 h 466725"/>
              <a:gd name="connsiteX14" fmla="*/ 514350 w 771525"/>
              <a:gd name="connsiteY14" fmla="*/ 300037 h 466725"/>
              <a:gd name="connsiteX15" fmla="*/ 571500 w 771525"/>
              <a:gd name="connsiteY15" fmla="*/ 328612 h 466725"/>
              <a:gd name="connsiteX16" fmla="*/ 595313 w 771525"/>
              <a:gd name="connsiteY16" fmla="*/ 342900 h 466725"/>
              <a:gd name="connsiteX17" fmla="*/ 614363 w 771525"/>
              <a:gd name="connsiteY17" fmla="*/ 352425 h 466725"/>
              <a:gd name="connsiteX18" fmla="*/ 647700 w 771525"/>
              <a:gd name="connsiteY18" fmla="*/ 371475 h 466725"/>
              <a:gd name="connsiteX19" fmla="*/ 681038 w 771525"/>
              <a:gd name="connsiteY19" fmla="*/ 390525 h 466725"/>
              <a:gd name="connsiteX20" fmla="*/ 695325 w 771525"/>
              <a:gd name="connsiteY20" fmla="*/ 400050 h 466725"/>
              <a:gd name="connsiteX21" fmla="*/ 714375 w 771525"/>
              <a:gd name="connsiteY21" fmla="*/ 409575 h 466725"/>
              <a:gd name="connsiteX22" fmla="*/ 747713 w 771525"/>
              <a:gd name="connsiteY22" fmla="*/ 433387 h 466725"/>
              <a:gd name="connsiteX23" fmla="*/ 757238 w 771525"/>
              <a:gd name="connsiteY23" fmla="*/ 447675 h 466725"/>
              <a:gd name="connsiteX24" fmla="*/ 762000 w 771525"/>
              <a:gd name="connsiteY24" fmla="*/ 461962 h 466725"/>
              <a:gd name="connsiteX25" fmla="*/ 771525 w 771525"/>
              <a:gd name="connsiteY25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1525" h="466725">
                <a:moveTo>
                  <a:pt x="0" y="0"/>
                </a:moveTo>
                <a:cubicBezTo>
                  <a:pt x="6350" y="1587"/>
                  <a:pt x="13367" y="1515"/>
                  <a:pt x="19050" y="4762"/>
                </a:cubicBezTo>
                <a:cubicBezTo>
                  <a:pt x="24898" y="8104"/>
                  <a:pt x="28224" y="14667"/>
                  <a:pt x="33338" y="19050"/>
                </a:cubicBezTo>
                <a:cubicBezTo>
                  <a:pt x="39365" y="24216"/>
                  <a:pt x="46488" y="28027"/>
                  <a:pt x="52388" y="33337"/>
                </a:cubicBezTo>
                <a:cubicBezTo>
                  <a:pt x="62401" y="42348"/>
                  <a:pt x="70390" y="53565"/>
                  <a:pt x="80963" y="61912"/>
                </a:cubicBezTo>
                <a:cubicBezTo>
                  <a:pt x="100664" y="77466"/>
                  <a:pt x="120424" y="93550"/>
                  <a:pt x="142875" y="104775"/>
                </a:cubicBezTo>
                <a:cubicBezTo>
                  <a:pt x="239704" y="153188"/>
                  <a:pt x="100224" y="81974"/>
                  <a:pt x="200025" y="138112"/>
                </a:cubicBezTo>
                <a:cubicBezTo>
                  <a:pt x="215494" y="146814"/>
                  <a:pt x="232023" y="153510"/>
                  <a:pt x="247650" y="161925"/>
                </a:cubicBezTo>
                <a:cubicBezTo>
                  <a:pt x="273309" y="175741"/>
                  <a:pt x="298315" y="190743"/>
                  <a:pt x="323850" y="204787"/>
                </a:cubicBezTo>
                <a:cubicBezTo>
                  <a:pt x="330071" y="208208"/>
                  <a:pt x="336993" y="210374"/>
                  <a:pt x="342900" y="214312"/>
                </a:cubicBezTo>
                <a:cubicBezTo>
                  <a:pt x="352425" y="220662"/>
                  <a:pt x="361498" y="227750"/>
                  <a:pt x="371475" y="233362"/>
                </a:cubicBezTo>
                <a:cubicBezTo>
                  <a:pt x="413629" y="257074"/>
                  <a:pt x="413879" y="253936"/>
                  <a:pt x="452438" y="271462"/>
                </a:cubicBezTo>
                <a:cubicBezTo>
                  <a:pt x="458901" y="274400"/>
                  <a:pt x="465282" y="277539"/>
                  <a:pt x="471488" y="280987"/>
                </a:cubicBezTo>
                <a:cubicBezTo>
                  <a:pt x="479580" y="285483"/>
                  <a:pt x="486841" y="291516"/>
                  <a:pt x="495300" y="295275"/>
                </a:cubicBezTo>
                <a:cubicBezTo>
                  <a:pt x="501281" y="297933"/>
                  <a:pt x="508000" y="298450"/>
                  <a:pt x="514350" y="300037"/>
                </a:cubicBezTo>
                <a:cubicBezTo>
                  <a:pt x="571416" y="334277"/>
                  <a:pt x="499764" y="292744"/>
                  <a:pt x="571500" y="328612"/>
                </a:cubicBezTo>
                <a:cubicBezTo>
                  <a:pt x="579780" y="332752"/>
                  <a:pt x="587221" y="338404"/>
                  <a:pt x="595313" y="342900"/>
                </a:cubicBezTo>
                <a:cubicBezTo>
                  <a:pt x="601519" y="346348"/>
                  <a:pt x="608343" y="348662"/>
                  <a:pt x="614363" y="352425"/>
                </a:cubicBezTo>
                <a:cubicBezTo>
                  <a:pt x="647316" y="373020"/>
                  <a:pt x="619630" y="362117"/>
                  <a:pt x="647700" y="371475"/>
                </a:cubicBezTo>
                <a:cubicBezTo>
                  <a:pt x="693766" y="406024"/>
                  <a:pt x="644673" y="372342"/>
                  <a:pt x="681038" y="390525"/>
                </a:cubicBezTo>
                <a:cubicBezTo>
                  <a:pt x="686157" y="393085"/>
                  <a:pt x="690355" y="397210"/>
                  <a:pt x="695325" y="400050"/>
                </a:cubicBezTo>
                <a:cubicBezTo>
                  <a:pt x="701489" y="403572"/>
                  <a:pt x="708211" y="406053"/>
                  <a:pt x="714375" y="409575"/>
                </a:cubicBezTo>
                <a:cubicBezTo>
                  <a:pt x="724125" y="415147"/>
                  <a:pt x="739534" y="427253"/>
                  <a:pt x="747713" y="433387"/>
                </a:cubicBezTo>
                <a:cubicBezTo>
                  <a:pt x="750888" y="438150"/>
                  <a:pt x="754678" y="442555"/>
                  <a:pt x="757238" y="447675"/>
                </a:cubicBezTo>
                <a:cubicBezTo>
                  <a:pt x="759483" y="452165"/>
                  <a:pt x="758988" y="457946"/>
                  <a:pt x="762000" y="461962"/>
                </a:cubicBezTo>
                <a:cubicBezTo>
                  <a:pt x="764130" y="464802"/>
                  <a:pt x="768350" y="465137"/>
                  <a:pt x="771525" y="4667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4591050" y="1603779"/>
            <a:ext cx="1167761" cy="1144184"/>
          </a:xfrm>
          <a:custGeom>
            <a:avLst/>
            <a:gdLst>
              <a:gd name="connsiteX0" fmla="*/ 0 w 1167761"/>
              <a:gd name="connsiteY0" fmla="*/ 1184 h 1144184"/>
              <a:gd name="connsiteX1" fmla="*/ 66675 w 1167761"/>
              <a:gd name="connsiteY1" fmla="*/ 34521 h 1144184"/>
              <a:gd name="connsiteX2" fmla="*/ 242888 w 1167761"/>
              <a:gd name="connsiteY2" fmla="*/ 129771 h 1144184"/>
              <a:gd name="connsiteX3" fmla="*/ 347663 w 1167761"/>
              <a:gd name="connsiteY3" fmla="*/ 186921 h 1144184"/>
              <a:gd name="connsiteX4" fmla="*/ 466725 w 1167761"/>
              <a:gd name="connsiteY4" fmla="*/ 239309 h 1144184"/>
              <a:gd name="connsiteX5" fmla="*/ 585788 w 1167761"/>
              <a:gd name="connsiteY5" fmla="*/ 301221 h 1144184"/>
              <a:gd name="connsiteX6" fmla="*/ 623888 w 1167761"/>
              <a:gd name="connsiteY6" fmla="*/ 320271 h 1144184"/>
              <a:gd name="connsiteX7" fmla="*/ 685800 w 1167761"/>
              <a:gd name="connsiteY7" fmla="*/ 367896 h 1144184"/>
              <a:gd name="connsiteX8" fmla="*/ 728663 w 1167761"/>
              <a:gd name="connsiteY8" fmla="*/ 382184 h 1144184"/>
              <a:gd name="connsiteX9" fmla="*/ 757238 w 1167761"/>
              <a:gd name="connsiteY9" fmla="*/ 401234 h 1144184"/>
              <a:gd name="connsiteX10" fmla="*/ 790575 w 1167761"/>
              <a:gd name="connsiteY10" fmla="*/ 420284 h 1144184"/>
              <a:gd name="connsiteX11" fmla="*/ 842963 w 1167761"/>
              <a:gd name="connsiteY11" fmla="*/ 448859 h 1144184"/>
              <a:gd name="connsiteX12" fmla="*/ 876300 w 1167761"/>
              <a:gd name="connsiteY12" fmla="*/ 477434 h 1144184"/>
              <a:gd name="connsiteX13" fmla="*/ 890588 w 1167761"/>
              <a:gd name="connsiteY13" fmla="*/ 486959 h 1144184"/>
              <a:gd name="connsiteX14" fmla="*/ 900113 w 1167761"/>
              <a:gd name="connsiteY14" fmla="*/ 501246 h 1144184"/>
              <a:gd name="connsiteX15" fmla="*/ 914400 w 1167761"/>
              <a:gd name="connsiteY15" fmla="*/ 520296 h 1144184"/>
              <a:gd name="connsiteX16" fmla="*/ 933450 w 1167761"/>
              <a:gd name="connsiteY16" fmla="*/ 548871 h 1144184"/>
              <a:gd name="connsiteX17" fmla="*/ 952500 w 1167761"/>
              <a:gd name="connsiteY17" fmla="*/ 577446 h 1144184"/>
              <a:gd name="connsiteX18" fmla="*/ 957263 w 1167761"/>
              <a:gd name="connsiteY18" fmla="*/ 601259 h 1144184"/>
              <a:gd name="connsiteX19" fmla="*/ 971550 w 1167761"/>
              <a:gd name="connsiteY19" fmla="*/ 620309 h 1144184"/>
              <a:gd name="connsiteX20" fmla="*/ 985838 w 1167761"/>
              <a:gd name="connsiteY20" fmla="*/ 644121 h 1144184"/>
              <a:gd name="connsiteX21" fmla="*/ 1009650 w 1167761"/>
              <a:gd name="connsiteY21" fmla="*/ 677459 h 1144184"/>
              <a:gd name="connsiteX22" fmla="*/ 1019175 w 1167761"/>
              <a:gd name="connsiteY22" fmla="*/ 701271 h 1144184"/>
              <a:gd name="connsiteX23" fmla="*/ 1038225 w 1167761"/>
              <a:gd name="connsiteY23" fmla="*/ 734609 h 1144184"/>
              <a:gd name="connsiteX24" fmla="*/ 1047750 w 1167761"/>
              <a:gd name="connsiteY24" fmla="*/ 748896 h 1144184"/>
              <a:gd name="connsiteX25" fmla="*/ 1076325 w 1167761"/>
              <a:gd name="connsiteY25" fmla="*/ 796521 h 1144184"/>
              <a:gd name="connsiteX26" fmla="*/ 1081088 w 1167761"/>
              <a:gd name="connsiteY26" fmla="*/ 820334 h 1144184"/>
              <a:gd name="connsiteX27" fmla="*/ 1090613 w 1167761"/>
              <a:gd name="connsiteY27" fmla="*/ 834621 h 1144184"/>
              <a:gd name="connsiteX28" fmla="*/ 1114425 w 1167761"/>
              <a:gd name="connsiteY28" fmla="*/ 882246 h 1144184"/>
              <a:gd name="connsiteX29" fmla="*/ 1128713 w 1167761"/>
              <a:gd name="connsiteY29" fmla="*/ 939396 h 1144184"/>
              <a:gd name="connsiteX30" fmla="*/ 1133475 w 1167761"/>
              <a:gd name="connsiteY30" fmla="*/ 967971 h 1144184"/>
              <a:gd name="connsiteX31" fmla="*/ 1147763 w 1167761"/>
              <a:gd name="connsiteY31" fmla="*/ 991784 h 1144184"/>
              <a:gd name="connsiteX32" fmla="*/ 1152525 w 1167761"/>
              <a:gd name="connsiteY32" fmla="*/ 1044171 h 1144184"/>
              <a:gd name="connsiteX33" fmla="*/ 1157288 w 1167761"/>
              <a:gd name="connsiteY33" fmla="*/ 1063221 h 1144184"/>
              <a:gd name="connsiteX34" fmla="*/ 1162050 w 1167761"/>
              <a:gd name="connsiteY34" fmla="*/ 1096559 h 1144184"/>
              <a:gd name="connsiteX35" fmla="*/ 1166813 w 1167761"/>
              <a:gd name="connsiteY35" fmla="*/ 1115609 h 1144184"/>
              <a:gd name="connsiteX36" fmla="*/ 1166813 w 1167761"/>
              <a:gd name="connsiteY36" fmla="*/ 1144184 h 114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67761" h="1144184">
                <a:moveTo>
                  <a:pt x="0" y="1184"/>
                </a:moveTo>
                <a:cubicBezTo>
                  <a:pt x="58293" y="17839"/>
                  <a:pt x="9961" y="0"/>
                  <a:pt x="66675" y="34521"/>
                </a:cubicBezTo>
                <a:cubicBezTo>
                  <a:pt x="120034" y="67001"/>
                  <a:pt x="188914" y="101097"/>
                  <a:pt x="242888" y="129771"/>
                </a:cubicBezTo>
                <a:cubicBezTo>
                  <a:pt x="242896" y="129775"/>
                  <a:pt x="347655" y="186917"/>
                  <a:pt x="347663" y="186921"/>
                </a:cubicBezTo>
                <a:cubicBezTo>
                  <a:pt x="387350" y="204384"/>
                  <a:pt x="428256" y="219305"/>
                  <a:pt x="466725" y="239309"/>
                </a:cubicBezTo>
                <a:lnTo>
                  <a:pt x="585788" y="301221"/>
                </a:lnTo>
                <a:cubicBezTo>
                  <a:pt x="598411" y="307723"/>
                  <a:pt x="612980" y="311181"/>
                  <a:pt x="623888" y="320271"/>
                </a:cubicBezTo>
                <a:cubicBezTo>
                  <a:pt x="637608" y="331705"/>
                  <a:pt x="670289" y="360140"/>
                  <a:pt x="685800" y="367896"/>
                </a:cubicBezTo>
                <a:cubicBezTo>
                  <a:pt x="699271" y="374631"/>
                  <a:pt x="715015" y="375815"/>
                  <a:pt x="728663" y="382184"/>
                </a:cubicBezTo>
                <a:cubicBezTo>
                  <a:pt x="739037" y="387025"/>
                  <a:pt x="747489" y="395234"/>
                  <a:pt x="757238" y="401234"/>
                </a:cubicBezTo>
                <a:cubicBezTo>
                  <a:pt x="768138" y="407942"/>
                  <a:pt x="779675" y="413576"/>
                  <a:pt x="790575" y="420284"/>
                </a:cubicBezTo>
                <a:cubicBezTo>
                  <a:pt x="834759" y="447474"/>
                  <a:pt x="802176" y="432545"/>
                  <a:pt x="842963" y="448859"/>
                </a:cubicBezTo>
                <a:cubicBezTo>
                  <a:pt x="854075" y="458384"/>
                  <a:pt x="864871" y="468291"/>
                  <a:pt x="876300" y="477434"/>
                </a:cubicBezTo>
                <a:cubicBezTo>
                  <a:pt x="880770" y="481010"/>
                  <a:pt x="886540" y="482912"/>
                  <a:pt x="890588" y="486959"/>
                </a:cubicBezTo>
                <a:cubicBezTo>
                  <a:pt x="894635" y="491006"/>
                  <a:pt x="896786" y="496588"/>
                  <a:pt x="900113" y="501246"/>
                </a:cubicBezTo>
                <a:cubicBezTo>
                  <a:pt x="904727" y="507705"/>
                  <a:pt x="909848" y="513793"/>
                  <a:pt x="914400" y="520296"/>
                </a:cubicBezTo>
                <a:cubicBezTo>
                  <a:pt x="920965" y="529674"/>
                  <a:pt x="927100" y="539346"/>
                  <a:pt x="933450" y="548871"/>
                </a:cubicBezTo>
                <a:lnTo>
                  <a:pt x="952500" y="577446"/>
                </a:lnTo>
                <a:cubicBezTo>
                  <a:pt x="954088" y="585384"/>
                  <a:pt x="953975" y="593862"/>
                  <a:pt x="957263" y="601259"/>
                </a:cubicBezTo>
                <a:cubicBezTo>
                  <a:pt x="960487" y="608512"/>
                  <a:pt x="967147" y="613705"/>
                  <a:pt x="971550" y="620309"/>
                </a:cubicBezTo>
                <a:cubicBezTo>
                  <a:pt x="976685" y="628011"/>
                  <a:pt x="980703" y="636419"/>
                  <a:pt x="985838" y="644121"/>
                </a:cubicBezTo>
                <a:cubicBezTo>
                  <a:pt x="990153" y="650593"/>
                  <a:pt x="1005390" y="668939"/>
                  <a:pt x="1009650" y="677459"/>
                </a:cubicBezTo>
                <a:cubicBezTo>
                  <a:pt x="1013473" y="685105"/>
                  <a:pt x="1015352" y="693625"/>
                  <a:pt x="1019175" y="701271"/>
                </a:cubicBezTo>
                <a:cubicBezTo>
                  <a:pt x="1024899" y="712719"/>
                  <a:pt x="1031640" y="723634"/>
                  <a:pt x="1038225" y="734609"/>
                </a:cubicBezTo>
                <a:cubicBezTo>
                  <a:pt x="1041170" y="739517"/>
                  <a:pt x="1045190" y="743777"/>
                  <a:pt x="1047750" y="748896"/>
                </a:cubicBezTo>
                <a:cubicBezTo>
                  <a:pt x="1069917" y="793231"/>
                  <a:pt x="1041391" y="752855"/>
                  <a:pt x="1076325" y="796521"/>
                </a:cubicBezTo>
                <a:cubicBezTo>
                  <a:pt x="1077913" y="804459"/>
                  <a:pt x="1078246" y="812755"/>
                  <a:pt x="1081088" y="820334"/>
                </a:cubicBezTo>
                <a:cubicBezTo>
                  <a:pt x="1083098" y="825693"/>
                  <a:pt x="1087899" y="829581"/>
                  <a:pt x="1090613" y="834621"/>
                </a:cubicBezTo>
                <a:cubicBezTo>
                  <a:pt x="1099028" y="850248"/>
                  <a:pt x="1108812" y="865408"/>
                  <a:pt x="1114425" y="882246"/>
                </a:cubicBezTo>
                <a:cubicBezTo>
                  <a:pt x="1122906" y="907688"/>
                  <a:pt x="1120753" y="899595"/>
                  <a:pt x="1128713" y="939396"/>
                </a:cubicBezTo>
                <a:cubicBezTo>
                  <a:pt x="1130607" y="948865"/>
                  <a:pt x="1130175" y="958896"/>
                  <a:pt x="1133475" y="967971"/>
                </a:cubicBezTo>
                <a:cubicBezTo>
                  <a:pt x="1136638" y="976671"/>
                  <a:pt x="1143000" y="983846"/>
                  <a:pt x="1147763" y="991784"/>
                </a:cubicBezTo>
                <a:cubicBezTo>
                  <a:pt x="1149350" y="1009246"/>
                  <a:pt x="1150208" y="1026790"/>
                  <a:pt x="1152525" y="1044171"/>
                </a:cubicBezTo>
                <a:cubicBezTo>
                  <a:pt x="1153390" y="1050659"/>
                  <a:pt x="1156117" y="1056781"/>
                  <a:pt x="1157288" y="1063221"/>
                </a:cubicBezTo>
                <a:cubicBezTo>
                  <a:pt x="1159296" y="1074265"/>
                  <a:pt x="1160042" y="1085515"/>
                  <a:pt x="1162050" y="1096559"/>
                </a:cubicBezTo>
                <a:cubicBezTo>
                  <a:pt x="1163221" y="1102999"/>
                  <a:pt x="1166162" y="1109096"/>
                  <a:pt x="1166813" y="1115609"/>
                </a:cubicBezTo>
                <a:cubicBezTo>
                  <a:pt x="1167761" y="1125087"/>
                  <a:pt x="1166813" y="1134659"/>
                  <a:pt x="1166813" y="114418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736702"/>
            <a:ext cx="500066" cy="3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51"/>
          <p:cNvSpPr txBox="1"/>
          <p:nvPr/>
        </p:nvSpPr>
        <p:spPr>
          <a:xfrm>
            <a:off x="6286512" y="25223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2379512"/>
            <a:ext cx="642942" cy="19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자유형 53"/>
          <p:cNvSpPr/>
          <p:nvPr/>
        </p:nvSpPr>
        <p:spPr>
          <a:xfrm>
            <a:off x="6805652" y="2536683"/>
            <a:ext cx="276225" cy="471487"/>
          </a:xfrm>
          <a:custGeom>
            <a:avLst/>
            <a:gdLst>
              <a:gd name="connsiteX0" fmla="*/ 247650 w 276225"/>
              <a:gd name="connsiteY0" fmla="*/ 0 h 471487"/>
              <a:gd name="connsiteX1" fmla="*/ 266700 w 276225"/>
              <a:gd name="connsiteY1" fmla="*/ 42862 h 471487"/>
              <a:gd name="connsiteX2" fmla="*/ 276225 w 276225"/>
              <a:gd name="connsiteY2" fmla="*/ 90487 h 471487"/>
              <a:gd name="connsiteX3" fmla="*/ 266700 w 276225"/>
              <a:gd name="connsiteY3" fmla="*/ 242887 h 471487"/>
              <a:gd name="connsiteX4" fmla="*/ 257175 w 276225"/>
              <a:gd name="connsiteY4" fmla="*/ 271462 h 471487"/>
              <a:gd name="connsiteX5" fmla="*/ 242887 w 276225"/>
              <a:gd name="connsiteY5" fmla="*/ 280987 h 471487"/>
              <a:gd name="connsiteX6" fmla="*/ 209550 w 276225"/>
              <a:gd name="connsiteY6" fmla="*/ 328612 h 471487"/>
              <a:gd name="connsiteX7" fmla="*/ 180975 w 276225"/>
              <a:gd name="connsiteY7" fmla="*/ 357187 h 471487"/>
              <a:gd name="connsiteX8" fmla="*/ 166687 w 276225"/>
              <a:gd name="connsiteY8" fmla="*/ 371475 h 471487"/>
              <a:gd name="connsiteX9" fmla="*/ 147637 w 276225"/>
              <a:gd name="connsiteY9" fmla="*/ 381000 h 471487"/>
              <a:gd name="connsiteX10" fmla="*/ 138112 w 276225"/>
              <a:gd name="connsiteY10" fmla="*/ 395287 h 471487"/>
              <a:gd name="connsiteX11" fmla="*/ 123825 w 276225"/>
              <a:gd name="connsiteY11" fmla="*/ 400050 h 471487"/>
              <a:gd name="connsiteX12" fmla="*/ 109537 w 276225"/>
              <a:gd name="connsiteY12" fmla="*/ 409575 h 471487"/>
              <a:gd name="connsiteX13" fmla="*/ 76200 w 276225"/>
              <a:gd name="connsiteY13" fmla="*/ 423862 h 471487"/>
              <a:gd name="connsiteX14" fmla="*/ 47625 w 276225"/>
              <a:gd name="connsiteY14" fmla="*/ 442912 h 471487"/>
              <a:gd name="connsiteX15" fmla="*/ 28575 w 276225"/>
              <a:gd name="connsiteY15" fmla="*/ 452437 h 471487"/>
              <a:gd name="connsiteX16" fmla="*/ 0 w 276225"/>
              <a:gd name="connsiteY16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" h="471487">
                <a:moveTo>
                  <a:pt x="247650" y="0"/>
                </a:moveTo>
                <a:cubicBezTo>
                  <a:pt x="259052" y="17102"/>
                  <a:pt x="261842" y="18572"/>
                  <a:pt x="266700" y="42862"/>
                </a:cubicBezTo>
                <a:lnTo>
                  <a:pt x="276225" y="90487"/>
                </a:lnTo>
                <a:cubicBezTo>
                  <a:pt x="273050" y="141287"/>
                  <a:pt x="272028" y="192268"/>
                  <a:pt x="266700" y="242887"/>
                </a:cubicBezTo>
                <a:cubicBezTo>
                  <a:pt x="265649" y="252872"/>
                  <a:pt x="265529" y="265893"/>
                  <a:pt x="257175" y="271462"/>
                </a:cubicBezTo>
                <a:lnTo>
                  <a:pt x="242887" y="280987"/>
                </a:lnTo>
                <a:cubicBezTo>
                  <a:pt x="236872" y="290009"/>
                  <a:pt x="218614" y="318540"/>
                  <a:pt x="209550" y="328612"/>
                </a:cubicBezTo>
                <a:cubicBezTo>
                  <a:pt x="200539" y="338625"/>
                  <a:pt x="190500" y="347662"/>
                  <a:pt x="180975" y="357187"/>
                </a:cubicBezTo>
                <a:cubicBezTo>
                  <a:pt x="176212" y="361950"/>
                  <a:pt x="172711" y="368463"/>
                  <a:pt x="166687" y="371475"/>
                </a:cubicBezTo>
                <a:lnTo>
                  <a:pt x="147637" y="381000"/>
                </a:lnTo>
                <a:cubicBezTo>
                  <a:pt x="144462" y="385762"/>
                  <a:pt x="142581" y="391711"/>
                  <a:pt x="138112" y="395287"/>
                </a:cubicBezTo>
                <a:cubicBezTo>
                  <a:pt x="134192" y="398423"/>
                  <a:pt x="128315" y="397805"/>
                  <a:pt x="123825" y="400050"/>
                </a:cubicBezTo>
                <a:cubicBezTo>
                  <a:pt x="118705" y="402610"/>
                  <a:pt x="114657" y="407015"/>
                  <a:pt x="109537" y="409575"/>
                </a:cubicBezTo>
                <a:cubicBezTo>
                  <a:pt x="70124" y="429281"/>
                  <a:pt x="125749" y="394133"/>
                  <a:pt x="76200" y="423862"/>
                </a:cubicBezTo>
                <a:cubicBezTo>
                  <a:pt x="66384" y="429752"/>
                  <a:pt x="57864" y="437792"/>
                  <a:pt x="47625" y="442912"/>
                </a:cubicBezTo>
                <a:cubicBezTo>
                  <a:pt x="41275" y="446087"/>
                  <a:pt x="34663" y="448784"/>
                  <a:pt x="28575" y="452437"/>
                </a:cubicBezTo>
                <a:cubicBezTo>
                  <a:pt x="18759" y="458327"/>
                  <a:pt x="0" y="471487"/>
                  <a:pt x="0" y="4714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835391" y="21651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Hub</a:t>
            </a:r>
            <a:endParaRPr lang="ko-KR" altLang="en-US" sz="1200" dirty="0"/>
          </a:p>
        </p:txBody>
      </p:sp>
      <p:cxnSp>
        <p:nvCxnSpPr>
          <p:cNvPr id="56" name="직선 연결선 55"/>
          <p:cNvCxnSpPr>
            <a:endCxn id="55" idx="2"/>
          </p:cNvCxnSpPr>
          <p:nvPr/>
        </p:nvCxnSpPr>
        <p:spPr>
          <a:xfrm rot="16200000" flipH="1">
            <a:off x="6531316" y="1898313"/>
            <a:ext cx="441956" cy="64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6" y="2786058"/>
            <a:ext cx="282927" cy="17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2976" y="3429000"/>
            <a:ext cx="282927" cy="17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1531718" y="2468754"/>
            <a:ext cx="211489" cy="13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5140" y="2857496"/>
            <a:ext cx="282927" cy="17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TextBox 60"/>
          <p:cNvSpPr txBox="1"/>
          <p:nvPr/>
        </p:nvSpPr>
        <p:spPr>
          <a:xfrm>
            <a:off x="1071538" y="4214818"/>
            <a:ext cx="8045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NIC (Network Interface Card ) : LAN card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RJ-45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사용하여 </a:t>
            </a:r>
            <a:r>
              <a:rPr lang="en-US" altLang="ko-KR" sz="1400" dirty="0" smtClean="0"/>
              <a:t>UTP Cable</a:t>
            </a:r>
            <a:r>
              <a:rPr lang="ko-KR" altLang="en-US" sz="1400" dirty="0" smtClean="0"/>
              <a:t>연결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전송하는 데이터의 양에 따라 두께가 달라진다</a:t>
            </a:r>
            <a:r>
              <a:rPr lang="en-US" altLang="ko-KR" sz="1400" dirty="0" smtClean="0"/>
              <a:t>. CAT.1~ CAT.8)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NIC – </a:t>
            </a:r>
            <a:r>
              <a:rPr lang="ko-KR" altLang="en-US" sz="1400" dirty="0" smtClean="0"/>
              <a:t>컴퓨터에서 네트워크를 </a:t>
            </a:r>
            <a:r>
              <a:rPr lang="ko-KR" altLang="en-US" sz="1400" dirty="0" err="1" smtClean="0"/>
              <a:t>사용하기위해</a:t>
            </a:r>
            <a:r>
              <a:rPr lang="ko-KR" altLang="en-US" sz="1400" dirty="0" smtClean="0"/>
              <a:t> 장착하는 카드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( MAC</a:t>
            </a:r>
            <a:r>
              <a:rPr lang="ko-KR" altLang="en-US" sz="1400" dirty="0" smtClean="0"/>
              <a:t>주소가 할당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제조사에서 할당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유</a:t>
            </a:r>
            <a:r>
              <a:rPr lang="ko-KR" altLang="en-US" sz="1400" dirty="0"/>
              <a:t>일</a:t>
            </a:r>
            <a:r>
              <a:rPr lang="en-US" altLang="ko-KR" sz="1400" dirty="0" smtClean="0"/>
              <a:t>)), </a:t>
            </a:r>
          </a:p>
          <a:p>
            <a:r>
              <a:rPr lang="en-US" altLang="ko-KR" sz="1400" dirty="0" smtClean="0"/>
              <a:t>  IP</a:t>
            </a:r>
            <a:r>
              <a:rPr lang="ko-KR" altLang="en-US" sz="1400" dirty="0" smtClean="0"/>
              <a:t>주소를 할당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사용자할당</a:t>
            </a:r>
            <a:r>
              <a:rPr lang="en-US" altLang="ko-KR" sz="1400" dirty="0" smtClean="0"/>
              <a:t>-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컴퓨터를 식별하기 위한 주소</a:t>
            </a:r>
            <a:r>
              <a:rPr lang="en-US" altLang="ko-KR" sz="1400" dirty="0" smtClean="0"/>
              <a:t>))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Hub – </a:t>
            </a:r>
            <a:r>
              <a:rPr lang="ko-KR" altLang="en-US" sz="1400" dirty="0" smtClean="0"/>
              <a:t>여러 개의 컴퓨터를 연결하고</a:t>
            </a:r>
            <a:r>
              <a:rPr lang="en-US" altLang="ko-KR" sz="1400" dirty="0" smtClean="0"/>
              <a:t>, (MAC</a:t>
            </a:r>
            <a:r>
              <a:rPr lang="ko-KR" altLang="en-US" sz="1400" dirty="0" smtClean="0"/>
              <a:t>주소로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찾기 위한 장비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Router – </a:t>
            </a:r>
            <a:r>
              <a:rPr lang="ko-KR" altLang="en-US" sz="1400" dirty="0" smtClean="0"/>
              <a:t>여러 개의 </a:t>
            </a:r>
            <a:r>
              <a:rPr lang="en-US" altLang="ko-KR" sz="1400" dirty="0" smtClean="0"/>
              <a:t>Hub</a:t>
            </a:r>
            <a:r>
              <a:rPr lang="ko-KR" altLang="en-US" sz="1400" dirty="0" smtClean="0"/>
              <a:t>를 관리하고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목적지 컴퓨터의 최단거리를 테이블로 저장하고 관리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>Protocol – </a:t>
            </a:r>
            <a:r>
              <a:rPr lang="ko-KR" altLang="en-US" sz="1400" dirty="0" smtClean="0"/>
              <a:t>데이터를 송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수신하기위한</a:t>
            </a:r>
            <a:r>
              <a:rPr lang="ko-KR" altLang="en-US" sz="1400" dirty="0" smtClean="0"/>
              <a:t> 전송 규약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 rot="10800000">
            <a:off x="1214414" y="3643314"/>
            <a:ext cx="142876" cy="725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89655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*OSI 7 Layer Reference Model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개방형 시스템에서 데이터를 주고 받는 것을 이해하기 쉽도록 정의한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가지 계층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실제 구성은 </a:t>
            </a:r>
            <a:r>
              <a:rPr lang="en-US" altLang="ko-KR" sz="1600" dirty="0" smtClean="0"/>
              <a:t>TCP/IP 4</a:t>
            </a:r>
            <a:r>
              <a:rPr lang="ko-KR" altLang="en-US" sz="1600" dirty="0" smtClean="0"/>
              <a:t>계층 모델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상위 계층은 하위 계층 </a:t>
            </a:r>
            <a:r>
              <a:rPr lang="en-US" altLang="ko-KR" sz="1600" dirty="0" smtClean="0"/>
              <a:t>PDU(Protocol Data Unit)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내려주고  서비스를 요청</a:t>
            </a:r>
            <a:r>
              <a:rPr lang="en-US" altLang="ko-KR" sz="1600" dirty="0" smtClean="0"/>
              <a:t> (</a:t>
            </a:r>
            <a:r>
              <a:rPr lang="en-US" altLang="ko-KR" sz="1600" dirty="0"/>
              <a:t>S</a:t>
            </a:r>
            <a:r>
              <a:rPr lang="en-US" altLang="ko-KR" sz="1600" dirty="0" smtClean="0"/>
              <a:t>ervice Request)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928802"/>
            <a:ext cx="857256" cy="6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17144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1958129"/>
            <a:ext cx="857256" cy="6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643702" y="1743816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B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71538" y="2786058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응용계</a:t>
            </a:r>
            <a:r>
              <a:rPr lang="ko-KR" altLang="en-US" sz="1400" dirty="0">
                <a:solidFill>
                  <a:schemeClr val="tx1"/>
                </a:solidFill>
              </a:rPr>
              <a:t>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1538" y="3000372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표현계층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1538" y="3214686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세션계층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1538" y="3429000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전송계층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1538" y="3643314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네트워크 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1538" y="3857628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링</a:t>
            </a:r>
            <a:r>
              <a:rPr lang="ko-KR" altLang="en-US" sz="1400" dirty="0">
                <a:solidFill>
                  <a:schemeClr val="tx1"/>
                </a:solidFill>
              </a:rPr>
              <a:t>크</a:t>
            </a:r>
            <a:r>
              <a:rPr lang="ko-KR" altLang="en-US" sz="1400" dirty="0" smtClean="0">
                <a:solidFill>
                  <a:schemeClr val="tx1"/>
                </a:solidFill>
              </a:rPr>
              <a:t>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1538" y="4071942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물</a:t>
            </a:r>
            <a:r>
              <a:rPr lang="ko-KR" altLang="en-US" sz="1400" dirty="0">
                <a:solidFill>
                  <a:schemeClr val="tx1"/>
                </a:solidFill>
              </a:rPr>
              <a:t>리</a:t>
            </a:r>
            <a:r>
              <a:rPr lang="ko-KR" altLang="en-US" sz="1400" dirty="0" smtClean="0">
                <a:solidFill>
                  <a:schemeClr val="tx1"/>
                </a:solidFill>
              </a:rPr>
              <a:t>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571612"/>
            <a:ext cx="7524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1714488"/>
            <a:ext cx="7524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/>
          <p:cNvSpPr/>
          <p:nvPr/>
        </p:nvSpPr>
        <p:spPr>
          <a:xfrm>
            <a:off x="6572264" y="2857496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응용계</a:t>
            </a:r>
            <a:r>
              <a:rPr lang="ko-KR" altLang="en-US" sz="1400" dirty="0">
                <a:solidFill>
                  <a:schemeClr val="tx1"/>
                </a:solidFill>
              </a:rPr>
              <a:t>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72264" y="3071810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표현계층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72264" y="3286124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세션계층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72264" y="3500438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전송계층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72264" y="3714752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네트워크 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72264" y="3929066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링</a:t>
            </a:r>
            <a:r>
              <a:rPr lang="ko-KR" altLang="en-US" sz="1400" dirty="0">
                <a:solidFill>
                  <a:schemeClr val="tx1"/>
                </a:solidFill>
              </a:rPr>
              <a:t>크</a:t>
            </a:r>
            <a:r>
              <a:rPr lang="ko-KR" altLang="en-US" sz="1400" dirty="0" smtClean="0">
                <a:solidFill>
                  <a:schemeClr val="tx1"/>
                </a:solidFill>
              </a:rPr>
              <a:t>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2264" y="4143380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물</a:t>
            </a:r>
            <a:r>
              <a:rPr lang="ko-KR" altLang="en-US" sz="1400" dirty="0">
                <a:solidFill>
                  <a:schemeClr val="tx1"/>
                </a:solidFill>
              </a:rPr>
              <a:t>리</a:t>
            </a:r>
            <a:r>
              <a:rPr lang="ko-KR" altLang="en-US" sz="1400" dirty="0" smtClean="0">
                <a:solidFill>
                  <a:schemeClr val="tx1"/>
                </a:solidFill>
              </a:rPr>
              <a:t>계층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71736" y="4143380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29388" y="4214818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rot="16200000" flipV="1">
            <a:off x="2786050" y="43576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94370" y="442913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NIC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>
            <a:endCxn id="26" idx="2"/>
          </p:cNvCxnSpPr>
          <p:nvPr/>
        </p:nvCxnSpPr>
        <p:spPr>
          <a:xfrm rot="5400000" flipH="1" flipV="1">
            <a:off x="6411528" y="4375554"/>
            <a:ext cx="142876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15074" y="442913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NIC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223130" y="414338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media</a:t>
            </a:r>
            <a:endParaRPr lang="ko-KR" altLang="en-US" sz="1100" dirty="0"/>
          </a:p>
        </p:txBody>
      </p:sp>
      <p:sp>
        <p:nvSpPr>
          <p:cNvPr id="36" name="자유형 35"/>
          <p:cNvSpPr/>
          <p:nvPr/>
        </p:nvSpPr>
        <p:spPr>
          <a:xfrm>
            <a:off x="2662238" y="3305175"/>
            <a:ext cx="3924300" cy="262899"/>
          </a:xfrm>
          <a:custGeom>
            <a:avLst/>
            <a:gdLst>
              <a:gd name="connsiteX0" fmla="*/ 0 w 3924300"/>
              <a:gd name="connsiteY0" fmla="*/ 19050 h 262899"/>
              <a:gd name="connsiteX1" fmla="*/ 14287 w 3924300"/>
              <a:gd name="connsiteY1" fmla="*/ 9525 h 262899"/>
              <a:gd name="connsiteX2" fmla="*/ 33337 w 3924300"/>
              <a:gd name="connsiteY2" fmla="*/ 4763 h 262899"/>
              <a:gd name="connsiteX3" fmla="*/ 238125 w 3924300"/>
              <a:gd name="connsiteY3" fmla="*/ 0 h 262899"/>
              <a:gd name="connsiteX4" fmla="*/ 1514475 w 3924300"/>
              <a:gd name="connsiteY4" fmla="*/ 4763 h 262899"/>
              <a:gd name="connsiteX5" fmla="*/ 1562100 w 3924300"/>
              <a:gd name="connsiteY5" fmla="*/ 9525 h 262899"/>
              <a:gd name="connsiteX6" fmla="*/ 1643062 w 3924300"/>
              <a:gd name="connsiteY6" fmla="*/ 19050 h 262899"/>
              <a:gd name="connsiteX7" fmla="*/ 1790700 w 3924300"/>
              <a:gd name="connsiteY7" fmla="*/ 33338 h 262899"/>
              <a:gd name="connsiteX8" fmla="*/ 1857375 w 3924300"/>
              <a:gd name="connsiteY8" fmla="*/ 42863 h 262899"/>
              <a:gd name="connsiteX9" fmla="*/ 1885950 w 3924300"/>
              <a:gd name="connsiteY9" fmla="*/ 52388 h 262899"/>
              <a:gd name="connsiteX10" fmla="*/ 1947862 w 3924300"/>
              <a:gd name="connsiteY10" fmla="*/ 57150 h 262899"/>
              <a:gd name="connsiteX11" fmla="*/ 2062162 w 3924300"/>
              <a:gd name="connsiteY11" fmla="*/ 66675 h 262899"/>
              <a:gd name="connsiteX12" fmla="*/ 2152650 w 3924300"/>
              <a:gd name="connsiteY12" fmla="*/ 76200 h 262899"/>
              <a:gd name="connsiteX13" fmla="*/ 2314575 w 3924300"/>
              <a:gd name="connsiteY13" fmla="*/ 85725 h 262899"/>
              <a:gd name="connsiteX14" fmla="*/ 2447925 w 3924300"/>
              <a:gd name="connsiteY14" fmla="*/ 104775 h 262899"/>
              <a:gd name="connsiteX15" fmla="*/ 2471737 w 3924300"/>
              <a:gd name="connsiteY15" fmla="*/ 109538 h 262899"/>
              <a:gd name="connsiteX16" fmla="*/ 2514600 w 3924300"/>
              <a:gd name="connsiteY16" fmla="*/ 114300 h 262899"/>
              <a:gd name="connsiteX17" fmla="*/ 3924300 w 3924300"/>
              <a:gd name="connsiteY17" fmla="*/ 123825 h 26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24300" h="262899">
                <a:moveTo>
                  <a:pt x="0" y="19050"/>
                </a:moveTo>
                <a:cubicBezTo>
                  <a:pt x="4762" y="15875"/>
                  <a:pt x="9026" y="11780"/>
                  <a:pt x="14287" y="9525"/>
                </a:cubicBezTo>
                <a:cubicBezTo>
                  <a:pt x="20303" y="6947"/>
                  <a:pt x="26798" y="5041"/>
                  <a:pt x="33337" y="4763"/>
                </a:cubicBezTo>
                <a:cubicBezTo>
                  <a:pt x="101556" y="1860"/>
                  <a:pt x="169862" y="1588"/>
                  <a:pt x="238125" y="0"/>
                </a:cubicBezTo>
                <a:lnTo>
                  <a:pt x="1514475" y="4763"/>
                </a:lnTo>
                <a:cubicBezTo>
                  <a:pt x="1530429" y="4878"/>
                  <a:pt x="1546243" y="7763"/>
                  <a:pt x="1562100" y="9525"/>
                </a:cubicBezTo>
                <a:lnTo>
                  <a:pt x="1643062" y="19050"/>
                </a:lnTo>
                <a:cubicBezTo>
                  <a:pt x="1721073" y="38553"/>
                  <a:pt x="1655647" y="24897"/>
                  <a:pt x="1790700" y="33338"/>
                </a:cubicBezTo>
                <a:cubicBezTo>
                  <a:pt x="1806554" y="34329"/>
                  <a:pt x="1839205" y="37907"/>
                  <a:pt x="1857375" y="42863"/>
                </a:cubicBezTo>
                <a:cubicBezTo>
                  <a:pt x="1867061" y="45505"/>
                  <a:pt x="1876033" y="50822"/>
                  <a:pt x="1885950" y="52388"/>
                </a:cubicBezTo>
                <a:cubicBezTo>
                  <a:pt x="1906395" y="55616"/>
                  <a:pt x="1927225" y="55563"/>
                  <a:pt x="1947862" y="57150"/>
                </a:cubicBezTo>
                <a:cubicBezTo>
                  <a:pt x="2014262" y="68218"/>
                  <a:pt x="1938357" y="56637"/>
                  <a:pt x="2062162" y="66675"/>
                </a:cubicBezTo>
                <a:cubicBezTo>
                  <a:pt x="2092392" y="69126"/>
                  <a:pt x="2122407" y="73917"/>
                  <a:pt x="2152650" y="76200"/>
                </a:cubicBezTo>
                <a:cubicBezTo>
                  <a:pt x="2206565" y="80269"/>
                  <a:pt x="2260632" y="82047"/>
                  <a:pt x="2314575" y="85725"/>
                </a:cubicBezTo>
                <a:cubicBezTo>
                  <a:pt x="2358429" y="88715"/>
                  <a:pt x="2405649" y="96319"/>
                  <a:pt x="2447925" y="104775"/>
                </a:cubicBezTo>
                <a:cubicBezTo>
                  <a:pt x="2455862" y="106363"/>
                  <a:pt x="2463724" y="108393"/>
                  <a:pt x="2471737" y="109538"/>
                </a:cubicBezTo>
                <a:cubicBezTo>
                  <a:pt x="2485968" y="111571"/>
                  <a:pt x="2500312" y="112713"/>
                  <a:pt x="2514600" y="114300"/>
                </a:cubicBezTo>
                <a:cubicBezTo>
                  <a:pt x="2960396" y="262899"/>
                  <a:pt x="3454389" y="123825"/>
                  <a:pt x="3924300" y="123825"/>
                </a:cubicBezTo>
              </a:path>
            </a:pathLst>
          </a:cu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14810" y="31673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가상연</a:t>
            </a:r>
            <a:r>
              <a:rPr lang="ko-KR" altLang="en-US" sz="1100" dirty="0"/>
              <a:t>결</a:t>
            </a:r>
          </a:p>
        </p:txBody>
      </p:sp>
      <p:sp>
        <p:nvSpPr>
          <p:cNvPr id="38" name="자유형 37"/>
          <p:cNvSpPr/>
          <p:nvPr/>
        </p:nvSpPr>
        <p:spPr>
          <a:xfrm>
            <a:off x="2671763" y="3552825"/>
            <a:ext cx="3910012" cy="179929"/>
          </a:xfrm>
          <a:custGeom>
            <a:avLst/>
            <a:gdLst>
              <a:gd name="connsiteX0" fmla="*/ 0 w 3910012"/>
              <a:gd name="connsiteY0" fmla="*/ 0 h 179929"/>
              <a:gd name="connsiteX1" fmla="*/ 376237 w 3910012"/>
              <a:gd name="connsiteY1" fmla="*/ 9525 h 179929"/>
              <a:gd name="connsiteX2" fmla="*/ 404812 w 3910012"/>
              <a:gd name="connsiteY2" fmla="*/ 14288 h 179929"/>
              <a:gd name="connsiteX3" fmla="*/ 471487 w 3910012"/>
              <a:gd name="connsiteY3" fmla="*/ 23813 h 179929"/>
              <a:gd name="connsiteX4" fmla="*/ 652462 w 3910012"/>
              <a:gd name="connsiteY4" fmla="*/ 33338 h 179929"/>
              <a:gd name="connsiteX5" fmla="*/ 1485900 w 3910012"/>
              <a:gd name="connsiteY5" fmla="*/ 38100 h 179929"/>
              <a:gd name="connsiteX6" fmla="*/ 1590675 w 3910012"/>
              <a:gd name="connsiteY6" fmla="*/ 42863 h 179929"/>
              <a:gd name="connsiteX7" fmla="*/ 1609725 w 3910012"/>
              <a:gd name="connsiteY7" fmla="*/ 52388 h 179929"/>
              <a:gd name="connsiteX8" fmla="*/ 1785937 w 3910012"/>
              <a:gd name="connsiteY8" fmla="*/ 61913 h 179929"/>
              <a:gd name="connsiteX9" fmla="*/ 1905000 w 3910012"/>
              <a:gd name="connsiteY9" fmla="*/ 76200 h 179929"/>
              <a:gd name="connsiteX10" fmla="*/ 1938337 w 3910012"/>
              <a:gd name="connsiteY10" fmla="*/ 80963 h 179929"/>
              <a:gd name="connsiteX11" fmla="*/ 1957387 w 3910012"/>
              <a:gd name="connsiteY11" fmla="*/ 85725 h 179929"/>
              <a:gd name="connsiteX12" fmla="*/ 2024062 w 3910012"/>
              <a:gd name="connsiteY12" fmla="*/ 95250 h 179929"/>
              <a:gd name="connsiteX13" fmla="*/ 2047875 w 3910012"/>
              <a:gd name="connsiteY13" fmla="*/ 100013 h 179929"/>
              <a:gd name="connsiteX14" fmla="*/ 2100262 w 3910012"/>
              <a:gd name="connsiteY14" fmla="*/ 104775 h 179929"/>
              <a:gd name="connsiteX15" fmla="*/ 2171700 w 3910012"/>
              <a:gd name="connsiteY15" fmla="*/ 114300 h 179929"/>
              <a:gd name="connsiteX16" fmla="*/ 2252662 w 3910012"/>
              <a:gd name="connsiteY16" fmla="*/ 123825 h 179929"/>
              <a:gd name="connsiteX17" fmla="*/ 2305050 w 3910012"/>
              <a:gd name="connsiteY17" fmla="*/ 133350 h 179929"/>
              <a:gd name="connsiteX18" fmla="*/ 2319337 w 3910012"/>
              <a:gd name="connsiteY18" fmla="*/ 138113 h 179929"/>
              <a:gd name="connsiteX19" fmla="*/ 2362200 w 3910012"/>
              <a:gd name="connsiteY19" fmla="*/ 142875 h 179929"/>
              <a:gd name="connsiteX20" fmla="*/ 2447925 w 3910012"/>
              <a:gd name="connsiteY20" fmla="*/ 152400 h 179929"/>
              <a:gd name="connsiteX21" fmla="*/ 2681287 w 3910012"/>
              <a:gd name="connsiteY21" fmla="*/ 161925 h 179929"/>
              <a:gd name="connsiteX22" fmla="*/ 3271837 w 3910012"/>
              <a:gd name="connsiteY22" fmla="*/ 157163 h 179929"/>
              <a:gd name="connsiteX23" fmla="*/ 3324225 w 3910012"/>
              <a:gd name="connsiteY23" fmla="*/ 152400 h 179929"/>
              <a:gd name="connsiteX24" fmla="*/ 3343275 w 3910012"/>
              <a:gd name="connsiteY24" fmla="*/ 147638 h 179929"/>
              <a:gd name="connsiteX25" fmla="*/ 3386137 w 3910012"/>
              <a:gd name="connsiteY25" fmla="*/ 138113 h 179929"/>
              <a:gd name="connsiteX26" fmla="*/ 3486150 w 3910012"/>
              <a:gd name="connsiteY26" fmla="*/ 128588 h 179929"/>
              <a:gd name="connsiteX27" fmla="*/ 3567112 w 3910012"/>
              <a:gd name="connsiteY27" fmla="*/ 114300 h 179929"/>
              <a:gd name="connsiteX28" fmla="*/ 3595687 w 3910012"/>
              <a:gd name="connsiteY28" fmla="*/ 109538 h 179929"/>
              <a:gd name="connsiteX29" fmla="*/ 3629025 w 3910012"/>
              <a:gd name="connsiteY29" fmla="*/ 104775 h 179929"/>
              <a:gd name="connsiteX30" fmla="*/ 3652837 w 3910012"/>
              <a:gd name="connsiteY30" fmla="*/ 100013 h 179929"/>
              <a:gd name="connsiteX31" fmla="*/ 3714750 w 3910012"/>
              <a:gd name="connsiteY31" fmla="*/ 95250 h 179929"/>
              <a:gd name="connsiteX32" fmla="*/ 3743325 w 3910012"/>
              <a:gd name="connsiteY32" fmla="*/ 90488 h 179929"/>
              <a:gd name="connsiteX33" fmla="*/ 3910012 w 3910012"/>
              <a:gd name="connsiteY33" fmla="*/ 85725 h 17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910012" h="179929">
                <a:moveTo>
                  <a:pt x="0" y="0"/>
                </a:moveTo>
                <a:lnTo>
                  <a:pt x="376237" y="9525"/>
                </a:lnTo>
                <a:cubicBezTo>
                  <a:pt x="385887" y="9866"/>
                  <a:pt x="395262" y="12856"/>
                  <a:pt x="404812" y="14288"/>
                </a:cubicBezTo>
                <a:cubicBezTo>
                  <a:pt x="427014" y="17618"/>
                  <a:pt x="449080" y="22413"/>
                  <a:pt x="471487" y="23813"/>
                </a:cubicBezTo>
                <a:cubicBezTo>
                  <a:pt x="518648" y="26760"/>
                  <a:pt x="610090" y="32908"/>
                  <a:pt x="652462" y="33338"/>
                </a:cubicBezTo>
                <a:lnTo>
                  <a:pt x="1485900" y="38100"/>
                </a:lnTo>
                <a:cubicBezTo>
                  <a:pt x="1520825" y="39688"/>
                  <a:pt x="1555944" y="38855"/>
                  <a:pt x="1590675" y="42863"/>
                </a:cubicBezTo>
                <a:cubicBezTo>
                  <a:pt x="1597728" y="43677"/>
                  <a:pt x="1602697" y="51384"/>
                  <a:pt x="1609725" y="52388"/>
                </a:cubicBezTo>
                <a:cubicBezTo>
                  <a:pt x="1620421" y="53916"/>
                  <a:pt x="1783631" y="61798"/>
                  <a:pt x="1785937" y="61913"/>
                </a:cubicBezTo>
                <a:cubicBezTo>
                  <a:pt x="1856964" y="76118"/>
                  <a:pt x="1817408" y="70361"/>
                  <a:pt x="1905000" y="76200"/>
                </a:cubicBezTo>
                <a:cubicBezTo>
                  <a:pt x="1916112" y="77788"/>
                  <a:pt x="1927293" y="78955"/>
                  <a:pt x="1938337" y="80963"/>
                </a:cubicBezTo>
                <a:cubicBezTo>
                  <a:pt x="1944777" y="82134"/>
                  <a:pt x="1950931" y="84649"/>
                  <a:pt x="1957387" y="85725"/>
                </a:cubicBezTo>
                <a:cubicBezTo>
                  <a:pt x="1979532" y="89416"/>
                  <a:pt x="2001886" y="91748"/>
                  <a:pt x="2024062" y="95250"/>
                </a:cubicBezTo>
                <a:cubicBezTo>
                  <a:pt x="2032058" y="96513"/>
                  <a:pt x="2039843" y="99009"/>
                  <a:pt x="2047875" y="100013"/>
                </a:cubicBezTo>
                <a:cubicBezTo>
                  <a:pt x="2065274" y="102188"/>
                  <a:pt x="2082800" y="103188"/>
                  <a:pt x="2100262" y="104775"/>
                </a:cubicBezTo>
                <a:cubicBezTo>
                  <a:pt x="2141292" y="112982"/>
                  <a:pt x="2112921" y="108113"/>
                  <a:pt x="2171700" y="114300"/>
                </a:cubicBezTo>
                <a:cubicBezTo>
                  <a:pt x="2210767" y="118412"/>
                  <a:pt x="2215002" y="119118"/>
                  <a:pt x="2252662" y="123825"/>
                </a:cubicBezTo>
                <a:cubicBezTo>
                  <a:pt x="2285430" y="134748"/>
                  <a:pt x="2245811" y="122579"/>
                  <a:pt x="2305050" y="133350"/>
                </a:cubicBezTo>
                <a:cubicBezTo>
                  <a:pt x="2309989" y="134248"/>
                  <a:pt x="2314385" y="137288"/>
                  <a:pt x="2319337" y="138113"/>
                </a:cubicBezTo>
                <a:cubicBezTo>
                  <a:pt x="2333517" y="140476"/>
                  <a:pt x="2347951" y="140975"/>
                  <a:pt x="2362200" y="142875"/>
                </a:cubicBezTo>
                <a:cubicBezTo>
                  <a:pt x="2441264" y="153417"/>
                  <a:pt x="2318530" y="141618"/>
                  <a:pt x="2447925" y="152400"/>
                </a:cubicBezTo>
                <a:cubicBezTo>
                  <a:pt x="2530501" y="179929"/>
                  <a:pt x="2471804" y="161925"/>
                  <a:pt x="2681287" y="161925"/>
                </a:cubicBezTo>
                <a:lnTo>
                  <a:pt x="3271837" y="157163"/>
                </a:lnTo>
                <a:cubicBezTo>
                  <a:pt x="3289300" y="155575"/>
                  <a:pt x="3306844" y="154717"/>
                  <a:pt x="3324225" y="152400"/>
                </a:cubicBezTo>
                <a:cubicBezTo>
                  <a:pt x="3330713" y="151535"/>
                  <a:pt x="3336897" y="149110"/>
                  <a:pt x="3343275" y="147638"/>
                </a:cubicBezTo>
                <a:cubicBezTo>
                  <a:pt x="3357536" y="144347"/>
                  <a:pt x="3371752" y="140810"/>
                  <a:pt x="3386137" y="138113"/>
                </a:cubicBezTo>
                <a:cubicBezTo>
                  <a:pt x="3420232" y="131720"/>
                  <a:pt x="3450557" y="131130"/>
                  <a:pt x="3486150" y="128588"/>
                </a:cubicBezTo>
                <a:cubicBezTo>
                  <a:pt x="3530534" y="110834"/>
                  <a:pt x="3495131" y="122298"/>
                  <a:pt x="3567112" y="114300"/>
                </a:cubicBezTo>
                <a:cubicBezTo>
                  <a:pt x="3576709" y="113234"/>
                  <a:pt x="3586143" y="111006"/>
                  <a:pt x="3595687" y="109538"/>
                </a:cubicBezTo>
                <a:cubicBezTo>
                  <a:pt x="3606782" y="107831"/>
                  <a:pt x="3617952" y="106620"/>
                  <a:pt x="3629025" y="104775"/>
                </a:cubicBezTo>
                <a:cubicBezTo>
                  <a:pt x="3637009" y="103444"/>
                  <a:pt x="3644792" y="100907"/>
                  <a:pt x="3652837" y="100013"/>
                </a:cubicBezTo>
                <a:cubicBezTo>
                  <a:pt x="3673409" y="97727"/>
                  <a:pt x="3694112" y="96838"/>
                  <a:pt x="3714750" y="95250"/>
                </a:cubicBezTo>
                <a:cubicBezTo>
                  <a:pt x="3724275" y="93663"/>
                  <a:pt x="3733708" y="91362"/>
                  <a:pt x="3743325" y="90488"/>
                </a:cubicBezTo>
                <a:cubicBezTo>
                  <a:pt x="3816416" y="83843"/>
                  <a:pt x="3833438" y="85725"/>
                  <a:pt x="3910012" y="857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00430" y="3500438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Protocol</a:t>
            </a:r>
            <a:r>
              <a:rPr lang="ko-KR" altLang="en-US" sz="1100" dirty="0" smtClean="0"/>
              <a:t>을 사용한 실제연결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1357290" y="15716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김선경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500826" y="15001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장용석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546" y="2499176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용석형</a:t>
            </a:r>
            <a:r>
              <a:rPr lang="ko-KR" altLang="en-US" sz="800" dirty="0" smtClean="0"/>
              <a:t> 뭐해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3000364" y="2714620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86116" y="271462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46" name="직선 화살표 연결선 45"/>
          <p:cNvCxnSpPr>
            <a:endCxn id="43" idx="0"/>
          </p:cNvCxnSpPr>
          <p:nvPr/>
        </p:nvCxnSpPr>
        <p:spPr>
          <a:xfrm rot="5400000">
            <a:off x="3071802" y="242886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4" idx="0"/>
          </p:cNvCxnSpPr>
          <p:nvPr/>
        </p:nvCxnSpPr>
        <p:spPr>
          <a:xfrm rot="5400000">
            <a:off x="3411133" y="2553885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00364" y="2071678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PDU</a:t>
            </a:r>
          </a:p>
          <a:p>
            <a:r>
              <a:rPr lang="en-US" altLang="ko-KR" sz="800" dirty="0" smtClean="0"/>
              <a:t>Header : 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8992" y="235630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Payload :</a:t>
            </a:r>
            <a:r>
              <a:rPr lang="ko-KR" altLang="en-US" sz="800" dirty="0"/>
              <a:t> 값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rot="5400000">
            <a:off x="2428860" y="300037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2428860" y="321468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>
            <a:off x="2428860" y="342900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5400000">
            <a:off x="2428860" y="364331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>
            <a:off x="2500298" y="385762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>
            <a:off x="2428860" y="407194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857488" y="3071810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307181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UTF-8|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43" idx="1"/>
          </p:cNvCxnSpPr>
          <p:nvPr/>
        </p:nvCxnSpPr>
        <p:spPr>
          <a:xfrm rot="10800000" flipH="1" flipV="1">
            <a:off x="3000364" y="2821776"/>
            <a:ext cx="57150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786050" y="3429000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71802" y="3429000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세션층정</a:t>
            </a:r>
            <a:r>
              <a:rPr lang="ko-KR" altLang="en-US" sz="800">
                <a:solidFill>
                  <a:schemeClr val="tx1"/>
                </a:solidFill>
              </a:rPr>
              <a:t>보</a:t>
            </a:r>
            <a:r>
              <a:rPr lang="en-US" altLang="ko-KR" sz="800" dirty="0" smtClean="0">
                <a:solidFill>
                  <a:schemeClr val="tx1"/>
                </a:solidFill>
              </a:rPr>
              <a:t>|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4" idx="1"/>
          </p:cNvCxnSpPr>
          <p:nvPr/>
        </p:nvCxnSpPr>
        <p:spPr>
          <a:xfrm rot="10800000" flipH="1" flipV="1">
            <a:off x="2857488" y="3178966"/>
            <a:ext cx="92869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자유형 71"/>
          <p:cNvSpPr/>
          <p:nvPr/>
        </p:nvSpPr>
        <p:spPr>
          <a:xfrm>
            <a:off x="2581275" y="4089065"/>
            <a:ext cx="3914180" cy="179746"/>
          </a:xfrm>
          <a:custGeom>
            <a:avLst/>
            <a:gdLst>
              <a:gd name="connsiteX0" fmla="*/ 0 w 3914180"/>
              <a:gd name="connsiteY0" fmla="*/ 87648 h 179746"/>
              <a:gd name="connsiteX1" fmla="*/ 3271838 w 3914180"/>
              <a:gd name="connsiteY1" fmla="*/ 106698 h 179746"/>
              <a:gd name="connsiteX2" fmla="*/ 3400425 w 3914180"/>
              <a:gd name="connsiteY2" fmla="*/ 111460 h 179746"/>
              <a:gd name="connsiteX3" fmla="*/ 3433763 w 3914180"/>
              <a:gd name="connsiteY3" fmla="*/ 116223 h 179746"/>
              <a:gd name="connsiteX4" fmla="*/ 3495675 w 3914180"/>
              <a:gd name="connsiteY4" fmla="*/ 120985 h 179746"/>
              <a:gd name="connsiteX5" fmla="*/ 3519488 w 3914180"/>
              <a:gd name="connsiteY5" fmla="*/ 125748 h 179746"/>
              <a:gd name="connsiteX6" fmla="*/ 3533775 w 3914180"/>
              <a:gd name="connsiteY6" fmla="*/ 135273 h 179746"/>
              <a:gd name="connsiteX7" fmla="*/ 3571875 w 3914180"/>
              <a:gd name="connsiteY7" fmla="*/ 140035 h 179746"/>
              <a:gd name="connsiteX8" fmla="*/ 3600450 w 3914180"/>
              <a:gd name="connsiteY8" fmla="*/ 144798 h 179746"/>
              <a:gd name="connsiteX9" fmla="*/ 3638550 w 3914180"/>
              <a:gd name="connsiteY9" fmla="*/ 149560 h 179746"/>
              <a:gd name="connsiteX10" fmla="*/ 3657600 w 3914180"/>
              <a:gd name="connsiteY10" fmla="*/ 154323 h 179746"/>
              <a:gd name="connsiteX11" fmla="*/ 3810000 w 3914180"/>
              <a:gd name="connsiteY11" fmla="*/ 163848 h 179746"/>
              <a:gd name="connsiteX12" fmla="*/ 3824288 w 3914180"/>
              <a:gd name="connsiteY12" fmla="*/ 168610 h 179746"/>
              <a:gd name="connsiteX13" fmla="*/ 3900488 w 3914180"/>
              <a:gd name="connsiteY13" fmla="*/ 163848 h 179746"/>
              <a:gd name="connsiteX14" fmla="*/ 3895725 w 3914180"/>
              <a:gd name="connsiteY14" fmla="*/ 111460 h 179746"/>
              <a:gd name="connsiteX15" fmla="*/ 3881438 w 3914180"/>
              <a:gd name="connsiteY15" fmla="*/ 54310 h 179746"/>
              <a:gd name="connsiteX16" fmla="*/ 3881438 w 3914180"/>
              <a:gd name="connsiteY16" fmla="*/ 54310 h 179746"/>
              <a:gd name="connsiteX17" fmla="*/ 3876675 w 3914180"/>
              <a:gd name="connsiteY17" fmla="*/ 25735 h 179746"/>
              <a:gd name="connsiteX18" fmla="*/ 3871913 w 3914180"/>
              <a:gd name="connsiteY18" fmla="*/ 1923 h 17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14180" h="179746">
                <a:moveTo>
                  <a:pt x="0" y="87648"/>
                </a:moveTo>
                <a:lnTo>
                  <a:pt x="3271838" y="106698"/>
                </a:lnTo>
                <a:cubicBezTo>
                  <a:pt x="3314700" y="108285"/>
                  <a:pt x="3357607" y="108941"/>
                  <a:pt x="3400425" y="111460"/>
                </a:cubicBezTo>
                <a:cubicBezTo>
                  <a:pt x="3411631" y="112119"/>
                  <a:pt x="3422593" y="115106"/>
                  <a:pt x="3433763" y="116223"/>
                </a:cubicBezTo>
                <a:cubicBezTo>
                  <a:pt x="3454359" y="118283"/>
                  <a:pt x="3475038" y="119398"/>
                  <a:pt x="3495675" y="120985"/>
                </a:cubicBezTo>
                <a:cubicBezTo>
                  <a:pt x="3503613" y="122573"/>
                  <a:pt x="3511909" y="122906"/>
                  <a:pt x="3519488" y="125748"/>
                </a:cubicBezTo>
                <a:cubicBezTo>
                  <a:pt x="3524847" y="127758"/>
                  <a:pt x="3528253" y="133767"/>
                  <a:pt x="3533775" y="135273"/>
                </a:cubicBezTo>
                <a:cubicBezTo>
                  <a:pt x="3546123" y="138641"/>
                  <a:pt x="3559205" y="138225"/>
                  <a:pt x="3571875" y="140035"/>
                </a:cubicBezTo>
                <a:cubicBezTo>
                  <a:pt x="3581434" y="141401"/>
                  <a:pt x="3590891" y="143432"/>
                  <a:pt x="3600450" y="144798"/>
                </a:cubicBezTo>
                <a:cubicBezTo>
                  <a:pt x="3613120" y="146608"/>
                  <a:pt x="3625850" y="147973"/>
                  <a:pt x="3638550" y="149560"/>
                </a:cubicBezTo>
                <a:cubicBezTo>
                  <a:pt x="3644900" y="151148"/>
                  <a:pt x="3651120" y="153397"/>
                  <a:pt x="3657600" y="154323"/>
                </a:cubicBezTo>
                <a:cubicBezTo>
                  <a:pt x="3703740" y="160914"/>
                  <a:pt x="3768772" y="161974"/>
                  <a:pt x="3810000" y="163848"/>
                </a:cubicBezTo>
                <a:cubicBezTo>
                  <a:pt x="3814763" y="165435"/>
                  <a:pt x="3819268" y="168610"/>
                  <a:pt x="3824288" y="168610"/>
                </a:cubicBezTo>
                <a:cubicBezTo>
                  <a:pt x="3849738" y="168610"/>
                  <a:pt x="3880615" y="179746"/>
                  <a:pt x="3900488" y="163848"/>
                </a:cubicBezTo>
                <a:cubicBezTo>
                  <a:pt x="3914180" y="152894"/>
                  <a:pt x="3897774" y="128875"/>
                  <a:pt x="3895725" y="111460"/>
                </a:cubicBezTo>
                <a:cubicBezTo>
                  <a:pt x="3892227" y="81723"/>
                  <a:pt x="3890987" y="82956"/>
                  <a:pt x="3881438" y="54310"/>
                </a:cubicBezTo>
                <a:lnTo>
                  <a:pt x="3881438" y="54310"/>
                </a:lnTo>
                <a:cubicBezTo>
                  <a:pt x="3879850" y="44785"/>
                  <a:pt x="3878569" y="35204"/>
                  <a:pt x="3876675" y="25735"/>
                </a:cubicBezTo>
                <a:cubicBezTo>
                  <a:pt x="3871528" y="0"/>
                  <a:pt x="3871913" y="14478"/>
                  <a:pt x="3871913" y="19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rot="5400000" flipH="1" flipV="1">
            <a:off x="6607983" y="38933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5400000" flipH="1" flipV="1">
            <a:off x="6715140" y="37147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5400000" flipH="1" flipV="1">
            <a:off x="6715934" y="349964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5400000" flipH="1" flipV="1">
            <a:off x="6715934" y="328533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5400000" flipH="1" flipV="1">
            <a:off x="6715934" y="307101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5572132" y="3571876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57884" y="3571876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세션층정</a:t>
            </a:r>
            <a:r>
              <a:rPr lang="ko-KR" altLang="en-US" sz="800">
                <a:solidFill>
                  <a:schemeClr val="tx1"/>
                </a:solidFill>
              </a:rPr>
              <a:t>보</a:t>
            </a:r>
            <a:r>
              <a:rPr lang="en-US" altLang="ko-KR" sz="800" dirty="0" smtClean="0">
                <a:solidFill>
                  <a:schemeClr val="tx1"/>
                </a:solidFill>
              </a:rPr>
              <a:t>|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21" idx="1"/>
          </p:cNvCxnSpPr>
          <p:nvPr/>
        </p:nvCxnSpPr>
        <p:spPr>
          <a:xfrm rot="10800000">
            <a:off x="5786446" y="3286125"/>
            <a:ext cx="785818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715008" y="3071810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000760" y="3071810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UTF-8|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10800000">
            <a:off x="5929322" y="285749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857884" y="2643182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143636" y="2643182"/>
            <a:ext cx="50006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72396" y="1857364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용석형</a:t>
            </a:r>
            <a:r>
              <a:rPr lang="ko-KR" altLang="en-US" sz="800" dirty="0" smtClean="0"/>
              <a:t> 뭐해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572396" y="264205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자바공부함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285984" y="171448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자바공부함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428596" y="4572008"/>
            <a:ext cx="76764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응용계층 </a:t>
            </a:r>
            <a:r>
              <a:rPr lang="en-US" altLang="ko-KR" sz="1200" dirty="0" smtClean="0"/>
              <a:t>( Application Layer)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사용자가 네트워크에 </a:t>
            </a:r>
            <a:r>
              <a:rPr lang="ko-KR" altLang="en-US" sz="1200" dirty="0" err="1" smtClean="0"/>
              <a:t>접속하기위해</a:t>
            </a:r>
            <a:r>
              <a:rPr lang="ko-KR" altLang="en-US" sz="1200" dirty="0" smtClean="0"/>
              <a:t> 사용하는 프로그램</a:t>
            </a:r>
            <a:r>
              <a:rPr lang="en-US" altLang="ko-KR" sz="1200" dirty="0" smtClean="0"/>
              <a:t>.(http, ftp, telnet, 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표현계층</a:t>
            </a:r>
            <a:r>
              <a:rPr lang="en-US" altLang="ko-KR" sz="1200" dirty="0" smtClean="0"/>
              <a:t>( Presentation Layer)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사용자가 입력한 값이 어떻게 변화되어 컴퓨터에 보여질 지 설정하는 계층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 encoding, </a:t>
            </a:r>
            <a:r>
              <a:rPr lang="ko-KR" altLang="en-US" sz="1200" dirty="0" smtClean="0"/>
              <a:t>암호화</a:t>
            </a:r>
            <a:r>
              <a:rPr lang="en-US" altLang="ko-KR" sz="1200" dirty="0" smtClean="0"/>
              <a:t>,, )</a:t>
            </a: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세션계층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ession Layer)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가상연결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호 단위의 연결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전송계층</a:t>
            </a:r>
            <a:r>
              <a:rPr lang="en-US" altLang="ko-KR" sz="1200" dirty="0" smtClean="0"/>
              <a:t>( Transport Layer 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실제연결 </a:t>
            </a:r>
            <a:r>
              <a:rPr lang="en-US" altLang="ko-KR" sz="1200" dirty="0" smtClean="0"/>
              <a:t>(Protocol</a:t>
            </a:r>
            <a:r>
              <a:rPr lang="ko-KR" altLang="en-US" sz="1200" dirty="0" smtClean="0"/>
              <a:t>사용 </a:t>
            </a:r>
            <a:r>
              <a:rPr lang="en-US" altLang="ko-KR" sz="1200" dirty="0" smtClean="0"/>
              <a:t>– TCP, UDP)</a:t>
            </a: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네트워크 계층</a:t>
            </a:r>
            <a:r>
              <a:rPr lang="en-US" altLang="ko-KR" sz="1200" dirty="0" smtClean="0"/>
              <a:t>( Network Layer)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경로찾기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길 찾기</a:t>
            </a:r>
            <a:r>
              <a:rPr lang="en-US" altLang="ko-KR" sz="1200" dirty="0" smtClean="0"/>
              <a:t>), Packet </a:t>
            </a:r>
            <a:r>
              <a:rPr lang="ko-KR" altLang="en-US" sz="1200" dirty="0" smtClean="0"/>
              <a:t>시작점에서 최종 목적지까지 성공적으로 전달될 수 있도록 경로를 설정하는 일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데이터링크 계층</a:t>
            </a:r>
            <a:r>
              <a:rPr lang="en-US" altLang="ko-KR" sz="1200" dirty="0" smtClean="0"/>
              <a:t>(Data Link Layer)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데이터를 </a:t>
            </a:r>
            <a:r>
              <a:rPr lang="ko-KR" altLang="en-US" sz="1200" dirty="0" err="1" smtClean="0"/>
              <a:t>오류없이</a:t>
            </a:r>
            <a:r>
              <a:rPr lang="ko-KR" altLang="en-US" sz="1200" dirty="0" smtClean="0"/>
              <a:t> 전송하기 위해 전송선로</a:t>
            </a:r>
            <a:r>
              <a:rPr lang="en-US" altLang="ko-KR" sz="1200" dirty="0" smtClean="0"/>
              <a:t>(media)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link</a:t>
            </a:r>
            <a:r>
              <a:rPr lang="ko-KR" altLang="en-US" sz="1200" dirty="0" smtClean="0"/>
              <a:t>해 줄지를 설정하는 일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물리계층</a:t>
            </a:r>
            <a:r>
              <a:rPr lang="en-US" altLang="ko-KR" sz="1200" dirty="0" smtClean="0"/>
              <a:t>( Physical Layer)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데이터를 물리적인 매체에 실제 </a:t>
            </a:r>
            <a:r>
              <a:rPr lang="ko-KR" altLang="en-US" sz="1200" dirty="0" err="1" smtClean="0"/>
              <a:t>매핑하여</a:t>
            </a:r>
            <a:r>
              <a:rPr lang="ko-KR" altLang="en-US" sz="1200" dirty="0" smtClean="0"/>
              <a:t> 보내는 일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비트의 흐름을 제어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7425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데이터 전송 시 장애 원인</a:t>
            </a:r>
            <a:r>
              <a:rPr lang="en-US" altLang="ko-KR" dirty="0" smtClean="0"/>
              <a:t>( Transmission Impairment)</a:t>
            </a:r>
          </a:p>
          <a:p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142984"/>
            <a:ext cx="857256" cy="6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92867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A</a:t>
            </a:r>
            <a:endParaRPr lang="ko-KR" alt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142984"/>
            <a:ext cx="857256" cy="6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286512" y="794547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 B</a:t>
            </a:r>
            <a:endParaRPr lang="ko-KR" altLang="en-US" sz="1200" dirty="0"/>
          </a:p>
        </p:txBody>
      </p:sp>
      <p:cxnSp>
        <p:nvCxnSpPr>
          <p:cNvPr id="10" name="직선 연결선 9"/>
          <p:cNvCxnSpPr>
            <a:stCxn id="5" idx="3"/>
            <a:endCxn id="7" idx="1"/>
          </p:cNvCxnSpPr>
          <p:nvPr/>
        </p:nvCxnSpPr>
        <p:spPr>
          <a:xfrm>
            <a:off x="1857356" y="1449792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857356" y="1612483"/>
            <a:ext cx="4495819" cy="3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28794" y="1500174"/>
            <a:ext cx="21431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4546" y="1500174"/>
            <a:ext cx="21431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0298" y="1500174"/>
            <a:ext cx="21431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2198" y="1500174"/>
            <a:ext cx="21431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3" idx="2"/>
          </p:cNvCxnSpPr>
          <p:nvPr/>
        </p:nvCxnSpPr>
        <p:spPr>
          <a:xfrm rot="16200000" flipV="1">
            <a:off x="1910935" y="1696628"/>
            <a:ext cx="500066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5984" y="1937555"/>
            <a:ext cx="344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Packet(</a:t>
            </a:r>
            <a:r>
              <a:rPr lang="ko-KR" altLang="en-US" sz="1200" dirty="0" smtClean="0"/>
              <a:t>데이터를 싣는 단위 </a:t>
            </a:r>
            <a:r>
              <a:rPr lang="en-US" altLang="ko-KR" sz="1200" dirty="0" smtClean="0"/>
              <a:t>– 1byte) </a:t>
            </a:r>
            <a:r>
              <a:rPr lang="ko-KR" altLang="en-US" sz="1200" dirty="0" smtClean="0"/>
              <a:t>통신</a:t>
            </a:r>
            <a:endParaRPr lang="en-US" altLang="ko-KR" sz="1200" dirty="0" smtClean="0"/>
          </a:p>
          <a:p>
            <a:r>
              <a:rPr lang="en-US" altLang="ko-KR" sz="1200" dirty="0" smtClean="0"/>
              <a:t>TCP – </a:t>
            </a:r>
            <a:r>
              <a:rPr lang="ko-KR" altLang="en-US" sz="1200" dirty="0" err="1" smtClean="0"/>
              <a:t>패킷이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1byte</a:t>
            </a:r>
            <a:r>
              <a:rPr lang="ko-KR" altLang="en-US" sz="1200" dirty="0" smtClean="0"/>
              <a:t>로 고정</a:t>
            </a:r>
            <a:endParaRPr lang="en-US" altLang="ko-KR" sz="1200" dirty="0" smtClean="0"/>
          </a:p>
          <a:p>
            <a:r>
              <a:rPr lang="en-US" altLang="ko-KR" sz="1200" dirty="0" smtClean="0"/>
              <a:t>UDP – </a:t>
            </a:r>
            <a:r>
              <a:rPr lang="ko-KR" altLang="en-US" sz="1200" dirty="0" err="1" smtClean="0"/>
              <a:t>패킷의</a:t>
            </a:r>
            <a:r>
              <a:rPr lang="ko-KR" altLang="en-US" sz="1200" dirty="0" smtClean="0"/>
              <a:t> 크기를 개발자가 설정할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0034" y="2786058"/>
            <a:ext cx="7158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장애원인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외부에서 발생하는 큰 충격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천둥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데이터를 전송하는 선에서 열이 발생하는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혼선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*Java </a:t>
            </a:r>
            <a:r>
              <a:rPr lang="ko-KR" altLang="en-US" sz="1600" dirty="0" err="1" smtClean="0"/>
              <a:t>언에서는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OSI 7Layer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계층에 해당하는 코딩을 한다</a:t>
            </a:r>
            <a:r>
              <a:rPr lang="en-US" altLang="ko-KR" sz="1600" dirty="0" smtClean="0"/>
              <a:t>.  =&gt; </a:t>
            </a:r>
            <a:r>
              <a:rPr lang="ko-KR" altLang="en-US" sz="1600" dirty="0" smtClean="0"/>
              <a:t>쉽다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응용계층 </a:t>
            </a:r>
            <a:r>
              <a:rPr lang="en-US" altLang="ko-KR" sz="1600" dirty="0" smtClean="0"/>
              <a:t>: Application</a:t>
            </a:r>
            <a:r>
              <a:rPr lang="ko-KR" altLang="en-US" sz="1600" dirty="0" smtClean="0"/>
              <a:t>개발</a:t>
            </a:r>
            <a:r>
              <a:rPr lang="en-US" altLang="ko-KR" sz="1600" dirty="0" smtClean="0"/>
              <a:t>.( Swing 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표현계층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</a:t>
            </a:r>
            <a:r>
              <a:rPr lang="en-US" altLang="ko-KR" sz="1600" dirty="0" smtClean="0"/>
              <a:t>( encoding, decoding 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세션계층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가상연결</a:t>
            </a:r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전송계층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프로토콜 설정</a:t>
            </a:r>
            <a:r>
              <a:rPr lang="en-US" altLang="ko-KR" sz="1600" dirty="0" smtClean="0"/>
              <a:t>( TCP, UDP) - Socket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314327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4678" y="500042"/>
            <a:ext cx="519206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새글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메모장의 내용이 없었다면  </a:t>
            </a:r>
            <a:r>
              <a:rPr lang="ko-KR" altLang="en-US" sz="1200" dirty="0" err="1" smtClean="0"/>
              <a:t>타이틀바에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메모장 </a:t>
            </a:r>
            <a:r>
              <a:rPr lang="en-US" altLang="ko-KR" sz="1200" dirty="0" smtClean="0"/>
              <a:t>–</a:t>
            </a:r>
            <a:r>
              <a:rPr lang="ko-KR" altLang="en-US" sz="1200" dirty="0" err="1" smtClean="0"/>
              <a:t>새글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-</a:t>
            </a:r>
            <a:r>
              <a:rPr lang="ko-KR" altLang="en-US" sz="1200" dirty="0" smtClean="0"/>
              <a:t>열기를 하지 않은 상태에서 문자열이 들어있다면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저장여부를 묻고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파일명을 설정하여 저장한 후 </a:t>
            </a:r>
            <a:r>
              <a:rPr lang="ko-KR" altLang="en-US" sz="1200" dirty="0" err="1" smtClean="0"/>
              <a:t>새글을</a:t>
            </a:r>
            <a:r>
              <a:rPr lang="en-US" altLang="ko-KR" sz="1200" dirty="0" smtClean="0"/>
              <a:t>(J.T.A</a:t>
            </a:r>
            <a:r>
              <a:rPr lang="ko-KR" altLang="en-US" sz="1200" dirty="0" smtClean="0"/>
              <a:t>초기화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만든다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열기를 한 상태에서는 기존의 내용과 변경된 </a:t>
            </a:r>
            <a:r>
              <a:rPr lang="ko-KR" altLang="en-US" sz="1200" dirty="0" err="1" smtClean="0"/>
              <a:t>내용있는지</a:t>
            </a:r>
            <a:r>
              <a:rPr lang="ko-KR" altLang="en-US" sz="1200" dirty="0" smtClean="0"/>
              <a:t> 판단하여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변경되지 않았다면 </a:t>
            </a:r>
            <a:r>
              <a:rPr lang="en-US" altLang="ko-KR" sz="1200" dirty="0" smtClean="0"/>
              <a:t>J.T.A</a:t>
            </a:r>
            <a:r>
              <a:rPr lang="ko-KR" altLang="en-US" sz="1200" dirty="0" smtClean="0"/>
              <a:t>를 초기화 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변경된 내용이 있다면 저장 여부를 묻고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열었던 파일에 저장한 후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J.T.A</a:t>
            </a:r>
            <a:r>
              <a:rPr lang="ko-KR" altLang="en-US" sz="1200" dirty="0" smtClean="0"/>
              <a:t>를 초기화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열기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-J.T.A</a:t>
            </a:r>
            <a:r>
              <a:rPr lang="ko-KR" altLang="en-US" sz="1200" dirty="0" smtClean="0"/>
              <a:t>에 기존에 내용이 없는 상태에서 열기가 눌리면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저장여부를 묻고</a:t>
            </a:r>
            <a:r>
              <a:rPr lang="en-US" altLang="ko-KR" sz="1200" dirty="0" smtClean="0"/>
              <a:t>”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파일명을 설정하여 저장한 후</a:t>
            </a:r>
            <a:r>
              <a:rPr lang="en-US" altLang="ko-KR" sz="1200" dirty="0" smtClean="0"/>
              <a:t> “</a:t>
            </a:r>
            <a:r>
              <a:rPr lang="ko-KR" altLang="en-US" sz="1200" dirty="0" smtClean="0"/>
              <a:t>열기 다이얼로그를 제공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한 후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파일을 선택하면 </a:t>
            </a:r>
            <a:r>
              <a:rPr lang="en-US" altLang="ko-KR" sz="1200" dirty="0" smtClean="0"/>
              <a:t>J.T.A</a:t>
            </a:r>
            <a:r>
              <a:rPr lang="ko-KR" altLang="en-US" sz="1200" dirty="0" smtClean="0"/>
              <a:t>에 파일의 내용을 보여준다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-</a:t>
            </a:r>
            <a:r>
              <a:rPr lang="ko-KR" altLang="en-US" sz="1200" dirty="0" smtClean="0"/>
              <a:t>열기를 한 상태에서는 기존의 내용과 변경된 </a:t>
            </a:r>
            <a:r>
              <a:rPr lang="ko-KR" altLang="en-US" sz="1200" dirty="0" err="1" smtClean="0"/>
              <a:t>내용있는지</a:t>
            </a:r>
            <a:r>
              <a:rPr lang="ko-KR" altLang="en-US" sz="1200" dirty="0" smtClean="0"/>
              <a:t> 판단하여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변경되지 않았다면 </a:t>
            </a:r>
            <a:r>
              <a:rPr lang="en-US" altLang="ko-KR" sz="1200" dirty="0" smtClean="0"/>
              <a:t>J.T.A</a:t>
            </a:r>
            <a:r>
              <a:rPr lang="ko-KR" altLang="en-US" sz="1200" dirty="0" smtClean="0"/>
              <a:t>를 초기화 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변경된 내용이 있다면 저장 여부를 묻고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열었던 파일에 저장한 후 </a:t>
            </a:r>
            <a:endParaRPr lang="en-US" altLang="ko-KR" sz="1200" dirty="0" smtClean="0"/>
          </a:p>
          <a:p>
            <a:r>
              <a:rPr lang="en-US" altLang="ko-KR" sz="1200" dirty="0" smtClean="0"/>
              <a:t>   J.T.A</a:t>
            </a:r>
            <a:r>
              <a:rPr lang="ko-KR" altLang="en-US" sz="1200" dirty="0" smtClean="0"/>
              <a:t>를 초기화 한다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857628"/>
            <a:ext cx="66062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파일을 한번이라도 열지 않았다면 무조건 </a:t>
            </a:r>
            <a:r>
              <a:rPr lang="en-US" altLang="ko-KR" sz="1200" dirty="0" smtClean="0"/>
              <a:t>“</a:t>
            </a:r>
            <a:r>
              <a:rPr lang="ko-KR" altLang="en-US" sz="1200" dirty="0" err="1" smtClean="0"/>
              <a:t>새이름으로</a:t>
            </a:r>
            <a:r>
              <a:rPr lang="ko-KR" altLang="en-US" sz="1200" dirty="0" smtClean="0"/>
              <a:t> 저장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파일을 열었다면 기존에 파일에 저장한다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덮어쓰기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새이름으로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err="1" smtClean="0"/>
              <a:t>파일다얼로</a:t>
            </a:r>
            <a:r>
              <a:rPr lang="ko-KR" altLang="en-US" sz="1200" dirty="0" smtClean="0"/>
              <a:t> 로그를 띄워서 저장을 수행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5.</a:t>
            </a:r>
            <a:r>
              <a:rPr lang="ko-KR" altLang="en-US" sz="1200" dirty="0" smtClean="0"/>
              <a:t>프로그램이 종료되면 현재 글꼴 상태를 저장한 후 다음 번 실행될 때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글꼴을 적용하여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보여준다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동작을 파악하기 어렵다면 메모장을 동작시켜 관찰하여 적용할 것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952</Words>
  <Application>Microsoft Office PowerPoint</Application>
  <PresentationFormat>화면 슬라이드 쇼(4:3)</PresentationFormat>
  <Paragraphs>211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107</cp:revision>
  <dcterms:created xsi:type="dcterms:W3CDTF">2023-07-20T00:58:07Z</dcterms:created>
  <dcterms:modified xsi:type="dcterms:W3CDTF">2023-07-24T08:53:50Z</dcterms:modified>
</cp:coreProperties>
</file>