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084" autoAdjust="0"/>
    <p:restoredTop sz="94660"/>
  </p:normalViewPr>
  <p:slideViewPr>
    <p:cSldViewPr>
      <p:cViewPr>
        <p:scale>
          <a:sx n="100" d="100"/>
          <a:sy n="100" d="100"/>
        </p:scale>
        <p:origin x="-2232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11CD-5039-4871-8171-D40750C439C0}" type="datetimeFigureOut">
              <a:rPr lang="ko-KR" altLang="en-US" smtClean="0"/>
              <a:pPr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ED0F-8EAD-4BF7-8011-25C456756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11CD-5039-4871-8171-D40750C439C0}" type="datetimeFigureOut">
              <a:rPr lang="ko-KR" altLang="en-US" smtClean="0"/>
              <a:pPr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ED0F-8EAD-4BF7-8011-25C456756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11CD-5039-4871-8171-D40750C439C0}" type="datetimeFigureOut">
              <a:rPr lang="ko-KR" altLang="en-US" smtClean="0"/>
              <a:pPr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ED0F-8EAD-4BF7-8011-25C456756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11CD-5039-4871-8171-D40750C439C0}" type="datetimeFigureOut">
              <a:rPr lang="ko-KR" altLang="en-US" smtClean="0"/>
              <a:pPr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ED0F-8EAD-4BF7-8011-25C456756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11CD-5039-4871-8171-D40750C439C0}" type="datetimeFigureOut">
              <a:rPr lang="ko-KR" altLang="en-US" smtClean="0"/>
              <a:pPr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ED0F-8EAD-4BF7-8011-25C456756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11CD-5039-4871-8171-D40750C439C0}" type="datetimeFigureOut">
              <a:rPr lang="ko-KR" altLang="en-US" smtClean="0"/>
              <a:pPr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ED0F-8EAD-4BF7-8011-25C456756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11CD-5039-4871-8171-D40750C439C0}" type="datetimeFigureOut">
              <a:rPr lang="ko-KR" altLang="en-US" smtClean="0"/>
              <a:pPr/>
              <a:t>2023-07-26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ED0F-8EAD-4BF7-8011-25C456756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11CD-5039-4871-8171-D40750C439C0}" type="datetimeFigureOut">
              <a:rPr lang="ko-KR" altLang="en-US" smtClean="0"/>
              <a:pPr/>
              <a:t>2023-07-26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ED0F-8EAD-4BF7-8011-25C456756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11CD-5039-4871-8171-D40750C439C0}" type="datetimeFigureOut">
              <a:rPr lang="ko-KR" altLang="en-US" smtClean="0"/>
              <a:pPr/>
              <a:t>2023-07-26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ED0F-8EAD-4BF7-8011-25C456756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11CD-5039-4871-8171-D40750C439C0}" type="datetimeFigureOut">
              <a:rPr lang="ko-KR" altLang="en-US" smtClean="0"/>
              <a:pPr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ED0F-8EAD-4BF7-8011-25C456756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11CD-5039-4871-8171-D40750C439C0}" type="datetimeFigureOut">
              <a:rPr lang="ko-KR" altLang="en-US" smtClean="0"/>
              <a:pPr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ED0F-8EAD-4BF7-8011-25C456756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11CD-5039-4871-8171-D40750C439C0}" type="datetimeFigureOut">
              <a:rPr lang="ko-KR" altLang="en-US" smtClean="0"/>
              <a:pPr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6ED0F-8EAD-4BF7-8011-25C456756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652690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실행가능한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만들기</a:t>
            </a:r>
            <a:endParaRPr lang="en-US" altLang="ko-KR" dirty="0"/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Runnable</a:t>
            </a:r>
            <a:r>
              <a:rPr lang="en-US" altLang="ko-KR" sz="1600" dirty="0" smtClean="0"/>
              <a:t> jar</a:t>
            </a:r>
          </a:p>
          <a:p>
            <a:r>
              <a:rPr lang="en-US" altLang="ko-KR" sz="1600" dirty="0" smtClean="0"/>
              <a:t> -Java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.exe</a:t>
            </a:r>
            <a:r>
              <a:rPr lang="ko-KR" altLang="en-US" sz="1600" dirty="0" smtClean="0"/>
              <a:t>를 만들 수 없다</a:t>
            </a:r>
            <a:r>
              <a:rPr lang="en-US" altLang="ko-KR" sz="1600" dirty="0" smtClean="0"/>
              <a:t>. ( installer </a:t>
            </a:r>
            <a:r>
              <a:rPr lang="ko-KR" altLang="en-US" sz="1600" dirty="0" smtClean="0"/>
              <a:t>생성 할 수 없다</a:t>
            </a:r>
            <a:r>
              <a:rPr lang="en-US" altLang="ko-KR" sz="1600" dirty="0" smtClean="0"/>
              <a:t>. )=&gt; </a:t>
            </a:r>
            <a:r>
              <a:rPr lang="ko-KR" altLang="en-US" sz="1600" dirty="0" smtClean="0"/>
              <a:t>외부프로그램을 사용하면 가능</a:t>
            </a:r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개발된 </a:t>
            </a:r>
            <a:r>
              <a:rPr lang="en-US" altLang="ko-KR" sz="1600" dirty="0" smtClean="0"/>
              <a:t>byte code </a:t>
            </a:r>
            <a:r>
              <a:rPr lang="ko-KR" altLang="en-US" sz="1600" dirty="0" smtClean="0"/>
              <a:t>이외에 실행하기 위한 </a:t>
            </a:r>
            <a:r>
              <a:rPr lang="en-US" altLang="ko-KR" sz="1600" dirty="0" smtClean="0"/>
              <a:t>java.exe</a:t>
            </a:r>
            <a:r>
              <a:rPr lang="ko-KR" altLang="en-US" sz="1600" dirty="0" smtClean="0"/>
              <a:t>가 함께 배포되어야한다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-META-INF/MANIFEST.MF</a:t>
            </a:r>
            <a:r>
              <a:rPr lang="ko-KR" altLang="en-US" sz="1600" dirty="0" smtClean="0"/>
              <a:t>파일에 </a:t>
            </a:r>
            <a:r>
              <a:rPr lang="en-US" altLang="ko-KR" sz="1600" dirty="0" smtClean="0"/>
              <a:t>main-class</a:t>
            </a:r>
            <a:r>
              <a:rPr lang="ko-KR" altLang="en-US" sz="1600" dirty="0" smtClean="0"/>
              <a:t>를 설정하여 실행 가능하도록 설정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.jar : </a:t>
            </a:r>
            <a:r>
              <a:rPr lang="ko-KR" altLang="en-US" sz="1600" dirty="0" smtClean="0"/>
              <a:t>패키지가 묶여진 압축파일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실행하는 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java –jar </a:t>
            </a:r>
            <a:r>
              <a:rPr lang="en-US" altLang="ko-KR" sz="1600" dirty="0" err="1" smtClean="0"/>
              <a:t>jar</a:t>
            </a:r>
            <a:r>
              <a:rPr lang="ko-KR" altLang="en-US" sz="1600" dirty="0" smtClean="0"/>
              <a:t>파일명</a:t>
            </a:r>
            <a:r>
              <a:rPr lang="en-US" altLang="ko-KR" sz="1600" dirty="0" smtClean="0"/>
              <a:t>.jar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5" name="직선 화살표 연결선 4"/>
          <p:cNvCxnSpPr/>
          <p:nvPr/>
        </p:nvCxnSpPr>
        <p:spPr>
          <a:xfrm rot="16200000" flipV="1">
            <a:off x="4429124" y="1285860"/>
            <a:ext cx="71438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29190" y="2000240"/>
            <a:ext cx="2382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배포되는 파일의 크기가 커진다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2138581" y="1533525"/>
            <a:ext cx="1806935" cy="1357313"/>
          </a:xfrm>
          <a:custGeom>
            <a:avLst/>
            <a:gdLst>
              <a:gd name="connsiteX0" fmla="*/ 4544 w 1806935"/>
              <a:gd name="connsiteY0" fmla="*/ 1252538 h 1357313"/>
              <a:gd name="connsiteX1" fmla="*/ 33119 w 1806935"/>
              <a:gd name="connsiteY1" fmla="*/ 1271588 h 1357313"/>
              <a:gd name="connsiteX2" fmla="*/ 66457 w 1806935"/>
              <a:gd name="connsiteY2" fmla="*/ 1290638 h 1357313"/>
              <a:gd name="connsiteX3" fmla="*/ 99794 w 1806935"/>
              <a:gd name="connsiteY3" fmla="*/ 1309688 h 1357313"/>
              <a:gd name="connsiteX4" fmla="*/ 114082 w 1806935"/>
              <a:gd name="connsiteY4" fmla="*/ 1319213 h 1357313"/>
              <a:gd name="connsiteX5" fmla="*/ 142657 w 1806935"/>
              <a:gd name="connsiteY5" fmla="*/ 1323975 h 1357313"/>
              <a:gd name="connsiteX6" fmla="*/ 180757 w 1806935"/>
              <a:gd name="connsiteY6" fmla="*/ 1338263 h 1357313"/>
              <a:gd name="connsiteX7" fmla="*/ 214094 w 1806935"/>
              <a:gd name="connsiteY7" fmla="*/ 1347788 h 1357313"/>
              <a:gd name="connsiteX8" fmla="*/ 242669 w 1806935"/>
              <a:gd name="connsiteY8" fmla="*/ 1357313 h 1357313"/>
              <a:gd name="connsiteX9" fmla="*/ 466507 w 1806935"/>
              <a:gd name="connsiteY9" fmla="*/ 1352550 h 1357313"/>
              <a:gd name="connsiteX10" fmla="*/ 528419 w 1806935"/>
              <a:gd name="connsiteY10" fmla="*/ 1333500 h 1357313"/>
              <a:gd name="connsiteX11" fmla="*/ 595094 w 1806935"/>
              <a:gd name="connsiteY11" fmla="*/ 1323975 h 1357313"/>
              <a:gd name="connsiteX12" fmla="*/ 652244 w 1806935"/>
              <a:gd name="connsiteY12" fmla="*/ 1309688 h 1357313"/>
              <a:gd name="connsiteX13" fmla="*/ 695107 w 1806935"/>
              <a:gd name="connsiteY13" fmla="*/ 1304925 h 1357313"/>
              <a:gd name="connsiteX14" fmla="*/ 723682 w 1806935"/>
              <a:gd name="connsiteY14" fmla="*/ 1300163 h 1357313"/>
              <a:gd name="connsiteX15" fmla="*/ 747494 w 1806935"/>
              <a:gd name="connsiteY15" fmla="*/ 1290638 h 1357313"/>
              <a:gd name="connsiteX16" fmla="*/ 785594 w 1806935"/>
              <a:gd name="connsiteY16" fmla="*/ 1281113 h 1357313"/>
              <a:gd name="connsiteX17" fmla="*/ 842744 w 1806935"/>
              <a:gd name="connsiteY17" fmla="*/ 1257300 h 1357313"/>
              <a:gd name="connsiteX18" fmla="*/ 857032 w 1806935"/>
              <a:gd name="connsiteY18" fmla="*/ 1247775 h 1357313"/>
              <a:gd name="connsiteX19" fmla="*/ 876082 w 1806935"/>
              <a:gd name="connsiteY19" fmla="*/ 1238250 h 1357313"/>
              <a:gd name="connsiteX20" fmla="*/ 899894 w 1806935"/>
              <a:gd name="connsiteY20" fmla="*/ 1228725 h 1357313"/>
              <a:gd name="connsiteX21" fmla="*/ 937994 w 1806935"/>
              <a:gd name="connsiteY21" fmla="*/ 1214438 h 1357313"/>
              <a:gd name="connsiteX22" fmla="*/ 952282 w 1806935"/>
              <a:gd name="connsiteY22" fmla="*/ 1204913 h 1357313"/>
              <a:gd name="connsiteX23" fmla="*/ 1014194 w 1806935"/>
              <a:gd name="connsiteY23" fmla="*/ 1181100 h 1357313"/>
              <a:gd name="connsiteX24" fmla="*/ 1047532 w 1806935"/>
              <a:gd name="connsiteY24" fmla="*/ 1162050 h 1357313"/>
              <a:gd name="connsiteX25" fmla="*/ 1099919 w 1806935"/>
              <a:gd name="connsiteY25" fmla="*/ 1138238 h 1357313"/>
              <a:gd name="connsiteX26" fmla="*/ 1142782 w 1806935"/>
              <a:gd name="connsiteY26" fmla="*/ 1114425 h 1357313"/>
              <a:gd name="connsiteX27" fmla="*/ 1166594 w 1806935"/>
              <a:gd name="connsiteY27" fmla="*/ 1095375 h 1357313"/>
              <a:gd name="connsiteX28" fmla="*/ 1185644 w 1806935"/>
              <a:gd name="connsiteY28" fmla="*/ 1090613 h 1357313"/>
              <a:gd name="connsiteX29" fmla="*/ 1209457 w 1806935"/>
              <a:gd name="connsiteY29" fmla="*/ 1081088 h 1357313"/>
              <a:gd name="connsiteX30" fmla="*/ 1242794 w 1806935"/>
              <a:gd name="connsiteY30" fmla="*/ 1062038 h 1357313"/>
              <a:gd name="connsiteX31" fmla="*/ 1261844 w 1806935"/>
              <a:gd name="connsiteY31" fmla="*/ 1057275 h 1357313"/>
              <a:gd name="connsiteX32" fmla="*/ 1276132 w 1806935"/>
              <a:gd name="connsiteY32" fmla="*/ 1052513 h 1357313"/>
              <a:gd name="connsiteX33" fmla="*/ 1304707 w 1806935"/>
              <a:gd name="connsiteY33" fmla="*/ 1033463 h 1357313"/>
              <a:gd name="connsiteX34" fmla="*/ 1318994 w 1806935"/>
              <a:gd name="connsiteY34" fmla="*/ 1023938 h 1357313"/>
              <a:gd name="connsiteX35" fmla="*/ 1333282 w 1806935"/>
              <a:gd name="connsiteY35" fmla="*/ 1009650 h 1357313"/>
              <a:gd name="connsiteX36" fmla="*/ 1371382 w 1806935"/>
              <a:gd name="connsiteY36" fmla="*/ 981075 h 1357313"/>
              <a:gd name="connsiteX37" fmla="*/ 1404719 w 1806935"/>
              <a:gd name="connsiteY37" fmla="*/ 952500 h 1357313"/>
              <a:gd name="connsiteX38" fmla="*/ 1428532 w 1806935"/>
              <a:gd name="connsiteY38" fmla="*/ 928688 h 1357313"/>
              <a:gd name="connsiteX39" fmla="*/ 1438057 w 1806935"/>
              <a:gd name="connsiteY39" fmla="*/ 914400 h 1357313"/>
              <a:gd name="connsiteX40" fmla="*/ 1466632 w 1806935"/>
              <a:gd name="connsiteY40" fmla="*/ 885825 h 1357313"/>
              <a:gd name="connsiteX41" fmla="*/ 1480919 w 1806935"/>
              <a:gd name="connsiteY41" fmla="*/ 866775 h 1357313"/>
              <a:gd name="connsiteX42" fmla="*/ 1499969 w 1806935"/>
              <a:gd name="connsiteY42" fmla="*/ 847725 h 1357313"/>
              <a:gd name="connsiteX43" fmla="*/ 1523782 w 1806935"/>
              <a:gd name="connsiteY43" fmla="*/ 814388 h 1357313"/>
              <a:gd name="connsiteX44" fmla="*/ 1552357 w 1806935"/>
              <a:gd name="connsiteY44" fmla="*/ 766763 h 1357313"/>
              <a:gd name="connsiteX45" fmla="*/ 1561882 w 1806935"/>
              <a:gd name="connsiteY45" fmla="*/ 752475 h 1357313"/>
              <a:gd name="connsiteX46" fmla="*/ 1576169 w 1806935"/>
              <a:gd name="connsiteY46" fmla="*/ 738188 h 1357313"/>
              <a:gd name="connsiteX47" fmla="*/ 1590457 w 1806935"/>
              <a:gd name="connsiteY47" fmla="*/ 700088 h 1357313"/>
              <a:gd name="connsiteX48" fmla="*/ 1595219 w 1806935"/>
              <a:gd name="connsiteY48" fmla="*/ 685800 h 1357313"/>
              <a:gd name="connsiteX49" fmla="*/ 1609507 w 1806935"/>
              <a:gd name="connsiteY49" fmla="*/ 661988 h 1357313"/>
              <a:gd name="connsiteX50" fmla="*/ 1614269 w 1806935"/>
              <a:gd name="connsiteY50" fmla="*/ 647700 h 1357313"/>
              <a:gd name="connsiteX51" fmla="*/ 1623794 w 1806935"/>
              <a:gd name="connsiteY51" fmla="*/ 633413 h 1357313"/>
              <a:gd name="connsiteX52" fmla="*/ 1633319 w 1806935"/>
              <a:gd name="connsiteY52" fmla="*/ 600075 h 1357313"/>
              <a:gd name="connsiteX53" fmla="*/ 1642844 w 1806935"/>
              <a:gd name="connsiteY53" fmla="*/ 585788 h 1357313"/>
              <a:gd name="connsiteX54" fmla="*/ 1657132 w 1806935"/>
              <a:gd name="connsiteY54" fmla="*/ 557213 h 1357313"/>
              <a:gd name="connsiteX55" fmla="*/ 1666657 w 1806935"/>
              <a:gd name="connsiteY55" fmla="*/ 528638 h 1357313"/>
              <a:gd name="connsiteX56" fmla="*/ 1671419 w 1806935"/>
              <a:gd name="connsiteY56" fmla="*/ 514350 h 1357313"/>
              <a:gd name="connsiteX57" fmla="*/ 1680944 w 1806935"/>
              <a:gd name="connsiteY57" fmla="*/ 500063 h 1357313"/>
              <a:gd name="connsiteX58" fmla="*/ 1695232 w 1806935"/>
              <a:gd name="connsiteY58" fmla="*/ 457200 h 1357313"/>
              <a:gd name="connsiteX59" fmla="*/ 1709519 w 1806935"/>
              <a:gd name="connsiteY59" fmla="*/ 438150 h 1357313"/>
              <a:gd name="connsiteX60" fmla="*/ 1719044 w 1806935"/>
              <a:gd name="connsiteY60" fmla="*/ 404813 h 1357313"/>
              <a:gd name="connsiteX61" fmla="*/ 1728569 w 1806935"/>
              <a:gd name="connsiteY61" fmla="*/ 376238 h 1357313"/>
              <a:gd name="connsiteX62" fmla="*/ 1733332 w 1806935"/>
              <a:gd name="connsiteY62" fmla="*/ 357188 h 1357313"/>
              <a:gd name="connsiteX63" fmla="*/ 1738094 w 1806935"/>
              <a:gd name="connsiteY63" fmla="*/ 342900 h 1357313"/>
              <a:gd name="connsiteX64" fmla="*/ 1747619 w 1806935"/>
              <a:gd name="connsiteY64" fmla="*/ 300038 h 1357313"/>
              <a:gd name="connsiteX65" fmla="*/ 1757144 w 1806935"/>
              <a:gd name="connsiteY65" fmla="*/ 285750 h 1357313"/>
              <a:gd name="connsiteX66" fmla="*/ 1766669 w 1806935"/>
              <a:gd name="connsiteY66" fmla="*/ 238125 h 1357313"/>
              <a:gd name="connsiteX67" fmla="*/ 1776194 w 1806935"/>
              <a:gd name="connsiteY67" fmla="*/ 209550 h 1357313"/>
              <a:gd name="connsiteX68" fmla="*/ 1785719 w 1806935"/>
              <a:gd name="connsiteY68" fmla="*/ 176213 h 1357313"/>
              <a:gd name="connsiteX69" fmla="*/ 1790482 w 1806935"/>
              <a:gd name="connsiteY69" fmla="*/ 142875 h 1357313"/>
              <a:gd name="connsiteX70" fmla="*/ 1795244 w 1806935"/>
              <a:gd name="connsiteY70" fmla="*/ 104775 h 1357313"/>
              <a:gd name="connsiteX71" fmla="*/ 1800007 w 1806935"/>
              <a:gd name="connsiteY71" fmla="*/ 90488 h 1357313"/>
              <a:gd name="connsiteX72" fmla="*/ 1804769 w 1806935"/>
              <a:gd name="connsiteY72" fmla="*/ 0 h 1357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806935" h="1357313">
                <a:moveTo>
                  <a:pt x="4544" y="1252538"/>
                </a:moveTo>
                <a:cubicBezTo>
                  <a:pt x="25146" y="1283441"/>
                  <a:pt x="0" y="1252663"/>
                  <a:pt x="33119" y="1271588"/>
                </a:cubicBezTo>
                <a:cubicBezTo>
                  <a:pt x="77257" y="1296809"/>
                  <a:pt x="16362" y="1278113"/>
                  <a:pt x="66457" y="1290638"/>
                </a:cubicBezTo>
                <a:cubicBezTo>
                  <a:pt x="83709" y="1316515"/>
                  <a:pt x="65792" y="1296937"/>
                  <a:pt x="99794" y="1309688"/>
                </a:cubicBezTo>
                <a:cubicBezTo>
                  <a:pt x="105153" y="1311698"/>
                  <a:pt x="108652" y="1317403"/>
                  <a:pt x="114082" y="1319213"/>
                </a:cubicBezTo>
                <a:cubicBezTo>
                  <a:pt x="123243" y="1322266"/>
                  <a:pt x="133132" y="1322388"/>
                  <a:pt x="142657" y="1323975"/>
                </a:cubicBezTo>
                <a:cubicBezTo>
                  <a:pt x="175102" y="1334792"/>
                  <a:pt x="135171" y="1321169"/>
                  <a:pt x="180757" y="1338263"/>
                </a:cubicBezTo>
                <a:cubicBezTo>
                  <a:pt x="202090" y="1346263"/>
                  <a:pt x="189083" y="1340285"/>
                  <a:pt x="214094" y="1347788"/>
                </a:cubicBezTo>
                <a:cubicBezTo>
                  <a:pt x="223711" y="1350673"/>
                  <a:pt x="242669" y="1357313"/>
                  <a:pt x="242669" y="1357313"/>
                </a:cubicBezTo>
                <a:lnTo>
                  <a:pt x="466507" y="1352550"/>
                </a:lnTo>
                <a:cubicBezTo>
                  <a:pt x="513004" y="1350795"/>
                  <a:pt x="478699" y="1345338"/>
                  <a:pt x="528419" y="1333500"/>
                </a:cubicBezTo>
                <a:cubicBezTo>
                  <a:pt x="550259" y="1328300"/>
                  <a:pt x="572918" y="1327476"/>
                  <a:pt x="595094" y="1323975"/>
                </a:cubicBezTo>
                <a:cubicBezTo>
                  <a:pt x="675804" y="1311232"/>
                  <a:pt x="546072" y="1329596"/>
                  <a:pt x="652244" y="1309688"/>
                </a:cubicBezTo>
                <a:cubicBezTo>
                  <a:pt x="666373" y="1307039"/>
                  <a:pt x="680857" y="1306825"/>
                  <a:pt x="695107" y="1304925"/>
                </a:cubicBezTo>
                <a:cubicBezTo>
                  <a:pt x="704679" y="1303649"/>
                  <a:pt x="714157" y="1301750"/>
                  <a:pt x="723682" y="1300163"/>
                </a:cubicBezTo>
                <a:cubicBezTo>
                  <a:pt x="731619" y="1296988"/>
                  <a:pt x="739323" y="1293152"/>
                  <a:pt x="747494" y="1290638"/>
                </a:cubicBezTo>
                <a:cubicBezTo>
                  <a:pt x="760006" y="1286788"/>
                  <a:pt x="785594" y="1281113"/>
                  <a:pt x="785594" y="1281113"/>
                </a:cubicBezTo>
                <a:cubicBezTo>
                  <a:pt x="838648" y="1249280"/>
                  <a:pt x="776372" y="1283849"/>
                  <a:pt x="842744" y="1257300"/>
                </a:cubicBezTo>
                <a:cubicBezTo>
                  <a:pt x="848059" y="1255174"/>
                  <a:pt x="852062" y="1250615"/>
                  <a:pt x="857032" y="1247775"/>
                </a:cubicBezTo>
                <a:cubicBezTo>
                  <a:pt x="863196" y="1244253"/>
                  <a:pt x="869594" y="1241133"/>
                  <a:pt x="876082" y="1238250"/>
                </a:cubicBezTo>
                <a:cubicBezTo>
                  <a:pt x="883894" y="1234778"/>
                  <a:pt x="891889" y="1231727"/>
                  <a:pt x="899894" y="1228725"/>
                </a:cubicBezTo>
                <a:cubicBezTo>
                  <a:pt x="916390" y="1222539"/>
                  <a:pt x="919572" y="1223649"/>
                  <a:pt x="937994" y="1214438"/>
                </a:cubicBezTo>
                <a:cubicBezTo>
                  <a:pt x="943114" y="1211878"/>
                  <a:pt x="947162" y="1207473"/>
                  <a:pt x="952282" y="1204913"/>
                </a:cubicBezTo>
                <a:cubicBezTo>
                  <a:pt x="976609" y="1192749"/>
                  <a:pt x="989296" y="1189399"/>
                  <a:pt x="1014194" y="1181100"/>
                </a:cubicBezTo>
                <a:cubicBezTo>
                  <a:pt x="1046274" y="1149022"/>
                  <a:pt x="1009155" y="1181238"/>
                  <a:pt x="1047532" y="1162050"/>
                </a:cubicBezTo>
                <a:cubicBezTo>
                  <a:pt x="1108837" y="1131398"/>
                  <a:pt x="1010888" y="1163676"/>
                  <a:pt x="1099919" y="1138238"/>
                </a:cubicBezTo>
                <a:cubicBezTo>
                  <a:pt x="1164406" y="1089871"/>
                  <a:pt x="1070027" y="1158078"/>
                  <a:pt x="1142782" y="1114425"/>
                </a:cubicBezTo>
                <a:cubicBezTo>
                  <a:pt x="1151498" y="1109195"/>
                  <a:pt x="1157708" y="1100311"/>
                  <a:pt x="1166594" y="1095375"/>
                </a:cubicBezTo>
                <a:cubicBezTo>
                  <a:pt x="1172316" y="1092196"/>
                  <a:pt x="1179434" y="1092683"/>
                  <a:pt x="1185644" y="1090613"/>
                </a:cubicBezTo>
                <a:cubicBezTo>
                  <a:pt x="1193754" y="1087910"/>
                  <a:pt x="1201810" y="1084911"/>
                  <a:pt x="1209457" y="1081088"/>
                </a:cubicBezTo>
                <a:cubicBezTo>
                  <a:pt x="1237098" y="1067268"/>
                  <a:pt x="1209388" y="1074566"/>
                  <a:pt x="1242794" y="1062038"/>
                </a:cubicBezTo>
                <a:cubicBezTo>
                  <a:pt x="1248923" y="1059740"/>
                  <a:pt x="1255550" y="1059073"/>
                  <a:pt x="1261844" y="1057275"/>
                </a:cubicBezTo>
                <a:cubicBezTo>
                  <a:pt x="1266671" y="1055896"/>
                  <a:pt x="1271369" y="1054100"/>
                  <a:pt x="1276132" y="1052513"/>
                </a:cubicBezTo>
                <a:lnTo>
                  <a:pt x="1304707" y="1033463"/>
                </a:lnTo>
                <a:cubicBezTo>
                  <a:pt x="1309469" y="1030288"/>
                  <a:pt x="1314947" y="1027985"/>
                  <a:pt x="1318994" y="1023938"/>
                </a:cubicBezTo>
                <a:cubicBezTo>
                  <a:pt x="1323757" y="1019175"/>
                  <a:pt x="1328069" y="1013915"/>
                  <a:pt x="1333282" y="1009650"/>
                </a:cubicBezTo>
                <a:cubicBezTo>
                  <a:pt x="1345569" y="999597"/>
                  <a:pt x="1360157" y="992300"/>
                  <a:pt x="1371382" y="981075"/>
                </a:cubicBezTo>
                <a:cubicBezTo>
                  <a:pt x="1394479" y="957978"/>
                  <a:pt x="1382960" y="967006"/>
                  <a:pt x="1404719" y="952500"/>
                </a:cubicBezTo>
                <a:cubicBezTo>
                  <a:pt x="1430121" y="914398"/>
                  <a:pt x="1396779" y="960441"/>
                  <a:pt x="1428532" y="928688"/>
                </a:cubicBezTo>
                <a:cubicBezTo>
                  <a:pt x="1432579" y="924641"/>
                  <a:pt x="1434254" y="918678"/>
                  <a:pt x="1438057" y="914400"/>
                </a:cubicBezTo>
                <a:cubicBezTo>
                  <a:pt x="1447006" y="904332"/>
                  <a:pt x="1458550" y="896601"/>
                  <a:pt x="1466632" y="885825"/>
                </a:cubicBezTo>
                <a:cubicBezTo>
                  <a:pt x="1471394" y="879475"/>
                  <a:pt x="1475692" y="872749"/>
                  <a:pt x="1480919" y="866775"/>
                </a:cubicBezTo>
                <a:cubicBezTo>
                  <a:pt x="1486832" y="860017"/>
                  <a:pt x="1494581" y="854909"/>
                  <a:pt x="1499969" y="847725"/>
                </a:cubicBezTo>
                <a:cubicBezTo>
                  <a:pt x="1537575" y="797584"/>
                  <a:pt x="1480691" y="857476"/>
                  <a:pt x="1523782" y="814388"/>
                </a:cubicBezTo>
                <a:cubicBezTo>
                  <a:pt x="1538427" y="785098"/>
                  <a:pt x="1529368" y="801247"/>
                  <a:pt x="1552357" y="766763"/>
                </a:cubicBezTo>
                <a:cubicBezTo>
                  <a:pt x="1555532" y="762000"/>
                  <a:pt x="1557835" y="756522"/>
                  <a:pt x="1561882" y="752475"/>
                </a:cubicBezTo>
                <a:lnTo>
                  <a:pt x="1576169" y="738188"/>
                </a:lnTo>
                <a:cubicBezTo>
                  <a:pt x="1584952" y="703061"/>
                  <a:pt x="1575513" y="734960"/>
                  <a:pt x="1590457" y="700088"/>
                </a:cubicBezTo>
                <a:cubicBezTo>
                  <a:pt x="1592434" y="695474"/>
                  <a:pt x="1592974" y="690290"/>
                  <a:pt x="1595219" y="685800"/>
                </a:cubicBezTo>
                <a:cubicBezTo>
                  <a:pt x="1599359" y="677521"/>
                  <a:pt x="1605367" y="670267"/>
                  <a:pt x="1609507" y="661988"/>
                </a:cubicBezTo>
                <a:cubicBezTo>
                  <a:pt x="1611752" y="657498"/>
                  <a:pt x="1612024" y="652190"/>
                  <a:pt x="1614269" y="647700"/>
                </a:cubicBezTo>
                <a:cubicBezTo>
                  <a:pt x="1616829" y="642581"/>
                  <a:pt x="1621234" y="638532"/>
                  <a:pt x="1623794" y="633413"/>
                </a:cubicBezTo>
                <a:cubicBezTo>
                  <a:pt x="1633067" y="614868"/>
                  <a:pt x="1624159" y="621449"/>
                  <a:pt x="1633319" y="600075"/>
                </a:cubicBezTo>
                <a:cubicBezTo>
                  <a:pt x="1635574" y="594814"/>
                  <a:pt x="1640284" y="590907"/>
                  <a:pt x="1642844" y="585788"/>
                </a:cubicBezTo>
                <a:cubicBezTo>
                  <a:pt x="1662562" y="546354"/>
                  <a:pt x="1629836" y="598156"/>
                  <a:pt x="1657132" y="557213"/>
                </a:cubicBezTo>
                <a:lnTo>
                  <a:pt x="1666657" y="528638"/>
                </a:lnTo>
                <a:cubicBezTo>
                  <a:pt x="1668244" y="523875"/>
                  <a:pt x="1668634" y="518527"/>
                  <a:pt x="1671419" y="514350"/>
                </a:cubicBezTo>
                <a:lnTo>
                  <a:pt x="1680944" y="500063"/>
                </a:lnTo>
                <a:cubicBezTo>
                  <a:pt x="1684867" y="484371"/>
                  <a:pt x="1687081" y="471872"/>
                  <a:pt x="1695232" y="457200"/>
                </a:cubicBezTo>
                <a:cubicBezTo>
                  <a:pt x="1699087" y="450261"/>
                  <a:pt x="1704757" y="444500"/>
                  <a:pt x="1709519" y="438150"/>
                </a:cubicBezTo>
                <a:cubicBezTo>
                  <a:pt x="1725513" y="390174"/>
                  <a:pt x="1701120" y="464563"/>
                  <a:pt x="1719044" y="404813"/>
                </a:cubicBezTo>
                <a:cubicBezTo>
                  <a:pt x="1721929" y="395196"/>
                  <a:pt x="1726134" y="385978"/>
                  <a:pt x="1728569" y="376238"/>
                </a:cubicBezTo>
                <a:cubicBezTo>
                  <a:pt x="1730157" y="369888"/>
                  <a:pt x="1731534" y="363482"/>
                  <a:pt x="1733332" y="357188"/>
                </a:cubicBezTo>
                <a:cubicBezTo>
                  <a:pt x="1734711" y="352361"/>
                  <a:pt x="1736876" y="347770"/>
                  <a:pt x="1738094" y="342900"/>
                </a:cubicBezTo>
                <a:cubicBezTo>
                  <a:pt x="1739448" y="337484"/>
                  <a:pt x="1744689" y="306876"/>
                  <a:pt x="1747619" y="300038"/>
                </a:cubicBezTo>
                <a:cubicBezTo>
                  <a:pt x="1749874" y="294777"/>
                  <a:pt x="1753969" y="290513"/>
                  <a:pt x="1757144" y="285750"/>
                </a:cubicBezTo>
                <a:cubicBezTo>
                  <a:pt x="1760319" y="269875"/>
                  <a:pt x="1761549" y="253484"/>
                  <a:pt x="1766669" y="238125"/>
                </a:cubicBezTo>
                <a:lnTo>
                  <a:pt x="1776194" y="209550"/>
                </a:lnTo>
                <a:cubicBezTo>
                  <a:pt x="1780277" y="197301"/>
                  <a:pt x="1783325" y="189380"/>
                  <a:pt x="1785719" y="176213"/>
                </a:cubicBezTo>
                <a:cubicBezTo>
                  <a:pt x="1787727" y="165169"/>
                  <a:pt x="1788998" y="154002"/>
                  <a:pt x="1790482" y="142875"/>
                </a:cubicBezTo>
                <a:cubicBezTo>
                  <a:pt x="1792174" y="130188"/>
                  <a:pt x="1792954" y="117367"/>
                  <a:pt x="1795244" y="104775"/>
                </a:cubicBezTo>
                <a:cubicBezTo>
                  <a:pt x="1796142" y="99836"/>
                  <a:pt x="1798419" y="95250"/>
                  <a:pt x="1800007" y="90488"/>
                </a:cubicBezTo>
                <a:cubicBezTo>
                  <a:pt x="1806935" y="35060"/>
                  <a:pt x="1804769" y="65187"/>
                  <a:pt x="1804769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286124"/>
            <a:ext cx="22669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화살표 연결선 9"/>
          <p:cNvCxnSpPr/>
          <p:nvPr/>
        </p:nvCxnSpPr>
        <p:spPr>
          <a:xfrm rot="10800000">
            <a:off x="1571604" y="3929066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86050" y="3786190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개발된 패키지가 들어있는 압축된 파일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 flipV="1">
            <a:off x="2214546" y="3429000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86050" y="3286124"/>
            <a:ext cx="2359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byte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code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실행하기위한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10800000" flipV="1">
            <a:off x="1214415" y="3711576"/>
            <a:ext cx="164307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57489" y="3567113"/>
            <a:ext cx="3227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실행될 자바가 </a:t>
            </a:r>
            <a:r>
              <a:rPr lang="ko-KR" altLang="en-US" sz="1200" dirty="0" err="1" smtClean="0"/>
              <a:t>가져야하는</a:t>
            </a:r>
            <a:r>
              <a:rPr lang="ko-KR" altLang="en-US" sz="1200" dirty="0" smtClean="0"/>
              <a:t> 경로 설정한 파일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10800000">
            <a:off x="1357291" y="4143380"/>
            <a:ext cx="1652601" cy="81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09889" y="4080695"/>
            <a:ext cx="4070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설정된 경로를 사용하여 </a:t>
            </a:r>
            <a:r>
              <a:rPr lang="en-US" altLang="ko-KR" sz="1200" dirty="0" smtClean="0"/>
              <a:t>jar</a:t>
            </a:r>
            <a:r>
              <a:rPr lang="ko-KR" altLang="en-US" sz="1200" dirty="0" smtClean="0"/>
              <a:t>파일을 실행시키는 경로 파일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7245894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*TCP(Transmission Control Protocol)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전화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-packet</a:t>
            </a:r>
            <a:r>
              <a:rPr lang="ko-KR" altLang="en-US" sz="1600" dirty="0" smtClean="0"/>
              <a:t>의 크기가 고정되어있다</a:t>
            </a:r>
            <a:r>
              <a:rPr lang="en-US" altLang="ko-KR" sz="1600" dirty="0" smtClean="0"/>
              <a:t>. (1byte)</a:t>
            </a:r>
            <a:endParaRPr lang="en-US" altLang="ko-KR" sz="1600" dirty="0"/>
          </a:p>
          <a:p>
            <a:r>
              <a:rPr lang="en-US" altLang="ko-KR" sz="1600" dirty="0" smtClean="0"/>
              <a:t> -Server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Client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역할이 정확하게 구분된다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속도가 느리다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신뢰성통신을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ServerSocket</a:t>
            </a:r>
            <a:r>
              <a:rPr lang="en-US" altLang="ko-KR" sz="1600" dirty="0" smtClean="0"/>
              <a:t>, Socket</a:t>
            </a:r>
            <a:r>
              <a:rPr lang="ko-KR" altLang="en-US" sz="1600" dirty="0" smtClean="0"/>
              <a:t>클래스를 사용한다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데이터가 도착하면 재분배를 하여 먼저 도착한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데이터 </a:t>
            </a:r>
            <a:r>
              <a:rPr lang="ko-KR" altLang="en-US" sz="1600" dirty="0" err="1" smtClean="0"/>
              <a:t>부터</a:t>
            </a:r>
            <a:r>
              <a:rPr lang="ko-KR" altLang="en-US" sz="1600" dirty="0" smtClean="0"/>
              <a:t> 읽는다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데이터가 반드시 </a:t>
            </a:r>
            <a:r>
              <a:rPr lang="ko-KR" altLang="en-US" sz="1600" dirty="0" err="1" smtClean="0"/>
              <a:t>도착해야하는</a:t>
            </a:r>
            <a:r>
              <a:rPr lang="ko-KR" altLang="en-US" sz="1600" dirty="0" smtClean="0"/>
              <a:t> 프로그램에서 사용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결재기능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웹</a:t>
            </a:r>
            <a:r>
              <a:rPr lang="en-US" altLang="ko-KR" sz="1600" dirty="0" smtClean="0"/>
              <a:t>,,,)</a:t>
            </a:r>
          </a:p>
          <a:p>
            <a:endParaRPr lang="en-US" altLang="ko-KR" sz="1600" dirty="0"/>
          </a:p>
          <a:p>
            <a:r>
              <a:rPr lang="en-US" altLang="ko-KR" dirty="0" smtClean="0"/>
              <a:t>*UDP(User Datagram Protocol)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우편</a:t>
            </a:r>
            <a:endParaRPr lang="en-US" altLang="ko-KR" sz="1600" dirty="0"/>
          </a:p>
          <a:p>
            <a:r>
              <a:rPr lang="en-US" altLang="ko-KR" sz="1600" dirty="0" smtClean="0"/>
              <a:t> -packet</a:t>
            </a:r>
            <a:r>
              <a:rPr lang="ko-KR" altLang="en-US" sz="1600" dirty="0" smtClean="0"/>
              <a:t>의 크기를 개발자가 변경할 수 있다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최대 </a:t>
            </a:r>
            <a:r>
              <a:rPr lang="en-US" altLang="ko-KR" sz="1600" dirty="0" smtClean="0"/>
              <a:t>512byte</a:t>
            </a:r>
            <a:r>
              <a:rPr lang="ko-KR" altLang="en-US" sz="1600" dirty="0" smtClean="0"/>
              <a:t>로 제한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-Server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Client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역할이 모호하다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속도가 빠르다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비신뢰성</a:t>
            </a:r>
            <a:r>
              <a:rPr lang="ko-KR" altLang="en-US" sz="1600" dirty="0" smtClean="0"/>
              <a:t> 통신을 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DatagramSocket,DatagramPacket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나중에 보낸 데이터가 먼저 도착할 수 있고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도착한 순서대로 읽는다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 데이터가 도착하지 않더라도 문제가 없는 프로그램에서 사용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화상채팅</a:t>
            </a:r>
            <a:r>
              <a:rPr lang="en-US" altLang="ko-KR" sz="1600" dirty="0" smtClean="0"/>
              <a:t>,,, ) 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57158" y="285728"/>
            <a:ext cx="30373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*network : </a:t>
            </a:r>
            <a:r>
              <a:rPr lang="ko-KR" altLang="en-US" dirty="0" smtClean="0"/>
              <a:t>컴퓨터끼리 연결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Socket</a:t>
            </a:r>
            <a:r>
              <a:rPr lang="ko-KR" altLang="en-US" sz="1600" dirty="0" smtClean="0"/>
              <a:t>통신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571612"/>
            <a:ext cx="1357322" cy="104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TextBox 50"/>
          <p:cNvSpPr txBox="1"/>
          <p:nvPr/>
        </p:nvSpPr>
        <p:spPr>
          <a:xfrm>
            <a:off x="857224" y="1315187"/>
            <a:ext cx="1249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 A (Server)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072198" y="1357298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 B (Client)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42844" y="2773916"/>
            <a:ext cx="452200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600" dirty="0" smtClean="0"/>
              <a:t>1.Server Socket</a:t>
            </a:r>
            <a:r>
              <a:rPr lang="ko-KR" altLang="en-US" sz="1600" dirty="0" smtClean="0"/>
              <a:t>연다</a:t>
            </a:r>
            <a:r>
              <a:rPr lang="en-US" altLang="ko-KR" sz="1600" dirty="0" smtClean="0"/>
              <a:t>( PORT</a:t>
            </a:r>
            <a:r>
              <a:rPr lang="ko-KR" altLang="en-US" sz="1600" dirty="0"/>
              <a:t>열</a:t>
            </a:r>
            <a:r>
              <a:rPr lang="ko-KR" altLang="en-US" sz="1600" dirty="0" smtClean="0"/>
              <a:t>기</a:t>
            </a:r>
            <a:r>
              <a:rPr lang="en-US" altLang="ko-KR" sz="1600" dirty="0" smtClean="0"/>
              <a:t>)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ServerSocket</a:t>
            </a:r>
            <a:r>
              <a:rPr lang="en-US" altLang="ko-KR" sz="1600" dirty="0" smtClean="0"/>
              <a:t> server=new </a:t>
            </a:r>
            <a:r>
              <a:rPr lang="en-US" altLang="ko-KR" sz="1600" dirty="0" err="1" smtClean="0"/>
              <a:t>ServerSocket</a:t>
            </a:r>
            <a:r>
              <a:rPr lang="en-US" altLang="ko-KR" sz="1600" dirty="0" smtClean="0"/>
              <a:t>(port);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3.</a:t>
            </a:r>
            <a:r>
              <a:rPr lang="ko-KR" altLang="en-US" sz="1600" dirty="0" err="1" smtClean="0"/>
              <a:t>접속자</a:t>
            </a:r>
            <a:r>
              <a:rPr lang="ko-KR" altLang="en-US" sz="1600" dirty="0" smtClean="0"/>
              <a:t> 소켓을 받는다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Socket client=</a:t>
            </a:r>
            <a:r>
              <a:rPr lang="en-US" altLang="ko-KR" sz="1600" dirty="0" err="1" smtClean="0"/>
              <a:t>server.accept</a:t>
            </a:r>
            <a:r>
              <a:rPr lang="en-US" altLang="ko-KR" sz="1600" dirty="0" smtClean="0"/>
              <a:t>();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2428860" y="3071810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00232" y="3143248"/>
            <a:ext cx="557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컴퓨터에서 정보를 주고받기 위해</a:t>
            </a:r>
            <a:endParaRPr lang="en-US" altLang="ko-KR" sz="1200" dirty="0" smtClean="0"/>
          </a:p>
          <a:p>
            <a:r>
              <a:rPr lang="ko-KR" altLang="en-US" sz="1200" dirty="0" smtClean="0"/>
              <a:t>사용하는 문 </a:t>
            </a:r>
            <a:r>
              <a:rPr lang="en-US" altLang="ko-KR" sz="1200" dirty="0" smtClean="0"/>
              <a:t>( 0~ 65535 ) (1024</a:t>
            </a:r>
            <a:r>
              <a:rPr lang="ko-KR" altLang="en-US" sz="1200" dirty="0" smtClean="0"/>
              <a:t>번 이하의 포트를 </a:t>
            </a:r>
            <a:r>
              <a:rPr lang="en-US" altLang="ko-KR" sz="1200" dirty="0" smtClean="0"/>
              <a:t>well-known port</a:t>
            </a:r>
            <a:r>
              <a:rPr lang="ko-KR" altLang="en-US" sz="1200" dirty="0" smtClean="0"/>
              <a:t>라고 한다</a:t>
            </a:r>
            <a:r>
              <a:rPr lang="en-US" altLang="ko-KR" sz="1200" dirty="0" smtClean="0"/>
              <a:t>. )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500298" y="1428736"/>
            <a:ext cx="142876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rot="10800000" flipV="1">
            <a:off x="2714612" y="1142984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00364" y="85723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방화벽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5786446" y="1500174"/>
            <a:ext cx="142876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rot="16200000" flipH="1">
            <a:off x="5643570" y="121442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86380" y="85723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방화벽</a:t>
            </a:r>
            <a:endParaRPr lang="ko-KR" alt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1643050"/>
            <a:ext cx="13335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직선 화살표 연결선 22"/>
          <p:cNvCxnSpPr/>
          <p:nvPr/>
        </p:nvCxnSpPr>
        <p:spPr>
          <a:xfrm rot="5400000">
            <a:off x="3178959" y="3036091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71868" y="2714620"/>
            <a:ext cx="407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1024</a:t>
            </a:r>
            <a:r>
              <a:rPr lang="ko-KR" altLang="en-US" sz="1200" dirty="0" smtClean="0"/>
              <a:t>번 이하의 포트는 이미 열린 경우가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많으므로 가급적이면 </a:t>
            </a:r>
            <a:r>
              <a:rPr lang="en-US" altLang="ko-KR" sz="1200" dirty="0" smtClean="0"/>
              <a:t>1024</a:t>
            </a:r>
            <a:r>
              <a:rPr lang="ko-KR" altLang="en-US" sz="1200" dirty="0" smtClean="0"/>
              <a:t>번 이후의 포트는 사용한다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2071670" y="2143116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622157" y="3571876"/>
            <a:ext cx="33477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600" dirty="0" smtClean="0"/>
              <a:t>2. Socket</a:t>
            </a:r>
            <a:r>
              <a:rPr lang="ko-KR" altLang="en-US" sz="1600" dirty="0" smtClean="0"/>
              <a:t>연다</a:t>
            </a:r>
            <a:r>
              <a:rPr lang="en-US" altLang="ko-KR" sz="1600" dirty="0" smtClean="0"/>
              <a:t>. </a:t>
            </a:r>
          </a:p>
          <a:p>
            <a:pPr marL="342900" indent="-342900"/>
            <a:r>
              <a:rPr lang="en-US" altLang="ko-KR" sz="1600" dirty="0" smtClean="0"/>
              <a:t>Socket client=</a:t>
            </a:r>
          </a:p>
          <a:p>
            <a:pPr marL="342900" indent="-342900"/>
            <a:r>
              <a:rPr lang="en-US" altLang="ko-KR" sz="1600" dirty="0"/>
              <a:t>	</a:t>
            </a:r>
            <a:r>
              <a:rPr lang="en-US" altLang="ko-KR" sz="1600" dirty="0" smtClean="0"/>
              <a:t>new Socket( </a:t>
            </a:r>
            <a:r>
              <a:rPr lang="ko-KR" altLang="en-US" sz="1600" dirty="0" smtClean="0"/>
              <a:t>서버</a:t>
            </a:r>
            <a:r>
              <a:rPr lang="en-US" altLang="ko-KR" sz="1600" dirty="0" err="1" smtClean="0"/>
              <a:t>ip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서버</a:t>
            </a:r>
            <a:r>
              <a:rPr lang="en-US" altLang="ko-KR" sz="1600" dirty="0" smtClean="0"/>
              <a:t>port);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6000760" y="2143116"/>
            <a:ext cx="285752" cy="21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6275052" y="2443163"/>
            <a:ext cx="1806911" cy="1637900"/>
          </a:xfrm>
          <a:custGeom>
            <a:avLst/>
            <a:gdLst>
              <a:gd name="connsiteX0" fmla="*/ 854411 w 1806911"/>
              <a:gd name="connsiteY0" fmla="*/ 1628775 h 1637900"/>
              <a:gd name="connsiteX1" fmla="*/ 921086 w 1806911"/>
              <a:gd name="connsiteY1" fmla="*/ 1624012 h 1637900"/>
              <a:gd name="connsiteX2" fmla="*/ 959186 w 1806911"/>
              <a:gd name="connsiteY2" fmla="*/ 1619250 h 1637900"/>
              <a:gd name="connsiteX3" fmla="*/ 992523 w 1806911"/>
              <a:gd name="connsiteY3" fmla="*/ 1604962 h 1637900"/>
              <a:gd name="connsiteX4" fmla="*/ 1063961 w 1806911"/>
              <a:gd name="connsiteY4" fmla="*/ 1595437 h 1637900"/>
              <a:gd name="connsiteX5" fmla="*/ 1102061 w 1806911"/>
              <a:gd name="connsiteY5" fmla="*/ 1581150 h 1637900"/>
              <a:gd name="connsiteX6" fmla="*/ 1173498 w 1806911"/>
              <a:gd name="connsiteY6" fmla="*/ 1562100 h 1637900"/>
              <a:gd name="connsiteX7" fmla="*/ 1216361 w 1806911"/>
              <a:gd name="connsiteY7" fmla="*/ 1547812 h 1637900"/>
              <a:gd name="connsiteX8" fmla="*/ 1311611 w 1806911"/>
              <a:gd name="connsiteY8" fmla="*/ 1524000 h 1637900"/>
              <a:gd name="connsiteX9" fmla="*/ 1373523 w 1806911"/>
              <a:gd name="connsiteY9" fmla="*/ 1500187 h 1637900"/>
              <a:gd name="connsiteX10" fmla="*/ 1464011 w 1806911"/>
              <a:gd name="connsiteY10" fmla="*/ 1476375 h 1637900"/>
              <a:gd name="connsiteX11" fmla="*/ 1530686 w 1806911"/>
              <a:gd name="connsiteY11" fmla="*/ 1438275 h 1637900"/>
              <a:gd name="connsiteX12" fmla="*/ 1602123 w 1806911"/>
              <a:gd name="connsiteY12" fmla="*/ 1376362 h 1637900"/>
              <a:gd name="connsiteX13" fmla="*/ 1640223 w 1806911"/>
              <a:gd name="connsiteY13" fmla="*/ 1338262 h 1637900"/>
              <a:gd name="connsiteX14" fmla="*/ 1673561 w 1806911"/>
              <a:gd name="connsiteY14" fmla="*/ 1295400 h 1637900"/>
              <a:gd name="connsiteX15" fmla="*/ 1687848 w 1806911"/>
              <a:gd name="connsiteY15" fmla="*/ 1281112 h 1637900"/>
              <a:gd name="connsiteX16" fmla="*/ 1721186 w 1806911"/>
              <a:gd name="connsiteY16" fmla="*/ 1233487 h 1637900"/>
              <a:gd name="connsiteX17" fmla="*/ 1754523 w 1806911"/>
              <a:gd name="connsiteY17" fmla="*/ 1185862 h 1637900"/>
              <a:gd name="connsiteX18" fmla="*/ 1764048 w 1806911"/>
              <a:gd name="connsiteY18" fmla="*/ 1147762 h 1637900"/>
              <a:gd name="connsiteX19" fmla="*/ 1773573 w 1806911"/>
              <a:gd name="connsiteY19" fmla="*/ 1128712 h 1637900"/>
              <a:gd name="connsiteX20" fmla="*/ 1778336 w 1806911"/>
              <a:gd name="connsiteY20" fmla="*/ 1100137 h 1637900"/>
              <a:gd name="connsiteX21" fmla="*/ 1792623 w 1806911"/>
              <a:gd name="connsiteY21" fmla="*/ 1042987 h 1637900"/>
              <a:gd name="connsiteX22" fmla="*/ 1797386 w 1806911"/>
              <a:gd name="connsiteY22" fmla="*/ 1023937 h 1637900"/>
              <a:gd name="connsiteX23" fmla="*/ 1806911 w 1806911"/>
              <a:gd name="connsiteY23" fmla="*/ 947737 h 1637900"/>
              <a:gd name="connsiteX24" fmla="*/ 1797386 w 1806911"/>
              <a:gd name="connsiteY24" fmla="*/ 742950 h 1637900"/>
              <a:gd name="connsiteX25" fmla="*/ 1792623 w 1806911"/>
              <a:gd name="connsiteY25" fmla="*/ 719137 h 1637900"/>
              <a:gd name="connsiteX26" fmla="*/ 1764048 w 1806911"/>
              <a:gd name="connsiteY26" fmla="*/ 666750 h 1637900"/>
              <a:gd name="connsiteX27" fmla="*/ 1725948 w 1806911"/>
              <a:gd name="connsiteY27" fmla="*/ 600075 h 1637900"/>
              <a:gd name="connsiteX28" fmla="*/ 1706898 w 1806911"/>
              <a:gd name="connsiteY28" fmla="*/ 576262 h 1637900"/>
              <a:gd name="connsiteX29" fmla="*/ 1687848 w 1806911"/>
              <a:gd name="connsiteY29" fmla="*/ 557212 h 1637900"/>
              <a:gd name="connsiteX30" fmla="*/ 1678323 w 1806911"/>
              <a:gd name="connsiteY30" fmla="*/ 538162 h 1637900"/>
              <a:gd name="connsiteX31" fmla="*/ 1649748 w 1806911"/>
              <a:gd name="connsiteY31" fmla="*/ 519112 h 1637900"/>
              <a:gd name="connsiteX32" fmla="*/ 1583073 w 1806911"/>
              <a:gd name="connsiteY32" fmla="*/ 485775 h 1637900"/>
              <a:gd name="connsiteX33" fmla="*/ 1559261 w 1806911"/>
              <a:gd name="connsiteY33" fmla="*/ 471487 h 1637900"/>
              <a:gd name="connsiteX34" fmla="*/ 1487823 w 1806911"/>
              <a:gd name="connsiteY34" fmla="*/ 428625 h 1637900"/>
              <a:gd name="connsiteX35" fmla="*/ 1454486 w 1806911"/>
              <a:gd name="connsiteY35" fmla="*/ 419100 h 1637900"/>
              <a:gd name="connsiteX36" fmla="*/ 1383048 w 1806911"/>
              <a:gd name="connsiteY36" fmla="*/ 395287 h 1637900"/>
              <a:gd name="connsiteX37" fmla="*/ 1306848 w 1806911"/>
              <a:gd name="connsiteY37" fmla="*/ 361950 h 1637900"/>
              <a:gd name="connsiteX38" fmla="*/ 1240173 w 1806911"/>
              <a:gd name="connsiteY38" fmla="*/ 347662 h 1637900"/>
              <a:gd name="connsiteX39" fmla="*/ 1211598 w 1806911"/>
              <a:gd name="connsiteY39" fmla="*/ 333375 h 1637900"/>
              <a:gd name="connsiteX40" fmla="*/ 1144923 w 1806911"/>
              <a:gd name="connsiteY40" fmla="*/ 323850 h 1637900"/>
              <a:gd name="connsiteX41" fmla="*/ 1073486 w 1806911"/>
              <a:gd name="connsiteY41" fmla="*/ 314325 h 1637900"/>
              <a:gd name="connsiteX42" fmla="*/ 997286 w 1806911"/>
              <a:gd name="connsiteY42" fmla="*/ 300037 h 1637900"/>
              <a:gd name="connsiteX43" fmla="*/ 949661 w 1806911"/>
              <a:gd name="connsiteY43" fmla="*/ 285750 h 1637900"/>
              <a:gd name="connsiteX44" fmla="*/ 902036 w 1806911"/>
              <a:gd name="connsiteY44" fmla="*/ 280987 h 1637900"/>
              <a:gd name="connsiteX45" fmla="*/ 859173 w 1806911"/>
              <a:gd name="connsiteY45" fmla="*/ 266700 h 1637900"/>
              <a:gd name="connsiteX46" fmla="*/ 821073 w 1806911"/>
              <a:gd name="connsiteY46" fmla="*/ 261937 h 1637900"/>
              <a:gd name="connsiteX47" fmla="*/ 768686 w 1806911"/>
              <a:gd name="connsiteY47" fmla="*/ 252412 h 1637900"/>
              <a:gd name="connsiteX48" fmla="*/ 725823 w 1806911"/>
              <a:gd name="connsiteY48" fmla="*/ 247650 h 1637900"/>
              <a:gd name="connsiteX49" fmla="*/ 697248 w 1806911"/>
              <a:gd name="connsiteY49" fmla="*/ 242887 h 1637900"/>
              <a:gd name="connsiteX50" fmla="*/ 663911 w 1806911"/>
              <a:gd name="connsiteY50" fmla="*/ 238125 h 1637900"/>
              <a:gd name="connsiteX51" fmla="*/ 640098 w 1806911"/>
              <a:gd name="connsiteY51" fmla="*/ 233362 h 1637900"/>
              <a:gd name="connsiteX52" fmla="*/ 573423 w 1806911"/>
              <a:gd name="connsiteY52" fmla="*/ 228600 h 1637900"/>
              <a:gd name="connsiteX53" fmla="*/ 530561 w 1806911"/>
              <a:gd name="connsiteY53" fmla="*/ 214312 h 1637900"/>
              <a:gd name="connsiteX54" fmla="*/ 506748 w 1806911"/>
              <a:gd name="connsiteY54" fmla="*/ 204787 h 1637900"/>
              <a:gd name="connsiteX55" fmla="*/ 473411 w 1806911"/>
              <a:gd name="connsiteY55" fmla="*/ 195262 h 1637900"/>
              <a:gd name="connsiteX56" fmla="*/ 430548 w 1806911"/>
              <a:gd name="connsiteY56" fmla="*/ 185737 h 1637900"/>
              <a:gd name="connsiteX57" fmla="*/ 387686 w 1806911"/>
              <a:gd name="connsiteY57" fmla="*/ 166687 h 1637900"/>
              <a:gd name="connsiteX58" fmla="*/ 330536 w 1806911"/>
              <a:gd name="connsiteY58" fmla="*/ 147637 h 1637900"/>
              <a:gd name="connsiteX59" fmla="*/ 292436 w 1806911"/>
              <a:gd name="connsiteY59" fmla="*/ 128587 h 1637900"/>
              <a:gd name="connsiteX60" fmla="*/ 278148 w 1806911"/>
              <a:gd name="connsiteY60" fmla="*/ 119062 h 1637900"/>
              <a:gd name="connsiteX61" fmla="*/ 235286 w 1806911"/>
              <a:gd name="connsiteY61" fmla="*/ 104775 h 1637900"/>
              <a:gd name="connsiteX62" fmla="*/ 220998 w 1806911"/>
              <a:gd name="connsiteY62" fmla="*/ 100012 h 1637900"/>
              <a:gd name="connsiteX63" fmla="*/ 173373 w 1806911"/>
              <a:gd name="connsiteY63" fmla="*/ 76200 h 1637900"/>
              <a:gd name="connsiteX64" fmla="*/ 159086 w 1806911"/>
              <a:gd name="connsiteY64" fmla="*/ 66675 h 1637900"/>
              <a:gd name="connsiteX65" fmla="*/ 130511 w 1806911"/>
              <a:gd name="connsiteY65" fmla="*/ 57150 h 1637900"/>
              <a:gd name="connsiteX66" fmla="*/ 111461 w 1806911"/>
              <a:gd name="connsiteY66" fmla="*/ 42862 h 1637900"/>
              <a:gd name="connsiteX67" fmla="*/ 87648 w 1806911"/>
              <a:gd name="connsiteY67" fmla="*/ 38100 h 1637900"/>
              <a:gd name="connsiteX68" fmla="*/ 68598 w 1806911"/>
              <a:gd name="connsiteY68" fmla="*/ 33337 h 1637900"/>
              <a:gd name="connsiteX69" fmla="*/ 54311 w 1806911"/>
              <a:gd name="connsiteY69" fmla="*/ 23812 h 1637900"/>
              <a:gd name="connsiteX70" fmla="*/ 40023 w 1806911"/>
              <a:gd name="connsiteY70" fmla="*/ 19050 h 1637900"/>
              <a:gd name="connsiteX71" fmla="*/ 11448 w 1806911"/>
              <a:gd name="connsiteY71" fmla="*/ 0 h 1637900"/>
              <a:gd name="connsiteX72" fmla="*/ 20973 w 1806911"/>
              <a:gd name="connsiteY72" fmla="*/ 0 h 163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806911" h="1637900">
                <a:moveTo>
                  <a:pt x="854411" y="1628775"/>
                </a:moveTo>
                <a:cubicBezTo>
                  <a:pt x="890916" y="1637900"/>
                  <a:pt x="862718" y="1633740"/>
                  <a:pt x="921086" y="1624012"/>
                </a:cubicBezTo>
                <a:cubicBezTo>
                  <a:pt x="933711" y="1621908"/>
                  <a:pt x="946486" y="1620837"/>
                  <a:pt x="959186" y="1619250"/>
                </a:cubicBezTo>
                <a:cubicBezTo>
                  <a:pt x="970298" y="1614487"/>
                  <a:pt x="980898" y="1608283"/>
                  <a:pt x="992523" y="1604962"/>
                </a:cubicBezTo>
                <a:cubicBezTo>
                  <a:pt x="997627" y="1603504"/>
                  <a:pt x="1061360" y="1595762"/>
                  <a:pt x="1063961" y="1595437"/>
                </a:cubicBezTo>
                <a:cubicBezTo>
                  <a:pt x="1076661" y="1590675"/>
                  <a:pt x="1089193" y="1585439"/>
                  <a:pt x="1102061" y="1581150"/>
                </a:cubicBezTo>
                <a:cubicBezTo>
                  <a:pt x="1141210" y="1568101"/>
                  <a:pt x="1131861" y="1574346"/>
                  <a:pt x="1173498" y="1562100"/>
                </a:cubicBezTo>
                <a:cubicBezTo>
                  <a:pt x="1187947" y="1557850"/>
                  <a:pt x="1201850" y="1551843"/>
                  <a:pt x="1216361" y="1547812"/>
                </a:cubicBezTo>
                <a:cubicBezTo>
                  <a:pt x="1278749" y="1530482"/>
                  <a:pt x="1242807" y="1546935"/>
                  <a:pt x="1311611" y="1524000"/>
                </a:cubicBezTo>
                <a:cubicBezTo>
                  <a:pt x="1332588" y="1517008"/>
                  <a:pt x="1352453" y="1506891"/>
                  <a:pt x="1373523" y="1500187"/>
                </a:cubicBezTo>
                <a:cubicBezTo>
                  <a:pt x="1460424" y="1472536"/>
                  <a:pt x="1370819" y="1511322"/>
                  <a:pt x="1464011" y="1476375"/>
                </a:cubicBezTo>
                <a:cubicBezTo>
                  <a:pt x="1481930" y="1469655"/>
                  <a:pt x="1517379" y="1447668"/>
                  <a:pt x="1530686" y="1438275"/>
                </a:cubicBezTo>
                <a:cubicBezTo>
                  <a:pt x="1571104" y="1409744"/>
                  <a:pt x="1570481" y="1408004"/>
                  <a:pt x="1602123" y="1376362"/>
                </a:cubicBezTo>
                <a:lnTo>
                  <a:pt x="1640223" y="1338262"/>
                </a:lnTo>
                <a:cubicBezTo>
                  <a:pt x="1651336" y="1323975"/>
                  <a:pt x="1660763" y="1308199"/>
                  <a:pt x="1673561" y="1295400"/>
                </a:cubicBezTo>
                <a:cubicBezTo>
                  <a:pt x="1678323" y="1290637"/>
                  <a:pt x="1683413" y="1286181"/>
                  <a:pt x="1687848" y="1281112"/>
                </a:cubicBezTo>
                <a:cubicBezTo>
                  <a:pt x="1715234" y="1249814"/>
                  <a:pt x="1699343" y="1266251"/>
                  <a:pt x="1721186" y="1233487"/>
                </a:cubicBezTo>
                <a:cubicBezTo>
                  <a:pt x="1731935" y="1217364"/>
                  <a:pt x="1754523" y="1185862"/>
                  <a:pt x="1754523" y="1185862"/>
                </a:cubicBezTo>
                <a:cubicBezTo>
                  <a:pt x="1757698" y="1173162"/>
                  <a:pt x="1759908" y="1160181"/>
                  <a:pt x="1764048" y="1147762"/>
                </a:cubicBezTo>
                <a:cubicBezTo>
                  <a:pt x="1766293" y="1141027"/>
                  <a:pt x="1771533" y="1135512"/>
                  <a:pt x="1773573" y="1128712"/>
                </a:cubicBezTo>
                <a:cubicBezTo>
                  <a:pt x="1776348" y="1119463"/>
                  <a:pt x="1776241" y="1109563"/>
                  <a:pt x="1778336" y="1100137"/>
                </a:cubicBezTo>
                <a:cubicBezTo>
                  <a:pt x="1782596" y="1080968"/>
                  <a:pt x="1787861" y="1062037"/>
                  <a:pt x="1792623" y="1042987"/>
                </a:cubicBezTo>
                <a:cubicBezTo>
                  <a:pt x="1794211" y="1036637"/>
                  <a:pt x="1796310" y="1030393"/>
                  <a:pt x="1797386" y="1023937"/>
                </a:cubicBezTo>
                <a:cubicBezTo>
                  <a:pt x="1804771" y="979625"/>
                  <a:pt x="1801187" y="1004970"/>
                  <a:pt x="1806911" y="947737"/>
                </a:cubicBezTo>
                <a:cubicBezTo>
                  <a:pt x="1803736" y="879475"/>
                  <a:pt x="1801649" y="811153"/>
                  <a:pt x="1797386" y="742950"/>
                </a:cubicBezTo>
                <a:cubicBezTo>
                  <a:pt x="1796881" y="734871"/>
                  <a:pt x="1794949" y="726890"/>
                  <a:pt x="1792623" y="719137"/>
                </a:cubicBezTo>
                <a:cubicBezTo>
                  <a:pt x="1782551" y="685566"/>
                  <a:pt x="1782879" y="701273"/>
                  <a:pt x="1764048" y="666750"/>
                </a:cubicBezTo>
                <a:cubicBezTo>
                  <a:pt x="1737079" y="617306"/>
                  <a:pt x="1781494" y="669509"/>
                  <a:pt x="1725948" y="600075"/>
                </a:cubicBezTo>
                <a:cubicBezTo>
                  <a:pt x="1719598" y="592137"/>
                  <a:pt x="1713651" y="583860"/>
                  <a:pt x="1706898" y="576262"/>
                </a:cubicBezTo>
                <a:cubicBezTo>
                  <a:pt x="1700932" y="569550"/>
                  <a:pt x="1693236" y="564396"/>
                  <a:pt x="1687848" y="557212"/>
                </a:cubicBezTo>
                <a:cubicBezTo>
                  <a:pt x="1683588" y="551532"/>
                  <a:pt x="1683343" y="543182"/>
                  <a:pt x="1678323" y="538162"/>
                </a:cubicBezTo>
                <a:cubicBezTo>
                  <a:pt x="1670228" y="530067"/>
                  <a:pt x="1659456" y="525179"/>
                  <a:pt x="1649748" y="519112"/>
                </a:cubicBezTo>
                <a:cubicBezTo>
                  <a:pt x="1600059" y="488057"/>
                  <a:pt x="1618829" y="494713"/>
                  <a:pt x="1583073" y="485775"/>
                </a:cubicBezTo>
                <a:cubicBezTo>
                  <a:pt x="1575136" y="481012"/>
                  <a:pt x="1567070" y="476457"/>
                  <a:pt x="1559261" y="471487"/>
                </a:cubicBezTo>
                <a:cubicBezTo>
                  <a:pt x="1532643" y="454548"/>
                  <a:pt x="1518483" y="442039"/>
                  <a:pt x="1487823" y="428625"/>
                </a:cubicBezTo>
                <a:cubicBezTo>
                  <a:pt x="1477235" y="423993"/>
                  <a:pt x="1465499" y="422604"/>
                  <a:pt x="1454486" y="419100"/>
                </a:cubicBezTo>
                <a:cubicBezTo>
                  <a:pt x="1430567" y="411489"/>
                  <a:pt x="1406044" y="405348"/>
                  <a:pt x="1383048" y="395287"/>
                </a:cubicBezTo>
                <a:cubicBezTo>
                  <a:pt x="1357648" y="384175"/>
                  <a:pt x="1334195" y="366508"/>
                  <a:pt x="1306848" y="361950"/>
                </a:cubicBezTo>
                <a:cubicBezTo>
                  <a:pt x="1285057" y="358318"/>
                  <a:pt x="1260939" y="355078"/>
                  <a:pt x="1240173" y="347662"/>
                </a:cubicBezTo>
                <a:cubicBezTo>
                  <a:pt x="1230144" y="344080"/>
                  <a:pt x="1221606" y="337014"/>
                  <a:pt x="1211598" y="333375"/>
                </a:cubicBezTo>
                <a:cubicBezTo>
                  <a:pt x="1198010" y="328434"/>
                  <a:pt x="1152639" y="324814"/>
                  <a:pt x="1144923" y="323850"/>
                </a:cubicBezTo>
                <a:cubicBezTo>
                  <a:pt x="1121085" y="320870"/>
                  <a:pt x="1097203" y="318150"/>
                  <a:pt x="1073486" y="314325"/>
                </a:cubicBezTo>
                <a:cubicBezTo>
                  <a:pt x="1047973" y="310210"/>
                  <a:pt x="1022039" y="307463"/>
                  <a:pt x="997286" y="300037"/>
                </a:cubicBezTo>
                <a:cubicBezTo>
                  <a:pt x="981411" y="295275"/>
                  <a:pt x="965913" y="289000"/>
                  <a:pt x="949661" y="285750"/>
                </a:cubicBezTo>
                <a:cubicBezTo>
                  <a:pt x="934017" y="282621"/>
                  <a:pt x="917911" y="282575"/>
                  <a:pt x="902036" y="280987"/>
                </a:cubicBezTo>
                <a:cubicBezTo>
                  <a:pt x="887748" y="276225"/>
                  <a:pt x="873833" y="270149"/>
                  <a:pt x="859173" y="266700"/>
                </a:cubicBezTo>
                <a:cubicBezTo>
                  <a:pt x="846714" y="263769"/>
                  <a:pt x="833715" y="263933"/>
                  <a:pt x="821073" y="261937"/>
                </a:cubicBezTo>
                <a:cubicBezTo>
                  <a:pt x="803542" y="259169"/>
                  <a:pt x="786238" y="255045"/>
                  <a:pt x="768686" y="252412"/>
                </a:cubicBezTo>
                <a:cubicBezTo>
                  <a:pt x="754469" y="250280"/>
                  <a:pt x="740072" y="249550"/>
                  <a:pt x="725823" y="247650"/>
                </a:cubicBezTo>
                <a:cubicBezTo>
                  <a:pt x="716251" y="246374"/>
                  <a:pt x="706792" y="244355"/>
                  <a:pt x="697248" y="242887"/>
                </a:cubicBezTo>
                <a:cubicBezTo>
                  <a:pt x="686153" y="241180"/>
                  <a:pt x="674983" y="239970"/>
                  <a:pt x="663911" y="238125"/>
                </a:cubicBezTo>
                <a:cubicBezTo>
                  <a:pt x="655926" y="236794"/>
                  <a:pt x="648148" y="234209"/>
                  <a:pt x="640098" y="233362"/>
                </a:cubicBezTo>
                <a:cubicBezTo>
                  <a:pt x="617939" y="231029"/>
                  <a:pt x="595648" y="230187"/>
                  <a:pt x="573423" y="228600"/>
                </a:cubicBezTo>
                <a:cubicBezTo>
                  <a:pt x="533639" y="208708"/>
                  <a:pt x="576720" y="228160"/>
                  <a:pt x="530561" y="214312"/>
                </a:cubicBezTo>
                <a:cubicBezTo>
                  <a:pt x="522372" y="211855"/>
                  <a:pt x="514858" y="207490"/>
                  <a:pt x="506748" y="204787"/>
                </a:cubicBezTo>
                <a:cubicBezTo>
                  <a:pt x="495784" y="201132"/>
                  <a:pt x="484623" y="198065"/>
                  <a:pt x="473411" y="195262"/>
                </a:cubicBezTo>
                <a:cubicBezTo>
                  <a:pt x="458297" y="191484"/>
                  <a:pt x="445227" y="190630"/>
                  <a:pt x="430548" y="185737"/>
                </a:cubicBezTo>
                <a:cubicBezTo>
                  <a:pt x="392313" y="172991"/>
                  <a:pt x="420886" y="180520"/>
                  <a:pt x="387686" y="166687"/>
                </a:cubicBezTo>
                <a:cubicBezTo>
                  <a:pt x="354518" y="152867"/>
                  <a:pt x="357407" y="154355"/>
                  <a:pt x="330536" y="147637"/>
                </a:cubicBezTo>
                <a:cubicBezTo>
                  <a:pt x="297433" y="125569"/>
                  <a:pt x="339039" y="151889"/>
                  <a:pt x="292436" y="128587"/>
                </a:cubicBezTo>
                <a:cubicBezTo>
                  <a:pt x="287316" y="126027"/>
                  <a:pt x="283432" y="121263"/>
                  <a:pt x="278148" y="119062"/>
                </a:cubicBezTo>
                <a:cubicBezTo>
                  <a:pt x="264246" y="113270"/>
                  <a:pt x="249573" y="109537"/>
                  <a:pt x="235286" y="104775"/>
                </a:cubicBezTo>
                <a:cubicBezTo>
                  <a:pt x="230523" y="103187"/>
                  <a:pt x="225488" y="102257"/>
                  <a:pt x="220998" y="100012"/>
                </a:cubicBezTo>
                <a:cubicBezTo>
                  <a:pt x="205123" y="92075"/>
                  <a:pt x="188141" y="86045"/>
                  <a:pt x="173373" y="76200"/>
                </a:cubicBezTo>
                <a:cubicBezTo>
                  <a:pt x="168611" y="73025"/>
                  <a:pt x="164316" y="69000"/>
                  <a:pt x="159086" y="66675"/>
                </a:cubicBezTo>
                <a:cubicBezTo>
                  <a:pt x="149911" y="62597"/>
                  <a:pt x="140036" y="60325"/>
                  <a:pt x="130511" y="57150"/>
                </a:cubicBezTo>
                <a:cubicBezTo>
                  <a:pt x="124161" y="52387"/>
                  <a:pt x="118714" y="46086"/>
                  <a:pt x="111461" y="42862"/>
                </a:cubicBezTo>
                <a:cubicBezTo>
                  <a:pt x="104064" y="39574"/>
                  <a:pt x="95550" y="39856"/>
                  <a:pt x="87648" y="38100"/>
                </a:cubicBezTo>
                <a:cubicBezTo>
                  <a:pt x="81258" y="36680"/>
                  <a:pt x="74948" y="34925"/>
                  <a:pt x="68598" y="33337"/>
                </a:cubicBezTo>
                <a:cubicBezTo>
                  <a:pt x="63836" y="30162"/>
                  <a:pt x="59430" y="26372"/>
                  <a:pt x="54311" y="23812"/>
                </a:cubicBezTo>
                <a:cubicBezTo>
                  <a:pt x="49821" y="21567"/>
                  <a:pt x="44411" y="21488"/>
                  <a:pt x="40023" y="19050"/>
                </a:cubicBezTo>
                <a:cubicBezTo>
                  <a:pt x="30016" y="13491"/>
                  <a:pt x="0" y="0"/>
                  <a:pt x="11448" y="0"/>
                </a:cubicBezTo>
                <a:lnTo>
                  <a:pt x="20973" y="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640094" y="2928934"/>
            <a:ext cx="1503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자신컴퓨터의 임의의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포트가 열고</a:t>
            </a:r>
            <a:endParaRPr lang="en-US" altLang="ko-KR" sz="1100" dirty="0" smtClean="0"/>
          </a:p>
          <a:p>
            <a:r>
              <a:rPr lang="ko-KR" altLang="en-US" sz="1100" dirty="0" smtClean="0"/>
              <a:t>서버로 접속을 시도</a:t>
            </a:r>
            <a:endParaRPr lang="ko-KR" altLang="en-US" sz="1100" dirty="0"/>
          </a:p>
        </p:txBody>
      </p:sp>
      <p:cxnSp>
        <p:nvCxnSpPr>
          <p:cNvPr id="31" name="직선 연결선 30"/>
          <p:cNvCxnSpPr>
            <a:endCxn id="16" idx="1"/>
          </p:cNvCxnSpPr>
          <p:nvPr/>
        </p:nvCxnSpPr>
        <p:spPr>
          <a:xfrm>
            <a:off x="2643174" y="2143116"/>
            <a:ext cx="3195651" cy="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657475" y="2362200"/>
            <a:ext cx="31718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10800000" flipV="1">
            <a:off x="2376488" y="2214553"/>
            <a:ext cx="3624274" cy="19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폭발 2 36"/>
          <p:cNvSpPr/>
          <p:nvPr/>
        </p:nvSpPr>
        <p:spPr>
          <a:xfrm>
            <a:off x="2285984" y="2071678"/>
            <a:ext cx="142876" cy="35719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endCxn id="37" idx="0"/>
          </p:cNvCxnSpPr>
          <p:nvPr/>
        </p:nvCxnSpPr>
        <p:spPr>
          <a:xfrm rot="10800000" flipV="1">
            <a:off x="2350292" y="1857363"/>
            <a:ext cx="507197" cy="245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57488" y="1643050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접속자가 들어오면 </a:t>
            </a:r>
            <a:endParaRPr lang="en-US" altLang="ko-KR" sz="1200" dirty="0"/>
          </a:p>
          <a:p>
            <a:r>
              <a:rPr lang="en-US" altLang="ko-KR" sz="1200" dirty="0" smtClean="0"/>
              <a:t>accept()</a:t>
            </a:r>
            <a:r>
              <a:rPr lang="ko-KR" altLang="en-US" sz="1200" dirty="0" smtClean="0"/>
              <a:t>가 호출된다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85918" y="2143116"/>
            <a:ext cx="285752" cy="21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5000636"/>
            <a:ext cx="3143272" cy="179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TextBox 42"/>
          <p:cNvSpPr txBox="1"/>
          <p:nvPr/>
        </p:nvSpPr>
        <p:spPr>
          <a:xfrm>
            <a:off x="2095670" y="4692859"/>
            <a:ext cx="2857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회선확립과정 </a:t>
            </a:r>
            <a:r>
              <a:rPr lang="en-US" altLang="ko-KR" sz="1400" dirty="0" smtClean="0"/>
              <a:t>( 3way handshake)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214942" y="5286388"/>
            <a:ext cx="1923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서버가 실행된다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클라이언트 접속을 기다림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642910" y="5214950"/>
            <a:ext cx="174118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</a:t>
            </a:r>
            <a:r>
              <a:rPr lang="ko-KR" altLang="en-US" sz="1100" dirty="0" smtClean="0"/>
              <a:t>클라이언트가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실행된다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 </a:t>
            </a:r>
            <a:r>
              <a:rPr lang="en-US" altLang="ko-KR" sz="1100" dirty="0" smtClean="0"/>
              <a:t> -</a:t>
            </a:r>
            <a:r>
              <a:rPr lang="ko-KR" altLang="en-US" sz="1100" dirty="0" smtClean="0"/>
              <a:t>서버로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요청을 보낸다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5214942" y="5882034"/>
            <a:ext cx="20842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3.</a:t>
            </a:r>
            <a:r>
              <a:rPr lang="ko-KR" altLang="en-US" sz="1100" dirty="0" smtClean="0"/>
              <a:t>클라이언트의 요청을 받는다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응답을 붙여서 보낸다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428596" y="6141385"/>
            <a:ext cx="16610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4.</a:t>
            </a:r>
            <a:r>
              <a:rPr lang="ko-KR" altLang="en-US" sz="1100" dirty="0" smtClean="0"/>
              <a:t>서버 응답이 성공하면</a:t>
            </a:r>
            <a:endParaRPr lang="en-US" altLang="ko-KR" sz="1100" dirty="0" smtClean="0"/>
          </a:p>
          <a:p>
            <a:r>
              <a:rPr lang="ko-KR" altLang="en-US" sz="1100" dirty="0" smtClean="0"/>
              <a:t>회선을 유지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5268422" y="6427137"/>
            <a:ext cx="20842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5.</a:t>
            </a:r>
            <a:r>
              <a:rPr lang="ko-KR" altLang="en-US" sz="1100" dirty="0" smtClean="0"/>
              <a:t>클라이언트 응답이 성공하면</a:t>
            </a:r>
            <a:endParaRPr lang="en-US" altLang="ko-KR" sz="1100" dirty="0" smtClean="0"/>
          </a:p>
          <a:p>
            <a:r>
              <a:rPr lang="ko-KR" altLang="en-US" sz="1100" dirty="0" smtClean="0"/>
              <a:t>회선을 유지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56653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서버에 클라이언트간의 데이터 주고 받기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연결은 </a:t>
            </a:r>
            <a:r>
              <a:rPr lang="en-US" altLang="ko-KR" sz="1600" dirty="0" smtClean="0"/>
              <a:t>Socket</a:t>
            </a:r>
            <a:r>
              <a:rPr lang="ko-KR" altLang="en-US" sz="1600" dirty="0" smtClean="0"/>
              <a:t>으로 데이터를 주고 받는 것은 </a:t>
            </a:r>
            <a:r>
              <a:rPr lang="en-US" altLang="ko-KR" sz="1600" dirty="0" smtClean="0"/>
              <a:t>Stream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28596" y="1285860"/>
            <a:ext cx="2357454" cy="164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00628" y="1285860"/>
            <a:ext cx="2357454" cy="164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034" y="1000108"/>
            <a:ext cx="621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Server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72066" y="1000108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Client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00034" y="1571612"/>
            <a:ext cx="1847864" cy="1276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0034" y="136605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357818" y="1562859"/>
            <a:ext cx="1847864" cy="1276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664150" y="135729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571472" y="1785926"/>
            <a:ext cx="1357322" cy="1062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0034" y="1571612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instance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010284" y="1785926"/>
            <a:ext cx="1133484" cy="1062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315392" y="1571612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instance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2571736" y="2428868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2844" y="3214686"/>
            <a:ext cx="39442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1.ServerSocket</a:t>
            </a:r>
            <a:r>
              <a:rPr lang="ko-KR" altLang="en-US" sz="1200" dirty="0" smtClean="0"/>
              <a:t>생성</a:t>
            </a:r>
            <a:r>
              <a:rPr lang="en-US" altLang="ko-KR" sz="1200" dirty="0" smtClean="0"/>
              <a:t>(Port</a:t>
            </a:r>
            <a:r>
              <a:rPr lang="ko-KR" altLang="en-US" sz="1200" dirty="0" smtClean="0"/>
              <a:t>연다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ServerSocket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ss</a:t>
            </a:r>
            <a:r>
              <a:rPr lang="en-US" altLang="ko-KR" sz="1200" dirty="0" smtClean="0"/>
              <a:t>=new </a:t>
            </a:r>
            <a:r>
              <a:rPr lang="en-US" altLang="ko-KR" sz="1200" dirty="0" err="1" smtClean="0"/>
              <a:t>ServerSocket</a:t>
            </a:r>
            <a:r>
              <a:rPr lang="en-US" altLang="ko-KR" sz="1200" dirty="0" smtClean="0"/>
              <a:t>( 3001 );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3.</a:t>
            </a:r>
            <a:r>
              <a:rPr lang="ko-KR" altLang="en-US" sz="1200" dirty="0" err="1" smtClean="0"/>
              <a:t>접속자</a:t>
            </a:r>
            <a:r>
              <a:rPr lang="ko-KR" altLang="en-US" sz="1200" dirty="0" smtClean="0"/>
              <a:t> 소켓이 접속하는 것을 받는다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Socket client=</a:t>
            </a:r>
            <a:r>
              <a:rPr lang="en-US" altLang="ko-KR" sz="1200" dirty="0" err="1" smtClean="0"/>
              <a:t>ss.appept</a:t>
            </a:r>
            <a:r>
              <a:rPr lang="en-US" altLang="ko-KR" sz="1200" dirty="0" smtClean="0"/>
              <a:t>();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4.</a:t>
            </a:r>
            <a:r>
              <a:rPr lang="ko-KR" altLang="en-US" sz="1200" dirty="0" err="1" smtClean="0"/>
              <a:t>접속자에게</a:t>
            </a:r>
            <a:r>
              <a:rPr lang="ko-KR" altLang="en-US" sz="1200" dirty="0" smtClean="0"/>
              <a:t> 데이터를 보내기 위한 </a:t>
            </a:r>
            <a:r>
              <a:rPr lang="ko-KR" altLang="en-US" sz="1200" dirty="0" err="1" smtClean="0"/>
              <a:t>스트림을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ko-KR" altLang="en-US" sz="1200" dirty="0" smtClean="0"/>
              <a:t>소켓에서 얻기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client.getOutputStream</a:t>
            </a:r>
            <a:r>
              <a:rPr lang="en-US" altLang="ko-KR" sz="1200" dirty="0" smtClean="0"/>
              <a:t>();// </a:t>
            </a:r>
            <a:r>
              <a:rPr lang="ko-KR" altLang="en-US" sz="1200" dirty="0" smtClean="0"/>
              <a:t>문자열을 사용할 수 없다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err="1" smtClean="0"/>
              <a:t>스트림을</a:t>
            </a:r>
            <a:r>
              <a:rPr lang="ko-KR" altLang="en-US" sz="1200" dirty="0" smtClean="0"/>
              <a:t> 연결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DataOutputStrewam</a:t>
            </a:r>
            <a:r>
              <a:rPr lang="en-US" altLang="ko-KR" sz="1200" dirty="0" smtClean="0"/>
              <a:t> dos=new </a:t>
            </a:r>
            <a:r>
              <a:rPr lang="en-US" altLang="ko-KR" sz="1200" dirty="0" err="1" smtClean="0"/>
              <a:t>DataOutputStream</a:t>
            </a:r>
            <a:r>
              <a:rPr lang="en-US" altLang="ko-KR" sz="1200" dirty="0" smtClean="0"/>
              <a:t>(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client.getOutputStream</a:t>
            </a:r>
            <a:r>
              <a:rPr lang="en-US" altLang="ko-KR" sz="1200" dirty="0" smtClean="0"/>
              <a:t>());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5.</a:t>
            </a:r>
            <a:r>
              <a:rPr lang="ko-KR" altLang="en-US" sz="1200" dirty="0" err="1" smtClean="0"/>
              <a:t>스트림에</a:t>
            </a:r>
            <a:r>
              <a:rPr lang="ko-KR" altLang="en-US" sz="1200" dirty="0" smtClean="0"/>
              <a:t> 데이터 기록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dos.writeUTF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/>
              <a:t>msg</a:t>
            </a:r>
            <a:r>
              <a:rPr lang="en-US" altLang="ko-KR" sz="1200" dirty="0" smtClean="0"/>
              <a:t> );//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-&gt; %AB%D3%12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6. </a:t>
            </a:r>
            <a:r>
              <a:rPr lang="ko-KR" altLang="en-US" sz="1200" dirty="0" smtClean="0"/>
              <a:t>소켓으로 데이터를 분출</a:t>
            </a:r>
            <a:endParaRPr lang="en-US" altLang="ko-KR" sz="1200" dirty="0" smtClean="0"/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dos.flush</a:t>
            </a:r>
            <a:r>
              <a:rPr lang="en-US" altLang="ko-KR" sz="1200" dirty="0" smtClean="0"/>
              <a:t>();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7.</a:t>
            </a:r>
            <a:r>
              <a:rPr lang="ko-KR" altLang="en-US" sz="1200" dirty="0" err="1" smtClean="0"/>
              <a:t>연결끊기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dos.close</a:t>
            </a:r>
            <a:r>
              <a:rPr lang="en-US" altLang="ko-KR" sz="1200" dirty="0" smtClean="0"/>
              <a:t>();, </a:t>
            </a:r>
            <a:r>
              <a:rPr lang="en-US" altLang="ko-KR" sz="1200" dirty="0" err="1" smtClean="0"/>
              <a:t>client.close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ss.close</a:t>
            </a:r>
            <a:r>
              <a:rPr lang="en-US" altLang="ko-KR" sz="1200" dirty="0" smtClean="0"/>
              <a:t>();</a:t>
            </a:r>
            <a:endParaRPr lang="en-US" altLang="ko-KR" sz="1200" dirty="0"/>
          </a:p>
        </p:txBody>
      </p:sp>
      <p:sp>
        <p:nvSpPr>
          <p:cNvPr id="22" name="자유형 21"/>
          <p:cNvSpPr/>
          <p:nvPr/>
        </p:nvSpPr>
        <p:spPr>
          <a:xfrm>
            <a:off x="2781300" y="2838450"/>
            <a:ext cx="214313" cy="590550"/>
          </a:xfrm>
          <a:custGeom>
            <a:avLst/>
            <a:gdLst>
              <a:gd name="connsiteX0" fmla="*/ 0 w 214313"/>
              <a:gd name="connsiteY0" fmla="*/ 585788 h 590550"/>
              <a:gd name="connsiteX1" fmla="*/ 14288 w 214313"/>
              <a:gd name="connsiteY1" fmla="*/ 590550 h 590550"/>
              <a:gd name="connsiteX2" fmla="*/ 85725 w 214313"/>
              <a:gd name="connsiteY2" fmla="*/ 585788 h 590550"/>
              <a:gd name="connsiteX3" fmla="*/ 104775 w 214313"/>
              <a:gd name="connsiteY3" fmla="*/ 576263 h 590550"/>
              <a:gd name="connsiteX4" fmla="*/ 119063 w 214313"/>
              <a:gd name="connsiteY4" fmla="*/ 571500 h 590550"/>
              <a:gd name="connsiteX5" fmla="*/ 176213 w 214313"/>
              <a:gd name="connsiteY5" fmla="*/ 547688 h 590550"/>
              <a:gd name="connsiteX6" fmla="*/ 195263 w 214313"/>
              <a:gd name="connsiteY6" fmla="*/ 509588 h 590550"/>
              <a:gd name="connsiteX7" fmla="*/ 200025 w 214313"/>
              <a:gd name="connsiteY7" fmla="*/ 490538 h 590550"/>
              <a:gd name="connsiteX8" fmla="*/ 209550 w 214313"/>
              <a:gd name="connsiteY8" fmla="*/ 471488 h 590550"/>
              <a:gd name="connsiteX9" fmla="*/ 214313 w 214313"/>
              <a:gd name="connsiteY9" fmla="*/ 457200 h 590550"/>
              <a:gd name="connsiteX10" fmla="*/ 209550 w 214313"/>
              <a:gd name="connsiteY10" fmla="*/ 304800 h 590550"/>
              <a:gd name="connsiteX11" fmla="*/ 195263 w 214313"/>
              <a:gd name="connsiteY11" fmla="*/ 276225 h 590550"/>
              <a:gd name="connsiteX12" fmla="*/ 180975 w 214313"/>
              <a:gd name="connsiteY12" fmla="*/ 247650 h 590550"/>
              <a:gd name="connsiteX13" fmla="*/ 157163 w 214313"/>
              <a:gd name="connsiteY13" fmla="*/ 209550 h 590550"/>
              <a:gd name="connsiteX14" fmla="*/ 147638 w 214313"/>
              <a:gd name="connsiteY14" fmla="*/ 195263 h 590550"/>
              <a:gd name="connsiteX15" fmla="*/ 133350 w 214313"/>
              <a:gd name="connsiteY15" fmla="*/ 166688 h 590550"/>
              <a:gd name="connsiteX16" fmla="*/ 114300 w 214313"/>
              <a:gd name="connsiteY16" fmla="*/ 133350 h 590550"/>
              <a:gd name="connsiteX17" fmla="*/ 100013 w 214313"/>
              <a:gd name="connsiteY17" fmla="*/ 100013 h 590550"/>
              <a:gd name="connsiteX18" fmla="*/ 90488 w 214313"/>
              <a:gd name="connsiteY18" fmla="*/ 85725 h 590550"/>
              <a:gd name="connsiteX19" fmla="*/ 85725 w 214313"/>
              <a:gd name="connsiteY19" fmla="*/ 71438 h 590550"/>
              <a:gd name="connsiteX20" fmla="*/ 76200 w 214313"/>
              <a:gd name="connsiteY20" fmla="*/ 47625 h 590550"/>
              <a:gd name="connsiteX21" fmla="*/ 66675 w 214313"/>
              <a:gd name="connsiteY21" fmla="*/ 14288 h 590550"/>
              <a:gd name="connsiteX22" fmla="*/ 61913 w 214313"/>
              <a:gd name="connsiteY22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4313" h="590550">
                <a:moveTo>
                  <a:pt x="0" y="585788"/>
                </a:moveTo>
                <a:cubicBezTo>
                  <a:pt x="4763" y="587375"/>
                  <a:pt x="9268" y="590550"/>
                  <a:pt x="14288" y="590550"/>
                </a:cubicBezTo>
                <a:cubicBezTo>
                  <a:pt x="38153" y="590550"/>
                  <a:pt x="62152" y="589510"/>
                  <a:pt x="85725" y="585788"/>
                </a:cubicBezTo>
                <a:cubicBezTo>
                  <a:pt x="92738" y="584681"/>
                  <a:pt x="98250" y="579060"/>
                  <a:pt x="104775" y="576263"/>
                </a:cubicBezTo>
                <a:cubicBezTo>
                  <a:pt x="109389" y="574285"/>
                  <a:pt x="114493" y="573577"/>
                  <a:pt x="119063" y="571500"/>
                </a:cubicBezTo>
                <a:cubicBezTo>
                  <a:pt x="172782" y="547082"/>
                  <a:pt x="138886" y="557019"/>
                  <a:pt x="176213" y="547688"/>
                </a:cubicBezTo>
                <a:cubicBezTo>
                  <a:pt x="182563" y="534988"/>
                  <a:pt x="191820" y="523363"/>
                  <a:pt x="195263" y="509588"/>
                </a:cubicBezTo>
                <a:cubicBezTo>
                  <a:pt x="196850" y="503238"/>
                  <a:pt x="197727" y="496667"/>
                  <a:pt x="200025" y="490538"/>
                </a:cubicBezTo>
                <a:cubicBezTo>
                  <a:pt x="202518" y="483890"/>
                  <a:pt x="206753" y="478013"/>
                  <a:pt x="209550" y="471488"/>
                </a:cubicBezTo>
                <a:cubicBezTo>
                  <a:pt x="211528" y="466874"/>
                  <a:pt x="212725" y="461963"/>
                  <a:pt x="214313" y="457200"/>
                </a:cubicBezTo>
                <a:cubicBezTo>
                  <a:pt x="212725" y="406400"/>
                  <a:pt x="212450" y="355542"/>
                  <a:pt x="209550" y="304800"/>
                </a:cubicBezTo>
                <a:cubicBezTo>
                  <a:pt x="208778" y="291285"/>
                  <a:pt x="200959" y="287617"/>
                  <a:pt x="195263" y="276225"/>
                </a:cubicBezTo>
                <a:cubicBezTo>
                  <a:pt x="171554" y="228809"/>
                  <a:pt x="212823" y="297698"/>
                  <a:pt x="180975" y="247650"/>
                </a:cubicBezTo>
                <a:cubicBezTo>
                  <a:pt x="172935" y="235015"/>
                  <a:pt x="165203" y="222185"/>
                  <a:pt x="157163" y="209550"/>
                </a:cubicBezTo>
                <a:cubicBezTo>
                  <a:pt x="154090" y="204721"/>
                  <a:pt x="149448" y="200693"/>
                  <a:pt x="147638" y="195263"/>
                </a:cubicBezTo>
                <a:cubicBezTo>
                  <a:pt x="138905" y="169066"/>
                  <a:pt x="148122" y="192539"/>
                  <a:pt x="133350" y="166688"/>
                </a:cubicBezTo>
                <a:cubicBezTo>
                  <a:pt x="109175" y="124383"/>
                  <a:pt x="137510" y="168167"/>
                  <a:pt x="114300" y="133350"/>
                </a:cubicBezTo>
                <a:cubicBezTo>
                  <a:pt x="108957" y="117320"/>
                  <a:pt x="109430" y="116492"/>
                  <a:pt x="100013" y="100013"/>
                </a:cubicBezTo>
                <a:cubicBezTo>
                  <a:pt x="97173" y="95043"/>
                  <a:pt x="93048" y="90845"/>
                  <a:pt x="90488" y="85725"/>
                </a:cubicBezTo>
                <a:cubicBezTo>
                  <a:pt x="88243" y="81235"/>
                  <a:pt x="87488" y="76138"/>
                  <a:pt x="85725" y="71438"/>
                </a:cubicBezTo>
                <a:cubicBezTo>
                  <a:pt x="82723" y="63433"/>
                  <a:pt x="79202" y="55630"/>
                  <a:pt x="76200" y="47625"/>
                </a:cubicBezTo>
                <a:cubicBezTo>
                  <a:pt x="69352" y="29364"/>
                  <a:pt x="72676" y="35293"/>
                  <a:pt x="66675" y="14288"/>
                </a:cubicBezTo>
                <a:cubicBezTo>
                  <a:pt x="65296" y="9461"/>
                  <a:pt x="61913" y="0"/>
                  <a:pt x="61913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14876" y="3214686"/>
            <a:ext cx="380745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200" dirty="0" smtClean="0"/>
              <a:t>1.Socket</a:t>
            </a:r>
            <a:r>
              <a:rPr lang="ko-KR" altLang="en-US" sz="1200" dirty="0" smtClean="0"/>
              <a:t>생성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자신의 임의의 </a:t>
            </a:r>
            <a:r>
              <a:rPr lang="en-US" altLang="ko-KR" sz="1200" dirty="0" smtClean="0"/>
              <a:t>Port</a:t>
            </a:r>
            <a:r>
              <a:rPr lang="ko-KR" altLang="en-US" sz="1200" dirty="0" smtClean="0"/>
              <a:t>열고</a:t>
            </a:r>
            <a:r>
              <a:rPr lang="en-US" altLang="ko-KR" sz="1200" dirty="0" smtClean="0"/>
              <a:t>,</a:t>
            </a:r>
          </a:p>
          <a:p>
            <a:pPr marL="228600" indent="-228600"/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지정한 서버의 포트와 </a:t>
            </a:r>
            <a:r>
              <a:rPr lang="en-US" altLang="ko-KR" sz="1200" dirty="0" err="1" smtClean="0"/>
              <a:t>ip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address</a:t>
            </a:r>
            <a:r>
              <a:rPr lang="ko-KR" altLang="en-US" sz="1200" dirty="0" smtClean="0"/>
              <a:t>로 연결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Socket client=new Socket( “192.168.10.xx”,</a:t>
            </a:r>
            <a:r>
              <a:rPr lang="en-US" altLang="ko-KR" sz="1200" b="1" dirty="0" smtClean="0"/>
              <a:t>3001</a:t>
            </a:r>
            <a:r>
              <a:rPr lang="en-US" altLang="ko-KR" sz="1200" dirty="0" smtClean="0"/>
              <a:t> );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4.</a:t>
            </a:r>
            <a:r>
              <a:rPr lang="ko-KR" altLang="en-US" sz="1200" dirty="0" smtClean="0"/>
              <a:t>접속자가 보내오는 데이터를 </a:t>
            </a:r>
            <a:r>
              <a:rPr lang="ko-KR" altLang="en-US" sz="1200" dirty="0" err="1" smtClean="0"/>
              <a:t>읽기위한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스트림</a:t>
            </a:r>
            <a:r>
              <a:rPr lang="ko-KR" altLang="en-US" sz="1200" dirty="0" smtClean="0"/>
              <a:t> 연결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DataInputStream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dis</a:t>
            </a:r>
            <a:r>
              <a:rPr lang="en-US" altLang="ko-KR" sz="1200" dirty="0" smtClean="0"/>
              <a:t>=new </a:t>
            </a:r>
            <a:r>
              <a:rPr lang="en-US" altLang="ko-KR" sz="1200" dirty="0" err="1" smtClean="0"/>
              <a:t>DataInputStream</a:t>
            </a:r>
            <a:r>
              <a:rPr lang="en-US" altLang="ko-KR" sz="1200" dirty="0" smtClean="0"/>
              <a:t>(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client.getInputStream</a:t>
            </a:r>
            <a:r>
              <a:rPr lang="en-US" altLang="ko-KR" sz="1200" dirty="0" smtClean="0"/>
              <a:t>());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5.</a:t>
            </a:r>
            <a:r>
              <a:rPr lang="ko-KR" altLang="en-US" sz="1200" dirty="0" err="1" smtClean="0"/>
              <a:t>스트림에서</a:t>
            </a:r>
            <a:r>
              <a:rPr lang="ko-KR" altLang="en-US" sz="1200" dirty="0" smtClean="0"/>
              <a:t> 데이터를 읽기</a:t>
            </a:r>
            <a:endParaRPr lang="en-US" altLang="ko-KR" sz="1200" dirty="0" smtClean="0"/>
          </a:p>
          <a:p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dis.readUTF</a:t>
            </a:r>
            <a:r>
              <a:rPr lang="en-US" altLang="ko-KR" sz="1200" dirty="0" smtClean="0"/>
              <a:t>();// %AB%D3%12 -&gt; </a:t>
            </a:r>
            <a:r>
              <a:rPr lang="ko-KR" altLang="en-US" sz="1200" dirty="0" smtClean="0"/>
              <a:t>가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6.</a:t>
            </a:r>
            <a:r>
              <a:rPr lang="ko-KR" altLang="en-US" sz="1200" dirty="0" smtClean="0"/>
              <a:t>연결 끊기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dis.close</a:t>
            </a:r>
            <a:r>
              <a:rPr lang="en-US" altLang="ko-KR" sz="1200" dirty="0" smtClean="0"/>
              <a:t>(); </a:t>
            </a:r>
            <a:r>
              <a:rPr lang="en-US" altLang="ko-KR" sz="1200" dirty="0" err="1" smtClean="0"/>
              <a:t>socket.close</a:t>
            </a:r>
            <a:r>
              <a:rPr lang="en-US" altLang="ko-KR" sz="1200" dirty="0" smtClean="0"/>
              <a:t>();</a:t>
            </a: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2943225" y="2424113"/>
            <a:ext cx="2005013" cy="6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943225" y="2709863"/>
            <a:ext cx="2057400" cy="4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6200000" flipH="1">
            <a:off x="3714744" y="2285992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86116" y="2008993"/>
            <a:ext cx="1114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200" dirty="0" smtClean="0"/>
              <a:t>TCP </a:t>
            </a:r>
            <a:r>
              <a:rPr lang="ko-KR" altLang="en-US" sz="1200" dirty="0" smtClean="0"/>
              <a:t>회선확립</a:t>
            </a:r>
            <a:endParaRPr lang="en-US" altLang="ko-KR" sz="12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4857752" y="2428868"/>
            <a:ext cx="357190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357422" y="2462209"/>
            <a:ext cx="214314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폭발 2 36"/>
          <p:cNvSpPr/>
          <p:nvPr/>
        </p:nvSpPr>
        <p:spPr>
          <a:xfrm>
            <a:off x="2857488" y="2500306"/>
            <a:ext cx="214314" cy="285752"/>
          </a:xfrm>
          <a:prstGeom prst="irregularSeal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4610100" y="2771775"/>
            <a:ext cx="1479883" cy="933597"/>
          </a:xfrm>
          <a:custGeom>
            <a:avLst/>
            <a:gdLst>
              <a:gd name="connsiteX0" fmla="*/ 1476375 w 1479883"/>
              <a:gd name="connsiteY0" fmla="*/ 933450 h 933597"/>
              <a:gd name="connsiteX1" fmla="*/ 1452563 w 1479883"/>
              <a:gd name="connsiteY1" fmla="*/ 895350 h 933597"/>
              <a:gd name="connsiteX2" fmla="*/ 1447800 w 1479883"/>
              <a:gd name="connsiteY2" fmla="*/ 881063 h 933597"/>
              <a:gd name="connsiteX3" fmla="*/ 1428750 w 1479883"/>
              <a:gd name="connsiteY3" fmla="*/ 866775 h 933597"/>
              <a:gd name="connsiteX4" fmla="*/ 1371600 w 1479883"/>
              <a:gd name="connsiteY4" fmla="*/ 838200 h 933597"/>
              <a:gd name="connsiteX5" fmla="*/ 1357313 w 1479883"/>
              <a:gd name="connsiteY5" fmla="*/ 828675 h 933597"/>
              <a:gd name="connsiteX6" fmla="*/ 1323975 w 1479883"/>
              <a:gd name="connsiteY6" fmla="*/ 823913 h 933597"/>
              <a:gd name="connsiteX7" fmla="*/ 1243013 w 1479883"/>
              <a:gd name="connsiteY7" fmla="*/ 819150 h 933597"/>
              <a:gd name="connsiteX8" fmla="*/ 366713 w 1479883"/>
              <a:gd name="connsiteY8" fmla="*/ 809625 h 933597"/>
              <a:gd name="connsiteX9" fmla="*/ 319088 w 1479883"/>
              <a:gd name="connsiteY9" fmla="*/ 804863 h 933597"/>
              <a:gd name="connsiteX10" fmla="*/ 257175 w 1479883"/>
              <a:gd name="connsiteY10" fmla="*/ 800100 h 933597"/>
              <a:gd name="connsiteX11" fmla="*/ 200025 w 1479883"/>
              <a:gd name="connsiteY11" fmla="*/ 790575 h 933597"/>
              <a:gd name="connsiteX12" fmla="*/ 147638 w 1479883"/>
              <a:gd name="connsiteY12" fmla="*/ 781050 h 933597"/>
              <a:gd name="connsiteX13" fmla="*/ 100013 w 1479883"/>
              <a:gd name="connsiteY13" fmla="*/ 776288 h 933597"/>
              <a:gd name="connsiteX14" fmla="*/ 80963 w 1479883"/>
              <a:gd name="connsiteY14" fmla="*/ 766763 h 933597"/>
              <a:gd name="connsiteX15" fmla="*/ 42863 w 1479883"/>
              <a:gd name="connsiteY15" fmla="*/ 757238 h 933597"/>
              <a:gd name="connsiteX16" fmla="*/ 9525 w 1479883"/>
              <a:gd name="connsiteY16" fmla="*/ 733425 h 933597"/>
              <a:gd name="connsiteX17" fmla="*/ 4763 w 1479883"/>
              <a:gd name="connsiteY17" fmla="*/ 700088 h 933597"/>
              <a:gd name="connsiteX18" fmla="*/ 0 w 1479883"/>
              <a:gd name="connsiteY18" fmla="*/ 676275 h 933597"/>
              <a:gd name="connsiteX19" fmla="*/ 14288 w 1479883"/>
              <a:gd name="connsiteY19" fmla="*/ 519113 h 933597"/>
              <a:gd name="connsiteX20" fmla="*/ 19050 w 1479883"/>
              <a:gd name="connsiteY20" fmla="*/ 495300 h 933597"/>
              <a:gd name="connsiteX21" fmla="*/ 52388 w 1479883"/>
              <a:gd name="connsiteY21" fmla="*/ 452438 h 933597"/>
              <a:gd name="connsiteX22" fmla="*/ 61913 w 1479883"/>
              <a:gd name="connsiteY22" fmla="*/ 438150 h 933597"/>
              <a:gd name="connsiteX23" fmla="*/ 90488 w 1479883"/>
              <a:gd name="connsiteY23" fmla="*/ 395288 h 933597"/>
              <a:gd name="connsiteX24" fmla="*/ 114300 w 1479883"/>
              <a:gd name="connsiteY24" fmla="*/ 376238 h 933597"/>
              <a:gd name="connsiteX25" fmla="*/ 128588 w 1479883"/>
              <a:gd name="connsiteY25" fmla="*/ 357188 h 933597"/>
              <a:gd name="connsiteX26" fmla="*/ 200025 w 1479883"/>
              <a:gd name="connsiteY26" fmla="*/ 290513 h 933597"/>
              <a:gd name="connsiteX27" fmla="*/ 261938 w 1479883"/>
              <a:gd name="connsiteY27" fmla="*/ 228600 h 933597"/>
              <a:gd name="connsiteX28" fmla="*/ 285750 w 1479883"/>
              <a:gd name="connsiteY28" fmla="*/ 204788 h 933597"/>
              <a:gd name="connsiteX29" fmla="*/ 304800 w 1479883"/>
              <a:gd name="connsiteY29" fmla="*/ 190500 h 933597"/>
              <a:gd name="connsiteX30" fmla="*/ 319088 w 1479883"/>
              <a:gd name="connsiteY30" fmla="*/ 171450 h 933597"/>
              <a:gd name="connsiteX31" fmla="*/ 357188 w 1479883"/>
              <a:gd name="connsiteY31" fmla="*/ 138113 h 933597"/>
              <a:gd name="connsiteX32" fmla="*/ 366713 w 1479883"/>
              <a:gd name="connsiteY32" fmla="*/ 123825 h 933597"/>
              <a:gd name="connsiteX33" fmla="*/ 381000 w 1479883"/>
              <a:gd name="connsiteY33" fmla="*/ 104775 h 933597"/>
              <a:gd name="connsiteX34" fmla="*/ 385763 w 1479883"/>
              <a:gd name="connsiteY34" fmla="*/ 90488 h 933597"/>
              <a:gd name="connsiteX35" fmla="*/ 395288 w 1479883"/>
              <a:gd name="connsiteY35" fmla="*/ 76200 h 933597"/>
              <a:gd name="connsiteX36" fmla="*/ 400050 w 1479883"/>
              <a:gd name="connsiteY36" fmla="*/ 61913 h 933597"/>
              <a:gd name="connsiteX37" fmla="*/ 409575 w 1479883"/>
              <a:gd name="connsiteY37" fmla="*/ 47625 h 933597"/>
              <a:gd name="connsiteX38" fmla="*/ 414338 w 1479883"/>
              <a:gd name="connsiteY38" fmla="*/ 28575 h 933597"/>
              <a:gd name="connsiteX39" fmla="*/ 423863 w 1479883"/>
              <a:gd name="connsiteY39" fmla="*/ 0 h 93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79883" h="933597">
                <a:moveTo>
                  <a:pt x="1476375" y="933450"/>
                </a:moveTo>
                <a:cubicBezTo>
                  <a:pt x="1466781" y="895069"/>
                  <a:pt x="1479883" y="933597"/>
                  <a:pt x="1452563" y="895350"/>
                </a:cubicBezTo>
                <a:cubicBezTo>
                  <a:pt x="1449645" y="891265"/>
                  <a:pt x="1451014" y="884919"/>
                  <a:pt x="1447800" y="881063"/>
                </a:cubicBezTo>
                <a:cubicBezTo>
                  <a:pt x="1442718" y="874965"/>
                  <a:pt x="1435253" y="871327"/>
                  <a:pt x="1428750" y="866775"/>
                </a:cubicBezTo>
                <a:cubicBezTo>
                  <a:pt x="1395179" y="843275"/>
                  <a:pt x="1408090" y="850363"/>
                  <a:pt x="1371600" y="838200"/>
                </a:cubicBezTo>
                <a:cubicBezTo>
                  <a:pt x="1366838" y="835025"/>
                  <a:pt x="1362795" y="830320"/>
                  <a:pt x="1357313" y="828675"/>
                </a:cubicBezTo>
                <a:cubicBezTo>
                  <a:pt x="1346561" y="825449"/>
                  <a:pt x="1335162" y="824845"/>
                  <a:pt x="1323975" y="823913"/>
                </a:cubicBezTo>
                <a:cubicBezTo>
                  <a:pt x="1297034" y="821668"/>
                  <a:pt x="1270044" y="819553"/>
                  <a:pt x="1243013" y="819150"/>
                </a:cubicBezTo>
                <a:lnTo>
                  <a:pt x="366713" y="809625"/>
                </a:lnTo>
                <a:lnTo>
                  <a:pt x="319088" y="804863"/>
                </a:lnTo>
                <a:cubicBezTo>
                  <a:pt x="298467" y="803070"/>
                  <a:pt x="277726" y="802566"/>
                  <a:pt x="257175" y="800100"/>
                </a:cubicBezTo>
                <a:cubicBezTo>
                  <a:pt x="238000" y="797799"/>
                  <a:pt x="219044" y="793931"/>
                  <a:pt x="200025" y="790575"/>
                </a:cubicBezTo>
                <a:cubicBezTo>
                  <a:pt x="176357" y="786398"/>
                  <a:pt x="172729" y="784186"/>
                  <a:pt x="147638" y="781050"/>
                </a:cubicBezTo>
                <a:cubicBezTo>
                  <a:pt x="131807" y="779071"/>
                  <a:pt x="115888" y="777875"/>
                  <a:pt x="100013" y="776288"/>
                </a:cubicBezTo>
                <a:cubicBezTo>
                  <a:pt x="93663" y="773113"/>
                  <a:pt x="87698" y="769008"/>
                  <a:pt x="80963" y="766763"/>
                </a:cubicBezTo>
                <a:cubicBezTo>
                  <a:pt x="68544" y="762623"/>
                  <a:pt x="42863" y="757238"/>
                  <a:pt x="42863" y="757238"/>
                </a:cubicBezTo>
                <a:cubicBezTo>
                  <a:pt x="33053" y="752333"/>
                  <a:pt x="14352" y="745493"/>
                  <a:pt x="9525" y="733425"/>
                </a:cubicBezTo>
                <a:cubicBezTo>
                  <a:pt x="5356" y="723003"/>
                  <a:pt x="6608" y="711160"/>
                  <a:pt x="4763" y="700088"/>
                </a:cubicBezTo>
                <a:cubicBezTo>
                  <a:pt x="3432" y="692103"/>
                  <a:pt x="1588" y="684213"/>
                  <a:pt x="0" y="676275"/>
                </a:cubicBezTo>
                <a:cubicBezTo>
                  <a:pt x="4763" y="623888"/>
                  <a:pt x="8781" y="571427"/>
                  <a:pt x="14288" y="519113"/>
                </a:cubicBezTo>
                <a:cubicBezTo>
                  <a:pt x="15135" y="511063"/>
                  <a:pt x="15700" y="502669"/>
                  <a:pt x="19050" y="495300"/>
                </a:cubicBezTo>
                <a:cubicBezTo>
                  <a:pt x="33495" y="463519"/>
                  <a:pt x="34912" y="473409"/>
                  <a:pt x="52388" y="452438"/>
                </a:cubicBezTo>
                <a:cubicBezTo>
                  <a:pt x="56052" y="448041"/>
                  <a:pt x="58879" y="443004"/>
                  <a:pt x="61913" y="438150"/>
                </a:cubicBezTo>
                <a:cubicBezTo>
                  <a:pt x="69472" y="426055"/>
                  <a:pt x="79917" y="405859"/>
                  <a:pt x="90488" y="395288"/>
                </a:cubicBezTo>
                <a:cubicBezTo>
                  <a:pt x="97676" y="388100"/>
                  <a:pt x="107112" y="383426"/>
                  <a:pt x="114300" y="376238"/>
                </a:cubicBezTo>
                <a:cubicBezTo>
                  <a:pt x="119913" y="370625"/>
                  <a:pt x="123187" y="363005"/>
                  <a:pt x="128588" y="357188"/>
                </a:cubicBezTo>
                <a:cubicBezTo>
                  <a:pt x="238829" y="238467"/>
                  <a:pt x="133586" y="352523"/>
                  <a:pt x="200025" y="290513"/>
                </a:cubicBezTo>
                <a:cubicBezTo>
                  <a:pt x="221362" y="270599"/>
                  <a:pt x="241300" y="249238"/>
                  <a:pt x="261938" y="228600"/>
                </a:cubicBezTo>
                <a:cubicBezTo>
                  <a:pt x="269875" y="220663"/>
                  <a:pt x="276770" y="211523"/>
                  <a:pt x="285750" y="204788"/>
                </a:cubicBezTo>
                <a:cubicBezTo>
                  <a:pt x="292100" y="200025"/>
                  <a:pt x="299187" y="196113"/>
                  <a:pt x="304800" y="190500"/>
                </a:cubicBezTo>
                <a:cubicBezTo>
                  <a:pt x="310413" y="184887"/>
                  <a:pt x="313815" y="177383"/>
                  <a:pt x="319088" y="171450"/>
                </a:cubicBezTo>
                <a:cubicBezTo>
                  <a:pt x="339350" y="148655"/>
                  <a:pt x="337434" y="151282"/>
                  <a:pt x="357188" y="138113"/>
                </a:cubicBezTo>
                <a:cubicBezTo>
                  <a:pt x="360363" y="133350"/>
                  <a:pt x="363386" y="128483"/>
                  <a:pt x="366713" y="123825"/>
                </a:cubicBezTo>
                <a:cubicBezTo>
                  <a:pt x="371326" y="117366"/>
                  <a:pt x="377062" y="111667"/>
                  <a:pt x="381000" y="104775"/>
                </a:cubicBezTo>
                <a:cubicBezTo>
                  <a:pt x="383491" y="100416"/>
                  <a:pt x="383518" y="94978"/>
                  <a:pt x="385763" y="90488"/>
                </a:cubicBezTo>
                <a:cubicBezTo>
                  <a:pt x="388323" y="85368"/>
                  <a:pt x="392113" y="80963"/>
                  <a:pt x="395288" y="76200"/>
                </a:cubicBezTo>
                <a:cubicBezTo>
                  <a:pt x="396875" y="71438"/>
                  <a:pt x="397805" y="66403"/>
                  <a:pt x="400050" y="61913"/>
                </a:cubicBezTo>
                <a:cubicBezTo>
                  <a:pt x="402610" y="56793"/>
                  <a:pt x="407320" y="52886"/>
                  <a:pt x="409575" y="47625"/>
                </a:cubicBezTo>
                <a:cubicBezTo>
                  <a:pt x="412153" y="41609"/>
                  <a:pt x="412457" y="34844"/>
                  <a:pt x="414338" y="28575"/>
                </a:cubicBezTo>
                <a:cubicBezTo>
                  <a:pt x="417223" y="18958"/>
                  <a:pt x="423863" y="0"/>
                  <a:pt x="423863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endCxn id="18" idx="3"/>
          </p:cNvCxnSpPr>
          <p:nvPr/>
        </p:nvCxnSpPr>
        <p:spPr>
          <a:xfrm rot="5400000">
            <a:off x="2446721" y="2053819"/>
            <a:ext cx="1035849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86050" y="1142984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200" dirty="0" smtClean="0"/>
              <a:t>접속자가 접속이 있을 때</a:t>
            </a:r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accept</a:t>
            </a:r>
            <a:r>
              <a:rPr lang="ko-KR" altLang="en-US" sz="1200" dirty="0" smtClean="0"/>
              <a:t>호출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28596" y="1928802"/>
            <a:ext cx="17155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String </a:t>
            </a:r>
            <a:r>
              <a:rPr lang="en-US" altLang="ko-KR" sz="900" dirty="0" err="1" smtClean="0"/>
              <a:t>msg</a:t>
            </a:r>
            <a:endParaRPr lang="en-US" altLang="ko-KR" sz="900" dirty="0" smtClean="0"/>
          </a:p>
          <a:p>
            <a:r>
              <a:rPr lang="en-US" altLang="ko-KR" sz="900" dirty="0" smtClean="0"/>
              <a:t>=“</a:t>
            </a:r>
            <a:r>
              <a:rPr lang="ko-KR" altLang="en-US" sz="900" dirty="0" smtClean="0"/>
              <a:t>나는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조장 잘생긴 홍지성</a:t>
            </a:r>
            <a:r>
              <a:rPr lang="en-US" altLang="ko-KR" sz="900" dirty="0" smtClean="0"/>
              <a:t>”;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</a:p>
          <a:p>
            <a:r>
              <a:rPr lang="en-US" altLang="ko-KR" sz="900" dirty="0" err="1"/>
              <a:t>d</a:t>
            </a:r>
            <a:r>
              <a:rPr lang="en-US" altLang="ko-KR" sz="900" dirty="0" err="1" smtClean="0"/>
              <a:t>os.writeUTF</a:t>
            </a:r>
            <a:r>
              <a:rPr lang="en-US" altLang="ko-KR" sz="900" dirty="0" smtClean="0"/>
              <a:t>( </a:t>
            </a:r>
            <a:r>
              <a:rPr lang="en-US" altLang="ko-KR" sz="900" dirty="0" err="1" smtClean="0"/>
              <a:t>msg</a:t>
            </a:r>
            <a:r>
              <a:rPr lang="en-US" altLang="ko-KR" sz="900" dirty="0" smtClean="0"/>
              <a:t> );</a:t>
            </a:r>
          </a:p>
          <a:p>
            <a:r>
              <a:rPr lang="en-US" altLang="ko-KR" sz="900" dirty="0" err="1" smtClean="0"/>
              <a:t>dos.flush</a:t>
            </a:r>
            <a:r>
              <a:rPr lang="en-US" altLang="ko-KR" sz="900" dirty="0" smtClean="0"/>
              <a:t>()</a:t>
            </a:r>
            <a:endParaRPr lang="ko-KR" altLang="en-US" sz="9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43240" y="2571744"/>
            <a:ext cx="285752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500430" y="2571744"/>
            <a:ext cx="285752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857620" y="2571744"/>
            <a:ext cx="285752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endCxn id="44" idx="2"/>
          </p:cNvCxnSpPr>
          <p:nvPr/>
        </p:nvCxnSpPr>
        <p:spPr>
          <a:xfrm rot="16200000" flipV="1">
            <a:off x="3178959" y="2821777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6" idx="1"/>
          </p:cNvCxnSpPr>
          <p:nvPr/>
        </p:nvCxnSpPr>
        <p:spPr>
          <a:xfrm rot="5400000" flipH="1" flipV="1">
            <a:off x="3428992" y="2714620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43240" y="3080563"/>
            <a:ext cx="1159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200" dirty="0" smtClean="0"/>
              <a:t>Packet : 1byte</a:t>
            </a:r>
          </a:p>
        </p:txBody>
      </p:sp>
      <p:sp>
        <p:nvSpPr>
          <p:cNvPr id="52" name="원통 51"/>
          <p:cNvSpPr/>
          <p:nvPr/>
        </p:nvSpPr>
        <p:spPr>
          <a:xfrm rot="6138112" flipV="1">
            <a:off x="2152184" y="2388538"/>
            <a:ext cx="142876" cy="2798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원통 52"/>
          <p:cNvSpPr/>
          <p:nvPr/>
        </p:nvSpPr>
        <p:spPr>
          <a:xfrm rot="6138112" flipV="1">
            <a:off x="1838618" y="2275348"/>
            <a:ext cx="142876" cy="3496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 53"/>
          <p:cNvSpPr/>
          <p:nvPr/>
        </p:nvSpPr>
        <p:spPr>
          <a:xfrm>
            <a:off x="2071186" y="2614613"/>
            <a:ext cx="2172202" cy="2859685"/>
          </a:xfrm>
          <a:custGeom>
            <a:avLst/>
            <a:gdLst>
              <a:gd name="connsiteX0" fmla="*/ 71939 w 2172202"/>
              <a:gd name="connsiteY0" fmla="*/ 2757487 h 2859685"/>
              <a:gd name="connsiteX1" fmla="*/ 114802 w 2172202"/>
              <a:gd name="connsiteY1" fmla="*/ 2781300 h 2859685"/>
              <a:gd name="connsiteX2" fmla="*/ 157664 w 2172202"/>
              <a:gd name="connsiteY2" fmla="*/ 2786062 h 2859685"/>
              <a:gd name="connsiteX3" fmla="*/ 176714 w 2172202"/>
              <a:gd name="connsiteY3" fmla="*/ 2790825 h 2859685"/>
              <a:gd name="connsiteX4" fmla="*/ 210052 w 2172202"/>
              <a:gd name="connsiteY4" fmla="*/ 2800350 h 2859685"/>
              <a:gd name="connsiteX5" fmla="*/ 329114 w 2172202"/>
              <a:gd name="connsiteY5" fmla="*/ 2809875 h 2859685"/>
              <a:gd name="connsiteX6" fmla="*/ 1505452 w 2172202"/>
              <a:gd name="connsiteY6" fmla="*/ 2819400 h 2859685"/>
              <a:gd name="connsiteX7" fmla="*/ 1543552 w 2172202"/>
              <a:gd name="connsiteY7" fmla="*/ 2814637 h 2859685"/>
              <a:gd name="connsiteX8" fmla="*/ 1638802 w 2172202"/>
              <a:gd name="connsiteY8" fmla="*/ 2790825 h 2859685"/>
              <a:gd name="connsiteX9" fmla="*/ 1719764 w 2172202"/>
              <a:gd name="connsiteY9" fmla="*/ 2767012 h 2859685"/>
              <a:gd name="connsiteX10" fmla="*/ 1757864 w 2172202"/>
              <a:gd name="connsiteY10" fmla="*/ 2743200 h 2859685"/>
              <a:gd name="connsiteX11" fmla="*/ 1838827 w 2172202"/>
              <a:gd name="connsiteY11" fmla="*/ 2714625 h 2859685"/>
              <a:gd name="connsiteX12" fmla="*/ 1938839 w 2172202"/>
              <a:gd name="connsiteY12" fmla="*/ 2657475 h 2859685"/>
              <a:gd name="connsiteX13" fmla="*/ 1991227 w 2172202"/>
              <a:gd name="connsiteY13" fmla="*/ 2614612 h 2859685"/>
              <a:gd name="connsiteX14" fmla="*/ 2062664 w 2172202"/>
              <a:gd name="connsiteY14" fmla="*/ 2509837 h 2859685"/>
              <a:gd name="connsiteX15" fmla="*/ 2081714 w 2172202"/>
              <a:gd name="connsiteY15" fmla="*/ 2481262 h 2859685"/>
              <a:gd name="connsiteX16" fmla="*/ 2091239 w 2172202"/>
              <a:gd name="connsiteY16" fmla="*/ 2452687 h 2859685"/>
              <a:gd name="connsiteX17" fmla="*/ 2129339 w 2172202"/>
              <a:gd name="connsiteY17" fmla="*/ 2362200 h 2859685"/>
              <a:gd name="connsiteX18" fmla="*/ 2153152 w 2172202"/>
              <a:gd name="connsiteY18" fmla="*/ 2290762 h 2859685"/>
              <a:gd name="connsiteX19" fmla="*/ 2162677 w 2172202"/>
              <a:gd name="connsiteY19" fmla="*/ 2228850 h 2859685"/>
              <a:gd name="connsiteX20" fmla="*/ 2172202 w 2172202"/>
              <a:gd name="connsiteY20" fmla="*/ 2200275 h 2859685"/>
              <a:gd name="connsiteX21" fmla="*/ 2167439 w 2172202"/>
              <a:gd name="connsiteY21" fmla="*/ 1909762 h 2859685"/>
              <a:gd name="connsiteX22" fmla="*/ 2153152 w 2172202"/>
              <a:gd name="connsiteY22" fmla="*/ 1824037 h 2859685"/>
              <a:gd name="connsiteX23" fmla="*/ 2148389 w 2172202"/>
              <a:gd name="connsiteY23" fmla="*/ 1800225 h 2859685"/>
              <a:gd name="connsiteX24" fmla="*/ 2138864 w 2172202"/>
              <a:gd name="connsiteY24" fmla="*/ 1785937 h 2859685"/>
              <a:gd name="connsiteX25" fmla="*/ 2119814 w 2172202"/>
              <a:gd name="connsiteY25" fmla="*/ 1743075 h 2859685"/>
              <a:gd name="connsiteX26" fmla="*/ 2110289 w 2172202"/>
              <a:gd name="connsiteY26" fmla="*/ 1709737 h 2859685"/>
              <a:gd name="connsiteX27" fmla="*/ 2067427 w 2172202"/>
              <a:gd name="connsiteY27" fmla="*/ 1657350 h 2859685"/>
              <a:gd name="connsiteX28" fmla="*/ 2048377 w 2172202"/>
              <a:gd name="connsiteY28" fmla="*/ 1643062 h 2859685"/>
              <a:gd name="connsiteX29" fmla="*/ 2024564 w 2172202"/>
              <a:gd name="connsiteY29" fmla="*/ 1633537 h 2859685"/>
              <a:gd name="connsiteX30" fmla="*/ 2000752 w 2172202"/>
              <a:gd name="connsiteY30" fmla="*/ 1619250 h 2859685"/>
              <a:gd name="connsiteX31" fmla="*/ 1981702 w 2172202"/>
              <a:gd name="connsiteY31" fmla="*/ 1609725 h 2859685"/>
              <a:gd name="connsiteX32" fmla="*/ 1967414 w 2172202"/>
              <a:gd name="connsiteY32" fmla="*/ 1595437 h 2859685"/>
              <a:gd name="connsiteX33" fmla="*/ 1929314 w 2172202"/>
              <a:gd name="connsiteY33" fmla="*/ 1581150 h 2859685"/>
              <a:gd name="connsiteX34" fmla="*/ 1915027 w 2172202"/>
              <a:gd name="connsiteY34" fmla="*/ 1571625 h 2859685"/>
              <a:gd name="connsiteX35" fmla="*/ 1867402 w 2172202"/>
              <a:gd name="connsiteY35" fmla="*/ 1557337 h 2859685"/>
              <a:gd name="connsiteX36" fmla="*/ 1815014 w 2172202"/>
              <a:gd name="connsiteY36" fmla="*/ 1543050 h 2859685"/>
              <a:gd name="connsiteX37" fmla="*/ 1781677 w 2172202"/>
              <a:gd name="connsiteY37" fmla="*/ 1533525 h 2859685"/>
              <a:gd name="connsiteX38" fmla="*/ 1757864 w 2172202"/>
              <a:gd name="connsiteY38" fmla="*/ 1528762 h 2859685"/>
              <a:gd name="connsiteX39" fmla="*/ 1738814 w 2172202"/>
              <a:gd name="connsiteY39" fmla="*/ 1524000 h 2859685"/>
              <a:gd name="connsiteX40" fmla="*/ 1695952 w 2172202"/>
              <a:gd name="connsiteY40" fmla="*/ 1504950 h 2859685"/>
              <a:gd name="connsiteX41" fmla="*/ 1643564 w 2172202"/>
              <a:gd name="connsiteY41" fmla="*/ 1495425 h 2859685"/>
              <a:gd name="connsiteX42" fmla="*/ 1614989 w 2172202"/>
              <a:gd name="connsiteY42" fmla="*/ 1485900 h 2859685"/>
              <a:gd name="connsiteX43" fmla="*/ 1581652 w 2172202"/>
              <a:gd name="connsiteY43" fmla="*/ 1481137 h 2859685"/>
              <a:gd name="connsiteX44" fmla="*/ 1557839 w 2172202"/>
              <a:gd name="connsiteY44" fmla="*/ 1476375 h 2859685"/>
              <a:gd name="connsiteX45" fmla="*/ 1529264 w 2172202"/>
              <a:gd name="connsiteY45" fmla="*/ 1471612 h 2859685"/>
              <a:gd name="connsiteX46" fmla="*/ 1467352 w 2172202"/>
              <a:gd name="connsiteY46" fmla="*/ 1452562 h 2859685"/>
              <a:gd name="connsiteX47" fmla="*/ 1429252 w 2172202"/>
              <a:gd name="connsiteY47" fmla="*/ 1438275 h 2859685"/>
              <a:gd name="connsiteX48" fmla="*/ 1362577 w 2172202"/>
              <a:gd name="connsiteY48" fmla="*/ 1423987 h 2859685"/>
              <a:gd name="connsiteX49" fmla="*/ 1295902 w 2172202"/>
              <a:gd name="connsiteY49" fmla="*/ 1404937 h 2859685"/>
              <a:gd name="connsiteX50" fmla="*/ 1257802 w 2172202"/>
              <a:gd name="connsiteY50" fmla="*/ 1390650 h 2859685"/>
              <a:gd name="connsiteX51" fmla="*/ 1219702 w 2172202"/>
              <a:gd name="connsiteY51" fmla="*/ 1381125 h 2859685"/>
              <a:gd name="connsiteX52" fmla="*/ 1148264 w 2172202"/>
              <a:gd name="connsiteY52" fmla="*/ 1357312 h 2859685"/>
              <a:gd name="connsiteX53" fmla="*/ 1114927 w 2172202"/>
              <a:gd name="connsiteY53" fmla="*/ 1343025 h 2859685"/>
              <a:gd name="connsiteX54" fmla="*/ 1086352 w 2172202"/>
              <a:gd name="connsiteY54" fmla="*/ 1338262 h 2859685"/>
              <a:gd name="connsiteX55" fmla="*/ 1062539 w 2172202"/>
              <a:gd name="connsiteY55" fmla="*/ 1333500 h 2859685"/>
              <a:gd name="connsiteX56" fmla="*/ 1010152 w 2172202"/>
              <a:gd name="connsiteY56" fmla="*/ 1314450 h 2859685"/>
              <a:gd name="connsiteX57" fmla="*/ 991102 w 2172202"/>
              <a:gd name="connsiteY57" fmla="*/ 1304925 h 2859685"/>
              <a:gd name="connsiteX58" fmla="*/ 967289 w 2172202"/>
              <a:gd name="connsiteY58" fmla="*/ 1295400 h 2859685"/>
              <a:gd name="connsiteX59" fmla="*/ 933952 w 2172202"/>
              <a:gd name="connsiteY59" fmla="*/ 1285875 h 2859685"/>
              <a:gd name="connsiteX60" fmla="*/ 910139 w 2172202"/>
              <a:gd name="connsiteY60" fmla="*/ 1271587 h 2859685"/>
              <a:gd name="connsiteX61" fmla="*/ 891089 w 2172202"/>
              <a:gd name="connsiteY61" fmla="*/ 1262062 h 2859685"/>
              <a:gd name="connsiteX62" fmla="*/ 867277 w 2172202"/>
              <a:gd name="connsiteY62" fmla="*/ 1247775 h 2859685"/>
              <a:gd name="connsiteX63" fmla="*/ 833939 w 2172202"/>
              <a:gd name="connsiteY63" fmla="*/ 1233487 h 2859685"/>
              <a:gd name="connsiteX64" fmla="*/ 795839 w 2172202"/>
              <a:gd name="connsiteY64" fmla="*/ 1214437 h 2859685"/>
              <a:gd name="connsiteX65" fmla="*/ 776789 w 2172202"/>
              <a:gd name="connsiteY65" fmla="*/ 1195387 h 2859685"/>
              <a:gd name="connsiteX66" fmla="*/ 757739 w 2172202"/>
              <a:gd name="connsiteY66" fmla="*/ 1181100 h 2859685"/>
              <a:gd name="connsiteX67" fmla="*/ 738689 w 2172202"/>
              <a:gd name="connsiteY67" fmla="*/ 1157287 h 2859685"/>
              <a:gd name="connsiteX68" fmla="*/ 724402 w 2172202"/>
              <a:gd name="connsiteY68" fmla="*/ 1147762 h 2859685"/>
              <a:gd name="connsiteX69" fmla="*/ 710114 w 2172202"/>
              <a:gd name="connsiteY69" fmla="*/ 1128712 h 2859685"/>
              <a:gd name="connsiteX70" fmla="*/ 691064 w 2172202"/>
              <a:gd name="connsiteY70" fmla="*/ 1109662 h 2859685"/>
              <a:gd name="connsiteX71" fmla="*/ 657727 w 2172202"/>
              <a:gd name="connsiteY71" fmla="*/ 1071562 h 2859685"/>
              <a:gd name="connsiteX72" fmla="*/ 629152 w 2172202"/>
              <a:gd name="connsiteY72" fmla="*/ 1023937 h 2859685"/>
              <a:gd name="connsiteX73" fmla="*/ 595814 w 2172202"/>
              <a:gd name="connsiteY73" fmla="*/ 976312 h 2859685"/>
              <a:gd name="connsiteX74" fmla="*/ 581527 w 2172202"/>
              <a:gd name="connsiteY74" fmla="*/ 962025 h 2859685"/>
              <a:gd name="connsiteX75" fmla="*/ 567239 w 2172202"/>
              <a:gd name="connsiteY75" fmla="*/ 938212 h 2859685"/>
              <a:gd name="connsiteX76" fmla="*/ 514852 w 2172202"/>
              <a:gd name="connsiteY76" fmla="*/ 866775 h 2859685"/>
              <a:gd name="connsiteX77" fmla="*/ 495802 w 2172202"/>
              <a:gd name="connsiteY77" fmla="*/ 842962 h 2859685"/>
              <a:gd name="connsiteX78" fmla="*/ 462464 w 2172202"/>
              <a:gd name="connsiteY78" fmla="*/ 790575 h 2859685"/>
              <a:gd name="connsiteX79" fmla="*/ 452939 w 2172202"/>
              <a:gd name="connsiteY79" fmla="*/ 776287 h 2859685"/>
              <a:gd name="connsiteX80" fmla="*/ 438652 w 2172202"/>
              <a:gd name="connsiteY80" fmla="*/ 757237 h 2859685"/>
              <a:gd name="connsiteX81" fmla="*/ 429127 w 2172202"/>
              <a:gd name="connsiteY81" fmla="*/ 742950 h 2859685"/>
              <a:gd name="connsiteX82" fmla="*/ 410077 w 2172202"/>
              <a:gd name="connsiteY82" fmla="*/ 719137 h 2859685"/>
              <a:gd name="connsiteX83" fmla="*/ 395789 w 2172202"/>
              <a:gd name="connsiteY83" fmla="*/ 695325 h 2859685"/>
              <a:gd name="connsiteX84" fmla="*/ 381502 w 2172202"/>
              <a:gd name="connsiteY84" fmla="*/ 676275 h 2859685"/>
              <a:gd name="connsiteX85" fmla="*/ 357689 w 2172202"/>
              <a:gd name="connsiteY85" fmla="*/ 642937 h 2859685"/>
              <a:gd name="connsiteX86" fmla="*/ 343402 w 2172202"/>
              <a:gd name="connsiteY86" fmla="*/ 609600 h 2859685"/>
              <a:gd name="connsiteX87" fmla="*/ 324352 w 2172202"/>
              <a:gd name="connsiteY87" fmla="*/ 585787 h 2859685"/>
              <a:gd name="connsiteX88" fmla="*/ 305302 w 2172202"/>
              <a:gd name="connsiteY88" fmla="*/ 547687 h 2859685"/>
              <a:gd name="connsiteX89" fmla="*/ 281489 w 2172202"/>
              <a:gd name="connsiteY89" fmla="*/ 509587 h 2859685"/>
              <a:gd name="connsiteX90" fmla="*/ 257677 w 2172202"/>
              <a:gd name="connsiteY90" fmla="*/ 466725 h 2859685"/>
              <a:gd name="connsiteX91" fmla="*/ 238627 w 2172202"/>
              <a:gd name="connsiteY91" fmla="*/ 428625 h 2859685"/>
              <a:gd name="connsiteX92" fmla="*/ 219577 w 2172202"/>
              <a:gd name="connsiteY92" fmla="*/ 385762 h 2859685"/>
              <a:gd name="connsiteX93" fmla="*/ 191002 w 2172202"/>
              <a:gd name="connsiteY93" fmla="*/ 347662 h 2859685"/>
              <a:gd name="connsiteX94" fmla="*/ 186239 w 2172202"/>
              <a:gd name="connsiteY94" fmla="*/ 333375 h 2859685"/>
              <a:gd name="connsiteX95" fmla="*/ 176714 w 2172202"/>
              <a:gd name="connsiteY95" fmla="*/ 319087 h 2859685"/>
              <a:gd name="connsiteX96" fmla="*/ 152902 w 2172202"/>
              <a:gd name="connsiteY96" fmla="*/ 276225 h 2859685"/>
              <a:gd name="connsiteX97" fmla="*/ 138614 w 2172202"/>
              <a:gd name="connsiteY97" fmla="*/ 266700 h 2859685"/>
              <a:gd name="connsiteX98" fmla="*/ 119564 w 2172202"/>
              <a:gd name="connsiteY98" fmla="*/ 233362 h 2859685"/>
              <a:gd name="connsiteX99" fmla="*/ 105277 w 2172202"/>
              <a:gd name="connsiteY99" fmla="*/ 219075 h 2859685"/>
              <a:gd name="connsiteX100" fmla="*/ 100514 w 2172202"/>
              <a:gd name="connsiteY100" fmla="*/ 204787 h 2859685"/>
              <a:gd name="connsiteX101" fmla="*/ 86227 w 2172202"/>
              <a:gd name="connsiteY101" fmla="*/ 185737 h 2859685"/>
              <a:gd name="connsiteX102" fmla="*/ 71939 w 2172202"/>
              <a:gd name="connsiteY102" fmla="*/ 152400 h 2859685"/>
              <a:gd name="connsiteX103" fmla="*/ 62414 w 2172202"/>
              <a:gd name="connsiteY103" fmla="*/ 138112 h 2859685"/>
              <a:gd name="connsiteX104" fmla="*/ 52889 w 2172202"/>
              <a:gd name="connsiteY104" fmla="*/ 119062 h 2859685"/>
              <a:gd name="connsiteX105" fmla="*/ 29077 w 2172202"/>
              <a:gd name="connsiteY105" fmla="*/ 80962 h 2859685"/>
              <a:gd name="connsiteX106" fmla="*/ 10027 w 2172202"/>
              <a:gd name="connsiteY106" fmla="*/ 33337 h 2859685"/>
              <a:gd name="connsiteX107" fmla="*/ 5264 w 2172202"/>
              <a:gd name="connsiteY107" fmla="*/ 19050 h 2859685"/>
              <a:gd name="connsiteX108" fmla="*/ 502 w 2172202"/>
              <a:gd name="connsiteY108" fmla="*/ 0 h 2859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2172202" h="2859685">
                <a:moveTo>
                  <a:pt x="71939" y="2757487"/>
                </a:moveTo>
                <a:cubicBezTo>
                  <a:pt x="84522" y="2765875"/>
                  <a:pt x="100765" y="2777557"/>
                  <a:pt x="114802" y="2781300"/>
                </a:cubicBezTo>
                <a:cubicBezTo>
                  <a:pt x="128692" y="2785004"/>
                  <a:pt x="143377" y="2784475"/>
                  <a:pt x="157664" y="2786062"/>
                </a:cubicBezTo>
                <a:cubicBezTo>
                  <a:pt x="164014" y="2787650"/>
                  <a:pt x="170399" y="2789103"/>
                  <a:pt x="176714" y="2790825"/>
                </a:cubicBezTo>
                <a:cubicBezTo>
                  <a:pt x="187864" y="2793866"/>
                  <a:pt x="198719" y="2798084"/>
                  <a:pt x="210052" y="2800350"/>
                </a:cubicBezTo>
                <a:cubicBezTo>
                  <a:pt x="240480" y="2806435"/>
                  <a:pt x="308242" y="2808647"/>
                  <a:pt x="329114" y="2809875"/>
                </a:cubicBezTo>
                <a:cubicBezTo>
                  <a:pt x="727633" y="2859685"/>
                  <a:pt x="1040439" y="2821523"/>
                  <a:pt x="1505452" y="2819400"/>
                </a:cubicBezTo>
                <a:cubicBezTo>
                  <a:pt x="1518152" y="2817812"/>
                  <a:pt x="1530948" y="2816861"/>
                  <a:pt x="1543552" y="2814637"/>
                </a:cubicBezTo>
                <a:cubicBezTo>
                  <a:pt x="1572334" y="2809558"/>
                  <a:pt x="1611559" y="2798609"/>
                  <a:pt x="1638802" y="2790825"/>
                </a:cubicBezTo>
                <a:lnTo>
                  <a:pt x="1719764" y="2767012"/>
                </a:lnTo>
                <a:cubicBezTo>
                  <a:pt x="1732464" y="2759075"/>
                  <a:pt x="1744469" y="2749898"/>
                  <a:pt x="1757864" y="2743200"/>
                </a:cubicBezTo>
                <a:cubicBezTo>
                  <a:pt x="1822142" y="2711061"/>
                  <a:pt x="1785046" y="2734793"/>
                  <a:pt x="1838827" y="2714625"/>
                </a:cubicBezTo>
                <a:cubicBezTo>
                  <a:pt x="1876236" y="2700597"/>
                  <a:pt x="1907303" y="2683277"/>
                  <a:pt x="1938839" y="2657475"/>
                </a:cubicBezTo>
                <a:cubicBezTo>
                  <a:pt x="1956302" y="2643187"/>
                  <a:pt x="1977689" y="2632662"/>
                  <a:pt x="1991227" y="2614612"/>
                </a:cubicBezTo>
                <a:cubicBezTo>
                  <a:pt x="2038231" y="2551940"/>
                  <a:pt x="2006929" y="2595584"/>
                  <a:pt x="2062664" y="2509837"/>
                </a:cubicBezTo>
                <a:cubicBezTo>
                  <a:pt x="2068903" y="2500239"/>
                  <a:pt x="2078094" y="2492122"/>
                  <a:pt x="2081714" y="2481262"/>
                </a:cubicBezTo>
                <a:cubicBezTo>
                  <a:pt x="2084889" y="2471737"/>
                  <a:pt x="2087377" y="2461955"/>
                  <a:pt x="2091239" y="2452687"/>
                </a:cubicBezTo>
                <a:cubicBezTo>
                  <a:pt x="2109815" y="2408107"/>
                  <a:pt x="2113334" y="2426221"/>
                  <a:pt x="2129339" y="2362200"/>
                </a:cubicBezTo>
                <a:cubicBezTo>
                  <a:pt x="2141796" y="2312371"/>
                  <a:pt x="2133707" y="2336132"/>
                  <a:pt x="2153152" y="2290762"/>
                </a:cubicBezTo>
                <a:cubicBezTo>
                  <a:pt x="2154161" y="2283701"/>
                  <a:pt x="2160472" y="2237670"/>
                  <a:pt x="2162677" y="2228850"/>
                </a:cubicBezTo>
                <a:cubicBezTo>
                  <a:pt x="2165112" y="2219110"/>
                  <a:pt x="2169027" y="2209800"/>
                  <a:pt x="2172202" y="2200275"/>
                </a:cubicBezTo>
                <a:cubicBezTo>
                  <a:pt x="2170614" y="2103437"/>
                  <a:pt x="2171259" y="2006537"/>
                  <a:pt x="2167439" y="1909762"/>
                </a:cubicBezTo>
                <a:cubicBezTo>
                  <a:pt x="2162996" y="1797222"/>
                  <a:pt x="2164309" y="1868665"/>
                  <a:pt x="2153152" y="1824037"/>
                </a:cubicBezTo>
                <a:cubicBezTo>
                  <a:pt x="2151189" y="1816184"/>
                  <a:pt x="2151231" y="1807804"/>
                  <a:pt x="2148389" y="1800225"/>
                </a:cubicBezTo>
                <a:cubicBezTo>
                  <a:pt x="2146379" y="1794866"/>
                  <a:pt x="2142039" y="1790700"/>
                  <a:pt x="2138864" y="1785937"/>
                </a:cubicBezTo>
                <a:cubicBezTo>
                  <a:pt x="2127529" y="1751932"/>
                  <a:pt x="2134908" y="1765716"/>
                  <a:pt x="2119814" y="1743075"/>
                </a:cubicBezTo>
                <a:cubicBezTo>
                  <a:pt x="2116639" y="1731962"/>
                  <a:pt x="2114734" y="1720405"/>
                  <a:pt x="2110289" y="1709737"/>
                </a:cubicBezTo>
                <a:cubicBezTo>
                  <a:pt x="2102158" y="1690222"/>
                  <a:pt x="2083503" y="1669408"/>
                  <a:pt x="2067427" y="1657350"/>
                </a:cubicBezTo>
                <a:cubicBezTo>
                  <a:pt x="2061077" y="1652587"/>
                  <a:pt x="2055316" y="1646917"/>
                  <a:pt x="2048377" y="1643062"/>
                </a:cubicBezTo>
                <a:cubicBezTo>
                  <a:pt x="2040904" y="1638910"/>
                  <a:pt x="2032211" y="1637360"/>
                  <a:pt x="2024564" y="1633537"/>
                </a:cubicBezTo>
                <a:cubicBezTo>
                  <a:pt x="2016285" y="1629397"/>
                  <a:pt x="2008844" y="1623745"/>
                  <a:pt x="2000752" y="1619250"/>
                </a:cubicBezTo>
                <a:cubicBezTo>
                  <a:pt x="1994546" y="1615802"/>
                  <a:pt x="1987479" y="1613852"/>
                  <a:pt x="1981702" y="1609725"/>
                </a:cubicBezTo>
                <a:cubicBezTo>
                  <a:pt x="1976221" y="1605810"/>
                  <a:pt x="1973126" y="1599007"/>
                  <a:pt x="1967414" y="1595437"/>
                </a:cubicBezTo>
                <a:cubicBezTo>
                  <a:pt x="1960902" y="1591367"/>
                  <a:pt x="1938816" y="1584317"/>
                  <a:pt x="1929314" y="1581150"/>
                </a:cubicBezTo>
                <a:cubicBezTo>
                  <a:pt x="1924552" y="1577975"/>
                  <a:pt x="1920288" y="1573880"/>
                  <a:pt x="1915027" y="1571625"/>
                </a:cubicBezTo>
                <a:cubicBezTo>
                  <a:pt x="1867170" y="1551114"/>
                  <a:pt x="1931434" y="1589353"/>
                  <a:pt x="1867402" y="1557337"/>
                </a:cubicBezTo>
                <a:cubicBezTo>
                  <a:pt x="1835184" y="1541228"/>
                  <a:pt x="1860325" y="1551288"/>
                  <a:pt x="1815014" y="1543050"/>
                </a:cubicBezTo>
                <a:cubicBezTo>
                  <a:pt x="1782369" y="1537115"/>
                  <a:pt x="1808865" y="1540322"/>
                  <a:pt x="1781677" y="1533525"/>
                </a:cubicBezTo>
                <a:cubicBezTo>
                  <a:pt x="1773824" y="1531562"/>
                  <a:pt x="1765766" y="1530518"/>
                  <a:pt x="1757864" y="1528762"/>
                </a:cubicBezTo>
                <a:cubicBezTo>
                  <a:pt x="1751474" y="1527342"/>
                  <a:pt x="1745164" y="1525587"/>
                  <a:pt x="1738814" y="1524000"/>
                </a:cubicBezTo>
                <a:cubicBezTo>
                  <a:pt x="1726440" y="1517813"/>
                  <a:pt x="1710589" y="1508203"/>
                  <a:pt x="1695952" y="1504950"/>
                </a:cubicBezTo>
                <a:cubicBezTo>
                  <a:pt x="1676374" y="1500599"/>
                  <a:pt x="1662610" y="1500619"/>
                  <a:pt x="1643564" y="1495425"/>
                </a:cubicBezTo>
                <a:cubicBezTo>
                  <a:pt x="1633878" y="1492783"/>
                  <a:pt x="1624772" y="1488158"/>
                  <a:pt x="1614989" y="1485900"/>
                </a:cubicBezTo>
                <a:cubicBezTo>
                  <a:pt x="1604051" y="1483376"/>
                  <a:pt x="1592724" y="1482982"/>
                  <a:pt x="1581652" y="1481137"/>
                </a:cubicBezTo>
                <a:cubicBezTo>
                  <a:pt x="1573667" y="1479806"/>
                  <a:pt x="1565803" y="1477823"/>
                  <a:pt x="1557839" y="1476375"/>
                </a:cubicBezTo>
                <a:cubicBezTo>
                  <a:pt x="1548338" y="1474648"/>
                  <a:pt x="1538789" y="1473200"/>
                  <a:pt x="1529264" y="1471612"/>
                </a:cubicBezTo>
                <a:cubicBezTo>
                  <a:pt x="1444800" y="1435414"/>
                  <a:pt x="1541600" y="1473776"/>
                  <a:pt x="1467352" y="1452562"/>
                </a:cubicBezTo>
                <a:cubicBezTo>
                  <a:pt x="1454310" y="1448836"/>
                  <a:pt x="1442198" y="1442321"/>
                  <a:pt x="1429252" y="1438275"/>
                </a:cubicBezTo>
                <a:cubicBezTo>
                  <a:pt x="1402129" y="1429799"/>
                  <a:pt x="1389058" y="1428401"/>
                  <a:pt x="1362577" y="1423987"/>
                </a:cubicBezTo>
                <a:cubicBezTo>
                  <a:pt x="1281606" y="1389287"/>
                  <a:pt x="1375854" y="1426258"/>
                  <a:pt x="1295902" y="1404937"/>
                </a:cubicBezTo>
                <a:cubicBezTo>
                  <a:pt x="1282796" y="1401442"/>
                  <a:pt x="1270748" y="1394696"/>
                  <a:pt x="1257802" y="1390650"/>
                </a:cubicBezTo>
                <a:cubicBezTo>
                  <a:pt x="1245307" y="1386745"/>
                  <a:pt x="1231959" y="1385722"/>
                  <a:pt x="1219702" y="1381125"/>
                </a:cubicBezTo>
                <a:cubicBezTo>
                  <a:pt x="1145638" y="1353351"/>
                  <a:pt x="1216153" y="1367011"/>
                  <a:pt x="1148264" y="1357312"/>
                </a:cubicBezTo>
                <a:cubicBezTo>
                  <a:pt x="1137152" y="1352550"/>
                  <a:pt x="1126482" y="1346580"/>
                  <a:pt x="1114927" y="1343025"/>
                </a:cubicBezTo>
                <a:cubicBezTo>
                  <a:pt x="1105698" y="1340185"/>
                  <a:pt x="1095853" y="1339989"/>
                  <a:pt x="1086352" y="1338262"/>
                </a:cubicBezTo>
                <a:cubicBezTo>
                  <a:pt x="1078388" y="1336814"/>
                  <a:pt x="1070477" y="1335087"/>
                  <a:pt x="1062539" y="1333500"/>
                </a:cubicBezTo>
                <a:cubicBezTo>
                  <a:pt x="990674" y="1297566"/>
                  <a:pt x="1071808" y="1335002"/>
                  <a:pt x="1010152" y="1314450"/>
                </a:cubicBezTo>
                <a:cubicBezTo>
                  <a:pt x="1003417" y="1312205"/>
                  <a:pt x="997590" y="1307808"/>
                  <a:pt x="991102" y="1304925"/>
                </a:cubicBezTo>
                <a:cubicBezTo>
                  <a:pt x="983290" y="1301453"/>
                  <a:pt x="975399" y="1298104"/>
                  <a:pt x="967289" y="1295400"/>
                </a:cubicBezTo>
                <a:cubicBezTo>
                  <a:pt x="958142" y="1292351"/>
                  <a:pt x="943119" y="1290459"/>
                  <a:pt x="933952" y="1285875"/>
                </a:cubicBezTo>
                <a:cubicBezTo>
                  <a:pt x="925672" y="1281735"/>
                  <a:pt x="918231" y="1276083"/>
                  <a:pt x="910139" y="1271587"/>
                </a:cubicBezTo>
                <a:cubicBezTo>
                  <a:pt x="903933" y="1268139"/>
                  <a:pt x="897295" y="1265510"/>
                  <a:pt x="891089" y="1262062"/>
                </a:cubicBezTo>
                <a:cubicBezTo>
                  <a:pt x="882997" y="1257567"/>
                  <a:pt x="875556" y="1251915"/>
                  <a:pt x="867277" y="1247775"/>
                </a:cubicBezTo>
                <a:cubicBezTo>
                  <a:pt x="856463" y="1242368"/>
                  <a:pt x="844753" y="1238894"/>
                  <a:pt x="833939" y="1233487"/>
                </a:cubicBezTo>
                <a:cubicBezTo>
                  <a:pt x="776876" y="1204955"/>
                  <a:pt x="878234" y="1247394"/>
                  <a:pt x="795839" y="1214437"/>
                </a:cubicBezTo>
                <a:cubicBezTo>
                  <a:pt x="789489" y="1208087"/>
                  <a:pt x="783547" y="1201300"/>
                  <a:pt x="776789" y="1195387"/>
                </a:cubicBezTo>
                <a:cubicBezTo>
                  <a:pt x="770815" y="1190160"/>
                  <a:pt x="763352" y="1186713"/>
                  <a:pt x="757739" y="1181100"/>
                </a:cubicBezTo>
                <a:cubicBezTo>
                  <a:pt x="750551" y="1173912"/>
                  <a:pt x="745877" y="1164475"/>
                  <a:pt x="738689" y="1157287"/>
                </a:cubicBezTo>
                <a:cubicBezTo>
                  <a:pt x="734642" y="1153240"/>
                  <a:pt x="728449" y="1151809"/>
                  <a:pt x="724402" y="1147762"/>
                </a:cubicBezTo>
                <a:cubicBezTo>
                  <a:pt x="718789" y="1142149"/>
                  <a:pt x="715341" y="1134686"/>
                  <a:pt x="710114" y="1128712"/>
                </a:cubicBezTo>
                <a:cubicBezTo>
                  <a:pt x="704200" y="1121954"/>
                  <a:pt x="697030" y="1116374"/>
                  <a:pt x="691064" y="1109662"/>
                </a:cubicBezTo>
                <a:cubicBezTo>
                  <a:pt x="644536" y="1057319"/>
                  <a:pt x="694620" y="1108458"/>
                  <a:pt x="657727" y="1071562"/>
                </a:cubicBezTo>
                <a:cubicBezTo>
                  <a:pt x="642376" y="1033185"/>
                  <a:pt x="655981" y="1060522"/>
                  <a:pt x="629152" y="1023937"/>
                </a:cubicBezTo>
                <a:cubicBezTo>
                  <a:pt x="617693" y="1008310"/>
                  <a:pt x="609516" y="990014"/>
                  <a:pt x="595814" y="976312"/>
                </a:cubicBezTo>
                <a:cubicBezTo>
                  <a:pt x="591052" y="971550"/>
                  <a:pt x="585568" y="967413"/>
                  <a:pt x="581527" y="962025"/>
                </a:cubicBezTo>
                <a:cubicBezTo>
                  <a:pt x="575973" y="954620"/>
                  <a:pt x="572483" y="945840"/>
                  <a:pt x="567239" y="938212"/>
                </a:cubicBezTo>
                <a:cubicBezTo>
                  <a:pt x="565540" y="935741"/>
                  <a:pt x="526997" y="882390"/>
                  <a:pt x="514852" y="866775"/>
                </a:cubicBezTo>
                <a:cubicBezTo>
                  <a:pt x="508611" y="858751"/>
                  <a:pt x="495802" y="842962"/>
                  <a:pt x="495802" y="842962"/>
                </a:cubicBezTo>
                <a:cubicBezTo>
                  <a:pt x="485762" y="812846"/>
                  <a:pt x="494861" y="835122"/>
                  <a:pt x="462464" y="790575"/>
                </a:cubicBezTo>
                <a:cubicBezTo>
                  <a:pt x="459097" y="785946"/>
                  <a:pt x="456266" y="780945"/>
                  <a:pt x="452939" y="776287"/>
                </a:cubicBezTo>
                <a:cubicBezTo>
                  <a:pt x="448326" y="769828"/>
                  <a:pt x="443266" y="763696"/>
                  <a:pt x="438652" y="757237"/>
                </a:cubicBezTo>
                <a:cubicBezTo>
                  <a:pt x="435325" y="752579"/>
                  <a:pt x="432561" y="747529"/>
                  <a:pt x="429127" y="742950"/>
                </a:cubicBezTo>
                <a:cubicBezTo>
                  <a:pt x="423028" y="734818"/>
                  <a:pt x="415906" y="727465"/>
                  <a:pt x="410077" y="719137"/>
                </a:cubicBezTo>
                <a:cubicBezTo>
                  <a:pt x="404769" y="711554"/>
                  <a:pt x="400924" y="703027"/>
                  <a:pt x="395789" y="695325"/>
                </a:cubicBezTo>
                <a:cubicBezTo>
                  <a:pt x="391386" y="688721"/>
                  <a:pt x="385709" y="683006"/>
                  <a:pt x="381502" y="676275"/>
                </a:cubicBezTo>
                <a:cubicBezTo>
                  <a:pt x="360608" y="642844"/>
                  <a:pt x="384925" y="670173"/>
                  <a:pt x="357689" y="642937"/>
                </a:cubicBezTo>
                <a:cubicBezTo>
                  <a:pt x="353456" y="630236"/>
                  <a:pt x="351249" y="621371"/>
                  <a:pt x="343402" y="609600"/>
                </a:cubicBezTo>
                <a:cubicBezTo>
                  <a:pt x="337763" y="601142"/>
                  <a:pt x="329679" y="594444"/>
                  <a:pt x="324352" y="585787"/>
                </a:cubicBezTo>
                <a:cubicBezTo>
                  <a:pt x="316910" y="573694"/>
                  <a:pt x="312828" y="559728"/>
                  <a:pt x="305302" y="547687"/>
                </a:cubicBezTo>
                <a:lnTo>
                  <a:pt x="281489" y="509587"/>
                </a:lnTo>
                <a:cubicBezTo>
                  <a:pt x="271910" y="471266"/>
                  <a:pt x="284469" y="510261"/>
                  <a:pt x="257677" y="466725"/>
                </a:cubicBezTo>
                <a:cubicBezTo>
                  <a:pt x="250235" y="454632"/>
                  <a:pt x="243117" y="442095"/>
                  <a:pt x="238627" y="428625"/>
                </a:cubicBezTo>
                <a:cubicBezTo>
                  <a:pt x="232835" y="411250"/>
                  <a:pt x="231148" y="403945"/>
                  <a:pt x="219577" y="385762"/>
                </a:cubicBezTo>
                <a:cubicBezTo>
                  <a:pt x="211391" y="372898"/>
                  <a:pt x="198034" y="361726"/>
                  <a:pt x="191002" y="347662"/>
                </a:cubicBezTo>
                <a:cubicBezTo>
                  <a:pt x="188757" y="343172"/>
                  <a:pt x="188484" y="337865"/>
                  <a:pt x="186239" y="333375"/>
                </a:cubicBezTo>
                <a:cubicBezTo>
                  <a:pt x="183679" y="328255"/>
                  <a:pt x="179274" y="324207"/>
                  <a:pt x="176714" y="319087"/>
                </a:cubicBezTo>
                <a:cubicBezTo>
                  <a:pt x="164977" y="295613"/>
                  <a:pt x="171635" y="294958"/>
                  <a:pt x="152902" y="276225"/>
                </a:cubicBezTo>
                <a:cubicBezTo>
                  <a:pt x="148855" y="272178"/>
                  <a:pt x="143377" y="269875"/>
                  <a:pt x="138614" y="266700"/>
                </a:cubicBezTo>
                <a:cubicBezTo>
                  <a:pt x="132264" y="255587"/>
                  <a:pt x="126904" y="243847"/>
                  <a:pt x="119564" y="233362"/>
                </a:cubicBezTo>
                <a:cubicBezTo>
                  <a:pt x="115702" y="227844"/>
                  <a:pt x="109013" y="224679"/>
                  <a:pt x="105277" y="219075"/>
                </a:cubicBezTo>
                <a:cubicBezTo>
                  <a:pt x="102492" y="214898"/>
                  <a:pt x="103005" y="209146"/>
                  <a:pt x="100514" y="204787"/>
                </a:cubicBezTo>
                <a:cubicBezTo>
                  <a:pt x="96576" y="197895"/>
                  <a:pt x="90989" y="192087"/>
                  <a:pt x="86227" y="185737"/>
                </a:cubicBezTo>
                <a:cubicBezTo>
                  <a:pt x="80884" y="169709"/>
                  <a:pt x="81354" y="168877"/>
                  <a:pt x="71939" y="152400"/>
                </a:cubicBezTo>
                <a:cubicBezTo>
                  <a:pt x="69099" y="147430"/>
                  <a:pt x="65254" y="143082"/>
                  <a:pt x="62414" y="138112"/>
                </a:cubicBezTo>
                <a:cubicBezTo>
                  <a:pt x="58892" y="131948"/>
                  <a:pt x="56466" y="125194"/>
                  <a:pt x="52889" y="119062"/>
                </a:cubicBezTo>
                <a:cubicBezTo>
                  <a:pt x="45343" y="106126"/>
                  <a:pt x="35775" y="94357"/>
                  <a:pt x="29077" y="80962"/>
                </a:cubicBezTo>
                <a:cubicBezTo>
                  <a:pt x="15061" y="52929"/>
                  <a:pt x="21799" y="68650"/>
                  <a:pt x="10027" y="33337"/>
                </a:cubicBezTo>
                <a:lnTo>
                  <a:pt x="5264" y="19050"/>
                </a:lnTo>
                <a:cubicBezTo>
                  <a:pt x="0" y="3258"/>
                  <a:pt x="502" y="9782"/>
                  <a:pt x="502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914400" y="2095500"/>
            <a:ext cx="891889" cy="333375"/>
          </a:xfrm>
          <a:custGeom>
            <a:avLst/>
            <a:gdLst>
              <a:gd name="connsiteX0" fmla="*/ 47625 w 891889"/>
              <a:gd name="connsiteY0" fmla="*/ 0 h 333375"/>
              <a:gd name="connsiteX1" fmla="*/ 33338 w 891889"/>
              <a:gd name="connsiteY1" fmla="*/ 4763 h 333375"/>
              <a:gd name="connsiteX2" fmla="*/ 9525 w 891889"/>
              <a:gd name="connsiteY2" fmla="*/ 47625 h 333375"/>
              <a:gd name="connsiteX3" fmla="*/ 4763 w 891889"/>
              <a:gd name="connsiteY3" fmla="*/ 80963 h 333375"/>
              <a:gd name="connsiteX4" fmla="*/ 0 w 891889"/>
              <a:gd name="connsiteY4" fmla="*/ 104775 h 333375"/>
              <a:gd name="connsiteX5" fmla="*/ 4763 w 891889"/>
              <a:gd name="connsiteY5" fmla="*/ 195263 h 333375"/>
              <a:gd name="connsiteX6" fmla="*/ 14288 w 891889"/>
              <a:gd name="connsiteY6" fmla="*/ 209550 h 333375"/>
              <a:gd name="connsiteX7" fmla="*/ 42863 w 891889"/>
              <a:gd name="connsiteY7" fmla="*/ 233363 h 333375"/>
              <a:gd name="connsiteX8" fmla="*/ 214313 w 891889"/>
              <a:gd name="connsiteY8" fmla="*/ 228600 h 333375"/>
              <a:gd name="connsiteX9" fmla="*/ 228600 w 891889"/>
              <a:gd name="connsiteY9" fmla="*/ 219075 h 333375"/>
              <a:gd name="connsiteX10" fmla="*/ 257175 w 891889"/>
              <a:gd name="connsiteY10" fmla="*/ 214313 h 333375"/>
              <a:gd name="connsiteX11" fmla="*/ 290513 w 891889"/>
              <a:gd name="connsiteY11" fmla="*/ 204788 h 333375"/>
              <a:gd name="connsiteX12" fmla="*/ 319088 w 891889"/>
              <a:gd name="connsiteY12" fmla="*/ 195263 h 333375"/>
              <a:gd name="connsiteX13" fmla="*/ 371475 w 891889"/>
              <a:gd name="connsiteY13" fmla="*/ 185738 h 333375"/>
              <a:gd name="connsiteX14" fmla="*/ 561975 w 891889"/>
              <a:gd name="connsiteY14" fmla="*/ 195263 h 333375"/>
              <a:gd name="connsiteX15" fmla="*/ 604838 w 891889"/>
              <a:gd name="connsiteY15" fmla="*/ 204788 h 333375"/>
              <a:gd name="connsiteX16" fmla="*/ 633413 w 891889"/>
              <a:gd name="connsiteY16" fmla="*/ 219075 h 333375"/>
              <a:gd name="connsiteX17" fmla="*/ 647700 w 891889"/>
              <a:gd name="connsiteY17" fmla="*/ 228600 h 333375"/>
              <a:gd name="connsiteX18" fmla="*/ 676275 w 891889"/>
              <a:gd name="connsiteY18" fmla="*/ 238125 h 333375"/>
              <a:gd name="connsiteX19" fmla="*/ 733425 w 891889"/>
              <a:gd name="connsiteY19" fmla="*/ 257175 h 333375"/>
              <a:gd name="connsiteX20" fmla="*/ 747713 w 891889"/>
              <a:gd name="connsiteY20" fmla="*/ 261938 h 333375"/>
              <a:gd name="connsiteX21" fmla="*/ 762000 w 891889"/>
              <a:gd name="connsiteY21" fmla="*/ 271463 h 333375"/>
              <a:gd name="connsiteX22" fmla="*/ 781050 w 891889"/>
              <a:gd name="connsiteY22" fmla="*/ 276225 h 333375"/>
              <a:gd name="connsiteX23" fmla="*/ 809625 w 891889"/>
              <a:gd name="connsiteY23" fmla="*/ 290513 h 333375"/>
              <a:gd name="connsiteX24" fmla="*/ 838200 w 891889"/>
              <a:gd name="connsiteY24" fmla="*/ 304800 h 333375"/>
              <a:gd name="connsiteX25" fmla="*/ 852488 w 891889"/>
              <a:gd name="connsiteY25" fmla="*/ 314325 h 333375"/>
              <a:gd name="connsiteX26" fmla="*/ 890588 w 891889"/>
              <a:gd name="connsiteY26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91889" h="333375">
                <a:moveTo>
                  <a:pt x="47625" y="0"/>
                </a:moveTo>
                <a:cubicBezTo>
                  <a:pt x="42863" y="1588"/>
                  <a:pt x="36888" y="1213"/>
                  <a:pt x="33338" y="4763"/>
                </a:cubicBezTo>
                <a:cubicBezTo>
                  <a:pt x="16963" y="21139"/>
                  <a:pt x="15514" y="29659"/>
                  <a:pt x="9525" y="47625"/>
                </a:cubicBezTo>
                <a:cubicBezTo>
                  <a:pt x="7938" y="58738"/>
                  <a:pt x="6608" y="69890"/>
                  <a:pt x="4763" y="80963"/>
                </a:cubicBezTo>
                <a:cubicBezTo>
                  <a:pt x="3432" y="88947"/>
                  <a:pt x="0" y="96680"/>
                  <a:pt x="0" y="104775"/>
                </a:cubicBezTo>
                <a:cubicBezTo>
                  <a:pt x="0" y="134979"/>
                  <a:pt x="682" y="165336"/>
                  <a:pt x="4763" y="195263"/>
                </a:cubicBezTo>
                <a:cubicBezTo>
                  <a:pt x="5536" y="200934"/>
                  <a:pt x="10961" y="204892"/>
                  <a:pt x="14288" y="209550"/>
                </a:cubicBezTo>
                <a:cubicBezTo>
                  <a:pt x="30507" y="232256"/>
                  <a:pt x="21728" y="226318"/>
                  <a:pt x="42863" y="233363"/>
                </a:cubicBezTo>
                <a:cubicBezTo>
                  <a:pt x="100013" y="231775"/>
                  <a:pt x="157309" y="232985"/>
                  <a:pt x="214313" y="228600"/>
                </a:cubicBezTo>
                <a:cubicBezTo>
                  <a:pt x="220020" y="228161"/>
                  <a:pt x="223170" y="220885"/>
                  <a:pt x="228600" y="219075"/>
                </a:cubicBezTo>
                <a:cubicBezTo>
                  <a:pt x="237761" y="216021"/>
                  <a:pt x="247650" y="215900"/>
                  <a:pt x="257175" y="214313"/>
                </a:cubicBezTo>
                <a:cubicBezTo>
                  <a:pt x="305174" y="198312"/>
                  <a:pt x="230737" y="222720"/>
                  <a:pt x="290513" y="204788"/>
                </a:cubicBezTo>
                <a:cubicBezTo>
                  <a:pt x="300130" y="201903"/>
                  <a:pt x="309243" y="197232"/>
                  <a:pt x="319088" y="195263"/>
                </a:cubicBezTo>
                <a:cubicBezTo>
                  <a:pt x="352369" y="188606"/>
                  <a:pt x="334916" y="191831"/>
                  <a:pt x="371475" y="185738"/>
                </a:cubicBezTo>
                <a:cubicBezTo>
                  <a:pt x="453989" y="188316"/>
                  <a:pt x="494263" y="184846"/>
                  <a:pt x="561975" y="195263"/>
                </a:cubicBezTo>
                <a:cubicBezTo>
                  <a:pt x="577707" y="197683"/>
                  <a:pt x="589659" y="200993"/>
                  <a:pt x="604838" y="204788"/>
                </a:cubicBezTo>
                <a:cubicBezTo>
                  <a:pt x="645781" y="232085"/>
                  <a:pt x="593978" y="199358"/>
                  <a:pt x="633413" y="219075"/>
                </a:cubicBezTo>
                <a:cubicBezTo>
                  <a:pt x="638532" y="221635"/>
                  <a:pt x="642470" y="226275"/>
                  <a:pt x="647700" y="228600"/>
                </a:cubicBezTo>
                <a:cubicBezTo>
                  <a:pt x="656875" y="232678"/>
                  <a:pt x="666750" y="234950"/>
                  <a:pt x="676275" y="238125"/>
                </a:cubicBezTo>
                <a:lnTo>
                  <a:pt x="733425" y="257175"/>
                </a:lnTo>
                <a:cubicBezTo>
                  <a:pt x="738188" y="258763"/>
                  <a:pt x="743536" y="259153"/>
                  <a:pt x="747713" y="261938"/>
                </a:cubicBezTo>
                <a:cubicBezTo>
                  <a:pt x="752475" y="265113"/>
                  <a:pt x="756739" y="269208"/>
                  <a:pt x="762000" y="271463"/>
                </a:cubicBezTo>
                <a:cubicBezTo>
                  <a:pt x="768016" y="274041"/>
                  <a:pt x="774700" y="274638"/>
                  <a:pt x="781050" y="276225"/>
                </a:cubicBezTo>
                <a:cubicBezTo>
                  <a:pt x="821999" y="303523"/>
                  <a:pt x="770189" y="270794"/>
                  <a:pt x="809625" y="290513"/>
                </a:cubicBezTo>
                <a:cubicBezTo>
                  <a:pt x="846546" y="308974"/>
                  <a:pt x="802297" y="292833"/>
                  <a:pt x="838200" y="304800"/>
                </a:cubicBezTo>
                <a:cubicBezTo>
                  <a:pt x="842963" y="307975"/>
                  <a:pt x="847257" y="312000"/>
                  <a:pt x="852488" y="314325"/>
                </a:cubicBezTo>
                <a:cubicBezTo>
                  <a:pt x="891889" y="331836"/>
                  <a:pt x="871027" y="313814"/>
                  <a:pt x="890588" y="333375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 rot="873766">
            <a:off x="1803275" y="2395126"/>
            <a:ext cx="139255" cy="871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 rot="21335375">
            <a:off x="2423766" y="2539966"/>
            <a:ext cx="139255" cy="871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976313" y="2624138"/>
            <a:ext cx="1447800" cy="138112"/>
          </a:xfrm>
          <a:custGeom>
            <a:avLst/>
            <a:gdLst>
              <a:gd name="connsiteX0" fmla="*/ 0 w 1447800"/>
              <a:gd name="connsiteY0" fmla="*/ 61912 h 138112"/>
              <a:gd name="connsiteX1" fmla="*/ 14287 w 1447800"/>
              <a:gd name="connsiteY1" fmla="*/ 71437 h 138112"/>
              <a:gd name="connsiteX2" fmla="*/ 33337 w 1447800"/>
              <a:gd name="connsiteY2" fmla="*/ 80962 h 138112"/>
              <a:gd name="connsiteX3" fmla="*/ 71437 w 1447800"/>
              <a:gd name="connsiteY3" fmla="*/ 100012 h 138112"/>
              <a:gd name="connsiteX4" fmla="*/ 123825 w 1447800"/>
              <a:gd name="connsiteY4" fmla="*/ 119062 h 138112"/>
              <a:gd name="connsiteX5" fmla="*/ 142875 w 1447800"/>
              <a:gd name="connsiteY5" fmla="*/ 123825 h 138112"/>
              <a:gd name="connsiteX6" fmla="*/ 157162 w 1447800"/>
              <a:gd name="connsiteY6" fmla="*/ 128587 h 138112"/>
              <a:gd name="connsiteX7" fmla="*/ 219075 w 1447800"/>
              <a:gd name="connsiteY7" fmla="*/ 133350 h 138112"/>
              <a:gd name="connsiteX8" fmla="*/ 261937 w 1447800"/>
              <a:gd name="connsiteY8" fmla="*/ 138112 h 138112"/>
              <a:gd name="connsiteX9" fmla="*/ 628650 w 1447800"/>
              <a:gd name="connsiteY9" fmla="*/ 128587 h 138112"/>
              <a:gd name="connsiteX10" fmla="*/ 690562 w 1447800"/>
              <a:gd name="connsiteY10" fmla="*/ 123825 h 138112"/>
              <a:gd name="connsiteX11" fmla="*/ 709612 w 1447800"/>
              <a:gd name="connsiteY11" fmla="*/ 119062 h 138112"/>
              <a:gd name="connsiteX12" fmla="*/ 747712 w 1447800"/>
              <a:gd name="connsiteY12" fmla="*/ 114300 h 138112"/>
              <a:gd name="connsiteX13" fmla="*/ 776287 w 1447800"/>
              <a:gd name="connsiteY13" fmla="*/ 109537 h 138112"/>
              <a:gd name="connsiteX14" fmla="*/ 809625 w 1447800"/>
              <a:gd name="connsiteY14" fmla="*/ 104775 h 138112"/>
              <a:gd name="connsiteX15" fmla="*/ 828675 w 1447800"/>
              <a:gd name="connsiteY15" fmla="*/ 95250 h 138112"/>
              <a:gd name="connsiteX16" fmla="*/ 914400 w 1447800"/>
              <a:gd name="connsiteY16" fmla="*/ 85725 h 138112"/>
              <a:gd name="connsiteX17" fmla="*/ 971550 w 1447800"/>
              <a:gd name="connsiteY17" fmla="*/ 76200 h 138112"/>
              <a:gd name="connsiteX18" fmla="*/ 1009650 w 1447800"/>
              <a:gd name="connsiteY18" fmla="*/ 66675 h 138112"/>
              <a:gd name="connsiteX19" fmla="*/ 1042987 w 1447800"/>
              <a:gd name="connsiteY19" fmla="*/ 61912 h 138112"/>
              <a:gd name="connsiteX20" fmla="*/ 1071562 w 1447800"/>
              <a:gd name="connsiteY20" fmla="*/ 57150 h 138112"/>
              <a:gd name="connsiteX21" fmla="*/ 1271587 w 1447800"/>
              <a:gd name="connsiteY21" fmla="*/ 52387 h 138112"/>
              <a:gd name="connsiteX22" fmla="*/ 1285875 w 1447800"/>
              <a:gd name="connsiteY22" fmla="*/ 47625 h 138112"/>
              <a:gd name="connsiteX23" fmla="*/ 1323975 w 1447800"/>
              <a:gd name="connsiteY23" fmla="*/ 38100 h 138112"/>
              <a:gd name="connsiteX24" fmla="*/ 1352550 w 1447800"/>
              <a:gd name="connsiteY24" fmla="*/ 23812 h 138112"/>
              <a:gd name="connsiteX25" fmla="*/ 1366837 w 1447800"/>
              <a:gd name="connsiteY25" fmla="*/ 14287 h 138112"/>
              <a:gd name="connsiteX26" fmla="*/ 1423987 w 1447800"/>
              <a:gd name="connsiteY26" fmla="*/ 4762 h 138112"/>
              <a:gd name="connsiteX27" fmla="*/ 1447800 w 1447800"/>
              <a:gd name="connsiteY27" fmla="*/ 0 h 13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47800" h="138112">
                <a:moveTo>
                  <a:pt x="0" y="61912"/>
                </a:moveTo>
                <a:cubicBezTo>
                  <a:pt x="4762" y="65087"/>
                  <a:pt x="9317" y="68597"/>
                  <a:pt x="14287" y="71437"/>
                </a:cubicBezTo>
                <a:cubicBezTo>
                  <a:pt x="20451" y="74959"/>
                  <a:pt x="27317" y="77199"/>
                  <a:pt x="33337" y="80962"/>
                </a:cubicBezTo>
                <a:cubicBezTo>
                  <a:pt x="65719" y="101201"/>
                  <a:pt x="38011" y="91656"/>
                  <a:pt x="71437" y="100012"/>
                </a:cubicBezTo>
                <a:cubicBezTo>
                  <a:pt x="101465" y="122534"/>
                  <a:pt x="79803" y="111058"/>
                  <a:pt x="123825" y="119062"/>
                </a:cubicBezTo>
                <a:cubicBezTo>
                  <a:pt x="130265" y="120233"/>
                  <a:pt x="136581" y="122027"/>
                  <a:pt x="142875" y="123825"/>
                </a:cubicBezTo>
                <a:cubicBezTo>
                  <a:pt x="147702" y="125204"/>
                  <a:pt x="152181" y="127964"/>
                  <a:pt x="157162" y="128587"/>
                </a:cubicBezTo>
                <a:cubicBezTo>
                  <a:pt x="177701" y="131154"/>
                  <a:pt x="198461" y="131476"/>
                  <a:pt x="219075" y="133350"/>
                </a:cubicBezTo>
                <a:cubicBezTo>
                  <a:pt x="233391" y="134651"/>
                  <a:pt x="247650" y="136525"/>
                  <a:pt x="261937" y="138112"/>
                </a:cubicBezTo>
                <a:lnTo>
                  <a:pt x="628650" y="128587"/>
                </a:lnTo>
                <a:cubicBezTo>
                  <a:pt x="649337" y="127897"/>
                  <a:pt x="670005" y="126243"/>
                  <a:pt x="690562" y="123825"/>
                </a:cubicBezTo>
                <a:cubicBezTo>
                  <a:pt x="697063" y="123060"/>
                  <a:pt x="703156" y="120138"/>
                  <a:pt x="709612" y="119062"/>
                </a:cubicBezTo>
                <a:cubicBezTo>
                  <a:pt x="722237" y="116958"/>
                  <a:pt x="735042" y="116110"/>
                  <a:pt x="747712" y="114300"/>
                </a:cubicBezTo>
                <a:cubicBezTo>
                  <a:pt x="757271" y="112934"/>
                  <a:pt x="766743" y="111005"/>
                  <a:pt x="776287" y="109537"/>
                </a:cubicBezTo>
                <a:cubicBezTo>
                  <a:pt x="787382" y="107830"/>
                  <a:pt x="798512" y="106362"/>
                  <a:pt x="809625" y="104775"/>
                </a:cubicBezTo>
                <a:cubicBezTo>
                  <a:pt x="815975" y="101600"/>
                  <a:pt x="821826" y="97118"/>
                  <a:pt x="828675" y="95250"/>
                </a:cubicBezTo>
                <a:cubicBezTo>
                  <a:pt x="843727" y="91145"/>
                  <a:pt x="906511" y="86602"/>
                  <a:pt x="914400" y="85725"/>
                </a:cubicBezTo>
                <a:cubicBezTo>
                  <a:pt x="932350" y="83731"/>
                  <a:pt x="953605" y="80341"/>
                  <a:pt x="971550" y="76200"/>
                </a:cubicBezTo>
                <a:cubicBezTo>
                  <a:pt x="984306" y="73257"/>
                  <a:pt x="996691" y="68527"/>
                  <a:pt x="1009650" y="66675"/>
                </a:cubicBezTo>
                <a:lnTo>
                  <a:pt x="1042987" y="61912"/>
                </a:lnTo>
                <a:cubicBezTo>
                  <a:pt x="1052531" y="60444"/>
                  <a:pt x="1061914" y="57552"/>
                  <a:pt x="1071562" y="57150"/>
                </a:cubicBezTo>
                <a:cubicBezTo>
                  <a:pt x="1138198" y="54373"/>
                  <a:pt x="1204912" y="53975"/>
                  <a:pt x="1271587" y="52387"/>
                </a:cubicBezTo>
                <a:cubicBezTo>
                  <a:pt x="1276350" y="50800"/>
                  <a:pt x="1281032" y="48946"/>
                  <a:pt x="1285875" y="47625"/>
                </a:cubicBezTo>
                <a:cubicBezTo>
                  <a:pt x="1298505" y="44181"/>
                  <a:pt x="1323975" y="38100"/>
                  <a:pt x="1323975" y="38100"/>
                </a:cubicBezTo>
                <a:cubicBezTo>
                  <a:pt x="1364918" y="10804"/>
                  <a:pt x="1313116" y="43530"/>
                  <a:pt x="1352550" y="23812"/>
                </a:cubicBezTo>
                <a:cubicBezTo>
                  <a:pt x="1357669" y="21252"/>
                  <a:pt x="1361307" y="15762"/>
                  <a:pt x="1366837" y="14287"/>
                </a:cubicBezTo>
                <a:cubicBezTo>
                  <a:pt x="1385498" y="9311"/>
                  <a:pt x="1405049" y="8549"/>
                  <a:pt x="1423987" y="4762"/>
                </a:cubicBezTo>
                <a:lnTo>
                  <a:pt x="1447800" y="0"/>
                </a:ln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 rot="21335375">
            <a:off x="3219918" y="2615067"/>
            <a:ext cx="139255" cy="871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857752" y="2500306"/>
            <a:ext cx="285752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 rot="21335375">
            <a:off x="4934430" y="2543629"/>
            <a:ext cx="139255" cy="871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원통 61"/>
          <p:cNvSpPr/>
          <p:nvPr/>
        </p:nvSpPr>
        <p:spPr>
          <a:xfrm rot="15838746">
            <a:off x="5364129" y="2308079"/>
            <a:ext cx="142876" cy="428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원통 62"/>
          <p:cNvSpPr/>
          <p:nvPr/>
        </p:nvSpPr>
        <p:spPr>
          <a:xfrm rot="15838746">
            <a:off x="5792757" y="2255691"/>
            <a:ext cx="142876" cy="428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>
            <a:off x="4229804" y="2700338"/>
            <a:ext cx="1323582" cy="1866900"/>
          </a:xfrm>
          <a:custGeom>
            <a:avLst/>
            <a:gdLst>
              <a:gd name="connsiteX0" fmla="*/ 737484 w 1323582"/>
              <a:gd name="connsiteY0" fmla="*/ 1838325 h 1866900"/>
              <a:gd name="connsiteX1" fmla="*/ 708909 w 1323582"/>
              <a:gd name="connsiteY1" fmla="*/ 1862137 h 1866900"/>
              <a:gd name="connsiteX2" fmla="*/ 694621 w 1323582"/>
              <a:gd name="connsiteY2" fmla="*/ 1866900 h 1866900"/>
              <a:gd name="connsiteX3" fmla="*/ 532696 w 1323582"/>
              <a:gd name="connsiteY3" fmla="*/ 1857375 h 1866900"/>
              <a:gd name="connsiteX4" fmla="*/ 504121 w 1323582"/>
              <a:gd name="connsiteY4" fmla="*/ 1847850 h 1866900"/>
              <a:gd name="connsiteX5" fmla="*/ 480309 w 1323582"/>
              <a:gd name="connsiteY5" fmla="*/ 1843087 h 1866900"/>
              <a:gd name="connsiteX6" fmla="*/ 456496 w 1323582"/>
              <a:gd name="connsiteY6" fmla="*/ 1833562 h 1866900"/>
              <a:gd name="connsiteX7" fmla="*/ 404109 w 1323582"/>
              <a:gd name="connsiteY7" fmla="*/ 1819275 h 1866900"/>
              <a:gd name="connsiteX8" fmla="*/ 385059 w 1323582"/>
              <a:gd name="connsiteY8" fmla="*/ 1804987 h 1866900"/>
              <a:gd name="connsiteX9" fmla="*/ 361246 w 1323582"/>
              <a:gd name="connsiteY9" fmla="*/ 1800225 h 1866900"/>
              <a:gd name="connsiteX10" fmla="*/ 323146 w 1323582"/>
              <a:gd name="connsiteY10" fmla="*/ 1781175 h 1866900"/>
              <a:gd name="connsiteX11" fmla="*/ 304096 w 1323582"/>
              <a:gd name="connsiteY11" fmla="*/ 1771650 h 1866900"/>
              <a:gd name="connsiteX12" fmla="*/ 270759 w 1323582"/>
              <a:gd name="connsiteY12" fmla="*/ 1747837 h 1866900"/>
              <a:gd name="connsiteX13" fmla="*/ 251709 w 1323582"/>
              <a:gd name="connsiteY13" fmla="*/ 1738312 h 1866900"/>
              <a:gd name="connsiteX14" fmla="*/ 213609 w 1323582"/>
              <a:gd name="connsiteY14" fmla="*/ 1709737 h 1866900"/>
              <a:gd name="connsiteX15" fmla="*/ 199321 w 1323582"/>
              <a:gd name="connsiteY15" fmla="*/ 1690687 h 1866900"/>
              <a:gd name="connsiteX16" fmla="*/ 161221 w 1323582"/>
              <a:gd name="connsiteY16" fmla="*/ 1652587 h 1866900"/>
              <a:gd name="connsiteX17" fmla="*/ 142171 w 1323582"/>
              <a:gd name="connsiteY17" fmla="*/ 1624012 h 1866900"/>
              <a:gd name="connsiteX18" fmla="*/ 118359 w 1323582"/>
              <a:gd name="connsiteY18" fmla="*/ 1585912 h 1866900"/>
              <a:gd name="connsiteX19" fmla="*/ 99309 w 1323582"/>
              <a:gd name="connsiteY19" fmla="*/ 1547812 h 1866900"/>
              <a:gd name="connsiteX20" fmla="*/ 85021 w 1323582"/>
              <a:gd name="connsiteY20" fmla="*/ 1509712 h 1866900"/>
              <a:gd name="connsiteX21" fmla="*/ 75496 w 1323582"/>
              <a:gd name="connsiteY21" fmla="*/ 1481137 h 1866900"/>
              <a:gd name="connsiteX22" fmla="*/ 61209 w 1323582"/>
              <a:gd name="connsiteY22" fmla="*/ 1457325 h 1866900"/>
              <a:gd name="connsiteX23" fmla="*/ 46921 w 1323582"/>
              <a:gd name="connsiteY23" fmla="*/ 1400175 h 1866900"/>
              <a:gd name="connsiteX24" fmla="*/ 37396 w 1323582"/>
              <a:gd name="connsiteY24" fmla="*/ 1381125 h 1866900"/>
              <a:gd name="connsiteX25" fmla="*/ 23109 w 1323582"/>
              <a:gd name="connsiteY25" fmla="*/ 1328737 h 1866900"/>
              <a:gd name="connsiteX26" fmla="*/ 13584 w 1323582"/>
              <a:gd name="connsiteY26" fmla="*/ 1252537 h 1866900"/>
              <a:gd name="connsiteX27" fmla="*/ 8821 w 1323582"/>
              <a:gd name="connsiteY27" fmla="*/ 1233487 h 1866900"/>
              <a:gd name="connsiteX28" fmla="*/ 8821 w 1323582"/>
              <a:gd name="connsiteY28" fmla="*/ 1038225 h 1866900"/>
              <a:gd name="connsiteX29" fmla="*/ 23109 w 1323582"/>
              <a:gd name="connsiteY29" fmla="*/ 1000125 h 1866900"/>
              <a:gd name="connsiteX30" fmla="*/ 27871 w 1323582"/>
              <a:gd name="connsiteY30" fmla="*/ 985837 h 1866900"/>
              <a:gd name="connsiteX31" fmla="*/ 42159 w 1323582"/>
              <a:gd name="connsiteY31" fmla="*/ 966787 h 1866900"/>
              <a:gd name="connsiteX32" fmla="*/ 51684 w 1323582"/>
              <a:gd name="connsiteY32" fmla="*/ 942975 h 1866900"/>
              <a:gd name="connsiteX33" fmla="*/ 61209 w 1323582"/>
              <a:gd name="connsiteY33" fmla="*/ 914400 h 1866900"/>
              <a:gd name="connsiteX34" fmla="*/ 75496 w 1323582"/>
              <a:gd name="connsiteY34" fmla="*/ 895350 h 1866900"/>
              <a:gd name="connsiteX35" fmla="*/ 104071 w 1323582"/>
              <a:gd name="connsiteY35" fmla="*/ 852487 h 1866900"/>
              <a:gd name="connsiteX36" fmla="*/ 137409 w 1323582"/>
              <a:gd name="connsiteY36" fmla="*/ 819150 h 1866900"/>
              <a:gd name="connsiteX37" fmla="*/ 180271 w 1323582"/>
              <a:gd name="connsiteY37" fmla="*/ 790575 h 1866900"/>
              <a:gd name="connsiteX38" fmla="*/ 194559 w 1323582"/>
              <a:gd name="connsiteY38" fmla="*/ 781050 h 1866900"/>
              <a:gd name="connsiteX39" fmla="*/ 208846 w 1323582"/>
              <a:gd name="connsiteY39" fmla="*/ 766762 h 1866900"/>
              <a:gd name="connsiteX40" fmla="*/ 256471 w 1323582"/>
              <a:gd name="connsiteY40" fmla="*/ 752475 h 1866900"/>
              <a:gd name="connsiteX41" fmla="*/ 275521 w 1323582"/>
              <a:gd name="connsiteY41" fmla="*/ 742950 h 1866900"/>
              <a:gd name="connsiteX42" fmla="*/ 299334 w 1323582"/>
              <a:gd name="connsiteY42" fmla="*/ 738187 h 1866900"/>
              <a:gd name="connsiteX43" fmla="*/ 313621 w 1323582"/>
              <a:gd name="connsiteY43" fmla="*/ 733425 h 1866900"/>
              <a:gd name="connsiteX44" fmla="*/ 361246 w 1323582"/>
              <a:gd name="connsiteY44" fmla="*/ 719137 h 1866900"/>
              <a:gd name="connsiteX45" fmla="*/ 418396 w 1323582"/>
              <a:gd name="connsiteY45" fmla="*/ 704850 h 1866900"/>
              <a:gd name="connsiteX46" fmla="*/ 504121 w 1323582"/>
              <a:gd name="connsiteY46" fmla="*/ 685800 h 1866900"/>
              <a:gd name="connsiteX47" fmla="*/ 527934 w 1323582"/>
              <a:gd name="connsiteY47" fmla="*/ 676275 h 1866900"/>
              <a:gd name="connsiteX48" fmla="*/ 570796 w 1323582"/>
              <a:gd name="connsiteY48" fmla="*/ 671512 h 1866900"/>
              <a:gd name="connsiteX49" fmla="*/ 589846 w 1323582"/>
              <a:gd name="connsiteY49" fmla="*/ 666750 h 1866900"/>
              <a:gd name="connsiteX50" fmla="*/ 637471 w 1323582"/>
              <a:gd name="connsiteY50" fmla="*/ 647700 h 1866900"/>
              <a:gd name="connsiteX51" fmla="*/ 675571 w 1323582"/>
              <a:gd name="connsiteY51" fmla="*/ 642937 h 1866900"/>
              <a:gd name="connsiteX52" fmla="*/ 694621 w 1323582"/>
              <a:gd name="connsiteY52" fmla="*/ 633412 h 1866900"/>
              <a:gd name="connsiteX53" fmla="*/ 718434 w 1323582"/>
              <a:gd name="connsiteY53" fmla="*/ 628650 h 1866900"/>
              <a:gd name="connsiteX54" fmla="*/ 737484 w 1323582"/>
              <a:gd name="connsiteY54" fmla="*/ 623887 h 1866900"/>
              <a:gd name="connsiteX55" fmla="*/ 761296 w 1323582"/>
              <a:gd name="connsiteY55" fmla="*/ 609600 h 1866900"/>
              <a:gd name="connsiteX56" fmla="*/ 785109 w 1323582"/>
              <a:gd name="connsiteY56" fmla="*/ 604837 h 1866900"/>
              <a:gd name="connsiteX57" fmla="*/ 799396 w 1323582"/>
              <a:gd name="connsiteY57" fmla="*/ 590550 h 1866900"/>
              <a:gd name="connsiteX58" fmla="*/ 837496 w 1323582"/>
              <a:gd name="connsiteY58" fmla="*/ 581025 h 1866900"/>
              <a:gd name="connsiteX59" fmla="*/ 889884 w 1323582"/>
              <a:gd name="connsiteY59" fmla="*/ 557212 h 1866900"/>
              <a:gd name="connsiteX60" fmla="*/ 913696 w 1323582"/>
              <a:gd name="connsiteY60" fmla="*/ 542925 h 1866900"/>
              <a:gd name="connsiteX61" fmla="*/ 927984 w 1323582"/>
              <a:gd name="connsiteY61" fmla="*/ 528637 h 1866900"/>
              <a:gd name="connsiteX62" fmla="*/ 951796 w 1323582"/>
              <a:gd name="connsiteY62" fmla="*/ 519112 h 1866900"/>
              <a:gd name="connsiteX63" fmla="*/ 980371 w 1323582"/>
              <a:gd name="connsiteY63" fmla="*/ 504825 h 1866900"/>
              <a:gd name="connsiteX64" fmla="*/ 994659 w 1323582"/>
              <a:gd name="connsiteY64" fmla="*/ 490537 h 1866900"/>
              <a:gd name="connsiteX65" fmla="*/ 1013709 w 1323582"/>
              <a:gd name="connsiteY65" fmla="*/ 485775 h 1866900"/>
              <a:gd name="connsiteX66" fmla="*/ 1042284 w 1323582"/>
              <a:gd name="connsiteY66" fmla="*/ 457200 h 1866900"/>
              <a:gd name="connsiteX67" fmla="*/ 1075621 w 1323582"/>
              <a:gd name="connsiteY67" fmla="*/ 433387 h 1866900"/>
              <a:gd name="connsiteX68" fmla="*/ 1104196 w 1323582"/>
              <a:gd name="connsiteY68" fmla="*/ 414337 h 1866900"/>
              <a:gd name="connsiteX69" fmla="*/ 1118484 w 1323582"/>
              <a:gd name="connsiteY69" fmla="*/ 404812 h 1866900"/>
              <a:gd name="connsiteX70" fmla="*/ 1132771 w 1323582"/>
              <a:gd name="connsiteY70" fmla="*/ 390525 h 1866900"/>
              <a:gd name="connsiteX71" fmla="*/ 1142296 w 1323582"/>
              <a:gd name="connsiteY71" fmla="*/ 371475 h 1866900"/>
              <a:gd name="connsiteX72" fmla="*/ 1161346 w 1323582"/>
              <a:gd name="connsiteY72" fmla="*/ 357187 h 1866900"/>
              <a:gd name="connsiteX73" fmla="*/ 1180396 w 1323582"/>
              <a:gd name="connsiteY73" fmla="*/ 328612 h 1866900"/>
              <a:gd name="connsiteX74" fmla="*/ 1199446 w 1323582"/>
              <a:gd name="connsiteY74" fmla="*/ 300037 h 1866900"/>
              <a:gd name="connsiteX75" fmla="*/ 1218496 w 1323582"/>
              <a:gd name="connsiteY75" fmla="*/ 271462 h 1866900"/>
              <a:gd name="connsiteX76" fmla="*/ 1228021 w 1323582"/>
              <a:gd name="connsiteY76" fmla="*/ 242887 h 1866900"/>
              <a:gd name="connsiteX77" fmla="*/ 1242309 w 1323582"/>
              <a:gd name="connsiteY77" fmla="*/ 223837 h 1866900"/>
              <a:gd name="connsiteX78" fmla="*/ 1261359 w 1323582"/>
              <a:gd name="connsiteY78" fmla="*/ 176212 h 1866900"/>
              <a:gd name="connsiteX79" fmla="*/ 1285171 w 1323582"/>
              <a:gd name="connsiteY79" fmla="*/ 133350 h 1866900"/>
              <a:gd name="connsiteX80" fmla="*/ 1299459 w 1323582"/>
              <a:gd name="connsiteY80" fmla="*/ 95250 h 1866900"/>
              <a:gd name="connsiteX81" fmla="*/ 1308984 w 1323582"/>
              <a:gd name="connsiteY81" fmla="*/ 52387 h 1866900"/>
              <a:gd name="connsiteX82" fmla="*/ 1323271 w 1323582"/>
              <a:gd name="connsiteY82" fmla="*/ 4762 h 1866900"/>
              <a:gd name="connsiteX83" fmla="*/ 1323271 w 1323582"/>
              <a:gd name="connsiteY83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323582" h="1866900">
                <a:moveTo>
                  <a:pt x="737484" y="1838325"/>
                </a:moveTo>
                <a:cubicBezTo>
                  <a:pt x="726952" y="1848856"/>
                  <a:pt x="722168" y="1855507"/>
                  <a:pt x="708909" y="1862137"/>
                </a:cubicBezTo>
                <a:cubicBezTo>
                  <a:pt x="704419" y="1864382"/>
                  <a:pt x="699384" y="1865312"/>
                  <a:pt x="694621" y="1866900"/>
                </a:cubicBezTo>
                <a:cubicBezTo>
                  <a:pt x="640646" y="1863725"/>
                  <a:pt x="586496" y="1862755"/>
                  <a:pt x="532696" y="1857375"/>
                </a:cubicBezTo>
                <a:cubicBezTo>
                  <a:pt x="522706" y="1856376"/>
                  <a:pt x="513807" y="1850492"/>
                  <a:pt x="504121" y="1847850"/>
                </a:cubicBezTo>
                <a:cubicBezTo>
                  <a:pt x="496312" y="1845720"/>
                  <a:pt x="488062" y="1845413"/>
                  <a:pt x="480309" y="1843087"/>
                </a:cubicBezTo>
                <a:cubicBezTo>
                  <a:pt x="472120" y="1840630"/>
                  <a:pt x="464606" y="1836265"/>
                  <a:pt x="456496" y="1833562"/>
                </a:cubicBezTo>
                <a:cubicBezTo>
                  <a:pt x="439502" y="1827897"/>
                  <a:pt x="421550" y="1823635"/>
                  <a:pt x="404109" y="1819275"/>
                </a:cubicBezTo>
                <a:cubicBezTo>
                  <a:pt x="397759" y="1814512"/>
                  <a:pt x="392312" y="1808211"/>
                  <a:pt x="385059" y="1804987"/>
                </a:cubicBezTo>
                <a:cubicBezTo>
                  <a:pt x="377662" y="1801699"/>
                  <a:pt x="368801" y="1803131"/>
                  <a:pt x="361246" y="1800225"/>
                </a:cubicBezTo>
                <a:cubicBezTo>
                  <a:pt x="347993" y="1795128"/>
                  <a:pt x="335846" y="1787525"/>
                  <a:pt x="323146" y="1781175"/>
                </a:cubicBezTo>
                <a:cubicBezTo>
                  <a:pt x="316796" y="1778000"/>
                  <a:pt x="309776" y="1775910"/>
                  <a:pt x="304096" y="1771650"/>
                </a:cubicBezTo>
                <a:cubicBezTo>
                  <a:pt x="295920" y="1765518"/>
                  <a:pt x="280508" y="1753408"/>
                  <a:pt x="270759" y="1747837"/>
                </a:cubicBezTo>
                <a:cubicBezTo>
                  <a:pt x="264595" y="1744315"/>
                  <a:pt x="257389" y="1742572"/>
                  <a:pt x="251709" y="1738312"/>
                </a:cubicBezTo>
                <a:cubicBezTo>
                  <a:pt x="203569" y="1702207"/>
                  <a:pt x="259720" y="1732793"/>
                  <a:pt x="213609" y="1709737"/>
                </a:cubicBezTo>
                <a:cubicBezTo>
                  <a:pt x="208846" y="1703387"/>
                  <a:pt x="204685" y="1696538"/>
                  <a:pt x="199321" y="1690687"/>
                </a:cubicBezTo>
                <a:cubicBezTo>
                  <a:pt x="187185" y="1677447"/>
                  <a:pt x="171184" y="1667531"/>
                  <a:pt x="161221" y="1652587"/>
                </a:cubicBezTo>
                <a:cubicBezTo>
                  <a:pt x="154871" y="1643062"/>
                  <a:pt x="148238" y="1633720"/>
                  <a:pt x="142171" y="1624012"/>
                </a:cubicBezTo>
                <a:cubicBezTo>
                  <a:pt x="134234" y="1611312"/>
                  <a:pt x="123096" y="1600120"/>
                  <a:pt x="118359" y="1585912"/>
                </a:cubicBezTo>
                <a:cubicBezTo>
                  <a:pt x="105177" y="1546372"/>
                  <a:pt x="126304" y="1606302"/>
                  <a:pt x="99309" y="1547812"/>
                </a:cubicBezTo>
                <a:cubicBezTo>
                  <a:pt x="93625" y="1535497"/>
                  <a:pt x="89583" y="1522485"/>
                  <a:pt x="85021" y="1509712"/>
                </a:cubicBezTo>
                <a:cubicBezTo>
                  <a:pt x="81644" y="1500257"/>
                  <a:pt x="79651" y="1490277"/>
                  <a:pt x="75496" y="1481137"/>
                </a:cubicBezTo>
                <a:cubicBezTo>
                  <a:pt x="71666" y="1472710"/>
                  <a:pt x="65039" y="1465752"/>
                  <a:pt x="61209" y="1457325"/>
                </a:cubicBezTo>
                <a:cubicBezTo>
                  <a:pt x="41820" y="1414669"/>
                  <a:pt x="59885" y="1443385"/>
                  <a:pt x="46921" y="1400175"/>
                </a:cubicBezTo>
                <a:cubicBezTo>
                  <a:pt x="44881" y="1393375"/>
                  <a:pt x="40571" y="1387475"/>
                  <a:pt x="37396" y="1381125"/>
                </a:cubicBezTo>
                <a:cubicBezTo>
                  <a:pt x="23270" y="1282231"/>
                  <a:pt x="42941" y="1394843"/>
                  <a:pt x="23109" y="1328737"/>
                </a:cubicBezTo>
                <a:cubicBezTo>
                  <a:pt x="18259" y="1312569"/>
                  <a:pt x="15117" y="1263271"/>
                  <a:pt x="13584" y="1252537"/>
                </a:cubicBezTo>
                <a:cubicBezTo>
                  <a:pt x="12658" y="1246057"/>
                  <a:pt x="10409" y="1239837"/>
                  <a:pt x="8821" y="1233487"/>
                </a:cubicBezTo>
                <a:cubicBezTo>
                  <a:pt x="0" y="1145264"/>
                  <a:pt x="954" y="1175898"/>
                  <a:pt x="8821" y="1038225"/>
                </a:cubicBezTo>
                <a:cubicBezTo>
                  <a:pt x="9786" y="1021341"/>
                  <a:pt x="16644" y="1015210"/>
                  <a:pt x="23109" y="1000125"/>
                </a:cubicBezTo>
                <a:cubicBezTo>
                  <a:pt x="25086" y="995511"/>
                  <a:pt x="25380" y="990196"/>
                  <a:pt x="27871" y="985837"/>
                </a:cubicBezTo>
                <a:cubicBezTo>
                  <a:pt x="31809" y="978945"/>
                  <a:pt x="38304" y="973726"/>
                  <a:pt x="42159" y="966787"/>
                </a:cubicBezTo>
                <a:cubicBezTo>
                  <a:pt x="46311" y="959314"/>
                  <a:pt x="48762" y="951009"/>
                  <a:pt x="51684" y="942975"/>
                </a:cubicBezTo>
                <a:cubicBezTo>
                  <a:pt x="55115" y="933539"/>
                  <a:pt x="55185" y="922432"/>
                  <a:pt x="61209" y="914400"/>
                </a:cubicBezTo>
                <a:cubicBezTo>
                  <a:pt x="65971" y="908050"/>
                  <a:pt x="71093" y="901954"/>
                  <a:pt x="75496" y="895350"/>
                </a:cubicBezTo>
                <a:cubicBezTo>
                  <a:pt x="88020" y="876564"/>
                  <a:pt x="89244" y="868796"/>
                  <a:pt x="104071" y="852487"/>
                </a:cubicBezTo>
                <a:cubicBezTo>
                  <a:pt x="114642" y="840859"/>
                  <a:pt x="123933" y="827236"/>
                  <a:pt x="137409" y="819150"/>
                </a:cubicBezTo>
                <a:cubicBezTo>
                  <a:pt x="177673" y="794990"/>
                  <a:pt x="145544" y="815379"/>
                  <a:pt x="180271" y="790575"/>
                </a:cubicBezTo>
                <a:cubicBezTo>
                  <a:pt x="184929" y="787248"/>
                  <a:pt x="190162" y="784714"/>
                  <a:pt x="194559" y="781050"/>
                </a:cubicBezTo>
                <a:cubicBezTo>
                  <a:pt x="199733" y="776738"/>
                  <a:pt x="202958" y="770033"/>
                  <a:pt x="208846" y="766762"/>
                </a:cubicBezTo>
                <a:cubicBezTo>
                  <a:pt x="218334" y="761491"/>
                  <a:pt x="244171" y="755550"/>
                  <a:pt x="256471" y="752475"/>
                </a:cubicBezTo>
                <a:cubicBezTo>
                  <a:pt x="262821" y="749300"/>
                  <a:pt x="268786" y="745195"/>
                  <a:pt x="275521" y="742950"/>
                </a:cubicBezTo>
                <a:cubicBezTo>
                  <a:pt x="283200" y="740390"/>
                  <a:pt x="291481" y="740150"/>
                  <a:pt x="299334" y="738187"/>
                </a:cubicBezTo>
                <a:cubicBezTo>
                  <a:pt x="304204" y="736969"/>
                  <a:pt x="308921" y="735188"/>
                  <a:pt x="313621" y="733425"/>
                </a:cubicBezTo>
                <a:cubicBezTo>
                  <a:pt x="376793" y="709736"/>
                  <a:pt x="298901" y="736141"/>
                  <a:pt x="361246" y="719137"/>
                </a:cubicBezTo>
                <a:cubicBezTo>
                  <a:pt x="420535" y="702967"/>
                  <a:pt x="359188" y="714717"/>
                  <a:pt x="418396" y="704850"/>
                </a:cubicBezTo>
                <a:cubicBezTo>
                  <a:pt x="474897" y="686016"/>
                  <a:pt x="446291" y="692225"/>
                  <a:pt x="504121" y="685800"/>
                </a:cubicBezTo>
                <a:cubicBezTo>
                  <a:pt x="512059" y="682625"/>
                  <a:pt x="519575" y="678066"/>
                  <a:pt x="527934" y="676275"/>
                </a:cubicBezTo>
                <a:cubicBezTo>
                  <a:pt x="541990" y="673263"/>
                  <a:pt x="556588" y="673698"/>
                  <a:pt x="570796" y="671512"/>
                </a:cubicBezTo>
                <a:cubicBezTo>
                  <a:pt x="577265" y="670517"/>
                  <a:pt x="583496" y="668337"/>
                  <a:pt x="589846" y="666750"/>
                </a:cubicBezTo>
                <a:cubicBezTo>
                  <a:pt x="607473" y="657936"/>
                  <a:pt x="616873" y="652114"/>
                  <a:pt x="637471" y="647700"/>
                </a:cubicBezTo>
                <a:cubicBezTo>
                  <a:pt x="649986" y="645018"/>
                  <a:pt x="662871" y="644525"/>
                  <a:pt x="675571" y="642937"/>
                </a:cubicBezTo>
                <a:cubicBezTo>
                  <a:pt x="681921" y="639762"/>
                  <a:pt x="687886" y="635657"/>
                  <a:pt x="694621" y="633412"/>
                </a:cubicBezTo>
                <a:cubicBezTo>
                  <a:pt x="702300" y="630852"/>
                  <a:pt x="710532" y="630406"/>
                  <a:pt x="718434" y="628650"/>
                </a:cubicBezTo>
                <a:cubicBezTo>
                  <a:pt x="724824" y="627230"/>
                  <a:pt x="731134" y="625475"/>
                  <a:pt x="737484" y="623887"/>
                </a:cubicBezTo>
                <a:cubicBezTo>
                  <a:pt x="745421" y="619125"/>
                  <a:pt x="752702" y="613038"/>
                  <a:pt x="761296" y="609600"/>
                </a:cubicBezTo>
                <a:cubicBezTo>
                  <a:pt x="768812" y="606594"/>
                  <a:pt x="777869" y="608457"/>
                  <a:pt x="785109" y="604837"/>
                </a:cubicBezTo>
                <a:cubicBezTo>
                  <a:pt x="791133" y="601825"/>
                  <a:pt x="793792" y="594286"/>
                  <a:pt x="799396" y="590550"/>
                </a:cubicBezTo>
                <a:cubicBezTo>
                  <a:pt x="805674" y="586365"/>
                  <a:pt x="834057" y="581713"/>
                  <a:pt x="837496" y="581025"/>
                </a:cubicBezTo>
                <a:cubicBezTo>
                  <a:pt x="872806" y="557485"/>
                  <a:pt x="854846" y="564220"/>
                  <a:pt x="889884" y="557212"/>
                </a:cubicBezTo>
                <a:cubicBezTo>
                  <a:pt x="897821" y="552450"/>
                  <a:pt x="906291" y="548479"/>
                  <a:pt x="913696" y="542925"/>
                </a:cubicBezTo>
                <a:cubicBezTo>
                  <a:pt x="919084" y="538884"/>
                  <a:pt x="922272" y="532207"/>
                  <a:pt x="927984" y="528637"/>
                </a:cubicBezTo>
                <a:cubicBezTo>
                  <a:pt x="935233" y="524106"/>
                  <a:pt x="944150" y="522935"/>
                  <a:pt x="951796" y="519112"/>
                </a:cubicBezTo>
                <a:cubicBezTo>
                  <a:pt x="988721" y="500650"/>
                  <a:pt x="944465" y="516793"/>
                  <a:pt x="980371" y="504825"/>
                </a:cubicBezTo>
                <a:cubicBezTo>
                  <a:pt x="985134" y="500062"/>
                  <a:pt x="988811" y="493879"/>
                  <a:pt x="994659" y="490537"/>
                </a:cubicBezTo>
                <a:cubicBezTo>
                  <a:pt x="1000342" y="487290"/>
                  <a:pt x="1008347" y="489528"/>
                  <a:pt x="1013709" y="485775"/>
                </a:cubicBezTo>
                <a:cubicBezTo>
                  <a:pt x="1024744" y="478050"/>
                  <a:pt x="1031076" y="464672"/>
                  <a:pt x="1042284" y="457200"/>
                </a:cubicBezTo>
                <a:cubicBezTo>
                  <a:pt x="1088751" y="426221"/>
                  <a:pt x="1016524" y="474756"/>
                  <a:pt x="1075621" y="433387"/>
                </a:cubicBezTo>
                <a:cubicBezTo>
                  <a:pt x="1084999" y="426822"/>
                  <a:pt x="1094671" y="420687"/>
                  <a:pt x="1104196" y="414337"/>
                </a:cubicBezTo>
                <a:cubicBezTo>
                  <a:pt x="1108959" y="411162"/>
                  <a:pt x="1114437" y="408859"/>
                  <a:pt x="1118484" y="404812"/>
                </a:cubicBezTo>
                <a:cubicBezTo>
                  <a:pt x="1123246" y="400050"/>
                  <a:pt x="1128856" y="396005"/>
                  <a:pt x="1132771" y="390525"/>
                </a:cubicBezTo>
                <a:cubicBezTo>
                  <a:pt x="1136897" y="384748"/>
                  <a:pt x="1137676" y="376865"/>
                  <a:pt x="1142296" y="371475"/>
                </a:cubicBezTo>
                <a:cubicBezTo>
                  <a:pt x="1147462" y="365448"/>
                  <a:pt x="1154996" y="361950"/>
                  <a:pt x="1161346" y="357187"/>
                </a:cubicBezTo>
                <a:cubicBezTo>
                  <a:pt x="1170455" y="329863"/>
                  <a:pt x="1159586" y="355368"/>
                  <a:pt x="1180396" y="328612"/>
                </a:cubicBezTo>
                <a:cubicBezTo>
                  <a:pt x="1187424" y="319576"/>
                  <a:pt x="1199446" y="300037"/>
                  <a:pt x="1199446" y="300037"/>
                </a:cubicBezTo>
                <a:cubicBezTo>
                  <a:pt x="1214375" y="240328"/>
                  <a:pt x="1191087" y="315317"/>
                  <a:pt x="1218496" y="271462"/>
                </a:cubicBezTo>
                <a:cubicBezTo>
                  <a:pt x="1223817" y="262948"/>
                  <a:pt x="1221997" y="250919"/>
                  <a:pt x="1228021" y="242887"/>
                </a:cubicBezTo>
                <a:cubicBezTo>
                  <a:pt x="1232784" y="236537"/>
                  <a:pt x="1238102" y="230568"/>
                  <a:pt x="1242309" y="223837"/>
                </a:cubicBezTo>
                <a:cubicBezTo>
                  <a:pt x="1263114" y="190550"/>
                  <a:pt x="1239987" y="218957"/>
                  <a:pt x="1261359" y="176212"/>
                </a:cubicBezTo>
                <a:cubicBezTo>
                  <a:pt x="1275024" y="148883"/>
                  <a:pt x="1267231" y="163250"/>
                  <a:pt x="1285171" y="133350"/>
                </a:cubicBezTo>
                <a:cubicBezTo>
                  <a:pt x="1297399" y="84442"/>
                  <a:pt x="1280777" y="145069"/>
                  <a:pt x="1299459" y="95250"/>
                </a:cubicBezTo>
                <a:cubicBezTo>
                  <a:pt x="1303732" y="83855"/>
                  <a:pt x="1305970" y="63439"/>
                  <a:pt x="1308984" y="52387"/>
                </a:cubicBezTo>
                <a:cubicBezTo>
                  <a:pt x="1318097" y="18975"/>
                  <a:pt x="1317692" y="32658"/>
                  <a:pt x="1323271" y="4762"/>
                </a:cubicBezTo>
                <a:cubicBezTo>
                  <a:pt x="1323582" y="3205"/>
                  <a:pt x="1323271" y="1587"/>
                  <a:pt x="1323271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 rot="21335375">
            <a:off x="6144113" y="2362656"/>
            <a:ext cx="139255" cy="871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214052" y="2215542"/>
            <a:ext cx="9797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String </a:t>
            </a:r>
            <a:r>
              <a:rPr lang="en-US" altLang="ko-KR" sz="900" dirty="0" err="1" smtClean="0"/>
              <a:t>msg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dis.readUTF</a:t>
            </a:r>
            <a:r>
              <a:rPr lang="en-US" altLang="ko-KR" sz="900" dirty="0" smtClean="0"/>
              <a:t>()</a:t>
            </a:r>
          </a:p>
          <a:p>
            <a:endParaRPr lang="ko-KR" alt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610</Words>
  <Application>Microsoft Office PowerPoint</Application>
  <PresentationFormat>화면 슬라이드 쇼(4:3)</PresentationFormat>
  <Paragraphs>128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53</cp:revision>
  <dcterms:created xsi:type="dcterms:W3CDTF">2023-07-24T00:42:31Z</dcterms:created>
  <dcterms:modified xsi:type="dcterms:W3CDTF">2023-07-26T00:49:06Z</dcterms:modified>
</cp:coreProperties>
</file>