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367" autoAdjust="0"/>
    <p:restoredTop sz="94660"/>
  </p:normalViewPr>
  <p:slideViewPr>
    <p:cSldViewPr>
      <p:cViewPr>
        <p:scale>
          <a:sx n="150" d="100"/>
          <a:sy n="150" d="100"/>
        </p:scale>
        <p:origin x="-948" y="12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4132-C93A-44E2-A5CF-64F1CE767D81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C7C-3FF4-4E18-A7D4-0105A7F460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4132-C93A-44E2-A5CF-64F1CE767D81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C7C-3FF4-4E18-A7D4-0105A7F460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4132-C93A-44E2-A5CF-64F1CE767D81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C7C-3FF4-4E18-A7D4-0105A7F460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4132-C93A-44E2-A5CF-64F1CE767D81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C7C-3FF4-4E18-A7D4-0105A7F460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4132-C93A-44E2-A5CF-64F1CE767D81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C7C-3FF4-4E18-A7D4-0105A7F460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4132-C93A-44E2-A5CF-64F1CE767D81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C7C-3FF4-4E18-A7D4-0105A7F460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4132-C93A-44E2-A5CF-64F1CE767D81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C7C-3FF4-4E18-A7D4-0105A7F460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4132-C93A-44E2-A5CF-64F1CE767D81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C7C-3FF4-4E18-A7D4-0105A7F460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4132-C93A-44E2-A5CF-64F1CE767D81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C7C-3FF4-4E18-A7D4-0105A7F460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4132-C93A-44E2-A5CF-64F1CE767D81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C7C-3FF4-4E18-A7D4-0105A7F460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C4132-C93A-44E2-A5CF-64F1CE767D81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2BC7C-3FF4-4E18-A7D4-0105A7F460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C4132-C93A-44E2-A5CF-64F1CE767D81}" type="datetimeFigureOut">
              <a:rPr lang="ko-KR" altLang="en-US" smtClean="0"/>
              <a:pPr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2BC7C-3FF4-4E18-A7D4-0105A7F460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072066" y="857232"/>
            <a:ext cx="2286016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596" y="857232"/>
            <a:ext cx="2286016" cy="178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173492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142984"/>
            <a:ext cx="185487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142852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일대일 채팅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57148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901811" y="571480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JVM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2571736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4282" y="2786058"/>
            <a:ext cx="386195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1.ServerSocket</a:t>
            </a:r>
            <a:r>
              <a:rPr lang="ko-KR" altLang="en-US" sz="1200" dirty="0" smtClean="0"/>
              <a:t>열기</a:t>
            </a:r>
            <a:r>
              <a:rPr lang="en-US" altLang="ko-KR" sz="1200" dirty="0" smtClean="0"/>
              <a:t>(PORT)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ServerSocket</a:t>
            </a:r>
            <a:r>
              <a:rPr lang="en-US" altLang="ko-KR" sz="1200" dirty="0" smtClean="0"/>
              <a:t> server=new </a:t>
            </a:r>
            <a:r>
              <a:rPr lang="en-US" altLang="ko-KR" sz="1200" dirty="0" err="1" smtClean="0"/>
              <a:t>ServerSocket</a:t>
            </a:r>
            <a:r>
              <a:rPr lang="en-US" altLang="ko-KR" sz="1200" dirty="0" smtClean="0"/>
              <a:t>(5000);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3</a:t>
            </a:r>
            <a:r>
              <a:rPr lang="en-US" altLang="ko-KR" sz="1200" dirty="0" smtClean="0"/>
              <a:t>.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소켓이 존재하면 </a:t>
            </a:r>
            <a:r>
              <a:rPr lang="ko-KR" altLang="en-US" sz="1200" dirty="0" err="1" smtClean="0"/>
              <a:t>접속자</a:t>
            </a:r>
            <a:r>
              <a:rPr lang="ko-KR" altLang="en-US" sz="1200" dirty="0" smtClean="0"/>
              <a:t> 소켓을 받는다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Scoket</a:t>
            </a:r>
            <a:r>
              <a:rPr lang="en-US" altLang="ko-KR" sz="1200" dirty="0" smtClean="0"/>
              <a:t> client=</a:t>
            </a:r>
            <a:r>
              <a:rPr lang="en-US" altLang="ko-KR" sz="1200" dirty="0" err="1" smtClean="0"/>
              <a:t>server.accept</a:t>
            </a:r>
            <a:r>
              <a:rPr lang="en-US" altLang="ko-KR" sz="1200" dirty="0" smtClean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데이터를 보내기 위한 </a:t>
            </a:r>
            <a:r>
              <a:rPr lang="ko-KR" altLang="en-US" sz="1200" dirty="0" err="1" smtClean="0"/>
              <a:t>스트림과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읽기위한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스트림을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소켓으로 </a:t>
            </a:r>
            <a:r>
              <a:rPr lang="ko-KR" altLang="en-US" sz="1200" dirty="0" err="1" smtClean="0"/>
              <a:t>부터</a:t>
            </a:r>
            <a:r>
              <a:rPr lang="ko-KR" altLang="en-US" sz="1200" dirty="0" smtClean="0"/>
              <a:t> 연결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DataInputStrewa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dis</a:t>
            </a:r>
            <a:r>
              <a:rPr lang="en-US" altLang="ko-KR" sz="1200" dirty="0" smtClean="0"/>
              <a:t>=new </a:t>
            </a:r>
            <a:r>
              <a:rPr lang="en-US" altLang="ko-KR" sz="1200" dirty="0" err="1" smtClean="0"/>
              <a:t>DataInputStream</a:t>
            </a:r>
            <a:r>
              <a:rPr lang="en-US" altLang="ko-KR" sz="1200" dirty="0" smtClean="0"/>
              <a:t>(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client.getInputStream</a:t>
            </a:r>
            <a:r>
              <a:rPr lang="en-US" altLang="ko-KR" sz="1200" dirty="0" smtClean="0"/>
              <a:t>());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DataOutputStream</a:t>
            </a:r>
            <a:r>
              <a:rPr lang="en-US" altLang="ko-KR" sz="1200" dirty="0" smtClean="0"/>
              <a:t> dos=new </a:t>
            </a:r>
            <a:r>
              <a:rPr lang="en-US" altLang="ko-KR" sz="1200" dirty="0" err="1" smtClean="0"/>
              <a:t>DataOutputStream</a:t>
            </a:r>
            <a:r>
              <a:rPr lang="en-US" altLang="ko-KR" sz="1200" dirty="0" smtClean="0"/>
              <a:t>(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client.getOutputStream</a:t>
            </a:r>
            <a:r>
              <a:rPr lang="en-US" altLang="ko-KR" sz="1200" dirty="0" smtClean="0"/>
              <a:t>());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5.</a:t>
            </a:r>
            <a:r>
              <a:rPr lang="ko-KR" altLang="en-US" sz="1200" dirty="0" smtClean="0"/>
              <a:t>메시지 보내기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이벤트 발생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dos.writeUTF</a:t>
            </a:r>
            <a:r>
              <a:rPr lang="en-US" altLang="ko-KR" sz="1200" dirty="0" smtClean="0"/>
              <a:t>( “</a:t>
            </a:r>
            <a:r>
              <a:rPr lang="ko-KR" altLang="en-US" sz="1200" dirty="0" smtClean="0"/>
              <a:t>메시지</a:t>
            </a:r>
            <a:r>
              <a:rPr lang="en-US" altLang="ko-KR" sz="1200" dirty="0" smtClean="0"/>
              <a:t>”);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flush</a:t>
            </a:r>
            <a:r>
              <a:rPr lang="en-US" altLang="ko-KR" sz="1200" dirty="0" smtClean="0"/>
              <a:t>();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6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메시지 </a:t>
            </a:r>
            <a:r>
              <a:rPr lang="ko-KR" altLang="en-US" sz="1200" dirty="0" smtClean="0"/>
              <a:t>읽기 </a:t>
            </a:r>
            <a:r>
              <a:rPr lang="en-US" altLang="ko-KR" sz="1200" dirty="0" smtClean="0"/>
              <a:t>– Thread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r>
              <a:rPr lang="en-US" altLang="ko-KR" sz="1200" dirty="0" smtClean="0"/>
              <a:t>while(true){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dis.readUTF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smtClean="0"/>
              <a:t>}</a:t>
            </a:r>
          </a:p>
          <a:p>
            <a:endParaRPr lang="en-US" altLang="ko-KR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868020" y="2786058"/>
            <a:ext cx="386195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2.Socket</a:t>
            </a:r>
            <a:r>
              <a:rPr lang="ko-KR" altLang="en-US" sz="1200" dirty="0" smtClean="0"/>
              <a:t>열기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서버의 </a:t>
            </a:r>
            <a:r>
              <a:rPr lang="en-US" altLang="ko-KR" sz="1200" dirty="0" err="1" smtClean="0"/>
              <a:t>ip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address, PORT</a:t>
            </a:r>
            <a:r>
              <a:rPr lang="ko-KR" altLang="en-US" sz="1200" dirty="0" smtClean="0"/>
              <a:t>사용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Socket </a:t>
            </a:r>
            <a:r>
              <a:rPr lang="en-US" altLang="ko-KR" sz="1200" dirty="0" smtClean="0"/>
              <a:t>client=new </a:t>
            </a:r>
            <a:r>
              <a:rPr lang="en-US" altLang="ko-KR" sz="1200" dirty="0" smtClean="0"/>
              <a:t>Socket(“ip”,5000);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데이터를 보내기 위한 </a:t>
            </a:r>
            <a:r>
              <a:rPr lang="ko-KR" altLang="en-US" sz="1200" dirty="0" err="1" smtClean="0"/>
              <a:t>스트림과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읽기위한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스트림을</a:t>
            </a:r>
            <a:endParaRPr lang="en-US" altLang="ko-KR" sz="1200" dirty="0" smtClean="0"/>
          </a:p>
          <a:p>
            <a:r>
              <a:rPr lang="en-US" altLang="ko-KR" sz="1200" dirty="0" smtClean="0"/>
              <a:t>  </a:t>
            </a:r>
            <a:r>
              <a:rPr lang="ko-KR" altLang="en-US" sz="1200" dirty="0" smtClean="0"/>
              <a:t>소켓으로 </a:t>
            </a:r>
            <a:r>
              <a:rPr lang="ko-KR" altLang="en-US" sz="1200" dirty="0" err="1" smtClean="0"/>
              <a:t>부터</a:t>
            </a:r>
            <a:r>
              <a:rPr lang="ko-KR" altLang="en-US" sz="1200" dirty="0" smtClean="0"/>
              <a:t> 연결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DataInputStrewa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dis</a:t>
            </a:r>
            <a:r>
              <a:rPr lang="en-US" altLang="ko-KR" sz="1200" dirty="0" smtClean="0"/>
              <a:t>=new </a:t>
            </a:r>
            <a:r>
              <a:rPr lang="en-US" altLang="ko-KR" sz="1200" dirty="0" err="1" smtClean="0"/>
              <a:t>DataInputStream</a:t>
            </a:r>
            <a:r>
              <a:rPr lang="en-US" altLang="ko-KR" sz="1200" dirty="0" smtClean="0"/>
              <a:t>(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client.getInputStream</a:t>
            </a:r>
            <a:r>
              <a:rPr lang="en-US" altLang="ko-KR" sz="1200" dirty="0" smtClean="0"/>
              <a:t>());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DataOutputStream</a:t>
            </a:r>
            <a:r>
              <a:rPr lang="en-US" altLang="ko-KR" sz="1200" dirty="0" smtClean="0"/>
              <a:t> dos=new </a:t>
            </a:r>
            <a:r>
              <a:rPr lang="en-US" altLang="ko-KR" sz="1200" dirty="0" err="1" smtClean="0"/>
              <a:t>DataOutputStream</a:t>
            </a:r>
            <a:r>
              <a:rPr lang="en-US" altLang="ko-KR" sz="1200" dirty="0" smtClean="0"/>
              <a:t>(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client.getOutputStream</a:t>
            </a:r>
            <a:r>
              <a:rPr lang="en-US" altLang="ko-KR" sz="1200" dirty="0" smtClean="0"/>
              <a:t>());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5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메시지 보내기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dos.writeUTF</a:t>
            </a:r>
            <a:r>
              <a:rPr lang="en-US" altLang="ko-KR" sz="1200" dirty="0" smtClean="0"/>
              <a:t>( “</a:t>
            </a:r>
            <a:r>
              <a:rPr lang="ko-KR" altLang="en-US" sz="1200" dirty="0" smtClean="0"/>
              <a:t>메시지</a:t>
            </a:r>
            <a:r>
              <a:rPr lang="en-US" altLang="ko-KR" sz="1200" dirty="0" smtClean="0"/>
              <a:t>”);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dos.flush</a:t>
            </a:r>
            <a:r>
              <a:rPr lang="en-US" altLang="ko-KR" sz="1200" dirty="0" smtClean="0"/>
              <a:t>();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6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메시지 </a:t>
            </a:r>
            <a:r>
              <a:rPr lang="ko-KR" altLang="en-US" sz="1200" dirty="0" smtClean="0"/>
              <a:t>읽기 </a:t>
            </a:r>
            <a:r>
              <a:rPr lang="en-US" altLang="ko-KR" sz="1200" dirty="0" smtClean="0"/>
              <a:t>–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Thread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r>
              <a:rPr lang="en-US" altLang="ko-KR" sz="1200" dirty="0" smtClean="0"/>
              <a:t>while(true){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dis.readUTF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/>
              <a:t>}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2607455" y="1678769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24880" y="1142984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포트를 열고 접속자가 들어오기를 </a:t>
            </a:r>
            <a:endParaRPr lang="en-US" altLang="ko-KR" sz="800" dirty="0" smtClean="0"/>
          </a:p>
          <a:p>
            <a:r>
              <a:rPr lang="ko-KR" altLang="en-US" sz="800" dirty="0" smtClean="0"/>
              <a:t>기다림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4857752" y="2143116"/>
            <a:ext cx="357190" cy="3571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714612" y="2071678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714612" y="257174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7" idx="0"/>
          </p:cNvCxnSpPr>
          <p:nvPr/>
        </p:nvCxnSpPr>
        <p:spPr>
          <a:xfrm rot="16200000" flipH="1">
            <a:off x="4697016" y="1803785"/>
            <a:ext cx="42862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91154" y="1518810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임의의 포트를 열고 서버로</a:t>
            </a:r>
            <a:endParaRPr lang="en-US" altLang="ko-KR" sz="800" dirty="0" smtClean="0"/>
          </a:p>
          <a:p>
            <a:r>
              <a:rPr lang="ko-KR" altLang="en-US" sz="800" dirty="0" smtClean="0"/>
              <a:t>접속시</a:t>
            </a:r>
            <a:r>
              <a:rPr lang="ko-KR" altLang="en-US" sz="800" dirty="0"/>
              <a:t>도</a:t>
            </a:r>
          </a:p>
        </p:txBody>
      </p:sp>
      <p:sp>
        <p:nvSpPr>
          <p:cNvPr id="27" name="자유형 26"/>
          <p:cNvSpPr/>
          <p:nvPr/>
        </p:nvSpPr>
        <p:spPr>
          <a:xfrm>
            <a:off x="2933700" y="2130121"/>
            <a:ext cx="2338388" cy="755954"/>
          </a:xfrm>
          <a:custGeom>
            <a:avLst/>
            <a:gdLst>
              <a:gd name="connsiteX0" fmla="*/ 2338388 w 2338388"/>
              <a:gd name="connsiteY0" fmla="*/ 755954 h 755954"/>
              <a:gd name="connsiteX1" fmla="*/ 2286000 w 2338388"/>
              <a:gd name="connsiteY1" fmla="*/ 746429 h 755954"/>
              <a:gd name="connsiteX2" fmla="*/ 2257425 w 2338388"/>
              <a:gd name="connsiteY2" fmla="*/ 736904 h 755954"/>
              <a:gd name="connsiteX3" fmla="*/ 2200275 w 2338388"/>
              <a:gd name="connsiteY3" fmla="*/ 689279 h 755954"/>
              <a:gd name="connsiteX4" fmla="*/ 2185988 w 2338388"/>
              <a:gd name="connsiteY4" fmla="*/ 674992 h 755954"/>
              <a:gd name="connsiteX5" fmla="*/ 2176463 w 2338388"/>
              <a:gd name="connsiteY5" fmla="*/ 655942 h 755954"/>
              <a:gd name="connsiteX6" fmla="*/ 2162175 w 2338388"/>
              <a:gd name="connsiteY6" fmla="*/ 641654 h 755954"/>
              <a:gd name="connsiteX7" fmla="*/ 2143125 w 2338388"/>
              <a:gd name="connsiteY7" fmla="*/ 608317 h 755954"/>
              <a:gd name="connsiteX8" fmla="*/ 2128838 w 2338388"/>
              <a:gd name="connsiteY8" fmla="*/ 584504 h 755954"/>
              <a:gd name="connsiteX9" fmla="*/ 2109788 w 2338388"/>
              <a:gd name="connsiteY9" fmla="*/ 555929 h 755954"/>
              <a:gd name="connsiteX10" fmla="*/ 2100263 w 2338388"/>
              <a:gd name="connsiteY10" fmla="*/ 527354 h 755954"/>
              <a:gd name="connsiteX11" fmla="*/ 2090738 w 2338388"/>
              <a:gd name="connsiteY11" fmla="*/ 508304 h 755954"/>
              <a:gd name="connsiteX12" fmla="*/ 2085975 w 2338388"/>
              <a:gd name="connsiteY12" fmla="*/ 489254 h 755954"/>
              <a:gd name="connsiteX13" fmla="*/ 2076450 w 2338388"/>
              <a:gd name="connsiteY13" fmla="*/ 460679 h 755954"/>
              <a:gd name="connsiteX14" fmla="*/ 2071688 w 2338388"/>
              <a:gd name="connsiteY14" fmla="*/ 441629 h 755954"/>
              <a:gd name="connsiteX15" fmla="*/ 2062163 w 2338388"/>
              <a:gd name="connsiteY15" fmla="*/ 413054 h 755954"/>
              <a:gd name="connsiteX16" fmla="*/ 2052638 w 2338388"/>
              <a:gd name="connsiteY16" fmla="*/ 370192 h 755954"/>
              <a:gd name="connsiteX17" fmla="*/ 2043113 w 2338388"/>
              <a:gd name="connsiteY17" fmla="*/ 332092 h 755954"/>
              <a:gd name="connsiteX18" fmla="*/ 2028825 w 2338388"/>
              <a:gd name="connsiteY18" fmla="*/ 236842 h 755954"/>
              <a:gd name="connsiteX19" fmla="*/ 2019300 w 2338388"/>
              <a:gd name="connsiteY19" fmla="*/ 189217 h 755954"/>
              <a:gd name="connsiteX20" fmla="*/ 2014538 w 2338388"/>
              <a:gd name="connsiteY20" fmla="*/ 117779 h 755954"/>
              <a:gd name="connsiteX21" fmla="*/ 2009775 w 2338388"/>
              <a:gd name="connsiteY21" fmla="*/ 70154 h 755954"/>
              <a:gd name="connsiteX22" fmla="*/ 1985963 w 2338388"/>
              <a:gd name="connsiteY22" fmla="*/ 65392 h 755954"/>
              <a:gd name="connsiteX23" fmla="*/ 1928813 w 2338388"/>
              <a:gd name="connsiteY23" fmla="*/ 55867 h 755954"/>
              <a:gd name="connsiteX24" fmla="*/ 1900238 w 2338388"/>
              <a:gd name="connsiteY24" fmla="*/ 51104 h 755954"/>
              <a:gd name="connsiteX25" fmla="*/ 1433513 w 2338388"/>
              <a:gd name="connsiteY25" fmla="*/ 46342 h 755954"/>
              <a:gd name="connsiteX26" fmla="*/ 642938 w 2338388"/>
              <a:gd name="connsiteY26" fmla="*/ 36817 h 755954"/>
              <a:gd name="connsiteX27" fmla="*/ 100013 w 2338388"/>
              <a:gd name="connsiteY27" fmla="*/ 41579 h 755954"/>
              <a:gd name="connsiteX28" fmla="*/ 47625 w 2338388"/>
              <a:gd name="connsiteY28" fmla="*/ 51104 h 755954"/>
              <a:gd name="connsiteX29" fmla="*/ 0 w 2338388"/>
              <a:gd name="connsiteY29" fmla="*/ 51104 h 755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38388" h="755954">
                <a:moveTo>
                  <a:pt x="2338388" y="755954"/>
                </a:moveTo>
                <a:cubicBezTo>
                  <a:pt x="2329042" y="754397"/>
                  <a:pt x="2296468" y="749284"/>
                  <a:pt x="2286000" y="746429"/>
                </a:cubicBezTo>
                <a:cubicBezTo>
                  <a:pt x="2276314" y="743787"/>
                  <a:pt x="2265779" y="742473"/>
                  <a:pt x="2257425" y="736904"/>
                </a:cubicBezTo>
                <a:cubicBezTo>
                  <a:pt x="2217642" y="710382"/>
                  <a:pt x="2236945" y="725949"/>
                  <a:pt x="2200275" y="689279"/>
                </a:cubicBezTo>
                <a:cubicBezTo>
                  <a:pt x="2195513" y="684517"/>
                  <a:pt x="2189000" y="681016"/>
                  <a:pt x="2185988" y="674992"/>
                </a:cubicBezTo>
                <a:cubicBezTo>
                  <a:pt x="2182813" y="668642"/>
                  <a:pt x="2180590" y="661719"/>
                  <a:pt x="2176463" y="655942"/>
                </a:cubicBezTo>
                <a:cubicBezTo>
                  <a:pt x="2172548" y="650461"/>
                  <a:pt x="2166487" y="646828"/>
                  <a:pt x="2162175" y="641654"/>
                </a:cubicBezTo>
                <a:cubicBezTo>
                  <a:pt x="2152196" y="629679"/>
                  <a:pt x="2150888" y="622292"/>
                  <a:pt x="2143125" y="608317"/>
                </a:cubicBezTo>
                <a:cubicBezTo>
                  <a:pt x="2138630" y="600225"/>
                  <a:pt x="2133808" y="592314"/>
                  <a:pt x="2128838" y="584504"/>
                </a:cubicBezTo>
                <a:cubicBezTo>
                  <a:pt x="2122692" y="574846"/>
                  <a:pt x="2113408" y="566789"/>
                  <a:pt x="2109788" y="555929"/>
                </a:cubicBezTo>
                <a:cubicBezTo>
                  <a:pt x="2106613" y="546404"/>
                  <a:pt x="2104753" y="536334"/>
                  <a:pt x="2100263" y="527354"/>
                </a:cubicBezTo>
                <a:cubicBezTo>
                  <a:pt x="2097088" y="521004"/>
                  <a:pt x="2093231" y="514951"/>
                  <a:pt x="2090738" y="508304"/>
                </a:cubicBezTo>
                <a:cubicBezTo>
                  <a:pt x="2088440" y="502175"/>
                  <a:pt x="2087856" y="495523"/>
                  <a:pt x="2085975" y="489254"/>
                </a:cubicBezTo>
                <a:cubicBezTo>
                  <a:pt x="2083090" y="479637"/>
                  <a:pt x="2079335" y="470296"/>
                  <a:pt x="2076450" y="460679"/>
                </a:cubicBezTo>
                <a:cubicBezTo>
                  <a:pt x="2074569" y="454410"/>
                  <a:pt x="2073569" y="447898"/>
                  <a:pt x="2071688" y="441629"/>
                </a:cubicBezTo>
                <a:cubicBezTo>
                  <a:pt x="2068803" y="432012"/>
                  <a:pt x="2064598" y="422794"/>
                  <a:pt x="2062163" y="413054"/>
                </a:cubicBezTo>
                <a:cubicBezTo>
                  <a:pt x="2045671" y="347091"/>
                  <a:pt x="2070761" y="448726"/>
                  <a:pt x="2052638" y="370192"/>
                </a:cubicBezTo>
                <a:cubicBezTo>
                  <a:pt x="2049694" y="357436"/>
                  <a:pt x="2044737" y="345082"/>
                  <a:pt x="2043113" y="332092"/>
                </a:cubicBezTo>
                <a:cubicBezTo>
                  <a:pt x="2035953" y="274822"/>
                  <a:pt x="2040455" y="306626"/>
                  <a:pt x="2028825" y="236842"/>
                </a:cubicBezTo>
                <a:cubicBezTo>
                  <a:pt x="2022986" y="201806"/>
                  <a:pt x="2026406" y="217638"/>
                  <a:pt x="2019300" y="189217"/>
                </a:cubicBezTo>
                <a:cubicBezTo>
                  <a:pt x="2017713" y="165404"/>
                  <a:pt x="2016441" y="141569"/>
                  <a:pt x="2014538" y="117779"/>
                </a:cubicBezTo>
                <a:cubicBezTo>
                  <a:pt x="2013266" y="101876"/>
                  <a:pt x="2017415" y="84160"/>
                  <a:pt x="2009775" y="70154"/>
                </a:cubicBezTo>
                <a:cubicBezTo>
                  <a:pt x="2005899" y="63048"/>
                  <a:pt x="1993816" y="67355"/>
                  <a:pt x="1985963" y="65392"/>
                </a:cubicBezTo>
                <a:cubicBezTo>
                  <a:pt x="1934900" y="52626"/>
                  <a:pt x="2042916" y="71081"/>
                  <a:pt x="1928813" y="55867"/>
                </a:cubicBezTo>
                <a:cubicBezTo>
                  <a:pt x="1919241" y="54591"/>
                  <a:pt x="1909893" y="51290"/>
                  <a:pt x="1900238" y="51104"/>
                </a:cubicBezTo>
                <a:lnTo>
                  <a:pt x="1433513" y="46342"/>
                </a:lnTo>
                <a:cubicBezTo>
                  <a:pt x="1155490" y="0"/>
                  <a:pt x="1385663" y="36817"/>
                  <a:pt x="642938" y="36817"/>
                </a:cubicBezTo>
                <a:lnTo>
                  <a:pt x="100013" y="41579"/>
                </a:lnTo>
                <a:cubicBezTo>
                  <a:pt x="80275" y="46514"/>
                  <a:pt x="69946" y="49791"/>
                  <a:pt x="47625" y="51104"/>
                </a:cubicBezTo>
                <a:cubicBezTo>
                  <a:pt x="31777" y="52036"/>
                  <a:pt x="15875" y="51104"/>
                  <a:pt x="0" y="5110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폭발 2 28"/>
          <p:cNvSpPr/>
          <p:nvPr/>
        </p:nvSpPr>
        <p:spPr>
          <a:xfrm>
            <a:off x="2786050" y="2071678"/>
            <a:ext cx="142876" cy="214314"/>
          </a:xfrm>
          <a:prstGeom prst="irregularSeal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 rot="5400000">
            <a:off x="2847964" y="1866888"/>
            <a:ext cx="295276" cy="133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46443" y="1590248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 </a:t>
            </a:r>
            <a:r>
              <a:rPr lang="ko-KR" altLang="en-US" sz="800" dirty="0" smtClean="0"/>
              <a:t>접속자가 있다면</a:t>
            </a:r>
            <a:endParaRPr lang="en-US" altLang="ko-KR" sz="800" dirty="0" smtClean="0"/>
          </a:p>
          <a:p>
            <a:r>
              <a:rPr lang="en-US" altLang="ko-KR" sz="800" dirty="0" smtClean="0"/>
              <a:t>accept</a:t>
            </a:r>
            <a:r>
              <a:rPr lang="ko-KR" altLang="en-US" sz="800" dirty="0" smtClean="0"/>
              <a:t>이  접속자를</a:t>
            </a:r>
            <a:endParaRPr lang="en-US" altLang="ko-KR" sz="800" dirty="0" smtClean="0"/>
          </a:p>
          <a:p>
            <a:r>
              <a:rPr lang="ko-KR" altLang="en-US" sz="800" dirty="0" smtClean="0"/>
              <a:t>받는다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2214546" y="2143116"/>
            <a:ext cx="357190" cy="3571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통 33"/>
          <p:cNvSpPr/>
          <p:nvPr/>
        </p:nvSpPr>
        <p:spPr>
          <a:xfrm rot="6667686">
            <a:off x="1978258" y="1952655"/>
            <a:ext cx="142876" cy="357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통 34"/>
          <p:cNvSpPr/>
          <p:nvPr/>
        </p:nvSpPr>
        <p:spPr>
          <a:xfrm rot="6667686">
            <a:off x="1621067" y="1809780"/>
            <a:ext cx="142876" cy="35719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통 35"/>
          <p:cNvSpPr/>
          <p:nvPr/>
        </p:nvSpPr>
        <p:spPr>
          <a:xfrm rot="16200000">
            <a:off x="2035951" y="2250273"/>
            <a:ext cx="142876" cy="357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통 36"/>
          <p:cNvSpPr/>
          <p:nvPr/>
        </p:nvSpPr>
        <p:spPr>
          <a:xfrm rot="16200000">
            <a:off x="1678761" y="2250273"/>
            <a:ext cx="142876" cy="35719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통 37"/>
          <p:cNvSpPr/>
          <p:nvPr/>
        </p:nvSpPr>
        <p:spPr>
          <a:xfrm rot="14536808">
            <a:off x="5263393" y="1967958"/>
            <a:ext cx="142876" cy="357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원통 38"/>
          <p:cNvSpPr/>
          <p:nvPr/>
        </p:nvSpPr>
        <p:spPr>
          <a:xfrm rot="14536808">
            <a:off x="5601539" y="1782215"/>
            <a:ext cx="142876" cy="35719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원통 39"/>
          <p:cNvSpPr/>
          <p:nvPr/>
        </p:nvSpPr>
        <p:spPr>
          <a:xfrm rot="5400000">
            <a:off x="5322099" y="2250273"/>
            <a:ext cx="142876" cy="3571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원통 40"/>
          <p:cNvSpPr/>
          <p:nvPr/>
        </p:nvSpPr>
        <p:spPr>
          <a:xfrm rot="5400000">
            <a:off x="5679289" y="2250273"/>
            <a:ext cx="142876" cy="35719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0" y="22859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안녕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71472" y="2285992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%AB%BC%DD</a:t>
            </a:r>
            <a:endParaRPr lang="ko-KR" altLang="en-US" sz="1100" dirty="0"/>
          </a:p>
        </p:txBody>
      </p:sp>
      <p:sp>
        <p:nvSpPr>
          <p:cNvPr id="44" name="자유형 43"/>
          <p:cNvSpPr/>
          <p:nvPr/>
        </p:nvSpPr>
        <p:spPr>
          <a:xfrm>
            <a:off x="236486" y="2462213"/>
            <a:ext cx="1449439" cy="185737"/>
          </a:xfrm>
          <a:custGeom>
            <a:avLst/>
            <a:gdLst>
              <a:gd name="connsiteX0" fmla="*/ 6402 w 1449439"/>
              <a:gd name="connsiteY0" fmla="*/ 38100 h 185737"/>
              <a:gd name="connsiteX1" fmla="*/ 30214 w 1449439"/>
              <a:gd name="connsiteY1" fmla="*/ 66675 h 185737"/>
              <a:gd name="connsiteX2" fmla="*/ 44502 w 1449439"/>
              <a:gd name="connsiteY2" fmla="*/ 76200 h 185737"/>
              <a:gd name="connsiteX3" fmla="*/ 63552 w 1449439"/>
              <a:gd name="connsiteY3" fmla="*/ 104775 h 185737"/>
              <a:gd name="connsiteX4" fmla="*/ 106414 w 1449439"/>
              <a:gd name="connsiteY4" fmla="*/ 128587 h 185737"/>
              <a:gd name="connsiteX5" fmla="*/ 125464 w 1449439"/>
              <a:gd name="connsiteY5" fmla="*/ 142875 h 185737"/>
              <a:gd name="connsiteX6" fmla="*/ 149277 w 1449439"/>
              <a:gd name="connsiteY6" fmla="*/ 147637 h 185737"/>
              <a:gd name="connsiteX7" fmla="*/ 182614 w 1449439"/>
              <a:gd name="connsiteY7" fmla="*/ 157162 h 185737"/>
              <a:gd name="connsiteX8" fmla="*/ 196902 w 1449439"/>
              <a:gd name="connsiteY8" fmla="*/ 161925 h 185737"/>
              <a:gd name="connsiteX9" fmla="*/ 225477 w 1449439"/>
              <a:gd name="connsiteY9" fmla="*/ 166687 h 185737"/>
              <a:gd name="connsiteX10" fmla="*/ 387402 w 1449439"/>
              <a:gd name="connsiteY10" fmla="*/ 161925 h 185737"/>
              <a:gd name="connsiteX11" fmla="*/ 430264 w 1449439"/>
              <a:gd name="connsiteY11" fmla="*/ 142875 h 185737"/>
              <a:gd name="connsiteX12" fmla="*/ 482652 w 1449439"/>
              <a:gd name="connsiteY12" fmla="*/ 119062 h 185737"/>
              <a:gd name="connsiteX13" fmla="*/ 501702 w 1449439"/>
              <a:gd name="connsiteY13" fmla="*/ 104775 h 185737"/>
              <a:gd name="connsiteX14" fmla="*/ 544564 w 1449439"/>
              <a:gd name="connsiteY14" fmla="*/ 76200 h 185737"/>
              <a:gd name="connsiteX15" fmla="*/ 558852 w 1449439"/>
              <a:gd name="connsiteY15" fmla="*/ 61912 h 185737"/>
              <a:gd name="connsiteX16" fmla="*/ 568377 w 1449439"/>
              <a:gd name="connsiteY16" fmla="*/ 47625 h 185737"/>
              <a:gd name="connsiteX17" fmla="*/ 587427 w 1449439"/>
              <a:gd name="connsiteY17" fmla="*/ 38100 h 185737"/>
              <a:gd name="connsiteX18" fmla="*/ 606477 w 1449439"/>
              <a:gd name="connsiteY18" fmla="*/ 23812 h 185737"/>
              <a:gd name="connsiteX19" fmla="*/ 620764 w 1449439"/>
              <a:gd name="connsiteY19" fmla="*/ 14287 h 185737"/>
              <a:gd name="connsiteX20" fmla="*/ 663627 w 1449439"/>
              <a:gd name="connsiteY20" fmla="*/ 61912 h 185737"/>
              <a:gd name="connsiteX21" fmla="*/ 677914 w 1449439"/>
              <a:gd name="connsiteY21" fmla="*/ 76200 h 185737"/>
              <a:gd name="connsiteX22" fmla="*/ 692202 w 1449439"/>
              <a:gd name="connsiteY22" fmla="*/ 85725 h 185737"/>
              <a:gd name="connsiteX23" fmla="*/ 706489 w 1449439"/>
              <a:gd name="connsiteY23" fmla="*/ 100012 h 185737"/>
              <a:gd name="connsiteX24" fmla="*/ 725539 w 1449439"/>
              <a:gd name="connsiteY24" fmla="*/ 109537 h 185737"/>
              <a:gd name="connsiteX25" fmla="*/ 758877 w 1449439"/>
              <a:gd name="connsiteY25" fmla="*/ 128587 h 185737"/>
              <a:gd name="connsiteX26" fmla="*/ 773164 w 1449439"/>
              <a:gd name="connsiteY26" fmla="*/ 133350 h 185737"/>
              <a:gd name="connsiteX27" fmla="*/ 792214 w 1449439"/>
              <a:gd name="connsiteY27" fmla="*/ 142875 h 185737"/>
              <a:gd name="connsiteX28" fmla="*/ 806502 w 1449439"/>
              <a:gd name="connsiteY28" fmla="*/ 147637 h 185737"/>
              <a:gd name="connsiteX29" fmla="*/ 835077 w 1449439"/>
              <a:gd name="connsiteY29" fmla="*/ 161925 h 185737"/>
              <a:gd name="connsiteX30" fmla="*/ 873177 w 1449439"/>
              <a:gd name="connsiteY30" fmla="*/ 171450 h 185737"/>
              <a:gd name="connsiteX31" fmla="*/ 887464 w 1449439"/>
              <a:gd name="connsiteY31" fmla="*/ 176212 h 185737"/>
              <a:gd name="connsiteX32" fmla="*/ 930327 w 1449439"/>
              <a:gd name="connsiteY32" fmla="*/ 185737 h 185737"/>
              <a:gd name="connsiteX33" fmla="*/ 1082727 w 1449439"/>
              <a:gd name="connsiteY33" fmla="*/ 180975 h 185737"/>
              <a:gd name="connsiteX34" fmla="*/ 1111302 w 1449439"/>
              <a:gd name="connsiteY34" fmla="*/ 176212 h 185737"/>
              <a:gd name="connsiteX35" fmla="*/ 1149402 w 1449439"/>
              <a:gd name="connsiteY35" fmla="*/ 171450 h 185737"/>
              <a:gd name="connsiteX36" fmla="*/ 1163689 w 1449439"/>
              <a:gd name="connsiteY36" fmla="*/ 166687 h 185737"/>
              <a:gd name="connsiteX37" fmla="*/ 1206552 w 1449439"/>
              <a:gd name="connsiteY37" fmla="*/ 157162 h 185737"/>
              <a:gd name="connsiteX38" fmla="*/ 1225602 w 1449439"/>
              <a:gd name="connsiteY38" fmla="*/ 147637 h 185737"/>
              <a:gd name="connsiteX39" fmla="*/ 1239889 w 1449439"/>
              <a:gd name="connsiteY39" fmla="*/ 142875 h 185737"/>
              <a:gd name="connsiteX40" fmla="*/ 1254177 w 1449439"/>
              <a:gd name="connsiteY40" fmla="*/ 133350 h 185737"/>
              <a:gd name="connsiteX41" fmla="*/ 1297039 w 1449439"/>
              <a:gd name="connsiteY41" fmla="*/ 119062 h 185737"/>
              <a:gd name="connsiteX42" fmla="*/ 1325614 w 1449439"/>
              <a:gd name="connsiteY42" fmla="*/ 95250 h 185737"/>
              <a:gd name="connsiteX43" fmla="*/ 1358952 w 1449439"/>
              <a:gd name="connsiteY43" fmla="*/ 76200 h 185737"/>
              <a:gd name="connsiteX44" fmla="*/ 1406577 w 1449439"/>
              <a:gd name="connsiteY44" fmla="*/ 42862 h 185737"/>
              <a:gd name="connsiteX45" fmla="*/ 1420864 w 1449439"/>
              <a:gd name="connsiteY45" fmla="*/ 28575 h 185737"/>
              <a:gd name="connsiteX46" fmla="*/ 1430389 w 1449439"/>
              <a:gd name="connsiteY46" fmla="*/ 14287 h 185737"/>
              <a:gd name="connsiteX47" fmla="*/ 1444677 w 1449439"/>
              <a:gd name="connsiteY47" fmla="*/ 4762 h 185737"/>
              <a:gd name="connsiteX48" fmla="*/ 1449439 w 1449439"/>
              <a:gd name="connsiteY48" fmla="*/ 0 h 18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49439" h="185737">
                <a:moveTo>
                  <a:pt x="6402" y="38100"/>
                </a:moveTo>
                <a:cubicBezTo>
                  <a:pt x="41212" y="61307"/>
                  <a:pt x="0" y="30419"/>
                  <a:pt x="30214" y="66675"/>
                </a:cubicBezTo>
                <a:cubicBezTo>
                  <a:pt x="33878" y="71072"/>
                  <a:pt x="39739" y="73025"/>
                  <a:pt x="44502" y="76200"/>
                </a:cubicBezTo>
                <a:cubicBezTo>
                  <a:pt x="50852" y="85725"/>
                  <a:pt x="55947" y="96219"/>
                  <a:pt x="63552" y="104775"/>
                </a:cubicBezTo>
                <a:cubicBezTo>
                  <a:pt x="80300" y="123617"/>
                  <a:pt x="85077" y="116733"/>
                  <a:pt x="106414" y="128587"/>
                </a:cubicBezTo>
                <a:cubicBezTo>
                  <a:pt x="113353" y="132442"/>
                  <a:pt x="118211" y="139651"/>
                  <a:pt x="125464" y="142875"/>
                </a:cubicBezTo>
                <a:cubicBezTo>
                  <a:pt x="132861" y="146163"/>
                  <a:pt x="141424" y="145674"/>
                  <a:pt x="149277" y="147637"/>
                </a:cubicBezTo>
                <a:cubicBezTo>
                  <a:pt x="160489" y="150440"/>
                  <a:pt x="171544" y="153841"/>
                  <a:pt x="182614" y="157162"/>
                </a:cubicBezTo>
                <a:cubicBezTo>
                  <a:pt x="187423" y="158605"/>
                  <a:pt x="192001" y="160836"/>
                  <a:pt x="196902" y="161925"/>
                </a:cubicBezTo>
                <a:cubicBezTo>
                  <a:pt x="206328" y="164020"/>
                  <a:pt x="215952" y="165100"/>
                  <a:pt x="225477" y="166687"/>
                </a:cubicBezTo>
                <a:cubicBezTo>
                  <a:pt x="279452" y="165100"/>
                  <a:pt x="333478" y="164763"/>
                  <a:pt x="387402" y="161925"/>
                </a:cubicBezTo>
                <a:cubicBezTo>
                  <a:pt x="407715" y="160856"/>
                  <a:pt x="411753" y="152131"/>
                  <a:pt x="430264" y="142875"/>
                </a:cubicBezTo>
                <a:cubicBezTo>
                  <a:pt x="461469" y="127273"/>
                  <a:pt x="430314" y="158314"/>
                  <a:pt x="482652" y="119062"/>
                </a:cubicBezTo>
                <a:cubicBezTo>
                  <a:pt x="489002" y="114300"/>
                  <a:pt x="495176" y="109293"/>
                  <a:pt x="501702" y="104775"/>
                </a:cubicBezTo>
                <a:cubicBezTo>
                  <a:pt x="515820" y="95001"/>
                  <a:pt x="532422" y="88342"/>
                  <a:pt x="544564" y="76200"/>
                </a:cubicBezTo>
                <a:cubicBezTo>
                  <a:pt x="549327" y="71437"/>
                  <a:pt x="554540" y="67086"/>
                  <a:pt x="558852" y="61912"/>
                </a:cubicBezTo>
                <a:cubicBezTo>
                  <a:pt x="562516" y="57515"/>
                  <a:pt x="563980" y="51289"/>
                  <a:pt x="568377" y="47625"/>
                </a:cubicBezTo>
                <a:cubicBezTo>
                  <a:pt x="573831" y="43080"/>
                  <a:pt x="581407" y="41863"/>
                  <a:pt x="587427" y="38100"/>
                </a:cubicBezTo>
                <a:cubicBezTo>
                  <a:pt x="594158" y="33893"/>
                  <a:pt x="600018" y="28426"/>
                  <a:pt x="606477" y="23812"/>
                </a:cubicBezTo>
                <a:cubicBezTo>
                  <a:pt x="611134" y="20485"/>
                  <a:pt x="616002" y="17462"/>
                  <a:pt x="620764" y="14287"/>
                </a:cubicBezTo>
                <a:cubicBezTo>
                  <a:pt x="639007" y="41652"/>
                  <a:pt x="626239" y="24524"/>
                  <a:pt x="663627" y="61912"/>
                </a:cubicBezTo>
                <a:cubicBezTo>
                  <a:pt x="668390" y="66675"/>
                  <a:pt x="672310" y="72464"/>
                  <a:pt x="677914" y="76200"/>
                </a:cubicBezTo>
                <a:cubicBezTo>
                  <a:pt x="682677" y="79375"/>
                  <a:pt x="687805" y="82061"/>
                  <a:pt x="692202" y="85725"/>
                </a:cubicBezTo>
                <a:cubicBezTo>
                  <a:pt x="697376" y="90037"/>
                  <a:pt x="701009" y="96097"/>
                  <a:pt x="706489" y="100012"/>
                </a:cubicBezTo>
                <a:cubicBezTo>
                  <a:pt x="712266" y="104138"/>
                  <a:pt x="719375" y="106015"/>
                  <a:pt x="725539" y="109537"/>
                </a:cubicBezTo>
                <a:cubicBezTo>
                  <a:pt x="749456" y="123204"/>
                  <a:pt x="730091" y="116250"/>
                  <a:pt x="758877" y="128587"/>
                </a:cubicBezTo>
                <a:cubicBezTo>
                  <a:pt x="763491" y="130565"/>
                  <a:pt x="768550" y="131372"/>
                  <a:pt x="773164" y="133350"/>
                </a:cubicBezTo>
                <a:cubicBezTo>
                  <a:pt x="779689" y="136147"/>
                  <a:pt x="785688" y="140078"/>
                  <a:pt x="792214" y="142875"/>
                </a:cubicBezTo>
                <a:cubicBezTo>
                  <a:pt x="796828" y="144852"/>
                  <a:pt x="801914" y="145598"/>
                  <a:pt x="806502" y="147637"/>
                </a:cubicBezTo>
                <a:cubicBezTo>
                  <a:pt x="816234" y="151962"/>
                  <a:pt x="825346" y="157600"/>
                  <a:pt x="835077" y="161925"/>
                </a:cubicBezTo>
                <a:cubicBezTo>
                  <a:pt x="849069" y="168144"/>
                  <a:pt x="857301" y="167481"/>
                  <a:pt x="873177" y="171450"/>
                </a:cubicBezTo>
                <a:cubicBezTo>
                  <a:pt x="878047" y="172668"/>
                  <a:pt x="882637" y="174833"/>
                  <a:pt x="887464" y="176212"/>
                </a:cubicBezTo>
                <a:cubicBezTo>
                  <a:pt x="903168" y="180699"/>
                  <a:pt x="913945" y="182461"/>
                  <a:pt x="930327" y="185737"/>
                </a:cubicBezTo>
                <a:cubicBezTo>
                  <a:pt x="981127" y="184150"/>
                  <a:pt x="1031972" y="183646"/>
                  <a:pt x="1082727" y="180975"/>
                </a:cubicBezTo>
                <a:cubicBezTo>
                  <a:pt x="1092370" y="180467"/>
                  <a:pt x="1101743" y="177578"/>
                  <a:pt x="1111302" y="176212"/>
                </a:cubicBezTo>
                <a:cubicBezTo>
                  <a:pt x="1123972" y="174402"/>
                  <a:pt x="1136702" y="173037"/>
                  <a:pt x="1149402" y="171450"/>
                </a:cubicBezTo>
                <a:cubicBezTo>
                  <a:pt x="1154164" y="169862"/>
                  <a:pt x="1158819" y="167905"/>
                  <a:pt x="1163689" y="166687"/>
                </a:cubicBezTo>
                <a:cubicBezTo>
                  <a:pt x="1172754" y="164421"/>
                  <a:pt x="1196764" y="160832"/>
                  <a:pt x="1206552" y="157162"/>
                </a:cubicBezTo>
                <a:cubicBezTo>
                  <a:pt x="1213199" y="154669"/>
                  <a:pt x="1219076" y="150434"/>
                  <a:pt x="1225602" y="147637"/>
                </a:cubicBezTo>
                <a:cubicBezTo>
                  <a:pt x="1230216" y="145660"/>
                  <a:pt x="1235127" y="144462"/>
                  <a:pt x="1239889" y="142875"/>
                </a:cubicBezTo>
                <a:cubicBezTo>
                  <a:pt x="1244652" y="139700"/>
                  <a:pt x="1248916" y="135605"/>
                  <a:pt x="1254177" y="133350"/>
                </a:cubicBezTo>
                <a:cubicBezTo>
                  <a:pt x="1317840" y="106065"/>
                  <a:pt x="1219714" y="157725"/>
                  <a:pt x="1297039" y="119062"/>
                </a:cubicBezTo>
                <a:cubicBezTo>
                  <a:pt x="1313882" y="110641"/>
                  <a:pt x="1310867" y="107890"/>
                  <a:pt x="1325614" y="95250"/>
                </a:cubicBezTo>
                <a:cubicBezTo>
                  <a:pt x="1343963" y="79522"/>
                  <a:pt x="1340117" y="82477"/>
                  <a:pt x="1358952" y="76200"/>
                </a:cubicBezTo>
                <a:cubicBezTo>
                  <a:pt x="1392155" y="42997"/>
                  <a:pt x="1374459" y="50892"/>
                  <a:pt x="1406577" y="42862"/>
                </a:cubicBezTo>
                <a:cubicBezTo>
                  <a:pt x="1411339" y="38100"/>
                  <a:pt x="1416552" y="33749"/>
                  <a:pt x="1420864" y="28575"/>
                </a:cubicBezTo>
                <a:cubicBezTo>
                  <a:pt x="1424528" y="24178"/>
                  <a:pt x="1426342" y="18334"/>
                  <a:pt x="1430389" y="14287"/>
                </a:cubicBezTo>
                <a:cubicBezTo>
                  <a:pt x="1434436" y="10240"/>
                  <a:pt x="1440098" y="8196"/>
                  <a:pt x="1444677" y="4762"/>
                </a:cubicBezTo>
                <a:cubicBezTo>
                  <a:pt x="1446473" y="3415"/>
                  <a:pt x="1447852" y="1587"/>
                  <a:pt x="1449439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928662" y="2500306"/>
            <a:ext cx="1252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wirteUTF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데이터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flush()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2357422" y="2357430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1406571" y="2452688"/>
            <a:ext cx="1031829" cy="374177"/>
          </a:xfrm>
          <a:custGeom>
            <a:avLst/>
            <a:gdLst>
              <a:gd name="connsiteX0" fmla="*/ 12654 w 1031829"/>
              <a:gd name="connsiteY0" fmla="*/ 371475 h 374177"/>
              <a:gd name="connsiteX1" fmla="*/ 179342 w 1031829"/>
              <a:gd name="connsiteY1" fmla="*/ 361950 h 374177"/>
              <a:gd name="connsiteX2" fmla="*/ 236492 w 1031829"/>
              <a:gd name="connsiteY2" fmla="*/ 352425 h 374177"/>
              <a:gd name="connsiteX3" fmla="*/ 312692 w 1031829"/>
              <a:gd name="connsiteY3" fmla="*/ 338137 h 374177"/>
              <a:gd name="connsiteX4" fmla="*/ 350792 w 1031829"/>
              <a:gd name="connsiteY4" fmla="*/ 323850 h 374177"/>
              <a:gd name="connsiteX5" fmla="*/ 379367 w 1031829"/>
              <a:gd name="connsiteY5" fmla="*/ 314325 h 374177"/>
              <a:gd name="connsiteX6" fmla="*/ 436517 w 1031829"/>
              <a:gd name="connsiteY6" fmla="*/ 304800 h 374177"/>
              <a:gd name="connsiteX7" fmla="*/ 460329 w 1031829"/>
              <a:gd name="connsiteY7" fmla="*/ 300037 h 374177"/>
              <a:gd name="connsiteX8" fmla="*/ 503192 w 1031829"/>
              <a:gd name="connsiteY8" fmla="*/ 280987 h 374177"/>
              <a:gd name="connsiteX9" fmla="*/ 522242 w 1031829"/>
              <a:gd name="connsiteY9" fmla="*/ 276225 h 374177"/>
              <a:gd name="connsiteX10" fmla="*/ 565104 w 1031829"/>
              <a:gd name="connsiteY10" fmla="*/ 257175 h 374177"/>
              <a:gd name="connsiteX11" fmla="*/ 579392 w 1031829"/>
              <a:gd name="connsiteY11" fmla="*/ 252412 h 374177"/>
              <a:gd name="connsiteX12" fmla="*/ 607967 w 1031829"/>
              <a:gd name="connsiteY12" fmla="*/ 228600 h 374177"/>
              <a:gd name="connsiteX13" fmla="*/ 622254 w 1031829"/>
              <a:gd name="connsiteY13" fmla="*/ 223837 h 374177"/>
              <a:gd name="connsiteX14" fmla="*/ 636542 w 1031829"/>
              <a:gd name="connsiteY14" fmla="*/ 214312 h 374177"/>
              <a:gd name="connsiteX15" fmla="*/ 655592 w 1031829"/>
              <a:gd name="connsiteY15" fmla="*/ 204787 h 374177"/>
              <a:gd name="connsiteX16" fmla="*/ 679404 w 1031829"/>
              <a:gd name="connsiteY16" fmla="*/ 195262 h 374177"/>
              <a:gd name="connsiteX17" fmla="*/ 707979 w 1031829"/>
              <a:gd name="connsiteY17" fmla="*/ 176212 h 374177"/>
              <a:gd name="connsiteX18" fmla="*/ 722267 w 1031829"/>
              <a:gd name="connsiteY18" fmla="*/ 166687 h 374177"/>
              <a:gd name="connsiteX19" fmla="*/ 760367 w 1031829"/>
              <a:gd name="connsiteY19" fmla="*/ 157162 h 374177"/>
              <a:gd name="connsiteX20" fmla="*/ 779417 w 1031829"/>
              <a:gd name="connsiteY20" fmla="*/ 147637 h 374177"/>
              <a:gd name="connsiteX21" fmla="*/ 793704 w 1031829"/>
              <a:gd name="connsiteY21" fmla="*/ 138112 h 374177"/>
              <a:gd name="connsiteX22" fmla="*/ 807992 w 1031829"/>
              <a:gd name="connsiteY22" fmla="*/ 133350 h 374177"/>
              <a:gd name="connsiteX23" fmla="*/ 846092 w 1031829"/>
              <a:gd name="connsiteY23" fmla="*/ 119062 h 374177"/>
              <a:gd name="connsiteX24" fmla="*/ 879429 w 1031829"/>
              <a:gd name="connsiteY24" fmla="*/ 100012 h 374177"/>
              <a:gd name="connsiteX25" fmla="*/ 898479 w 1031829"/>
              <a:gd name="connsiteY25" fmla="*/ 85725 h 374177"/>
              <a:gd name="connsiteX26" fmla="*/ 912767 w 1031829"/>
              <a:gd name="connsiteY26" fmla="*/ 76200 h 374177"/>
              <a:gd name="connsiteX27" fmla="*/ 927054 w 1031829"/>
              <a:gd name="connsiteY27" fmla="*/ 71437 h 374177"/>
              <a:gd name="connsiteX28" fmla="*/ 950867 w 1031829"/>
              <a:gd name="connsiteY28" fmla="*/ 47625 h 374177"/>
              <a:gd name="connsiteX29" fmla="*/ 965154 w 1031829"/>
              <a:gd name="connsiteY29" fmla="*/ 42862 h 374177"/>
              <a:gd name="connsiteX30" fmla="*/ 1008017 w 1031829"/>
              <a:gd name="connsiteY30" fmla="*/ 19050 h 374177"/>
              <a:gd name="connsiteX31" fmla="*/ 1031829 w 1031829"/>
              <a:gd name="connsiteY31" fmla="*/ 0 h 37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31829" h="374177">
                <a:moveTo>
                  <a:pt x="12654" y="371475"/>
                </a:moveTo>
                <a:cubicBezTo>
                  <a:pt x="77324" y="349917"/>
                  <a:pt x="0" y="374177"/>
                  <a:pt x="179342" y="361950"/>
                </a:cubicBezTo>
                <a:cubicBezTo>
                  <a:pt x="198610" y="360636"/>
                  <a:pt x="217328" y="354821"/>
                  <a:pt x="236492" y="352425"/>
                </a:cubicBezTo>
                <a:cubicBezTo>
                  <a:pt x="267828" y="348508"/>
                  <a:pt x="282380" y="348240"/>
                  <a:pt x="312692" y="338137"/>
                </a:cubicBezTo>
                <a:cubicBezTo>
                  <a:pt x="355137" y="323990"/>
                  <a:pt x="288176" y="346619"/>
                  <a:pt x="350792" y="323850"/>
                </a:cubicBezTo>
                <a:cubicBezTo>
                  <a:pt x="360228" y="320419"/>
                  <a:pt x="369750" y="317210"/>
                  <a:pt x="379367" y="314325"/>
                </a:cubicBezTo>
                <a:cubicBezTo>
                  <a:pt x="404576" y="306762"/>
                  <a:pt x="404158" y="309778"/>
                  <a:pt x="436517" y="304800"/>
                </a:cubicBezTo>
                <a:cubicBezTo>
                  <a:pt x="444517" y="303569"/>
                  <a:pt x="452392" y="301625"/>
                  <a:pt x="460329" y="300037"/>
                </a:cubicBezTo>
                <a:cubicBezTo>
                  <a:pt x="476926" y="291739"/>
                  <a:pt x="484949" y="287068"/>
                  <a:pt x="503192" y="280987"/>
                </a:cubicBezTo>
                <a:cubicBezTo>
                  <a:pt x="509402" y="278917"/>
                  <a:pt x="516032" y="278295"/>
                  <a:pt x="522242" y="276225"/>
                </a:cubicBezTo>
                <a:cubicBezTo>
                  <a:pt x="555464" y="265151"/>
                  <a:pt x="536067" y="269620"/>
                  <a:pt x="565104" y="257175"/>
                </a:cubicBezTo>
                <a:cubicBezTo>
                  <a:pt x="569718" y="255197"/>
                  <a:pt x="574902" y="254657"/>
                  <a:pt x="579392" y="252412"/>
                </a:cubicBezTo>
                <a:cubicBezTo>
                  <a:pt x="610549" y="236833"/>
                  <a:pt x="576374" y="249662"/>
                  <a:pt x="607967" y="228600"/>
                </a:cubicBezTo>
                <a:cubicBezTo>
                  <a:pt x="612144" y="225815"/>
                  <a:pt x="617764" y="226082"/>
                  <a:pt x="622254" y="223837"/>
                </a:cubicBezTo>
                <a:cubicBezTo>
                  <a:pt x="627374" y="221277"/>
                  <a:pt x="631572" y="217152"/>
                  <a:pt x="636542" y="214312"/>
                </a:cubicBezTo>
                <a:cubicBezTo>
                  <a:pt x="642706" y="210790"/>
                  <a:pt x="649104" y="207670"/>
                  <a:pt x="655592" y="204787"/>
                </a:cubicBezTo>
                <a:cubicBezTo>
                  <a:pt x="663404" y="201315"/>
                  <a:pt x="671899" y="199356"/>
                  <a:pt x="679404" y="195262"/>
                </a:cubicBezTo>
                <a:cubicBezTo>
                  <a:pt x="689454" y="189780"/>
                  <a:pt x="698454" y="182562"/>
                  <a:pt x="707979" y="176212"/>
                </a:cubicBezTo>
                <a:cubicBezTo>
                  <a:pt x="712742" y="173037"/>
                  <a:pt x="716714" y="168075"/>
                  <a:pt x="722267" y="166687"/>
                </a:cubicBezTo>
                <a:cubicBezTo>
                  <a:pt x="734967" y="163512"/>
                  <a:pt x="748658" y="163016"/>
                  <a:pt x="760367" y="157162"/>
                </a:cubicBezTo>
                <a:cubicBezTo>
                  <a:pt x="766717" y="153987"/>
                  <a:pt x="773253" y="151159"/>
                  <a:pt x="779417" y="147637"/>
                </a:cubicBezTo>
                <a:cubicBezTo>
                  <a:pt x="784387" y="144797"/>
                  <a:pt x="788585" y="140672"/>
                  <a:pt x="793704" y="138112"/>
                </a:cubicBezTo>
                <a:cubicBezTo>
                  <a:pt x="798194" y="135867"/>
                  <a:pt x="803291" y="135113"/>
                  <a:pt x="807992" y="133350"/>
                </a:cubicBezTo>
                <a:cubicBezTo>
                  <a:pt x="853579" y="116256"/>
                  <a:pt x="813644" y="129879"/>
                  <a:pt x="846092" y="119062"/>
                </a:cubicBezTo>
                <a:cubicBezTo>
                  <a:pt x="878168" y="86986"/>
                  <a:pt x="841055" y="119199"/>
                  <a:pt x="879429" y="100012"/>
                </a:cubicBezTo>
                <a:cubicBezTo>
                  <a:pt x="886528" y="96462"/>
                  <a:pt x="892020" y="90338"/>
                  <a:pt x="898479" y="85725"/>
                </a:cubicBezTo>
                <a:cubicBezTo>
                  <a:pt x="903137" y="82398"/>
                  <a:pt x="907647" y="78760"/>
                  <a:pt x="912767" y="76200"/>
                </a:cubicBezTo>
                <a:cubicBezTo>
                  <a:pt x="917257" y="73955"/>
                  <a:pt x="922292" y="73025"/>
                  <a:pt x="927054" y="71437"/>
                </a:cubicBezTo>
                <a:cubicBezTo>
                  <a:pt x="936580" y="57149"/>
                  <a:pt x="934991" y="55563"/>
                  <a:pt x="950867" y="47625"/>
                </a:cubicBezTo>
                <a:cubicBezTo>
                  <a:pt x="955357" y="45380"/>
                  <a:pt x="960766" y="45300"/>
                  <a:pt x="965154" y="42862"/>
                </a:cubicBezTo>
                <a:cubicBezTo>
                  <a:pt x="1014275" y="15572"/>
                  <a:pt x="975690" y="29824"/>
                  <a:pt x="1008017" y="19050"/>
                </a:cubicBezTo>
                <a:cubicBezTo>
                  <a:pt x="1028863" y="3415"/>
                  <a:pt x="1021454" y="10375"/>
                  <a:pt x="1031829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000364" y="2357430"/>
            <a:ext cx="35719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%AB</a:t>
            </a:r>
            <a:endParaRPr lang="ko-KR" altLang="en-US" sz="500" dirty="0"/>
          </a:p>
        </p:txBody>
      </p:sp>
      <p:sp>
        <p:nvSpPr>
          <p:cNvPr id="50" name="직사각형 49"/>
          <p:cNvSpPr/>
          <p:nvPr/>
        </p:nvSpPr>
        <p:spPr>
          <a:xfrm>
            <a:off x="3428992" y="2357430"/>
            <a:ext cx="35719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%AB</a:t>
            </a:r>
            <a:endParaRPr lang="ko-KR" altLang="en-US" sz="500" dirty="0"/>
          </a:p>
        </p:txBody>
      </p:sp>
      <p:sp>
        <p:nvSpPr>
          <p:cNvPr id="51" name="직사각형 50"/>
          <p:cNvSpPr/>
          <p:nvPr/>
        </p:nvSpPr>
        <p:spPr>
          <a:xfrm>
            <a:off x="3857620" y="2357430"/>
            <a:ext cx="35719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%AB</a:t>
            </a:r>
            <a:endParaRPr lang="ko-KR" altLang="en-US" sz="500" dirty="0"/>
          </a:p>
        </p:txBody>
      </p:sp>
      <p:sp>
        <p:nvSpPr>
          <p:cNvPr id="52" name="직사각형 51"/>
          <p:cNvSpPr/>
          <p:nvPr/>
        </p:nvSpPr>
        <p:spPr>
          <a:xfrm>
            <a:off x="4643438" y="2214554"/>
            <a:ext cx="357190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%AB</a:t>
            </a:r>
            <a:endParaRPr lang="ko-KR" altLang="en-US" sz="500" dirty="0"/>
          </a:p>
        </p:txBody>
      </p:sp>
      <p:cxnSp>
        <p:nvCxnSpPr>
          <p:cNvPr id="54" name="직선 화살표 연결선 53"/>
          <p:cNvCxnSpPr>
            <a:endCxn id="48" idx="2"/>
          </p:cNvCxnSpPr>
          <p:nvPr/>
        </p:nvCxnSpPr>
        <p:spPr>
          <a:xfrm rot="10800000">
            <a:off x="3178960" y="2500306"/>
            <a:ext cx="321471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51" idx="2"/>
          </p:cNvCxnSpPr>
          <p:nvPr/>
        </p:nvCxnSpPr>
        <p:spPr>
          <a:xfrm flipV="1">
            <a:off x="3500430" y="2500306"/>
            <a:ext cx="535785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71802" y="264318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데이터가 </a:t>
            </a:r>
            <a:r>
              <a:rPr lang="en-US" altLang="ko-KR" sz="900" dirty="0" smtClean="0"/>
              <a:t>packet</a:t>
            </a:r>
            <a:r>
              <a:rPr lang="ko-KR" altLang="en-US" sz="900" dirty="0" smtClean="0"/>
              <a:t>에 실려서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상대방에게 전달된다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5814420" y="164305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readUTF</a:t>
            </a:r>
            <a:r>
              <a:rPr lang="en-US" altLang="ko-KR" sz="900" dirty="0" smtClean="0"/>
              <a:t>() –</a:t>
            </a:r>
            <a:r>
              <a:rPr lang="ko-KR" altLang="en-US" sz="900" dirty="0" smtClean="0"/>
              <a:t>로 데이터가 </a:t>
            </a:r>
            <a:r>
              <a:rPr lang="ko-KR" altLang="en-US" sz="900" dirty="0" err="1" smtClean="0"/>
              <a:t>들어올마다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 smtClean="0"/>
              <a:t>읽어서 </a:t>
            </a:r>
            <a:r>
              <a:rPr lang="en-US" altLang="ko-KR" sz="900" dirty="0" err="1" smtClean="0"/>
              <a:t>TextArea</a:t>
            </a:r>
            <a:r>
              <a:rPr lang="ko-KR" altLang="en-US" sz="900" dirty="0" smtClean="0"/>
              <a:t>에 뿌린다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60" name="자유형 59"/>
          <p:cNvSpPr/>
          <p:nvPr/>
        </p:nvSpPr>
        <p:spPr>
          <a:xfrm>
            <a:off x="2481263" y="1846969"/>
            <a:ext cx="3558549" cy="634294"/>
          </a:xfrm>
          <a:custGeom>
            <a:avLst/>
            <a:gdLst>
              <a:gd name="connsiteX0" fmla="*/ 0 w 3558549"/>
              <a:gd name="connsiteY0" fmla="*/ 600956 h 634294"/>
              <a:gd name="connsiteX1" fmla="*/ 519112 w 3558549"/>
              <a:gd name="connsiteY1" fmla="*/ 605719 h 634294"/>
              <a:gd name="connsiteX2" fmla="*/ 590550 w 3558549"/>
              <a:gd name="connsiteY2" fmla="*/ 615244 h 634294"/>
              <a:gd name="connsiteX3" fmla="*/ 628650 w 3558549"/>
              <a:gd name="connsiteY3" fmla="*/ 624769 h 634294"/>
              <a:gd name="connsiteX4" fmla="*/ 685800 w 3558549"/>
              <a:gd name="connsiteY4" fmla="*/ 634294 h 634294"/>
              <a:gd name="connsiteX5" fmla="*/ 1019175 w 3558549"/>
              <a:gd name="connsiteY5" fmla="*/ 629531 h 634294"/>
              <a:gd name="connsiteX6" fmla="*/ 1100137 w 3558549"/>
              <a:gd name="connsiteY6" fmla="*/ 620006 h 634294"/>
              <a:gd name="connsiteX7" fmla="*/ 1166812 w 3558549"/>
              <a:gd name="connsiteY7" fmla="*/ 610481 h 634294"/>
              <a:gd name="connsiteX8" fmla="*/ 1195387 w 3558549"/>
              <a:gd name="connsiteY8" fmla="*/ 605719 h 634294"/>
              <a:gd name="connsiteX9" fmla="*/ 1385887 w 3558549"/>
              <a:gd name="connsiteY9" fmla="*/ 600956 h 634294"/>
              <a:gd name="connsiteX10" fmla="*/ 1600200 w 3558549"/>
              <a:gd name="connsiteY10" fmla="*/ 596194 h 634294"/>
              <a:gd name="connsiteX11" fmla="*/ 1662112 w 3558549"/>
              <a:gd name="connsiteY11" fmla="*/ 586669 h 634294"/>
              <a:gd name="connsiteX12" fmla="*/ 1766887 w 3558549"/>
              <a:gd name="connsiteY12" fmla="*/ 577144 h 634294"/>
              <a:gd name="connsiteX13" fmla="*/ 1895475 w 3558549"/>
              <a:gd name="connsiteY13" fmla="*/ 558094 h 634294"/>
              <a:gd name="connsiteX14" fmla="*/ 1933575 w 3558549"/>
              <a:gd name="connsiteY14" fmla="*/ 548569 h 634294"/>
              <a:gd name="connsiteX15" fmla="*/ 1952625 w 3558549"/>
              <a:gd name="connsiteY15" fmla="*/ 543806 h 634294"/>
              <a:gd name="connsiteX16" fmla="*/ 1976437 w 3558549"/>
              <a:gd name="connsiteY16" fmla="*/ 534281 h 634294"/>
              <a:gd name="connsiteX17" fmla="*/ 2000250 w 3558549"/>
              <a:gd name="connsiteY17" fmla="*/ 529519 h 634294"/>
              <a:gd name="connsiteX18" fmla="*/ 2028825 w 3558549"/>
              <a:gd name="connsiteY18" fmla="*/ 519994 h 634294"/>
              <a:gd name="connsiteX19" fmla="*/ 2062162 w 3558549"/>
              <a:gd name="connsiteY19" fmla="*/ 510469 h 634294"/>
              <a:gd name="connsiteX20" fmla="*/ 2090737 w 3558549"/>
              <a:gd name="connsiteY20" fmla="*/ 505706 h 634294"/>
              <a:gd name="connsiteX21" fmla="*/ 2109787 w 3558549"/>
              <a:gd name="connsiteY21" fmla="*/ 500944 h 634294"/>
              <a:gd name="connsiteX22" fmla="*/ 2124075 w 3558549"/>
              <a:gd name="connsiteY22" fmla="*/ 496181 h 634294"/>
              <a:gd name="connsiteX23" fmla="*/ 2214562 w 3558549"/>
              <a:gd name="connsiteY23" fmla="*/ 481894 h 634294"/>
              <a:gd name="connsiteX24" fmla="*/ 2252662 w 3558549"/>
              <a:gd name="connsiteY24" fmla="*/ 477131 h 634294"/>
              <a:gd name="connsiteX25" fmla="*/ 2309812 w 3558549"/>
              <a:gd name="connsiteY25" fmla="*/ 467606 h 634294"/>
              <a:gd name="connsiteX26" fmla="*/ 2328862 w 3558549"/>
              <a:gd name="connsiteY26" fmla="*/ 462844 h 634294"/>
              <a:gd name="connsiteX27" fmla="*/ 2405062 w 3558549"/>
              <a:gd name="connsiteY27" fmla="*/ 458081 h 634294"/>
              <a:gd name="connsiteX28" fmla="*/ 2495550 w 3558549"/>
              <a:gd name="connsiteY28" fmla="*/ 443794 h 634294"/>
              <a:gd name="connsiteX29" fmla="*/ 2581275 w 3558549"/>
              <a:gd name="connsiteY29" fmla="*/ 434269 h 634294"/>
              <a:gd name="connsiteX30" fmla="*/ 2609850 w 3558549"/>
              <a:gd name="connsiteY30" fmla="*/ 424744 h 634294"/>
              <a:gd name="connsiteX31" fmla="*/ 2628900 w 3558549"/>
              <a:gd name="connsiteY31" fmla="*/ 415219 h 634294"/>
              <a:gd name="connsiteX32" fmla="*/ 2652712 w 3558549"/>
              <a:gd name="connsiteY32" fmla="*/ 410456 h 634294"/>
              <a:gd name="connsiteX33" fmla="*/ 2681287 w 3558549"/>
              <a:gd name="connsiteY33" fmla="*/ 400931 h 634294"/>
              <a:gd name="connsiteX34" fmla="*/ 2700337 w 3558549"/>
              <a:gd name="connsiteY34" fmla="*/ 396169 h 634294"/>
              <a:gd name="connsiteX35" fmla="*/ 2724150 w 3558549"/>
              <a:gd name="connsiteY35" fmla="*/ 391406 h 634294"/>
              <a:gd name="connsiteX36" fmla="*/ 2747962 w 3558549"/>
              <a:gd name="connsiteY36" fmla="*/ 381881 h 634294"/>
              <a:gd name="connsiteX37" fmla="*/ 2776537 w 3558549"/>
              <a:gd name="connsiteY37" fmla="*/ 377119 h 634294"/>
              <a:gd name="connsiteX38" fmla="*/ 2824162 w 3558549"/>
              <a:gd name="connsiteY38" fmla="*/ 362831 h 634294"/>
              <a:gd name="connsiteX39" fmla="*/ 2843212 w 3558549"/>
              <a:gd name="connsiteY39" fmla="*/ 358069 h 634294"/>
              <a:gd name="connsiteX40" fmla="*/ 2857500 w 3558549"/>
              <a:gd name="connsiteY40" fmla="*/ 348544 h 634294"/>
              <a:gd name="connsiteX41" fmla="*/ 2900362 w 3558549"/>
              <a:gd name="connsiteY41" fmla="*/ 339019 h 634294"/>
              <a:gd name="connsiteX42" fmla="*/ 2928937 w 3558549"/>
              <a:gd name="connsiteY42" fmla="*/ 324731 h 634294"/>
              <a:gd name="connsiteX43" fmla="*/ 2943225 w 3558549"/>
              <a:gd name="connsiteY43" fmla="*/ 315206 h 634294"/>
              <a:gd name="connsiteX44" fmla="*/ 2981325 w 3558549"/>
              <a:gd name="connsiteY44" fmla="*/ 300919 h 634294"/>
              <a:gd name="connsiteX45" fmla="*/ 3000375 w 3558549"/>
              <a:gd name="connsiteY45" fmla="*/ 286631 h 634294"/>
              <a:gd name="connsiteX46" fmla="*/ 3014662 w 3558549"/>
              <a:gd name="connsiteY46" fmla="*/ 277106 h 634294"/>
              <a:gd name="connsiteX47" fmla="*/ 3028950 w 3558549"/>
              <a:gd name="connsiteY47" fmla="*/ 262819 h 634294"/>
              <a:gd name="connsiteX48" fmla="*/ 3062287 w 3558549"/>
              <a:gd name="connsiteY48" fmla="*/ 253294 h 634294"/>
              <a:gd name="connsiteX49" fmla="*/ 3081337 w 3558549"/>
              <a:gd name="connsiteY49" fmla="*/ 239006 h 634294"/>
              <a:gd name="connsiteX50" fmla="*/ 3095625 w 3558549"/>
              <a:gd name="connsiteY50" fmla="*/ 229481 h 634294"/>
              <a:gd name="connsiteX51" fmla="*/ 3133725 w 3558549"/>
              <a:gd name="connsiteY51" fmla="*/ 205669 h 634294"/>
              <a:gd name="connsiteX52" fmla="*/ 3148012 w 3558549"/>
              <a:gd name="connsiteY52" fmla="*/ 191381 h 634294"/>
              <a:gd name="connsiteX53" fmla="*/ 3162300 w 3558549"/>
              <a:gd name="connsiteY53" fmla="*/ 186619 h 634294"/>
              <a:gd name="connsiteX54" fmla="*/ 3176587 w 3558549"/>
              <a:gd name="connsiteY54" fmla="*/ 177094 h 634294"/>
              <a:gd name="connsiteX55" fmla="*/ 3190875 w 3558549"/>
              <a:gd name="connsiteY55" fmla="*/ 172331 h 634294"/>
              <a:gd name="connsiteX56" fmla="*/ 3219450 w 3558549"/>
              <a:gd name="connsiteY56" fmla="*/ 153281 h 634294"/>
              <a:gd name="connsiteX57" fmla="*/ 3233737 w 3558549"/>
              <a:gd name="connsiteY57" fmla="*/ 148519 h 634294"/>
              <a:gd name="connsiteX58" fmla="*/ 3252787 w 3558549"/>
              <a:gd name="connsiteY58" fmla="*/ 143756 h 634294"/>
              <a:gd name="connsiteX59" fmla="*/ 3271837 w 3558549"/>
              <a:gd name="connsiteY59" fmla="*/ 134231 h 634294"/>
              <a:gd name="connsiteX60" fmla="*/ 3300412 w 3558549"/>
              <a:gd name="connsiteY60" fmla="*/ 115181 h 634294"/>
              <a:gd name="connsiteX61" fmla="*/ 3319462 w 3558549"/>
              <a:gd name="connsiteY61" fmla="*/ 110419 h 634294"/>
              <a:gd name="connsiteX62" fmla="*/ 3333750 w 3558549"/>
              <a:gd name="connsiteY62" fmla="*/ 105656 h 634294"/>
              <a:gd name="connsiteX63" fmla="*/ 3357562 w 3558549"/>
              <a:gd name="connsiteY63" fmla="*/ 100894 h 634294"/>
              <a:gd name="connsiteX64" fmla="*/ 3376612 w 3558549"/>
              <a:gd name="connsiteY64" fmla="*/ 91369 h 634294"/>
              <a:gd name="connsiteX65" fmla="*/ 3405187 w 3558549"/>
              <a:gd name="connsiteY65" fmla="*/ 81844 h 634294"/>
              <a:gd name="connsiteX66" fmla="*/ 3433762 w 3558549"/>
              <a:gd name="connsiteY66" fmla="*/ 67556 h 634294"/>
              <a:gd name="connsiteX67" fmla="*/ 3448050 w 3558549"/>
              <a:gd name="connsiteY67" fmla="*/ 58031 h 634294"/>
              <a:gd name="connsiteX68" fmla="*/ 3495675 w 3558549"/>
              <a:gd name="connsiteY68" fmla="*/ 38981 h 634294"/>
              <a:gd name="connsiteX69" fmla="*/ 3538537 w 3558549"/>
              <a:gd name="connsiteY69" fmla="*/ 10406 h 634294"/>
              <a:gd name="connsiteX70" fmla="*/ 3548062 w 3558549"/>
              <a:gd name="connsiteY70" fmla="*/ 881 h 63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558549" h="634294">
                <a:moveTo>
                  <a:pt x="0" y="600956"/>
                </a:moveTo>
                <a:lnTo>
                  <a:pt x="519112" y="605719"/>
                </a:lnTo>
                <a:cubicBezTo>
                  <a:pt x="522921" y="605784"/>
                  <a:pt x="584387" y="614011"/>
                  <a:pt x="590550" y="615244"/>
                </a:cubicBezTo>
                <a:cubicBezTo>
                  <a:pt x="603387" y="617811"/>
                  <a:pt x="615737" y="622617"/>
                  <a:pt x="628650" y="624769"/>
                </a:cubicBezTo>
                <a:lnTo>
                  <a:pt x="685800" y="634294"/>
                </a:lnTo>
                <a:lnTo>
                  <a:pt x="1019175" y="629531"/>
                </a:lnTo>
                <a:cubicBezTo>
                  <a:pt x="1026931" y="629335"/>
                  <a:pt x="1090354" y="621229"/>
                  <a:pt x="1100137" y="620006"/>
                </a:cubicBezTo>
                <a:cubicBezTo>
                  <a:pt x="1133096" y="609021"/>
                  <a:pt x="1102312" y="618069"/>
                  <a:pt x="1166812" y="610481"/>
                </a:cubicBezTo>
                <a:cubicBezTo>
                  <a:pt x="1176402" y="609353"/>
                  <a:pt x="1185740" y="606138"/>
                  <a:pt x="1195387" y="605719"/>
                </a:cubicBezTo>
                <a:cubicBezTo>
                  <a:pt x="1258847" y="602960"/>
                  <a:pt x="1322385" y="602450"/>
                  <a:pt x="1385887" y="600956"/>
                </a:cubicBezTo>
                <a:lnTo>
                  <a:pt x="1600200" y="596194"/>
                </a:lnTo>
                <a:cubicBezTo>
                  <a:pt x="1620837" y="593019"/>
                  <a:pt x="1641360" y="588975"/>
                  <a:pt x="1662112" y="586669"/>
                </a:cubicBezTo>
                <a:cubicBezTo>
                  <a:pt x="1730960" y="579019"/>
                  <a:pt x="1712762" y="585804"/>
                  <a:pt x="1766887" y="577144"/>
                </a:cubicBezTo>
                <a:cubicBezTo>
                  <a:pt x="1890104" y="557429"/>
                  <a:pt x="1805129" y="567128"/>
                  <a:pt x="1895475" y="558094"/>
                </a:cubicBezTo>
                <a:lnTo>
                  <a:pt x="1933575" y="548569"/>
                </a:lnTo>
                <a:cubicBezTo>
                  <a:pt x="1939925" y="546981"/>
                  <a:pt x="1946548" y="546237"/>
                  <a:pt x="1952625" y="543806"/>
                </a:cubicBezTo>
                <a:cubicBezTo>
                  <a:pt x="1960562" y="540631"/>
                  <a:pt x="1968249" y="536737"/>
                  <a:pt x="1976437" y="534281"/>
                </a:cubicBezTo>
                <a:cubicBezTo>
                  <a:pt x="1984190" y="531955"/>
                  <a:pt x="1992440" y="531649"/>
                  <a:pt x="2000250" y="529519"/>
                </a:cubicBezTo>
                <a:cubicBezTo>
                  <a:pt x="2009936" y="526877"/>
                  <a:pt x="2019300" y="523169"/>
                  <a:pt x="2028825" y="519994"/>
                </a:cubicBezTo>
                <a:cubicBezTo>
                  <a:pt x="2042451" y="515452"/>
                  <a:pt x="2047200" y="513461"/>
                  <a:pt x="2062162" y="510469"/>
                </a:cubicBezTo>
                <a:cubicBezTo>
                  <a:pt x="2071631" y="508575"/>
                  <a:pt x="2081268" y="507600"/>
                  <a:pt x="2090737" y="505706"/>
                </a:cubicBezTo>
                <a:cubicBezTo>
                  <a:pt x="2097155" y="504422"/>
                  <a:pt x="2103493" y="502742"/>
                  <a:pt x="2109787" y="500944"/>
                </a:cubicBezTo>
                <a:cubicBezTo>
                  <a:pt x="2114614" y="499565"/>
                  <a:pt x="2119152" y="497166"/>
                  <a:pt x="2124075" y="496181"/>
                </a:cubicBezTo>
                <a:cubicBezTo>
                  <a:pt x="2145310" y="491934"/>
                  <a:pt x="2189417" y="485247"/>
                  <a:pt x="2214562" y="481894"/>
                </a:cubicBezTo>
                <a:cubicBezTo>
                  <a:pt x="2227249" y="480202"/>
                  <a:pt x="2240005" y="479030"/>
                  <a:pt x="2252662" y="477131"/>
                </a:cubicBezTo>
                <a:cubicBezTo>
                  <a:pt x="2271761" y="474266"/>
                  <a:pt x="2290830" y="471165"/>
                  <a:pt x="2309812" y="467606"/>
                </a:cubicBezTo>
                <a:cubicBezTo>
                  <a:pt x="2316245" y="466400"/>
                  <a:pt x="2322349" y="463495"/>
                  <a:pt x="2328862" y="462844"/>
                </a:cubicBezTo>
                <a:cubicBezTo>
                  <a:pt x="2354185" y="460312"/>
                  <a:pt x="2379662" y="459669"/>
                  <a:pt x="2405062" y="458081"/>
                </a:cubicBezTo>
                <a:cubicBezTo>
                  <a:pt x="2418055" y="455915"/>
                  <a:pt x="2475195" y="445937"/>
                  <a:pt x="2495550" y="443794"/>
                </a:cubicBezTo>
                <a:cubicBezTo>
                  <a:pt x="2586167" y="434255"/>
                  <a:pt x="2521799" y="444181"/>
                  <a:pt x="2581275" y="434269"/>
                </a:cubicBezTo>
                <a:cubicBezTo>
                  <a:pt x="2590800" y="431094"/>
                  <a:pt x="2600870" y="429234"/>
                  <a:pt x="2609850" y="424744"/>
                </a:cubicBezTo>
                <a:cubicBezTo>
                  <a:pt x="2616200" y="421569"/>
                  <a:pt x="2622165" y="417464"/>
                  <a:pt x="2628900" y="415219"/>
                </a:cubicBezTo>
                <a:cubicBezTo>
                  <a:pt x="2636579" y="412659"/>
                  <a:pt x="2644903" y="412586"/>
                  <a:pt x="2652712" y="410456"/>
                </a:cubicBezTo>
                <a:cubicBezTo>
                  <a:pt x="2662398" y="407814"/>
                  <a:pt x="2671546" y="403366"/>
                  <a:pt x="2681287" y="400931"/>
                </a:cubicBezTo>
                <a:cubicBezTo>
                  <a:pt x="2687637" y="399344"/>
                  <a:pt x="2693947" y="397589"/>
                  <a:pt x="2700337" y="396169"/>
                </a:cubicBezTo>
                <a:cubicBezTo>
                  <a:pt x="2708239" y="394413"/>
                  <a:pt x="2716397" y="393732"/>
                  <a:pt x="2724150" y="391406"/>
                </a:cubicBezTo>
                <a:cubicBezTo>
                  <a:pt x="2732338" y="388949"/>
                  <a:pt x="2739714" y="384130"/>
                  <a:pt x="2747962" y="381881"/>
                </a:cubicBezTo>
                <a:cubicBezTo>
                  <a:pt x="2757278" y="379340"/>
                  <a:pt x="2767068" y="379013"/>
                  <a:pt x="2776537" y="377119"/>
                </a:cubicBezTo>
                <a:cubicBezTo>
                  <a:pt x="2814333" y="369560"/>
                  <a:pt x="2775563" y="374979"/>
                  <a:pt x="2824162" y="362831"/>
                </a:cubicBezTo>
                <a:lnTo>
                  <a:pt x="2843212" y="358069"/>
                </a:lnTo>
                <a:cubicBezTo>
                  <a:pt x="2847975" y="354894"/>
                  <a:pt x="2852239" y="350799"/>
                  <a:pt x="2857500" y="348544"/>
                </a:cubicBezTo>
                <a:cubicBezTo>
                  <a:pt x="2863389" y="346020"/>
                  <a:pt x="2896118" y="339868"/>
                  <a:pt x="2900362" y="339019"/>
                </a:cubicBezTo>
                <a:cubicBezTo>
                  <a:pt x="2941311" y="311721"/>
                  <a:pt x="2889501" y="344450"/>
                  <a:pt x="2928937" y="324731"/>
                </a:cubicBezTo>
                <a:cubicBezTo>
                  <a:pt x="2934057" y="322171"/>
                  <a:pt x="2938105" y="317766"/>
                  <a:pt x="2943225" y="315206"/>
                </a:cubicBezTo>
                <a:cubicBezTo>
                  <a:pt x="2985990" y="293824"/>
                  <a:pt x="2918164" y="336009"/>
                  <a:pt x="2981325" y="300919"/>
                </a:cubicBezTo>
                <a:cubicBezTo>
                  <a:pt x="2988264" y="297064"/>
                  <a:pt x="2993916" y="291245"/>
                  <a:pt x="3000375" y="286631"/>
                </a:cubicBezTo>
                <a:cubicBezTo>
                  <a:pt x="3005032" y="283304"/>
                  <a:pt x="3010265" y="280770"/>
                  <a:pt x="3014662" y="277106"/>
                </a:cubicBezTo>
                <a:cubicBezTo>
                  <a:pt x="3019836" y="272794"/>
                  <a:pt x="3023346" y="266555"/>
                  <a:pt x="3028950" y="262819"/>
                </a:cubicBezTo>
                <a:cubicBezTo>
                  <a:pt x="3033053" y="260084"/>
                  <a:pt x="3059742" y="253930"/>
                  <a:pt x="3062287" y="253294"/>
                </a:cubicBezTo>
                <a:cubicBezTo>
                  <a:pt x="3068637" y="248531"/>
                  <a:pt x="3074878" y="243620"/>
                  <a:pt x="3081337" y="239006"/>
                </a:cubicBezTo>
                <a:cubicBezTo>
                  <a:pt x="3085995" y="235679"/>
                  <a:pt x="3091046" y="232915"/>
                  <a:pt x="3095625" y="229481"/>
                </a:cubicBezTo>
                <a:cubicBezTo>
                  <a:pt x="3126686" y="206185"/>
                  <a:pt x="3108150" y="214193"/>
                  <a:pt x="3133725" y="205669"/>
                </a:cubicBezTo>
                <a:cubicBezTo>
                  <a:pt x="3138487" y="200906"/>
                  <a:pt x="3142408" y="195117"/>
                  <a:pt x="3148012" y="191381"/>
                </a:cubicBezTo>
                <a:cubicBezTo>
                  <a:pt x="3152189" y="188596"/>
                  <a:pt x="3157810" y="188864"/>
                  <a:pt x="3162300" y="186619"/>
                </a:cubicBezTo>
                <a:cubicBezTo>
                  <a:pt x="3167419" y="184059"/>
                  <a:pt x="3171468" y="179654"/>
                  <a:pt x="3176587" y="177094"/>
                </a:cubicBezTo>
                <a:cubicBezTo>
                  <a:pt x="3181077" y="174849"/>
                  <a:pt x="3186486" y="174769"/>
                  <a:pt x="3190875" y="172331"/>
                </a:cubicBezTo>
                <a:cubicBezTo>
                  <a:pt x="3200882" y="166772"/>
                  <a:pt x="3208590" y="156901"/>
                  <a:pt x="3219450" y="153281"/>
                </a:cubicBezTo>
                <a:cubicBezTo>
                  <a:pt x="3224212" y="151694"/>
                  <a:pt x="3228910" y="149898"/>
                  <a:pt x="3233737" y="148519"/>
                </a:cubicBezTo>
                <a:cubicBezTo>
                  <a:pt x="3240031" y="146721"/>
                  <a:pt x="3246658" y="146054"/>
                  <a:pt x="3252787" y="143756"/>
                </a:cubicBezTo>
                <a:cubicBezTo>
                  <a:pt x="3259434" y="141263"/>
                  <a:pt x="3265749" y="137884"/>
                  <a:pt x="3271837" y="134231"/>
                </a:cubicBezTo>
                <a:cubicBezTo>
                  <a:pt x="3281653" y="128341"/>
                  <a:pt x="3289306" y="117957"/>
                  <a:pt x="3300412" y="115181"/>
                </a:cubicBezTo>
                <a:cubicBezTo>
                  <a:pt x="3306762" y="113594"/>
                  <a:pt x="3313168" y="112217"/>
                  <a:pt x="3319462" y="110419"/>
                </a:cubicBezTo>
                <a:cubicBezTo>
                  <a:pt x="3324289" y="109040"/>
                  <a:pt x="3328880" y="106874"/>
                  <a:pt x="3333750" y="105656"/>
                </a:cubicBezTo>
                <a:cubicBezTo>
                  <a:pt x="3341603" y="103693"/>
                  <a:pt x="3349625" y="102481"/>
                  <a:pt x="3357562" y="100894"/>
                </a:cubicBezTo>
                <a:cubicBezTo>
                  <a:pt x="3363912" y="97719"/>
                  <a:pt x="3370020" y="94006"/>
                  <a:pt x="3376612" y="91369"/>
                </a:cubicBezTo>
                <a:cubicBezTo>
                  <a:pt x="3385934" y="87640"/>
                  <a:pt x="3405187" y="81844"/>
                  <a:pt x="3405187" y="81844"/>
                </a:cubicBezTo>
                <a:cubicBezTo>
                  <a:pt x="3446136" y="54546"/>
                  <a:pt x="3394326" y="87275"/>
                  <a:pt x="3433762" y="67556"/>
                </a:cubicBezTo>
                <a:cubicBezTo>
                  <a:pt x="3438882" y="64996"/>
                  <a:pt x="3442819" y="60356"/>
                  <a:pt x="3448050" y="58031"/>
                </a:cubicBezTo>
                <a:cubicBezTo>
                  <a:pt x="3483097" y="42455"/>
                  <a:pt x="3467831" y="55688"/>
                  <a:pt x="3495675" y="38981"/>
                </a:cubicBezTo>
                <a:cubicBezTo>
                  <a:pt x="3495692" y="38971"/>
                  <a:pt x="3531385" y="15174"/>
                  <a:pt x="3538537" y="10406"/>
                </a:cubicBezTo>
                <a:cubicBezTo>
                  <a:pt x="3554145" y="0"/>
                  <a:pt x="3558549" y="881"/>
                  <a:pt x="3548062" y="881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로 구부러진 화살표 62"/>
          <p:cNvSpPr/>
          <p:nvPr/>
        </p:nvSpPr>
        <p:spPr>
          <a:xfrm>
            <a:off x="6357950" y="1785926"/>
            <a:ext cx="214314" cy="714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위로 구부러진 화살표 63"/>
          <p:cNvSpPr/>
          <p:nvPr/>
        </p:nvSpPr>
        <p:spPr>
          <a:xfrm rot="10968430">
            <a:off x="6288217" y="1648247"/>
            <a:ext cx="214057" cy="748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43768" y="228599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안녕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6000760" y="2285992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%AB%BC%DD</a:t>
            </a:r>
            <a:endParaRPr lang="ko-KR" altLang="en-US" sz="1100" dirty="0"/>
          </a:p>
        </p:txBody>
      </p:sp>
      <p:sp>
        <p:nvSpPr>
          <p:cNvPr id="67" name="자유형 66"/>
          <p:cNvSpPr/>
          <p:nvPr/>
        </p:nvSpPr>
        <p:spPr>
          <a:xfrm>
            <a:off x="5119688" y="2419350"/>
            <a:ext cx="2269971" cy="197270"/>
          </a:xfrm>
          <a:custGeom>
            <a:avLst/>
            <a:gdLst>
              <a:gd name="connsiteX0" fmla="*/ 2243137 w 2269971"/>
              <a:gd name="connsiteY0" fmla="*/ 85725 h 197270"/>
              <a:gd name="connsiteX1" fmla="*/ 2214562 w 2269971"/>
              <a:gd name="connsiteY1" fmla="*/ 100013 h 197270"/>
              <a:gd name="connsiteX2" fmla="*/ 2162175 w 2269971"/>
              <a:gd name="connsiteY2" fmla="*/ 119063 h 197270"/>
              <a:gd name="connsiteX3" fmla="*/ 2138362 w 2269971"/>
              <a:gd name="connsiteY3" fmla="*/ 133350 h 197270"/>
              <a:gd name="connsiteX4" fmla="*/ 2105025 w 2269971"/>
              <a:gd name="connsiteY4" fmla="*/ 142875 h 197270"/>
              <a:gd name="connsiteX5" fmla="*/ 2090737 w 2269971"/>
              <a:gd name="connsiteY5" fmla="*/ 147638 h 197270"/>
              <a:gd name="connsiteX6" fmla="*/ 2066925 w 2269971"/>
              <a:gd name="connsiteY6" fmla="*/ 157163 h 197270"/>
              <a:gd name="connsiteX7" fmla="*/ 2033587 w 2269971"/>
              <a:gd name="connsiteY7" fmla="*/ 161925 h 197270"/>
              <a:gd name="connsiteX8" fmla="*/ 2019300 w 2269971"/>
              <a:gd name="connsiteY8" fmla="*/ 166688 h 197270"/>
              <a:gd name="connsiteX9" fmla="*/ 1619250 w 2269971"/>
              <a:gd name="connsiteY9" fmla="*/ 171450 h 197270"/>
              <a:gd name="connsiteX10" fmla="*/ 1600200 w 2269971"/>
              <a:gd name="connsiteY10" fmla="*/ 166688 h 197270"/>
              <a:gd name="connsiteX11" fmla="*/ 1585912 w 2269971"/>
              <a:gd name="connsiteY11" fmla="*/ 157163 h 197270"/>
              <a:gd name="connsiteX12" fmla="*/ 1562100 w 2269971"/>
              <a:gd name="connsiteY12" fmla="*/ 152400 h 197270"/>
              <a:gd name="connsiteX13" fmla="*/ 1547812 w 2269971"/>
              <a:gd name="connsiteY13" fmla="*/ 147638 h 197270"/>
              <a:gd name="connsiteX14" fmla="*/ 1528762 w 2269971"/>
              <a:gd name="connsiteY14" fmla="*/ 133350 h 197270"/>
              <a:gd name="connsiteX15" fmla="*/ 1504950 w 2269971"/>
              <a:gd name="connsiteY15" fmla="*/ 123825 h 197270"/>
              <a:gd name="connsiteX16" fmla="*/ 1485900 w 2269971"/>
              <a:gd name="connsiteY16" fmla="*/ 114300 h 197270"/>
              <a:gd name="connsiteX17" fmla="*/ 1443037 w 2269971"/>
              <a:gd name="connsiteY17" fmla="*/ 76200 h 197270"/>
              <a:gd name="connsiteX18" fmla="*/ 1428750 w 2269971"/>
              <a:gd name="connsiteY18" fmla="*/ 61913 h 197270"/>
              <a:gd name="connsiteX19" fmla="*/ 1409700 w 2269971"/>
              <a:gd name="connsiteY19" fmla="*/ 42863 h 197270"/>
              <a:gd name="connsiteX20" fmla="*/ 1323975 w 2269971"/>
              <a:gd name="connsiteY20" fmla="*/ 47625 h 197270"/>
              <a:gd name="connsiteX21" fmla="*/ 1285875 w 2269971"/>
              <a:gd name="connsiteY21" fmla="*/ 57150 h 197270"/>
              <a:gd name="connsiteX22" fmla="*/ 1257300 w 2269971"/>
              <a:gd name="connsiteY22" fmla="*/ 61913 h 197270"/>
              <a:gd name="connsiteX23" fmla="*/ 1238250 w 2269971"/>
              <a:gd name="connsiteY23" fmla="*/ 66675 h 197270"/>
              <a:gd name="connsiteX24" fmla="*/ 1204912 w 2269971"/>
              <a:gd name="connsiteY24" fmla="*/ 71438 h 197270"/>
              <a:gd name="connsiteX25" fmla="*/ 1181100 w 2269971"/>
              <a:gd name="connsiteY25" fmla="*/ 76200 h 197270"/>
              <a:gd name="connsiteX26" fmla="*/ 1152525 w 2269971"/>
              <a:gd name="connsiteY26" fmla="*/ 80963 h 197270"/>
              <a:gd name="connsiteX27" fmla="*/ 990600 w 2269971"/>
              <a:gd name="connsiteY27" fmla="*/ 76200 h 197270"/>
              <a:gd name="connsiteX28" fmla="*/ 938212 w 2269971"/>
              <a:gd name="connsiteY28" fmla="*/ 61913 h 197270"/>
              <a:gd name="connsiteX29" fmla="*/ 904875 w 2269971"/>
              <a:gd name="connsiteY29" fmla="*/ 52388 h 197270"/>
              <a:gd name="connsiteX30" fmla="*/ 890587 w 2269971"/>
              <a:gd name="connsiteY30" fmla="*/ 47625 h 197270"/>
              <a:gd name="connsiteX31" fmla="*/ 876300 w 2269971"/>
              <a:gd name="connsiteY31" fmla="*/ 33338 h 197270"/>
              <a:gd name="connsiteX32" fmla="*/ 819150 w 2269971"/>
              <a:gd name="connsiteY32" fmla="*/ 23813 h 197270"/>
              <a:gd name="connsiteX33" fmla="*/ 619125 w 2269971"/>
              <a:gd name="connsiteY33" fmla="*/ 4763 h 197270"/>
              <a:gd name="connsiteX34" fmla="*/ 0 w 2269971"/>
              <a:gd name="connsiteY34" fmla="*/ 0 h 19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69971" h="197270">
                <a:moveTo>
                  <a:pt x="2243137" y="85725"/>
                </a:moveTo>
                <a:cubicBezTo>
                  <a:pt x="2191019" y="103100"/>
                  <a:pt x="2269971" y="75387"/>
                  <a:pt x="2214562" y="100013"/>
                </a:cubicBezTo>
                <a:cubicBezTo>
                  <a:pt x="2174543" y="117799"/>
                  <a:pt x="2198148" y="101077"/>
                  <a:pt x="2162175" y="119063"/>
                </a:cubicBezTo>
                <a:cubicBezTo>
                  <a:pt x="2153896" y="123203"/>
                  <a:pt x="2146641" y="129210"/>
                  <a:pt x="2138362" y="133350"/>
                </a:cubicBezTo>
                <a:cubicBezTo>
                  <a:pt x="2130743" y="137159"/>
                  <a:pt x="2112155" y="140838"/>
                  <a:pt x="2105025" y="142875"/>
                </a:cubicBezTo>
                <a:cubicBezTo>
                  <a:pt x="2100198" y="144254"/>
                  <a:pt x="2095438" y="145875"/>
                  <a:pt x="2090737" y="147638"/>
                </a:cubicBezTo>
                <a:cubicBezTo>
                  <a:pt x="2082733" y="150640"/>
                  <a:pt x="2075219" y="155090"/>
                  <a:pt x="2066925" y="157163"/>
                </a:cubicBezTo>
                <a:cubicBezTo>
                  <a:pt x="2056035" y="159885"/>
                  <a:pt x="2044700" y="160338"/>
                  <a:pt x="2033587" y="161925"/>
                </a:cubicBezTo>
                <a:cubicBezTo>
                  <a:pt x="2028825" y="163513"/>
                  <a:pt x="2024209" y="165636"/>
                  <a:pt x="2019300" y="166688"/>
                </a:cubicBezTo>
                <a:cubicBezTo>
                  <a:pt x="1876589" y="197270"/>
                  <a:pt x="1829866" y="174335"/>
                  <a:pt x="1619250" y="171450"/>
                </a:cubicBezTo>
                <a:cubicBezTo>
                  <a:pt x="1612900" y="169863"/>
                  <a:pt x="1606216" y="169266"/>
                  <a:pt x="1600200" y="166688"/>
                </a:cubicBezTo>
                <a:cubicBezTo>
                  <a:pt x="1594939" y="164433"/>
                  <a:pt x="1591271" y="159173"/>
                  <a:pt x="1585912" y="157163"/>
                </a:cubicBezTo>
                <a:cubicBezTo>
                  <a:pt x="1578333" y="154321"/>
                  <a:pt x="1569953" y="154363"/>
                  <a:pt x="1562100" y="152400"/>
                </a:cubicBezTo>
                <a:cubicBezTo>
                  <a:pt x="1557230" y="151182"/>
                  <a:pt x="1552575" y="149225"/>
                  <a:pt x="1547812" y="147638"/>
                </a:cubicBezTo>
                <a:cubicBezTo>
                  <a:pt x="1541462" y="142875"/>
                  <a:pt x="1535701" y="137205"/>
                  <a:pt x="1528762" y="133350"/>
                </a:cubicBezTo>
                <a:cubicBezTo>
                  <a:pt x="1521289" y="129198"/>
                  <a:pt x="1512762" y="127297"/>
                  <a:pt x="1504950" y="123825"/>
                </a:cubicBezTo>
                <a:cubicBezTo>
                  <a:pt x="1498462" y="120942"/>
                  <a:pt x="1492064" y="117822"/>
                  <a:pt x="1485900" y="114300"/>
                </a:cubicBezTo>
                <a:cubicBezTo>
                  <a:pt x="1466069" y="102968"/>
                  <a:pt x="1462328" y="95491"/>
                  <a:pt x="1443037" y="76200"/>
                </a:cubicBezTo>
                <a:lnTo>
                  <a:pt x="1428750" y="61913"/>
                </a:lnTo>
                <a:lnTo>
                  <a:pt x="1409700" y="42863"/>
                </a:lnTo>
                <a:cubicBezTo>
                  <a:pt x="1381125" y="44450"/>
                  <a:pt x="1352405" y="44345"/>
                  <a:pt x="1323975" y="47625"/>
                </a:cubicBezTo>
                <a:cubicBezTo>
                  <a:pt x="1310970" y="49125"/>
                  <a:pt x="1298675" y="54407"/>
                  <a:pt x="1285875" y="57150"/>
                </a:cubicBezTo>
                <a:cubicBezTo>
                  <a:pt x="1276433" y="59173"/>
                  <a:pt x="1266769" y="60019"/>
                  <a:pt x="1257300" y="61913"/>
                </a:cubicBezTo>
                <a:cubicBezTo>
                  <a:pt x="1250882" y="63197"/>
                  <a:pt x="1244690" y="65504"/>
                  <a:pt x="1238250" y="66675"/>
                </a:cubicBezTo>
                <a:cubicBezTo>
                  <a:pt x="1227206" y="68683"/>
                  <a:pt x="1215985" y="69593"/>
                  <a:pt x="1204912" y="71438"/>
                </a:cubicBezTo>
                <a:cubicBezTo>
                  <a:pt x="1196928" y="72769"/>
                  <a:pt x="1189064" y="74752"/>
                  <a:pt x="1181100" y="76200"/>
                </a:cubicBezTo>
                <a:cubicBezTo>
                  <a:pt x="1171599" y="77927"/>
                  <a:pt x="1162050" y="79375"/>
                  <a:pt x="1152525" y="80963"/>
                </a:cubicBezTo>
                <a:cubicBezTo>
                  <a:pt x="1098550" y="79375"/>
                  <a:pt x="1044531" y="78897"/>
                  <a:pt x="990600" y="76200"/>
                </a:cubicBezTo>
                <a:cubicBezTo>
                  <a:pt x="964029" y="74871"/>
                  <a:pt x="961751" y="70740"/>
                  <a:pt x="938212" y="61913"/>
                </a:cubicBezTo>
                <a:cubicBezTo>
                  <a:pt x="919930" y="55057"/>
                  <a:pt x="925908" y="58397"/>
                  <a:pt x="904875" y="52388"/>
                </a:cubicBezTo>
                <a:cubicBezTo>
                  <a:pt x="900048" y="51009"/>
                  <a:pt x="895350" y="49213"/>
                  <a:pt x="890587" y="47625"/>
                </a:cubicBezTo>
                <a:cubicBezTo>
                  <a:pt x="885825" y="42863"/>
                  <a:pt x="882689" y="35468"/>
                  <a:pt x="876300" y="33338"/>
                </a:cubicBezTo>
                <a:cubicBezTo>
                  <a:pt x="857978" y="27231"/>
                  <a:pt x="819150" y="23813"/>
                  <a:pt x="819150" y="23813"/>
                </a:cubicBezTo>
                <a:cubicBezTo>
                  <a:pt x="749112" y="465"/>
                  <a:pt x="770801" y="6412"/>
                  <a:pt x="619125" y="4763"/>
                </a:cubicBezTo>
                <a:lnTo>
                  <a:pt x="0" y="0"/>
                </a:lnTo>
              </a:path>
            </a:pathLst>
          </a:cu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714876" y="2428868"/>
            <a:ext cx="357190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%AB</a:t>
            </a:r>
            <a:endParaRPr lang="ko-KR" altLang="en-US" sz="500" dirty="0"/>
          </a:p>
        </p:txBody>
      </p:sp>
      <p:sp>
        <p:nvSpPr>
          <p:cNvPr id="69" name="직사각형 68"/>
          <p:cNvSpPr/>
          <p:nvPr/>
        </p:nvSpPr>
        <p:spPr>
          <a:xfrm>
            <a:off x="4286248" y="2357430"/>
            <a:ext cx="357190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%AB</a:t>
            </a:r>
            <a:endParaRPr lang="ko-KR" altLang="en-US" sz="500" dirty="0"/>
          </a:p>
        </p:txBody>
      </p:sp>
      <p:sp>
        <p:nvSpPr>
          <p:cNvPr id="70" name="직사각형 69"/>
          <p:cNvSpPr/>
          <p:nvPr/>
        </p:nvSpPr>
        <p:spPr>
          <a:xfrm>
            <a:off x="4071934" y="2143116"/>
            <a:ext cx="357190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%AB</a:t>
            </a:r>
            <a:endParaRPr lang="ko-KR" altLang="en-US" sz="500" dirty="0"/>
          </a:p>
        </p:txBody>
      </p:sp>
      <p:sp>
        <p:nvSpPr>
          <p:cNvPr id="71" name="직사각형 70"/>
          <p:cNvSpPr/>
          <p:nvPr/>
        </p:nvSpPr>
        <p:spPr>
          <a:xfrm>
            <a:off x="3643306" y="2143116"/>
            <a:ext cx="357190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%AB</a:t>
            </a:r>
            <a:endParaRPr lang="ko-KR" altLang="en-US" sz="500" dirty="0"/>
          </a:p>
        </p:txBody>
      </p:sp>
      <p:sp>
        <p:nvSpPr>
          <p:cNvPr id="72" name="직사각형 71"/>
          <p:cNvSpPr/>
          <p:nvPr/>
        </p:nvSpPr>
        <p:spPr>
          <a:xfrm>
            <a:off x="2357422" y="2143116"/>
            <a:ext cx="357190" cy="1428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/>
              <a:t>%AB</a:t>
            </a:r>
            <a:endParaRPr lang="ko-KR" altLang="en-US" sz="500" dirty="0"/>
          </a:p>
        </p:txBody>
      </p:sp>
      <p:sp>
        <p:nvSpPr>
          <p:cNvPr id="74" name="자유형 73"/>
          <p:cNvSpPr/>
          <p:nvPr/>
        </p:nvSpPr>
        <p:spPr>
          <a:xfrm>
            <a:off x="1376363" y="1895475"/>
            <a:ext cx="3743325" cy="595313"/>
          </a:xfrm>
          <a:custGeom>
            <a:avLst/>
            <a:gdLst>
              <a:gd name="connsiteX0" fmla="*/ 3743325 w 3743325"/>
              <a:gd name="connsiteY0" fmla="*/ 542925 h 595313"/>
              <a:gd name="connsiteX1" fmla="*/ 3729037 w 3743325"/>
              <a:gd name="connsiteY1" fmla="*/ 528638 h 595313"/>
              <a:gd name="connsiteX2" fmla="*/ 3709987 w 3743325"/>
              <a:gd name="connsiteY2" fmla="*/ 523875 h 595313"/>
              <a:gd name="connsiteX3" fmla="*/ 3609975 w 3743325"/>
              <a:gd name="connsiteY3" fmla="*/ 528638 h 595313"/>
              <a:gd name="connsiteX4" fmla="*/ 3543300 w 3743325"/>
              <a:gd name="connsiteY4" fmla="*/ 552450 h 595313"/>
              <a:gd name="connsiteX5" fmla="*/ 3514725 w 3743325"/>
              <a:gd name="connsiteY5" fmla="*/ 561975 h 595313"/>
              <a:gd name="connsiteX6" fmla="*/ 3486150 w 3743325"/>
              <a:gd name="connsiteY6" fmla="*/ 581025 h 595313"/>
              <a:gd name="connsiteX7" fmla="*/ 3471862 w 3743325"/>
              <a:gd name="connsiteY7" fmla="*/ 590550 h 595313"/>
              <a:gd name="connsiteX8" fmla="*/ 3457575 w 3743325"/>
              <a:gd name="connsiteY8" fmla="*/ 595313 h 595313"/>
              <a:gd name="connsiteX9" fmla="*/ 3309937 w 3743325"/>
              <a:gd name="connsiteY9" fmla="*/ 590550 h 595313"/>
              <a:gd name="connsiteX10" fmla="*/ 3257550 w 3743325"/>
              <a:gd name="connsiteY10" fmla="*/ 576263 h 595313"/>
              <a:gd name="connsiteX11" fmla="*/ 3224212 w 3743325"/>
              <a:gd name="connsiteY11" fmla="*/ 566738 h 595313"/>
              <a:gd name="connsiteX12" fmla="*/ 3205162 w 3743325"/>
              <a:gd name="connsiteY12" fmla="*/ 557213 h 595313"/>
              <a:gd name="connsiteX13" fmla="*/ 3190875 w 3743325"/>
              <a:gd name="connsiteY13" fmla="*/ 552450 h 595313"/>
              <a:gd name="connsiteX14" fmla="*/ 3162300 w 3743325"/>
              <a:gd name="connsiteY14" fmla="*/ 533400 h 595313"/>
              <a:gd name="connsiteX15" fmla="*/ 3133725 w 3743325"/>
              <a:gd name="connsiteY15" fmla="*/ 504825 h 595313"/>
              <a:gd name="connsiteX16" fmla="*/ 3114675 w 3743325"/>
              <a:gd name="connsiteY16" fmla="*/ 490538 h 595313"/>
              <a:gd name="connsiteX17" fmla="*/ 3100387 w 3743325"/>
              <a:gd name="connsiteY17" fmla="*/ 471488 h 595313"/>
              <a:gd name="connsiteX18" fmla="*/ 3081337 w 3743325"/>
              <a:gd name="connsiteY18" fmla="*/ 457200 h 595313"/>
              <a:gd name="connsiteX19" fmla="*/ 3048000 w 3743325"/>
              <a:gd name="connsiteY19" fmla="*/ 423863 h 595313"/>
              <a:gd name="connsiteX20" fmla="*/ 3028950 w 3743325"/>
              <a:gd name="connsiteY20" fmla="*/ 409575 h 595313"/>
              <a:gd name="connsiteX21" fmla="*/ 3000375 w 3743325"/>
              <a:gd name="connsiteY21" fmla="*/ 385763 h 595313"/>
              <a:gd name="connsiteX22" fmla="*/ 2962275 w 3743325"/>
              <a:gd name="connsiteY22" fmla="*/ 366713 h 595313"/>
              <a:gd name="connsiteX23" fmla="*/ 2943225 w 3743325"/>
              <a:gd name="connsiteY23" fmla="*/ 357188 h 595313"/>
              <a:gd name="connsiteX24" fmla="*/ 2914650 w 3743325"/>
              <a:gd name="connsiteY24" fmla="*/ 347663 h 595313"/>
              <a:gd name="connsiteX25" fmla="*/ 2881312 w 3743325"/>
              <a:gd name="connsiteY25" fmla="*/ 338138 h 595313"/>
              <a:gd name="connsiteX26" fmla="*/ 2824162 w 3743325"/>
              <a:gd name="connsiteY26" fmla="*/ 328613 h 595313"/>
              <a:gd name="connsiteX27" fmla="*/ 2143125 w 3743325"/>
              <a:gd name="connsiteY27" fmla="*/ 333375 h 595313"/>
              <a:gd name="connsiteX28" fmla="*/ 2066925 w 3743325"/>
              <a:gd name="connsiteY28" fmla="*/ 338138 h 595313"/>
              <a:gd name="connsiteX29" fmla="*/ 2019300 w 3743325"/>
              <a:gd name="connsiteY29" fmla="*/ 347663 h 595313"/>
              <a:gd name="connsiteX30" fmla="*/ 1785937 w 3743325"/>
              <a:gd name="connsiteY30" fmla="*/ 357188 h 595313"/>
              <a:gd name="connsiteX31" fmla="*/ 1381125 w 3743325"/>
              <a:gd name="connsiteY31" fmla="*/ 352425 h 595313"/>
              <a:gd name="connsiteX32" fmla="*/ 1271587 w 3743325"/>
              <a:gd name="connsiteY32" fmla="*/ 342900 h 595313"/>
              <a:gd name="connsiteX33" fmla="*/ 1071562 w 3743325"/>
              <a:gd name="connsiteY33" fmla="*/ 338138 h 595313"/>
              <a:gd name="connsiteX34" fmla="*/ 1047750 w 3743325"/>
              <a:gd name="connsiteY34" fmla="*/ 333375 h 595313"/>
              <a:gd name="connsiteX35" fmla="*/ 1019175 w 3743325"/>
              <a:gd name="connsiteY35" fmla="*/ 323850 h 595313"/>
              <a:gd name="connsiteX36" fmla="*/ 952500 w 3743325"/>
              <a:gd name="connsiteY36" fmla="*/ 314325 h 595313"/>
              <a:gd name="connsiteX37" fmla="*/ 928687 w 3743325"/>
              <a:gd name="connsiteY37" fmla="*/ 309563 h 595313"/>
              <a:gd name="connsiteX38" fmla="*/ 876300 w 3743325"/>
              <a:gd name="connsiteY38" fmla="*/ 304800 h 595313"/>
              <a:gd name="connsiteX39" fmla="*/ 852487 w 3743325"/>
              <a:gd name="connsiteY39" fmla="*/ 300038 h 595313"/>
              <a:gd name="connsiteX40" fmla="*/ 838200 w 3743325"/>
              <a:gd name="connsiteY40" fmla="*/ 295275 h 595313"/>
              <a:gd name="connsiteX41" fmla="*/ 814387 w 3743325"/>
              <a:gd name="connsiteY41" fmla="*/ 290513 h 595313"/>
              <a:gd name="connsiteX42" fmla="*/ 800100 w 3743325"/>
              <a:gd name="connsiteY42" fmla="*/ 285750 h 595313"/>
              <a:gd name="connsiteX43" fmla="*/ 762000 w 3743325"/>
              <a:gd name="connsiteY43" fmla="*/ 276225 h 595313"/>
              <a:gd name="connsiteX44" fmla="*/ 709612 w 3743325"/>
              <a:gd name="connsiteY44" fmla="*/ 261938 h 595313"/>
              <a:gd name="connsiteX45" fmla="*/ 676275 w 3743325"/>
              <a:gd name="connsiteY45" fmla="*/ 252413 h 595313"/>
              <a:gd name="connsiteX46" fmla="*/ 652462 w 3743325"/>
              <a:gd name="connsiteY46" fmla="*/ 247650 h 595313"/>
              <a:gd name="connsiteX47" fmla="*/ 623887 w 3743325"/>
              <a:gd name="connsiteY47" fmla="*/ 238125 h 595313"/>
              <a:gd name="connsiteX48" fmla="*/ 595312 w 3743325"/>
              <a:gd name="connsiteY48" fmla="*/ 233363 h 595313"/>
              <a:gd name="connsiteX49" fmla="*/ 557212 w 3743325"/>
              <a:gd name="connsiteY49" fmla="*/ 223838 h 595313"/>
              <a:gd name="connsiteX50" fmla="*/ 528637 w 3743325"/>
              <a:gd name="connsiteY50" fmla="*/ 214313 h 595313"/>
              <a:gd name="connsiteX51" fmla="*/ 495300 w 3743325"/>
              <a:gd name="connsiteY51" fmla="*/ 200025 h 595313"/>
              <a:gd name="connsiteX52" fmla="*/ 481012 w 3743325"/>
              <a:gd name="connsiteY52" fmla="*/ 190500 h 595313"/>
              <a:gd name="connsiteX53" fmla="*/ 466725 w 3743325"/>
              <a:gd name="connsiteY53" fmla="*/ 185738 h 595313"/>
              <a:gd name="connsiteX54" fmla="*/ 423862 w 3743325"/>
              <a:gd name="connsiteY54" fmla="*/ 166688 h 595313"/>
              <a:gd name="connsiteX55" fmla="*/ 409575 w 3743325"/>
              <a:gd name="connsiteY55" fmla="*/ 161925 h 595313"/>
              <a:gd name="connsiteX56" fmla="*/ 395287 w 3743325"/>
              <a:gd name="connsiteY56" fmla="*/ 152400 h 595313"/>
              <a:gd name="connsiteX57" fmla="*/ 366712 w 3743325"/>
              <a:gd name="connsiteY57" fmla="*/ 142875 h 595313"/>
              <a:gd name="connsiteX58" fmla="*/ 352425 w 3743325"/>
              <a:gd name="connsiteY58" fmla="*/ 133350 h 595313"/>
              <a:gd name="connsiteX59" fmla="*/ 323850 w 3743325"/>
              <a:gd name="connsiteY59" fmla="*/ 123825 h 595313"/>
              <a:gd name="connsiteX60" fmla="*/ 309562 w 3743325"/>
              <a:gd name="connsiteY60" fmla="*/ 119063 h 595313"/>
              <a:gd name="connsiteX61" fmla="*/ 271462 w 3743325"/>
              <a:gd name="connsiteY61" fmla="*/ 114300 h 595313"/>
              <a:gd name="connsiteX62" fmla="*/ 223837 w 3743325"/>
              <a:gd name="connsiteY62" fmla="*/ 95250 h 595313"/>
              <a:gd name="connsiteX63" fmla="*/ 195262 w 3743325"/>
              <a:gd name="connsiteY63" fmla="*/ 85725 h 595313"/>
              <a:gd name="connsiteX64" fmla="*/ 166687 w 3743325"/>
              <a:gd name="connsiteY64" fmla="*/ 71438 h 595313"/>
              <a:gd name="connsiteX65" fmla="*/ 138112 w 3743325"/>
              <a:gd name="connsiteY65" fmla="*/ 57150 h 595313"/>
              <a:gd name="connsiteX66" fmla="*/ 119062 w 3743325"/>
              <a:gd name="connsiteY66" fmla="*/ 47625 h 595313"/>
              <a:gd name="connsiteX67" fmla="*/ 42862 w 3743325"/>
              <a:gd name="connsiteY67" fmla="*/ 19050 h 595313"/>
              <a:gd name="connsiteX68" fmla="*/ 28575 w 3743325"/>
              <a:gd name="connsiteY68" fmla="*/ 9525 h 595313"/>
              <a:gd name="connsiteX69" fmla="*/ 0 w 3743325"/>
              <a:gd name="connsiteY69" fmla="*/ 0 h 59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43325" h="595313">
                <a:moveTo>
                  <a:pt x="3743325" y="542925"/>
                </a:moveTo>
                <a:cubicBezTo>
                  <a:pt x="3738562" y="538163"/>
                  <a:pt x="3734885" y="531980"/>
                  <a:pt x="3729037" y="528638"/>
                </a:cubicBezTo>
                <a:cubicBezTo>
                  <a:pt x="3723354" y="525391"/>
                  <a:pt x="3716532" y="523875"/>
                  <a:pt x="3709987" y="523875"/>
                </a:cubicBezTo>
                <a:cubicBezTo>
                  <a:pt x="3676612" y="523875"/>
                  <a:pt x="3643312" y="527050"/>
                  <a:pt x="3609975" y="528638"/>
                </a:cubicBezTo>
                <a:cubicBezTo>
                  <a:pt x="3563238" y="552006"/>
                  <a:pt x="3585881" y="545354"/>
                  <a:pt x="3543300" y="552450"/>
                </a:cubicBezTo>
                <a:cubicBezTo>
                  <a:pt x="3533775" y="555625"/>
                  <a:pt x="3523079" y="556406"/>
                  <a:pt x="3514725" y="561975"/>
                </a:cubicBezTo>
                <a:lnTo>
                  <a:pt x="3486150" y="581025"/>
                </a:lnTo>
                <a:cubicBezTo>
                  <a:pt x="3481387" y="584200"/>
                  <a:pt x="3477292" y="588740"/>
                  <a:pt x="3471862" y="590550"/>
                </a:cubicBezTo>
                <a:lnTo>
                  <a:pt x="3457575" y="595313"/>
                </a:lnTo>
                <a:cubicBezTo>
                  <a:pt x="3408362" y="593725"/>
                  <a:pt x="3359099" y="593281"/>
                  <a:pt x="3309937" y="590550"/>
                </a:cubicBezTo>
                <a:cubicBezTo>
                  <a:pt x="3293780" y="589652"/>
                  <a:pt x="3272097" y="581112"/>
                  <a:pt x="3257550" y="576263"/>
                </a:cubicBezTo>
                <a:cubicBezTo>
                  <a:pt x="3237049" y="569429"/>
                  <a:pt x="3248137" y="572719"/>
                  <a:pt x="3224212" y="566738"/>
                </a:cubicBezTo>
                <a:cubicBezTo>
                  <a:pt x="3217862" y="563563"/>
                  <a:pt x="3211687" y="560010"/>
                  <a:pt x="3205162" y="557213"/>
                </a:cubicBezTo>
                <a:cubicBezTo>
                  <a:pt x="3200548" y="555235"/>
                  <a:pt x="3195052" y="555235"/>
                  <a:pt x="3190875" y="552450"/>
                </a:cubicBezTo>
                <a:cubicBezTo>
                  <a:pt x="3155201" y="528667"/>
                  <a:pt x="3196271" y="544725"/>
                  <a:pt x="3162300" y="533400"/>
                </a:cubicBezTo>
                <a:cubicBezTo>
                  <a:pt x="3152775" y="523875"/>
                  <a:pt x="3144501" y="512907"/>
                  <a:pt x="3133725" y="504825"/>
                </a:cubicBezTo>
                <a:cubicBezTo>
                  <a:pt x="3127375" y="500063"/>
                  <a:pt x="3120288" y="496151"/>
                  <a:pt x="3114675" y="490538"/>
                </a:cubicBezTo>
                <a:cubicBezTo>
                  <a:pt x="3109062" y="484925"/>
                  <a:pt x="3106000" y="477101"/>
                  <a:pt x="3100387" y="471488"/>
                </a:cubicBezTo>
                <a:cubicBezTo>
                  <a:pt x="3094774" y="465875"/>
                  <a:pt x="3087210" y="462539"/>
                  <a:pt x="3081337" y="457200"/>
                </a:cubicBezTo>
                <a:cubicBezTo>
                  <a:pt x="3069709" y="446629"/>
                  <a:pt x="3060572" y="433292"/>
                  <a:pt x="3048000" y="423863"/>
                </a:cubicBezTo>
                <a:cubicBezTo>
                  <a:pt x="3041650" y="419100"/>
                  <a:pt x="3034977" y="414741"/>
                  <a:pt x="3028950" y="409575"/>
                </a:cubicBezTo>
                <a:cubicBezTo>
                  <a:pt x="3011318" y="394462"/>
                  <a:pt x="3019668" y="396287"/>
                  <a:pt x="3000375" y="385763"/>
                </a:cubicBezTo>
                <a:cubicBezTo>
                  <a:pt x="2987910" y="378964"/>
                  <a:pt x="2974975" y="373063"/>
                  <a:pt x="2962275" y="366713"/>
                </a:cubicBezTo>
                <a:cubicBezTo>
                  <a:pt x="2955925" y="363538"/>
                  <a:pt x="2949960" y="359433"/>
                  <a:pt x="2943225" y="357188"/>
                </a:cubicBezTo>
                <a:lnTo>
                  <a:pt x="2914650" y="347663"/>
                </a:lnTo>
                <a:cubicBezTo>
                  <a:pt x="2903321" y="343887"/>
                  <a:pt x="2893279" y="340133"/>
                  <a:pt x="2881312" y="338138"/>
                </a:cubicBezTo>
                <a:cubicBezTo>
                  <a:pt x="2814420" y="326989"/>
                  <a:pt x="2867032" y="339329"/>
                  <a:pt x="2824162" y="328613"/>
                </a:cubicBezTo>
                <a:lnTo>
                  <a:pt x="2143125" y="333375"/>
                </a:lnTo>
                <a:cubicBezTo>
                  <a:pt x="2117677" y="333695"/>
                  <a:pt x="2092207" y="335221"/>
                  <a:pt x="2066925" y="338138"/>
                </a:cubicBezTo>
                <a:cubicBezTo>
                  <a:pt x="2050842" y="339994"/>
                  <a:pt x="2035476" y="347003"/>
                  <a:pt x="2019300" y="347663"/>
                </a:cubicBezTo>
                <a:lnTo>
                  <a:pt x="1785937" y="357188"/>
                </a:lnTo>
                <a:lnTo>
                  <a:pt x="1381125" y="352425"/>
                </a:lnTo>
                <a:cubicBezTo>
                  <a:pt x="1344489" y="351407"/>
                  <a:pt x="1308198" y="344590"/>
                  <a:pt x="1271587" y="342900"/>
                </a:cubicBezTo>
                <a:cubicBezTo>
                  <a:pt x="1204964" y="339825"/>
                  <a:pt x="1138237" y="339725"/>
                  <a:pt x="1071562" y="338138"/>
                </a:cubicBezTo>
                <a:cubicBezTo>
                  <a:pt x="1063625" y="336550"/>
                  <a:pt x="1055559" y="335505"/>
                  <a:pt x="1047750" y="333375"/>
                </a:cubicBezTo>
                <a:cubicBezTo>
                  <a:pt x="1038064" y="330733"/>
                  <a:pt x="1029138" y="325095"/>
                  <a:pt x="1019175" y="323850"/>
                </a:cubicBezTo>
                <a:cubicBezTo>
                  <a:pt x="986034" y="319708"/>
                  <a:pt x="982729" y="319821"/>
                  <a:pt x="952500" y="314325"/>
                </a:cubicBezTo>
                <a:cubicBezTo>
                  <a:pt x="944536" y="312877"/>
                  <a:pt x="936719" y="310567"/>
                  <a:pt x="928687" y="309563"/>
                </a:cubicBezTo>
                <a:cubicBezTo>
                  <a:pt x="911288" y="307388"/>
                  <a:pt x="893762" y="306388"/>
                  <a:pt x="876300" y="304800"/>
                </a:cubicBezTo>
                <a:cubicBezTo>
                  <a:pt x="868362" y="303213"/>
                  <a:pt x="860340" y="302001"/>
                  <a:pt x="852487" y="300038"/>
                </a:cubicBezTo>
                <a:cubicBezTo>
                  <a:pt x="847617" y="298820"/>
                  <a:pt x="843070" y="296493"/>
                  <a:pt x="838200" y="295275"/>
                </a:cubicBezTo>
                <a:cubicBezTo>
                  <a:pt x="830347" y="293312"/>
                  <a:pt x="822240" y="292476"/>
                  <a:pt x="814387" y="290513"/>
                </a:cubicBezTo>
                <a:cubicBezTo>
                  <a:pt x="809517" y="289295"/>
                  <a:pt x="804943" y="287071"/>
                  <a:pt x="800100" y="285750"/>
                </a:cubicBezTo>
                <a:cubicBezTo>
                  <a:pt x="787470" y="282305"/>
                  <a:pt x="762000" y="276225"/>
                  <a:pt x="762000" y="276225"/>
                </a:cubicBezTo>
                <a:cubicBezTo>
                  <a:pt x="733916" y="257503"/>
                  <a:pt x="760429" y="272101"/>
                  <a:pt x="709612" y="261938"/>
                </a:cubicBezTo>
                <a:cubicBezTo>
                  <a:pt x="698279" y="259672"/>
                  <a:pt x="687487" y="255216"/>
                  <a:pt x="676275" y="252413"/>
                </a:cubicBezTo>
                <a:cubicBezTo>
                  <a:pt x="668422" y="250450"/>
                  <a:pt x="660272" y="249780"/>
                  <a:pt x="652462" y="247650"/>
                </a:cubicBezTo>
                <a:cubicBezTo>
                  <a:pt x="642776" y="245008"/>
                  <a:pt x="633791" y="239775"/>
                  <a:pt x="623887" y="238125"/>
                </a:cubicBezTo>
                <a:cubicBezTo>
                  <a:pt x="614362" y="236538"/>
                  <a:pt x="604754" y="235386"/>
                  <a:pt x="595312" y="233363"/>
                </a:cubicBezTo>
                <a:cubicBezTo>
                  <a:pt x="582512" y="230620"/>
                  <a:pt x="569631" y="227978"/>
                  <a:pt x="557212" y="223838"/>
                </a:cubicBezTo>
                <a:lnTo>
                  <a:pt x="528637" y="214313"/>
                </a:lnTo>
                <a:cubicBezTo>
                  <a:pt x="492771" y="190402"/>
                  <a:pt x="538352" y="218476"/>
                  <a:pt x="495300" y="200025"/>
                </a:cubicBezTo>
                <a:cubicBezTo>
                  <a:pt x="490039" y="197770"/>
                  <a:pt x="486132" y="193060"/>
                  <a:pt x="481012" y="190500"/>
                </a:cubicBezTo>
                <a:cubicBezTo>
                  <a:pt x="476522" y="188255"/>
                  <a:pt x="471487" y="187325"/>
                  <a:pt x="466725" y="185738"/>
                </a:cubicBezTo>
                <a:cubicBezTo>
                  <a:pt x="444082" y="170643"/>
                  <a:pt x="457869" y="178024"/>
                  <a:pt x="423862" y="166688"/>
                </a:cubicBezTo>
                <a:cubicBezTo>
                  <a:pt x="419100" y="165100"/>
                  <a:pt x="413752" y="164710"/>
                  <a:pt x="409575" y="161925"/>
                </a:cubicBezTo>
                <a:cubicBezTo>
                  <a:pt x="404812" y="158750"/>
                  <a:pt x="400518" y="154725"/>
                  <a:pt x="395287" y="152400"/>
                </a:cubicBezTo>
                <a:cubicBezTo>
                  <a:pt x="386112" y="148322"/>
                  <a:pt x="375066" y="148444"/>
                  <a:pt x="366712" y="142875"/>
                </a:cubicBezTo>
                <a:cubicBezTo>
                  <a:pt x="361950" y="139700"/>
                  <a:pt x="357655" y="135675"/>
                  <a:pt x="352425" y="133350"/>
                </a:cubicBezTo>
                <a:cubicBezTo>
                  <a:pt x="343250" y="129272"/>
                  <a:pt x="333375" y="127000"/>
                  <a:pt x="323850" y="123825"/>
                </a:cubicBezTo>
                <a:cubicBezTo>
                  <a:pt x="319087" y="122238"/>
                  <a:pt x="314543" y="119686"/>
                  <a:pt x="309562" y="119063"/>
                </a:cubicBezTo>
                <a:lnTo>
                  <a:pt x="271462" y="114300"/>
                </a:lnTo>
                <a:cubicBezTo>
                  <a:pt x="243433" y="100285"/>
                  <a:pt x="259146" y="107019"/>
                  <a:pt x="223837" y="95250"/>
                </a:cubicBezTo>
                <a:cubicBezTo>
                  <a:pt x="223833" y="95249"/>
                  <a:pt x="195265" y="85727"/>
                  <a:pt x="195262" y="85725"/>
                </a:cubicBezTo>
                <a:cubicBezTo>
                  <a:pt x="176798" y="73415"/>
                  <a:pt x="186405" y="78010"/>
                  <a:pt x="166687" y="71438"/>
                </a:cubicBezTo>
                <a:cubicBezTo>
                  <a:pt x="139233" y="53134"/>
                  <a:pt x="165715" y="68980"/>
                  <a:pt x="138112" y="57150"/>
                </a:cubicBezTo>
                <a:cubicBezTo>
                  <a:pt x="131587" y="54353"/>
                  <a:pt x="125797" y="49870"/>
                  <a:pt x="119062" y="47625"/>
                </a:cubicBezTo>
                <a:cubicBezTo>
                  <a:pt x="77181" y="33665"/>
                  <a:pt x="81830" y="45030"/>
                  <a:pt x="42862" y="19050"/>
                </a:cubicBezTo>
                <a:cubicBezTo>
                  <a:pt x="38100" y="15875"/>
                  <a:pt x="33805" y="11850"/>
                  <a:pt x="28575" y="9525"/>
                </a:cubicBezTo>
                <a:cubicBezTo>
                  <a:pt x="19400" y="5447"/>
                  <a:pt x="0" y="0"/>
                  <a:pt x="0" y="0"/>
                </a:cubicBezTo>
              </a:path>
            </a:pathLst>
          </a:cu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3003" y="171448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 smtClean="0"/>
              <a:t>readUTF</a:t>
            </a:r>
            <a:r>
              <a:rPr lang="en-US" altLang="ko-KR" sz="900" dirty="0" smtClean="0"/>
              <a:t>() –</a:t>
            </a:r>
            <a:r>
              <a:rPr lang="ko-KR" altLang="en-US" sz="900" dirty="0" smtClean="0"/>
              <a:t>로 데이터가 </a:t>
            </a:r>
            <a:r>
              <a:rPr lang="ko-KR" altLang="en-US" sz="900" dirty="0" err="1" smtClean="0"/>
              <a:t>들어올마다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 smtClean="0"/>
              <a:t>읽어서 </a:t>
            </a:r>
            <a:r>
              <a:rPr lang="en-US" altLang="ko-KR" sz="900" dirty="0" err="1" smtClean="0"/>
              <a:t>TextArea</a:t>
            </a:r>
            <a:r>
              <a:rPr lang="ko-KR" altLang="en-US" sz="900" dirty="0" smtClean="0"/>
              <a:t>에 뿌린다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76" name="위로 구부러진 화살표 75"/>
          <p:cNvSpPr/>
          <p:nvPr/>
        </p:nvSpPr>
        <p:spPr>
          <a:xfrm>
            <a:off x="285720" y="1928802"/>
            <a:ext cx="214314" cy="714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위로 구부러진 화살표 76"/>
          <p:cNvSpPr/>
          <p:nvPr/>
        </p:nvSpPr>
        <p:spPr>
          <a:xfrm rot="10968430">
            <a:off x="215987" y="1791123"/>
            <a:ext cx="214057" cy="748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403027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*Thread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동시에 </a:t>
            </a:r>
            <a:r>
              <a:rPr lang="ko-KR" altLang="en-US" sz="1600" dirty="0" err="1" smtClean="0"/>
              <a:t>일처리를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해야 할 </a:t>
            </a:r>
            <a:r>
              <a:rPr lang="ko-KR" altLang="en-US" sz="1600" dirty="0" smtClean="0"/>
              <a:t>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프로그램의 종료 시간을 측정할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작은 </a:t>
            </a:r>
            <a:r>
              <a:rPr lang="en-US" altLang="ko-KR" sz="1600" dirty="0" smtClean="0"/>
              <a:t>process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-CPU Scheduling</a:t>
            </a:r>
            <a:r>
              <a:rPr lang="ko-KR" altLang="en-US" sz="1600" dirty="0" smtClean="0"/>
              <a:t>은 두가지 가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사용법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상속 </a:t>
            </a:r>
            <a:r>
              <a:rPr lang="en-US" altLang="ko-KR" sz="1600" dirty="0" smtClean="0"/>
              <a:t>: extends Thread,</a:t>
            </a:r>
          </a:p>
          <a:p>
            <a:r>
              <a:rPr lang="en-US" altLang="ko-KR" sz="1600" dirty="0" smtClean="0"/>
              <a:t>  </a:t>
            </a:r>
            <a:r>
              <a:rPr lang="ko-KR" altLang="en-US" sz="1600" dirty="0" smtClean="0"/>
              <a:t>구현</a:t>
            </a:r>
            <a:r>
              <a:rPr lang="en-US" altLang="ko-KR" sz="1600" dirty="0" smtClean="0"/>
              <a:t>  implements </a:t>
            </a:r>
            <a:r>
              <a:rPr lang="en-US" altLang="ko-KR" sz="1600" dirty="0" err="1" smtClean="0"/>
              <a:t>Runnable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-Thread</a:t>
            </a:r>
            <a:r>
              <a:rPr lang="ko-KR" altLang="en-US" sz="1600" dirty="0" smtClean="0"/>
              <a:t>의 생명주기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1285852" y="428604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28728" y="238432"/>
            <a:ext cx="683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method</a:t>
            </a:r>
            <a:endParaRPr lang="ko-KR" altLang="en-US" sz="11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1500166" y="1214422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8794" y="1214422"/>
            <a:ext cx="5848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실행중인 프로그램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사용자</a:t>
            </a:r>
            <a:r>
              <a:rPr lang="en-US" altLang="ko-KR" sz="1200" dirty="0" smtClean="0"/>
              <a:t>, OS</a:t>
            </a:r>
            <a:r>
              <a:rPr lang="ko-KR" altLang="en-US" sz="1200" dirty="0" smtClean="0"/>
              <a:t>에서 실행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-</a:t>
            </a:r>
            <a:r>
              <a:rPr lang="en-US" altLang="ko-KR" sz="1200" dirty="0" smtClean="0"/>
              <a:t>CPU</a:t>
            </a:r>
            <a:r>
              <a:rPr lang="ko-KR" altLang="en-US" sz="1200" dirty="0" smtClean="0"/>
              <a:t>가 한번에 </a:t>
            </a:r>
            <a:r>
              <a:rPr lang="ko-KR" altLang="en-US" sz="1200" dirty="0" smtClean="0"/>
              <a:t>처리하는 일의 단위 </a:t>
            </a:r>
            <a:r>
              <a:rPr lang="en-US" altLang="ko-KR" sz="1200" dirty="0" smtClean="0"/>
              <a:t>( CPU</a:t>
            </a:r>
            <a:r>
              <a:rPr lang="ko-KR" altLang="en-US" sz="1200" dirty="0" smtClean="0"/>
              <a:t>는 한번에 하나의 프로세스를 처리한다</a:t>
            </a:r>
            <a:r>
              <a:rPr lang="en-US" altLang="ko-KR" sz="1200" dirty="0" smtClean="0"/>
              <a:t>. )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214546" y="2000240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0800000">
            <a:off x="2714612" y="2000240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10800000">
            <a:off x="2786050" y="2071678"/>
            <a:ext cx="285752" cy="811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71802" y="2000240"/>
            <a:ext cx="523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시분할 </a:t>
            </a:r>
            <a:r>
              <a:rPr lang="en-US" altLang="ko-KR" sz="1200" b="1" dirty="0" smtClean="0"/>
              <a:t>CPU Scheduling </a:t>
            </a:r>
            <a:r>
              <a:rPr lang="en-US" altLang="ko-KR" sz="1200" dirty="0" smtClean="0"/>
              <a:t>( time sharing) : OS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작업관리자의 역할이 매우 중요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작업관리자가 현재 실행중인 </a:t>
            </a:r>
            <a:r>
              <a:rPr lang="en-US" altLang="ko-KR" sz="1200" dirty="0" smtClean="0"/>
              <a:t>Process</a:t>
            </a:r>
            <a:r>
              <a:rPr lang="ko-KR" altLang="en-US" sz="1200" dirty="0" smtClean="0"/>
              <a:t>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분석하여 </a:t>
            </a:r>
            <a:r>
              <a:rPr lang="en-US" altLang="ko-KR" sz="1200" dirty="0" smtClean="0"/>
              <a:t>CPU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점유하는시간을</a:t>
            </a:r>
            <a:r>
              <a:rPr lang="ko-KR" altLang="en-US" sz="1200" dirty="0" smtClean="0"/>
              <a:t> 설정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071802" y="2651935"/>
            <a:ext cx="441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선점형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CPU Scheduling</a:t>
            </a:r>
            <a:r>
              <a:rPr lang="en-US" altLang="ko-KR" sz="1200" dirty="0" smtClean="0"/>
              <a:t>(running time) : </a:t>
            </a:r>
            <a:r>
              <a:rPr lang="ko-KR" altLang="en-US" sz="1200" dirty="0" smtClean="0"/>
              <a:t>자바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작업관리자가 필요 없다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간단하게 </a:t>
            </a:r>
            <a:r>
              <a:rPr lang="en-US" altLang="ko-KR" sz="1200" dirty="0" smtClean="0"/>
              <a:t>Thread</a:t>
            </a:r>
            <a:r>
              <a:rPr lang="ko-KR" altLang="en-US" sz="1200" dirty="0" smtClean="0"/>
              <a:t>를 실행할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9" name="타원 28"/>
          <p:cNvSpPr/>
          <p:nvPr/>
        </p:nvSpPr>
        <p:spPr>
          <a:xfrm>
            <a:off x="785786" y="5572140"/>
            <a:ext cx="142876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14348" y="4714884"/>
            <a:ext cx="142876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714744" y="5500702"/>
            <a:ext cx="142876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357422" y="6143644"/>
            <a:ext cx="142876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142976" y="47863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214414" y="5621553"/>
            <a:ext cx="7857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실행</a:t>
            </a:r>
            <a:endParaRPr lang="en-US" altLang="ko-KR" sz="1400" dirty="0" smtClean="0"/>
          </a:p>
          <a:p>
            <a:r>
              <a:rPr lang="en-US" altLang="ko-KR" sz="1200" dirty="0" smtClean="0"/>
              <a:t>CPU</a:t>
            </a:r>
            <a:r>
              <a:rPr lang="ko-KR" altLang="en-US" sz="1200" dirty="0" smtClean="0"/>
              <a:t>점유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071934" y="5508325"/>
            <a:ext cx="93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대기</a:t>
            </a:r>
            <a:endParaRPr lang="en-US" altLang="ko-KR" sz="1400" dirty="0" smtClean="0"/>
          </a:p>
          <a:p>
            <a:r>
              <a:rPr lang="en-US" altLang="ko-KR" sz="1200" dirty="0" smtClean="0"/>
              <a:t>CPU</a:t>
            </a:r>
            <a:r>
              <a:rPr lang="ko-KR" altLang="en-US" sz="1200" dirty="0" err="1" smtClean="0"/>
              <a:t>비점유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813815" y="62644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죽</a:t>
            </a:r>
            <a:r>
              <a:rPr lang="ko-KR" altLang="en-US" sz="1400" dirty="0"/>
              <a:t>음</a:t>
            </a:r>
          </a:p>
        </p:txBody>
      </p:sp>
      <p:cxnSp>
        <p:nvCxnSpPr>
          <p:cNvPr id="38" name="직선 화살표 연결선 37"/>
          <p:cNvCxnSpPr>
            <a:endCxn id="29" idx="0"/>
          </p:cNvCxnSpPr>
          <p:nvPr/>
        </p:nvCxnSpPr>
        <p:spPr>
          <a:xfrm rot="5400000">
            <a:off x="1357290" y="542926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285984" y="5715016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071670" y="6072206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0800000" flipV="1">
            <a:off x="3714744" y="6000768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10800000">
            <a:off x="2285984" y="5857892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28753" y="5214950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start(),yield()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500298" y="5509455"/>
            <a:ext cx="1051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sleep(),wait()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428860" y="5795207"/>
            <a:ext cx="1382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notify(),</a:t>
            </a:r>
            <a:r>
              <a:rPr lang="en-US" altLang="ko-KR" sz="1200" dirty="0" err="1" smtClean="0"/>
              <a:t>notifyAll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4480" y="6009521"/>
            <a:ext cx="582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</a:t>
            </a:r>
            <a:r>
              <a:rPr lang="en-US" altLang="ko-KR" sz="1200" dirty="0" smtClean="0"/>
              <a:t>top()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929058" y="6000768"/>
            <a:ext cx="582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stop()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4214810" y="3500438"/>
            <a:ext cx="57150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143372" y="3294877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CPU</a:t>
            </a:r>
            <a:endParaRPr lang="ko-KR" altLang="en-US" sz="1200" dirty="0"/>
          </a:p>
        </p:txBody>
      </p:sp>
      <p:sp>
        <p:nvSpPr>
          <p:cNvPr id="43" name="직사각형 42"/>
          <p:cNvSpPr/>
          <p:nvPr/>
        </p:nvSpPr>
        <p:spPr>
          <a:xfrm>
            <a:off x="5643570" y="3500438"/>
            <a:ext cx="571504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572132" y="3286124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RAM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4786314" y="3640935"/>
            <a:ext cx="852486" cy="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786314" y="3855249"/>
            <a:ext cx="852486" cy="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5400000">
            <a:off x="5000628" y="3500438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79802" y="321468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Queue</a:t>
            </a:r>
            <a:endParaRPr lang="ko-KR" altLang="en-US" sz="1200" dirty="0"/>
          </a:p>
        </p:txBody>
      </p:sp>
      <p:sp>
        <p:nvSpPr>
          <p:cNvPr id="58" name="타원 57"/>
          <p:cNvSpPr/>
          <p:nvPr/>
        </p:nvSpPr>
        <p:spPr>
          <a:xfrm>
            <a:off x="4071934" y="4286256"/>
            <a:ext cx="71438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00496" y="415213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eclipse</a:t>
            </a:r>
            <a:endParaRPr lang="ko-KR" altLang="en-US" sz="1200" dirty="0"/>
          </a:p>
        </p:txBody>
      </p:sp>
      <p:sp>
        <p:nvSpPr>
          <p:cNvPr id="60" name="타원 59"/>
          <p:cNvSpPr/>
          <p:nvPr/>
        </p:nvSpPr>
        <p:spPr>
          <a:xfrm>
            <a:off x="4572000" y="4857760"/>
            <a:ext cx="71438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700754" y="4723637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PPT</a:t>
            </a:r>
            <a:endParaRPr lang="ko-KR" altLang="en-US" sz="1200" dirty="0"/>
          </a:p>
        </p:txBody>
      </p:sp>
      <p:sp>
        <p:nvSpPr>
          <p:cNvPr id="62" name="타원 61"/>
          <p:cNvSpPr/>
          <p:nvPr/>
        </p:nvSpPr>
        <p:spPr>
          <a:xfrm>
            <a:off x="3286116" y="4438656"/>
            <a:ext cx="71438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286116" y="4357694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hwp</a:t>
            </a:r>
            <a:endParaRPr lang="ko-KR" altLang="en-US" sz="1200" dirty="0"/>
          </a:p>
        </p:txBody>
      </p:sp>
      <p:cxnSp>
        <p:nvCxnSpPr>
          <p:cNvPr id="65" name="직선 화살표 연결선 64"/>
          <p:cNvCxnSpPr>
            <a:endCxn id="63" idx="3"/>
          </p:cNvCxnSpPr>
          <p:nvPr/>
        </p:nvCxnSpPr>
        <p:spPr>
          <a:xfrm rot="16200000" flipH="1">
            <a:off x="3528915" y="4257771"/>
            <a:ext cx="352814" cy="124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3643306" y="4143380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61" idx="1"/>
          </p:cNvCxnSpPr>
          <p:nvPr/>
        </p:nvCxnSpPr>
        <p:spPr>
          <a:xfrm>
            <a:off x="3643306" y="4143380"/>
            <a:ext cx="1057448" cy="718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28992" y="3929066"/>
            <a:ext cx="711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process</a:t>
            </a:r>
            <a:endParaRPr lang="ko-KR" altLang="en-US" sz="1200" dirty="0"/>
          </a:p>
        </p:txBody>
      </p:sp>
      <p:sp>
        <p:nvSpPr>
          <p:cNvPr id="71" name="자유형 70"/>
          <p:cNvSpPr/>
          <p:nvPr/>
        </p:nvSpPr>
        <p:spPr>
          <a:xfrm>
            <a:off x="5153025" y="3824288"/>
            <a:ext cx="633413" cy="1226477"/>
          </a:xfrm>
          <a:custGeom>
            <a:avLst/>
            <a:gdLst>
              <a:gd name="connsiteX0" fmla="*/ 0 w 633413"/>
              <a:gd name="connsiteY0" fmla="*/ 1209675 h 1226477"/>
              <a:gd name="connsiteX1" fmla="*/ 85725 w 633413"/>
              <a:gd name="connsiteY1" fmla="*/ 1190625 h 1226477"/>
              <a:gd name="connsiteX2" fmla="*/ 100013 w 633413"/>
              <a:gd name="connsiteY2" fmla="*/ 1176337 h 1226477"/>
              <a:gd name="connsiteX3" fmla="*/ 109538 w 633413"/>
              <a:gd name="connsiteY3" fmla="*/ 1152525 h 1226477"/>
              <a:gd name="connsiteX4" fmla="*/ 114300 w 633413"/>
              <a:gd name="connsiteY4" fmla="*/ 1128712 h 1226477"/>
              <a:gd name="connsiteX5" fmla="*/ 123825 w 633413"/>
              <a:gd name="connsiteY5" fmla="*/ 1066800 h 1226477"/>
              <a:gd name="connsiteX6" fmla="*/ 128588 w 633413"/>
              <a:gd name="connsiteY6" fmla="*/ 747712 h 1226477"/>
              <a:gd name="connsiteX7" fmla="*/ 138113 w 633413"/>
              <a:gd name="connsiteY7" fmla="*/ 700087 h 1226477"/>
              <a:gd name="connsiteX8" fmla="*/ 142875 w 633413"/>
              <a:gd name="connsiteY8" fmla="*/ 666750 h 1226477"/>
              <a:gd name="connsiteX9" fmla="*/ 147638 w 633413"/>
              <a:gd name="connsiteY9" fmla="*/ 628650 h 1226477"/>
              <a:gd name="connsiteX10" fmla="*/ 157163 w 633413"/>
              <a:gd name="connsiteY10" fmla="*/ 604837 h 1226477"/>
              <a:gd name="connsiteX11" fmla="*/ 166688 w 633413"/>
              <a:gd name="connsiteY11" fmla="*/ 576262 h 1226477"/>
              <a:gd name="connsiteX12" fmla="*/ 171450 w 633413"/>
              <a:gd name="connsiteY12" fmla="*/ 552450 h 1226477"/>
              <a:gd name="connsiteX13" fmla="*/ 185738 w 633413"/>
              <a:gd name="connsiteY13" fmla="*/ 538162 h 1226477"/>
              <a:gd name="connsiteX14" fmla="*/ 214313 w 633413"/>
              <a:gd name="connsiteY14" fmla="*/ 485775 h 1226477"/>
              <a:gd name="connsiteX15" fmla="*/ 223838 w 633413"/>
              <a:gd name="connsiteY15" fmla="*/ 466725 h 1226477"/>
              <a:gd name="connsiteX16" fmla="*/ 247650 w 633413"/>
              <a:gd name="connsiteY16" fmla="*/ 433387 h 1226477"/>
              <a:gd name="connsiteX17" fmla="*/ 252413 w 633413"/>
              <a:gd name="connsiteY17" fmla="*/ 419100 h 1226477"/>
              <a:gd name="connsiteX18" fmla="*/ 280988 w 633413"/>
              <a:gd name="connsiteY18" fmla="*/ 385762 h 1226477"/>
              <a:gd name="connsiteX19" fmla="*/ 295275 w 633413"/>
              <a:gd name="connsiteY19" fmla="*/ 366712 h 1226477"/>
              <a:gd name="connsiteX20" fmla="*/ 304800 w 633413"/>
              <a:gd name="connsiteY20" fmla="*/ 352425 h 1226477"/>
              <a:gd name="connsiteX21" fmla="*/ 319088 w 633413"/>
              <a:gd name="connsiteY21" fmla="*/ 338137 h 1226477"/>
              <a:gd name="connsiteX22" fmla="*/ 338138 w 633413"/>
              <a:gd name="connsiteY22" fmla="*/ 304800 h 1226477"/>
              <a:gd name="connsiteX23" fmla="*/ 366713 w 633413"/>
              <a:gd name="connsiteY23" fmla="*/ 276225 h 1226477"/>
              <a:gd name="connsiteX24" fmla="*/ 381000 w 633413"/>
              <a:gd name="connsiteY24" fmla="*/ 257175 h 1226477"/>
              <a:gd name="connsiteX25" fmla="*/ 390525 w 633413"/>
              <a:gd name="connsiteY25" fmla="*/ 242887 h 1226477"/>
              <a:gd name="connsiteX26" fmla="*/ 414338 w 633413"/>
              <a:gd name="connsiteY26" fmla="*/ 228600 h 1226477"/>
              <a:gd name="connsiteX27" fmla="*/ 428625 w 633413"/>
              <a:gd name="connsiteY27" fmla="*/ 219075 h 1226477"/>
              <a:gd name="connsiteX28" fmla="*/ 476250 w 633413"/>
              <a:gd name="connsiteY28" fmla="*/ 166687 h 1226477"/>
              <a:gd name="connsiteX29" fmla="*/ 490538 w 633413"/>
              <a:gd name="connsiteY29" fmla="*/ 152400 h 1226477"/>
              <a:gd name="connsiteX30" fmla="*/ 514350 w 633413"/>
              <a:gd name="connsiteY30" fmla="*/ 138112 h 1226477"/>
              <a:gd name="connsiteX31" fmla="*/ 542925 w 633413"/>
              <a:gd name="connsiteY31" fmla="*/ 109537 h 1226477"/>
              <a:gd name="connsiteX32" fmla="*/ 571500 w 633413"/>
              <a:gd name="connsiteY32" fmla="*/ 71437 h 1226477"/>
              <a:gd name="connsiteX33" fmla="*/ 585788 w 633413"/>
              <a:gd name="connsiteY33" fmla="*/ 61912 h 1226477"/>
              <a:gd name="connsiteX34" fmla="*/ 614363 w 633413"/>
              <a:gd name="connsiteY34" fmla="*/ 23812 h 1226477"/>
              <a:gd name="connsiteX35" fmla="*/ 633413 w 633413"/>
              <a:gd name="connsiteY35" fmla="*/ 0 h 122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33413" h="1226477">
                <a:moveTo>
                  <a:pt x="0" y="1209675"/>
                </a:moveTo>
                <a:cubicBezTo>
                  <a:pt x="109635" y="1202822"/>
                  <a:pt x="55848" y="1226477"/>
                  <a:pt x="85725" y="1190625"/>
                </a:cubicBezTo>
                <a:cubicBezTo>
                  <a:pt x="90037" y="1185451"/>
                  <a:pt x="95250" y="1181100"/>
                  <a:pt x="100013" y="1176337"/>
                </a:cubicBezTo>
                <a:cubicBezTo>
                  <a:pt x="103188" y="1168400"/>
                  <a:pt x="107082" y="1160713"/>
                  <a:pt x="109538" y="1152525"/>
                </a:cubicBezTo>
                <a:cubicBezTo>
                  <a:pt x="111864" y="1144772"/>
                  <a:pt x="112969" y="1136697"/>
                  <a:pt x="114300" y="1128712"/>
                </a:cubicBezTo>
                <a:cubicBezTo>
                  <a:pt x="117733" y="1108116"/>
                  <a:pt x="120650" y="1087437"/>
                  <a:pt x="123825" y="1066800"/>
                </a:cubicBezTo>
                <a:cubicBezTo>
                  <a:pt x="125413" y="960437"/>
                  <a:pt x="125675" y="854047"/>
                  <a:pt x="128588" y="747712"/>
                </a:cubicBezTo>
                <a:cubicBezTo>
                  <a:pt x="129190" y="725753"/>
                  <a:pt x="134557" y="719644"/>
                  <a:pt x="138113" y="700087"/>
                </a:cubicBezTo>
                <a:cubicBezTo>
                  <a:pt x="140121" y="689043"/>
                  <a:pt x="141391" y="677877"/>
                  <a:pt x="142875" y="666750"/>
                </a:cubicBezTo>
                <a:cubicBezTo>
                  <a:pt x="144567" y="654063"/>
                  <a:pt x="144760" y="641121"/>
                  <a:pt x="147638" y="628650"/>
                </a:cubicBezTo>
                <a:cubicBezTo>
                  <a:pt x="149560" y="620320"/>
                  <a:pt x="154241" y="612871"/>
                  <a:pt x="157163" y="604837"/>
                </a:cubicBezTo>
                <a:cubicBezTo>
                  <a:pt x="160594" y="595401"/>
                  <a:pt x="164046" y="585948"/>
                  <a:pt x="166688" y="576262"/>
                </a:cubicBezTo>
                <a:cubicBezTo>
                  <a:pt x="168818" y="568453"/>
                  <a:pt x="167830" y="559690"/>
                  <a:pt x="171450" y="552450"/>
                </a:cubicBezTo>
                <a:cubicBezTo>
                  <a:pt x="174462" y="546426"/>
                  <a:pt x="180975" y="542925"/>
                  <a:pt x="185738" y="538162"/>
                </a:cubicBezTo>
                <a:cubicBezTo>
                  <a:pt x="219319" y="470997"/>
                  <a:pt x="181373" y="545066"/>
                  <a:pt x="214313" y="485775"/>
                </a:cubicBezTo>
                <a:cubicBezTo>
                  <a:pt x="217761" y="479569"/>
                  <a:pt x="220075" y="472745"/>
                  <a:pt x="223838" y="466725"/>
                </a:cubicBezTo>
                <a:cubicBezTo>
                  <a:pt x="229234" y="458092"/>
                  <a:pt x="242611" y="443465"/>
                  <a:pt x="247650" y="433387"/>
                </a:cubicBezTo>
                <a:cubicBezTo>
                  <a:pt x="249895" y="428897"/>
                  <a:pt x="249922" y="423459"/>
                  <a:pt x="252413" y="419100"/>
                </a:cubicBezTo>
                <a:cubicBezTo>
                  <a:pt x="264353" y="398206"/>
                  <a:pt x="266508" y="402655"/>
                  <a:pt x="280988" y="385762"/>
                </a:cubicBezTo>
                <a:cubicBezTo>
                  <a:pt x="286154" y="379735"/>
                  <a:pt x="290661" y="373171"/>
                  <a:pt x="295275" y="366712"/>
                </a:cubicBezTo>
                <a:cubicBezTo>
                  <a:pt x="298602" y="362054"/>
                  <a:pt x="301136" y="356822"/>
                  <a:pt x="304800" y="352425"/>
                </a:cubicBezTo>
                <a:cubicBezTo>
                  <a:pt x="309112" y="347251"/>
                  <a:pt x="315173" y="343618"/>
                  <a:pt x="319088" y="338137"/>
                </a:cubicBezTo>
                <a:cubicBezTo>
                  <a:pt x="334770" y="316182"/>
                  <a:pt x="321775" y="323209"/>
                  <a:pt x="338138" y="304800"/>
                </a:cubicBezTo>
                <a:cubicBezTo>
                  <a:pt x="347087" y="294732"/>
                  <a:pt x="358631" y="287001"/>
                  <a:pt x="366713" y="276225"/>
                </a:cubicBezTo>
                <a:cubicBezTo>
                  <a:pt x="371475" y="269875"/>
                  <a:pt x="376387" y="263634"/>
                  <a:pt x="381000" y="257175"/>
                </a:cubicBezTo>
                <a:cubicBezTo>
                  <a:pt x="384327" y="252517"/>
                  <a:pt x="386179" y="246612"/>
                  <a:pt x="390525" y="242887"/>
                </a:cubicBezTo>
                <a:cubicBezTo>
                  <a:pt x="397553" y="236863"/>
                  <a:pt x="406488" y="233506"/>
                  <a:pt x="414338" y="228600"/>
                </a:cubicBezTo>
                <a:cubicBezTo>
                  <a:pt x="419192" y="225567"/>
                  <a:pt x="423863" y="222250"/>
                  <a:pt x="428625" y="219075"/>
                </a:cubicBezTo>
                <a:cubicBezTo>
                  <a:pt x="448112" y="189844"/>
                  <a:pt x="434104" y="208832"/>
                  <a:pt x="476250" y="166687"/>
                </a:cubicBezTo>
                <a:cubicBezTo>
                  <a:pt x="481013" y="161925"/>
                  <a:pt x="484763" y="155865"/>
                  <a:pt x="490538" y="152400"/>
                </a:cubicBezTo>
                <a:cubicBezTo>
                  <a:pt x="498475" y="147637"/>
                  <a:pt x="507186" y="143974"/>
                  <a:pt x="514350" y="138112"/>
                </a:cubicBezTo>
                <a:cubicBezTo>
                  <a:pt x="524775" y="129582"/>
                  <a:pt x="534843" y="120313"/>
                  <a:pt x="542925" y="109537"/>
                </a:cubicBezTo>
                <a:cubicBezTo>
                  <a:pt x="552450" y="96837"/>
                  <a:pt x="558291" y="80243"/>
                  <a:pt x="571500" y="71437"/>
                </a:cubicBezTo>
                <a:lnTo>
                  <a:pt x="585788" y="61912"/>
                </a:lnTo>
                <a:lnTo>
                  <a:pt x="614363" y="23812"/>
                </a:lnTo>
                <a:cubicBezTo>
                  <a:pt x="629998" y="2964"/>
                  <a:pt x="623036" y="10374"/>
                  <a:pt x="633413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358082" y="3500438"/>
            <a:ext cx="57150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786842" y="3500438"/>
            <a:ext cx="571504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>
            <a:off x="7929586" y="3640935"/>
            <a:ext cx="852486" cy="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7929586" y="3855249"/>
            <a:ext cx="852486" cy="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rot="5400000">
            <a:off x="8143900" y="3500438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7215206" y="4286256"/>
            <a:ext cx="71438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143768" y="4152133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eclipse</a:t>
            </a:r>
            <a:endParaRPr lang="ko-KR" altLang="en-US" sz="1200" dirty="0"/>
          </a:p>
        </p:txBody>
      </p:sp>
      <p:sp>
        <p:nvSpPr>
          <p:cNvPr id="79" name="타원 78"/>
          <p:cNvSpPr/>
          <p:nvPr/>
        </p:nvSpPr>
        <p:spPr>
          <a:xfrm>
            <a:off x="7715272" y="4857760"/>
            <a:ext cx="71438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844026" y="4723637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PPT</a:t>
            </a:r>
            <a:endParaRPr lang="ko-KR" altLang="en-US" sz="1200" dirty="0"/>
          </a:p>
        </p:txBody>
      </p:sp>
      <p:sp>
        <p:nvSpPr>
          <p:cNvPr id="81" name="타원 80"/>
          <p:cNvSpPr/>
          <p:nvPr/>
        </p:nvSpPr>
        <p:spPr>
          <a:xfrm>
            <a:off x="6429388" y="4438656"/>
            <a:ext cx="71438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429388" y="4357694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hwp</a:t>
            </a:r>
            <a:endParaRPr lang="ko-KR" altLang="en-US" sz="1200" dirty="0"/>
          </a:p>
        </p:txBody>
      </p:sp>
      <p:cxnSp>
        <p:nvCxnSpPr>
          <p:cNvPr id="83" name="직선 화살표 연결선 82"/>
          <p:cNvCxnSpPr>
            <a:endCxn id="82" idx="3"/>
          </p:cNvCxnSpPr>
          <p:nvPr/>
        </p:nvCxnSpPr>
        <p:spPr>
          <a:xfrm rot="16200000" flipH="1">
            <a:off x="6672187" y="4257771"/>
            <a:ext cx="352814" cy="124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6786578" y="4143380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80" idx="1"/>
          </p:cNvCxnSpPr>
          <p:nvPr/>
        </p:nvCxnSpPr>
        <p:spPr>
          <a:xfrm>
            <a:off x="6786578" y="4143380"/>
            <a:ext cx="1057448" cy="718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572264" y="3929066"/>
            <a:ext cx="711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process</a:t>
            </a:r>
            <a:endParaRPr lang="ko-KR" altLang="en-US" sz="1200" dirty="0"/>
          </a:p>
        </p:txBody>
      </p:sp>
      <p:sp>
        <p:nvSpPr>
          <p:cNvPr id="88" name="자유형 87"/>
          <p:cNvSpPr/>
          <p:nvPr/>
        </p:nvSpPr>
        <p:spPr>
          <a:xfrm>
            <a:off x="6486525" y="4467225"/>
            <a:ext cx="261938" cy="342900"/>
          </a:xfrm>
          <a:custGeom>
            <a:avLst/>
            <a:gdLst>
              <a:gd name="connsiteX0" fmla="*/ 261938 w 261938"/>
              <a:gd name="connsiteY0" fmla="*/ 0 h 342900"/>
              <a:gd name="connsiteX1" fmla="*/ 214313 w 261938"/>
              <a:gd name="connsiteY1" fmla="*/ 28575 h 342900"/>
              <a:gd name="connsiteX2" fmla="*/ 200025 w 261938"/>
              <a:gd name="connsiteY2" fmla="*/ 42863 h 342900"/>
              <a:gd name="connsiteX3" fmla="*/ 180975 w 261938"/>
              <a:gd name="connsiteY3" fmla="*/ 57150 h 342900"/>
              <a:gd name="connsiteX4" fmla="*/ 166688 w 261938"/>
              <a:gd name="connsiteY4" fmla="*/ 66675 h 342900"/>
              <a:gd name="connsiteX5" fmla="*/ 152400 w 261938"/>
              <a:gd name="connsiteY5" fmla="*/ 80963 h 342900"/>
              <a:gd name="connsiteX6" fmla="*/ 142875 w 261938"/>
              <a:gd name="connsiteY6" fmla="*/ 95250 h 342900"/>
              <a:gd name="connsiteX7" fmla="*/ 114300 w 261938"/>
              <a:gd name="connsiteY7" fmla="*/ 123825 h 342900"/>
              <a:gd name="connsiteX8" fmla="*/ 90488 w 261938"/>
              <a:gd name="connsiteY8" fmla="*/ 157163 h 342900"/>
              <a:gd name="connsiteX9" fmla="*/ 71438 w 261938"/>
              <a:gd name="connsiteY9" fmla="*/ 171450 h 342900"/>
              <a:gd name="connsiteX10" fmla="*/ 61913 w 261938"/>
              <a:gd name="connsiteY10" fmla="*/ 185738 h 342900"/>
              <a:gd name="connsiteX11" fmla="*/ 57150 w 261938"/>
              <a:gd name="connsiteY11" fmla="*/ 200025 h 342900"/>
              <a:gd name="connsiteX12" fmla="*/ 42863 w 261938"/>
              <a:gd name="connsiteY12" fmla="*/ 219075 h 342900"/>
              <a:gd name="connsiteX13" fmla="*/ 28575 w 261938"/>
              <a:gd name="connsiteY13" fmla="*/ 247650 h 342900"/>
              <a:gd name="connsiteX14" fmla="*/ 19050 w 261938"/>
              <a:gd name="connsiteY14" fmla="*/ 276225 h 342900"/>
              <a:gd name="connsiteX15" fmla="*/ 9525 w 261938"/>
              <a:gd name="connsiteY15" fmla="*/ 314325 h 342900"/>
              <a:gd name="connsiteX16" fmla="*/ 0 w 261938"/>
              <a:gd name="connsiteY16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1938" h="342900">
                <a:moveTo>
                  <a:pt x="261938" y="0"/>
                </a:moveTo>
                <a:cubicBezTo>
                  <a:pt x="246906" y="7516"/>
                  <a:pt x="225807" y="17081"/>
                  <a:pt x="214313" y="28575"/>
                </a:cubicBezTo>
                <a:cubicBezTo>
                  <a:pt x="209550" y="33338"/>
                  <a:pt x="205139" y="38480"/>
                  <a:pt x="200025" y="42863"/>
                </a:cubicBezTo>
                <a:cubicBezTo>
                  <a:pt x="193998" y="48029"/>
                  <a:pt x="187434" y="52536"/>
                  <a:pt x="180975" y="57150"/>
                </a:cubicBezTo>
                <a:cubicBezTo>
                  <a:pt x="176317" y="60477"/>
                  <a:pt x="171085" y="63011"/>
                  <a:pt x="166688" y="66675"/>
                </a:cubicBezTo>
                <a:cubicBezTo>
                  <a:pt x="161514" y="70987"/>
                  <a:pt x="156712" y="75789"/>
                  <a:pt x="152400" y="80963"/>
                </a:cubicBezTo>
                <a:cubicBezTo>
                  <a:pt x="148736" y="85360"/>
                  <a:pt x="146678" y="90972"/>
                  <a:pt x="142875" y="95250"/>
                </a:cubicBezTo>
                <a:cubicBezTo>
                  <a:pt x="133926" y="105318"/>
                  <a:pt x="121772" y="112617"/>
                  <a:pt x="114300" y="123825"/>
                </a:cubicBezTo>
                <a:cubicBezTo>
                  <a:pt x="108892" y="131937"/>
                  <a:pt x="96395" y="151256"/>
                  <a:pt x="90488" y="157163"/>
                </a:cubicBezTo>
                <a:cubicBezTo>
                  <a:pt x="84875" y="162776"/>
                  <a:pt x="77788" y="166688"/>
                  <a:pt x="71438" y="171450"/>
                </a:cubicBezTo>
                <a:cubicBezTo>
                  <a:pt x="68263" y="176213"/>
                  <a:pt x="64473" y="180618"/>
                  <a:pt x="61913" y="185738"/>
                </a:cubicBezTo>
                <a:cubicBezTo>
                  <a:pt x="59668" y="190228"/>
                  <a:pt x="59641" y="195666"/>
                  <a:pt x="57150" y="200025"/>
                </a:cubicBezTo>
                <a:cubicBezTo>
                  <a:pt x="53212" y="206917"/>
                  <a:pt x="47625" y="212725"/>
                  <a:pt x="42863" y="219075"/>
                </a:cubicBezTo>
                <a:cubicBezTo>
                  <a:pt x="25490" y="271191"/>
                  <a:pt x="53198" y="192249"/>
                  <a:pt x="28575" y="247650"/>
                </a:cubicBezTo>
                <a:cubicBezTo>
                  <a:pt x="24497" y="256825"/>
                  <a:pt x="21485" y="266485"/>
                  <a:pt x="19050" y="276225"/>
                </a:cubicBezTo>
                <a:lnTo>
                  <a:pt x="9525" y="314325"/>
                </a:lnTo>
                <a:cubicBezTo>
                  <a:pt x="3901" y="336820"/>
                  <a:pt x="7691" y="327520"/>
                  <a:pt x="0" y="3429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 88"/>
          <p:cNvSpPr/>
          <p:nvPr/>
        </p:nvSpPr>
        <p:spPr>
          <a:xfrm>
            <a:off x="6486140" y="4486275"/>
            <a:ext cx="390910" cy="414338"/>
          </a:xfrm>
          <a:custGeom>
            <a:avLst/>
            <a:gdLst>
              <a:gd name="connsiteX0" fmla="*/ 390910 w 390910"/>
              <a:gd name="connsiteY0" fmla="*/ 0 h 414338"/>
              <a:gd name="connsiteX1" fmla="*/ 343285 w 390910"/>
              <a:gd name="connsiteY1" fmla="*/ 4763 h 414338"/>
              <a:gd name="connsiteX2" fmla="*/ 328998 w 390910"/>
              <a:gd name="connsiteY2" fmla="*/ 14288 h 414338"/>
              <a:gd name="connsiteX3" fmla="*/ 271848 w 390910"/>
              <a:gd name="connsiteY3" fmla="*/ 47625 h 414338"/>
              <a:gd name="connsiteX4" fmla="*/ 238510 w 390910"/>
              <a:gd name="connsiteY4" fmla="*/ 71438 h 414338"/>
              <a:gd name="connsiteX5" fmla="*/ 200410 w 390910"/>
              <a:gd name="connsiteY5" fmla="*/ 100013 h 414338"/>
              <a:gd name="connsiteX6" fmla="*/ 181360 w 390910"/>
              <a:gd name="connsiteY6" fmla="*/ 119063 h 414338"/>
              <a:gd name="connsiteX7" fmla="*/ 128973 w 390910"/>
              <a:gd name="connsiteY7" fmla="*/ 166688 h 414338"/>
              <a:gd name="connsiteX8" fmla="*/ 114685 w 390910"/>
              <a:gd name="connsiteY8" fmla="*/ 185738 h 414338"/>
              <a:gd name="connsiteX9" fmla="*/ 90873 w 390910"/>
              <a:gd name="connsiteY9" fmla="*/ 223838 h 414338"/>
              <a:gd name="connsiteX10" fmla="*/ 57535 w 390910"/>
              <a:gd name="connsiteY10" fmla="*/ 276225 h 414338"/>
              <a:gd name="connsiteX11" fmla="*/ 43248 w 390910"/>
              <a:gd name="connsiteY11" fmla="*/ 323850 h 414338"/>
              <a:gd name="connsiteX12" fmla="*/ 33723 w 390910"/>
              <a:gd name="connsiteY12" fmla="*/ 347663 h 414338"/>
              <a:gd name="connsiteX13" fmla="*/ 19435 w 390910"/>
              <a:gd name="connsiteY13" fmla="*/ 357188 h 414338"/>
              <a:gd name="connsiteX14" fmla="*/ 14673 w 390910"/>
              <a:gd name="connsiteY14" fmla="*/ 376238 h 414338"/>
              <a:gd name="connsiteX15" fmla="*/ 5148 w 390910"/>
              <a:gd name="connsiteY15" fmla="*/ 390525 h 414338"/>
              <a:gd name="connsiteX16" fmla="*/ 385 w 390910"/>
              <a:gd name="connsiteY16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0910" h="414338">
                <a:moveTo>
                  <a:pt x="390910" y="0"/>
                </a:moveTo>
                <a:cubicBezTo>
                  <a:pt x="375035" y="1588"/>
                  <a:pt x="358831" y="1175"/>
                  <a:pt x="343285" y="4763"/>
                </a:cubicBezTo>
                <a:cubicBezTo>
                  <a:pt x="337708" y="6050"/>
                  <a:pt x="333968" y="11448"/>
                  <a:pt x="328998" y="14288"/>
                </a:cubicBezTo>
                <a:cubicBezTo>
                  <a:pt x="309446" y="25461"/>
                  <a:pt x="288770" y="30703"/>
                  <a:pt x="271848" y="47625"/>
                </a:cubicBezTo>
                <a:cubicBezTo>
                  <a:pt x="252540" y="66933"/>
                  <a:pt x="263584" y="58901"/>
                  <a:pt x="238510" y="71438"/>
                </a:cubicBezTo>
                <a:cubicBezTo>
                  <a:pt x="207514" y="112768"/>
                  <a:pt x="244065" y="70910"/>
                  <a:pt x="200410" y="100013"/>
                </a:cubicBezTo>
                <a:cubicBezTo>
                  <a:pt x="192938" y="104994"/>
                  <a:pt x="188118" y="113150"/>
                  <a:pt x="181360" y="119063"/>
                </a:cubicBezTo>
                <a:cubicBezTo>
                  <a:pt x="155416" y="141763"/>
                  <a:pt x="156679" y="129749"/>
                  <a:pt x="128973" y="166688"/>
                </a:cubicBezTo>
                <a:cubicBezTo>
                  <a:pt x="124210" y="173038"/>
                  <a:pt x="119299" y="179279"/>
                  <a:pt x="114685" y="185738"/>
                </a:cubicBezTo>
                <a:cubicBezTo>
                  <a:pt x="107669" y="195560"/>
                  <a:pt x="95743" y="214793"/>
                  <a:pt x="90873" y="223838"/>
                </a:cubicBezTo>
                <a:cubicBezTo>
                  <a:pt x="65136" y="271637"/>
                  <a:pt x="83607" y="250155"/>
                  <a:pt x="57535" y="276225"/>
                </a:cubicBezTo>
                <a:cubicBezTo>
                  <a:pt x="51849" y="298970"/>
                  <a:pt x="52525" y="298338"/>
                  <a:pt x="43248" y="323850"/>
                </a:cubicBezTo>
                <a:cubicBezTo>
                  <a:pt x="40326" y="331884"/>
                  <a:pt x="38692" y="340706"/>
                  <a:pt x="33723" y="347663"/>
                </a:cubicBezTo>
                <a:cubicBezTo>
                  <a:pt x="30396" y="352321"/>
                  <a:pt x="24198" y="354013"/>
                  <a:pt x="19435" y="357188"/>
                </a:cubicBezTo>
                <a:cubicBezTo>
                  <a:pt x="17848" y="363538"/>
                  <a:pt x="17251" y="370222"/>
                  <a:pt x="14673" y="376238"/>
                </a:cubicBezTo>
                <a:cubicBezTo>
                  <a:pt x="12418" y="381499"/>
                  <a:pt x="7403" y="385264"/>
                  <a:pt x="5148" y="390525"/>
                </a:cubicBezTo>
                <a:cubicBezTo>
                  <a:pt x="0" y="402537"/>
                  <a:pt x="385" y="405110"/>
                  <a:pt x="385" y="4143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 89"/>
          <p:cNvSpPr/>
          <p:nvPr/>
        </p:nvSpPr>
        <p:spPr>
          <a:xfrm>
            <a:off x="6591300" y="4543425"/>
            <a:ext cx="400050" cy="352425"/>
          </a:xfrm>
          <a:custGeom>
            <a:avLst/>
            <a:gdLst>
              <a:gd name="connsiteX0" fmla="*/ 400050 w 400050"/>
              <a:gd name="connsiteY0" fmla="*/ 0 h 352425"/>
              <a:gd name="connsiteX1" fmla="*/ 352425 w 400050"/>
              <a:gd name="connsiteY1" fmla="*/ 4763 h 352425"/>
              <a:gd name="connsiteX2" fmla="*/ 338138 w 400050"/>
              <a:gd name="connsiteY2" fmla="*/ 14288 h 352425"/>
              <a:gd name="connsiteX3" fmla="*/ 290513 w 400050"/>
              <a:gd name="connsiteY3" fmla="*/ 42863 h 352425"/>
              <a:gd name="connsiteX4" fmla="*/ 252413 w 400050"/>
              <a:gd name="connsiteY4" fmla="*/ 61913 h 352425"/>
              <a:gd name="connsiteX5" fmla="*/ 219075 w 400050"/>
              <a:gd name="connsiteY5" fmla="*/ 90488 h 352425"/>
              <a:gd name="connsiteX6" fmla="*/ 195263 w 400050"/>
              <a:gd name="connsiteY6" fmla="*/ 104775 h 352425"/>
              <a:gd name="connsiteX7" fmla="*/ 147638 w 400050"/>
              <a:gd name="connsiteY7" fmla="*/ 142875 h 352425"/>
              <a:gd name="connsiteX8" fmla="*/ 104775 w 400050"/>
              <a:gd name="connsiteY8" fmla="*/ 166688 h 352425"/>
              <a:gd name="connsiteX9" fmla="*/ 71438 w 400050"/>
              <a:gd name="connsiteY9" fmla="*/ 195263 h 352425"/>
              <a:gd name="connsiteX10" fmla="*/ 28575 w 400050"/>
              <a:gd name="connsiteY10" fmla="*/ 242888 h 352425"/>
              <a:gd name="connsiteX11" fmla="*/ 19050 w 400050"/>
              <a:gd name="connsiteY11" fmla="*/ 280988 h 352425"/>
              <a:gd name="connsiteX12" fmla="*/ 14288 w 400050"/>
              <a:gd name="connsiteY12" fmla="*/ 314325 h 352425"/>
              <a:gd name="connsiteX13" fmla="*/ 0 w 400050"/>
              <a:gd name="connsiteY1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0050" h="352425">
                <a:moveTo>
                  <a:pt x="400050" y="0"/>
                </a:moveTo>
                <a:cubicBezTo>
                  <a:pt x="384175" y="1588"/>
                  <a:pt x="367971" y="1175"/>
                  <a:pt x="352425" y="4763"/>
                </a:cubicBezTo>
                <a:cubicBezTo>
                  <a:pt x="346848" y="6050"/>
                  <a:pt x="343013" y="11288"/>
                  <a:pt x="338138" y="14288"/>
                </a:cubicBezTo>
                <a:cubicBezTo>
                  <a:pt x="322371" y="23991"/>
                  <a:pt x="306388" y="33338"/>
                  <a:pt x="290513" y="42863"/>
                </a:cubicBezTo>
                <a:cubicBezTo>
                  <a:pt x="262398" y="59732"/>
                  <a:pt x="275480" y="54223"/>
                  <a:pt x="252413" y="61913"/>
                </a:cubicBezTo>
                <a:cubicBezTo>
                  <a:pt x="237698" y="76627"/>
                  <a:pt x="237401" y="78271"/>
                  <a:pt x="219075" y="90488"/>
                </a:cubicBezTo>
                <a:cubicBezTo>
                  <a:pt x="211373" y="95623"/>
                  <a:pt x="202727" y="99301"/>
                  <a:pt x="195263" y="104775"/>
                </a:cubicBezTo>
                <a:cubicBezTo>
                  <a:pt x="178869" y="116797"/>
                  <a:pt x="165071" y="132415"/>
                  <a:pt x="147638" y="142875"/>
                </a:cubicBezTo>
                <a:cubicBezTo>
                  <a:pt x="117737" y="160816"/>
                  <a:pt x="132105" y="153023"/>
                  <a:pt x="104775" y="166688"/>
                </a:cubicBezTo>
                <a:cubicBezTo>
                  <a:pt x="84432" y="197201"/>
                  <a:pt x="109349" y="164245"/>
                  <a:pt x="71438" y="195263"/>
                </a:cubicBezTo>
                <a:cubicBezTo>
                  <a:pt x="49317" y="213362"/>
                  <a:pt x="43835" y="222542"/>
                  <a:pt x="28575" y="242888"/>
                </a:cubicBezTo>
                <a:cubicBezTo>
                  <a:pt x="22442" y="261288"/>
                  <a:pt x="22881" y="258003"/>
                  <a:pt x="19050" y="280988"/>
                </a:cubicBezTo>
                <a:cubicBezTo>
                  <a:pt x="17205" y="292060"/>
                  <a:pt x="16812" y="303387"/>
                  <a:pt x="14288" y="314325"/>
                </a:cubicBezTo>
                <a:cubicBezTo>
                  <a:pt x="9724" y="334101"/>
                  <a:pt x="7102" y="338222"/>
                  <a:pt x="0" y="3524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 90"/>
          <p:cNvSpPr/>
          <p:nvPr/>
        </p:nvSpPr>
        <p:spPr>
          <a:xfrm>
            <a:off x="6657975" y="4629150"/>
            <a:ext cx="414338" cy="314325"/>
          </a:xfrm>
          <a:custGeom>
            <a:avLst/>
            <a:gdLst>
              <a:gd name="connsiteX0" fmla="*/ 414338 w 414338"/>
              <a:gd name="connsiteY0" fmla="*/ 0 h 314325"/>
              <a:gd name="connsiteX1" fmla="*/ 371475 w 414338"/>
              <a:gd name="connsiteY1" fmla="*/ 14288 h 314325"/>
              <a:gd name="connsiteX2" fmla="*/ 347663 w 414338"/>
              <a:gd name="connsiteY2" fmla="*/ 28575 h 314325"/>
              <a:gd name="connsiteX3" fmla="*/ 333375 w 414338"/>
              <a:gd name="connsiteY3" fmla="*/ 38100 h 314325"/>
              <a:gd name="connsiteX4" fmla="*/ 314325 w 414338"/>
              <a:gd name="connsiteY4" fmla="*/ 42863 h 314325"/>
              <a:gd name="connsiteX5" fmla="*/ 290513 w 414338"/>
              <a:gd name="connsiteY5" fmla="*/ 57150 h 314325"/>
              <a:gd name="connsiteX6" fmla="*/ 276225 w 414338"/>
              <a:gd name="connsiteY6" fmla="*/ 61913 h 314325"/>
              <a:gd name="connsiteX7" fmla="*/ 252413 w 414338"/>
              <a:gd name="connsiteY7" fmla="*/ 76200 h 314325"/>
              <a:gd name="connsiteX8" fmla="*/ 233363 w 414338"/>
              <a:gd name="connsiteY8" fmla="*/ 80963 h 314325"/>
              <a:gd name="connsiteX9" fmla="*/ 204788 w 414338"/>
              <a:gd name="connsiteY9" fmla="*/ 95250 h 314325"/>
              <a:gd name="connsiteX10" fmla="*/ 180975 w 414338"/>
              <a:gd name="connsiteY10" fmla="*/ 104775 h 314325"/>
              <a:gd name="connsiteX11" fmla="*/ 166688 w 414338"/>
              <a:gd name="connsiteY11" fmla="*/ 109538 h 314325"/>
              <a:gd name="connsiteX12" fmla="*/ 147638 w 414338"/>
              <a:gd name="connsiteY12" fmla="*/ 119063 h 314325"/>
              <a:gd name="connsiteX13" fmla="*/ 123825 w 414338"/>
              <a:gd name="connsiteY13" fmla="*/ 138113 h 314325"/>
              <a:gd name="connsiteX14" fmla="*/ 100013 w 414338"/>
              <a:gd name="connsiteY14" fmla="*/ 157163 h 314325"/>
              <a:gd name="connsiteX15" fmla="*/ 85725 w 414338"/>
              <a:gd name="connsiteY15" fmla="*/ 176213 h 314325"/>
              <a:gd name="connsiteX16" fmla="*/ 76200 w 414338"/>
              <a:gd name="connsiteY16" fmla="*/ 190500 h 314325"/>
              <a:gd name="connsiteX17" fmla="*/ 57150 w 414338"/>
              <a:gd name="connsiteY17" fmla="*/ 209550 h 314325"/>
              <a:gd name="connsiteX18" fmla="*/ 42863 w 414338"/>
              <a:gd name="connsiteY18" fmla="*/ 228600 h 314325"/>
              <a:gd name="connsiteX19" fmla="*/ 28575 w 414338"/>
              <a:gd name="connsiteY19" fmla="*/ 242888 h 314325"/>
              <a:gd name="connsiteX20" fmla="*/ 14288 w 414338"/>
              <a:gd name="connsiteY20" fmla="*/ 276225 h 314325"/>
              <a:gd name="connsiteX21" fmla="*/ 0 w 414338"/>
              <a:gd name="connsiteY21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4338" h="314325">
                <a:moveTo>
                  <a:pt x="414338" y="0"/>
                </a:moveTo>
                <a:cubicBezTo>
                  <a:pt x="396149" y="4548"/>
                  <a:pt x="389408" y="5322"/>
                  <a:pt x="371475" y="14288"/>
                </a:cubicBezTo>
                <a:cubicBezTo>
                  <a:pt x="363196" y="18428"/>
                  <a:pt x="355512" y="23669"/>
                  <a:pt x="347663" y="28575"/>
                </a:cubicBezTo>
                <a:cubicBezTo>
                  <a:pt x="342809" y="31609"/>
                  <a:pt x="338636" y="35845"/>
                  <a:pt x="333375" y="38100"/>
                </a:cubicBezTo>
                <a:cubicBezTo>
                  <a:pt x="327359" y="40678"/>
                  <a:pt x="320675" y="41275"/>
                  <a:pt x="314325" y="42863"/>
                </a:cubicBezTo>
                <a:cubicBezTo>
                  <a:pt x="306388" y="47625"/>
                  <a:pt x="298792" y="53010"/>
                  <a:pt x="290513" y="57150"/>
                </a:cubicBezTo>
                <a:cubicBezTo>
                  <a:pt x="286023" y="59395"/>
                  <a:pt x="280715" y="59668"/>
                  <a:pt x="276225" y="61913"/>
                </a:cubicBezTo>
                <a:cubicBezTo>
                  <a:pt x="267946" y="66053"/>
                  <a:pt x="260872" y="72441"/>
                  <a:pt x="252413" y="76200"/>
                </a:cubicBezTo>
                <a:cubicBezTo>
                  <a:pt x="246432" y="78858"/>
                  <a:pt x="239440" y="78532"/>
                  <a:pt x="233363" y="80963"/>
                </a:cubicBezTo>
                <a:cubicBezTo>
                  <a:pt x="223475" y="84918"/>
                  <a:pt x="214483" y="90843"/>
                  <a:pt x="204788" y="95250"/>
                </a:cubicBezTo>
                <a:cubicBezTo>
                  <a:pt x="197005" y="98788"/>
                  <a:pt x="188980" y="101773"/>
                  <a:pt x="180975" y="104775"/>
                </a:cubicBezTo>
                <a:cubicBezTo>
                  <a:pt x="176275" y="106538"/>
                  <a:pt x="171302" y="107560"/>
                  <a:pt x="166688" y="109538"/>
                </a:cubicBezTo>
                <a:cubicBezTo>
                  <a:pt x="160163" y="112335"/>
                  <a:pt x="153988" y="115888"/>
                  <a:pt x="147638" y="119063"/>
                </a:cubicBezTo>
                <a:cubicBezTo>
                  <a:pt x="120342" y="160006"/>
                  <a:pt x="156688" y="111823"/>
                  <a:pt x="123825" y="138113"/>
                </a:cubicBezTo>
                <a:cubicBezTo>
                  <a:pt x="93049" y="162733"/>
                  <a:pt x="135926" y="145190"/>
                  <a:pt x="100013" y="157163"/>
                </a:cubicBezTo>
                <a:cubicBezTo>
                  <a:pt x="95250" y="163513"/>
                  <a:pt x="90339" y="169754"/>
                  <a:pt x="85725" y="176213"/>
                </a:cubicBezTo>
                <a:cubicBezTo>
                  <a:pt x="82398" y="180870"/>
                  <a:pt x="79925" y="186154"/>
                  <a:pt x="76200" y="190500"/>
                </a:cubicBezTo>
                <a:cubicBezTo>
                  <a:pt x="70356" y="197318"/>
                  <a:pt x="63063" y="202792"/>
                  <a:pt x="57150" y="209550"/>
                </a:cubicBezTo>
                <a:cubicBezTo>
                  <a:pt x="51923" y="215524"/>
                  <a:pt x="48029" y="222573"/>
                  <a:pt x="42863" y="228600"/>
                </a:cubicBezTo>
                <a:cubicBezTo>
                  <a:pt x="38480" y="233714"/>
                  <a:pt x="32490" y="237407"/>
                  <a:pt x="28575" y="242888"/>
                </a:cubicBezTo>
                <a:cubicBezTo>
                  <a:pt x="22166" y="251861"/>
                  <a:pt x="17505" y="265503"/>
                  <a:pt x="14288" y="276225"/>
                </a:cubicBezTo>
                <a:cubicBezTo>
                  <a:pt x="3422" y="312446"/>
                  <a:pt x="13077" y="301251"/>
                  <a:pt x="0" y="3143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 92"/>
          <p:cNvSpPr/>
          <p:nvPr/>
        </p:nvSpPr>
        <p:spPr>
          <a:xfrm>
            <a:off x="6748463" y="4743450"/>
            <a:ext cx="381000" cy="204788"/>
          </a:xfrm>
          <a:custGeom>
            <a:avLst/>
            <a:gdLst>
              <a:gd name="connsiteX0" fmla="*/ 381000 w 381000"/>
              <a:gd name="connsiteY0" fmla="*/ 0 h 204788"/>
              <a:gd name="connsiteX1" fmla="*/ 304800 w 381000"/>
              <a:gd name="connsiteY1" fmla="*/ 4763 h 204788"/>
              <a:gd name="connsiteX2" fmla="*/ 280987 w 381000"/>
              <a:gd name="connsiteY2" fmla="*/ 9525 h 204788"/>
              <a:gd name="connsiteX3" fmla="*/ 266700 w 381000"/>
              <a:gd name="connsiteY3" fmla="*/ 19050 h 204788"/>
              <a:gd name="connsiteX4" fmla="*/ 247650 w 381000"/>
              <a:gd name="connsiteY4" fmla="*/ 28575 h 204788"/>
              <a:gd name="connsiteX5" fmla="*/ 200025 w 381000"/>
              <a:gd name="connsiteY5" fmla="*/ 42863 h 204788"/>
              <a:gd name="connsiteX6" fmla="*/ 142875 w 381000"/>
              <a:gd name="connsiteY6" fmla="*/ 80963 h 204788"/>
              <a:gd name="connsiteX7" fmla="*/ 128587 w 381000"/>
              <a:gd name="connsiteY7" fmla="*/ 90488 h 204788"/>
              <a:gd name="connsiteX8" fmla="*/ 95250 w 381000"/>
              <a:gd name="connsiteY8" fmla="*/ 114300 h 204788"/>
              <a:gd name="connsiteX9" fmla="*/ 61912 w 381000"/>
              <a:gd name="connsiteY9" fmla="*/ 147638 h 204788"/>
              <a:gd name="connsiteX10" fmla="*/ 47625 w 381000"/>
              <a:gd name="connsiteY10" fmla="*/ 161925 h 204788"/>
              <a:gd name="connsiteX11" fmla="*/ 33337 w 381000"/>
              <a:gd name="connsiteY11" fmla="*/ 171450 h 204788"/>
              <a:gd name="connsiteX12" fmla="*/ 23812 w 381000"/>
              <a:gd name="connsiteY12" fmla="*/ 185738 h 204788"/>
              <a:gd name="connsiteX13" fmla="*/ 9525 w 381000"/>
              <a:gd name="connsiteY13" fmla="*/ 195263 h 204788"/>
              <a:gd name="connsiteX14" fmla="*/ 0 w 381000"/>
              <a:gd name="connsiteY14" fmla="*/ 204788 h 2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204788">
                <a:moveTo>
                  <a:pt x="381000" y="0"/>
                </a:moveTo>
                <a:cubicBezTo>
                  <a:pt x="355600" y="1588"/>
                  <a:pt x="330135" y="2350"/>
                  <a:pt x="304800" y="4763"/>
                </a:cubicBezTo>
                <a:cubicBezTo>
                  <a:pt x="296742" y="5530"/>
                  <a:pt x="288566" y="6683"/>
                  <a:pt x="280987" y="9525"/>
                </a:cubicBezTo>
                <a:cubicBezTo>
                  <a:pt x="275628" y="11535"/>
                  <a:pt x="271670" y="16210"/>
                  <a:pt x="266700" y="19050"/>
                </a:cubicBezTo>
                <a:cubicBezTo>
                  <a:pt x="260536" y="22572"/>
                  <a:pt x="254297" y="26082"/>
                  <a:pt x="247650" y="28575"/>
                </a:cubicBezTo>
                <a:cubicBezTo>
                  <a:pt x="232439" y="34279"/>
                  <a:pt x="213980" y="33560"/>
                  <a:pt x="200025" y="42863"/>
                </a:cubicBezTo>
                <a:lnTo>
                  <a:pt x="142875" y="80963"/>
                </a:lnTo>
                <a:cubicBezTo>
                  <a:pt x="138112" y="84138"/>
                  <a:pt x="132634" y="86441"/>
                  <a:pt x="128587" y="90488"/>
                </a:cubicBezTo>
                <a:cubicBezTo>
                  <a:pt x="105987" y="113088"/>
                  <a:pt x="118056" y="106698"/>
                  <a:pt x="95250" y="114300"/>
                </a:cubicBezTo>
                <a:lnTo>
                  <a:pt x="61912" y="147638"/>
                </a:lnTo>
                <a:cubicBezTo>
                  <a:pt x="57150" y="152400"/>
                  <a:pt x="53229" y="158189"/>
                  <a:pt x="47625" y="161925"/>
                </a:cubicBezTo>
                <a:lnTo>
                  <a:pt x="33337" y="171450"/>
                </a:lnTo>
                <a:cubicBezTo>
                  <a:pt x="30162" y="176213"/>
                  <a:pt x="27859" y="181690"/>
                  <a:pt x="23812" y="185738"/>
                </a:cubicBezTo>
                <a:cubicBezTo>
                  <a:pt x="19765" y="189785"/>
                  <a:pt x="13994" y="191687"/>
                  <a:pt x="9525" y="195263"/>
                </a:cubicBezTo>
                <a:cubicBezTo>
                  <a:pt x="6019" y="198068"/>
                  <a:pt x="3175" y="201613"/>
                  <a:pt x="0" y="2047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 93"/>
          <p:cNvSpPr/>
          <p:nvPr/>
        </p:nvSpPr>
        <p:spPr>
          <a:xfrm>
            <a:off x="6438900" y="4614863"/>
            <a:ext cx="447675" cy="304800"/>
          </a:xfrm>
          <a:custGeom>
            <a:avLst/>
            <a:gdLst>
              <a:gd name="connsiteX0" fmla="*/ 0 w 447675"/>
              <a:gd name="connsiteY0" fmla="*/ 0 h 304800"/>
              <a:gd name="connsiteX1" fmla="*/ 33338 w 447675"/>
              <a:gd name="connsiteY1" fmla="*/ 19050 h 304800"/>
              <a:gd name="connsiteX2" fmla="*/ 61913 w 447675"/>
              <a:gd name="connsiteY2" fmla="*/ 28575 h 304800"/>
              <a:gd name="connsiteX3" fmla="*/ 85725 w 447675"/>
              <a:gd name="connsiteY3" fmla="*/ 42862 h 304800"/>
              <a:gd name="connsiteX4" fmla="*/ 100013 w 447675"/>
              <a:gd name="connsiteY4" fmla="*/ 52387 h 304800"/>
              <a:gd name="connsiteX5" fmla="*/ 138113 w 447675"/>
              <a:gd name="connsiteY5" fmla="*/ 66675 h 304800"/>
              <a:gd name="connsiteX6" fmla="*/ 180975 w 447675"/>
              <a:gd name="connsiteY6" fmla="*/ 100012 h 304800"/>
              <a:gd name="connsiteX7" fmla="*/ 195263 w 447675"/>
              <a:gd name="connsiteY7" fmla="*/ 104775 h 304800"/>
              <a:gd name="connsiteX8" fmla="*/ 238125 w 447675"/>
              <a:gd name="connsiteY8" fmla="*/ 128587 h 304800"/>
              <a:gd name="connsiteX9" fmla="*/ 266700 w 447675"/>
              <a:gd name="connsiteY9" fmla="*/ 157162 h 304800"/>
              <a:gd name="connsiteX10" fmla="*/ 304800 w 447675"/>
              <a:gd name="connsiteY10" fmla="*/ 176212 h 304800"/>
              <a:gd name="connsiteX11" fmla="*/ 342900 w 447675"/>
              <a:gd name="connsiteY11" fmla="*/ 204787 h 304800"/>
              <a:gd name="connsiteX12" fmla="*/ 361950 w 447675"/>
              <a:gd name="connsiteY12" fmla="*/ 223837 h 304800"/>
              <a:gd name="connsiteX13" fmla="*/ 376238 w 447675"/>
              <a:gd name="connsiteY13" fmla="*/ 242887 h 304800"/>
              <a:gd name="connsiteX14" fmla="*/ 390525 w 447675"/>
              <a:gd name="connsiteY14" fmla="*/ 247650 h 304800"/>
              <a:gd name="connsiteX15" fmla="*/ 428625 w 447675"/>
              <a:gd name="connsiteY15" fmla="*/ 271462 h 304800"/>
              <a:gd name="connsiteX16" fmla="*/ 442913 w 447675"/>
              <a:gd name="connsiteY16" fmla="*/ 300037 h 304800"/>
              <a:gd name="connsiteX17" fmla="*/ 447675 w 447675"/>
              <a:gd name="connsiteY17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47675" h="304800">
                <a:moveTo>
                  <a:pt x="0" y="0"/>
                </a:moveTo>
                <a:cubicBezTo>
                  <a:pt x="11113" y="6350"/>
                  <a:pt x="21717" y="13687"/>
                  <a:pt x="33338" y="19050"/>
                </a:cubicBezTo>
                <a:cubicBezTo>
                  <a:pt x="42454" y="23257"/>
                  <a:pt x="53304" y="23409"/>
                  <a:pt x="61913" y="28575"/>
                </a:cubicBezTo>
                <a:cubicBezTo>
                  <a:pt x="69850" y="33337"/>
                  <a:pt x="77876" y="37956"/>
                  <a:pt x="85725" y="42862"/>
                </a:cubicBezTo>
                <a:cubicBezTo>
                  <a:pt x="90579" y="45896"/>
                  <a:pt x="94893" y="49827"/>
                  <a:pt x="100013" y="52387"/>
                </a:cubicBezTo>
                <a:cubicBezTo>
                  <a:pt x="111401" y="58081"/>
                  <a:pt x="125748" y="62553"/>
                  <a:pt x="138113" y="66675"/>
                </a:cubicBezTo>
                <a:cubicBezTo>
                  <a:pt x="155468" y="84030"/>
                  <a:pt x="155341" y="85771"/>
                  <a:pt x="180975" y="100012"/>
                </a:cubicBezTo>
                <a:cubicBezTo>
                  <a:pt x="185364" y="102450"/>
                  <a:pt x="190500" y="103187"/>
                  <a:pt x="195263" y="104775"/>
                </a:cubicBezTo>
                <a:cubicBezTo>
                  <a:pt x="224468" y="133980"/>
                  <a:pt x="191505" y="105276"/>
                  <a:pt x="238125" y="128587"/>
                </a:cubicBezTo>
                <a:cubicBezTo>
                  <a:pt x="279980" y="149515"/>
                  <a:pt x="239630" y="133959"/>
                  <a:pt x="266700" y="157162"/>
                </a:cubicBezTo>
                <a:cubicBezTo>
                  <a:pt x="281016" y="169432"/>
                  <a:pt x="289216" y="171018"/>
                  <a:pt x="304800" y="176212"/>
                </a:cubicBezTo>
                <a:cubicBezTo>
                  <a:pt x="363127" y="234539"/>
                  <a:pt x="288736" y="164164"/>
                  <a:pt x="342900" y="204787"/>
                </a:cubicBezTo>
                <a:cubicBezTo>
                  <a:pt x="350084" y="210175"/>
                  <a:pt x="356036" y="217079"/>
                  <a:pt x="361950" y="223837"/>
                </a:cubicBezTo>
                <a:cubicBezTo>
                  <a:pt x="367177" y="229811"/>
                  <a:pt x="370140" y="237805"/>
                  <a:pt x="376238" y="242887"/>
                </a:cubicBezTo>
                <a:cubicBezTo>
                  <a:pt x="380094" y="246101"/>
                  <a:pt x="385763" y="246062"/>
                  <a:pt x="390525" y="247650"/>
                </a:cubicBezTo>
                <a:cubicBezTo>
                  <a:pt x="436924" y="294046"/>
                  <a:pt x="365475" y="226353"/>
                  <a:pt x="428625" y="271462"/>
                </a:cubicBezTo>
                <a:cubicBezTo>
                  <a:pt x="439239" y="279044"/>
                  <a:pt x="437827" y="289865"/>
                  <a:pt x="442913" y="300037"/>
                </a:cubicBezTo>
                <a:cubicBezTo>
                  <a:pt x="443917" y="302045"/>
                  <a:pt x="446088" y="303212"/>
                  <a:pt x="447675" y="3048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 94"/>
          <p:cNvSpPr/>
          <p:nvPr/>
        </p:nvSpPr>
        <p:spPr>
          <a:xfrm>
            <a:off x="6543675" y="4524375"/>
            <a:ext cx="450362" cy="393661"/>
          </a:xfrm>
          <a:custGeom>
            <a:avLst/>
            <a:gdLst>
              <a:gd name="connsiteX0" fmla="*/ 0 w 450362"/>
              <a:gd name="connsiteY0" fmla="*/ 0 h 393661"/>
              <a:gd name="connsiteX1" fmla="*/ 61913 w 450362"/>
              <a:gd name="connsiteY1" fmla="*/ 23813 h 393661"/>
              <a:gd name="connsiteX2" fmla="*/ 71438 w 450362"/>
              <a:gd name="connsiteY2" fmla="*/ 38100 h 393661"/>
              <a:gd name="connsiteX3" fmla="*/ 104775 w 450362"/>
              <a:gd name="connsiteY3" fmla="*/ 52388 h 393661"/>
              <a:gd name="connsiteX4" fmla="*/ 128588 w 450362"/>
              <a:gd name="connsiteY4" fmla="*/ 76200 h 393661"/>
              <a:gd name="connsiteX5" fmla="*/ 180975 w 450362"/>
              <a:gd name="connsiteY5" fmla="*/ 114300 h 393661"/>
              <a:gd name="connsiteX6" fmla="*/ 200025 w 450362"/>
              <a:gd name="connsiteY6" fmla="*/ 128588 h 393661"/>
              <a:gd name="connsiteX7" fmla="*/ 214313 w 450362"/>
              <a:gd name="connsiteY7" fmla="*/ 142875 h 393661"/>
              <a:gd name="connsiteX8" fmla="*/ 228600 w 450362"/>
              <a:gd name="connsiteY8" fmla="*/ 152400 h 393661"/>
              <a:gd name="connsiteX9" fmla="*/ 242888 w 450362"/>
              <a:gd name="connsiteY9" fmla="*/ 171450 h 393661"/>
              <a:gd name="connsiteX10" fmla="*/ 285750 w 450362"/>
              <a:gd name="connsiteY10" fmla="*/ 204788 h 393661"/>
              <a:gd name="connsiteX11" fmla="*/ 319088 w 450362"/>
              <a:gd name="connsiteY11" fmla="*/ 238125 h 393661"/>
              <a:gd name="connsiteX12" fmla="*/ 347663 w 450362"/>
              <a:gd name="connsiteY12" fmla="*/ 266700 h 393661"/>
              <a:gd name="connsiteX13" fmla="*/ 361950 w 450362"/>
              <a:gd name="connsiteY13" fmla="*/ 280988 h 393661"/>
              <a:gd name="connsiteX14" fmla="*/ 385763 w 450362"/>
              <a:gd name="connsiteY14" fmla="*/ 314325 h 393661"/>
              <a:gd name="connsiteX15" fmla="*/ 404813 w 450362"/>
              <a:gd name="connsiteY15" fmla="*/ 342900 h 393661"/>
              <a:gd name="connsiteX16" fmla="*/ 419100 w 450362"/>
              <a:gd name="connsiteY16" fmla="*/ 357188 h 393661"/>
              <a:gd name="connsiteX17" fmla="*/ 438150 w 450362"/>
              <a:gd name="connsiteY17" fmla="*/ 381000 h 39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362" h="393661">
                <a:moveTo>
                  <a:pt x="0" y="0"/>
                </a:moveTo>
                <a:cubicBezTo>
                  <a:pt x="52286" y="20915"/>
                  <a:pt x="31405" y="13643"/>
                  <a:pt x="61913" y="23813"/>
                </a:cubicBezTo>
                <a:cubicBezTo>
                  <a:pt x="65088" y="28575"/>
                  <a:pt x="66676" y="34925"/>
                  <a:pt x="71438" y="38100"/>
                </a:cubicBezTo>
                <a:cubicBezTo>
                  <a:pt x="122682" y="72263"/>
                  <a:pt x="61745" y="14737"/>
                  <a:pt x="104775" y="52388"/>
                </a:cubicBezTo>
                <a:cubicBezTo>
                  <a:pt x="113223" y="59780"/>
                  <a:pt x="119876" y="69121"/>
                  <a:pt x="128588" y="76200"/>
                </a:cubicBezTo>
                <a:cubicBezTo>
                  <a:pt x="145346" y="89816"/>
                  <a:pt x="163563" y="101531"/>
                  <a:pt x="180975" y="114300"/>
                </a:cubicBezTo>
                <a:cubicBezTo>
                  <a:pt x="187376" y="118994"/>
                  <a:pt x="194412" y="122975"/>
                  <a:pt x="200025" y="128588"/>
                </a:cubicBezTo>
                <a:cubicBezTo>
                  <a:pt x="204788" y="133350"/>
                  <a:pt x="209139" y="138563"/>
                  <a:pt x="214313" y="142875"/>
                </a:cubicBezTo>
                <a:cubicBezTo>
                  <a:pt x="218710" y="146539"/>
                  <a:pt x="224553" y="148353"/>
                  <a:pt x="228600" y="152400"/>
                </a:cubicBezTo>
                <a:cubicBezTo>
                  <a:pt x="234213" y="158013"/>
                  <a:pt x="237037" y="166086"/>
                  <a:pt x="242888" y="171450"/>
                </a:cubicBezTo>
                <a:cubicBezTo>
                  <a:pt x="256231" y="183681"/>
                  <a:pt x="272951" y="191989"/>
                  <a:pt x="285750" y="204788"/>
                </a:cubicBezTo>
                <a:lnTo>
                  <a:pt x="319088" y="238125"/>
                </a:lnTo>
                <a:lnTo>
                  <a:pt x="347663" y="266700"/>
                </a:lnTo>
                <a:cubicBezTo>
                  <a:pt x="352426" y="271463"/>
                  <a:pt x="358214" y="275384"/>
                  <a:pt x="361950" y="280988"/>
                </a:cubicBezTo>
                <a:cubicBezTo>
                  <a:pt x="392929" y="327455"/>
                  <a:pt x="344394" y="255228"/>
                  <a:pt x="385763" y="314325"/>
                </a:cubicBezTo>
                <a:cubicBezTo>
                  <a:pt x="392328" y="323703"/>
                  <a:pt x="396719" y="334805"/>
                  <a:pt x="404813" y="342900"/>
                </a:cubicBezTo>
                <a:cubicBezTo>
                  <a:pt x="409575" y="347663"/>
                  <a:pt x="414717" y="352074"/>
                  <a:pt x="419100" y="357188"/>
                </a:cubicBezTo>
                <a:cubicBezTo>
                  <a:pt x="450362" y="393661"/>
                  <a:pt x="423356" y="366206"/>
                  <a:pt x="438150" y="3810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 95"/>
          <p:cNvSpPr/>
          <p:nvPr/>
        </p:nvSpPr>
        <p:spPr>
          <a:xfrm>
            <a:off x="6748463" y="4476750"/>
            <a:ext cx="314325" cy="338138"/>
          </a:xfrm>
          <a:custGeom>
            <a:avLst/>
            <a:gdLst>
              <a:gd name="connsiteX0" fmla="*/ 0 w 314325"/>
              <a:gd name="connsiteY0" fmla="*/ 0 h 338138"/>
              <a:gd name="connsiteX1" fmla="*/ 14287 w 314325"/>
              <a:gd name="connsiteY1" fmla="*/ 4763 h 338138"/>
              <a:gd name="connsiteX2" fmla="*/ 80962 w 314325"/>
              <a:gd name="connsiteY2" fmla="*/ 52388 h 338138"/>
              <a:gd name="connsiteX3" fmla="*/ 114300 w 314325"/>
              <a:gd name="connsiteY3" fmla="*/ 76200 h 338138"/>
              <a:gd name="connsiteX4" fmla="*/ 128587 w 314325"/>
              <a:gd name="connsiteY4" fmla="*/ 85725 h 338138"/>
              <a:gd name="connsiteX5" fmla="*/ 142875 w 314325"/>
              <a:gd name="connsiteY5" fmla="*/ 100013 h 338138"/>
              <a:gd name="connsiteX6" fmla="*/ 219075 w 314325"/>
              <a:gd name="connsiteY6" fmla="*/ 161925 h 338138"/>
              <a:gd name="connsiteX7" fmla="*/ 233362 w 314325"/>
              <a:gd name="connsiteY7" fmla="*/ 185738 h 338138"/>
              <a:gd name="connsiteX8" fmla="*/ 261937 w 314325"/>
              <a:gd name="connsiteY8" fmla="*/ 223838 h 338138"/>
              <a:gd name="connsiteX9" fmla="*/ 271462 w 314325"/>
              <a:gd name="connsiteY9" fmla="*/ 238125 h 338138"/>
              <a:gd name="connsiteX10" fmla="*/ 285750 w 314325"/>
              <a:gd name="connsiteY10" fmla="*/ 266700 h 338138"/>
              <a:gd name="connsiteX11" fmla="*/ 295275 w 314325"/>
              <a:gd name="connsiteY11" fmla="*/ 295275 h 338138"/>
              <a:gd name="connsiteX12" fmla="*/ 300037 w 314325"/>
              <a:gd name="connsiteY12" fmla="*/ 309563 h 338138"/>
              <a:gd name="connsiteX13" fmla="*/ 309562 w 314325"/>
              <a:gd name="connsiteY13" fmla="*/ 323850 h 338138"/>
              <a:gd name="connsiteX14" fmla="*/ 314325 w 314325"/>
              <a:gd name="connsiteY14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325" h="338138">
                <a:moveTo>
                  <a:pt x="0" y="0"/>
                </a:moveTo>
                <a:cubicBezTo>
                  <a:pt x="4762" y="1588"/>
                  <a:pt x="9899" y="2325"/>
                  <a:pt x="14287" y="4763"/>
                </a:cubicBezTo>
                <a:cubicBezTo>
                  <a:pt x="39854" y="18967"/>
                  <a:pt x="56193" y="35876"/>
                  <a:pt x="80962" y="52388"/>
                </a:cubicBezTo>
                <a:cubicBezTo>
                  <a:pt x="114621" y="74827"/>
                  <a:pt x="72967" y="46676"/>
                  <a:pt x="114300" y="76200"/>
                </a:cubicBezTo>
                <a:cubicBezTo>
                  <a:pt x="118958" y="79527"/>
                  <a:pt x="124190" y="82061"/>
                  <a:pt x="128587" y="85725"/>
                </a:cubicBezTo>
                <a:cubicBezTo>
                  <a:pt x="133761" y="90037"/>
                  <a:pt x="137558" y="95878"/>
                  <a:pt x="142875" y="100013"/>
                </a:cubicBezTo>
                <a:cubicBezTo>
                  <a:pt x="168728" y="120121"/>
                  <a:pt x="201183" y="132104"/>
                  <a:pt x="219075" y="161925"/>
                </a:cubicBezTo>
                <a:cubicBezTo>
                  <a:pt x="223837" y="169863"/>
                  <a:pt x="228093" y="178127"/>
                  <a:pt x="233362" y="185738"/>
                </a:cubicBezTo>
                <a:cubicBezTo>
                  <a:pt x="242398" y="198790"/>
                  <a:pt x="253131" y="210629"/>
                  <a:pt x="261937" y="223838"/>
                </a:cubicBezTo>
                <a:cubicBezTo>
                  <a:pt x="265112" y="228600"/>
                  <a:pt x="268902" y="233006"/>
                  <a:pt x="271462" y="238125"/>
                </a:cubicBezTo>
                <a:cubicBezTo>
                  <a:pt x="291180" y="277559"/>
                  <a:pt x="258454" y="225757"/>
                  <a:pt x="285750" y="266700"/>
                </a:cubicBezTo>
                <a:lnTo>
                  <a:pt x="295275" y="295275"/>
                </a:lnTo>
                <a:cubicBezTo>
                  <a:pt x="296862" y="300038"/>
                  <a:pt x="297252" y="305386"/>
                  <a:pt x="300037" y="309563"/>
                </a:cubicBezTo>
                <a:cubicBezTo>
                  <a:pt x="303212" y="314325"/>
                  <a:pt x="307002" y="318731"/>
                  <a:pt x="309562" y="323850"/>
                </a:cubicBezTo>
                <a:cubicBezTo>
                  <a:pt x="311807" y="328340"/>
                  <a:pt x="314325" y="338138"/>
                  <a:pt x="314325" y="3381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7215206" y="4286256"/>
            <a:ext cx="71438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자유형 97"/>
          <p:cNvSpPr/>
          <p:nvPr/>
        </p:nvSpPr>
        <p:spPr>
          <a:xfrm>
            <a:off x="7272343" y="4314825"/>
            <a:ext cx="261938" cy="342900"/>
          </a:xfrm>
          <a:custGeom>
            <a:avLst/>
            <a:gdLst>
              <a:gd name="connsiteX0" fmla="*/ 261938 w 261938"/>
              <a:gd name="connsiteY0" fmla="*/ 0 h 342900"/>
              <a:gd name="connsiteX1" fmla="*/ 214313 w 261938"/>
              <a:gd name="connsiteY1" fmla="*/ 28575 h 342900"/>
              <a:gd name="connsiteX2" fmla="*/ 200025 w 261938"/>
              <a:gd name="connsiteY2" fmla="*/ 42863 h 342900"/>
              <a:gd name="connsiteX3" fmla="*/ 180975 w 261938"/>
              <a:gd name="connsiteY3" fmla="*/ 57150 h 342900"/>
              <a:gd name="connsiteX4" fmla="*/ 166688 w 261938"/>
              <a:gd name="connsiteY4" fmla="*/ 66675 h 342900"/>
              <a:gd name="connsiteX5" fmla="*/ 152400 w 261938"/>
              <a:gd name="connsiteY5" fmla="*/ 80963 h 342900"/>
              <a:gd name="connsiteX6" fmla="*/ 142875 w 261938"/>
              <a:gd name="connsiteY6" fmla="*/ 95250 h 342900"/>
              <a:gd name="connsiteX7" fmla="*/ 114300 w 261938"/>
              <a:gd name="connsiteY7" fmla="*/ 123825 h 342900"/>
              <a:gd name="connsiteX8" fmla="*/ 90488 w 261938"/>
              <a:gd name="connsiteY8" fmla="*/ 157163 h 342900"/>
              <a:gd name="connsiteX9" fmla="*/ 71438 w 261938"/>
              <a:gd name="connsiteY9" fmla="*/ 171450 h 342900"/>
              <a:gd name="connsiteX10" fmla="*/ 61913 w 261938"/>
              <a:gd name="connsiteY10" fmla="*/ 185738 h 342900"/>
              <a:gd name="connsiteX11" fmla="*/ 57150 w 261938"/>
              <a:gd name="connsiteY11" fmla="*/ 200025 h 342900"/>
              <a:gd name="connsiteX12" fmla="*/ 42863 w 261938"/>
              <a:gd name="connsiteY12" fmla="*/ 219075 h 342900"/>
              <a:gd name="connsiteX13" fmla="*/ 28575 w 261938"/>
              <a:gd name="connsiteY13" fmla="*/ 247650 h 342900"/>
              <a:gd name="connsiteX14" fmla="*/ 19050 w 261938"/>
              <a:gd name="connsiteY14" fmla="*/ 276225 h 342900"/>
              <a:gd name="connsiteX15" fmla="*/ 9525 w 261938"/>
              <a:gd name="connsiteY15" fmla="*/ 314325 h 342900"/>
              <a:gd name="connsiteX16" fmla="*/ 0 w 261938"/>
              <a:gd name="connsiteY16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1938" h="342900">
                <a:moveTo>
                  <a:pt x="261938" y="0"/>
                </a:moveTo>
                <a:cubicBezTo>
                  <a:pt x="246906" y="7516"/>
                  <a:pt x="225807" y="17081"/>
                  <a:pt x="214313" y="28575"/>
                </a:cubicBezTo>
                <a:cubicBezTo>
                  <a:pt x="209550" y="33338"/>
                  <a:pt x="205139" y="38480"/>
                  <a:pt x="200025" y="42863"/>
                </a:cubicBezTo>
                <a:cubicBezTo>
                  <a:pt x="193998" y="48029"/>
                  <a:pt x="187434" y="52536"/>
                  <a:pt x="180975" y="57150"/>
                </a:cubicBezTo>
                <a:cubicBezTo>
                  <a:pt x="176317" y="60477"/>
                  <a:pt x="171085" y="63011"/>
                  <a:pt x="166688" y="66675"/>
                </a:cubicBezTo>
                <a:cubicBezTo>
                  <a:pt x="161514" y="70987"/>
                  <a:pt x="156712" y="75789"/>
                  <a:pt x="152400" y="80963"/>
                </a:cubicBezTo>
                <a:cubicBezTo>
                  <a:pt x="148736" y="85360"/>
                  <a:pt x="146678" y="90972"/>
                  <a:pt x="142875" y="95250"/>
                </a:cubicBezTo>
                <a:cubicBezTo>
                  <a:pt x="133926" y="105318"/>
                  <a:pt x="121772" y="112617"/>
                  <a:pt x="114300" y="123825"/>
                </a:cubicBezTo>
                <a:cubicBezTo>
                  <a:pt x="108892" y="131937"/>
                  <a:pt x="96395" y="151256"/>
                  <a:pt x="90488" y="157163"/>
                </a:cubicBezTo>
                <a:cubicBezTo>
                  <a:pt x="84875" y="162776"/>
                  <a:pt x="77788" y="166688"/>
                  <a:pt x="71438" y="171450"/>
                </a:cubicBezTo>
                <a:cubicBezTo>
                  <a:pt x="68263" y="176213"/>
                  <a:pt x="64473" y="180618"/>
                  <a:pt x="61913" y="185738"/>
                </a:cubicBezTo>
                <a:cubicBezTo>
                  <a:pt x="59668" y="190228"/>
                  <a:pt x="59641" y="195666"/>
                  <a:pt x="57150" y="200025"/>
                </a:cubicBezTo>
                <a:cubicBezTo>
                  <a:pt x="53212" y="206917"/>
                  <a:pt x="47625" y="212725"/>
                  <a:pt x="42863" y="219075"/>
                </a:cubicBezTo>
                <a:cubicBezTo>
                  <a:pt x="25490" y="271191"/>
                  <a:pt x="53198" y="192249"/>
                  <a:pt x="28575" y="247650"/>
                </a:cubicBezTo>
                <a:cubicBezTo>
                  <a:pt x="24497" y="256825"/>
                  <a:pt x="21485" y="266485"/>
                  <a:pt x="19050" y="276225"/>
                </a:cubicBezTo>
                <a:lnTo>
                  <a:pt x="9525" y="314325"/>
                </a:lnTo>
                <a:cubicBezTo>
                  <a:pt x="3901" y="336820"/>
                  <a:pt x="7691" y="327520"/>
                  <a:pt x="0" y="3429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>
            <a:off x="7271958" y="4333875"/>
            <a:ext cx="390910" cy="414338"/>
          </a:xfrm>
          <a:custGeom>
            <a:avLst/>
            <a:gdLst>
              <a:gd name="connsiteX0" fmla="*/ 390910 w 390910"/>
              <a:gd name="connsiteY0" fmla="*/ 0 h 414338"/>
              <a:gd name="connsiteX1" fmla="*/ 343285 w 390910"/>
              <a:gd name="connsiteY1" fmla="*/ 4763 h 414338"/>
              <a:gd name="connsiteX2" fmla="*/ 328998 w 390910"/>
              <a:gd name="connsiteY2" fmla="*/ 14288 h 414338"/>
              <a:gd name="connsiteX3" fmla="*/ 271848 w 390910"/>
              <a:gd name="connsiteY3" fmla="*/ 47625 h 414338"/>
              <a:gd name="connsiteX4" fmla="*/ 238510 w 390910"/>
              <a:gd name="connsiteY4" fmla="*/ 71438 h 414338"/>
              <a:gd name="connsiteX5" fmla="*/ 200410 w 390910"/>
              <a:gd name="connsiteY5" fmla="*/ 100013 h 414338"/>
              <a:gd name="connsiteX6" fmla="*/ 181360 w 390910"/>
              <a:gd name="connsiteY6" fmla="*/ 119063 h 414338"/>
              <a:gd name="connsiteX7" fmla="*/ 128973 w 390910"/>
              <a:gd name="connsiteY7" fmla="*/ 166688 h 414338"/>
              <a:gd name="connsiteX8" fmla="*/ 114685 w 390910"/>
              <a:gd name="connsiteY8" fmla="*/ 185738 h 414338"/>
              <a:gd name="connsiteX9" fmla="*/ 90873 w 390910"/>
              <a:gd name="connsiteY9" fmla="*/ 223838 h 414338"/>
              <a:gd name="connsiteX10" fmla="*/ 57535 w 390910"/>
              <a:gd name="connsiteY10" fmla="*/ 276225 h 414338"/>
              <a:gd name="connsiteX11" fmla="*/ 43248 w 390910"/>
              <a:gd name="connsiteY11" fmla="*/ 323850 h 414338"/>
              <a:gd name="connsiteX12" fmla="*/ 33723 w 390910"/>
              <a:gd name="connsiteY12" fmla="*/ 347663 h 414338"/>
              <a:gd name="connsiteX13" fmla="*/ 19435 w 390910"/>
              <a:gd name="connsiteY13" fmla="*/ 357188 h 414338"/>
              <a:gd name="connsiteX14" fmla="*/ 14673 w 390910"/>
              <a:gd name="connsiteY14" fmla="*/ 376238 h 414338"/>
              <a:gd name="connsiteX15" fmla="*/ 5148 w 390910"/>
              <a:gd name="connsiteY15" fmla="*/ 390525 h 414338"/>
              <a:gd name="connsiteX16" fmla="*/ 385 w 390910"/>
              <a:gd name="connsiteY16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0910" h="414338">
                <a:moveTo>
                  <a:pt x="390910" y="0"/>
                </a:moveTo>
                <a:cubicBezTo>
                  <a:pt x="375035" y="1588"/>
                  <a:pt x="358831" y="1175"/>
                  <a:pt x="343285" y="4763"/>
                </a:cubicBezTo>
                <a:cubicBezTo>
                  <a:pt x="337708" y="6050"/>
                  <a:pt x="333968" y="11448"/>
                  <a:pt x="328998" y="14288"/>
                </a:cubicBezTo>
                <a:cubicBezTo>
                  <a:pt x="309446" y="25461"/>
                  <a:pt x="288770" y="30703"/>
                  <a:pt x="271848" y="47625"/>
                </a:cubicBezTo>
                <a:cubicBezTo>
                  <a:pt x="252540" y="66933"/>
                  <a:pt x="263584" y="58901"/>
                  <a:pt x="238510" y="71438"/>
                </a:cubicBezTo>
                <a:cubicBezTo>
                  <a:pt x="207514" y="112768"/>
                  <a:pt x="244065" y="70910"/>
                  <a:pt x="200410" y="100013"/>
                </a:cubicBezTo>
                <a:cubicBezTo>
                  <a:pt x="192938" y="104994"/>
                  <a:pt x="188118" y="113150"/>
                  <a:pt x="181360" y="119063"/>
                </a:cubicBezTo>
                <a:cubicBezTo>
                  <a:pt x="155416" y="141763"/>
                  <a:pt x="156679" y="129749"/>
                  <a:pt x="128973" y="166688"/>
                </a:cubicBezTo>
                <a:cubicBezTo>
                  <a:pt x="124210" y="173038"/>
                  <a:pt x="119299" y="179279"/>
                  <a:pt x="114685" y="185738"/>
                </a:cubicBezTo>
                <a:cubicBezTo>
                  <a:pt x="107669" y="195560"/>
                  <a:pt x="95743" y="214793"/>
                  <a:pt x="90873" y="223838"/>
                </a:cubicBezTo>
                <a:cubicBezTo>
                  <a:pt x="65136" y="271637"/>
                  <a:pt x="83607" y="250155"/>
                  <a:pt x="57535" y="276225"/>
                </a:cubicBezTo>
                <a:cubicBezTo>
                  <a:pt x="51849" y="298970"/>
                  <a:pt x="52525" y="298338"/>
                  <a:pt x="43248" y="323850"/>
                </a:cubicBezTo>
                <a:cubicBezTo>
                  <a:pt x="40326" y="331884"/>
                  <a:pt x="38692" y="340706"/>
                  <a:pt x="33723" y="347663"/>
                </a:cubicBezTo>
                <a:cubicBezTo>
                  <a:pt x="30396" y="352321"/>
                  <a:pt x="24198" y="354013"/>
                  <a:pt x="19435" y="357188"/>
                </a:cubicBezTo>
                <a:cubicBezTo>
                  <a:pt x="17848" y="363538"/>
                  <a:pt x="17251" y="370222"/>
                  <a:pt x="14673" y="376238"/>
                </a:cubicBezTo>
                <a:cubicBezTo>
                  <a:pt x="12418" y="381499"/>
                  <a:pt x="7403" y="385264"/>
                  <a:pt x="5148" y="390525"/>
                </a:cubicBezTo>
                <a:cubicBezTo>
                  <a:pt x="0" y="402537"/>
                  <a:pt x="385" y="405110"/>
                  <a:pt x="385" y="4143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자유형 99"/>
          <p:cNvSpPr/>
          <p:nvPr/>
        </p:nvSpPr>
        <p:spPr>
          <a:xfrm>
            <a:off x="7377118" y="4391025"/>
            <a:ext cx="400050" cy="352425"/>
          </a:xfrm>
          <a:custGeom>
            <a:avLst/>
            <a:gdLst>
              <a:gd name="connsiteX0" fmla="*/ 400050 w 400050"/>
              <a:gd name="connsiteY0" fmla="*/ 0 h 352425"/>
              <a:gd name="connsiteX1" fmla="*/ 352425 w 400050"/>
              <a:gd name="connsiteY1" fmla="*/ 4763 h 352425"/>
              <a:gd name="connsiteX2" fmla="*/ 338138 w 400050"/>
              <a:gd name="connsiteY2" fmla="*/ 14288 h 352425"/>
              <a:gd name="connsiteX3" fmla="*/ 290513 w 400050"/>
              <a:gd name="connsiteY3" fmla="*/ 42863 h 352425"/>
              <a:gd name="connsiteX4" fmla="*/ 252413 w 400050"/>
              <a:gd name="connsiteY4" fmla="*/ 61913 h 352425"/>
              <a:gd name="connsiteX5" fmla="*/ 219075 w 400050"/>
              <a:gd name="connsiteY5" fmla="*/ 90488 h 352425"/>
              <a:gd name="connsiteX6" fmla="*/ 195263 w 400050"/>
              <a:gd name="connsiteY6" fmla="*/ 104775 h 352425"/>
              <a:gd name="connsiteX7" fmla="*/ 147638 w 400050"/>
              <a:gd name="connsiteY7" fmla="*/ 142875 h 352425"/>
              <a:gd name="connsiteX8" fmla="*/ 104775 w 400050"/>
              <a:gd name="connsiteY8" fmla="*/ 166688 h 352425"/>
              <a:gd name="connsiteX9" fmla="*/ 71438 w 400050"/>
              <a:gd name="connsiteY9" fmla="*/ 195263 h 352425"/>
              <a:gd name="connsiteX10" fmla="*/ 28575 w 400050"/>
              <a:gd name="connsiteY10" fmla="*/ 242888 h 352425"/>
              <a:gd name="connsiteX11" fmla="*/ 19050 w 400050"/>
              <a:gd name="connsiteY11" fmla="*/ 280988 h 352425"/>
              <a:gd name="connsiteX12" fmla="*/ 14288 w 400050"/>
              <a:gd name="connsiteY12" fmla="*/ 314325 h 352425"/>
              <a:gd name="connsiteX13" fmla="*/ 0 w 400050"/>
              <a:gd name="connsiteY1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0050" h="352425">
                <a:moveTo>
                  <a:pt x="400050" y="0"/>
                </a:moveTo>
                <a:cubicBezTo>
                  <a:pt x="384175" y="1588"/>
                  <a:pt x="367971" y="1175"/>
                  <a:pt x="352425" y="4763"/>
                </a:cubicBezTo>
                <a:cubicBezTo>
                  <a:pt x="346848" y="6050"/>
                  <a:pt x="343013" y="11288"/>
                  <a:pt x="338138" y="14288"/>
                </a:cubicBezTo>
                <a:cubicBezTo>
                  <a:pt x="322371" y="23991"/>
                  <a:pt x="306388" y="33338"/>
                  <a:pt x="290513" y="42863"/>
                </a:cubicBezTo>
                <a:cubicBezTo>
                  <a:pt x="262398" y="59732"/>
                  <a:pt x="275480" y="54223"/>
                  <a:pt x="252413" y="61913"/>
                </a:cubicBezTo>
                <a:cubicBezTo>
                  <a:pt x="237698" y="76627"/>
                  <a:pt x="237401" y="78271"/>
                  <a:pt x="219075" y="90488"/>
                </a:cubicBezTo>
                <a:cubicBezTo>
                  <a:pt x="211373" y="95623"/>
                  <a:pt x="202727" y="99301"/>
                  <a:pt x="195263" y="104775"/>
                </a:cubicBezTo>
                <a:cubicBezTo>
                  <a:pt x="178869" y="116797"/>
                  <a:pt x="165071" y="132415"/>
                  <a:pt x="147638" y="142875"/>
                </a:cubicBezTo>
                <a:cubicBezTo>
                  <a:pt x="117737" y="160816"/>
                  <a:pt x="132105" y="153023"/>
                  <a:pt x="104775" y="166688"/>
                </a:cubicBezTo>
                <a:cubicBezTo>
                  <a:pt x="84432" y="197201"/>
                  <a:pt x="109349" y="164245"/>
                  <a:pt x="71438" y="195263"/>
                </a:cubicBezTo>
                <a:cubicBezTo>
                  <a:pt x="49317" y="213362"/>
                  <a:pt x="43835" y="222542"/>
                  <a:pt x="28575" y="242888"/>
                </a:cubicBezTo>
                <a:cubicBezTo>
                  <a:pt x="22442" y="261288"/>
                  <a:pt x="22881" y="258003"/>
                  <a:pt x="19050" y="280988"/>
                </a:cubicBezTo>
                <a:cubicBezTo>
                  <a:pt x="17205" y="292060"/>
                  <a:pt x="16812" y="303387"/>
                  <a:pt x="14288" y="314325"/>
                </a:cubicBezTo>
                <a:cubicBezTo>
                  <a:pt x="9724" y="334101"/>
                  <a:pt x="7102" y="338222"/>
                  <a:pt x="0" y="3524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자유형 100"/>
          <p:cNvSpPr/>
          <p:nvPr/>
        </p:nvSpPr>
        <p:spPr>
          <a:xfrm>
            <a:off x="7443793" y="4476750"/>
            <a:ext cx="414338" cy="314325"/>
          </a:xfrm>
          <a:custGeom>
            <a:avLst/>
            <a:gdLst>
              <a:gd name="connsiteX0" fmla="*/ 414338 w 414338"/>
              <a:gd name="connsiteY0" fmla="*/ 0 h 314325"/>
              <a:gd name="connsiteX1" fmla="*/ 371475 w 414338"/>
              <a:gd name="connsiteY1" fmla="*/ 14288 h 314325"/>
              <a:gd name="connsiteX2" fmla="*/ 347663 w 414338"/>
              <a:gd name="connsiteY2" fmla="*/ 28575 h 314325"/>
              <a:gd name="connsiteX3" fmla="*/ 333375 w 414338"/>
              <a:gd name="connsiteY3" fmla="*/ 38100 h 314325"/>
              <a:gd name="connsiteX4" fmla="*/ 314325 w 414338"/>
              <a:gd name="connsiteY4" fmla="*/ 42863 h 314325"/>
              <a:gd name="connsiteX5" fmla="*/ 290513 w 414338"/>
              <a:gd name="connsiteY5" fmla="*/ 57150 h 314325"/>
              <a:gd name="connsiteX6" fmla="*/ 276225 w 414338"/>
              <a:gd name="connsiteY6" fmla="*/ 61913 h 314325"/>
              <a:gd name="connsiteX7" fmla="*/ 252413 w 414338"/>
              <a:gd name="connsiteY7" fmla="*/ 76200 h 314325"/>
              <a:gd name="connsiteX8" fmla="*/ 233363 w 414338"/>
              <a:gd name="connsiteY8" fmla="*/ 80963 h 314325"/>
              <a:gd name="connsiteX9" fmla="*/ 204788 w 414338"/>
              <a:gd name="connsiteY9" fmla="*/ 95250 h 314325"/>
              <a:gd name="connsiteX10" fmla="*/ 180975 w 414338"/>
              <a:gd name="connsiteY10" fmla="*/ 104775 h 314325"/>
              <a:gd name="connsiteX11" fmla="*/ 166688 w 414338"/>
              <a:gd name="connsiteY11" fmla="*/ 109538 h 314325"/>
              <a:gd name="connsiteX12" fmla="*/ 147638 w 414338"/>
              <a:gd name="connsiteY12" fmla="*/ 119063 h 314325"/>
              <a:gd name="connsiteX13" fmla="*/ 123825 w 414338"/>
              <a:gd name="connsiteY13" fmla="*/ 138113 h 314325"/>
              <a:gd name="connsiteX14" fmla="*/ 100013 w 414338"/>
              <a:gd name="connsiteY14" fmla="*/ 157163 h 314325"/>
              <a:gd name="connsiteX15" fmla="*/ 85725 w 414338"/>
              <a:gd name="connsiteY15" fmla="*/ 176213 h 314325"/>
              <a:gd name="connsiteX16" fmla="*/ 76200 w 414338"/>
              <a:gd name="connsiteY16" fmla="*/ 190500 h 314325"/>
              <a:gd name="connsiteX17" fmla="*/ 57150 w 414338"/>
              <a:gd name="connsiteY17" fmla="*/ 209550 h 314325"/>
              <a:gd name="connsiteX18" fmla="*/ 42863 w 414338"/>
              <a:gd name="connsiteY18" fmla="*/ 228600 h 314325"/>
              <a:gd name="connsiteX19" fmla="*/ 28575 w 414338"/>
              <a:gd name="connsiteY19" fmla="*/ 242888 h 314325"/>
              <a:gd name="connsiteX20" fmla="*/ 14288 w 414338"/>
              <a:gd name="connsiteY20" fmla="*/ 276225 h 314325"/>
              <a:gd name="connsiteX21" fmla="*/ 0 w 414338"/>
              <a:gd name="connsiteY21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4338" h="314325">
                <a:moveTo>
                  <a:pt x="414338" y="0"/>
                </a:moveTo>
                <a:cubicBezTo>
                  <a:pt x="396149" y="4548"/>
                  <a:pt x="389408" y="5322"/>
                  <a:pt x="371475" y="14288"/>
                </a:cubicBezTo>
                <a:cubicBezTo>
                  <a:pt x="363196" y="18428"/>
                  <a:pt x="355512" y="23669"/>
                  <a:pt x="347663" y="28575"/>
                </a:cubicBezTo>
                <a:cubicBezTo>
                  <a:pt x="342809" y="31609"/>
                  <a:pt x="338636" y="35845"/>
                  <a:pt x="333375" y="38100"/>
                </a:cubicBezTo>
                <a:cubicBezTo>
                  <a:pt x="327359" y="40678"/>
                  <a:pt x="320675" y="41275"/>
                  <a:pt x="314325" y="42863"/>
                </a:cubicBezTo>
                <a:cubicBezTo>
                  <a:pt x="306388" y="47625"/>
                  <a:pt x="298792" y="53010"/>
                  <a:pt x="290513" y="57150"/>
                </a:cubicBezTo>
                <a:cubicBezTo>
                  <a:pt x="286023" y="59395"/>
                  <a:pt x="280715" y="59668"/>
                  <a:pt x="276225" y="61913"/>
                </a:cubicBezTo>
                <a:cubicBezTo>
                  <a:pt x="267946" y="66053"/>
                  <a:pt x="260872" y="72441"/>
                  <a:pt x="252413" y="76200"/>
                </a:cubicBezTo>
                <a:cubicBezTo>
                  <a:pt x="246432" y="78858"/>
                  <a:pt x="239440" y="78532"/>
                  <a:pt x="233363" y="80963"/>
                </a:cubicBezTo>
                <a:cubicBezTo>
                  <a:pt x="223475" y="84918"/>
                  <a:pt x="214483" y="90843"/>
                  <a:pt x="204788" y="95250"/>
                </a:cubicBezTo>
                <a:cubicBezTo>
                  <a:pt x="197005" y="98788"/>
                  <a:pt x="188980" y="101773"/>
                  <a:pt x="180975" y="104775"/>
                </a:cubicBezTo>
                <a:cubicBezTo>
                  <a:pt x="176275" y="106538"/>
                  <a:pt x="171302" y="107560"/>
                  <a:pt x="166688" y="109538"/>
                </a:cubicBezTo>
                <a:cubicBezTo>
                  <a:pt x="160163" y="112335"/>
                  <a:pt x="153988" y="115888"/>
                  <a:pt x="147638" y="119063"/>
                </a:cubicBezTo>
                <a:cubicBezTo>
                  <a:pt x="120342" y="160006"/>
                  <a:pt x="156688" y="111823"/>
                  <a:pt x="123825" y="138113"/>
                </a:cubicBezTo>
                <a:cubicBezTo>
                  <a:pt x="93049" y="162733"/>
                  <a:pt x="135926" y="145190"/>
                  <a:pt x="100013" y="157163"/>
                </a:cubicBezTo>
                <a:cubicBezTo>
                  <a:pt x="95250" y="163513"/>
                  <a:pt x="90339" y="169754"/>
                  <a:pt x="85725" y="176213"/>
                </a:cubicBezTo>
                <a:cubicBezTo>
                  <a:pt x="82398" y="180870"/>
                  <a:pt x="79925" y="186154"/>
                  <a:pt x="76200" y="190500"/>
                </a:cubicBezTo>
                <a:cubicBezTo>
                  <a:pt x="70356" y="197318"/>
                  <a:pt x="63063" y="202792"/>
                  <a:pt x="57150" y="209550"/>
                </a:cubicBezTo>
                <a:cubicBezTo>
                  <a:pt x="51923" y="215524"/>
                  <a:pt x="48029" y="222573"/>
                  <a:pt x="42863" y="228600"/>
                </a:cubicBezTo>
                <a:cubicBezTo>
                  <a:pt x="38480" y="233714"/>
                  <a:pt x="32490" y="237407"/>
                  <a:pt x="28575" y="242888"/>
                </a:cubicBezTo>
                <a:cubicBezTo>
                  <a:pt x="22166" y="251861"/>
                  <a:pt x="17505" y="265503"/>
                  <a:pt x="14288" y="276225"/>
                </a:cubicBezTo>
                <a:cubicBezTo>
                  <a:pt x="3422" y="312446"/>
                  <a:pt x="13077" y="301251"/>
                  <a:pt x="0" y="3143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 101"/>
          <p:cNvSpPr/>
          <p:nvPr/>
        </p:nvSpPr>
        <p:spPr>
          <a:xfrm>
            <a:off x="7534281" y="4591050"/>
            <a:ext cx="381000" cy="204788"/>
          </a:xfrm>
          <a:custGeom>
            <a:avLst/>
            <a:gdLst>
              <a:gd name="connsiteX0" fmla="*/ 381000 w 381000"/>
              <a:gd name="connsiteY0" fmla="*/ 0 h 204788"/>
              <a:gd name="connsiteX1" fmla="*/ 304800 w 381000"/>
              <a:gd name="connsiteY1" fmla="*/ 4763 h 204788"/>
              <a:gd name="connsiteX2" fmla="*/ 280987 w 381000"/>
              <a:gd name="connsiteY2" fmla="*/ 9525 h 204788"/>
              <a:gd name="connsiteX3" fmla="*/ 266700 w 381000"/>
              <a:gd name="connsiteY3" fmla="*/ 19050 h 204788"/>
              <a:gd name="connsiteX4" fmla="*/ 247650 w 381000"/>
              <a:gd name="connsiteY4" fmla="*/ 28575 h 204788"/>
              <a:gd name="connsiteX5" fmla="*/ 200025 w 381000"/>
              <a:gd name="connsiteY5" fmla="*/ 42863 h 204788"/>
              <a:gd name="connsiteX6" fmla="*/ 142875 w 381000"/>
              <a:gd name="connsiteY6" fmla="*/ 80963 h 204788"/>
              <a:gd name="connsiteX7" fmla="*/ 128587 w 381000"/>
              <a:gd name="connsiteY7" fmla="*/ 90488 h 204788"/>
              <a:gd name="connsiteX8" fmla="*/ 95250 w 381000"/>
              <a:gd name="connsiteY8" fmla="*/ 114300 h 204788"/>
              <a:gd name="connsiteX9" fmla="*/ 61912 w 381000"/>
              <a:gd name="connsiteY9" fmla="*/ 147638 h 204788"/>
              <a:gd name="connsiteX10" fmla="*/ 47625 w 381000"/>
              <a:gd name="connsiteY10" fmla="*/ 161925 h 204788"/>
              <a:gd name="connsiteX11" fmla="*/ 33337 w 381000"/>
              <a:gd name="connsiteY11" fmla="*/ 171450 h 204788"/>
              <a:gd name="connsiteX12" fmla="*/ 23812 w 381000"/>
              <a:gd name="connsiteY12" fmla="*/ 185738 h 204788"/>
              <a:gd name="connsiteX13" fmla="*/ 9525 w 381000"/>
              <a:gd name="connsiteY13" fmla="*/ 195263 h 204788"/>
              <a:gd name="connsiteX14" fmla="*/ 0 w 381000"/>
              <a:gd name="connsiteY14" fmla="*/ 204788 h 2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204788">
                <a:moveTo>
                  <a:pt x="381000" y="0"/>
                </a:moveTo>
                <a:cubicBezTo>
                  <a:pt x="355600" y="1588"/>
                  <a:pt x="330135" y="2350"/>
                  <a:pt x="304800" y="4763"/>
                </a:cubicBezTo>
                <a:cubicBezTo>
                  <a:pt x="296742" y="5530"/>
                  <a:pt x="288566" y="6683"/>
                  <a:pt x="280987" y="9525"/>
                </a:cubicBezTo>
                <a:cubicBezTo>
                  <a:pt x="275628" y="11535"/>
                  <a:pt x="271670" y="16210"/>
                  <a:pt x="266700" y="19050"/>
                </a:cubicBezTo>
                <a:cubicBezTo>
                  <a:pt x="260536" y="22572"/>
                  <a:pt x="254297" y="26082"/>
                  <a:pt x="247650" y="28575"/>
                </a:cubicBezTo>
                <a:cubicBezTo>
                  <a:pt x="232439" y="34279"/>
                  <a:pt x="213980" y="33560"/>
                  <a:pt x="200025" y="42863"/>
                </a:cubicBezTo>
                <a:lnTo>
                  <a:pt x="142875" y="80963"/>
                </a:lnTo>
                <a:cubicBezTo>
                  <a:pt x="138112" y="84138"/>
                  <a:pt x="132634" y="86441"/>
                  <a:pt x="128587" y="90488"/>
                </a:cubicBezTo>
                <a:cubicBezTo>
                  <a:pt x="105987" y="113088"/>
                  <a:pt x="118056" y="106698"/>
                  <a:pt x="95250" y="114300"/>
                </a:cubicBezTo>
                <a:lnTo>
                  <a:pt x="61912" y="147638"/>
                </a:lnTo>
                <a:cubicBezTo>
                  <a:pt x="57150" y="152400"/>
                  <a:pt x="53229" y="158189"/>
                  <a:pt x="47625" y="161925"/>
                </a:cubicBezTo>
                <a:lnTo>
                  <a:pt x="33337" y="171450"/>
                </a:lnTo>
                <a:cubicBezTo>
                  <a:pt x="30162" y="176213"/>
                  <a:pt x="27859" y="181690"/>
                  <a:pt x="23812" y="185738"/>
                </a:cubicBezTo>
                <a:cubicBezTo>
                  <a:pt x="19765" y="189785"/>
                  <a:pt x="13994" y="191687"/>
                  <a:pt x="9525" y="195263"/>
                </a:cubicBezTo>
                <a:cubicBezTo>
                  <a:pt x="6019" y="198068"/>
                  <a:pt x="3175" y="201613"/>
                  <a:pt x="0" y="2047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 102"/>
          <p:cNvSpPr/>
          <p:nvPr/>
        </p:nvSpPr>
        <p:spPr>
          <a:xfrm>
            <a:off x="7224718" y="4462463"/>
            <a:ext cx="447675" cy="304800"/>
          </a:xfrm>
          <a:custGeom>
            <a:avLst/>
            <a:gdLst>
              <a:gd name="connsiteX0" fmla="*/ 0 w 447675"/>
              <a:gd name="connsiteY0" fmla="*/ 0 h 304800"/>
              <a:gd name="connsiteX1" fmla="*/ 33338 w 447675"/>
              <a:gd name="connsiteY1" fmla="*/ 19050 h 304800"/>
              <a:gd name="connsiteX2" fmla="*/ 61913 w 447675"/>
              <a:gd name="connsiteY2" fmla="*/ 28575 h 304800"/>
              <a:gd name="connsiteX3" fmla="*/ 85725 w 447675"/>
              <a:gd name="connsiteY3" fmla="*/ 42862 h 304800"/>
              <a:gd name="connsiteX4" fmla="*/ 100013 w 447675"/>
              <a:gd name="connsiteY4" fmla="*/ 52387 h 304800"/>
              <a:gd name="connsiteX5" fmla="*/ 138113 w 447675"/>
              <a:gd name="connsiteY5" fmla="*/ 66675 h 304800"/>
              <a:gd name="connsiteX6" fmla="*/ 180975 w 447675"/>
              <a:gd name="connsiteY6" fmla="*/ 100012 h 304800"/>
              <a:gd name="connsiteX7" fmla="*/ 195263 w 447675"/>
              <a:gd name="connsiteY7" fmla="*/ 104775 h 304800"/>
              <a:gd name="connsiteX8" fmla="*/ 238125 w 447675"/>
              <a:gd name="connsiteY8" fmla="*/ 128587 h 304800"/>
              <a:gd name="connsiteX9" fmla="*/ 266700 w 447675"/>
              <a:gd name="connsiteY9" fmla="*/ 157162 h 304800"/>
              <a:gd name="connsiteX10" fmla="*/ 304800 w 447675"/>
              <a:gd name="connsiteY10" fmla="*/ 176212 h 304800"/>
              <a:gd name="connsiteX11" fmla="*/ 342900 w 447675"/>
              <a:gd name="connsiteY11" fmla="*/ 204787 h 304800"/>
              <a:gd name="connsiteX12" fmla="*/ 361950 w 447675"/>
              <a:gd name="connsiteY12" fmla="*/ 223837 h 304800"/>
              <a:gd name="connsiteX13" fmla="*/ 376238 w 447675"/>
              <a:gd name="connsiteY13" fmla="*/ 242887 h 304800"/>
              <a:gd name="connsiteX14" fmla="*/ 390525 w 447675"/>
              <a:gd name="connsiteY14" fmla="*/ 247650 h 304800"/>
              <a:gd name="connsiteX15" fmla="*/ 428625 w 447675"/>
              <a:gd name="connsiteY15" fmla="*/ 271462 h 304800"/>
              <a:gd name="connsiteX16" fmla="*/ 442913 w 447675"/>
              <a:gd name="connsiteY16" fmla="*/ 300037 h 304800"/>
              <a:gd name="connsiteX17" fmla="*/ 447675 w 447675"/>
              <a:gd name="connsiteY17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47675" h="304800">
                <a:moveTo>
                  <a:pt x="0" y="0"/>
                </a:moveTo>
                <a:cubicBezTo>
                  <a:pt x="11113" y="6350"/>
                  <a:pt x="21717" y="13687"/>
                  <a:pt x="33338" y="19050"/>
                </a:cubicBezTo>
                <a:cubicBezTo>
                  <a:pt x="42454" y="23257"/>
                  <a:pt x="53304" y="23409"/>
                  <a:pt x="61913" y="28575"/>
                </a:cubicBezTo>
                <a:cubicBezTo>
                  <a:pt x="69850" y="33337"/>
                  <a:pt x="77876" y="37956"/>
                  <a:pt x="85725" y="42862"/>
                </a:cubicBezTo>
                <a:cubicBezTo>
                  <a:pt x="90579" y="45896"/>
                  <a:pt x="94893" y="49827"/>
                  <a:pt x="100013" y="52387"/>
                </a:cubicBezTo>
                <a:cubicBezTo>
                  <a:pt x="111401" y="58081"/>
                  <a:pt x="125748" y="62553"/>
                  <a:pt x="138113" y="66675"/>
                </a:cubicBezTo>
                <a:cubicBezTo>
                  <a:pt x="155468" y="84030"/>
                  <a:pt x="155341" y="85771"/>
                  <a:pt x="180975" y="100012"/>
                </a:cubicBezTo>
                <a:cubicBezTo>
                  <a:pt x="185364" y="102450"/>
                  <a:pt x="190500" y="103187"/>
                  <a:pt x="195263" y="104775"/>
                </a:cubicBezTo>
                <a:cubicBezTo>
                  <a:pt x="224468" y="133980"/>
                  <a:pt x="191505" y="105276"/>
                  <a:pt x="238125" y="128587"/>
                </a:cubicBezTo>
                <a:cubicBezTo>
                  <a:pt x="279980" y="149515"/>
                  <a:pt x="239630" y="133959"/>
                  <a:pt x="266700" y="157162"/>
                </a:cubicBezTo>
                <a:cubicBezTo>
                  <a:pt x="281016" y="169432"/>
                  <a:pt x="289216" y="171018"/>
                  <a:pt x="304800" y="176212"/>
                </a:cubicBezTo>
                <a:cubicBezTo>
                  <a:pt x="363127" y="234539"/>
                  <a:pt x="288736" y="164164"/>
                  <a:pt x="342900" y="204787"/>
                </a:cubicBezTo>
                <a:cubicBezTo>
                  <a:pt x="350084" y="210175"/>
                  <a:pt x="356036" y="217079"/>
                  <a:pt x="361950" y="223837"/>
                </a:cubicBezTo>
                <a:cubicBezTo>
                  <a:pt x="367177" y="229811"/>
                  <a:pt x="370140" y="237805"/>
                  <a:pt x="376238" y="242887"/>
                </a:cubicBezTo>
                <a:cubicBezTo>
                  <a:pt x="380094" y="246101"/>
                  <a:pt x="385763" y="246062"/>
                  <a:pt x="390525" y="247650"/>
                </a:cubicBezTo>
                <a:cubicBezTo>
                  <a:pt x="436924" y="294046"/>
                  <a:pt x="365475" y="226353"/>
                  <a:pt x="428625" y="271462"/>
                </a:cubicBezTo>
                <a:cubicBezTo>
                  <a:pt x="439239" y="279044"/>
                  <a:pt x="437827" y="289865"/>
                  <a:pt x="442913" y="300037"/>
                </a:cubicBezTo>
                <a:cubicBezTo>
                  <a:pt x="443917" y="302045"/>
                  <a:pt x="446088" y="303212"/>
                  <a:pt x="447675" y="3048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 103"/>
          <p:cNvSpPr/>
          <p:nvPr/>
        </p:nvSpPr>
        <p:spPr>
          <a:xfrm>
            <a:off x="7329493" y="4371975"/>
            <a:ext cx="450362" cy="393661"/>
          </a:xfrm>
          <a:custGeom>
            <a:avLst/>
            <a:gdLst>
              <a:gd name="connsiteX0" fmla="*/ 0 w 450362"/>
              <a:gd name="connsiteY0" fmla="*/ 0 h 393661"/>
              <a:gd name="connsiteX1" fmla="*/ 61913 w 450362"/>
              <a:gd name="connsiteY1" fmla="*/ 23813 h 393661"/>
              <a:gd name="connsiteX2" fmla="*/ 71438 w 450362"/>
              <a:gd name="connsiteY2" fmla="*/ 38100 h 393661"/>
              <a:gd name="connsiteX3" fmla="*/ 104775 w 450362"/>
              <a:gd name="connsiteY3" fmla="*/ 52388 h 393661"/>
              <a:gd name="connsiteX4" fmla="*/ 128588 w 450362"/>
              <a:gd name="connsiteY4" fmla="*/ 76200 h 393661"/>
              <a:gd name="connsiteX5" fmla="*/ 180975 w 450362"/>
              <a:gd name="connsiteY5" fmla="*/ 114300 h 393661"/>
              <a:gd name="connsiteX6" fmla="*/ 200025 w 450362"/>
              <a:gd name="connsiteY6" fmla="*/ 128588 h 393661"/>
              <a:gd name="connsiteX7" fmla="*/ 214313 w 450362"/>
              <a:gd name="connsiteY7" fmla="*/ 142875 h 393661"/>
              <a:gd name="connsiteX8" fmla="*/ 228600 w 450362"/>
              <a:gd name="connsiteY8" fmla="*/ 152400 h 393661"/>
              <a:gd name="connsiteX9" fmla="*/ 242888 w 450362"/>
              <a:gd name="connsiteY9" fmla="*/ 171450 h 393661"/>
              <a:gd name="connsiteX10" fmla="*/ 285750 w 450362"/>
              <a:gd name="connsiteY10" fmla="*/ 204788 h 393661"/>
              <a:gd name="connsiteX11" fmla="*/ 319088 w 450362"/>
              <a:gd name="connsiteY11" fmla="*/ 238125 h 393661"/>
              <a:gd name="connsiteX12" fmla="*/ 347663 w 450362"/>
              <a:gd name="connsiteY12" fmla="*/ 266700 h 393661"/>
              <a:gd name="connsiteX13" fmla="*/ 361950 w 450362"/>
              <a:gd name="connsiteY13" fmla="*/ 280988 h 393661"/>
              <a:gd name="connsiteX14" fmla="*/ 385763 w 450362"/>
              <a:gd name="connsiteY14" fmla="*/ 314325 h 393661"/>
              <a:gd name="connsiteX15" fmla="*/ 404813 w 450362"/>
              <a:gd name="connsiteY15" fmla="*/ 342900 h 393661"/>
              <a:gd name="connsiteX16" fmla="*/ 419100 w 450362"/>
              <a:gd name="connsiteY16" fmla="*/ 357188 h 393661"/>
              <a:gd name="connsiteX17" fmla="*/ 438150 w 450362"/>
              <a:gd name="connsiteY17" fmla="*/ 381000 h 39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362" h="393661">
                <a:moveTo>
                  <a:pt x="0" y="0"/>
                </a:moveTo>
                <a:cubicBezTo>
                  <a:pt x="52286" y="20915"/>
                  <a:pt x="31405" y="13643"/>
                  <a:pt x="61913" y="23813"/>
                </a:cubicBezTo>
                <a:cubicBezTo>
                  <a:pt x="65088" y="28575"/>
                  <a:pt x="66676" y="34925"/>
                  <a:pt x="71438" y="38100"/>
                </a:cubicBezTo>
                <a:cubicBezTo>
                  <a:pt x="122682" y="72263"/>
                  <a:pt x="61745" y="14737"/>
                  <a:pt x="104775" y="52388"/>
                </a:cubicBezTo>
                <a:cubicBezTo>
                  <a:pt x="113223" y="59780"/>
                  <a:pt x="119876" y="69121"/>
                  <a:pt x="128588" y="76200"/>
                </a:cubicBezTo>
                <a:cubicBezTo>
                  <a:pt x="145346" y="89816"/>
                  <a:pt x="163563" y="101531"/>
                  <a:pt x="180975" y="114300"/>
                </a:cubicBezTo>
                <a:cubicBezTo>
                  <a:pt x="187376" y="118994"/>
                  <a:pt x="194412" y="122975"/>
                  <a:pt x="200025" y="128588"/>
                </a:cubicBezTo>
                <a:cubicBezTo>
                  <a:pt x="204788" y="133350"/>
                  <a:pt x="209139" y="138563"/>
                  <a:pt x="214313" y="142875"/>
                </a:cubicBezTo>
                <a:cubicBezTo>
                  <a:pt x="218710" y="146539"/>
                  <a:pt x="224553" y="148353"/>
                  <a:pt x="228600" y="152400"/>
                </a:cubicBezTo>
                <a:cubicBezTo>
                  <a:pt x="234213" y="158013"/>
                  <a:pt x="237037" y="166086"/>
                  <a:pt x="242888" y="171450"/>
                </a:cubicBezTo>
                <a:cubicBezTo>
                  <a:pt x="256231" y="183681"/>
                  <a:pt x="272951" y="191989"/>
                  <a:pt x="285750" y="204788"/>
                </a:cubicBezTo>
                <a:lnTo>
                  <a:pt x="319088" y="238125"/>
                </a:lnTo>
                <a:lnTo>
                  <a:pt x="347663" y="266700"/>
                </a:lnTo>
                <a:cubicBezTo>
                  <a:pt x="352426" y="271463"/>
                  <a:pt x="358214" y="275384"/>
                  <a:pt x="361950" y="280988"/>
                </a:cubicBezTo>
                <a:cubicBezTo>
                  <a:pt x="392929" y="327455"/>
                  <a:pt x="344394" y="255228"/>
                  <a:pt x="385763" y="314325"/>
                </a:cubicBezTo>
                <a:cubicBezTo>
                  <a:pt x="392328" y="323703"/>
                  <a:pt x="396719" y="334805"/>
                  <a:pt x="404813" y="342900"/>
                </a:cubicBezTo>
                <a:cubicBezTo>
                  <a:pt x="409575" y="347663"/>
                  <a:pt x="414717" y="352074"/>
                  <a:pt x="419100" y="357188"/>
                </a:cubicBezTo>
                <a:cubicBezTo>
                  <a:pt x="450362" y="393661"/>
                  <a:pt x="423356" y="366206"/>
                  <a:pt x="438150" y="3810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>
            <a:off x="7534281" y="4324350"/>
            <a:ext cx="314325" cy="338138"/>
          </a:xfrm>
          <a:custGeom>
            <a:avLst/>
            <a:gdLst>
              <a:gd name="connsiteX0" fmla="*/ 0 w 314325"/>
              <a:gd name="connsiteY0" fmla="*/ 0 h 338138"/>
              <a:gd name="connsiteX1" fmla="*/ 14287 w 314325"/>
              <a:gd name="connsiteY1" fmla="*/ 4763 h 338138"/>
              <a:gd name="connsiteX2" fmla="*/ 80962 w 314325"/>
              <a:gd name="connsiteY2" fmla="*/ 52388 h 338138"/>
              <a:gd name="connsiteX3" fmla="*/ 114300 w 314325"/>
              <a:gd name="connsiteY3" fmla="*/ 76200 h 338138"/>
              <a:gd name="connsiteX4" fmla="*/ 128587 w 314325"/>
              <a:gd name="connsiteY4" fmla="*/ 85725 h 338138"/>
              <a:gd name="connsiteX5" fmla="*/ 142875 w 314325"/>
              <a:gd name="connsiteY5" fmla="*/ 100013 h 338138"/>
              <a:gd name="connsiteX6" fmla="*/ 219075 w 314325"/>
              <a:gd name="connsiteY6" fmla="*/ 161925 h 338138"/>
              <a:gd name="connsiteX7" fmla="*/ 233362 w 314325"/>
              <a:gd name="connsiteY7" fmla="*/ 185738 h 338138"/>
              <a:gd name="connsiteX8" fmla="*/ 261937 w 314325"/>
              <a:gd name="connsiteY8" fmla="*/ 223838 h 338138"/>
              <a:gd name="connsiteX9" fmla="*/ 271462 w 314325"/>
              <a:gd name="connsiteY9" fmla="*/ 238125 h 338138"/>
              <a:gd name="connsiteX10" fmla="*/ 285750 w 314325"/>
              <a:gd name="connsiteY10" fmla="*/ 266700 h 338138"/>
              <a:gd name="connsiteX11" fmla="*/ 295275 w 314325"/>
              <a:gd name="connsiteY11" fmla="*/ 295275 h 338138"/>
              <a:gd name="connsiteX12" fmla="*/ 300037 w 314325"/>
              <a:gd name="connsiteY12" fmla="*/ 309563 h 338138"/>
              <a:gd name="connsiteX13" fmla="*/ 309562 w 314325"/>
              <a:gd name="connsiteY13" fmla="*/ 323850 h 338138"/>
              <a:gd name="connsiteX14" fmla="*/ 314325 w 314325"/>
              <a:gd name="connsiteY14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325" h="338138">
                <a:moveTo>
                  <a:pt x="0" y="0"/>
                </a:moveTo>
                <a:cubicBezTo>
                  <a:pt x="4762" y="1588"/>
                  <a:pt x="9899" y="2325"/>
                  <a:pt x="14287" y="4763"/>
                </a:cubicBezTo>
                <a:cubicBezTo>
                  <a:pt x="39854" y="18967"/>
                  <a:pt x="56193" y="35876"/>
                  <a:pt x="80962" y="52388"/>
                </a:cubicBezTo>
                <a:cubicBezTo>
                  <a:pt x="114621" y="74827"/>
                  <a:pt x="72967" y="46676"/>
                  <a:pt x="114300" y="76200"/>
                </a:cubicBezTo>
                <a:cubicBezTo>
                  <a:pt x="118958" y="79527"/>
                  <a:pt x="124190" y="82061"/>
                  <a:pt x="128587" y="85725"/>
                </a:cubicBezTo>
                <a:cubicBezTo>
                  <a:pt x="133761" y="90037"/>
                  <a:pt x="137558" y="95878"/>
                  <a:pt x="142875" y="100013"/>
                </a:cubicBezTo>
                <a:cubicBezTo>
                  <a:pt x="168728" y="120121"/>
                  <a:pt x="201183" y="132104"/>
                  <a:pt x="219075" y="161925"/>
                </a:cubicBezTo>
                <a:cubicBezTo>
                  <a:pt x="223837" y="169863"/>
                  <a:pt x="228093" y="178127"/>
                  <a:pt x="233362" y="185738"/>
                </a:cubicBezTo>
                <a:cubicBezTo>
                  <a:pt x="242398" y="198790"/>
                  <a:pt x="253131" y="210629"/>
                  <a:pt x="261937" y="223838"/>
                </a:cubicBezTo>
                <a:cubicBezTo>
                  <a:pt x="265112" y="228600"/>
                  <a:pt x="268902" y="233006"/>
                  <a:pt x="271462" y="238125"/>
                </a:cubicBezTo>
                <a:cubicBezTo>
                  <a:pt x="291180" y="277559"/>
                  <a:pt x="258454" y="225757"/>
                  <a:pt x="285750" y="266700"/>
                </a:cubicBezTo>
                <a:lnTo>
                  <a:pt x="295275" y="295275"/>
                </a:lnTo>
                <a:cubicBezTo>
                  <a:pt x="296862" y="300038"/>
                  <a:pt x="297252" y="305386"/>
                  <a:pt x="300037" y="309563"/>
                </a:cubicBezTo>
                <a:cubicBezTo>
                  <a:pt x="303212" y="314325"/>
                  <a:pt x="307002" y="318731"/>
                  <a:pt x="309562" y="323850"/>
                </a:cubicBezTo>
                <a:cubicBezTo>
                  <a:pt x="311807" y="328340"/>
                  <a:pt x="314325" y="338138"/>
                  <a:pt x="314325" y="3381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7715272" y="4848244"/>
            <a:ext cx="714380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자유형 106"/>
          <p:cNvSpPr/>
          <p:nvPr/>
        </p:nvSpPr>
        <p:spPr>
          <a:xfrm>
            <a:off x="7772409" y="4876813"/>
            <a:ext cx="261938" cy="342900"/>
          </a:xfrm>
          <a:custGeom>
            <a:avLst/>
            <a:gdLst>
              <a:gd name="connsiteX0" fmla="*/ 261938 w 261938"/>
              <a:gd name="connsiteY0" fmla="*/ 0 h 342900"/>
              <a:gd name="connsiteX1" fmla="*/ 214313 w 261938"/>
              <a:gd name="connsiteY1" fmla="*/ 28575 h 342900"/>
              <a:gd name="connsiteX2" fmla="*/ 200025 w 261938"/>
              <a:gd name="connsiteY2" fmla="*/ 42863 h 342900"/>
              <a:gd name="connsiteX3" fmla="*/ 180975 w 261938"/>
              <a:gd name="connsiteY3" fmla="*/ 57150 h 342900"/>
              <a:gd name="connsiteX4" fmla="*/ 166688 w 261938"/>
              <a:gd name="connsiteY4" fmla="*/ 66675 h 342900"/>
              <a:gd name="connsiteX5" fmla="*/ 152400 w 261938"/>
              <a:gd name="connsiteY5" fmla="*/ 80963 h 342900"/>
              <a:gd name="connsiteX6" fmla="*/ 142875 w 261938"/>
              <a:gd name="connsiteY6" fmla="*/ 95250 h 342900"/>
              <a:gd name="connsiteX7" fmla="*/ 114300 w 261938"/>
              <a:gd name="connsiteY7" fmla="*/ 123825 h 342900"/>
              <a:gd name="connsiteX8" fmla="*/ 90488 w 261938"/>
              <a:gd name="connsiteY8" fmla="*/ 157163 h 342900"/>
              <a:gd name="connsiteX9" fmla="*/ 71438 w 261938"/>
              <a:gd name="connsiteY9" fmla="*/ 171450 h 342900"/>
              <a:gd name="connsiteX10" fmla="*/ 61913 w 261938"/>
              <a:gd name="connsiteY10" fmla="*/ 185738 h 342900"/>
              <a:gd name="connsiteX11" fmla="*/ 57150 w 261938"/>
              <a:gd name="connsiteY11" fmla="*/ 200025 h 342900"/>
              <a:gd name="connsiteX12" fmla="*/ 42863 w 261938"/>
              <a:gd name="connsiteY12" fmla="*/ 219075 h 342900"/>
              <a:gd name="connsiteX13" fmla="*/ 28575 w 261938"/>
              <a:gd name="connsiteY13" fmla="*/ 247650 h 342900"/>
              <a:gd name="connsiteX14" fmla="*/ 19050 w 261938"/>
              <a:gd name="connsiteY14" fmla="*/ 276225 h 342900"/>
              <a:gd name="connsiteX15" fmla="*/ 9525 w 261938"/>
              <a:gd name="connsiteY15" fmla="*/ 314325 h 342900"/>
              <a:gd name="connsiteX16" fmla="*/ 0 w 261938"/>
              <a:gd name="connsiteY16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1938" h="342900">
                <a:moveTo>
                  <a:pt x="261938" y="0"/>
                </a:moveTo>
                <a:cubicBezTo>
                  <a:pt x="246906" y="7516"/>
                  <a:pt x="225807" y="17081"/>
                  <a:pt x="214313" y="28575"/>
                </a:cubicBezTo>
                <a:cubicBezTo>
                  <a:pt x="209550" y="33338"/>
                  <a:pt x="205139" y="38480"/>
                  <a:pt x="200025" y="42863"/>
                </a:cubicBezTo>
                <a:cubicBezTo>
                  <a:pt x="193998" y="48029"/>
                  <a:pt x="187434" y="52536"/>
                  <a:pt x="180975" y="57150"/>
                </a:cubicBezTo>
                <a:cubicBezTo>
                  <a:pt x="176317" y="60477"/>
                  <a:pt x="171085" y="63011"/>
                  <a:pt x="166688" y="66675"/>
                </a:cubicBezTo>
                <a:cubicBezTo>
                  <a:pt x="161514" y="70987"/>
                  <a:pt x="156712" y="75789"/>
                  <a:pt x="152400" y="80963"/>
                </a:cubicBezTo>
                <a:cubicBezTo>
                  <a:pt x="148736" y="85360"/>
                  <a:pt x="146678" y="90972"/>
                  <a:pt x="142875" y="95250"/>
                </a:cubicBezTo>
                <a:cubicBezTo>
                  <a:pt x="133926" y="105318"/>
                  <a:pt x="121772" y="112617"/>
                  <a:pt x="114300" y="123825"/>
                </a:cubicBezTo>
                <a:cubicBezTo>
                  <a:pt x="108892" y="131937"/>
                  <a:pt x="96395" y="151256"/>
                  <a:pt x="90488" y="157163"/>
                </a:cubicBezTo>
                <a:cubicBezTo>
                  <a:pt x="84875" y="162776"/>
                  <a:pt x="77788" y="166688"/>
                  <a:pt x="71438" y="171450"/>
                </a:cubicBezTo>
                <a:cubicBezTo>
                  <a:pt x="68263" y="176213"/>
                  <a:pt x="64473" y="180618"/>
                  <a:pt x="61913" y="185738"/>
                </a:cubicBezTo>
                <a:cubicBezTo>
                  <a:pt x="59668" y="190228"/>
                  <a:pt x="59641" y="195666"/>
                  <a:pt x="57150" y="200025"/>
                </a:cubicBezTo>
                <a:cubicBezTo>
                  <a:pt x="53212" y="206917"/>
                  <a:pt x="47625" y="212725"/>
                  <a:pt x="42863" y="219075"/>
                </a:cubicBezTo>
                <a:cubicBezTo>
                  <a:pt x="25490" y="271191"/>
                  <a:pt x="53198" y="192249"/>
                  <a:pt x="28575" y="247650"/>
                </a:cubicBezTo>
                <a:cubicBezTo>
                  <a:pt x="24497" y="256825"/>
                  <a:pt x="21485" y="266485"/>
                  <a:pt x="19050" y="276225"/>
                </a:cubicBezTo>
                <a:lnTo>
                  <a:pt x="9525" y="314325"/>
                </a:lnTo>
                <a:cubicBezTo>
                  <a:pt x="3901" y="336820"/>
                  <a:pt x="7691" y="327520"/>
                  <a:pt x="0" y="3429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107"/>
          <p:cNvSpPr/>
          <p:nvPr/>
        </p:nvSpPr>
        <p:spPr>
          <a:xfrm>
            <a:off x="7772024" y="4895863"/>
            <a:ext cx="390910" cy="414338"/>
          </a:xfrm>
          <a:custGeom>
            <a:avLst/>
            <a:gdLst>
              <a:gd name="connsiteX0" fmla="*/ 390910 w 390910"/>
              <a:gd name="connsiteY0" fmla="*/ 0 h 414338"/>
              <a:gd name="connsiteX1" fmla="*/ 343285 w 390910"/>
              <a:gd name="connsiteY1" fmla="*/ 4763 h 414338"/>
              <a:gd name="connsiteX2" fmla="*/ 328998 w 390910"/>
              <a:gd name="connsiteY2" fmla="*/ 14288 h 414338"/>
              <a:gd name="connsiteX3" fmla="*/ 271848 w 390910"/>
              <a:gd name="connsiteY3" fmla="*/ 47625 h 414338"/>
              <a:gd name="connsiteX4" fmla="*/ 238510 w 390910"/>
              <a:gd name="connsiteY4" fmla="*/ 71438 h 414338"/>
              <a:gd name="connsiteX5" fmla="*/ 200410 w 390910"/>
              <a:gd name="connsiteY5" fmla="*/ 100013 h 414338"/>
              <a:gd name="connsiteX6" fmla="*/ 181360 w 390910"/>
              <a:gd name="connsiteY6" fmla="*/ 119063 h 414338"/>
              <a:gd name="connsiteX7" fmla="*/ 128973 w 390910"/>
              <a:gd name="connsiteY7" fmla="*/ 166688 h 414338"/>
              <a:gd name="connsiteX8" fmla="*/ 114685 w 390910"/>
              <a:gd name="connsiteY8" fmla="*/ 185738 h 414338"/>
              <a:gd name="connsiteX9" fmla="*/ 90873 w 390910"/>
              <a:gd name="connsiteY9" fmla="*/ 223838 h 414338"/>
              <a:gd name="connsiteX10" fmla="*/ 57535 w 390910"/>
              <a:gd name="connsiteY10" fmla="*/ 276225 h 414338"/>
              <a:gd name="connsiteX11" fmla="*/ 43248 w 390910"/>
              <a:gd name="connsiteY11" fmla="*/ 323850 h 414338"/>
              <a:gd name="connsiteX12" fmla="*/ 33723 w 390910"/>
              <a:gd name="connsiteY12" fmla="*/ 347663 h 414338"/>
              <a:gd name="connsiteX13" fmla="*/ 19435 w 390910"/>
              <a:gd name="connsiteY13" fmla="*/ 357188 h 414338"/>
              <a:gd name="connsiteX14" fmla="*/ 14673 w 390910"/>
              <a:gd name="connsiteY14" fmla="*/ 376238 h 414338"/>
              <a:gd name="connsiteX15" fmla="*/ 5148 w 390910"/>
              <a:gd name="connsiteY15" fmla="*/ 390525 h 414338"/>
              <a:gd name="connsiteX16" fmla="*/ 385 w 390910"/>
              <a:gd name="connsiteY16" fmla="*/ 414338 h 41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0910" h="414338">
                <a:moveTo>
                  <a:pt x="390910" y="0"/>
                </a:moveTo>
                <a:cubicBezTo>
                  <a:pt x="375035" y="1588"/>
                  <a:pt x="358831" y="1175"/>
                  <a:pt x="343285" y="4763"/>
                </a:cubicBezTo>
                <a:cubicBezTo>
                  <a:pt x="337708" y="6050"/>
                  <a:pt x="333968" y="11448"/>
                  <a:pt x="328998" y="14288"/>
                </a:cubicBezTo>
                <a:cubicBezTo>
                  <a:pt x="309446" y="25461"/>
                  <a:pt x="288770" y="30703"/>
                  <a:pt x="271848" y="47625"/>
                </a:cubicBezTo>
                <a:cubicBezTo>
                  <a:pt x="252540" y="66933"/>
                  <a:pt x="263584" y="58901"/>
                  <a:pt x="238510" y="71438"/>
                </a:cubicBezTo>
                <a:cubicBezTo>
                  <a:pt x="207514" y="112768"/>
                  <a:pt x="244065" y="70910"/>
                  <a:pt x="200410" y="100013"/>
                </a:cubicBezTo>
                <a:cubicBezTo>
                  <a:pt x="192938" y="104994"/>
                  <a:pt x="188118" y="113150"/>
                  <a:pt x="181360" y="119063"/>
                </a:cubicBezTo>
                <a:cubicBezTo>
                  <a:pt x="155416" y="141763"/>
                  <a:pt x="156679" y="129749"/>
                  <a:pt x="128973" y="166688"/>
                </a:cubicBezTo>
                <a:cubicBezTo>
                  <a:pt x="124210" y="173038"/>
                  <a:pt x="119299" y="179279"/>
                  <a:pt x="114685" y="185738"/>
                </a:cubicBezTo>
                <a:cubicBezTo>
                  <a:pt x="107669" y="195560"/>
                  <a:pt x="95743" y="214793"/>
                  <a:pt x="90873" y="223838"/>
                </a:cubicBezTo>
                <a:cubicBezTo>
                  <a:pt x="65136" y="271637"/>
                  <a:pt x="83607" y="250155"/>
                  <a:pt x="57535" y="276225"/>
                </a:cubicBezTo>
                <a:cubicBezTo>
                  <a:pt x="51849" y="298970"/>
                  <a:pt x="52525" y="298338"/>
                  <a:pt x="43248" y="323850"/>
                </a:cubicBezTo>
                <a:cubicBezTo>
                  <a:pt x="40326" y="331884"/>
                  <a:pt x="38692" y="340706"/>
                  <a:pt x="33723" y="347663"/>
                </a:cubicBezTo>
                <a:cubicBezTo>
                  <a:pt x="30396" y="352321"/>
                  <a:pt x="24198" y="354013"/>
                  <a:pt x="19435" y="357188"/>
                </a:cubicBezTo>
                <a:cubicBezTo>
                  <a:pt x="17848" y="363538"/>
                  <a:pt x="17251" y="370222"/>
                  <a:pt x="14673" y="376238"/>
                </a:cubicBezTo>
                <a:cubicBezTo>
                  <a:pt x="12418" y="381499"/>
                  <a:pt x="7403" y="385264"/>
                  <a:pt x="5148" y="390525"/>
                </a:cubicBezTo>
                <a:cubicBezTo>
                  <a:pt x="0" y="402537"/>
                  <a:pt x="385" y="405110"/>
                  <a:pt x="385" y="4143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7877184" y="4953013"/>
            <a:ext cx="400050" cy="352425"/>
          </a:xfrm>
          <a:custGeom>
            <a:avLst/>
            <a:gdLst>
              <a:gd name="connsiteX0" fmla="*/ 400050 w 400050"/>
              <a:gd name="connsiteY0" fmla="*/ 0 h 352425"/>
              <a:gd name="connsiteX1" fmla="*/ 352425 w 400050"/>
              <a:gd name="connsiteY1" fmla="*/ 4763 h 352425"/>
              <a:gd name="connsiteX2" fmla="*/ 338138 w 400050"/>
              <a:gd name="connsiteY2" fmla="*/ 14288 h 352425"/>
              <a:gd name="connsiteX3" fmla="*/ 290513 w 400050"/>
              <a:gd name="connsiteY3" fmla="*/ 42863 h 352425"/>
              <a:gd name="connsiteX4" fmla="*/ 252413 w 400050"/>
              <a:gd name="connsiteY4" fmla="*/ 61913 h 352425"/>
              <a:gd name="connsiteX5" fmla="*/ 219075 w 400050"/>
              <a:gd name="connsiteY5" fmla="*/ 90488 h 352425"/>
              <a:gd name="connsiteX6" fmla="*/ 195263 w 400050"/>
              <a:gd name="connsiteY6" fmla="*/ 104775 h 352425"/>
              <a:gd name="connsiteX7" fmla="*/ 147638 w 400050"/>
              <a:gd name="connsiteY7" fmla="*/ 142875 h 352425"/>
              <a:gd name="connsiteX8" fmla="*/ 104775 w 400050"/>
              <a:gd name="connsiteY8" fmla="*/ 166688 h 352425"/>
              <a:gd name="connsiteX9" fmla="*/ 71438 w 400050"/>
              <a:gd name="connsiteY9" fmla="*/ 195263 h 352425"/>
              <a:gd name="connsiteX10" fmla="*/ 28575 w 400050"/>
              <a:gd name="connsiteY10" fmla="*/ 242888 h 352425"/>
              <a:gd name="connsiteX11" fmla="*/ 19050 w 400050"/>
              <a:gd name="connsiteY11" fmla="*/ 280988 h 352425"/>
              <a:gd name="connsiteX12" fmla="*/ 14288 w 400050"/>
              <a:gd name="connsiteY12" fmla="*/ 314325 h 352425"/>
              <a:gd name="connsiteX13" fmla="*/ 0 w 400050"/>
              <a:gd name="connsiteY1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0050" h="352425">
                <a:moveTo>
                  <a:pt x="400050" y="0"/>
                </a:moveTo>
                <a:cubicBezTo>
                  <a:pt x="384175" y="1588"/>
                  <a:pt x="367971" y="1175"/>
                  <a:pt x="352425" y="4763"/>
                </a:cubicBezTo>
                <a:cubicBezTo>
                  <a:pt x="346848" y="6050"/>
                  <a:pt x="343013" y="11288"/>
                  <a:pt x="338138" y="14288"/>
                </a:cubicBezTo>
                <a:cubicBezTo>
                  <a:pt x="322371" y="23991"/>
                  <a:pt x="306388" y="33338"/>
                  <a:pt x="290513" y="42863"/>
                </a:cubicBezTo>
                <a:cubicBezTo>
                  <a:pt x="262398" y="59732"/>
                  <a:pt x="275480" y="54223"/>
                  <a:pt x="252413" y="61913"/>
                </a:cubicBezTo>
                <a:cubicBezTo>
                  <a:pt x="237698" y="76627"/>
                  <a:pt x="237401" y="78271"/>
                  <a:pt x="219075" y="90488"/>
                </a:cubicBezTo>
                <a:cubicBezTo>
                  <a:pt x="211373" y="95623"/>
                  <a:pt x="202727" y="99301"/>
                  <a:pt x="195263" y="104775"/>
                </a:cubicBezTo>
                <a:cubicBezTo>
                  <a:pt x="178869" y="116797"/>
                  <a:pt x="165071" y="132415"/>
                  <a:pt x="147638" y="142875"/>
                </a:cubicBezTo>
                <a:cubicBezTo>
                  <a:pt x="117737" y="160816"/>
                  <a:pt x="132105" y="153023"/>
                  <a:pt x="104775" y="166688"/>
                </a:cubicBezTo>
                <a:cubicBezTo>
                  <a:pt x="84432" y="197201"/>
                  <a:pt x="109349" y="164245"/>
                  <a:pt x="71438" y="195263"/>
                </a:cubicBezTo>
                <a:cubicBezTo>
                  <a:pt x="49317" y="213362"/>
                  <a:pt x="43835" y="222542"/>
                  <a:pt x="28575" y="242888"/>
                </a:cubicBezTo>
                <a:cubicBezTo>
                  <a:pt x="22442" y="261288"/>
                  <a:pt x="22881" y="258003"/>
                  <a:pt x="19050" y="280988"/>
                </a:cubicBezTo>
                <a:cubicBezTo>
                  <a:pt x="17205" y="292060"/>
                  <a:pt x="16812" y="303387"/>
                  <a:pt x="14288" y="314325"/>
                </a:cubicBezTo>
                <a:cubicBezTo>
                  <a:pt x="9724" y="334101"/>
                  <a:pt x="7102" y="338222"/>
                  <a:pt x="0" y="3524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7943859" y="5038738"/>
            <a:ext cx="414338" cy="314325"/>
          </a:xfrm>
          <a:custGeom>
            <a:avLst/>
            <a:gdLst>
              <a:gd name="connsiteX0" fmla="*/ 414338 w 414338"/>
              <a:gd name="connsiteY0" fmla="*/ 0 h 314325"/>
              <a:gd name="connsiteX1" fmla="*/ 371475 w 414338"/>
              <a:gd name="connsiteY1" fmla="*/ 14288 h 314325"/>
              <a:gd name="connsiteX2" fmla="*/ 347663 w 414338"/>
              <a:gd name="connsiteY2" fmla="*/ 28575 h 314325"/>
              <a:gd name="connsiteX3" fmla="*/ 333375 w 414338"/>
              <a:gd name="connsiteY3" fmla="*/ 38100 h 314325"/>
              <a:gd name="connsiteX4" fmla="*/ 314325 w 414338"/>
              <a:gd name="connsiteY4" fmla="*/ 42863 h 314325"/>
              <a:gd name="connsiteX5" fmla="*/ 290513 w 414338"/>
              <a:gd name="connsiteY5" fmla="*/ 57150 h 314325"/>
              <a:gd name="connsiteX6" fmla="*/ 276225 w 414338"/>
              <a:gd name="connsiteY6" fmla="*/ 61913 h 314325"/>
              <a:gd name="connsiteX7" fmla="*/ 252413 w 414338"/>
              <a:gd name="connsiteY7" fmla="*/ 76200 h 314325"/>
              <a:gd name="connsiteX8" fmla="*/ 233363 w 414338"/>
              <a:gd name="connsiteY8" fmla="*/ 80963 h 314325"/>
              <a:gd name="connsiteX9" fmla="*/ 204788 w 414338"/>
              <a:gd name="connsiteY9" fmla="*/ 95250 h 314325"/>
              <a:gd name="connsiteX10" fmla="*/ 180975 w 414338"/>
              <a:gd name="connsiteY10" fmla="*/ 104775 h 314325"/>
              <a:gd name="connsiteX11" fmla="*/ 166688 w 414338"/>
              <a:gd name="connsiteY11" fmla="*/ 109538 h 314325"/>
              <a:gd name="connsiteX12" fmla="*/ 147638 w 414338"/>
              <a:gd name="connsiteY12" fmla="*/ 119063 h 314325"/>
              <a:gd name="connsiteX13" fmla="*/ 123825 w 414338"/>
              <a:gd name="connsiteY13" fmla="*/ 138113 h 314325"/>
              <a:gd name="connsiteX14" fmla="*/ 100013 w 414338"/>
              <a:gd name="connsiteY14" fmla="*/ 157163 h 314325"/>
              <a:gd name="connsiteX15" fmla="*/ 85725 w 414338"/>
              <a:gd name="connsiteY15" fmla="*/ 176213 h 314325"/>
              <a:gd name="connsiteX16" fmla="*/ 76200 w 414338"/>
              <a:gd name="connsiteY16" fmla="*/ 190500 h 314325"/>
              <a:gd name="connsiteX17" fmla="*/ 57150 w 414338"/>
              <a:gd name="connsiteY17" fmla="*/ 209550 h 314325"/>
              <a:gd name="connsiteX18" fmla="*/ 42863 w 414338"/>
              <a:gd name="connsiteY18" fmla="*/ 228600 h 314325"/>
              <a:gd name="connsiteX19" fmla="*/ 28575 w 414338"/>
              <a:gd name="connsiteY19" fmla="*/ 242888 h 314325"/>
              <a:gd name="connsiteX20" fmla="*/ 14288 w 414338"/>
              <a:gd name="connsiteY20" fmla="*/ 276225 h 314325"/>
              <a:gd name="connsiteX21" fmla="*/ 0 w 414338"/>
              <a:gd name="connsiteY21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4338" h="314325">
                <a:moveTo>
                  <a:pt x="414338" y="0"/>
                </a:moveTo>
                <a:cubicBezTo>
                  <a:pt x="396149" y="4548"/>
                  <a:pt x="389408" y="5322"/>
                  <a:pt x="371475" y="14288"/>
                </a:cubicBezTo>
                <a:cubicBezTo>
                  <a:pt x="363196" y="18428"/>
                  <a:pt x="355512" y="23669"/>
                  <a:pt x="347663" y="28575"/>
                </a:cubicBezTo>
                <a:cubicBezTo>
                  <a:pt x="342809" y="31609"/>
                  <a:pt x="338636" y="35845"/>
                  <a:pt x="333375" y="38100"/>
                </a:cubicBezTo>
                <a:cubicBezTo>
                  <a:pt x="327359" y="40678"/>
                  <a:pt x="320675" y="41275"/>
                  <a:pt x="314325" y="42863"/>
                </a:cubicBezTo>
                <a:cubicBezTo>
                  <a:pt x="306388" y="47625"/>
                  <a:pt x="298792" y="53010"/>
                  <a:pt x="290513" y="57150"/>
                </a:cubicBezTo>
                <a:cubicBezTo>
                  <a:pt x="286023" y="59395"/>
                  <a:pt x="280715" y="59668"/>
                  <a:pt x="276225" y="61913"/>
                </a:cubicBezTo>
                <a:cubicBezTo>
                  <a:pt x="267946" y="66053"/>
                  <a:pt x="260872" y="72441"/>
                  <a:pt x="252413" y="76200"/>
                </a:cubicBezTo>
                <a:cubicBezTo>
                  <a:pt x="246432" y="78858"/>
                  <a:pt x="239440" y="78532"/>
                  <a:pt x="233363" y="80963"/>
                </a:cubicBezTo>
                <a:cubicBezTo>
                  <a:pt x="223475" y="84918"/>
                  <a:pt x="214483" y="90843"/>
                  <a:pt x="204788" y="95250"/>
                </a:cubicBezTo>
                <a:cubicBezTo>
                  <a:pt x="197005" y="98788"/>
                  <a:pt x="188980" y="101773"/>
                  <a:pt x="180975" y="104775"/>
                </a:cubicBezTo>
                <a:cubicBezTo>
                  <a:pt x="176275" y="106538"/>
                  <a:pt x="171302" y="107560"/>
                  <a:pt x="166688" y="109538"/>
                </a:cubicBezTo>
                <a:cubicBezTo>
                  <a:pt x="160163" y="112335"/>
                  <a:pt x="153988" y="115888"/>
                  <a:pt x="147638" y="119063"/>
                </a:cubicBezTo>
                <a:cubicBezTo>
                  <a:pt x="120342" y="160006"/>
                  <a:pt x="156688" y="111823"/>
                  <a:pt x="123825" y="138113"/>
                </a:cubicBezTo>
                <a:cubicBezTo>
                  <a:pt x="93049" y="162733"/>
                  <a:pt x="135926" y="145190"/>
                  <a:pt x="100013" y="157163"/>
                </a:cubicBezTo>
                <a:cubicBezTo>
                  <a:pt x="95250" y="163513"/>
                  <a:pt x="90339" y="169754"/>
                  <a:pt x="85725" y="176213"/>
                </a:cubicBezTo>
                <a:cubicBezTo>
                  <a:pt x="82398" y="180870"/>
                  <a:pt x="79925" y="186154"/>
                  <a:pt x="76200" y="190500"/>
                </a:cubicBezTo>
                <a:cubicBezTo>
                  <a:pt x="70356" y="197318"/>
                  <a:pt x="63063" y="202792"/>
                  <a:pt x="57150" y="209550"/>
                </a:cubicBezTo>
                <a:cubicBezTo>
                  <a:pt x="51923" y="215524"/>
                  <a:pt x="48029" y="222573"/>
                  <a:pt x="42863" y="228600"/>
                </a:cubicBezTo>
                <a:cubicBezTo>
                  <a:pt x="38480" y="233714"/>
                  <a:pt x="32490" y="237407"/>
                  <a:pt x="28575" y="242888"/>
                </a:cubicBezTo>
                <a:cubicBezTo>
                  <a:pt x="22166" y="251861"/>
                  <a:pt x="17505" y="265503"/>
                  <a:pt x="14288" y="276225"/>
                </a:cubicBezTo>
                <a:cubicBezTo>
                  <a:pt x="3422" y="312446"/>
                  <a:pt x="13077" y="301251"/>
                  <a:pt x="0" y="3143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8034347" y="5153038"/>
            <a:ext cx="381000" cy="204788"/>
          </a:xfrm>
          <a:custGeom>
            <a:avLst/>
            <a:gdLst>
              <a:gd name="connsiteX0" fmla="*/ 381000 w 381000"/>
              <a:gd name="connsiteY0" fmla="*/ 0 h 204788"/>
              <a:gd name="connsiteX1" fmla="*/ 304800 w 381000"/>
              <a:gd name="connsiteY1" fmla="*/ 4763 h 204788"/>
              <a:gd name="connsiteX2" fmla="*/ 280987 w 381000"/>
              <a:gd name="connsiteY2" fmla="*/ 9525 h 204788"/>
              <a:gd name="connsiteX3" fmla="*/ 266700 w 381000"/>
              <a:gd name="connsiteY3" fmla="*/ 19050 h 204788"/>
              <a:gd name="connsiteX4" fmla="*/ 247650 w 381000"/>
              <a:gd name="connsiteY4" fmla="*/ 28575 h 204788"/>
              <a:gd name="connsiteX5" fmla="*/ 200025 w 381000"/>
              <a:gd name="connsiteY5" fmla="*/ 42863 h 204788"/>
              <a:gd name="connsiteX6" fmla="*/ 142875 w 381000"/>
              <a:gd name="connsiteY6" fmla="*/ 80963 h 204788"/>
              <a:gd name="connsiteX7" fmla="*/ 128587 w 381000"/>
              <a:gd name="connsiteY7" fmla="*/ 90488 h 204788"/>
              <a:gd name="connsiteX8" fmla="*/ 95250 w 381000"/>
              <a:gd name="connsiteY8" fmla="*/ 114300 h 204788"/>
              <a:gd name="connsiteX9" fmla="*/ 61912 w 381000"/>
              <a:gd name="connsiteY9" fmla="*/ 147638 h 204788"/>
              <a:gd name="connsiteX10" fmla="*/ 47625 w 381000"/>
              <a:gd name="connsiteY10" fmla="*/ 161925 h 204788"/>
              <a:gd name="connsiteX11" fmla="*/ 33337 w 381000"/>
              <a:gd name="connsiteY11" fmla="*/ 171450 h 204788"/>
              <a:gd name="connsiteX12" fmla="*/ 23812 w 381000"/>
              <a:gd name="connsiteY12" fmla="*/ 185738 h 204788"/>
              <a:gd name="connsiteX13" fmla="*/ 9525 w 381000"/>
              <a:gd name="connsiteY13" fmla="*/ 195263 h 204788"/>
              <a:gd name="connsiteX14" fmla="*/ 0 w 381000"/>
              <a:gd name="connsiteY14" fmla="*/ 204788 h 20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204788">
                <a:moveTo>
                  <a:pt x="381000" y="0"/>
                </a:moveTo>
                <a:cubicBezTo>
                  <a:pt x="355600" y="1588"/>
                  <a:pt x="330135" y="2350"/>
                  <a:pt x="304800" y="4763"/>
                </a:cubicBezTo>
                <a:cubicBezTo>
                  <a:pt x="296742" y="5530"/>
                  <a:pt x="288566" y="6683"/>
                  <a:pt x="280987" y="9525"/>
                </a:cubicBezTo>
                <a:cubicBezTo>
                  <a:pt x="275628" y="11535"/>
                  <a:pt x="271670" y="16210"/>
                  <a:pt x="266700" y="19050"/>
                </a:cubicBezTo>
                <a:cubicBezTo>
                  <a:pt x="260536" y="22572"/>
                  <a:pt x="254297" y="26082"/>
                  <a:pt x="247650" y="28575"/>
                </a:cubicBezTo>
                <a:cubicBezTo>
                  <a:pt x="232439" y="34279"/>
                  <a:pt x="213980" y="33560"/>
                  <a:pt x="200025" y="42863"/>
                </a:cubicBezTo>
                <a:lnTo>
                  <a:pt x="142875" y="80963"/>
                </a:lnTo>
                <a:cubicBezTo>
                  <a:pt x="138112" y="84138"/>
                  <a:pt x="132634" y="86441"/>
                  <a:pt x="128587" y="90488"/>
                </a:cubicBezTo>
                <a:cubicBezTo>
                  <a:pt x="105987" y="113088"/>
                  <a:pt x="118056" y="106698"/>
                  <a:pt x="95250" y="114300"/>
                </a:cubicBezTo>
                <a:lnTo>
                  <a:pt x="61912" y="147638"/>
                </a:lnTo>
                <a:cubicBezTo>
                  <a:pt x="57150" y="152400"/>
                  <a:pt x="53229" y="158189"/>
                  <a:pt x="47625" y="161925"/>
                </a:cubicBezTo>
                <a:lnTo>
                  <a:pt x="33337" y="171450"/>
                </a:lnTo>
                <a:cubicBezTo>
                  <a:pt x="30162" y="176213"/>
                  <a:pt x="27859" y="181690"/>
                  <a:pt x="23812" y="185738"/>
                </a:cubicBezTo>
                <a:cubicBezTo>
                  <a:pt x="19765" y="189785"/>
                  <a:pt x="13994" y="191687"/>
                  <a:pt x="9525" y="195263"/>
                </a:cubicBezTo>
                <a:cubicBezTo>
                  <a:pt x="6019" y="198068"/>
                  <a:pt x="3175" y="201613"/>
                  <a:pt x="0" y="2047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>
            <a:off x="7724784" y="5024451"/>
            <a:ext cx="447675" cy="304800"/>
          </a:xfrm>
          <a:custGeom>
            <a:avLst/>
            <a:gdLst>
              <a:gd name="connsiteX0" fmla="*/ 0 w 447675"/>
              <a:gd name="connsiteY0" fmla="*/ 0 h 304800"/>
              <a:gd name="connsiteX1" fmla="*/ 33338 w 447675"/>
              <a:gd name="connsiteY1" fmla="*/ 19050 h 304800"/>
              <a:gd name="connsiteX2" fmla="*/ 61913 w 447675"/>
              <a:gd name="connsiteY2" fmla="*/ 28575 h 304800"/>
              <a:gd name="connsiteX3" fmla="*/ 85725 w 447675"/>
              <a:gd name="connsiteY3" fmla="*/ 42862 h 304800"/>
              <a:gd name="connsiteX4" fmla="*/ 100013 w 447675"/>
              <a:gd name="connsiteY4" fmla="*/ 52387 h 304800"/>
              <a:gd name="connsiteX5" fmla="*/ 138113 w 447675"/>
              <a:gd name="connsiteY5" fmla="*/ 66675 h 304800"/>
              <a:gd name="connsiteX6" fmla="*/ 180975 w 447675"/>
              <a:gd name="connsiteY6" fmla="*/ 100012 h 304800"/>
              <a:gd name="connsiteX7" fmla="*/ 195263 w 447675"/>
              <a:gd name="connsiteY7" fmla="*/ 104775 h 304800"/>
              <a:gd name="connsiteX8" fmla="*/ 238125 w 447675"/>
              <a:gd name="connsiteY8" fmla="*/ 128587 h 304800"/>
              <a:gd name="connsiteX9" fmla="*/ 266700 w 447675"/>
              <a:gd name="connsiteY9" fmla="*/ 157162 h 304800"/>
              <a:gd name="connsiteX10" fmla="*/ 304800 w 447675"/>
              <a:gd name="connsiteY10" fmla="*/ 176212 h 304800"/>
              <a:gd name="connsiteX11" fmla="*/ 342900 w 447675"/>
              <a:gd name="connsiteY11" fmla="*/ 204787 h 304800"/>
              <a:gd name="connsiteX12" fmla="*/ 361950 w 447675"/>
              <a:gd name="connsiteY12" fmla="*/ 223837 h 304800"/>
              <a:gd name="connsiteX13" fmla="*/ 376238 w 447675"/>
              <a:gd name="connsiteY13" fmla="*/ 242887 h 304800"/>
              <a:gd name="connsiteX14" fmla="*/ 390525 w 447675"/>
              <a:gd name="connsiteY14" fmla="*/ 247650 h 304800"/>
              <a:gd name="connsiteX15" fmla="*/ 428625 w 447675"/>
              <a:gd name="connsiteY15" fmla="*/ 271462 h 304800"/>
              <a:gd name="connsiteX16" fmla="*/ 442913 w 447675"/>
              <a:gd name="connsiteY16" fmla="*/ 300037 h 304800"/>
              <a:gd name="connsiteX17" fmla="*/ 447675 w 447675"/>
              <a:gd name="connsiteY17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47675" h="304800">
                <a:moveTo>
                  <a:pt x="0" y="0"/>
                </a:moveTo>
                <a:cubicBezTo>
                  <a:pt x="11113" y="6350"/>
                  <a:pt x="21717" y="13687"/>
                  <a:pt x="33338" y="19050"/>
                </a:cubicBezTo>
                <a:cubicBezTo>
                  <a:pt x="42454" y="23257"/>
                  <a:pt x="53304" y="23409"/>
                  <a:pt x="61913" y="28575"/>
                </a:cubicBezTo>
                <a:cubicBezTo>
                  <a:pt x="69850" y="33337"/>
                  <a:pt x="77876" y="37956"/>
                  <a:pt x="85725" y="42862"/>
                </a:cubicBezTo>
                <a:cubicBezTo>
                  <a:pt x="90579" y="45896"/>
                  <a:pt x="94893" y="49827"/>
                  <a:pt x="100013" y="52387"/>
                </a:cubicBezTo>
                <a:cubicBezTo>
                  <a:pt x="111401" y="58081"/>
                  <a:pt x="125748" y="62553"/>
                  <a:pt x="138113" y="66675"/>
                </a:cubicBezTo>
                <a:cubicBezTo>
                  <a:pt x="155468" y="84030"/>
                  <a:pt x="155341" y="85771"/>
                  <a:pt x="180975" y="100012"/>
                </a:cubicBezTo>
                <a:cubicBezTo>
                  <a:pt x="185364" y="102450"/>
                  <a:pt x="190500" y="103187"/>
                  <a:pt x="195263" y="104775"/>
                </a:cubicBezTo>
                <a:cubicBezTo>
                  <a:pt x="224468" y="133980"/>
                  <a:pt x="191505" y="105276"/>
                  <a:pt x="238125" y="128587"/>
                </a:cubicBezTo>
                <a:cubicBezTo>
                  <a:pt x="279980" y="149515"/>
                  <a:pt x="239630" y="133959"/>
                  <a:pt x="266700" y="157162"/>
                </a:cubicBezTo>
                <a:cubicBezTo>
                  <a:pt x="281016" y="169432"/>
                  <a:pt x="289216" y="171018"/>
                  <a:pt x="304800" y="176212"/>
                </a:cubicBezTo>
                <a:cubicBezTo>
                  <a:pt x="363127" y="234539"/>
                  <a:pt x="288736" y="164164"/>
                  <a:pt x="342900" y="204787"/>
                </a:cubicBezTo>
                <a:cubicBezTo>
                  <a:pt x="350084" y="210175"/>
                  <a:pt x="356036" y="217079"/>
                  <a:pt x="361950" y="223837"/>
                </a:cubicBezTo>
                <a:cubicBezTo>
                  <a:pt x="367177" y="229811"/>
                  <a:pt x="370140" y="237805"/>
                  <a:pt x="376238" y="242887"/>
                </a:cubicBezTo>
                <a:cubicBezTo>
                  <a:pt x="380094" y="246101"/>
                  <a:pt x="385763" y="246062"/>
                  <a:pt x="390525" y="247650"/>
                </a:cubicBezTo>
                <a:cubicBezTo>
                  <a:pt x="436924" y="294046"/>
                  <a:pt x="365475" y="226353"/>
                  <a:pt x="428625" y="271462"/>
                </a:cubicBezTo>
                <a:cubicBezTo>
                  <a:pt x="439239" y="279044"/>
                  <a:pt x="437827" y="289865"/>
                  <a:pt x="442913" y="300037"/>
                </a:cubicBezTo>
                <a:cubicBezTo>
                  <a:pt x="443917" y="302045"/>
                  <a:pt x="446088" y="303212"/>
                  <a:pt x="447675" y="3048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 112"/>
          <p:cNvSpPr/>
          <p:nvPr/>
        </p:nvSpPr>
        <p:spPr>
          <a:xfrm>
            <a:off x="7829559" y="4933963"/>
            <a:ext cx="450362" cy="393661"/>
          </a:xfrm>
          <a:custGeom>
            <a:avLst/>
            <a:gdLst>
              <a:gd name="connsiteX0" fmla="*/ 0 w 450362"/>
              <a:gd name="connsiteY0" fmla="*/ 0 h 393661"/>
              <a:gd name="connsiteX1" fmla="*/ 61913 w 450362"/>
              <a:gd name="connsiteY1" fmla="*/ 23813 h 393661"/>
              <a:gd name="connsiteX2" fmla="*/ 71438 w 450362"/>
              <a:gd name="connsiteY2" fmla="*/ 38100 h 393661"/>
              <a:gd name="connsiteX3" fmla="*/ 104775 w 450362"/>
              <a:gd name="connsiteY3" fmla="*/ 52388 h 393661"/>
              <a:gd name="connsiteX4" fmla="*/ 128588 w 450362"/>
              <a:gd name="connsiteY4" fmla="*/ 76200 h 393661"/>
              <a:gd name="connsiteX5" fmla="*/ 180975 w 450362"/>
              <a:gd name="connsiteY5" fmla="*/ 114300 h 393661"/>
              <a:gd name="connsiteX6" fmla="*/ 200025 w 450362"/>
              <a:gd name="connsiteY6" fmla="*/ 128588 h 393661"/>
              <a:gd name="connsiteX7" fmla="*/ 214313 w 450362"/>
              <a:gd name="connsiteY7" fmla="*/ 142875 h 393661"/>
              <a:gd name="connsiteX8" fmla="*/ 228600 w 450362"/>
              <a:gd name="connsiteY8" fmla="*/ 152400 h 393661"/>
              <a:gd name="connsiteX9" fmla="*/ 242888 w 450362"/>
              <a:gd name="connsiteY9" fmla="*/ 171450 h 393661"/>
              <a:gd name="connsiteX10" fmla="*/ 285750 w 450362"/>
              <a:gd name="connsiteY10" fmla="*/ 204788 h 393661"/>
              <a:gd name="connsiteX11" fmla="*/ 319088 w 450362"/>
              <a:gd name="connsiteY11" fmla="*/ 238125 h 393661"/>
              <a:gd name="connsiteX12" fmla="*/ 347663 w 450362"/>
              <a:gd name="connsiteY12" fmla="*/ 266700 h 393661"/>
              <a:gd name="connsiteX13" fmla="*/ 361950 w 450362"/>
              <a:gd name="connsiteY13" fmla="*/ 280988 h 393661"/>
              <a:gd name="connsiteX14" fmla="*/ 385763 w 450362"/>
              <a:gd name="connsiteY14" fmla="*/ 314325 h 393661"/>
              <a:gd name="connsiteX15" fmla="*/ 404813 w 450362"/>
              <a:gd name="connsiteY15" fmla="*/ 342900 h 393661"/>
              <a:gd name="connsiteX16" fmla="*/ 419100 w 450362"/>
              <a:gd name="connsiteY16" fmla="*/ 357188 h 393661"/>
              <a:gd name="connsiteX17" fmla="*/ 438150 w 450362"/>
              <a:gd name="connsiteY17" fmla="*/ 381000 h 39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362" h="393661">
                <a:moveTo>
                  <a:pt x="0" y="0"/>
                </a:moveTo>
                <a:cubicBezTo>
                  <a:pt x="52286" y="20915"/>
                  <a:pt x="31405" y="13643"/>
                  <a:pt x="61913" y="23813"/>
                </a:cubicBezTo>
                <a:cubicBezTo>
                  <a:pt x="65088" y="28575"/>
                  <a:pt x="66676" y="34925"/>
                  <a:pt x="71438" y="38100"/>
                </a:cubicBezTo>
                <a:cubicBezTo>
                  <a:pt x="122682" y="72263"/>
                  <a:pt x="61745" y="14737"/>
                  <a:pt x="104775" y="52388"/>
                </a:cubicBezTo>
                <a:cubicBezTo>
                  <a:pt x="113223" y="59780"/>
                  <a:pt x="119876" y="69121"/>
                  <a:pt x="128588" y="76200"/>
                </a:cubicBezTo>
                <a:cubicBezTo>
                  <a:pt x="145346" y="89816"/>
                  <a:pt x="163563" y="101531"/>
                  <a:pt x="180975" y="114300"/>
                </a:cubicBezTo>
                <a:cubicBezTo>
                  <a:pt x="187376" y="118994"/>
                  <a:pt x="194412" y="122975"/>
                  <a:pt x="200025" y="128588"/>
                </a:cubicBezTo>
                <a:cubicBezTo>
                  <a:pt x="204788" y="133350"/>
                  <a:pt x="209139" y="138563"/>
                  <a:pt x="214313" y="142875"/>
                </a:cubicBezTo>
                <a:cubicBezTo>
                  <a:pt x="218710" y="146539"/>
                  <a:pt x="224553" y="148353"/>
                  <a:pt x="228600" y="152400"/>
                </a:cubicBezTo>
                <a:cubicBezTo>
                  <a:pt x="234213" y="158013"/>
                  <a:pt x="237037" y="166086"/>
                  <a:pt x="242888" y="171450"/>
                </a:cubicBezTo>
                <a:cubicBezTo>
                  <a:pt x="256231" y="183681"/>
                  <a:pt x="272951" y="191989"/>
                  <a:pt x="285750" y="204788"/>
                </a:cubicBezTo>
                <a:lnTo>
                  <a:pt x="319088" y="238125"/>
                </a:lnTo>
                <a:lnTo>
                  <a:pt x="347663" y="266700"/>
                </a:lnTo>
                <a:cubicBezTo>
                  <a:pt x="352426" y="271463"/>
                  <a:pt x="358214" y="275384"/>
                  <a:pt x="361950" y="280988"/>
                </a:cubicBezTo>
                <a:cubicBezTo>
                  <a:pt x="392929" y="327455"/>
                  <a:pt x="344394" y="255228"/>
                  <a:pt x="385763" y="314325"/>
                </a:cubicBezTo>
                <a:cubicBezTo>
                  <a:pt x="392328" y="323703"/>
                  <a:pt x="396719" y="334805"/>
                  <a:pt x="404813" y="342900"/>
                </a:cubicBezTo>
                <a:cubicBezTo>
                  <a:pt x="409575" y="347663"/>
                  <a:pt x="414717" y="352074"/>
                  <a:pt x="419100" y="357188"/>
                </a:cubicBezTo>
                <a:cubicBezTo>
                  <a:pt x="450362" y="393661"/>
                  <a:pt x="423356" y="366206"/>
                  <a:pt x="438150" y="3810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8034347" y="4886338"/>
            <a:ext cx="314325" cy="338138"/>
          </a:xfrm>
          <a:custGeom>
            <a:avLst/>
            <a:gdLst>
              <a:gd name="connsiteX0" fmla="*/ 0 w 314325"/>
              <a:gd name="connsiteY0" fmla="*/ 0 h 338138"/>
              <a:gd name="connsiteX1" fmla="*/ 14287 w 314325"/>
              <a:gd name="connsiteY1" fmla="*/ 4763 h 338138"/>
              <a:gd name="connsiteX2" fmla="*/ 80962 w 314325"/>
              <a:gd name="connsiteY2" fmla="*/ 52388 h 338138"/>
              <a:gd name="connsiteX3" fmla="*/ 114300 w 314325"/>
              <a:gd name="connsiteY3" fmla="*/ 76200 h 338138"/>
              <a:gd name="connsiteX4" fmla="*/ 128587 w 314325"/>
              <a:gd name="connsiteY4" fmla="*/ 85725 h 338138"/>
              <a:gd name="connsiteX5" fmla="*/ 142875 w 314325"/>
              <a:gd name="connsiteY5" fmla="*/ 100013 h 338138"/>
              <a:gd name="connsiteX6" fmla="*/ 219075 w 314325"/>
              <a:gd name="connsiteY6" fmla="*/ 161925 h 338138"/>
              <a:gd name="connsiteX7" fmla="*/ 233362 w 314325"/>
              <a:gd name="connsiteY7" fmla="*/ 185738 h 338138"/>
              <a:gd name="connsiteX8" fmla="*/ 261937 w 314325"/>
              <a:gd name="connsiteY8" fmla="*/ 223838 h 338138"/>
              <a:gd name="connsiteX9" fmla="*/ 271462 w 314325"/>
              <a:gd name="connsiteY9" fmla="*/ 238125 h 338138"/>
              <a:gd name="connsiteX10" fmla="*/ 285750 w 314325"/>
              <a:gd name="connsiteY10" fmla="*/ 266700 h 338138"/>
              <a:gd name="connsiteX11" fmla="*/ 295275 w 314325"/>
              <a:gd name="connsiteY11" fmla="*/ 295275 h 338138"/>
              <a:gd name="connsiteX12" fmla="*/ 300037 w 314325"/>
              <a:gd name="connsiteY12" fmla="*/ 309563 h 338138"/>
              <a:gd name="connsiteX13" fmla="*/ 309562 w 314325"/>
              <a:gd name="connsiteY13" fmla="*/ 323850 h 338138"/>
              <a:gd name="connsiteX14" fmla="*/ 314325 w 314325"/>
              <a:gd name="connsiteY14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325" h="338138">
                <a:moveTo>
                  <a:pt x="0" y="0"/>
                </a:moveTo>
                <a:cubicBezTo>
                  <a:pt x="4762" y="1588"/>
                  <a:pt x="9899" y="2325"/>
                  <a:pt x="14287" y="4763"/>
                </a:cubicBezTo>
                <a:cubicBezTo>
                  <a:pt x="39854" y="18967"/>
                  <a:pt x="56193" y="35876"/>
                  <a:pt x="80962" y="52388"/>
                </a:cubicBezTo>
                <a:cubicBezTo>
                  <a:pt x="114621" y="74827"/>
                  <a:pt x="72967" y="46676"/>
                  <a:pt x="114300" y="76200"/>
                </a:cubicBezTo>
                <a:cubicBezTo>
                  <a:pt x="118958" y="79527"/>
                  <a:pt x="124190" y="82061"/>
                  <a:pt x="128587" y="85725"/>
                </a:cubicBezTo>
                <a:cubicBezTo>
                  <a:pt x="133761" y="90037"/>
                  <a:pt x="137558" y="95878"/>
                  <a:pt x="142875" y="100013"/>
                </a:cubicBezTo>
                <a:cubicBezTo>
                  <a:pt x="168728" y="120121"/>
                  <a:pt x="201183" y="132104"/>
                  <a:pt x="219075" y="161925"/>
                </a:cubicBezTo>
                <a:cubicBezTo>
                  <a:pt x="223837" y="169863"/>
                  <a:pt x="228093" y="178127"/>
                  <a:pt x="233362" y="185738"/>
                </a:cubicBezTo>
                <a:cubicBezTo>
                  <a:pt x="242398" y="198790"/>
                  <a:pt x="253131" y="210629"/>
                  <a:pt x="261937" y="223838"/>
                </a:cubicBezTo>
                <a:cubicBezTo>
                  <a:pt x="265112" y="228600"/>
                  <a:pt x="268902" y="233006"/>
                  <a:pt x="271462" y="238125"/>
                </a:cubicBezTo>
                <a:cubicBezTo>
                  <a:pt x="291180" y="277559"/>
                  <a:pt x="258454" y="225757"/>
                  <a:pt x="285750" y="266700"/>
                </a:cubicBezTo>
                <a:lnTo>
                  <a:pt x="295275" y="295275"/>
                </a:lnTo>
                <a:cubicBezTo>
                  <a:pt x="296862" y="300038"/>
                  <a:pt x="297252" y="305386"/>
                  <a:pt x="300037" y="309563"/>
                </a:cubicBezTo>
                <a:cubicBezTo>
                  <a:pt x="303212" y="314325"/>
                  <a:pt x="307002" y="318731"/>
                  <a:pt x="309562" y="323850"/>
                </a:cubicBezTo>
                <a:cubicBezTo>
                  <a:pt x="311807" y="328340"/>
                  <a:pt x="314325" y="338138"/>
                  <a:pt x="314325" y="3381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화살표 연결선 115"/>
          <p:cNvCxnSpPr/>
          <p:nvPr/>
        </p:nvCxnSpPr>
        <p:spPr>
          <a:xfrm rot="16200000" flipV="1">
            <a:off x="6786578" y="5000636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rot="5400000" flipH="1" flipV="1">
            <a:off x="6955634" y="4793472"/>
            <a:ext cx="609613" cy="37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7072330" y="5081588"/>
            <a:ext cx="895333" cy="2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715140" y="5286388"/>
            <a:ext cx="663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Thread</a:t>
            </a:r>
            <a:endParaRPr lang="ko-KR" altLang="en-US" sz="1200" dirty="0"/>
          </a:p>
        </p:txBody>
      </p:sp>
      <p:sp>
        <p:nvSpPr>
          <p:cNvPr id="122" name="직사각형 121"/>
          <p:cNvSpPr/>
          <p:nvPr/>
        </p:nvSpPr>
        <p:spPr>
          <a:xfrm>
            <a:off x="5715008" y="3571876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PPT</a:t>
            </a:r>
            <a:endParaRPr lang="ko-KR" altLang="en-US" sz="1050" dirty="0"/>
          </a:p>
        </p:txBody>
      </p:sp>
      <p:sp>
        <p:nvSpPr>
          <p:cNvPr id="123" name="직사각형 122"/>
          <p:cNvSpPr/>
          <p:nvPr/>
        </p:nvSpPr>
        <p:spPr>
          <a:xfrm>
            <a:off x="5715008" y="4071942"/>
            <a:ext cx="42862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eclipse</a:t>
            </a:r>
            <a:endParaRPr lang="ko-KR" altLang="en-US" sz="1100" dirty="0"/>
          </a:p>
        </p:txBody>
      </p:sp>
      <p:sp>
        <p:nvSpPr>
          <p:cNvPr id="124" name="직사각형 123"/>
          <p:cNvSpPr/>
          <p:nvPr/>
        </p:nvSpPr>
        <p:spPr>
          <a:xfrm>
            <a:off x="8858280" y="3643314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P</a:t>
            </a:r>
            <a:endParaRPr lang="ko-KR" altLang="en-US" sz="800" dirty="0"/>
          </a:p>
        </p:txBody>
      </p:sp>
      <p:sp>
        <p:nvSpPr>
          <p:cNvPr id="126" name="직사각형 125"/>
          <p:cNvSpPr/>
          <p:nvPr/>
        </p:nvSpPr>
        <p:spPr>
          <a:xfrm>
            <a:off x="9072594" y="3643314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e</a:t>
            </a:r>
            <a:endParaRPr lang="ko-KR" altLang="en-US" sz="800" dirty="0"/>
          </a:p>
        </p:txBody>
      </p:sp>
      <p:sp>
        <p:nvSpPr>
          <p:cNvPr id="127" name="직사각형 126"/>
          <p:cNvSpPr/>
          <p:nvPr/>
        </p:nvSpPr>
        <p:spPr>
          <a:xfrm>
            <a:off x="8858280" y="3857628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h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9072594" y="3857628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P</a:t>
            </a:r>
            <a:endParaRPr lang="ko-KR" altLang="en-US" sz="800" dirty="0"/>
          </a:p>
        </p:txBody>
      </p:sp>
      <p:sp>
        <p:nvSpPr>
          <p:cNvPr id="129" name="직사각형 128"/>
          <p:cNvSpPr/>
          <p:nvPr/>
        </p:nvSpPr>
        <p:spPr>
          <a:xfrm>
            <a:off x="8858280" y="4071942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P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9072594" y="4071942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e</a:t>
            </a:r>
            <a:endParaRPr lang="ko-KR" altLang="en-US" sz="800" dirty="0"/>
          </a:p>
        </p:txBody>
      </p:sp>
      <p:sp>
        <p:nvSpPr>
          <p:cNvPr id="132" name="직사각형 131"/>
          <p:cNvSpPr/>
          <p:nvPr/>
        </p:nvSpPr>
        <p:spPr>
          <a:xfrm>
            <a:off x="8858280" y="4286256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h</a:t>
            </a:r>
            <a:endParaRPr lang="ko-KR" altLang="en-US" sz="800" dirty="0"/>
          </a:p>
        </p:txBody>
      </p:sp>
      <p:sp>
        <p:nvSpPr>
          <p:cNvPr id="133" name="직사각형 132"/>
          <p:cNvSpPr/>
          <p:nvPr/>
        </p:nvSpPr>
        <p:spPr>
          <a:xfrm>
            <a:off x="9072594" y="4286256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h</a:t>
            </a:r>
            <a:endParaRPr lang="ko-KR" altLang="en-US" sz="800" dirty="0"/>
          </a:p>
        </p:txBody>
      </p:sp>
      <p:cxnSp>
        <p:nvCxnSpPr>
          <p:cNvPr id="135" name="직선 화살표 연결선 134"/>
          <p:cNvCxnSpPr>
            <a:endCxn id="121" idx="2"/>
          </p:cNvCxnSpPr>
          <p:nvPr/>
        </p:nvCxnSpPr>
        <p:spPr>
          <a:xfrm rot="16200000" flipV="1">
            <a:off x="6948050" y="5662172"/>
            <a:ext cx="223067" cy="25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572264" y="5786454"/>
            <a:ext cx="2898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Process</a:t>
            </a:r>
            <a:r>
              <a:rPr lang="ko-KR" altLang="en-US" sz="1200" dirty="0" smtClean="0"/>
              <a:t>의 조각을 메모리로</a:t>
            </a:r>
            <a:endParaRPr lang="en-US" altLang="ko-KR" sz="1200" dirty="0" smtClean="0"/>
          </a:p>
          <a:p>
            <a:r>
              <a:rPr lang="ko-KR" altLang="en-US" sz="1200" dirty="0" smtClean="0"/>
              <a:t>올리기 때문에 </a:t>
            </a:r>
            <a:r>
              <a:rPr lang="en-US" altLang="ko-KR" sz="1200" dirty="0" smtClean="0"/>
              <a:t>CPU</a:t>
            </a:r>
            <a:r>
              <a:rPr lang="ko-KR" altLang="en-US" sz="1200" dirty="0" smtClean="0"/>
              <a:t>는 빠른 처리를</a:t>
            </a:r>
            <a:endParaRPr lang="en-US" altLang="ko-KR" sz="1200" dirty="0" smtClean="0"/>
          </a:p>
          <a:p>
            <a:r>
              <a:rPr lang="ko-KR" altLang="en-US" sz="1200" dirty="0" smtClean="0"/>
              <a:t>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사용자에게 결과를 준다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사용자는 동시에 여러 개의 </a:t>
            </a:r>
            <a:endParaRPr lang="en-US" altLang="ko-KR" sz="1200" dirty="0" smtClean="0"/>
          </a:p>
          <a:p>
            <a:r>
              <a:rPr lang="ko-KR" altLang="en-US" sz="1200" dirty="0" smtClean="0"/>
              <a:t>프로그램이  실행되는 착각을 </a:t>
            </a:r>
            <a:r>
              <a:rPr lang="ko-KR" altLang="en-US" sz="1200" dirty="0" err="1" smtClean="0"/>
              <a:t>하게된다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14348" y="6572272"/>
            <a:ext cx="4649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Interrupt : CPU</a:t>
            </a:r>
            <a:r>
              <a:rPr lang="ko-KR" altLang="en-US" sz="1400" dirty="0" smtClean="0"/>
              <a:t>를 점유하고 있는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를 분리하는 것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73586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*Thread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1800226" cy="135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857232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상속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692595"/>
            <a:ext cx="354937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1.Thread </a:t>
            </a:r>
            <a:r>
              <a:rPr lang="ko-KR" altLang="en-US" sz="1400" dirty="0" smtClean="0"/>
              <a:t>상속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public class Test extends Thread{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2. run method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Override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@Override</a:t>
            </a:r>
          </a:p>
          <a:p>
            <a:r>
              <a:rPr lang="en-US" altLang="ko-KR" sz="1400" dirty="0" smtClean="0"/>
              <a:t> public void run(){</a:t>
            </a:r>
          </a:p>
          <a:p>
            <a:r>
              <a:rPr lang="en-US" altLang="ko-KR" sz="1400" dirty="0" smtClean="0"/>
              <a:t>  3. Thread</a:t>
            </a:r>
            <a:r>
              <a:rPr lang="ko-KR" altLang="en-US" sz="1400" dirty="0" smtClean="0"/>
              <a:t>로 동작해야 할 코드를 정의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(</a:t>
            </a:r>
            <a:r>
              <a:rPr lang="ko-KR" altLang="en-US" sz="1400" dirty="0" smtClean="0"/>
              <a:t>동시에 </a:t>
            </a:r>
            <a:r>
              <a:rPr lang="ko-KR" altLang="en-US" sz="1400" dirty="0" err="1" smtClean="0"/>
              <a:t>처리되어야할</a:t>
            </a:r>
            <a:r>
              <a:rPr lang="ko-KR" altLang="en-US" sz="1400" dirty="0" smtClean="0"/>
              <a:t> 코드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}</a:t>
            </a:r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4. </a:t>
            </a:r>
            <a:r>
              <a:rPr lang="ko-KR" altLang="en-US" sz="1400" dirty="0" smtClean="0"/>
              <a:t>상속되어있는 자식 클래스를 생성한다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MyClass</a:t>
            </a:r>
            <a:r>
              <a:rPr lang="en-US" altLang="ko-KR" sz="1400" dirty="0" smtClean="0"/>
              <a:t> mc=new </a:t>
            </a:r>
            <a:r>
              <a:rPr lang="en-US" altLang="ko-KR" sz="1400" dirty="0" err="1" smtClean="0"/>
              <a:t>MyClass</a:t>
            </a:r>
            <a:r>
              <a:rPr lang="en-US" altLang="ko-KR" sz="1400" dirty="0" smtClean="0"/>
              <a:t>();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5.Thread start()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mc.</a:t>
            </a:r>
            <a:r>
              <a:rPr lang="en-US" altLang="ko-KR" sz="1400" b="1" dirty="0" err="1" smtClean="0"/>
              <a:t>start</a:t>
            </a:r>
            <a:r>
              <a:rPr lang="en-US" altLang="ko-KR" sz="1400" b="1" dirty="0" smtClean="0"/>
              <a:t>()</a:t>
            </a:r>
            <a:endParaRPr lang="en-US" altLang="ko-KR" sz="1400" b="1" dirty="0"/>
          </a:p>
          <a:p>
            <a:r>
              <a:rPr lang="en-US" altLang="ko-KR" sz="1400" dirty="0" smtClean="0"/>
              <a:t> 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8" name="자유형 7"/>
          <p:cNvSpPr/>
          <p:nvPr/>
        </p:nvSpPr>
        <p:spPr>
          <a:xfrm>
            <a:off x="1357313" y="3670001"/>
            <a:ext cx="2733675" cy="2254549"/>
          </a:xfrm>
          <a:custGeom>
            <a:avLst/>
            <a:gdLst>
              <a:gd name="connsiteX0" fmla="*/ 0 w 2733675"/>
              <a:gd name="connsiteY0" fmla="*/ 2230737 h 2254549"/>
              <a:gd name="connsiteX1" fmla="*/ 114300 w 2733675"/>
              <a:gd name="connsiteY1" fmla="*/ 2245024 h 2254549"/>
              <a:gd name="connsiteX2" fmla="*/ 166687 w 2733675"/>
              <a:gd name="connsiteY2" fmla="*/ 2254549 h 2254549"/>
              <a:gd name="connsiteX3" fmla="*/ 1085850 w 2733675"/>
              <a:gd name="connsiteY3" fmla="*/ 2249787 h 2254549"/>
              <a:gd name="connsiteX4" fmla="*/ 1123950 w 2733675"/>
              <a:gd name="connsiteY4" fmla="*/ 2240262 h 2254549"/>
              <a:gd name="connsiteX5" fmla="*/ 1200150 w 2733675"/>
              <a:gd name="connsiteY5" fmla="*/ 2230737 h 2254549"/>
              <a:gd name="connsiteX6" fmla="*/ 1285875 w 2733675"/>
              <a:gd name="connsiteY6" fmla="*/ 2216449 h 2254549"/>
              <a:gd name="connsiteX7" fmla="*/ 1309687 w 2733675"/>
              <a:gd name="connsiteY7" fmla="*/ 2206924 h 2254549"/>
              <a:gd name="connsiteX8" fmla="*/ 1333500 w 2733675"/>
              <a:gd name="connsiteY8" fmla="*/ 2202162 h 2254549"/>
              <a:gd name="connsiteX9" fmla="*/ 1352550 w 2733675"/>
              <a:gd name="connsiteY9" fmla="*/ 2197399 h 2254549"/>
              <a:gd name="connsiteX10" fmla="*/ 1395412 w 2733675"/>
              <a:gd name="connsiteY10" fmla="*/ 2183112 h 2254549"/>
              <a:gd name="connsiteX11" fmla="*/ 1409700 w 2733675"/>
              <a:gd name="connsiteY11" fmla="*/ 2173587 h 2254549"/>
              <a:gd name="connsiteX12" fmla="*/ 1471612 w 2733675"/>
              <a:gd name="connsiteY12" fmla="*/ 2168824 h 2254549"/>
              <a:gd name="connsiteX13" fmla="*/ 1500187 w 2733675"/>
              <a:gd name="connsiteY13" fmla="*/ 2159299 h 2254549"/>
              <a:gd name="connsiteX14" fmla="*/ 1519237 w 2733675"/>
              <a:gd name="connsiteY14" fmla="*/ 2149774 h 2254549"/>
              <a:gd name="connsiteX15" fmla="*/ 1543050 w 2733675"/>
              <a:gd name="connsiteY15" fmla="*/ 2145012 h 2254549"/>
              <a:gd name="connsiteX16" fmla="*/ 1600200 w 2733675"/>
              <a:gd name="connsiteY16" fmla="*/ 2130724 h 2254549"/>
              <a:gd name="connsiteX17" fmla="*/ 1638300 w 2733675"/>
              <a:gd name="connsiteY17" fmla="*/ 2111674 h 2254549"/>
              <a:gd name="connsiteX18" fmla="*/ 1652587 w 2733675"/>
              <a:gd name="connsiteY18" fmla="*/ 2106912 h 2254549"/>
              <a:gd name="connsiteX19" fmla="*/ 1681162 w 2733675"/>
              <a:gd name="connsiteY19" fmla="*/ 2092624 h 2254549"/>
              <a:gd name="connsiteX20" fmla="*/ 1704975 w 2733675"/>
              <a:gd name="connsiteY20" fmla="*/ 2087862 h 2254549"/>
              <a:gd name="connsiteX21" fmla="*/ 1771650 w 2733675"/>
              <a:gd name="connsiteY21" fmla="*/ 2068812 h 2254549"/>
              <a:gd name="connsiteX22" fmla="*/ 1800225 w 2733675"/>
              <a:gd name="connsiteY22" fmla="*/ 2054524 h 2254549"/>
              <a:gd name="connsiteX23" fmla="*/ 1871662 w 2733675"/>
              <a:gd name="connsiteY23" fmla="*/ 2040237 h 2254549"/>
              <a:gd name="connsiteX24" fmla="*/ 1895475 w 2733675"/>
              <a:gd name="connsiteY24" fmla="*/ 2025949 h 2254549"/>
              <a:gd name="connsiteX25" fmla="*/ 1938337 w 2733675"/>
              <a:gd name="connsiteY25" fmla="*/ 2016424 h 2254549"/>
              <a:gd name="connsiteX26" fmla="*/ 1985962 w 2733675"/>
              <a:gd name="connsiteY26" fmla="*/ 2006899 h 2254549"/>
              <a:gd name="connsiteX27" fmla="*/ 2005012 w 2733675"/>
              <a:gd name="connsiteY27" fmla="*/ 1997374 h 2254549"/>
              <a:gd name="connsiteX28" fmla="*/ 2043112 w 2733675"/>
              <a:gd name="connsiteY28" fmla="*/ 1983087 h 2254549"/>
              <a:gd name="connsiteX29" fmla="*/ 2090737 w 2733675"/>
              <a:gd name="connsiteY29" fmla="*/ 1973562 h 2254549"/>
              <a:gd name="connsiteX30" fmla="*/ 2133600 w 2733675"/>
              <a:gd name="connsiteY30" fmla="*/ 1954512 h 2254549"/>
              <a:gd name="connsiteX31" fmla="*/ 2157412 w 2733675"/>
              <a:gd name="connsiteY31" fmla="*/ 1940224 h 2254549"/>
              <a:gd name="connsiteX32" fmla="*/ 2214562 w 2733675"/>
              <a:gd name="connsiteY32" fmla="*/ 1911649 h 2254549"/>
              <a:gd name="connsiteX33" fmla="*/ 2243137 w 2733675"/>
              <a:gd name="connsiteY33" fmla="*/ 1897362 h 2254549"/>
              <a:gd name="connsiteX34" fmla="*/ 2266950 w 2733675"/>
              <a:gd name="connsiteY34" fmla="*/ 1883074 h 2254549"/>
              <a:gd name="connsiteX35" fmla="*/ 2295525 w 2733675"/>
              <a:gd name="connsiteY35" fmla="*/ 1859262 h 2254549"/>
              <a:gd name="connsiteX36" fmla="*/ 2319337 w 2733675"/>
              <a:gd name="connsiteY36" fmla="*/ 1844974 h 2254549"/>
              <a:gd name="connsiteX37" fmla="*/ 2328862 w 2733675"/>
              <a:gd name="connsiteY37" fmla="*/ 1830687 h 2254549"/>
              <a:gd name="connsiteX38" fmla="*/ 2371725 w 2733675"/>
              <a:gd name="connsiteY38" fmla="*/ 1802112 h 2254549"/>
              <a:gd name="connsiteX39" fmla="*/ 2433637 w 2733675"/>
              <a:gd name="connsiteY39" fmla="*/ 1749724 h 2254549"/>
              <a:gd name="connsiteX40" fmla="*/ 2466975 w 2733675"/>
              <a:gd name="connsiteY40" fmla="*/ 1711624 h 2254549"/>
              <a:gd name="connsiteX41" fmla="*/ 2486025 w 2733675"/>
              <a:gd name="connsiteY41" fmla="*/ 1697337 h 2254549"/>
              <a:gd name="connsiteX42" fmla="*/ 2495550 w 2733675"/>
              <a:gd name="connsiteY42" fmla="*/ 1683049 h 2254549"/>
              <a:gd name="connsiteX43" fmla="*/ 2509837 w 2733675"/>
              <a:gd name="connsiteY43" fmla="*/ 1673524 h 2254549"/>
              <a:gd name="connsiteX44" fmla="*/ 2538412 w 2733675"/>
              <a:gd name="connsiteY44" fmla="*/ 1644949 h 2254549"/>
              <a:gd name="connsiteX45" fmla="*/ 2547937 w 2733675"/>
              <a:gd name="connsiteY45" fmla="*/ 1630662 h 2254549"/>
              <a:gd name="connsiteX46" fmla="*/ 2600325 w 2733675"/>
              <a:gd name="connsiteY46" fmla="*/ 1559224 h 2254549"/>
              <a:gd name="connsiteX47" fmla="*/ 2614612 w 2733675"/>
              <a:gd name="connsiteY47" fmla="*/ 1535412 h 2254549"/>
              <a:gd name="connsiteX48" fmla="*/ 2643187 w 2733675"/>
              <a:gd name="connsiteY48" fmla="*/ 1497312 h 2254549"/>
              <a:gd name="connsiteX49" fmla="*/ 2647950 w 2733675"/>
              <a:gd name="connsiteY49" fmla="*/ 1483024 h 2254549"/>
              <a:gd name="connsiteX50" fmla="*/ 2686050 w 2733675"/>
              <a:gd name="connsiteY50" fmla="*/ 1411587 h 2254549"/>
              <a:gd name="connsiteX51" fmla="*/ 2690812 w 2733675"/>
              <a:gd name="connsiteY51" fmla="*/ 1392537 h 2254549"/>
              <a:gd name="connsiteX52" fmla="*/ 2709862 w 2733675"/>
              <a:gd name="connsiteY52" fmla="*/ 1349674 h 2254549"/>
              <a:gd name="connsiteX53" fmla="*/ 2714625 w 2733675"/>
              <a:gd name="connsiteY53" fmla="*/ 1321099 h 2254549"/>
              <a:gd name="connsiteX54" fmla="*/ 2724150 w 2733675"/>
              <a:gd name="connsiteY54" fmla="*/ 1273474 h 2254549"/>
              <a:gd name="connsiteX55" fmla="*/ 2728912 w 2733675"/>
              <a:gd name="connsiteY55" fmla="*/ 1254424 h 2254549"/>
              <a:gd name="connsiteX56" fmla="*/ 2733675 w 2733675"/>
              <a:gd name="connsiteY56" fmla="*/ 1221087 h 2254549"/>
              <a:gd name="connsiteX57" fmla="*/ 2728912 w 2733675"/>
              <a:gd name="connsiteY57" fmla="*/ 716262 h 2254549"/>
              <a:gd name="connsiteX58" fmla="*/ 2724150 w 2733675"/>
              <a:gd name="connsiteY58" fmla="*/ 687687 h 2254549"/>
              <a:gd name="connsiteX59" fmla="*/ 2714625 w 2733675"/>
              <a:gd name="connsiteY59" fmla="*/ 668637 h 2254549"/>
              <a:gd name="connsiteX60" fmla="*/ 2705100 w 2733675"/>
              <a:gd name="connsiteY60" fmla="*/ 630537 h 2254549"/>
              <a:gd name="connsiteX61" fmla="*/ 2671762 w 2733675"/>
              <a:gd name="connsiteY61" fmla="*/ 573387 h 2254549"/>
              <a:gd name="connsiteX62" fmla="*/ 2662237 w 2733675"/>
              <a:gd name="connsiteY62" fmla="*/ 554337 h 2254549"/>
              <a:gd name="connsiteX63" fmla="*/ 2647950 w 2733675"/>
              <a:gd name="connsiteY63" fmla="*/ 535287 h 2254549"/>
              <a:gd name="connsiteX64" fmla="*/ 2619375 w 2733675"/>
              <a:gd name="connsiteY64" fmla="*/ 492424 h 2254549"/>
              <a:gd name="connsiteX65" fmla="*/ 2605087 w 2733675"/>
              <a:gd name="connsiteY65" fmla="*/ 478137 h 2254549"/>
              <a:gd name="connsiteX66" fmla="*/ 2586037 w 2733675"/>
              <a:gd name="connsiteY66" fmla="*/ 454324 h 2254549"/>
              <a:gd name="connsiteX67" fmla="*/ 2566987 w 2733675"/>
              <a:gd name="connsiteY67" fmla="*/ 425749 h 2254549"/>
              <a:gd name="connsiteX68" fmla="*/ 2547937 w 2733675"/>
              <a:gd name="connsiteY68" fmla="*/ 411462 h 2254549"/>
              <a:gd name="connsiteX69" fmla="*/ 2519362 w 2733675"/>
              <a:gd name="connsiteY69" fmla="*/ 387649 h 2254549"/>
              <a:gd name="connsiteX70" fmla="*/ 2495550 w 2733675"/>
              <a:gd name="connsiteY70" fmla="*/ 368599 h 2254549"/>
              <a:gd name="connsiteX71" fmla="*/ 2481262 w 2733675"/>
              <a:gd name="connsiteY71" fmla="*/ 359074 h 2254549"/>
              <a:gd name="connsiteX72" fmla="*/ 2433637 w 2733675"/>
              <a:gd name="connsiteY72" fmla="*/ 325737 h 2254549"/>
              <a:gd name="connsiteX73" fmla="*/ 2419350 w 2733675"/>
              <a:gd name="connsiteY73" fmla="*/ 311449 h 2254549"/>
              <a:gd name="connsiteX74" fmla="*/ 2371725 w 2733675"/>
              <a:gd name="connsiteY74" fmla="*/ 287637 h 2254549"/>
              <a:gd name="connsiteX75" fmla="*/ 2352675 w 2733675"/>
              <a:gd name="connsiteY75" fmla="*/ 278112 h 2254549"/>
              <a:gd name="connsiteX76" fmla="*/ 2338387 w 2733675"/>
              <a:gd name="connsiteY76" fmla="*/ 273349 h 2254549"/>
              <a:gd name="connsiteX77" fmla="*/ 2314575 w 2733675"/>
              <a:gd name="connsiteY77" fmla="*/ 259062 h 2254549"/>
              <a:gd name="connsiteX78" fmla="*/ 2286000 w 2733675"/>
              <a:gd name="connsiteY78" fmla="*/ 249537 h 2254549"/>
              <a:gd name="connsiteX79" fmla="*/ 2243137 w 2733675"/>
              <a:gd name="connsiteY79" fmla="*/ 235249 h 2254549"/>
              <a:gd name="connsiteX80" fmla="*/ 2228850 w 2733675"/>
              <a:gd name="connsiteY80" fmla="*/ 225724 h 2254549"/>
              <a:gd name="connsiteX81" fmla="*/ 2185987 w 2733675"/>
              <a:gd name="connsiteY81" fmla="*/ 211437 h 2254549"/>
              <a:gd name="connsiteX82" fmla="*/ 2171700 w 2733675"/>
              <a:gd name="connsiteY82" fmla="*/ 201912 h 2254549"/>
              <a:gd name="connsiteX83" fmla="*/ 2143125 w 2733675"/>
              <a:gd name="connsiteY83" fmla="*/ 192387 h 2254549"/>
              <a:gd name="connsiteX84" fmla="*/ 2119312 w 2733675"/>
              <a:gd name="connsiteY84" fmla="*/ 178099 h 2254549"/>
              <a:gd name="connsiteX85" fmla="*/ 2085975 w 2733675"/>
              <a:gd name="connsiteY85" fmla="*/ 168574 h 2254549"/>
              <a:gd name="connsiteX86" fmla="*/ 2033587 w 2733675"/>
              <a:gd name="connsiteY86" fmla="*/ 149524 h 2254549"/>
              <a:gd name="connsiteX87" fmla="*/ 1990725 w 2733675"/>
              <a:gd name="connsiteY87" fmla="*/ 139999 h 2254549"/>
              <a:gd name="connsiteX88" fmla="*/ 1966912 w 2733675"/>
              <a:gd name="connsiteY88" fmla="*/ 130474 h 2254549"/>
              <a:gd name="connsiteX89" fmla="*/ 1938337 w 2733675"/>
              <a:gd name="connsiteY89" fmla="*/ 120949 h 2254549"/>
              <a:gd name="connsiteX90" fmla="*/ 1914525 w 2733675"/>
              <a:gd name="connsiteY90" fmla="*/ 106662 h 2254549"/>
              <a:gd name="connsiteX91" fmla="*/ 1866900 w 2733675"/>
              <a:gd name="connsiteY91" fmla="*/ 101899 h 2254549"/>
              <a:gd name="connsiteX92" fmla="*/ 1828800 w 2733675"/>
              <a:gd name="connsiteY92" fmla="*/ 87612 h 2254549"/>
              <a:gd name="connsiteX93" fmla="*/ 1800225 w 2733675"/>
              <a:gd name="connsiteY93" fmla="*/ 82849 h 2254549"/>
              <a:gd name="connsiteX94" fmla="*/ 1781175 w 2733675"/>
              <a:gd name="connsiteY94" fmla="*/ 78087 h 2254549"/>
              <a:gd name="connsiteX95" fmla="*/ 1752600 w 2733675"/>
              <a:gd name="connsiteY95" fmla="*/ 63799 h 2254549"/>
              <a:gd name="connsiteX96" fmla="*/ 1728787 w 2733675"/>
              <a:gd name="connsiteY96" fmla="*/ 59037 h 2254549"/>
              <a:gd name="connsiteX97" fmla="*/ 1624012 w 2733675"/>
              <a:gd name="connsiteY97" fmla="*/ 44749 h 2254549"/>
              <a:gd name="connsiteX98" fmla="*/ 1533525 w 2733675"/>
              <a:gd name="connsiteY98" fmla="*/ 35224 h 2254549"/>
              <a:gd name="connsiteX99" fmla="*/ 1509712 w 2733675"/>
              <a:gd name="connsiteY99" fmla="*/ 30462 h 2254549"/>
              <a:gd name="connsiteX100" fmla="*/ 1452562 w 2733675"/>
              <a:gd name="connsiteY100" fmla="*/ 25699 h 2254549"/>
              <a:gd name="connsiteX101" fmla="*/ 1395412 w 2733675"/>
              <a:gd name="connsiteY101" fmla="*/ 16174 h 2254549"/>
              <a:gd name="connsiteX102" fmla="*/ 1166812 w 2733675"/>
              <a:gd name="connsiteY102" fmla="*/ 6649 h 2254549"/>
              <a:gd name="connsiteX103" fmla="*/ 957262 w 2733675"/>
              <a:gd name="connsiteY103" fmla="*/ 11412 h 2254549"/>
              <a:gd name="connsiteX104" fmla="*/ 928687 w 2733675"/>
              <a:gd name="connsiteY104" fmla="*/ 16174 h 2254549"/>
              <a:gd name="connsiteX105" fmla="*/ 833437 w 2733675"/>
              <a:gd name="connsiteY105" fmla="*/ 25699 h 2254549"/>
              <a:gd name="connsiteX106" fmla="*/ 733425 w 2733675"/>
              <a:gd name="connsiteY106" fmla="*/ 35224 h 2254549"/>
              <a:gd name="connsiteX107" fmla="*/ 690562 w 2733675"/>
              <a:gd name="connsiteY107" fmla="*/ 39987 h 2254549"/>
              <a:gd name="connsiteX108" fmla="*/ 604837 w 2733675"/>
              <a:gd name="connsiteY108" fmla="*/ 54274 h 2254549"/>
              <a:gd name="connsiteX109" fmla="*/ 581025 w 2733675"/>
              <a:gd name="connsiteY109" fmla="*/ 63799 h 2254549"/>
              <a:gd name="connsiteX110" fmla="*/ 557212 w 2733675"/>
              <a:gd name="connsiteY110" fmla="*/ 68562 h 2254549"/>
              <a:gd name="connsiteX111" fmla="*/ 538162 w 2733675"/>
              <a:gd name="connsiteY111" fmla="*/ 78087 h 2254549"/>
              <a:gd name="connsiteX112" fmla="*/ 504825 w 2733675"/>
              <a:gd name="connsiteY112" fmla="*/ 87612 h 2254549"/>
              <a:gd name="connsiteX113" fmla="*/ 457200 w 2733675"/>
              <a:gd name="connsiteY113" fmla="*/ 106662 h 2254549"/>
              <a:gd name="connsiteX114" fmla="*/ 419100 w 2733675"/>
              <a:gd name="connsiteY114" fmla="*/ 125712 h 2254549"/>
              <a:gd name="connsiteX115" fmla="*/ 404812 w 2733675"/>
              <a:gd name="connsiteY115" fmla="*/ 135237 h 2254549"/>
              <a:gd name="connsiteX116" fmla="*/ 381000 w 2733675"/>
              <a:gd name="connsiteY116" fmla="*/ 139999 h 2254549"/>
              <a:gd name="connsiteX117" fmla="*/ 361950 w 2733675"/>
              <a:gd name="connsiteY117" fmla="*/ 154287 h 2254549"/>
              <a:gd name="connsiteX118" fmla="*/ 333375 w 2733675"/>
              <a:gd name="connsiteY118" fmla="*/ 168574 h 2254549"/>
              <a:gd name="connsiteX119" fmla="*/ 328612 w 2733675"/>
              <a:gd name="connsiteY119" fmla="*/ 178099 h 225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733675" h="2254549">
                <a:moveTo>
                  <a:pt x="0" y="2230737"/>
                </a:moveTo>
                <a:cubicBezTo>
                  <a:pt x="90471" y="2237199"/>
                  <a:pt x="39269" y="2230732"/>
                  <a:pt x="114300" y="2245024"/>
                </a:cubicBezTo>
                <a:lnTo>
                  <a:pt x="166687" y="2254549"/>
                </a:lnTo>
                <a:lnTo>
                  <a:pt x="1085850" y="2249787"/>
                </a:lnTo>
                <a:cubicBezTo>
                  <a:pt x="1098939" y="2249592"/>
                  <a:pt x="1111037" y="2242414"/>
                  <a:pt x="1123950" y="2240262"/>
                </a:cubicBezTo>
                <a:cubicBezTo>
                  <a:pt x="1149199" y="2236054"/>
                  <a:pt x="1174901" y="2234945"/>
                  <a:pt x="1200150" y="2230737"/>
                </a:cubicBezTo>
                <a:lnTo>
                  <a:pt x="1285875" y="2216449"/>
                </a:lnTo>
                <a:cubicBezTo>
                  <a:pt x="1293812" y="2213274"/>
                  <a:pt x="1301499" y="2209380"/>
                  <a:pt x="1309687" y="2206924"/>
                </a:cubicBezTo>
                <a:cubicBezTo>
                  <a:pt x="1317440" y="2204598"/>
                  <a:pt x="1325598" y="2203918"/>
                  <a:pt x="1333500" y="2202162"/>
                </a:cubicBezTo>
                <a:cubicBezTo>
                  <a:pt x="1339890" y="2200742"/>
                  <a:pt x="1346294" y="2199324"/>
                  <a:pt x="1352550" y="2197399"/>
                </a:cubicBezTo>
                <a:cubicBezTo>
                  <a:pt x="1366944" y="2192970"/>
                  <a:pt x="1382881" y="2191466"/>
                  <a:pt x="1395412" y="2183112"/>
                </a:cubicBezTo>
                <a:cubicBezTo>
                  <a:pt x="1400175" y="2179937"/>
                  <a:pt x="1404074" y="2174642"/>
                  <a:pt x="1409700" y="2173587"/>
                </a:cubicBezTo>
                <a:cubicBezTo>
                  <a:pt x="1430044" y="2169772"/>
                  <a:pt x="1450975" y="2170412"/>
                  <a:pt x="1471612" y="2168824"/>
                </a:cubicBezTo>
                <a:cubicBezTo>
                  <a:pt x="1481137" y="2165649"/>
                  <a:pt x="1490865" y="2163028"/>
                  <a:pt x="1500187" y="2159299"/>
                </a:cubicBezTo>
                <a:cubicBezTo>
                  <a:pt x="1506779" y="2156662"/>
                  <a:pt x="1512502" y="2152019"/>
                  <a:pt x="1519237" y="2149774"/>
                </a:cubicBezTo>
                <a:cubicBezTo>
                  <a:pt x="1526916" y="2147214"/>
                  <a:pt x="1535112" y="2146599"/>
                  <a:pt x="1543050" y="2145012"/>
                </a:cubicBezTo>
                <a:cubicBezTo>
                  <a:pt x="1578793" y="2121182"/>
                  <a:pt x="1527800" y="2152018"/>
                  <a:pt x="1600200" y="2130724"/>
                </a:cubicBezTo>
                <a:cubicBezTo>
                  <a:pt x="1613822" y="2126717"/>
                  <a:pt x="1624830" y="2116164"/>
                  <a:pt x="1638300" y="2111674"/>
                </a:cubicBezTo>
                <a:cubicBezTo>
                  <a:pt x="1643062" y="2110087"/>
                  <a:pt x="1648000" y="2108951"/>
                  <a:pt x="1652587" y="2106912"/>
                </a:cubicBezTo>
                <a:cubicBezTo>
                  <a:pt x="1662318" y="2102587"/>
                  <a:pt x="1671154" y="2096263"/>
                  <a:pt x="1681162" y="2092624"/>
                </a:cubicBezTo>
                <a:cubicBezTo>
                  <a:pt x="1688769" y="2089858"/>
                  <a:pt x="1697037" y="2089449"/>
                  <a:pt x="1704975" y="2087862"/>
                </a:cubicBezTo>
                <a:cubicBezTo>
                  <a:pt x="1815162" y="2040637"/>
                  <a:pt x="1664569" y="2101760"/>
                  <a:pt x="1771650" y="2068812"/>
                </a:cubicBezTo>
                <a:cubicBezTo>
                  <a:pt x="1781828" y="2065680"/>
                  <a:pt x="1790196" y="2058106"/>
                  <a:pt x="1800225" y="2054524"/>
                </a:cubicBezTo>
                <a:cubicBezTo>
                  <a:pt x="1824721" y="2045775"/>
                  <a:pt x="1846369" y="2043850"/>
                  <a:pt x="1871662" y="2040237"/>
                </a:cubicBezTo>
                <a:cubicBezTo>
                  <a:pt x="1879600" y="2035474"/>
                  <a:pt x="1887016" y="2029709"/>
                  <a:pt x="1895475" y="2025949"/>
                </a:cubicBezTo>
                <a:cubicBezTo>
                  <a:pt x="1901277" y="2023371"/>
                  <a:pt x="1934202" y="2017343"/>
                  <a:pt x="1938337" y="2016424"/>
                </a:cubicBezTo>
                <a:cubicBezTo>
                  <a:pt x="1980953" y="2006954"/>
                  <a:pt x="1929984" y="2016230"/>
                  <a:pt x="1985962" y="2006899"/>
                </a:cubicBezTo>
                <a:cubicBezTo>
                  <a:pt x="1992312" y="2003724"/>
                  <a:pt x="1998524" y="2000257"/>
                  <a:pt x="2005012" y="1997374"/>
                </a:cubicBezTo>
                <a:cubicBezTo>
                  <a:pt x="2014075" y="1993346"/>
                  <a:pt x="2032112" y="1986230"/>
                  <a:pt x="2043112" y="1983087"/>
                </a:cubicBezTo>
                <a:cubicBezTo>
                  <a:pt x="2063011" y="1977401"/>
                  <a:pt x="2068273" y="1977306"/>
                  <a:pt x="2090737" y="1973562"/>
                </a:cubicBezTo>
                <a:cubicBezTo>
                  <a:pt x="2109659" y="1965993"/>
                  <a:pt x="2116439" y="1964046"/>
                  <a:pt x="2133600" y="1954512"/>
                </a:cubicBezTo>
                <a:cubicBezTo>
                  <a:pt x="2141692" y="1950016"/>
                  <a:pt x="2149262" y="1944613"/>
                  <a:pt x="2157412" y="1940224"/>
                </a:cubicBezTo>
                <a:cubicBezTo>
                  <a:pt x="2176165" y="1930126"/>
                  <a:pt x="2195512" y="1921174"/>
                  <a:pt x="2214562" y="1911649"/>
                </a:cubicBezTo>
                <a:cubicBezTo>
                  <a:pt x="2224087" y="1906887"/>
                  <a:pt x="2234005" y="1902841"/>
                  <a:pt x="2243137" y="1897362"/>
                </a:cubicBezTo>
                <a:cubicBezTo>
                  <a:pt x="2251075" y="1892599"/>
                  <a:pt x="2259100" y="1887980"/>
                  <a:pt x="2266950" y="1883074"/>
                </a:cubicBezTo>
                <a:cubicBezTo>
                  <a:pt x="2311366" y="1855313"/>
                  <a:pt x="2248330" y="1894658"/>
                  <a:pt x="2295525" y="1859262"/>
                </a:cubicBezTo>
                <a:cubicBezTo>
                  <a:pt x="2302930" y="1853708"/>
                  <a:pt x="2311400" y="1849737"/>
                  <a:pt x="2319337" y="1844974"/>
                </a:cubicBezTo>
                <a:cubicBezTo>
                  <a:pt x="2322512" y="1840212"/>
                  <a:pt x="2324815" y="1834734"/>
                  <a:pt x="2328862" y="1830687"/>
                </a:cubicBezTo>
                <a:cubicBezTo>
                  <a:pt x="2346476" y="1813073"/>
                  <a:pt x="2351784" y="1812082"/>
                  <a:pt x="2371725" y="1802112"/>
                </a:cubicBezTo>
                <a:cubicBezTo>
                  <a:pt x="2423403" y="1750432"/>
                  <a:pt x="2363023" y="1808569"/>
                  <a:pt x="2433637" y="1749724"/>
                </a:cubicBezTo>
                <a:cubicBezTo>
                  <a:pt x="2478160" y="1712621"/>
                  <a:pt x="2429744" y="1748854"/>
                  <a:pt x="2466975" y="1711624"/>
                </a:cubicBezTo>
                <a:cubicBezTo>
                  <a:pt x="2472588" y="1706011"/>
                  <a:pt x="2479675" y="1702099"/>
                  <a:pt x="2486025" y="1697337"/>
                </a:cubicBezTo>
                <a:cubicBezTo>
                  <a:pt x="2489200" y="1692574"/>
                  <a:pt x="2491503" y="1687097"/>
                  <a:pt x="2495550" y="1683049"/>
                </a:cubicBezTo>
                <a:cubicBezTo>
                  <a:pt x="2499597" y="1679002"/>
                  <a:pt x="2505559" y="1677327"/>
                  <a:pt x="2509837" y="1673524"/>
                </a:cubicBezTo>
                <a:cubicBezTo>
                  <a:pt x="2519905" y="1664575"/>
                  <a:pt x="2529463" y="1655017"/>
                  <a:pt x="2538412" y="1644949"/>
                </a:cubicBezTo>
                <a:cubicBezTo>
                  <a:pt x="2542215" y="1640671"/>
                  <a:pt x="2544503" y="1635241"/>
                  <a:pt x="2547937" y="1630662"/>
                </a:cubicBezTo>
                <a:cubicBezTo>
                  <a:pt x="2582574" y="1584479"/>
                  <a:pt x="2574858" y="1599244"/>
                  <a:pt x="2600325" y="1559224"/>
                </a:cubicBezTo>
                <a:cubicBezTo>
                  <a:pt x="2605295" y="1551415"/>
                  <a:pt x="2609343" y="1543023"/>
                  <a:pt x="2614612" y="1535412"/>
                </a:cubicBezTo>
                <a:cubicBezTo>
                  <a:pt x="2623648" y="1522360"/>
                  <a:pt x="2643187" y="1497312"/>
                  <a:pt x="2643187" y="1497312"/>
                </a:cubicBezTo>
                <a:cubicBezTo>
                  <a:pt x="2644775" y="1492549"/>
                  <a:pt x="2645846" y="1487582"/>
                  <a:pt x="2647950" y="1483024"/>
                </a:cubicBezTo>
                <a:cubicBezTo>
                  <a:pt x="2666588" y="1442642"/>
                  <a:pt x="2667487" y="1442523"/>
                  <a:pt x="2686050" y="1411587"/>
                </a:cubicBezTo>
                <a:cubicBezTo>
                  <a:pt x="2687637" y="1405237"/>
                  <a:pt x="2688381" y="1398614"/>
                  <a:pt x="2690812" y="1392537"/>
                </a:cubicBezTo>
                <a:cubicBezTo>
                  <a:pt x="2698549" y="1373194"/>
                  <a:pt x="2705879" y="1367596"/>
                  <a:pt x="2709862" y="1349674"/>
                </a:cubicBezTo>
                <a:cubicBezTo>
                  <a:pt x="2711957" y="1340248"/>
                  <a:pt x="2712845" y="1330590"/>
                  <a:pt x="2714625" y="1321099"/>
                </a:cubicBezTo>
                <a:cubicBezTo>
                  <a:pt x="2717609" y="1305187"/>
                  <a:pt x="2720758" y="1289304"/>
                  <a:pt x="2724150" y="1273474"/>
                </a:cubicBezTo>
                <a:cubicBezTo>
                  <a:pt x="2725521" y="1267074"/>
                  <a:pt x="2727741" y="1260864"/>
                  <a:pt x="2728912" y="1254424"/>
                </a:cubicBezTo>
                <a:cubicBezTo>
                  <a:pt x="2730920" y="1243380"/>
                  <a:pt x="2732087" y="1232199"/>
                  <a:pt x="2733675" y="1221087"/>
                </a:cubicBezTo>
                <a:cubicBezTo>
                  <a:pt x="2732087" y="1052812"/>
                  <a:pt x="2731917" y="884518"/>
                  <a:pt x="2728912" y="716262"/>
                </a:cubicBezTo>
                <a:cubicBezTo>
                  <a:pt x="2728740" y="706607"/>
                  <a:pt x="2726925" y="696936"/>
                  <a:pt x="2724150" y="687687"/>
                </a:cubicBezTo>
                <a:cubicBezTo>
                  <a:pt x="2722110" y="680887"/>
                  <a:pt x="2717422" y="675162"/>
                  <a:pt x="2714625" y="668637"/>
                </a:cubicBezTo>
                <a:cubicBezTo>
                  <a:pt x="2693527" y="619410"/>
                  <a:pt x="2733056" y="703224"/>
                  <a:pt x="2705100" y="630537"/>
                </a:cubicBezTo>
                <a:cubicBezTo>
                  <a:pt x="2685180" y="578745"/>
                  <a:pt x="2693071" y="607481"/>
                  <a:pt x="2671762" y="573387"/>
                </a:cubicBezTo>
                <a:cubicBezTo>
                  <a:pt x="2667999" y="567367"/>
                  <a:pt x="2666000" y="560357"/>
                  <a:pt x="2662237" y="554337"/>
                </a:cubicBezTo>
                <a:cubicBezTo>
                  <a:pt x="2658030" y="547606"/>
                  <a:pt x="2652353" y="541891"/>
                  <a:pt x="2647950" y="535287"/>
                </a:cubicBezTo>
                <a:cubicBezTo>
                  <a:pt x="2631968" y="511314"/>
                  <a:pt x="2637167" y="513180"/>
                  <a:pt x="2619375" y="492424"/>
                </a:cubicBezTo>
                <a:cubicBezTo>
                  <a:pt x="2614992" y="487310"/>
                  <a:pt x="2609522" y="483206"/>
                  <a:pt x="2605087" y="478137"/>
                </a:cubicBezTo>
                <a:cubicBezTo>
                  <a:pt x="2598393" y="470487"/>
                  <a:pt x="2592016" y="462545"/>
                  <a:pt x="2586037" y="454324"/>
                </a:cubicBezTo>
                <a:cubicBezTo>
                  <a:pt x="2579304" y="445066"/>
                  <a:pt x="2574592" y="434305"/>
                  <a:pt x="2566987" y="425749"/>
                </a:cubicBezTo>
                <a:cubicBezTo>
                  <a:pt x="2561714" y="419817"/>
                  <a:pt x="2553963" y="416628"/>
                  <a:pt x="2547937" y="411462"/>
                </a:cubicBezTo>
                <a:cubicBezTo>
                  <a:pt x="2486942" y="359180"/>
                  <a:pt x="2575509" y="429760"/>
                  <a:pt x="2519362" y="387649"/>
                </a:cubicBezTo>
                <a:cubicBezTo>
                  <a:pt x="2511230" y="381550"/>
                  <a:pt x="2503682" y="374698"/>
                  <a:pt x="2495550" y="368599"/>
                </a:cubicBezTo>
                <a:cubicBezTo>
                  <a:pt x="2490971" y="365165"/>
                  <a:pt x="2485780" y="362588"/>
                  <a:pt x="2481262" y="359074"/>
                </a:cubicBezTo>
                <a:cubicBezTo>
                  <a:pt x="2440426" y="327314"/>
                  <a:pt x="2467674" y="342756"/>
                  <a:pt x="2433637" y="325737"/>
                </a:cubicBezTo>
                <a:cubicBezTo>
                  <a:pt x="2428875" y="320974"/>
                  <a:pt x="2424738" y="315490"/>
                  <a:pt x="2419350" y="311449"/>
                </a:cubicBezTo>
                <a:cubicBezTo>
                  <a:pt x="2398395" y="295733"/>
                  <a:pt x="2394722" y="297858"/>
                  <a:pt x="2371725" y="287637"/>
                </a:cubicBezTo>
                <a:cubicBezTo>
                  <a:pt x="2365237" y="284754"/>
                  <a:pt x="2359200" y="280909"/>
                  <a:pt x="2352675" y="278112"/>
                </a:cubicBezTo>
                <a:cubicBezTo>
                  <a:pt x="2348061" y="276134"/>
                  <a:pt x="2342877" y="275594"/>
                  <a:pt x="2338387" y="273349"/>
                </a:cubicBezTo>
                <a:cubicBezTo>
                  <a:pt x="2330108" y="269209"/>
                  <a:pt x="2323002" y="262892"/>
                  <a:pt x="2314575" y="259062"/>
                </a:cubicBezTo>
                <a:cubicBezTo>
                  <a:pt x="2305435" y="254907"/>
                  <a:pt x="2295322" y="253266"/>
                  <a:pt x="2286000" y="249537"/>
                </a:cubicBezTo>
                <a:cubicBezTo>
                  <a:pt x="2256110" y="237581"/>
                  <a:pt x="2270481" y="242086"/>
                  <a:pt x="2243137" y="235249"/>
                </a:cubicBezTo>
                <a:cubicBezTo>
                  <a:pt x="2238375" y="232074"/>
                  <a:pt x="2234111" y="227979"/>
                  <a:pt x="2228850" y="225724"/>
                </a:cubicBezTo>
                <a:cubicBezTo>
                  <a:pt x="2165185" y="198440"/>
                  <a:pt x="2263317" y="250102"/>
                  <a:pt x="2185987" y="211437"/>
                </a:cubicBezTo>
                <a:cubicBezTo>
                  <a:pt x="2180868" y="208877"/>
                  <a:pt x="2176930" y="204237"/>
                  <a:pt x="2171700" y="201912"/>
                </a:cubicBezTo>
                <a:cubicBezTo>
                  <a:pt x="2162525" y="197834"/>
                  <a:pt x="2152265" y="196542"/>
                  <a:pt x="2143125" y="192387"/>
                </a:cubicBezTo>
                <a:cubicBezTo>
                  <a:pt x="2134698" y="188556"/>
                  <a:pt x="2127592" y="182239"/>
                  <a:pt x="2119312" y="178099"/>
                </a:cubicBezTo>
                <a:cubicBezTo>
                  <a:pt x="2110145" y="173515"/>
                  <a:pt x="2095122" y="171623"/>
                  <a:pt x="2085975" y="168574"/>
                </a:cubicBezTo>
                <a:cubicBezTo>
                  <a:pt x="2047642" y="155796"/>
                  <a:pt x="2076377" y="161194"/>
                  <a:pt x="2033587" y="149524"/>
                </a:cubicBezTo>
                <a:cubicBezTo>
                  <a:pt x="2012808" y="143857"/>
                  <a:pt x="2009985" y="146419"/>
                  <a:pt x="1990725" y="139999"/>
                </a:cubicBezTo>
                <a:cubicBezTo>
                  <a:pt x="1982615" y="137295"/>
                  <a:pt x="1974946" y="133396"/>
                  <a:pt x="1966912" y="130474"/>
                </a:cubicBezTo>
                <a:cubicBezTo>
                  <a:pt x="1957476" y="127043"/>
                  <a:pt x="1946946" y="126115"/>
                  <a:pt x="1938337" y="120949"/>
                </a:cubicBezTo>
                <a:cubicBezTo>
                  <a:pt x="1930400" y="116187"/>
                  <a:pt x="1923469" y="109047"/>
                  <a:pt x="1914525" y="106662"/>
                </a:cubicBezTo>
                <a:cubicBezTo>
                  <a:pt x="1899110" y="102551"/>
                  <a:pt x="1882775" y="103487"/>
                  <a:pt x="1866900" y="101899"/>
                </a:cubicBezTo>
                <a:cubicBezTo>
                  <a:pt x="1854200" y="97137"/>
                  <a:pt x="1841842" y="91338"/>
                  <a:pt x="1828800" y="87612"/>
                </a:cubicBezTo>
                <a:cubicBezTo>
                  <a:pt x="1819515" y="84959"/>
                  <a:pt x="1809694" y="84743"/>
                  <a:pt x="1800225" y="82849"/>
                </a:cubicBezTo>
                <a:cubicBezTo>
                  <a:pt x="1793807" y="81565"/>
                  <a:pt x="1787525" y="79674"/>
                  <a:pt x="1781175" y="78087"/>
                </a:cubicBezTo>
                <a:cubicBezTo>
                  <a:pt x="1771650" y="73324"/>
                  <a:pt x="1762608" y="67438"/>
                  <a:pt x="1752600" y="63799"/>
                </a:cubicBezTo>
                <a:cubicBezTo>
                  <a:pt x="1744993" y="61033"/>
                  <a:pt x="1736794" y="60223"/>
                  <a:pt x="1728787" y="59037"/>
                </a:cubicBezTo>
                <a:cubicBezTo>
                  <a:pt x="1693919" y="53871"/>
                  <a:pt x="1659116" y="47940"/>
                  <a:pt x="1624012" y="44749"/>
                </a:cubicBezTo>
                <a:cubicBezTo>
                  <a:pt x="1593706" y="41994"/>
                  <a:pt x="1563603" y="39851"/>
                  <a:pt x="1533525" y="35224"/>
                </a:cubicBezTo>
                <a:cubicBezTo>
                  <a:pt x="1525524" y="33993"/>
                  <a:pt x="1517751" y="31408"/>
                  <a:pt x="1509712" y="30462"/>
                </a:cubicBezTo>
                <a:cubicBezTo>
                  <a:pt x="1490727" y="28228"/>
                  <a:pt x="1471612" y="27287"/>
                  <a:pt x="1452562" y="25699"/>
                </a:cubicBezTo>
                <a:cubicBezTo>
                  <a:pt x="1417296" y="16883"/>
                  <a:pt x="1447436" y="23606"/>
                  <a:pt x="1395412" y="16174"/>
                </a:cubicBezTo>
                <a:cubicBezTo>
                  <a:pt x="1282192" y="0"/>
                  <a:pt x="1506744" y="14743"/>
                  <a:pt x="1166812" y="6649"/>
                </a:cubicBezTo>
                <a:lnTo>
                  <a:pt x="957262" y="11412"/>
                </a:lnTo>
                <a:cubicBezTo>
                  <a:pt x="947613" y="11798"/>
                  <a:pt x="938246" y="14808"/>
                  <a:pt x="928687" y="16174"/>
                </a:cubicBezTo>
                <a:cubicBezTo>
                  <a:pt x="888724" y="21883"/>
                  <a:pt x="877793" y="22003"/>
                  <a:pt x="833437" y="25699"/>
                </a:cubicBezTo>
                <a:cubicBezTo>
                  <a:pt x="780760" y="36236"/>
                  <a:pt x="829996" y="27498"/>
                  <a:pt x="733425" y="35224"/>
                </a:cubicBezTo>
                <a:cubicBezTo>
                  <a:pt x="719095" y="36370"/>
                  <a:pt x="704850" y="38399"/>
                  <a:pt x="690562" y="39987"/>
                </a:cubicBezTo>
                <a:cubicBezTo>
                  <a:pt x="598949" y="66162"/>
                  <a:pt x="731572" y="30512"/>
                  <a:pt x="604837" y="54274"/>
                </a:cubicBezTo>
                <a:cubicBezTo>
                  <a:pt x="596435" y="55849"/>
                  <a:pt x="589213" y="61342"/>
                  <a:pt x="581025" y="63799"/>
                </a:cubicBezTo>
                <a:cubicBezTo>
                  <a:pt x="573272" y="66125"/>
                  <a:pt x="565150" y="66974"/>
                  <a:pt x="557212" y="68562"/>
                </a:cubicBezTo>
                <a:cubicBezTo>
                  <a:pt x="550862" y="71737"/>
                  <a:pt x="544810" y="75594"/>
                  <a:pt x="538162" y="78087"/>
                </a:cubicBezTo>
                <a:cubicBezTo>
                  <a:pt x="525941" y="82670"/>
                  <a:pt x="516349" y="81850"/>
                  <a:pt x="504825" y="87612"/>
                </a:cubicBezTo>
                <a:cubicBezTo>
                  <a:pt x="463822" y="108113"/>
                  <a:pt x="499051" y="98291"/>
                  <a:pt x="457200" y="106662"/>
                </a:cubicBezTo>
                <a:cubicBezTo>
                  <a:pt x="444500" y="113012"/>
                  <a:pt x="430914" y="117836"/>
                  <a:pt x="419100" y="125712"/>
                </a:cubicBezTo>
                <a:cubicBezTo>
                  <a:pt x="414337" y="128887"/>
                  <a:pt x="410172" y="133227"/>
                  <a:pt x="404812" y="135237"/>
                </a:cubicBezTo>
                <a:cubicBezTo>
                  <a:pt x="397233" y="138079"/>
                  <a:pt x="388937" y="138412"/>
                  <a:pt x="381000" y="139999"/>
                </a:cubicBezTo>
                <a:cubicBezTo>
                  <a:pt x="374650" y="144762"/>
                  <a:pt x="368842" y="150349"/>
                  <a:pt x="361950" y="154287"/>
                </a:cubicBezTo>
                <a:cubicBezTo>
                  <a:pt x="343871" y="164618"/>
                  <a:pt x="349971" y="151978"/>
                  <a:pt x="333375" y="168574"/>
                </a:cubicBezTo>
                <a:cubicBezTo>
                  <a:pt x="330865" y="171084"/>
                  <a:pt x="330200" y="174924"/>
                  <a:pt x="328612" y="17809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 rot="16200000" flipH="1">
            <a:off x="2102633" y="3326598"/>
            <a:ext cx="4667270" cy="14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4876" y="857232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구</a:t>
            </a:r>
            <a:r>
              <a:rPr lang="ko-KR" altLang="en-US" sz="1400" dirty="0"/>
              <a:t>현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214422"/>
            <a:ext cx="2643206" cy="117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4594530" y="2428868"/>
            <a:ext cx="471058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1.Runnable </a:t>
            </a:r>
            <a:r>
              <a:rPr lang="ko-KR" altLang="en-US" sz="1400" dirty="0" smtClean="0"/>
              <a:t>구현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public class Test implements </a:t>
            </a:r>
            <a:r>
              <a:rPr lang="en-US" altLang="ko-KR" sz="1400" dirty="0" err="1" smtClean="0"/>
              <a:t>Runnable</a:t>
            </a:r>
            <a:r>
              <a:rPr lang="en-US" altLang="ko-KR" sz="1400" dirty="0" smtClean="0"/>
              <a:t>{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2. run method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Override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@Override</a:t>
            </a:r>
          </a:p>
          <a:p>
            <a:r>
              <a:rPr lang="en-US" altLang="ko-KR" sz="1400" dirty="0" smtClean="0"/>
              <a:t> public void run(){</a:t>
            </a:r>
          </a:p>
          <a:p>
            <a:r>
              <a:rPr lang="en-US" altLang="ko-KR" sz="1400" dirty="0" smtClean="0"/>
              <a:t>  3. Thread</a:t>
            </a:r>
            <a:r>
              <a:rPr lang="ko-KR" altLang="en-US" sz="1400" dirty="0" smtClean="0"/>
              <a:t>로 동작해야 할 코드를 정의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(</a:t>
            </a:r>
            <a:r>
              <a:rPr lang="ko-KR" altLang="en-US" sz="1400" dirty="0" smtClean="0"/>
              <a:t>동시에 처리되어야 할 코드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}</a:t>
            </a:r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4. </a:t>
            </a:r>
            <a:r>
              <a:rPr lang="ko-KR" altLang="en-US" sz="1400" dirty="0" smtClean="0"/>
              <a:t>구현 클래스와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클래스를 </a:t>
            </a:r>
            <a:r>
              <a:rPr lang="en-US" altLang="ko-KR" sz="1400" dirty="0" smtClean="0"/>
              <a:t>has </a:t>
            </a:r>
            <a:r>
              <a:rPr lang="ko-KR" altLang="en-US" sz="1400" dirty="0" smtClean="0"/>
              <a:t>관계로  설정하여</a:t>
            </a:r>
            <a:endParaRPr lang="en-US" altLang="ko-KR" sz="1400" dirty="0" smtClean="0"/>
          </a:p>
          <a:p>
            <a:r>
              <a:rPr lang="ko-KR" altLang="en-US" sz="1400" dirty="0" smtClean="0"/>
              <a:t>생성한다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MyClass</a:t>
            </a:r>
            <a:r>
              <a:rPr lang="en-US" altLang="ko-KR" sz="1400" dirty="0" smtClean="0"/>
              <a:t> mc=new </a:t>
            </a:r>
            <a:r>
              <a:rPr lang="en-US" altLang="ko-KR" sz="1400" dirty="0" err="1" smtClean="0"/>
              <a:t>MyClass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Thread t=new Thread( mc );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5.Thread start()</a:t>
            </a:r>
            <a:r>
              <a:rPr lang="ko-KR" altLang="en-US" sz="1400" dirty="0" smtClean="0"/>
              <a:t>호출</a:t>
            </a:r>
            <a:endParaRPr lang="en-US" altLang="ko-KR" sz="1400" dirty="0" smtClean="0"/>
          </a:p>
          <a:p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t.</a:t>
            </a:r>
            <a:r>
              <a:rPr lang="en-US" altLang="ko-KR" sz="1400" b="1" dirty="0" err="1" smtClean="0"/>
              <a:t>start</a:t>
            </a:r>
            <a:r>
              <a:rPr lang="en-US" altLang="ko-KR" sz="1400" b="1" dirty="0" smtClean="0"/>
              <a:t>()</a:t>
            </a:r>
            <a:endParaRPr lang="en-US" altLang="ko-KR" sz="1400" b="1" dirty="0"/>
          </a:p>
          <a:p>
            <a:r>
              <a:rPr lang="en-US" altLang="ko-KR" sz="1400" dirty="0" smtClean="0"/>
              <a:t> 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5524500" y="3381375"/>
            <a:ext cx="2914650" cy="2747963"/>
          </a:xfrm>
          <a:custGeom>
            <a:avLst/>
            <a:gdLst>
              <a:gd name="connsiteX0" fmla="*/ 0 w 2914650"/>
              <a:gd name="connsiteY0" fmla="*/ 2652713 h 2747963"/>
              <a:gd name="connsiteX1" fmla="*/ 66675 w 2914650"/>
              <a:gd name="connsiteY1" fmla="*/ 2662238 h 2747963"/>
              <a:gd name="connsiteX2" fmla="*/ 128588 w 2914650"/>
              <a:gd name="connsiteY2" fmla="*/ 2681288 h 2747963"/>
              <a:gd name="connsiteX3" fmla="*/ 152400 w 2914650"/>
              <a:gd name="connsiteY3" fmla="*/ 2686050 h 2747963"/>
              <a:gd name="connsiteX4" fmla="*/ 195263 w 2914650"/>
              <a:gd name="connsiteY4" fmla="*/ 2695575 h 2747963"/>
              <a:gd name="connsiteX5" fmla="*/ 271463 w 2914650"/>
              <a:gd name="connsiteY5" fmla="*/ 2700338 h 2747963"/>
              <a:gd name="connsiteX6" fmla="*/ 314325 w 2914650"/>
              <a:gd name="connsiteY6" fmla="*/ 2705100 h 2747963"/>
              <a:gd name="connsiteX7" fmla="*/ 476250 w 2914650"/>
              <a:gd name="connsiteY7" fmla="*/ 2728913 h 2747963"/>
              <a:gd name="connsiteX8" fmla="*/ 609600 w 2914650"/>
              <a:gd name="connsiteY8" fmla="*/ 2747963 h 2747963"/>
              <a:gd name="connsiteX9" fmla="*/ 1204913 w 2914650"/>
              <a:gd name="connsiteY9" fmla="*/ 2743200 h 2747963"/>
              <a:gd name="connsiteX10" fmla="*/ 1271588 w 2914650"/>
              <a:gd name="connsiteY10" fmla="*/ 2728913 h 2747963"/>
              <a:gd name="connsiteX11" fmla="*/ 1371600 w 2914650"/>
              <a:gd name="connsiteY11" fmla="*/ 2714625 h 2747963"/>
              <a:gd name="connsiteX12" fmla="*/ 1443038 w 2914650"/>
              <a:gd name="connsiteY12" fmla="*/ 2690813 h 2747963"/>
              <a:gd name="connsiteX13" fmla="*/ 1490663 w 2914650"/>
              <a:gd name="connsiteY13" fmla="*/ 2681288 h 2747963"/>
              <a:gd name="connsiteX14" fmla="*/ 1576388 w 2914650"/>
              <a:gd name="connsiteY14" fmla="*/ 2647950 h 2747963"/>
              <a:gd name="connsiteX15" fmla="*/ 1666875 w 2914650"/>
              <a:gd name="connsiteY15" fmla="*/ 2624138 h 2747963"/>
              <a:gd name="connsiteX16" fmla="*/ 1714500 w 2914650"/>
              <a:gd name="connsiteY16" fmla="*/ 2614613 h 2747963"/>
              <a:gd name="connsiteX17" fmla="*/ 1757363 w 2914650"/>
              <a:gd name="connsiteY17" fmla="*/ 2600325 h 2747963"/>
              <a:gd name="connsiteX18" fmla="*/ 1804988 w 2914650"/>
              <a:gd name="connsiteY18" fmla="*/ 2586038 h 2747963"/>
              <a:gd name="connsiteX19" fmla="*/ 1843088 w 2914650"/>
              <a:gd name="connsiteY19" fmla="*/ 2571750 h 2747963"/>
              <a:gd name="connsiteX20" fmla="*/ 1876425 w 2914650"/>
              <a:gd name="connsiteY20" fmla="*/ 2566988 h 2747963"/>
              <a:gd name="connsiteX21" fmla="*/ 1938338 w 2914650"/>
              <a:gd name="connsiteY21" fmla="*/ 2543175 h 2747963"/>
              <a:gd name="connsiteX22" fmla="*/ 1971675 w 2914650"/>
              <a:gd name="connsiteY22" fmla="*/ 2528888 h 2747963"/>
              <a:gd name="connsiteX23" fmla="*/ 2019300 w 2914650"/>
              <a:gd name="connsiteY23" fmla="*/ 2519363 h 2747963"/>
              <a:gd name="connsiteX24" fmla="*/ 2100263 w 2914650"/>
              <a:gd name="connsiteY24" fmla="*/ 2495550 h 2747963"/>
              <a:gd name="connsiteX25" fmla="*/ 2190750 w 2914650"/>
              <a:gd name="connsiteY25" fmla="*/ 2466975 h 2747963"/>
              <a:gd name="connsiteX26" fmla="*/ 2286000 w 2914650"/>
              <a:gd name="connsiteY26" fmla="*/ 2419350 h 2747963"/>
              <a:gd name="connsiteX27" fmla="*/ 2409825 w 2914650"/>
              <a:gd name="connsiteY27" fmla="*/ 2366963 h 2747963"/>
              <a:gd name="connsiteX28" fmla="*/ 2452688 w 2914650"/>
              <a:gd name="connsiteY28" fmla="*/ 2347913 h 2747963"/>
              <a:gd name="connsiteX29" fmla="*/ 2562225 w 2914650"/>
              <a:gd name="connsiteY29" fmla="*/ 2276475 h 2747963"/>
              <a:gd name="connsiteX30" fmla="*/ 2619375 w 2914650"/>
              <a:gd name="connsiteY30" fmla="*/ 2243138 h 2747963"/>
              <a:gd name="connsiteX31" fmla="*/ 2667000 w 2914650"/>
              <a:gd name="connsiteY31" fmla="*/ 2219325 h 2747963"/>
              <a:gd name="connsiteX32" fmla="*/ 2714625 w 2914650"/>
              <a:gd name="connsiteY32" fmla="*/ 2181225 h 2747963"/>
              <a:gd name="connsiteX33" fmla="*/ 2738438 w 2914650"/>
              <a:gd name="connsiteY33" fmla="*/ 2166938 h 2747963"/>
              <a:gd name="connsiteX34" fmla="*/ 2771775 w 2914650"/>
              <a:gd name="connsiteY34" fmla="*/ 2133600 h 2747963"/>
              <a:gd name="connsiteX35" fmla="*/ 2786063 w 2914650"/>
              <a:gd name="connsiteY35" fmla="*/ 2119313 h 2747963"/>
              <a:gd name="connsiteX36" fmla="*/ 2805113 w 2914650"/>
              <a:gd name="connsiteY36" fmla="*/ 2090738 h 2747963"/>
              <a:gd name="connsiteX37" fmla="*/ 2824163 w 2914650"/>
              <a:gd name="connsiteY37" fmla="*/ 2052638 h 2747963"/>
              <a:gd name="connsiteX38" fmla="*/ 2833688 w 2914650"/>
              <a:gd name="connsiteY38" fmla="*/ 2014538 h 2747963"/>
              <a:gd name="connsiteX39" fmla="*/ 2847975 w 2914650"/>
              <a:gd name="connsiteY39" fmla="*/ 1981200 h 2747963"/>
              <a:gd name="connsiteX40" fmla="*/ 2857500 w 2914650"/>
              <a:gd name="connsiteY40" fmla="*/ 1933575 h 2747963"/>
              <a:gd name="connsiteX41" fmla="*/ 2881313 w 2914650"/>
              <a:gd name="connsiteY41" fmla="*/ 1862138 h 2747963"/>
              <a:gd name="connsiteX42" fmla="*/ 2890838 w 2914650"/>
              <a:gd name="connsiteY42" fmla="*/ 1824038 h 2747963"/>
              <a:gd name="connsiteX43" fmla="*/ 2905125 w 2914650"/>
              <a:gd name="connsiteY43" fmla="*/ 1724025 h 2747963"/>
              <a:gd name="connsiteX44" fmla="*/ 2914650 w 2914650"/>
              <a:gd name="connsiteY44" fmla="*/ 1676400 h 2747963"/>
              <a:gd name="connsiteX45" fmla="*/ 2909888 w 2914650"/>
              <a:gd name="connsiteY45" fmla="*/ 1100138 h 2747963"/>
              <a:gd name="connsiteX46" fmla="*/ 2905125 w 2914650"/>
              <a:gd name="connsiteY46" fmla="*/ 1071563 h 2747963"/>
              <a:gd name="connsiteX47" fmla="*/ 2886075 w 2914650"/>
              <a:gd name="connsiteY47" fmla="*/ 1014413 h 2747963"/>
              <a:gd name="connsiteX48" fmla="*/ 2862263 w 2914650"/>
              <a:gd name="connsiteY48" fmla="*/ 938213 h 2747963"/>
              <a:gd name="connsiteX49" fmla="*/ 2862263 w 2914650"/>
              <a:gd name="connsiteY49" fmla="*/ 938213 h 2747963"/>
              <a:gd name="connsiteX50" fmla="*/ 2852738 w 2914650"/>
              <a:gd name="connsiteY50" fmla="*/ 895350 h 2747963"/>
              <a:gd name="connsiteX51" fmla="*/ 2847975 w 2914650"/>
              <a:gd name="connsiteY51" fmla="*/ 866775 h 2747963"/>
              <a:gd name="connsiteX52" fmla="*/ 2824163 w 2914650"/>
              <a:gd name="connsiteY52" fmla="*/ 823913 h 2747963"/>
              <a:gd name="connsiteX53" fmla="*/ 2805113 w 2914650"/>
              <a:gd name="connsiteY53" fmla="*/ 781050 h 2747963"/>
              <a:gd name="connsiteX54" fmla="*/ 2795588 w 2914650"/>
              <a:gd name="connsiteY54" fmla="*/ 719138 h 2747963"/>
              <a:gd name="connsiteX55" fmla="*/ 2771775 w 2914650"/>
              <a:gd name="connsiteY55" fmla="*/ 671513 h 2747963"/>
              <a:gd name="connsiteX56" fmla="*/ 2757488 w 2914650"/>
              <a:gd name="connsiteY56" fmla="*/ 642938 h 2747963"/>
              <a:gd name="connsiteX57" fmla="*/ 2738438 w 2914650"/>
              <a:gd name="connsiteY57" fmla="*/ 600075 h 2747963"/>
              <a:gd name="connsiteX58" fmla="*/ 2733675 w 2914650"/>
              <a:gd name="connsiteY58" fmla="*/ 576263 h 2747963"/>
              <a:gd name="connsiteX59" fmla="*/ 2714625 w 2914650"/>
              <a:gd name="connsiteY59" fmla="*/ 542925 h 2747963"/>
              <a:gd name="connsiteX60" fmla="*/ 2705100 w 2914650"/>
              <a:gd name="connsiteY60" fmla="*/ 519113 h 2747963"/>
              <a:gd name="connsiteX61" fmla="*/ 2695575 w 2914650"/>
              <a:gd name="connsiteY61" fmla="*/ 504825 h 2747963"/>
              <a:gd name="connsiteX62" fmla="*/ 2686050 w 2914650"/>
              <a:gd name="connsiteY62" fmla="*/ 485775 h 2747963"/>
              <a:gd name="connsiteX63" fmla="*/ 2657475 w 2914650"/>
              <a:gd name="connsiteY63" fmla="*/ 442913 h 2747963"/>
              <a:gd name="connsiteX64" fmla="*/ 2643188 w 2914650"/>
              <a:gd name="connsiteY64" fmla="*/ 419100 h 2747963"/>
              <a:gd name="connsiteX65" fmla="*/ 2628900 w 2914650"/>
              <a:gd name="connsiteY65" fmla="*/ 404813 h 2747963"/>
              <a:gd name="connsiteX66" fmla="*/ 2614613 w 2914650"/>
              <a:gd name="connsiteY66" fmla="*/ 381000 h 2747963"/>
              <a:gd name="connsiteX67" fmla="*/ 2586038 w 2914650"/>
              <a:gd name="connsiteY67" fmla="*/ 352425 h 2747963"/>
              <a:gd name="connsiteX68" fmla="*/ 2576513 w 2914650"/>
              <a:gd name="connsiteY68" fmla="*/ 338138 h 2747963"/>
              <a:gd name="connsiteX69" fmla="*/ 2547938 w 2914650"/>
              <a:gd name="connsiteY69" fmla="*/ 309563 h 2747963"/>
              <a:gd name="connsiteX70" fmla="*/ 2538413 w 2914650"/>
              <a:gd name="connsiteY70" fmla="*/ 295275 h 2747963"/>
              <a:gd name="connsiteX71" fmla="*/ 2524125 w 2914650"/>
              <a:gd name="connsiteY71" fmla="*/ 285750 h 2747963"/>
              <a:gd name="connsiteX72" fmla="*/ 2509838 w 2914650"/>
              <a:gd name="connsiteY72" fmla="*/ 271463 h 2747963"/>
              <a:gd name="connsiteX73" fmla="*/ 2490788 w 2914650"/>
              <a:gd name="connsiteY73" fmla="*/ 261938 h 2747963"/>
              <a:gd name="connsiteX74" fmla="*/ 2466975 w 2914650"/>
              <a:gd name="connsiteY74" fmla="*/ 242888 h 2747963"/>
              <a:gd name="connsiteX75" fmla="*/ 2443163 w 2914650"/>
              <a:gd name="connsiteY75" fmla="*/ 228600 h 2747963"/>
              <a:gd name="connsiteX76" fmla="*/ 2395538 w 2914650"/>
              <a:gd name="connsiteY76" fmla="*/ 195263 h 2747963"/>
              <a:gd name="connsiteX77" fmla="*/ 2362200 w 2914650"/>
              <a:gd name="connsiteY77" fmla="*/ 180975 h 2747963"/>
              <a:gd name="connsiteX78" fmla="*/ 2333625 w 2914650"/>
              <a:gd name="connsiteY78" fmla="*/ 166688 h 2747963"/>
              <a:gd name="connsiteX79" fmla="*/ 2305050 w 2914650"/>
              <a:gd name="connsiteY79" fmla="*/ 157163 h 2747963"/>
              <a:gd name="connsiteX80" fmla="*/ 2247900 w 2914650"/>
              <a:gd name="connsiteY80" fmla="*/ 128588 h 2747963"/>
              <a:gd name="connsiteX81" fmla="*/ 2209800 w 2914650"/>
              <a:gd name="connsiteY81" fmla="*/ 119063 h 2747963"/>
              <a:gd name="connsiteX82" fmla="*/ 2181225 w 2914650"/>
              <a:gd name="connsiteY82" fmla="*/ 104775 h 2747963"/>
              <a:gd name="connsiteX83" fmla="*/ 2157413 w 2914650"/>
              <a:gd name="connsiteY83" fmla="*/ 95250 h 2747963"/>
              <a:gd name="connsiteX84" fmla="*/ 2138363 w 2914650"/>
              <a:gd name="connsiteY84" fmla="*/ 85725 h 2747963"/>
              <a:gd name="connsiteX85" fmla="*/ 2081213 w 2914650"/>
              <a:gd name="connsiteY85" fmla="*/ 76200 h 2747963"/>
              <a:gd name="connsiteX86" fmla="*/ 2057400 w 2914650"/>
              <a:gd name="connsiteY86" fmla="*/ 66675 h 2747963"/>
              <a:gd name="connsiteX87" fmla="*/ 1995488 w 2914650"/>
              <a:gd name="connsiteY87" fmla="*/ 52388 h 2747963"/>
              <a:gd name="connsiteX88" fmla="*/ 1962150 w 2914650"/>
              <a:gd name="connsiteY88" fmla="*/ 42863 h 2747963"/>
              <a:gd name="connsiteX89" fmla="*/ 1905000 w 2914650"/>
              <a:gd name="connsiteY89" fmla="*/ 38100 h 2747963"/>
              <a:gd name="connsiteX90" fmla="*/ 1866900 w 2914650"/>
              <a:gd name="connsiteY90" fmla="*/ 33338 h 2747963"/>
              <a:gd name="connsiteX91" fmla="*/ 1766888 w 2914650"/>
              <a:gd name="connsiteY91" fmla="*/ 19050 h 2747963"/>
              <a:gd name="connsiteX92" fmla="*/ 1743075 w 2914650"/>
              <a:gd name="connsiteY92" fmla="*/ 14288 h 2747963"/>
              <a:gd name="connsiteX93" fmla="*/ 1657350 w 2914650"/>
              <a:gd name="connsiteY93" fmla="*/ 0 h 2747963"/>
              <a:gd name="connsiteX94" fmla="*/ 1185863 w 2914650"/>
              <a:gd name="connsiteY94" fmla="*/ 4763 h 2747963"/>
              <a:gd name="connsiteX95" fmla="*/ 1100138 w 2914650"/>
              <a:gd name="connsiteY95" fmla="*/ 19050 h 2747963"/>
              <a:gd name="connsiteX96" fmla="*/ 1023938 w 2914650"/>
              <a:gd name="connsiteY96" fmla="*/ 28575 h 2747963"/>
              <a:gd name="connsiteX97" fmla="*/ 981075 w 2914650"/>
              <a:gd name="connsiteY97" fmla="*/ 33338 h 2747963"/>
              <a:gd name="connsiteX98" fmla="*/ 938213 w 2914650"/>
              <a:gd name="connsiteY98" fmla="*/ 42863 h 2747963"/>
              <a:gd name="connsiteX99" fmla="*/ 895350 w 2914650"/>
              <a:gd name="connsiteY99" fmla="*/ 47625 h 2747963"/>
              <a:gd name="connsiteX100" fmla="*/ 866775 w 2914650"/>
              <a:gd name="connsiteY100" fmla="*/ 52388 h 2747963"/>
              <a:gd name="connsiteX101" fmla="*/ 819150 w 2914650"/>
              <a:gd name="connsiteY101" fmla="*/ 66675 h 2747963"/>
              <a:gd name="connsiteX102" fmla="*/ 790575 w 2914650"/>
              <a:gd name="connsiteY102" fmla="*/ 76200 h 2747963"/>
              <a:gd name="connsiteX103" fmla="*/ 771525 w 2914650"/>
              <a:gd name="connsiteY103" fmla="*/ 80963 h 2747963"/>
              <a:gd name="connsiteX104" fmla="*/ 747713 w 2914650"/>
              <a:gd name="connsiteY104" fmla="*/ 95250 h 2747963"/>
              <a:gd name="connsiteX105" fmla="*/ 728663 w 2914650"/>
              <a:gd name="connsiteY105" fmla="*/ 100013 h 2747963"/>
              <a:gd name="connsiteX106" fmla="*/ 685800 w 2914650"/>
              <a:gd name="connsiteY106" fmla="*/ 119063 h 2747963"/>
              <a:gd name="connsiteX107" fmla="*/ 671513 w 2914650"/>
              <a:gd name="connsiteY107" fmla="*/ 128588 h 2747963"/>
              <a:gd name="connsiteX108" fmla="*/ 647700 w 2914650"/>
              <a:gd name="connsiteY108" fmla="*/ 138113 h 2747963"/>
              <a:gd name="connsiteX109" fmla="*/ 609600 w 2914650"/>
              <a:gd name="connsiteY109" fmla="*/ 166688 h 2747963"/>
              <a:gd name="connsiteX110" fmla="*/ 581025 w 2914650"/>
              <a:gd name="connsiteY110" fmla="*/ 185738 h 2747963"/>
              <a:gd name="connsiteX111" fmla="*/ 566738 w 2914650"/>
              <a:gd name="connsiteY111" fmla="*/ 190500 h 274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2914650" h="2747963">
                <a:moveTo>
                  <a:pt x="0" y="2652713"/>
                </a:moveTo>
                <a:cubicBezTo>
                  <a:pt x="14599" y="2654538"/>
                  <a:pt x="50436" y="2658490"/>
                  <a:pt x="66675" y="2662238"/>
                </a:cubicBezTo>
                <a:cubicBezTo>
                  <a:pt x="119131" y="2674344"/>
                  <a:pt x="80827" y="2668263"/>
                  <a:pt x="128588" y="2681288"/>
                </a:cubicBezTo>
                <a:cubicBezTo>
                  <a:pt x="136397" y="2683418"/>
                  <a:pt x="144485" y="2684354"/>
                  <a:pt x="152400" y="2686050"/>
                </a:cubicBezTo>
                <a:cubicBezTo>
                  <a:pt x="166711" y="2689117"/>
                  <a:pt x="180731" y="2693831"/>
                  <a:pt x="195263" y="2695575"/>
                </a:cubicBezTo>
                <a:cubicBezTo>
                  <a:pt x="220531" y="2698607"/>
                  <a:pt x="246094" y="2698309"/>
                  <a:pt x="271463" y="2700338"/>
                </a:cubicBezTo>
                <a:cubicBezTo>
                  <a:pt x="285792" y="2701484"/>
                  <a:pt x="300038" y="2703513"/>
                  <a:pt x="314325" y="2705100"/>
                </a:cubicBezTo>
                <a:cubicBezTo>
                  <a:pt x="402610" y="2734529"/>
                  <a:pt x="321950" y="2711445"/>
                  <a:pt x="476250" y="2728913"/>
                </a:cubicBezTo>
                <a:cubicBezTo>
                  <a:pt x="520866" y="2733964"/>
                  <a:pt x="565150" y="2741613"/>
                  <a:pt x="609600" y="2747963"/>
                </a:cubicBezTo>
                <a:lnTo>
                  <a:pt x="1204913" y="2743200"/>
                </a:lnTo>
                <a:cubicBezTo>
                  <a:pt x="1221126" y="2742952"/>
                  <a:pt x="1258384" y="2731743"/>
                  <a:pt x="1271588" y="2728913"/>
                </a:cubicBezTo>
                <a:cubicBezTo>
                  <a:pt x="1293120" y="2724299"/>
                  <a:pt x="1367063" y="2715230"/>
                  <a:pt x="1371600" y="2714625"/>
                </a:cubicBezTo>
                <a:cubicBezTo>
                  <a:pt x="1400877" y="2703647"/>
                  <a:pt x="1413397" y="2697787"/>
                  <a:pt x="1443038" y="2690813"/>
                </a:cubicBezTo>
                <a:cubicBezTo>
                  <a:pt x="1458797" y="2687105"/>
                  <a:pt x="1475250" y="2686242"/>
                  <a:pt x="1490663" y="2681288"/>
                </a:cubicBezTo>
                <a:cubicBezTo>
                  <a:pt x="1519852" y="2671906"/>
                  <a:pt x="1546324" y="2653963"/>
                  <a:pt x="1576388" y="2647950"/>
                </a:cubicBezTo>
                <a:cubicBezTo>
                  <a:pt x="1708322" y="2621563"/>
                  <a:pt x="1543964" y="2656482"/>
                  <a:pt x="1666875" y="2624138"/>
                </a:cubicBezTo>
                <a:cubicBezTo>
                  <a:pt x="1682531" y="2620018"/>
                  <a:pt x="1698844" y="2618733"/>
                  <a:pt x="1714500" y="2614613"/>
                </a:cubicBezTo>
                <a:cubicBezTo>
                  <a:pt x="1729065" y="2610780"/>
                  <a:pt x="1743002" y="2604860"/>
                  <a:pt x="1757363" y="2600325"/>
                </a:cubicBezTo>
                <a:cubicBezTo>
                  <a:pt x="1773168" y="2595334"/>
                  <a:pt x="1789265" y="2591279"/>
                  <a:pt x="1804988" y="2586038"/>
                </a:cubicBezTo>
                <a:cubicBezTo>
                  <a:pt x="1817856" y="2581749"/>
                  <a:pt x="1829982" y="2575245"/>
                  <a:pt x="1843088" y="2571750"/>
                </a:cubicBezTo>
                <a:cubicBezTo>
                  <a:pt x="1853934" y="2568858"/>
                  <a:pt x="1865313" y="2568575"/>
                  <a:pt x="1876425" y="2566988"/>
                </a:cubicBezTo>
                <a:cubicBezTo>
                  <a:pt x="1975227" y="2524644"/>
                  <a:pt x="1851593" y="2576538"/>
                  <a:pt x="1938338" y="2543175"/>
                </a:cubicBezTo>
                <a:cubicBezTo>
                  <a:pt x="1949622" y="2538835"/>
                  <a:pt x="1960076" y="2532299"/>
                  <a:pt x="1971675" y="2528888"/>
                </a:cubicBezTo>
                <a:cubicBezTo>
                  <a:pt x="1987207" y="2524320"/>
                  <a:pt x="2003629" y="2523426"/>
                  <a:pt x="2019300" y="2519363"/>
                </a:cubicBezTo>
                <a:cubicBezTo>
                  <a:pt x="2046530" y="2512303"/>
                  <a:pt x="2073215" y="2503278"/>
                  <a:pt x="2100263" y="2495550"/>
                </a:cubicBezTo>
                <a:cubicBezTo>
                  <a:pt x="2133775" y="2485975"/>
                  <a:pt x="2159653" y="2481413"/>
                  <a:pt x="2190750" y="2466975"/>
                </a:cubicBezTo>
                <a:cubicBezTo>
                  <a:pt x="2222947" y="2452026"/>
                  <a:pt x="2252762" y="2431814"/>
                  <a:pt x="2286000" y="2419350"/>
                </a:cubicBezTo>
                <a:cubicBezTo>
                  <a:pt x="2353380" y="2394083"/>
                  <a:pt x="2311703" y="2410573"/>
                  <a:pt x="2409825" y="2366963"/>
                </a:cubicBezTo>
                <a:cubicBezTo>
                  <a:pt x="2424113" y="2360613"/>
                  <a:pt x="2440180" y="2357294"/>
                  <a:pt x="2452688" y="2347913"/>
                </a:cubicBezTo>
                <a:cubicBezTo>
                  <a:pt x="2493552" y="2317265"/>
                  <a:pt x="2511203" y="2301985"/>
                  <a:pt x="2562225" y="2276475"/>
                </a:cubicBezTo>
                <a:cubicBezTo>
                  <a:pt x="2659054" y="2228062"/>
                  <a:pt x="2519574" y="2299276"/>
                  <a:pt x="2619375" y="2243138"/>
                </a:cubicBezTo>
                <a:cubicBezTo>
                  <a:pt x="2634844" y="2234436"/>
                  <a:pt x="2652119" y="2228998"/>
                  <a:pt x="2667000" y="2219325"/>
                </a:cubicBezTo>
                <a:cubicBezTo>
                  <a:pt x="2684045" y="2208245"/>
                  <a:pt x="2697192" y="2191684"/>
                  <a:pt x="2714625" y="2181225"/>
                </a:cubicBezTo>
                <a:cubicBezTo>
                  <a:pt x="2722563" y="2176463"/>
                  <a:pt x="2731327" y="2172864"/>
                  <a:pt x="2738438" y="2166938"/>
                </a:cubicBezTo>
                <a:cubicBezTo>
                  <a:pt x="2750511" y="2156877"/>
                  <a:pt x="2760662" y="2144713"/>
                  <a:pt x="2771775" y="2133600"/>
                </a:cubicBezTo>
                <a:cubicBezTo>
                  <a:pt x="2776538" y="2128837"/>
                  <a:pt x="2782327" y="2124917"/>
                  <a:pt x="2786063" y="2119313"/>
                </a:cubicBezTo>
                <a:lnTo>
                  <a:pt x="2805113" y="2090738"/>
                </a:lnTo>
                <a:cubicBezTo>
                  <a:pt x="2815851" y="2058518"/>
                  <a:pt x="2801669" y="2097626"/>
                  <a:pt x="2824163" y="2052638"/>
                </a:cubicBezTo>
                <a:cubicBezTo>
                  <a:pt x="2831287" y="2038390"/>
                  <a:pt x="2828259" y="2030826"/>
                  <a:pt x="2833688" y="2014538"/>
                </a:cubicBezTo>
                <a:cubicBezTo>
                  <a:pt x="2837511" y="2003068"/>
                  <a:pt x="2843843" y="1992562"/>
                  <a:pt x="2847975" y="1981200"/>
                </a:cubicBezTo>
                <a:cubicBezTo>
                  <a:pt x="2853640" y="1965622"/>
                  <a:pt x="2853787" y="1949664"/>
                  <a:pt x="2857500" y="1933575"/>
                </a:cubicBezTo>
                <a:cubicBezTo>
                  <a:pt x="2868363" y="1886502"/>
                  <a:pt x="2865770" y="1911874"/>
                  <a:pt x="2881313" y="1862138"/>
                </a:cubicBezTo>
                <a:cubicBezTo>
                  <a:pt x="2885218" y="1849643"/>
                  <a:pt x="2887895" y="1836794"/>
                  <a:pt x="2890838" y="1824038"/>
                </a:cubicBezTo>
                <a:cubicBezTo>
                  <a:pt x="2905816" y="1759129"/>
                  <a:pt x="2878163" y="1858837"/>
                  <a:pt x="2905125" y="1724025"/>
                </a:cubicBezTo>
                <a:lnTo>
                  <a:pt x="2914650" y="1676400"/>
                </a:lnTo>
                <a:cubicBezTo>
                  <a:pt x="2913063" y="1484313"/>
                  <a:pt x="2912913" y="1292208"/>
                  <a:pt x="2909888" y="1100138"/>
                </a:cubicBezTo>
                <a:cubicBezTo>
                  <a:pt x="2909736" y="1090483"/>
                  <a:pt x="2907296" y="1080972"/>
                  <a:pt x="2905125" y="1071563"/>
                </a:cubicBezTo>
                <a:cubicBezTo>
                  <a:pt x="2898648" y="1043495"/>
                  <a:pt x="2895901" y="1038977"/>
                  <a:pt x="2886075" y="1014413"/>
                </a:cubicBezTo>
                <a:cubicBezTo>
                  <a:pt x="2878502" y="968973"/>
                  <a:pt x="2884899" y="994804"/>
                  <a:pt x="2862263" y="938213"/>
                </a:cubicBezTo>
                <a:lnTo>
                  <a:pt x="2862263" y="938213"/>
                </a:lnTo>
                <a:cubicBezTo>
                  <a:pt x="2859088" y="923925"/>
                  <a:pt x="2855608" y="909702"/>
                  <a:pt x="2852738" y="895350"/>
                </a:cubicBezTo>
                <a:cubicBezTo>
                  <a:pt x="2850844" y="885881"/>
                  <a:pt x="2850750" y="876024"/>
                  <a:pt x="2847975" y="866775"/>
                </a:cubicBezTo>
                <a:cubicBezTo>
                  <a:pt x="2845242" y="857665"/>
                  <a:pt x="2827850" y="830058"/>
                  <a:pt x="2824163" y="823913"/>
                </a:cubicBezTo>
                <a:cubicBezTo>
                  <a:pt x="2808731" y="746760"/>
                  <a:pt x="2833192" y="851247"/>
                  <a:pt x="2805113" y="781050"/>
                </a:cubicBezTo>
                <a:cubicBezTo>
                  <a:pt x="2801982" y="773223"/>
                  <a:pt x="2797673" y="725044"/>
                  <a:pt x="2795588" y="719138"/>
                </a:cubicBezTo>
                <a:cubicBezTo>
                  <a:pt x="2789681" y="702401"/>
                  <a:pt x="2779713" y="687388"/>
                  <a:pt x="2771775" y="671513"/>
                </a:cubicBezTo>
                <a:cubicBezTo>
                  <a:pt x="2767013" y="661988"/>
                  <a:pt x="2761443" y="652826"/>
                  <a:pt x="2757488" y="642938"/>
                </a:cubicBezTo>
                <a:cubicBezTo>
                  <a:pt x="2745326" y="612533"/>
                  <a:pt x="2751786" y="626772"/>
                  <a:pt x="2738438" y="600075"/>
                </a:cubicBezTo>
                <a:cubicBezTo>
                  <a:pt x="2736850" y="592138"/>
                  <a:pt x="2736235" y="583942"/>
                  <a:pt x="2733675" y="576263"/>
                </a:cubicBezTo>
                <a:cubicBezTo>
                  <a:pt x="2725326" y="551216"/>
                  <a:pt x="2725076" y="563828"/>
                  <a:pt x="2714625" y="542925"/>
                </a:cubicBezTo>
                <a:cubicBezTo>
                  <a:pt x="2710802" y="535279"/>
                  <a:pt x="2708923" y="526759"/>
                  <a:pt x="2705100" y="519113"/>
                </a:cubicBezTo>
                <a:cubicBezTo>
                  <a:pt x="2702540" y="513993"/>
                  <a:pt x="2698415" y="509795"/>
                  <a:pt x="2695575" y="504825"/>
                </a:cubicBezTo>
                <a:cubicBezTo>
                  <a:pt x="2692053" y="498661"/>
                  <a:pt x="2689771" y="491821"/>
                  <a:pt x="2686050" y="485775"/>
                </a:cubicBezTo>
                <a:cubicBezTo>
                  <a:pt x="2677051" y="471151"/>
                  <a:pt x="2666309" y="457637"/>
                  <a:pt x="2657475" y="442913"/>
                </a:cubicBezTo>
                <a:cubicBezTo>
                  <a:pt x="2652713" y="434975"/>
                  <a:pt x="2648742" y="426505"/>
                  <a:pt x="2643188" y="419100"/>
                </a:cubicBezTo>
                <a:cubicBezTo>
                  <a:pt x="2639147" y="413712"/>
                  <a:pt x="2632941" y="410201"/>
                  <a:pt x="2628900" y="404813"/>
                </a:cubicBezTo>
                <a:cubicBezTo>
                  <a:pt x="2623346" y="397408"/>
                  <a:pt x="2620475" y="388164"/>
                  <a:pt x="2614613" y="381000"/>
                </a:cubicBezTo>
                <a:cubicBezTo>
                  <a:pt x="2606083" y="370574"/>
                  <a:pt x="2594987" y="362493"/>
                  <a:pt x="2586038" y="352425"/>
                </a:cubicBezTo>
                <a:cubicBezTo>
                  <a:pt x="2582235" y="348147"/>
                  <a:pt x="2580316" y="342416"/>
                  <a:pt x="2576513" y="338138"/>
                </a:cubicBezTo>
                <a:cubicBezTo>
                  <a:pt x="2567564" y="328070"/>
                  <a:pt x="2555410" y="320771"/>
                  <a:pt x="2547938" y="309563"/>
                </a:cubicBezTo>
                <a:cubicBezTo>
                  <a:pt x="2544763" y="304800"/>
                  <a:pt x="2542460" y="299322"/>
                  <a:pt x="2538413" y="295275"/>
                </a:cubicBezTo>
                <a:cubicBezTo>
                  <a:pt x="2534366" y="291228"/>
                  <a:pt x="2528522" y="289414"/>
                  <a:pt x="2524125" y="285750"/>
                </a:cubicBezTo>
                <a:cubicBezTo>
                  <a:pt x="2518951" y="281438"/>
                  <a:pt x="2515318" y="275378"/>
                  <a:pt x="2509838" y="271463"/>
                </a:cubicBezTo>
                <a:cubicBezTo>
                  <a:pt x="2504061" y="267337"/>
                  <a:pt x="2496695" y="265876"/>
                  <a:pt x="2490788" y="261938"/>
                </a:cubicBezTo>
                <a:cubicBezTo>
                  <a:pt x="2482330" y="256299"/>
                  <a:pt x="2475303" y="248717"/>
                  <a:pt x="2466975" y="242888"/>
                </a:cubicBezTo>
                <a:cubicBezTo>
                  <a:pt x="2459392" y="237580"/>
                  <a:pt x="2450746" y="233908"/>
                  <a:pt x="2443163" y="228600"/>
                </a:cubicBezTo>
                <a:cubicBezTo>
                  <a:pt x="2414465" y="208511"/>
                  <a:pt x="2425933" y="210461"/>
                  <a:pt x="2395538" y="195263"/>
                </a:cubicBezTo>
                <a:cubicBezTo>
                  <a:pt x="2384724" y="189856"/>
                  <a:pt x="2373177" y="186041"/>
                  <a:pt x="2362200" y="180975"/>
                </a:cubicBezTo>
                <a:cubicBezTo>
                  <a:pt x="2352531" y="176512"/>
                  <a:pt x="2343455" y="170784"/>
                  <a:pt x="2333625" y="166688"/>
                </a:cubicBezTo>
                <a:cubicBezTo>
                  <a:pt x="2324357" y="162826"/>
                  <a:pt x="2314225" y="161241"/>
                  <a:pt x="2305050" y="157163"/>
                </a:cubicBezTo>
                <a:cubicBezTo>
                  <a:pt x="2285587" y="148513"/>
                  <a:pt x="2268785" y="132765"/>
                  <a:pt x="2247900" y="128588"/>
                </a:cubicBezTo>
                <a:cubicBezTo>
                  <a:pt x="2235273" y="126062"/>
                  <a:pt x="2221777" y="124386"/>
                  <a:pt x="2209800" y="119063"/>
                </a:cubicBezTo>
                <a:cubicBezTo>
                  <a:pt x="2200068" y="114738"/>
                  <a:pt x="2190920" y="109182"/>
                  <a:pt x="2181225" y="104775"/>
                </a:cubicBezTo>
                <a:cubicBezTo>
                  <a:pt x="2173443" y="101237"/>
                  <a:pt x="2165225" y="98722"/>
                  <a:pt x="2157413" y="95250"/>
                </a:cubicBezTo>
                <a:cubicBezTo>
                  <a:pt x="2150925" y="92367"/>
                  <a:pt x="2145098" y="87970"/>
                  <a:pt x="2138363" y="85725"/>
                </a:cubicBezTo>
                <a:cubicBezTo>
                  <a:pt x="2127923" y="82245"/>
                  <a:pt x="2088755" y="77278"/>
                  <a:pt x="2081213" y="76200"/>
                </a:cubicBezTo>
                <a:cubicBezTo>
                  <a:pt x="2073275" y="73025"/>
                  <a:pt x="2065571" y="69189"/>
                  <a:pt x="2057400" y="66675"/>
                </a:cubicBezTo>
                <a:cubicBezTo>
                  <a:pt x="2006023" y="50867"/>
                  <a:pt x="2035491" y="62388"/>
                  <a:pt x="1995488" y="52388"/>
                </a:cubicBezTo>
                <a:cubicBezTo>
                  <a:pt x="1984276" y="49585"/>
                  <a:pt x="1973566" y="44666"/>
                  <a:pt x="1962150" y="42863"/>
                </a:cubicBezTo>
                <a:cubicBezTo>
                  <a:pt x="1943268" y="39882"/>
                  <a:pt x="1924021" y="40002"/>
                  <a:pt x="1905000" y="38100"/>
                </a:cubicBezTo>
                <a:cubicBezTo>
                  <a:pt x="1892265" y="36826"/>
                  <a:pt x="1879525" y="35442"/>
                  <a:pt x="1866900" y="33338"/>
                </a:cubicBezTo>
                <a:cubicBezTo>
                  <a:pt x="1773550" y="17780"/>
                  <a:pt x="1866300" y="28088"/>
                  <a:pt x="1766888" y="19050"/>
                </a:cubicBezTo>
                <a:cubicBezTo>
                  <a:pt x="1758950" y="17463"/>
                  <a:pt x="1751050" y="15675"/>
                  <a:pt x="1743075" y="14288"/>
                </a:cubicBezTo>
                <a:lnTo>
                  <a:pt x="1657350" y="0"/>
                </a:lnTo>
                <a:lnTo>
                  <a:pt x="1185863" y="4763"/>
                </a:lnTo>
                <a:cubicBezTo>
                  <a:pt x="1065916" y="6964"/>
                  <a:pt x="1202370" y="8826"/>
                  <a:pt x="1100138" y="19050"/>
                </a:cubicBezTo>
                <a:cubicBezTo>
                  <a:pt x="969703" y="32095"/>
                  <a:pt x="1112556" y="16759"/>
                  <a:pt x="1023938" y="28575"/>
                </a:cubicBezTo>
                <a:cubicBezTo>
                  <a:pt x="1009688" y="30475"/>
                  <a:pt x="995306" y="31305"/>
                  <a:pt x="981075" y="33338"/>
                </a:cubicBezTo>
                <a:cubicBezTo>
                  <a:pt x="816790" y="56807"/>
                  <a:pt x="1073517" y="22047"/>
                  <a:pt x="938213" y="42863"/>
                </a:cubicBezTo>
                <a:cubicBezTo>
                  <a:pt x="924005" y="45049"/>
                  <a:pt x="909599" y="45725"/>
                  <a:pt x="895350" y="47625"/>
                </a:cubicBezTo>
                <a:cubicBezTo>
                  <a:pt x="885778" y="48901"/>
                  <a:pt x="876300" y="50800"/>
                  <a:pt x="866775" y="52388"/>
                </a:cubicBezTo>
                <a:cubicBezTo>
                  <a:pt x="830368" y="70591"/>
                  <a:pt x="866588" y="54816"/>
                  <a:pt x="819150" y="66675"/>
                </a:cubicBezTo>
                <a:cubicBezTo>
                  <a:pt x="809410" y="69110"/>
                  <a:pt x="800315" y="73765"/>
                  <a:pt x="790575" y="76200"/>
                </a:cubicBezTo>
                <a:lnTo>
                  <a:pt x="771525" y="80963"/>
                </a:lnTo>
                <a:cubicBezTo>
                  <a:pt x="763588" y="85725"/>
                  <a:pt x="756172" y="91491"/>
                  <a:pt x="747713" y="95250"/>
                </a:cubicBezTo>
                <a:cubicBezTo>
                  <a:pt x="741732" y="97908"/>
                  <a:pt x="734517" y="97086"/>
                  <a:pt x="728663" y="100013"/>
                </a:cubicBezTo>
                <a:cubicBezTo>
                  <a:pt x="681866" y="123411"/>
                  <a:pt x="739089" y="108404"/>
                  <a:pt x="685800" y="119063"/>
                </a:cubicBezTo>
                <a:cubicBezTo>
                  <a:pt x="681038" y="122238"/>
                  <a:pt x="676632" y="126028"/>
                  <a:pt x="671513" y="128588"/>
                </a:cubicBezTo>
                <a:cubicBezTo>
                  <a:pt x="663866" y="132411"/>
                  <a:pt x="654981" y="133632"/>
                  <a:pt x="647700" y="138113"/>
                </a:cubicBezTo>
                <a:cubicBezTo>
                  <a:pt x="634180" y="146433"/>
                  <a:pt x="622809" y="157882"/>
                  <a:pt x="609600" y="166688"/>
                </a:cubicBezTo>
                <a:cubicBezTo>
                  <a:pt x="600075" y="173038"/>
                  <a:pt x="591885" y="182118"/>
                  <a:pt x="581025" y="185738"/>
                </a:cubicBezTo>
                <a:lnTo>
                  <a:pt x="566738" y="19050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593</Words>
  <Application>Microsoft Office PowerPoint</Application>
  <PresentationFormat>화면 슬라이드 쇼(4:3)</PresentationFormat>
  <Paragraphs>174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47</cp:revision>
  <dcterms:created xsi:type="dcterms:W3CDTF">2023-07-25T00:44:02Z</dcterms:created>
  <dcterms:modified xsi:type="dcterms:W3CDTF">2023-07-26T01:22:12Z</dcterms:modified>
</cp:coreProperties>
</file>