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255" autoAdjust="0"/>
    <p:restoredTop sz="94660"/>
  </p:normalViewPr>
  <p:slideViewPr>
    <p:cSldViewPr>
      <p:cViewPr>
        <p:scale>
          <a:sx n="150" d="100"/>
          <a:sy n="150" d="100"/>
        </p:scale>
        <p:origin x="-90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E28E-DDB0-4320-BBA5-42E3B4FF78FD}" type="datetimeFigureOut">
              <a:rPr lang="ko-KR" altLang="en-US" smtClean="0"/>
              <a:pPr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AF1D-2D6E-4117-934C-55FB2B8CA3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E28E-DDB0-4320-BBA5-42E3B4FF78FD}" type="datetimeFigureOut">
              <a:rPr lang="ko-KR" altLang="en-US" smtClean="0"/>
              <a:pPr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AF1D-2D6E-4117-934C-55FB2B8CA3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E28E-DDB0-4320-BBA5-42E3B4FF78FD}" type="datetimeFigureOut">
              <a:rPr lang="ko-KR" altLang="en-US" smtClean="0"/>
              <a:pPr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AF1D-2D6E-4117-934C-55FB2B8CA3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E28E-DDB0-4320-BBA5-42E3B4FF78FD}" type="datetimeFigureOut">
              <a:rPr lang="ko-KR" altLang="en-US" smtClean="0"/>
              <a:pPr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AF1D-2D6E-4117-934C-55FB2B8CA3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E28E-DDB0-4320-BBA5-42E3B4FF78FD}" type="datetimeFigureOut">
              <a:rPr lang="ko-KR" altLang="en-US" smtClean="0"/>
              <a:pPr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AF1D-2D6E-4117-934C-55FB2B8CA3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E28E-DDB0-4320-BBA5-42E3B4FF78FD}" type="datetimeFigureOut">
              <a:rPr lang="ko-KR" altLang="en-US" smtClean="0"/>
              <a:pPr/>
              <a:t>2023-07-28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AF1D-2D6E-4117-934C-55FB2B8CA3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E28E-DDB0-4320-BBA5-42E3B4FF78FD}" type="datetimeFigureOut">
              <a:rPr lang="ko-KR" altLang="en-US" smtClean="0"/>
              <a:pPr/>
              <a:t>2023-07-28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AF1D-2D6E-4117-934C-55FB2B8CA3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E28E-DDB0-4320-BBA5-42E3B4FF78FD}" type="datetimeFigureOut">
              <a:rPr lang="ko-KR" altLang="en-US" smtClean="0"/>
              <a:pPr/>
              <a:t>2023-07-28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AF1D-2D6E-4117-934C-55FB2B8CA3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E28E-DDB0-4320-BBA5-42E3B4FF78FD}" type="datetimeFigureOut">
              <a:rPr lang="ko-KR" altLang="en-US" smtClean="0"/>
              <a:pPr/>
              <a:t>2023-07-28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AF1D-2D6E-4117-934C-55FB2B8CA3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E28E-DDB0-4320-BBA5-42E3B4FF78FD}" type="datetimeFigureOut">
              <a:rPr lang="ko-KR" altLang="en-US" smtClean="0"/>
              <a:pPr/>
              <a:t>2023-07-28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AF1D-2D6E-4117-934C-55FB2B8CA3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E28E-DDB0-4320-BBA5-42E3B4FF78FD}" type="datetimeFigureOut">
              <a:rPr lang="ko-KR" altLang="en-US" smtClean="0"/>
              <a:pPr/>
              <a:t>2023-07-28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AF1D-2D6E-4117-934C-55FB2B8CA3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3E28E-DDB0-4320-BBA5-42E3B4FF78FD}" type="datetimeFigureOut">
              <a:rPr lang="ko-KR" altLang="en-US" smtClean="0"/>
              <a:pPr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BAF1D-2D6E-4117-934C-55FB2B8CA3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09841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*sleep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설정한 시간 동안 실행상태에서 대기상태로 이동하는 일을 하는 </a:t>
            </a:r>
            <a:r>
              <a:rPr lang="en-US" altLang="ko-KR" sz="1600" dirty="0" smtClean="0"/>
              <a:t>method.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try{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Thread.sleep</a:t>
            </a:r>
            <a:r>
              <a:rPr lang="en-US" altLang="ko-KR" sz="1600" dirty="0" smtClean="0"/>
              <a:t>( ms ); // running &lt;-&gt; block</a:t>
            </a:r>
          </a:p>
          <a:p>
            <a:r>
              <a:rPr lang="en-US" altLang="ko-KR" sz="1600" dirty="0" smtClean="0"/>
              <a:t>  }catch( </a:t>
            </a:r>
            <a:r>
              <a:rPr lang="en-US" altLang="ko-KR" sz="1600" dirty="0" err="1" smtClean="0"/>
              <a:t>InterruptedException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ie</a:t>
            </a:r>
            <a:r>
              <a:rPr lang="en-US" altLang="ko-KR" sz="1600" dirty="0" smtClean="0"/>
              <a:t> ){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}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33316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*Server instance </a:t>
            </a:r>
            <a:r>
              <a:rPr lang="ko-KR" altLang="en-US" sz="1600" b="1" dirty="0" smtClean="0"/>
              <a:t>실행</a:t>
            </a:r>
            <a:r>
              <a:rPr lang="en-US" altLang="ko-KR" sz="1600" b="1" dirty="0" smtClean="0"/>
              <a:t>/ </a:t>
            </a:r>
            <a:r>
              <a:rPr lang="ko-KR" altLang="en-US" sz="1600" b="1" dirty="0" smtClean="0"/>
              <a:t>종료</a:t>
            </a:r>
            <a:endParaRPr lang="en-US" altLang="ko-KR" sz="1600" b="1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제어판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관리도구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서비스 </a:t>
            </a:r>
            <a:r>
              <a:rPr lang="en-US" altLang="ko-KR" sz="1600" dirty="0" smtClean="0"/>
              <a:t>&gt; 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sqlplus</a:t>
            </a:r>
            <a:r>
              <a:rPr lang="ko-KR" altLang="en-US" sz="1600" dirty="0" smtClean="0"/>
              <a:t>에서 실행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종료</a:t>
            </a:r>
            <a:endParaRPr lang="en-US" altLang="ko-KR" sz="1600" dirty="0" smtClean="0"/>
          </a:p>
          <a:p>
            <a:r>
              <a:rPr lang="en-US" altLang="ko-KR" sz="1600" dirty="0" smtClean="0"/>
              <a:t>   1.</a:t>
            </a:r>
            <a:r>
              <a:rPr lang="ko-KR" altLang="en-US" sz="1600" dirty="0" smtClean="0"/>
              <a:t>관리자 계정으로 접속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2.</a:t>
            </a:r>
            <a:r>
              <a:rPr lang="ko-KR" altLang="en-US" sz="1600" dirty="0" smtClean="0"/>
              <a:t>서비스 종료 </a:t>
            </a:r>
            <a:r>
              <a:rPr lang="en-US" altLang="ko-KR" sz="1600" dirty="0" smtClean="0"/>
              <a:t>: shutdown abort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3. </a:t>
            </a:r>
            <a:r>
              <a:rPr lang="ko-KR" altLang="en-US" sz="1600" dirty="0" smtClean="0"/>
              <a:t>서비스 시작 </a:t>
            </a:r>
            <a:r>
              <a:rPr lang="en-US" altLang="ko-KR" sz="1600" dirty="0" smtClean="0"/>
              <a:t>: startup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4703" y="471464"/>
            <a:ext cx="157163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>
            <a:off x="5143504" y="64291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14942" y="478017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정지 후 실행</a:t>
            </a:r>
            <a:endParaRPr lang="ko-KR" altLang="en-US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571612"/>
            <a:ext cx="3143272" cy="5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2571744"/>
            <a:ext cx="3000396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3214686"/>
            <a:ext cx="385765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142852"/>
            <a:ext cx="333136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*Server </a:t>
            </a:r>
            <a:r>
              <a:rPr lang="en-US" altLang="ko-KR" sz="1600" b="1" dirty="0" err="1" smtClean="0"/>
              <a:t>proess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실행</a:t>
            </a:r>
            <a:r>
              <a:rPr lang="en-US" altLang="ko-KR" sz="1600" b="1" dirty="0" smtClean="0"/>
              <a:t>/ </a:t>
            </a:r>
            <a:r>
              <a:rPr lang="ko-KR" altLang="en-US" sz="1600" b="1" dirty="0" smtClean="0"/>
              <a:t>종료</a:t>
            </a:r>
            <a:endParaRPr lang="en-US" altLang="ko-KR" sz="1600" b="1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제어판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관리도구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서비스 </a:t>
            </a:r>
            <a:r>
              <a:rPr lang="en-US" altLang="ko-KR" sz="1600" dirty="0" smtClean="0"/>
              <a:t>&gt; 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 DOS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lsnrctl.exe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(</a:t>
            </a:r>
            <a:r>
              <a:rPr lang="ko-KR" altLang="en-US" sz="1600" dirty="0" smtClean="0"/>
              <a:t>관리자권한으로 실행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1.</a:t>
            </a:r>
            <a:r>
              <a:rPr lang="ko-KR" altLang="en-US" sz="1600" dirty="0" smtClean="0"/>
              <a:t>정지 </a:t>
            </a:r>
            <a:r>
              <a:rPr lang="en-US" altLang="ko-KR" sz="1600" dirty="0" smtClean="0"/>
              <a:t>: stop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</a:p>
          <a:p>
            <a:r>
              <a:rPr lang="en-US" altLang="ko-KR" sz="1600" dirty="0" smtClean="0"/>
              <a:t>   2.</a:t>
            </a:r>
            <a:r>
              <a:rPr lang="ko-KR" altLang="en-US" sz="1600" dirty="0" smtClean="0"/>
              <a:t>시작 </a:t>
            </a:r>
            <a:r>
              <a:rPr lang="en-US" altLang="ko-KR" sz="1600" dirty="0" smtClean="0"/>
              <a:t>: start</a:t>
            </a:r>
          </a:p>
          <a:p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929322" y="381733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&lt;- </a:t>
            </a:r>
            <a:r>
              <a:rPr lang="ko-KR" altLang="en-US" sz="1400" dirty="0" smtClean="0"/>
              <a:t>정지 후 실행</a:t>
            </a:r>
            <a:endParaRPr lang="ko-KR" alt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403758"/>
            <a:ext cx="25431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500174"/>
            <a:ext cx="3286148" cy="1349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429001"/>
            <a:ext cx="4357718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4857760"/>
            <a:ext cx="4786346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-142900"/>
            <a:ext cx="642675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다중 채팅</a:t>
            </a:r>
            <a:endParaRPr lang="en-US" altLang="ko-KR" dirty="0" smtClean="0"/>
          </a:p>
          <a:p>
            <a:r>
              <a:rPr lang="en-US" altLang="ko-KR" sz="1400" dirty="0" smtClean="0"/>
              <a:t> -</a:t>
            </a:r>
            <a:r>
              <a:rPr lang="ko-KR" altLang="en-US" sz="1400" dirty="0" smtClean="0"/>
              <a:t>서버는 모든 </a:t>
            </a:r>
            <a:r>
              <a:rPr lang="ko-KR" altLang="en-US" sz="1400" dirty="0" err="1" smtClean="0"/>
              <a:t>접속자</a:t>
            </a:r>
            <a:r>
              <a:rPr lang="ko-KR" altLang="en-US" sz="1400" dirty="0" smtClean="0"/>
              <a:t> 소켓을 받아서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입력되는 메시지를 무한루프로 </a:t>
            </a:r>
            <a:r>
              <a:rPr lang="ko-KR" altLang="en-US" sz="1400" dirty="0" err="1" smtClean="0"/>
              <a:t>읽어들여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모든 </a:t>
            </a:r>
            <a:r>
              <a:rPr lang="ko-KR" altLang="en-US" sz="1400" dirty="0" err="1" smtClean="0"/>
              <a:t>접속자에게</a:t>
            </a:r>
            <a:r>
              <a:rPr lang="ko-KR" altLang="en-US" sz="1400" dirty="0" smtClean="0"/>
              <a:t> 보내 주는 일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71612"/>
            <a:ext cx="1390991" cy="147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1142984"/>
            <a:ext cx="2000264" cy="134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3046218"/>
            <a:ext cx="2000264" cy="134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1071538" y="1214422"/>
            <a:ext cx="2928958" cy="2071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57620" y="1357298"/>
            <a:ext cx="28575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3" idx="2"/>
          </p:cNvCxnSpPr>
          <p:nvPr/>
        </p:nvCxnSpPr>
        <p:spPr>
          <a:xfrm rot="5400000">
            <a:off x="4371487" y="819296"/>
            <a:ext cx="309895" cy="766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00562" y="785794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PORT</a:t>
            </a:r>
            <a:r>
              <a:rPr lang="ko-KR" altLang="en-US" sz="1100" dirty="0" smtClean="0"/>
              <a:t>열림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6072198" y="1071546"/>
            <a:ext cx="242889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43636" y="2928934"/>
            <a:ext cx="2428892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29322" y="1285860"/>
            <a:ext cx="285752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143372" y="1285860"/>
            <a:ext cx="178595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4143375" y="1571612"/>
            <a:ext cx="1785947" cy="133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562342" y="1395402"/>
            <a:ext cx="285752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929322" y="3143248"/>
            <a:ext cx="285752" cy="2857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286116" y="1357298"/>
            <a:ext cx="571504" cy="35719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rot="16200000" flipH="1">
            <a:off x="3181356" y="1181098"/>
            <a:ext cx="333357" cy="1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57488" y="428604"/>
            <a:ext cx="1601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Helper class</a:t>
            </a:r>
          </a:p>
          <a:p>
            <a:r>
              <a:rPr lang="ko-KR" altLang="en-US" sz="1000" dirty="0" err="1" smtClean="0"/>
              <a:t>접속자</a:t>
            </a:r>
            <a:r>
              <a:rPr lang="ko-KR" altLang="en-US" sz="1000" dirty="0" smtClean="0"/>
              <a:t> 소켓을 받아</a:t>
            </a:r>
            <a:endParaRPr lang="en-US" altLang="ko-KR" sz="1000" dirty="0" smtClean="0"/>
          </a:p>
          <a:p>
            <a:r>
              <a:rPr lang="ko-KR" altLang="en-US" sz="1000" dirty="0" err="1" smtClean="0"/>
              <a:t>스트림은</a:t>
            </a:r>
            <a:r>
              <a:rPr lang="ko-KR" altLang="en-US" sz="1000" dirty="0" smtClean="0"/>
              <a:t> 연결하고</a:t>
            </a:r>
            <a:endParaRPr lang="en-US" altLang="ko-KR" sz="1000" dirty="0" smtClean="0"/>
          </a:p>
          <a:p>
            <a:r>
              <a:rPr lang="ko-KR" altLang="en-US" sz="1000" dirty="0" smtClean="0"/>
              <a:t>메시지를 읽고 보내는 일</a:t>
            </a:r>
            <a:endParaRPr lang="ko-KR" altLang="en-US" sz="1000" dirty="0"/>
          </a:p>
        </p:txBody>
      </p:sp>
      <p:sp>
        <p:nvSpPr>
          <p:cNvPr id="35" name="원통 34"/>
          <p:cNvSpPr/>
          <p:nvPr/>
        </p:nvSpPr>
        <p:spPr>
          <a:xfrm rot="5806471">
            <a:off x="3315382" y="1241232"/>
            <a:ext cx="105277" cy="414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통 35"/>
          <p:cNvSpPr/>
          <p:nvPr/>
        </p:nvSpPr>
        <p:spPr>
          <a:xfrm rot="15951195">
            <a:off x="3290449" y="1443307"/>
            <a:ext cx="128115" cy="414353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위로 구부러진 화살표 36"/>
          <p:cNvSpPr/>
          <p:nvPr/>
        </p:nvSpPr>
        <p:spPr>
          <a:xfrm>
            <a:off x="2928926" y="1428737"/>
            <a:ext cx="214314" cy="714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위로 구부러진 화살표 37"/>
          <p:cNvSpPr/>
          <p:nvPr/>
        </p:nvSpPr>
        <p:spPr>
          <a:xfrm rot="10604245">
            <a:off x="2859347" y="1291902"/>
            <a:ext cx="214314" cy="714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0" name="직선 연결선 39"/>
          <p:cNvCxnSpPr>
            <a:endCxn id="22" idx="0"/>
          </p:cNvCxnSpPr>
          <p:nvPr/>
        </p:nvCxnSpPr>
        <p:spPr>
          <a:xfrm>
            <a:off x="4186238" y="1362075"/>
            <a:ext cx="1966912" cy="1776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176724" y="1724025"/>
            <a:ext cx="1743064" cy="1724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562343" y="1752591"/>
            <a:ext cx="285752" cy="2857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286117" y="1714487"/>
            <a:ext cx="571504" cy="35719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원통 44"/>
          <p:cNvSpPr/>
          <p:nvPr/>
        </p:nvSpPr>
        <p:spPr>
          <a:xfrm rot="5806471">
            <a:off x="3315383" y="1598421"/>
            <a:ext cx="105277" cy="4143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원통 45"/>
          <p:cNvSpPr/>
          <p:nvPr/>
        </p:nvSpPr>
        <p:spPr>
          <a:xfrm rot="15951195">
            <a:off x="3290450" y="1800496"/>
            <a:ext cx="128115" cy="414353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위로 구부러진 화살표 46"/>
          <p:cNvSpPr/>
          <p:nvPr/>
        </p:nvSpPr>
        <p:spPr>
          <a:xfrm>
            <a:off x="2928927" y="1785926"/>
            <a:ext cx="214314" cy="714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위로 구부러진 화살표 47"/>
          <p:cNvSpPr/>
          <p:nvPr/>
        </p:nvSpPr>
        <p:spPr>
          <a:xfrm rot="10604245">
            <a:off x="2859348" y="1649091"/>
            <a:ext cx="214314" cy="714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원통 48"/>
          <p:cNvSpPr/>
          <p:nvPr/>
        </p:nvSpPr>
        <p:spPr>
          <a:xfrm rot="17579603">
            <a:off x="6345124" y="1186451"/>
            <a:ext cx="131369" cy="5247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원통 49"/>
          <p:cNvSpPr/>
          <p:nvPr/>
        </p:nvSpPr>
        <p:spPr>
          <a:xfrm rot="8643252">
            <a:off x="6415734" y="1445552"/>
            <a:ext cx="128115" cy="96861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원통 50"/>
          <p:cNvSpPr/>
          <p:nvPr/>
        </p:nvSpPr>
        <p:spPr>
          <a:xfrm rot="17579603">
            <a:off x="6351619" y="3068915"/>
            <a:ext cx="131369" cy="6768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원통 51"/>
          <p:cNvSpPr/>
          <p:nvPr/>
        </p:nvSpPr>
        <p:spPr>
          <a:xfrm rot="8643252">
            <a:off x="6352193" y="3374378"/>
            <a:ext cx="128115" cy="96861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위로 구부러진 화살표 52"/>
          <p:cNvSpPr/>
          <p:nvPr/>
        </p:nvSpPr>
        <p:spPr>
          <a:xfrm>
            <a:off x="6715141" y="1643050"/>
            <a:ext cx="214314" cy="714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위로 구부러진 화살표 53"/>
          <p:cNvSpPr/>
          <p:nvPr/>
        </p:nvSpPr>
        <p:spPr>
          <a:xfrm rot="10604245">
            <a:off x="6645562" y="1506215"/>
            <a:ext cx="214314" cy="714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위로 구부러진 화살표 54"/>
          <p:cNvSpPr/>
          <p:nvPr/>
        </p:nvSpPr>
        <p:spPr>
          <a:xfrm>
            <a:off x="6858017" y="3571876"/>
            <a:ext cx="214314" cy="714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위로 구부러진 화살표 55"/>
          <p:cNvSpPr/>
          <p:nvPr/>
        </p:nvSpPr>
        <p:spPr>
          <a:xfrm rot="10604245">
            <a:off x="6788438" y="3435041"/>
            <a:ext cx="214314" cy="714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86578" y="235743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안녕</a:t>
            </a:r>
            <a:endParaRPr lang="ko-KR" altLang="en-US" sz="1100" dirty="0"/>
          </a:p>
        </p:txBody>
      </p:sp>
      <p:sp>
        <p:nvSpPr>
          <p:cNvPr id="58" name="자유형 57"/>
          <p:cNvSpPr/>
          <p:nvPr/>
        </p:nvSpPr>
        <p:spPr>
          <a:xfrm>
            <a:off x="2695575" y="1366838"/>
            <a:ext cx="4271963" cy="1120820"/>
          </a:xfrm>
          <a:custGeom>
            <a:avLst/>
            <a:gdLst>
              <a:gd name="connsiteX0" fmla="*/ 4271963 w 4271963"/>
              <a:gd name="connsiteY0" fmla="*/ 1114425 h 1120820"/>
              <a:gd name="connsiteX1" fmla="*/ 4257675 w 4271963"/>
              <a:gd name="connsiteY1" fmla="*/ 1119187 h 1120820"/>
              <a:gd name="connsiteX2" fmla="*/ 4210050 w 4271963"/>
              <a:gd name="connsiteY2" fmla="*/ 1114425 h 1120820"/>
              <a:gd name="connsiteX3" fmla="*/ 4171950 w 4271963"/>
              <a:gd name="connsiteY3" fmla="*/ 1071562 h 1120820"/>
              <a:gd name="connsiteX4" fmla="*/ 4167188 w 4271963"/>
              <a:gd name="connsiteY4" fmla="*/ 1057275 h 1120820"/>
              <a:gd name="connsiteX5" fmla="*/ 4133850 w 4271963"/>
              <a:gd name="connsiteY5" fmla="*/ 1009650 h 1120820"/>
              <a:gd name="connsiteX6" fmla="*/ 4124325 w 4271963"/>
              <a:gd name="connsiteY6" fmla="*/ 995362 h 1120820"/>
              <a:gd name="connsiteX7" fmla="*/ 4110038 w 4271963"/>
              <a:gd name="connsiteY7" fmla="*/ 981075 h 1120820"/>
              <a:gd name="connsiteX8" fmla="*/ 4100513 w 4271963"/>
              <a:gd name="connsiteY8" fmla="*/ 966787 h 1120820"/>
              <a:gd name="connsiteX9" fmla="*/ 4086225 w 4271963"/>
              <a:gd name="connsiteY9" fmla="*/ 947737 h 1120820"/>
              <a:gd name="connsiteX10" fmla="*/ 4071938 w 4271963"/>
              <a:gd name="connsiteY10" fmla="*/ 933450 h 1120820"/>
              <a:gd name="connsiteX11" fmla="*/ 4062413 w 4271963"/>
              <a:gd name="connsiteY11" fmla="*/ 919162 h 1120820"/>
              <a:gd name="connsiteX12" fmla="*/ 4048125 w 4271963"/>
              <a:gd name="connsiteY12" fmla="*/ 904875 h 1120820"/>
              <a:gd name="connsiteX13" fmla="*/ 4038600 w 4271963"/>
              <a:gd name="connsiteY13" fmla="*/ 890587 h 1120820"/>
              <a:gd name="connsiteX14" fmla="*/ 4024313 w 4271963"/>
              <a:gd name="connsiteY14" fmla="*/ 881062 h 1120820"/>
              <a:gd name="connsiteX15" fmla="*/ 4000500 w 4271963"/>
              <a:gd name="connsiteY15" fmla="*/ 862012 h 1120820"/>
              <a:gd name="connsiteX16" fmla="*/ 3990975 w 4271963"/>
              <a:gd name="connsiteY16" fmla="*/ 847725 h 1120820"/>
              <a:gd name="connsiteX17" fmla="*/ 3976688 w 4271963"/>
              <a:gd name="connsiteY17" fmla="*/ 833437 h 1120820"/>
              <a:gd name="connsiteX18" fmla="*/ 3943350 w 4271963"/>
              <a:gd name="connsiteY18" fmla="*/ 795337 h 1120820"/>
              <a:gd name="connsiteX19" fmla="*/ 3919538 w 4271963"/>
              <a:gd name="connsiteY19" fmla="*/ 766762 h 1120820"/>
              <a:gd name="connsiteX20" fmla="*/ 3881438 w 4271963"/>
              <a:gd name="connsiteY20" fmla="*/ 714375 h 1120820"/>
              <a:gd name="connsiteX21" fmla="*/ 3852863 w 4271963"/>
              <a:gd name="connsiteY21" fmla="*/ 681037 h 1120820"/>
              <a:gd name="connsiteX22" fmla="*/ 3819525 w 4271963"/>
              <a:gd name="connsiteY22" fmla="*/ 652462 h 1120820"/>
              <a:gd name="connsiteX23" fmla="*/ 3810000 w 4271963"/>
              <a:gd name="connsiteY23" fmla="*/ 638175 h 1120820"/>
              <a:gd name="connsiteX24" fmla="*/ 3781425 w 4271963"/>
              <a:gd name="connsiteY24" fmla="*/ 614362 h 1120820"/>
              <a:gd name="connsiteX25" fmla="*/ 3762375 w 4271963"/>
              <a:gd name="connsiteY25" fmla="*/ 585787 h 1120820"/>
              <a:gd name="connsiteX26" fmla="*/ 3748088 w 4271963"/>
              <a:gd name="connsiteY26" fmla="*/ 566737 h 1120820"/>
              <a:gd name="connsiteX27" fmla="*/ 3738563 w 4271963"/>
              <a:gd name="connsiteY27" fmla="*/ 552450 h 1120820"/>
              <a:gd name="connsiteX28" fmla="*/ 3724275 w 4271963"/>
              <a:gd name="connsiteY28" fmla="*/ 538162 h 1120820"/>
              <a:gd name="connsiteX29" fmla="*/ 3714750 w 4271963"/>
              <a:gd name="connsiteY29" fmla="*/ 523875 h 1120820"/>
              <a:gd name="connsiteX30" fmla="*/ 3700463 w 4271963"/>
              <a:gd name="connsiteY30" fmla="*/ 504825 h 1120820"/>
              <a:gd name="connsiteX31" fmla="*/ 3681413 w 4271963"/>
              <a:gd name="connsiteY31" fmla="*/ 476250 h 1120820"/>
              <a:gd name="connsiteX32" fmla="*/ 3676650 w 4271963"/>
              <a:gd name="connsiteY32" fmla="*/ 461962 h 1120820"/>
              <a:gd name="connsiteX33" fmla="*/ 3667125 w 4271963"/>
              <a:gd name="connsiteY33" fmla="*/ 447675 h 1120820"/>
              <a:gd name="connsiteX34" fmla="*/ 3648075 w 4271963"/>
              <a:gd name="connsiteY34" fmla="*/ 414337 h 1120820"/>
              <a:gd name="connsiteX35" fmla="*/ 3638550 w 4271963"/>
              <a:gd name="connsiteY35" fmla="*/ 395287 h 1120820"/>
              <a:gd name="connsiteX36" fmla="*/ 3619500 w 4271963"/>
              <a:gd name="connsiteY36" fmla="*/ 366712 h 1120820"/>
              <a:gd name="connsiteX37" fmla="*/ 3600450 w 4271963"/>
              <a:gd name="connsiteY37" fmla="*/ 338137 h 1120820"/>
              <a:gd name="connsiteX38" fmla="*/ 3590925 w 4271963"/>
              <a:gd name="connsiteY38" fmla="*/ 319087 h 1120820"/>
              <a:gd name="connsiteX39" fmla="*/ 3576638 w 4271963"/>
              <a:gd name="connsiteY39" fmla="*/ 304800 h 1120820"/>
              <a:gd name="connsiteX40" fmla="*/ 3567113 w 4271963"/>
              <a:gd name="connsiteY40" fmla="*/ 285750 h 1120820"/>
              <a:gd name="connsiteX41" fmla="*/ 3552825 w 4271963"/>
              <a:gd name="connsiteY41" fmla="*/ 271462 h 1120820"/>
              <a:gd name="connsiteX42" fmla="*/ 3538538 w 4271963"/>
              <a:gd name="connsiteY42" fmla="*/ 252412 h 1120820"/>
              <a:gd name="connsiteX43" fmla="*/ 3529013 w 4271963"/>
              <a:gd name="connsiteY43" fmla="*/ 238125 h 1120820"/>
              <a:gd name="connsiteX44" fmla="*/ 3519488 w 4271963"/>
              <a:gd name="connsiteY44" fmla="*/ 219075 h 1120820"/>
              <a:gd name="connsiteX45" fmla="*/ 3505200 w 4271963"/>
              <a:gd name="connsiteY45" fmla="*/ 209550 h 1120820"/>
              <a:gd name="connsiteX46" fmla="*/ 3471863 w 4271963"/>
              <a:gd name="connsiteY46" fmla="*/ 171450 h 1120820"/>
              <a:gd name="connsiteX47" fmla="*/ 3438525 w 4271963"/>
              <a:gd name="connsiteY47" fmla="*/ 128587 h 1120820"/>
              <a:gd name="connsiteX48" fmla="*/ 3409950 w 4271963"/>
              <a:gd name="connsiteY48" fmla="*/ 104775 h 1120820"/>
              <a:gd name="connsiteX49" fmla="*/ 3395663 w 4271963"/>
              <a:gd name="connsiteY49" fmla="*/ 100012 h 1120820"/>
              <a:gd name="connsiteX50" fmla="*/ 3381375 w 4271963"/>
              <a:gd name="connsiteY50" fmla="*/ 90487 h 1120820"/>
              <a:gd name="connsiteX51" fmla="*/ 3357563 w 4271963"/>
              <a:gd name="connsiteY51" fmla="*/ 80962 h 1120820"/>
              <a:gd name="connsiteX52" fmla="*/ 3328988 w 4271963"/>
              <a:gd name="connsiteY52" fmla="*/ 66675 h 1120820"/>
              <a:gd name="connsiteX53" fmla="*/ 3300413 w 4271963"/>
              <a:gd name="connsiteY53" fmla="*/ 52387 h 1120820"/>
              <a:gd name="connsiteX54" fmla="*/ 3286125 w 4271963"/>
              <a:gd name="connsiteY54" fmla="*/ 42862 h 1120820"/>
              <a:gd name="connsiteX55" fmla="*/ 3233738 w 4271963"/>
              <a:gd name="connsiteY55" fmla="*/ 38100 h 1120820"/>
              <a:gd name="connsiteX56" fmla="*/ 3200400 w 4271963"/>
              <a:gd name="connsiteY56" fmla="*/ 33337 h 1120820"/>
              <a:gd name="connsiteX57" fmla="*/ 3119438 w 4271963"/>
              <a:gd name="connsiteY57" fmla="*/ 28575 h 1120820"/>
              <a:gd name="connsiteX58" fmla="*/ 2595563 w 4271963"/>
              <a:gd name="connsiteY58" fmla="*/ 33337 h 1120820"/>
              <a:gd name="connsiteX59" fmla="*/ 2576513 w 4271963"/>
              <a:gd name="connsiteY59" fmla="*/ 38100 h 1120820"/>
              <a:gd name="connsiteX60" fmla="*/ 2538413 w 4271963"/>
              <a:gd name="connsiteY60" fmla="*/ 42862 h 1120820"/>
              <a:gd name="connsiteX61" fmla="*/ 2452688 w 4271963"/>
              <a:gd name="connsiteY61" fmla="*/ 57150 h 1120820"/>
              <a:gd name="connsiteX62" fmla="*/ 2428875 w 4271963"/>
              <a:gd name="connsiteY62" fmla="*/ 61912 h 1120820"/>
              <a:gd name="connsiteX63" fmla="*/ 2366963 w 4271963"/>
              <a:gd name="connsiteY63" fmla="*/ 66675 h 1120820"/>
              <a:gd name="connsiteX64" fmla="*/ 2138363 w 4271963"/>
              <a:gd name="connsiteY64" fmla="*/ 80962 h 1120820"/>
              <a:gd name="connsiteX65" fmla="*/ 1257300 w 4271963"/>
              <a:gd name="connsiteY65" fmla="*/ 85725 h 1120820"/>
              <a:gd name="connsiteX66" fmla="*/ 1195388 w 4271963"/>
              <a:gd name="connsiteY66" fmla="*/ 95250 h 1120820"/>
              <a:gd name="connsiteX67" fmla="*/ 1119188 w 4271963"/>
              <a:gd name="connsiteY67" fmla="*/ 100012 h 1120820"/>
              <a:gd name="connsiteX68" fmla="*/ 776288 w 4271963"/>
              <a:gd name="connsiteY68" fmla="*/ 95250 h 1120820"/>
              <a:gd name="connsiteX69" fmla="*/ 747713 w 4271963"/>
              <a:gd name="connsiteY69" fmla="*/ 90487 h 1120820"/>
              <a:gd name="connsiteX70" fmla="*/ 690563 w 4271963"/>
              <a:gd name="connsiteY70" fmla="*/ 85725 h 1120820"/>
              <a:gd name="connsiteX71" fmla="*/ 647700 w 4271963"/>
              <a:gd name="connsiteY71" fmla="*/ 76200 h 1120820"/>
              <a:gd name="connsiteX72" fmla="*/ 585788 w 4271963"/>
              <a:gd name="connsiteY72" fmla="*/ 61912 h 1120820"/>
              <a:gd name="connsiteX73" fmla="*/ 523875 w 4271963"/>
              <a:gd name="connsiteY73" fmla="*/ 52387 h 1120820"/>
              <a:gd name="connsiteX74" fmla="*/ 500063 w 4271963"/>
              <a:gd name="connsiteY74" fmla="*/ 47625 h 1120820"/>
              <a:gd name="connsiteX75" fmla="*/ 314325 w 4271963"/>
              <a:gd name="connsiteY75" fmla="*/ 38100 h 1120820"/>
              <a:gd name="connsiteX76" fmla="*/ 214313 w 4271963"/>
              <a:gd name="connsiteY76" fmla="*/ 28575 h 1120820"/>
              <a:gd name="connsiteX77" fmla="*/ 185738 w 4271963"/>
              <a:gd name="connsiteY77" fmla="*/ 23812 h 1120820"/>
              <a:gd name="connsiteX78" fmla="*/ 152400 w 4271963"/>
              <a:gd name="connsiteY78" fmla="*/ 19050 h 1120820"/>
              <a:gd name="connsiteX79" fmla="*/ 76200 w 4271963"/>
              <a:gd name="connsiteY79" fmla="*/ 9525 h 1120820"/>
              <a:gd name="connsiteX80" fmla="*/ 61913 w 4271963"/>
              <a:gd name="connsiteY80" fmla="*/ 4762 h 1120820"/>
              <a:gd name="connsiteX81" fmla="*/ 0 w 4271963"/>
              <a:gd name="connsiteY81" fmla="*/ 0 h 112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4271963" h="1120820">
                <a:moveTo>
                  <a:pt x="4271963" y="1114425"/>
                </a:moveTo>
                <a:cubicBezTo>
                  <a:pt x="4267200" y="1116012"/>
                  <a:pt x="4262695" y="1119187"/>
                  <a:pt x="4257675" y="1119187"/>
                </a:cubicBezTo>
                <a:cubicBezTo>
                  <a:pt x="4241721" y="1119187"/>
                  <a:pt x="4224667" y="1120820"/>
                  <a:pt x="4210050" y="1114425"/>
                </a:cubicBezTo>
                <a:cubicBezTo>
                  <a:pt x="4194698" y="1107708"/>
                  <a:pt x="4181608" y="1086050"/>
                  <a:pt x="4171950" y="1071562"/>
                </a:cubicBezTo>
                <a:cubicBezTo>
                  <a:pt x="4170363" y="1066800"/>
                  <a:pt x="4169626" y="1061663"/>
                  <a:pt x="4167188" y="1057275"/>
                </a:cubicBezTo>
                <a:cubicBezTo>
                  <a:pt x="4156237" y="1037562"/>
                  <a:pt x="4146338" y="1027134"/>
                  <a:pt x="4133850" y="1009650"/>
                </a:cubicBezTo>
                <a:cubicBezTo>
                  <a:pt x="4130523" y="1004992"/>
                  <a:pt x="4127989" y="999759"/>
                  <a:pt x="4124325" y="995362"/>
                </a:cubicBezTo>
                <a:cubicBezTo>
                  <a:pt x="4120013" y="990188"/>
                  <a:pt x="4114350" y="986249"/>
                  <a:pt x="4110038" y="981075"/>
                </a:cubicBezTo>
                <a:cubicBezTo>
                  <a:pt x="4106374" y="976678"/>
                  <a:pt x="4103840" y="971445"/>
                  <a:pt x="4100513" y="966787"/>
                </a:cubicBezTo>
                <a:cubicBezTo>
                  <a:pt x="4095899" y="960328"/>
                  <a:pt x="4091391" y="953764"/>
                  <a:pt x="4086225" y="947737"/>
                </a:cubicBezTo>
                <a:cubicBezTo>
                  <a:pt x="4081842" y="942623"/>
                  <a:pt x="4076250" y="938624"/>
                  <a:pt x="4071938" y="933450"/>
                </a:cubicBezTo>
                <a:cubicBezTo>
                  <a:pt x="4068274" y="929053"/>
                  <a:pt x="4066077" y="923559"/>
                  <a:pt x="4062413" y="919162"/>
                </a:cubicBezTo>
                <a:cubicBezTo>
                  <a:pt x="4058101" y="913988"/>
                  <a:pt x="4052437" y="910049"/>
                  <a:pt x="4048125" y="904875"/>
                </a:cubicBezTo>
                <a:cubicBezTo>
                  <a:pt x="4044461" y="900478"/>
                  <a:pt x="4042647" y="894635"/>
                  <a:pt x="4038600" y="890587"/>
                </a:cubicBezTo>
                <a:cubicBezTo>
                  <a:pt x="4034553" y="886540"/>
                  <a:pt x="4029075" y="884237"/>
                  <a:pt x="4024313" y="881062"/>
                </a:cubicBezTo>
                <a:cubicBezTo>
                  <a:pt x="3997017" y="840119"/>
                  <a:pt x="4033363" y="888302"/>
                  <a:pt x="4000500" y="862012"/>
                </a:cubicBezTo>
                <a:cubicBezTo>
                  <a:pt x="3996031" y="858436"/>
                  <a:pt x="3994639" y="852122"/>
                  <a:pt x="3990975" y="847725"/>
                </a:cubicBezTo>
                <a:cubicBezTo>
                  <a:pt x="3986663" y="842551"/>
                  <a:pt x="3980823" y="838753"/>
                  <a:pt x="3976688" y="833437"/>
                </a:cubicBezTo>
                <a:cubicBezTo>
                  <a:pt x="3946772" y="794972"/>
                  <a:pt x="3971009" y="813776"/>
                  <a:pt x="3943350" y="795337"/>
                </a:cubicBezTo>
                <a:cubicBezTo>
                  <a:pt x="3919701" y="759865"/>
                  <a:pt x="3950095" y="803431"/>
                  <a:pt x="3919538" y="766762"/>
                </a:cubicBezTo>
                <a:cubicBezTo>
                  <a:pt x="3892953" y="734859"/>
                  <a:pt x="3936340" y="769277"/>
                  <a:pt x="3881438" y="714375"/>
                </a:cubicBezTo>
                <a:cubicBezTo>
                  <a:pt x="3845977" y="678914"/>
                  <a:pt x="3889528" y="723813"/>
                  <a:pt x="3852863" y="681037"/>
                </a:cubicBezTo>
                <a:cubicBezTo>
                  <a:pt x="3821767" y="644759"/>
                  <a:pt x="3857157" y="690094"/>
                  <a:pt x="3819525" y="652462"/>
                </a:cubicBezTo>
                <a:cubicBezTo>
                  <a:pt x="3815478" y="648415"/>
                  <a:pt x="3814047" y="642222"/>
                  <a:pt x="3810000" y="638175"/>
                </a:cubicBezTo>
                <a:cubicBezTo>
                  <a:pt x="3782485" y="610660"/>
                  <a:pt x="3808732" y="649471"/>
                  <a:pt x="3781425" y="614362"/>
                </a:cubicBezTo>
                <a:cubicBezTo>
                  <a:pt x="3774397" y="605326"/>
                  <a:pt x="3769243" y="594945"/>
                  <a:pt x="3762375" y="585787"/>
                </a:cubicBezTo>
                <a:cubicBezTo>
                  <a:pt x="3757613" y="579437"/>
                  <a:pt x="3752702" y="573196"/>
                  <a:pt x="3748088" y="566737"/>
                </a:cubicBezTo>
                <a:cubicBezTo>
                  <a:pt x="3744761" y="562079"/>
                  <a:pt x="3742227" y="556847"/>
                  <a:pt x="3738563" y="552450"/>
                </a:cubicBezTo>
                <a:cubicBezTo>
                  <a:pt x="3734251" y="547276"/>
                  <a:pt x="3728587" y="543336"/>
                  <a:pt x="3724275" y="538162"/>
                </a:cubicBezTo>
                <a:cubicBezTo>
                  <a:pt x="3720611" y="533765"/>
                  <a:pt x="3718077" y="528533"/>
                  <a:pt x="3714750" y="523875"/>
                </a:cubicBezTo>
                <a:cubicBezTo>
                  <a:pt x="3710136" y="517416"/>
                  <a:pt x="3705225" y="511175"/>
                  <a:pt x="3700463" y="504825"/>
                </a:cubicBezTo>
                <a:cubicBezTo>
                  <a:pt x="3689138" y="470851"/>
                  <a:pt x="3705196" y="511925"/>
                  <a:pt x="3681413" y="476250"/>
                </a:cubicBezTo>
                <a:cubicBezTo>
                  <a:pt x="3678628" y="472073"/>
                  <a:pt x="3678895" y="466452"/>
                  <a:pt x="3676650" y="461962"/>
                </a:cubicBezTo>
                <a:cubicBezTo>
                  <a:pt x="3674090" y="456843"/>
                  <a:pt x="3670300" y="452437"/>
                  <a:pt x="3667125" y="447675"/>
                </a:cubicBezTo>
                <a:cubicBezTo>
                  <a:pt x="3657770" y="419605"/>
                  <a:pt x="3668670" y="447288"/>
                  <a:pt x="3648075" y="414337"/>
                </a:cubicBezTo>
                <a:cubicBezTo>
                  <a:pt x="3644312" y="408317"/>
                  <a:pt x="3642203" y="401375"/>
                  <a:pt x="3638550" y="395287"/>
                </a:cubicBezTo>
                <a:cubicBezTo>
                  <a:pt x="3632660" y="385471"/>
                  <a:pt x="3619500" y="366712"/>
                  <a:pt x="3619500" y="366712"/>
                </a:cubicBezTo>
                <a:cubicBezTo>
                  <a:pt x="3609285" y="336065"/>
                  <a:pt x="3622746" y="369352"/>
                  <a:pt x="3600450" y="338137"/>
                </a:cubicBezTo>
                <a:cubicBezTo>
                  <a:pt x="3596323" y="332360"/>
                  <a:pt x="3595051" y="324864"/>
                  <a:pt x="3590925" y="319087"/>
                </a:cubicBezTo>
                <a:cubicBezTo>
                  <a:pt x="3587010" y="313607"/>
                  <a:pt x="3580553" y="310280"/>
                  <a:pt x="3576638" y="304800"/>
                </a:cubicBezTo>
                <a:cubicBezTo>
                  <a:pt x="3572512" y="299023"/>
                  <a:pt x="3571240" y="291527"/>
                  <a:pt x="3567113" y="285750"/>
                </a:cubicBezTo>
                <a:cubicBezTo>
                  <a:pt x="3563198" y="280269"/>
                  <a:pt x="3557208" y="276576"/>
                  <a:pt x="3552825" y="271462"/>
                </a:cubicBezTo>
                <a:cubicBezTo>
                  <a:pt x="3547659" y="265435"/>
                  <a:pt x="3543152" y="258871"/>
                  <a:pt x="3538538" y="252412"/>
                </a:cubicBezTo>
                <a:cubicBezTo>
                  <a:pt x="3535211" y="247754"/>
                  <a:pt x="3531853" y="243095"/>
                  <a:pt x="3529013" y="238125"/>
                </a:cubicBezTo>
                <a:cubicBezTo>
                  <a:pt x="3525491" y="231961"/>
                  <a:pt x="3524033" y="224529"/>
                  <a:pt x="3519488" y="219075"/>
                </a:cubicBezTo>
                <a:cubicBezTo>
                  <a:pt x="3515824" y="214678"/>
                  <a:pt x="3509963" y="212725"/>
                  <a:pt x="3505200" y="209550"/>
                </a:cubicBezTo>
                <a:cubicBezTo>
                  <a:pt x="3482975" y="176213"/>
                  <a:pt x="3495675" y="187325"/>
                  <a:pt x="3471863" y="171450"/>
                </a:cubicBezTo>
                <a:cubicBezTo>
                  <a:pt x="3462840" y="144383"/>
                  <a:pt x="3470650" y="160712"/>
                  <a:pt x="3438525" y="128587"/>
                </a:cubicBezTo>
                <a:cubicBezTo>
                  <a:pt x="3427991" y="118053"/>
                  <a:pt x="3423213" y="111407"/>
                  <a:pt x="3409950" y="104775"/>
                </a:cubicBezTo>
                <a:cubicBezTo>
                  <a:pt x="3405460" y="102530"/>
                  <a:pt x="3400153" y="102257"/>
                  <a:pt x="3395663" y="100012"/>
                </a:cubicBezTo>
                <a:cubicBezTo>
                  <a:pt x="3390543" y="97452"/>
                  <a:pt x="3386495" y="93047"/>
                  <a:pt x="3381375" y="90487"/>
                </a:cubicBezTo>
                <a:cubicBezTo>
                  <a:pt x="3373729" y="86664"/>
                  <a:pt x="3365209" y="84785"/>
                  <a:pt x="3357563" y="80962"/>
                </a:cubicBezTo>
                <a:cubicBezTo>
                  <a:pt x="3320638" y="62500"/>
                  <a:pt x="3364894" y="78643"/>
                  <a:pt x="3328988" y="66675"/>
                </a:cubicBezTo>
                <a:cubicBezTo>
                  <a:pt x="3288039" y="39377"/>
                  <a:pt x="3339849" y="72106"/>
                  <a:pt x="3300413" y="52387"/>
                </a:cubicBezTo>
                <a:cubicBezTo>
                  <a:pt x="3295293" y="49827"/>
                  <a:pt x="3291722" y="44061"/>
                  <a:pt x="3286125" y="42862"/>
                </a:cubicBezTo>
                <a:cubicBezTo>
                  <a:pt x="3268980" y="39188"/>
                  <a:pt x="3251165" y="40036"/>
                  <a:pt x="3233738" y="38100"/>
                </a:cubicBezTo>
                <a:cubicBezTo>
                  <a:pt x="3222581" y="36860"/>
                  <a:pt x="3211587" y="34269"/>
                  <a:pt x="3200400" y="33337"/>
                </a:cubicBezTo>
                <a:cubicBezTo>
                  <a:pt x="3173459" y="31092"/>
                  <a:pt x="3146425" y="30162"/>
                  <a:pt x="3119438" y="28575"/>
                </a:cubicBezTo>
                <a:lnTo>
                  <a:pt x="2595563" y="33337"/>
                </a:lnTo>
                <a:cubicBezTo>
                  <a:pt x="2589019" y="33452"/>
                  <a:pt x="2582969" y="37024"/>
                  <a:pt x="2576513" y="38100"/>
                </a:cubicBezTo>
                <a:cubicBezTo>
                  <a:pt x="2563888" y="40204"/>
                  <a:pt x="2551063" y="40916"/>
                  <a:pt x="2538413" y="42862"/>
                </a:cubicBezTo>
                <a:cubicBezTo>
                  <a:pt x="2509781" y="47267"/>
                  <a:pt x="2481095" y="51469"/>
                  <a:pt x="2452688" y="57150"/>
                </a:cubicBezTo>
                <a:cubicBezTo>
                  <a:pt x="2444750" y="58737"/>
                  <a:pt x="2436920" y="61018"/>
                  <a:pt x="2428875" y="61912"/>
                </a:cubicBezTo>
                <a:cubicBezTo>
                  <a:pt x="2408303" y="64198"/>
                  <a:pt x="2387600" y="65087"/>
                  <a:pt x="2366963" y="66675"/>
                </a:cubicBezTo>
                <a:cubicBezTo>
                  <a:pt x="2261074" y="84323"/>
                  <a:pt x="2306456" y="79441"/>
                  <a:pt x="2138363" y="80962"/>
                </a:cubicBezTo>
                <a:lnTo>
                  <a:pt x="1257300" y="85725"/>
                </a:lnTo>
                <a:cubicBezTo>
                  <a:pt x="1229368" y="95035"/>
                  <a:pt x="1243270" y="91567"/>
                  <a:pt x="1195388" y="95250"/>
                </a:cubicBezTo>
                <a:cubicBezTo>
                  <a:pt x="1170013" y="97202"/>
                  <a:pt x="1144588" y="98425"/>
                  <a:pt x="1119188" y="100012"/>
                </a:cubicBezTo>
                <a:lnTo>
                  <a:pt x="776288" y="95250"/>
                </a:lnTo>
                <a:cubicBezTo>
                  <a:pt x="766635" y="95002"/>
                  <a:pt x="757310" y="91553"/>
                  <a:pt x="747713" y="90487"/>
                </a:cubicBezTo>
                <a:cubicBezTo>
                  <a:pt x="728714" y="88376"/>
                  <a:pt x="709613" y="87312"/>
                  <a:pt x="690563" y="85725"/>
                </a:cubicBezTo>
                <a:cubicBezTo>
                  <a:pt x="624602" y="69233"/>
                  <a:pt x="726235" y="94323"/>
                  <a:pt x="647700" y="76200"/>
                </a:cubicBezTo>
                <a:cubicBezTo>
                  <a:pt x="605729" y="66515"/>
                  <a:pt x="619975" y="68128"/>
                  <a:pt x="585788" y="61912"/>
                </a:cubicBezTo>
                <a:cubicBezTo>
                  <a:pt x="527885" y="51384"/>
                  <a:pt x="587994" y="63074"/>
                  <a:pt x="523875" y="52387"/>
                </a:cubicBezTo>
                <a:cubicBezTo>
                  <a:pt x="515891" y="51056"/>
                  <a:pt x="508139" y="48176"/>
                  <a:pt x="500063" y="47625"/>
                </a:cubicBezTo>
                <a:cubicBezTo>
                  <a:pt x="438213" y="43408"/>
                  <a:pt x="314325" y="38100"/>
                  <a:pt x="314325" y="38100"/>
                </a:cubicBezTo>
                <a:cubicBezTo>
                  <a:pt x="265393" y="25866"/>
                  <a:pt x="316907" y="37496"/>
                  <a:pt x="214313" y="28575"/>
                </a:cubicBezTo>
                <a:cubicBezTo>
                  <a:pt x="204693" y="27738"/>
                  <a:pt x="195282" y="25280"/>
                  <a:pt x="185738" y="23812"/>
                </a:cubicBezTo>
                <a:cubicBezTo>
                  <a:pt x="174643" y="22105"/>
                  <a:pt x="163549" y="20362"/>
                  <a:pt x="152400" y="19050"/>
                </a:cubicBezTo>
                <a:cubicBezTo>
                  <a:pt x="74569" y="9893"/>
                  <a:pt x="132979" y="18987"/>
                  <a:pt x="76200" y="9525"/>
                </a:cubicBezTo>
                <a:cubicBezTo>
                  <a:pt x="71438" y="7937"/>
                  <a:pt x="66894" y="5385"/>
                  <a:pt x="61913" y="4762"/>
                </a:cubicBezTo>
                <a:cubicBezTo>
                  <a:pt x="41374" y="2195"/>
                  <a:pt x="0" y="0"/>
                  <a:pt x="0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 58"/>
          <p:cNvSpPr/>
          <p:nvPr/>
        </p:nvSpPr>
        <p:spPr>
          <a:xfrm>
            <a:off x="2609850" y="1418194"/>
            <a:ext cx="4444919" cy="291544"/>
          </a:xfrm>
          <a:custGeom>
            <a:avLst/>
            <a:gdLst>
              <a:gd name="connsiteX0" fmla="*/ 76200 w 4444919"/>
              <a:gd name="connsiteY0" fmla="*/ 1031 h 291544"/>
              <a:gd name="connsiteX1" fmla="*/ 47625 w 4444919"/>
              <a:gd name="connsiteY1" fmla="*/ 5794 h 291544"/>
              <a:gd name="connsiteX2" fmla="*/ 9525 w 4444919"/>
              <a:gd name="connsiteY2" fmla="*/ 58181 h 291544"/>
              <a:gd name="connsiteX3" fmla="*/ 0 w 4444919"/>
              <a:gd name="connsiteY3" fmla="*/ 91519 h 291544"/>
              <a:gd name="connsiteX4" fmla="*/ 4763 w 4444919"/>
              <a:gd name="connsiteY4" fmla="*/ 143906 h 291544"/>
              <a:gd name="connsiteX5" fmla="*/ 9525 w 4444919"/>
              <a:gd name="connsiteY5" fmla="*/ 158194 h 291544"/>
              <a:gd name="connsiteX6" fmla="*/ 23813 w 4444919"/>
              <a:gd name="connsiteY6" fmla="*/ 162956 h 291544"/>
              <a:gd name="connsiteX7" fmla="*/ 38100 w 4444919"/>
              <a:gd name="connsiteY7" fmla="*/ 177244 h 291544"/>
              <a:gd name="connsiteX8" fmla="*/ 66675 w 4444919"/>
              <a:gd name="connsiteY8" fmla="*/ 186769 h 291544"/>
              <a:gd name="connsiteX9" fmla="*/ 247650 w 4444919"/>
              <a:gd name="connsiteY9" fmla="*/ 191531 h 291544"/>
              <a:gd name="connsiteX10" fmla="*/ 361950 w 4444919"/>
              <a:gd name="connsiteY10" fmla="*/ 196294 h 291544"/>
              <a:gd name="connsiteX11" fmla="*/ 381000 w 4444919"/>
              <a:gd name="connsiteY11" fmla="*/ 201056 h 291544"/>
              <a:gd name="connsiteX12" fmla="*/ 542925 w 4444919"/>
              <a:gd name="connsiteY12" fmla="*/ 210581 h 291544"/>
              <a:gd name="connsiteX13" fmla="*/ 2662238 w 4444919"/>
              <a:gd name="connsiteY13" fmla="*/ 201056 h 291544"/>
              <a:gd name="connsiteX14" fmla="*/ 2681288 w 4444919"/>
              <a:gd name="connsiteY14" fmla="*/ 196294 h 291544"/>
              <a:gd name="connsiteX15" fmla="*/ 2719388 w 4444919"/>
              <a:gd name="connsiteY15" fmla="*/ 191531 h 291544"/>
              <a:gd name="connsiteX16" fmla="*/ 2790825 w 4444919"/>
              <a:gd name="connsiteY16" fmla="*/ 186769 h 291544"/>
              <a:gd name="connsiteX17" fmla="*/ 2857500 w 4444919"/>
              <a:gd name="connsiteY17" fmla="*/ 172481 h 291544"/>
              <a:gd name="connsiteX18" fmla="*/ 2881313 w 4444919"/>
              <a:gd name="connsiteY18" fmla="*/ 162956 h 291544"/>
              <a:gd name="connsiteX19" fmla="*/ 2928938 w 4444919"/>
              <a:gd name="connsiteY19" fmla="*/ 158194 h 291544"/>
              <a:gd name="connsiteX20" fmla="*/ 2967038 w 4444919"/>
              <a:gd name="connsiteY20" fmla="*/ 143906 h 291544"/>
              <a:gd name="connsiteX21" fmla="*/ 2981325 w 4444919"/>
              <a:gd name="connsiteY21" fmla="*/ 139144 h 291544"/>
              <a:gd name="connsiteX22" fmla="*/ 3038475 w 4444919"/>
              <a:gd name="connsiteY22" fmla="*/ 134381 h 291544"/>
              <a:gd name="connsiteX23" fmla="*/ 3071813 w 4444919"/>
              <a:gd name="connsiteY23" fmla="*/ 120094 h 291544"/>
              <a:gd name="connsiteX24" fmla="*/ 3119438 w 4444919"/>
              <a:gd name="connsiteY24" fmla="*/ 105806 h 291544"/>
              <a:gd name="connsiteX25" fmla="*/ 3181350 w 4444919"/>
              <a:gd name="connsiteY25" fmla="*/ 86756 h 291544"/>
              <a:gd name="connsiteX26" fmla="*/ 3205163 w 4444919"/>
              <a:gd name="connsiteY26" fmla="*/ 77231 h 291544"/>
              <a:gd name="connsiteX27" fmla="*/ 3228975 w 4444919"/>
              <a:gd name="connsiteY27" fmla="*/ 72469 h 291544"/>
              <a:gd name="connsiteX28" fmla="*/ 3248025 w 4444919"/>
              <a:gd name="connsiteY28" fmla="*/ 67706 h 291544"/>
              <a:gd name="connsiteX29" fmla="*/ 3281363 w 4444919"/>
              <a:gd name="connsiteY29" fmla="*/ 58181 h 291544"/>
              <a:gd name="connsiteX30" fmla="*/ 3338513 w 4444919"/>
              <a:gd name="connsiteY30" fmla="*/ 53419 h 291544"/>
              <a:gd name="connsiteX31" fmla="*/ 3395663 w 4444919"/>
              <a:gd name="connsiteY31" fmla="*/ 43894 h 291544"/>
              <a:gd name="connsiteX32" fmla="*/ 3433763 w 4444919"/>
              <a:gd name="connsiteY32" fmla="*/ 39131 h 291544"/>
              <a:gd name="connsiteX33" fmla="*/ 3452813 w 4444919"/>
              <a:gd name="connsiteY33" fmla="*/ 34369 h 291544"/>
              <a:gd name="connsiteX34" fmla="*/ 3529013 w 4444919"/>
              <a:gd name="connsiteY34" fmla="*/ 24844 h 291544"/>
              <a:gd name="connsiteX35" fmla="*/ 3562350 w 4444919"/>
              <a:gd name="connsiteY35" fmla="*/ 20081 h 291544"/>
              <a:gd name="connsiteX36" fmla="*/ 3814763 w 4444919"/>
              <a:gd name="connsiteY36" fmla="*/ 24844 h 291544"/>
              <a:gd name="connsiteX37" fmla="*/ 3857625 w 4444919"/>
              <a:gd name="connsiteY37" fmla="*/ 39131 h 291544"/>
              <a:gd name="connsiteX38" fmla="*/ 3895725 w 4444919"/>
              <a:gd name="connsiteY38" fmla="*/ 48656 h 291544"/>
              <a:gd name="connsiteX39" fmla="*/ 3914775 w 4444919"/>
              <a:gd name="connsiteY39" fmla="*/ 62944 h 291544"/>
              <a:gd name="connsiteX40" fmla="*/ 3948113 w 4444919"/>
              <a:gd name="connsiteY40" fmla="*/ 77231 h 291544"/>
              <a:gd name="connsiteX41" fmla="*/ 3995738 w 4444919"/>
              <a:gd name="connsiteY41" fmla="*/ 105806 h 291544"/>
              <a:gd name="connsiteX42" fmla="*/ 4010025 w 4444919"/>
              <a:gd name="connsiteY42" fmla="*/ 115331 h 291544"/>
              <a:gd name="connsiteX43" fmla="*/ 4043363 w 4444919"/>
              <a:gd name="connsiteY43" fmla="*/ 124856 h 291544"/>
              <a:gd name="connsiteX44" fmla="*/ 4057650 w 4444919"/>
              <a:gd name="connsiteY44" fmla="*/ 134381 h 291544"/>
              <a:gd name="connsiteX45" fmla="*/ 4081463 w 4444919"/>
              <a:gd name="connsiteY45" fmla="*/ 139144 h 291544"/>
              <a:gd name="connsiteX46" fmla="*/ 4095750 w 4444919"/>
              <a:gd name="connsiteY46" fmla="*/ 143906 h 291544"/>
              <a:gd name="connsiteX47" fmla="*/ 4133850 w 4444919"/>
              <a:gd name="connsiteY47" fmla="*/ 158194 h 291544"/>
              <a:gd name="connsiteX48" fmla="*/ 4167188 w 4444919"/>
              <a:gd name="connsiteY48" fmla="*/ 186769 h 291544"/>
              <a:gd name="connsiteX49" fmla="*/ 4200525 w 4444919"/>
              <a:gd name="connsiteY49" fmla="*/ 196294 h 291544"/>
              <a:gd name="connsiteX50" fmla="*/ 4233863 w 4444919"/>
              <a:gd name="connsiteY50" fmla="*/ 215344 h 291544"/>
              <a:gd name="connsiteX51" fmla="*/ 4262438 w 4444919"/>
              <a:gd name="connsiteY51" fmla="*/ 224869 h 291544"/>
              <a:gd name="connsiteX52" fmla="*/ 4276725 w 4444919"/>
              <a:gd name="connsiteY52" fmla="*/ 229631 h 291544"/>
              <a:gd name="connsiteX53" fmla="*/ 4362450 w 4444919"/>
              <a:gd name="connsiteY53" fmla="*/ 267731 h 291544"/>
              <a:gd name="connsiteX54" fmla="*/ 4381500 w 4444919"/>
              <a:gd name="connsiteY54" fmla="*/ 272494 h 291544"/>
              <a:gd name="connsiteX55" fmla="*/ 4429125 w 4444919"/>
              <a:gd name="connsiteY55" fmla="*/ 282019 h 291544"/>
              <a:gd name="connsiteX56" fmla="*/ 4443413 w 4444919"/>
              <a:gd name="connsiteY56" fmla="*/ 291544 h 29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444919" h="291544">
                <a:moveTo>
                  <a:pt x="76200" y="1031"/>
                </a:moveTo>
                <a:cubicBezTo>
                  <a:pt x="66675" y="2619"/>
                  <a:pt x="55350" y="0"/>
                  <a:pt x="47625" y="5794"/>
                </a:cubicBezTo>
                <a:cubicBezTo>
                  <a:pt x="40514" y="11128"/>
                  <a:pt x="18879" y="44150"/>
                  <a:pt x="9525" y="58181"/>
                </a:cubicBezTo>
                <a:cubicBezTo>
                  <a:pt x="7280" y="64916"/>
                  <a:pt x="0" y="85543"/>
                  <a:pt x="0" y="91519"/>
                </a:cubicBezTo>
                <a:cubicBezTo>
                  <a:pt x="0" y="109053"/>
                  <a:pt x="2283" y="126548"/>
                  <a:pt x="4763" y="143906"/>
                </a:cubicBezTo>
                <a:cubicBezTo>
                  <a:pt x="5473" y="148876"/>
                  <a:pt x="5975" y="154644"/>
                  <a:pt x="9525" y="158194"/>
                </a:cubicBezTo>
                <a:cubicBezTo>
                  <a:pt x="13075" y="161744"/>
                  <a:pt x="19050" y="161369"/>
                  <a:pt x="23813" y="162956"/>
                </a:cubicBezTo>
                <a:cubicBezTo>
                  <a:pt x="28575" y="167719"/>
                  <a:pt x="32212" y="173973"/>
                  <a:pt x="38100" y="177244"/>
                </a:cubicBezTo>
                <a:cubicBezTo>
                  <a:pt x="46877" y="182120"/>
                  <a:pt x="56638" y="186505"/>
                  <a:pt x="66675" y="186769"/>
                </a:cubicBezTo>
                <a:lnTo>
                  <a:pt x="247650" y="191531"/>
                </a:lnTo>
                <a:lnTo>
                  <a:pt x="361950" y="196294"/>
                </a:lnTo>
                <a:cubicBezTo>
                  <a:pt x="368300" y="197881"/>
                  <a:pt x="374520" y="200130"/>
                  <a:pt x="381000" y="201056"/>
                </a:cubicBezTo>
                <a:cubicBezTo>
                  <a:pt x="430338" y="208104"/>
                  <a:pt x="499281" y="208763"/>
                  <a:pt x="542925" y="210581"/>
                </a:cubicBezTo>
                <a:lnTo>
                  <a:pt x="2662238" y="201056"/>
                </a:lnTo>
                <a:cubicBezTo>
                  <a:pt x="2668783" y="201012"/>
                  <a:pt x="2674832" y="197370"/>
                  <a:pt x="2681288" y="196294"/>
                </a:cubicBezTo>
                <a:cubicBezTo>
                  <a:pt x="2693913" y="194190"/>
                  <a:pt x="2706637" y="192640"/>
                  <a:pt x="2719388" y="191531"/>
                </a:cubicBezTo>
                <a:cubicBezTo>
                  <a:pt x="2743163" y="189464"/>
                  <a:pt x="2767013" y="188356"/>
                  <a:pt x="2790825" y="186769"/>
                </a:cubicBezTo>
                <a:cubicBezTo>
                  <a:pt x="2832257" y="166053"/>
                  <a:pt x="2784582" y="187065"/>
                  <a:pt x="2857500" y="172481"/>
                </a:cubicBezTo>
                <a:cubicBezTo>
                  <a:pt x="2865883" y="170804"/>
                  <a:pt x="2872930" y="164633"/>
                  <a:pt x="2881313" y="162956"/>
                </a:cubicBezTo>
                <a:cubicBezTo>
                  <a:pt x="2896957" y="159827"/>
                  <a:pt x="2913063" y="159781"/>
                  <a:pt x="2928938" y="158194"/>
                </a:cubicBezTo>
                <a:lnTo>
                  <a:pt x="2967038" y="143906"/>
                </a:lnTo>
                <a:cubicBezTo>
                  <a:pt x="2971756" y="142190"/>
                  <a:pt x="2976349" y="139807"/>
                  <a:pt x="2981325" y="139144"/>
                </a:cubicBezTo>
                <a:cubicBezTo>
                  <a:pt x="3000273" y="136618"/>
                  <a:pt x="3019425" y="135969"/>
                  <a:pt x="3038475" y="134381"/>
                </a:cubicBezTo>
                <a:cubicBezTo>
                  <a:pt x="3049588" y="129619"/>
                  <a:pt x="3060412" y="124118"/>
                  <a:pt x="3071813" y="120094"/>
                </a:cubicBezTo>
                <a:cubicBezTo>
                  <a:pt x="3087442" y="114578"/>
                  <a:pt x="3103919" y="111626"/>
                  <a:pt x="3119438" y="105806"/>
                </a:cubicBezTo>
                <a:cubicBezTo>
                  <a:pt x="3178845" y="83529"/>
                  <a:pt x="3115555" y="96156"/>
                  <a:pt x="3181350" y="86756"/>
                </a:cubicBezTo>
                <a:cubicBezTo>
                  <a:pt x="3189288" y="83581"/>
                  <a:pt x="3196974" y="79687"/>
                  <a:pt x="3205163" y="77231"/>
                </a:cubicBezTo>
                <a:cubicBezTo>
                  <a:pt x="3212916" y="74905"/>
                  <a:pt x="3221073" y="74225"/>
                  <a:pt x="3228975" y="72469"/>
                </a:cubicBezTo>
                <a:cubicBezTo>
                  <a:pt x="3235365" y="71049"/>
                  <a:pt x="3241710" y="69428"/>
                  <a:pt x="3248025" y="67706"/>
                </a:cubicBezTo>
                <a:cubicBezTo>
                  <a:pt x="3259175" y="64665"/>
                  <a:pt x="3269947" y="59983"/>
                  <a:pt x="3281363" y="58181"/>
                </a:cubicBezTo>
                <a:cubicBezTo>
                  <a:pt x="3300245" y="55200"/>
                  <a:pt x="3319502" y="55420"/>
                  <a:pt x="3338513" y="53419"/>
                </a:cubicBezTo>
                <a:cubicBezTo>
                  <a:pt x="3393700" y="47610"/>
                  <a:pt x="3350865" y="50786"/>
                  <a:pt x="3395663" y="43894"/>
                </a:cubicBezTo>
                <a:cubicBezTo>
                  <a:pt x="3408313" y="41948"/>
                  <a:pt x="3421138" y="41235"/>
                  <a:pt x="3433763" y="39131"/>
                </a:cubicBezTo>
                <a:cubicBezTo>
                  <a:pt x="3440219" y="38055"/>
                  <a:pt x="3446340" y="35340"/>
                  <a:pt x="3452813" y="34369"/>
                </a:cubicBezTo>
                <a:cubicBezTo>
                  <a:pt x="3478127" y="30572"/>
                  <a:pt x="3503630" y="28155"/>
                  <a:pt x="3529013" y="24844"/>
                </a:cubicBezTo>
                <a:cubicBezTo>
                  <a:pt x="3540144" y="23392"/>
                  <a:pt x="3551238" y="21669"/>
                  <a:pt x="3562350" y="20081"/>
                </a:cubicBezTo>
                <a:lnTo>
                  <a:pt x="3814763" y="24844"/>
                </a:lnTo>
                <a:cubicBezTo>
                  <a:pt x="3826504" y="25256"/>
                  <a:pt x="3848114" y="35564"/>
                  <a:pt x="3857625" y="39131"/>
                </a:cubicBezTo>
                <a:cubicBezTo>
                  <a:pt x="3874364" y="45408"/>
                  <a:pt x="3875420" y="44595"/>
                  <a:pt x="3895725" y="48656"/>
                </a:cubicBezTo>
                <a:cubicBezTo>
                  <a:pt x="3902075" y="53419"/>
                  <a:pt x="3908044" y="58737"/>
                  <a:pt x="3914775" y="62944"/>
                </a:cubicBezTo>
                <a:cubicBezTo>
                  <a:pt x="3928228" y="71352"/>
                  <a:pt x="3934223" y="72602"/>
                  <a:pt x="3948113" y="77231"/>
                </a:cubicBezTo>
                <a:cubicBezTo>
                  <a:pt x="4018023" y="123838"/>
                  <a:pt x="3944478" y="76514"/>
                  <a:pt x="3995738" y="105806"/>
                </a:cubicBezTo>
                <a:cubicBezTo>
                  <a:pt x="4000708" y="108646"/>
                  <a:pt x="4004906" y="112771"/>
                  <a:pt x="4010025" y="115331"/>
                </a:cubicBezTo>
                <a:cubicBezTo>
                  <a:pt x="4016860" y="118749"/>
                  <a:pt x="4037255" y="123329"/>
                  <a:pt x="4043363" y="124856"/>
                </a:cubicBezTo>
                <a:cubicBezTo>
                  <a:pt x="4048125" y="128031"/>
                  <a:pt x="4052291" y="132371"/>
                  <a:pt x="4057650" y="134381"/>
                </a:cubicBezTo>
                <a:cubicBezTo>
                  <a:pt x="4065229" y="137223"/>
                  <a:pt x="4073610" y="137181"/>
                  <a:pt x="4081463" y="139144"/>
                </a:cubicBezTo>
                <a:cubicBezTo>
                  <a:pt x="4086333" y="140362"/>
                  <a:pt x="4090923" y="142527"/>
                  <a:pt x="4095750" y="143906"/>
                </a:cubicBezTo>
                <a:cubicBezTo>
                  <a:pt x="4112368" y="148654"/>
                  <a:pt x="4119054" y="147626"/>
                  <a:pt x="4133850" y="158194"/>
                </a:cubicBezTo>
                <a:cubicBezTo>
                  <a:pt x="4167627" y="182320"/>
                  <a:pt x="4126396" y="163459"/>
                  <a:pt x="4167188" y="186769"/>
                </a:cubicBezTo>
                <a:cubicBezTo>
                  <a:pt x="4174509" y="190953"/>
                  <a:pt x="4193784" y="193766"/>
                  <a:pt x="4200525" y="196294"/>
                </a:cubicBezTo>
                <a:cubicBezTo>
                  <a:pt x="4261352" y="219105"/>
                  <a:pt x="4184113" y="193233"/>
                  <a:pt x="4233863" y="215344"/>
                </a:cubicBezTo>
                <a:cubicBezTo>
                  <a:pt x="4243038" y="219422"/>
                  <a:pt x="4252913" y="221694"/>
                  <a:pt x="4262438" y="224869"/>
                </a:cubicBezTo>
                <a:cubicBezTo>
                  <a:pt x="4267200" y="226456"/>
                  <a:pt x="4272235" y="227386"/>
                  <a:pt x="4276725" y="229631"/>
                </a:cubicBezTo>
                <a:cubicBezTo>
                  <a:pt x="4300720" y="241629"/>
                  <a:pt x="4340115" y="262147"/>
                  <a:pt x="4362450" y="267731"/>
                </a:cubicBezTo>
                <a:cubicBezTo>
                  <a:pt x="4368800" y="269319"/>
                  <a:pt x="4375082" y="271210"/>
                  <a:pt x="4381500" y="272494"/>
                </a:cubicBezTo>
                <a:cubicBezTo>
                  <a:pt x="4412708" y="278736"/>
                  <a:pt x="4403299" y="274640"/>
                  <a:pt x="4429125" y="282019"/>
                </a:cubicBezTo>
                <a:cubicBezTo>
                  <a:pt x="4444919" y="286532"/>
                  <a:pt x="4443413" y="281998"/>
                  <a:pt x="4443413" y="291544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938978" y="15243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안녕</a:t>
            </a:r>
            <a:endParaRPr lang="ko-KR" altLang="en-US" sz="1100" dirty="0"/>
          </a:p>
        </p:txBody>
      </p:sp>
      <p:sp>
        <p:nvSpPr>
          <p:cNvPr id="61" name="자유형 60"/>
          <p:cNvSpPr/>
          <p:nvPr/>
        </p:nvSpPr>
        <p:spPr>
          <a:xfrm>
            <a:off x="2473904" y="1428750"/>
            <a:ext cx="4784146" cy="2262188"/>
          </a:xfrm>
          <a:custGeom>
            <a:avLst/>
            <a:gdLst>
              <a:gd name="connsiteX0" fmla="*/ 183571 w 4784146"/>
              <a:gd name="connsiteY0" fmla="*/ 0 h 2262188"/>
              <a:gd name="connsiteX1" fmla="*/ 164521 w 4784146"/>
              <a:gd name="connsiteY1" fmla="*/ 4763 h 2262188"/>
              <a:gd name="connsiteX2" fmla="*/ 140709 w 4784146"/>
              <a:gd name="connsiteY2" fmla="*/ 9525 h 2262188"/>
              <a:gd name="connsiteX3" fmla="*/ 112134 w 4784146"/>
              <a:gd name="connsiteY3" fmla="*/ 19050 h 2262188"/>
              <a:gd name="connsiteX4" fmla="*/ 93084 w 4784146"/>
              <a:gd name="connsiteY4" fmla="*/ 38100 h 2262188"/>
              <a:gd name="connsiteX5" fmla="*/ 78796 w 4784146"/>
              <a:gd name="connsiteY5" fmla="*/ 42863 h 2262188"/>
              <a:gd name="connsiteX6" fmla="*/ 50221 w 4784146"/>
              <a:gd name="connsiteY6" fmla="*/ 71438 h 2262188"/>
              <a:gd name="connsiteX7" fmla="*/ 40696 w 4784146"/>
              <a:gd name="connsiteY7" fmla="*/ 85725 h 2262188"/>
              <a:gd name="connsiteX8" fmla="*/ 26409 w 4784146"/>
              <a:gd name="connsiteY8" fmla="*/ 95250 h 2262188"/>
              <a:gd name="connsiteX9" fmla="*/ 12121 w 4784146"/>
              <a:gd name="connsiteY9" fmla="*/ 133350 h 2262188"/>
              <a:gd name="connsiteX10" fmla="*/ 7359 w 4784146"/>
              <a:gd name="connsiteY10" fmla="*/ 147638 h 2262188"/>
              <a:gd name="connsiteX11" fmla="*/ 21646 w 4784146"/>
              <a:gd name="connsiteY11" fmla="*/ 300038 h 2262188"/>
              <a:gd name="connsiteX12" fmla="*/ 31171 w 4784146"/>
              <a:gd name="connsiteY12" fmla="*/ 319088 h 2262188"/>
              <a:gd name="connsiteX13" fmla="*/ 45459 w 4784146"/>
              <a:gd name="connsiteY13" fmla="*/ 333375 h 2262188"/>
              <a:gd name="connsiteX14" fmla="*/ 54984 w 4784146"/>
              <a:gd name="connsiteY14" fmla="*/ 347663 h 2262188"/>
              <a:gd name="connsiteX15" fmla="*/ 74034 w 4784146"/>
              <a:gd name="connsiteY15" fmla="*/ 357188 h 2262188"/>
              <a:gd name="connsiteX16" fmla="*/ 88321 w 4784146"/>
              <a:gd name="connsiteY16" fmla="*/ 371475 h 2262188"/>
              <a:gd name="connsiteX17" fmla="*/ 116896 w 4784146"/>
              <a:gd name="connsiteY17" fmla="*/ 390525 h 2262188"/>
              <a:gd name="connsiteX18" fmla="*/ 131184 w 4784146"/>
              <a:gd name="connsiteY18" fmla="*/ 400050 h 2262188"/>
              <a:gd name="connsiteX19" fmla="*/ 159759 w 4784146"/>
              <a:gd name="connsiteY19" fmla="*/ 409575 h 2262188"/>
              <a:gd name="connsiteX20" fmla="*/ 174046 w 4784146"/>
              <a:gd name="connsiteY20" fmla="*/ 419100 h 2262188"/>
              <a:gd name="connsiteX21" fmla="*/ 202621 w 4784146"/>
              <a:gd name="connsiteY21" fmla="*/ 428625 h 2262188"/>
              <a:gd name="connsiteX22" fmla="*/ 216909 w 4784146"/>
              <a:gd name="connsiteY22" fmla="*/ 438150 h 2262188"/>
              <a:gd name="connsiteX23" fmla="*/ 231196 w 4784146"/>
              <a:gd name="connsiteY23" fmla="*/ 442913 h 2262188"/>
              <a:gd name="connsiteX24" fmla="*/ 269296 w 4784146"/>
              <a:gd name="connsiteY24" fmla="*/ 452438 h 2262188"/>
              <a:gd name="connsiteX25" fmla="*/ 302634 w 4784146"/>
              <a:gd name="connsiteY25" fmla="*/ 461963 h 2262188"/>
              <a:gd name="connsiteX26" fmla="*/ 316921 w 4784146"/>
              <a:gd name="connsiteY26" fmla="*/ 466725 h 2262188"/>
              <a:gd name="connsiteX27" fmla="*/ 340734 w 4784146"/>
              <a:gd name="connsiteY27" fmla="*/ 471488 h 2262188"/>
              <a:gd name="connsiteX28" fmla="*/ 355021 w 4784146"/>
              <a:gd name="connsiteY28" fmla="*/ 476250 h 2262188"/>
              <a:gd name="connsiteX29" fmla="*/ 388359 w 4784146"/>
              <a:gd name="connsiteY29" fmla="*/ 485775 h 2262188"/>
              <a:gd name="connsiteX30" fmla="*/ 412171 w 4784146"/>
              <a:gd name="connsiteY30" fmla="*/ 490538 h 2262188"/>
              <a:gd name="connsiteX31" fmla="*/ 426459 w 4784146"/>
              <a:gd name="connsiteY31" fmla="*/ 495300 h 2262188"/>
              <a:gd name="connsiteX32" fmla="*/ 474084 w 4784146"/>
              <a:gd name="connsiteY32" fmla="*/ 504825 h 2262188"/>
              <a:gd name="connsiteX33" fmla="*/ 502659 w 4784146"/>
              <a:gd name="connsiteY33" fmla="*/ 514350 h 2262188"/>
              <a:gd name="connsiteX34" fmla="*/ 516946 w 4784146"/>
              <a:gd name="connsiteY34" fmla="*/ 519113 h 2262188"/>
              <a:gd name="connsiteX35" fmla="*/ 559809 w 4784146"/>
              <a:gd name="connsiteY35" fmla="*/ 528638 h 2262188"/>
              <a:gd name="connsiteX36" fmla="*/ 607434 w 4784146"/>
              <a:gd name="connsiteY36" fmla="*/ 538163 h 2262188"/>
              <a:gd name="connsiteX37" fmla="*/ 674109 w 4784146"/>
              <a:gd name="connsiteY37" fmla="*/ 547688 h 2262188"/>
              <a:gd name="connsiteX38" fmla="*/ 864609 w 4784146"/>
              <a:gd name="connsiteY38" fmla="*/ 552450 h 2262188"/>
              <a:gd name="connsiteX39" fmla="*/ 1136071 w 4784146"/>
              <a:gd name="connsiteY39" fmla="*/ 547688 h 2262188"/>
              <a:gd name="connsiteX40" fmla="*/ 1155121 w 4784146"/>
              <a:gd name="connsiteY40" fmla="*/ 538163 h 2262188"/>
              <a:gd name="connsiteX41" fmla="*/ 1183696 w 4784146"/>
              <a:gd name="connsiteY41" fmla="*/ 514350 h 2262188"/>
              <a:gd name="connsiteX42" fmla="*/ 1207509 w 4784146"/>
              <a:gd name="connsiteY42" fmla="*/ 485775 h 2262188"/>
              <a:gd name="connsiteX43" fmla="*/ 1217034 w 4784146"/>
              <a:gd name="connsiteY43" fmla="*/ 471488 h 2262188"/>
              <a:gd name="connsiteX44" fmla="*/ 1231321 w 4784146"/>
              <a:gd name="connsiteY44" fmla="*/ 457200 h 2262188"/>
              <a:gd name="connsiteX45" fmla="*/ 1255134 w 4784146"/>
              <a:gd name="connsiteY45" fmla="*/ 428625 h 2262188"/>
              <a:gd name="connsiteX46" fmla="*/ 1264659 w 4784146"/>
              <a:gd name="connsiteY46" fmla="*/ 400050 h 2262188"/>
              <a:gd name="connsiteX47" fmla="*/ 1288471 w 4784146"/>
              <a:gd name="connsiteY47" fmla="*/ 366713 h 2262188"/>
              <a:gd name="connsiteX48" fmla="*/ 1297996 w 4784146"/>
              <a:gd name="connsiteY48" fmla="*/ 333375 h 2262188"/>
              <a:gd name="connsiteX49" fmla="*/ 1302759 w 4784146"/>
              <a:gd name="connsiteY49" fmla="*/ 314325 h 2262188"/>
              <a:gd name="connsiteX50" fmla="*/ 1317046 w 4784146"/>
              <a:gd name="connsiteY50" fmla="*/ 295275 h 2262188"/>
              <a:gd name="connsiteX51" fmla="*/ 1321809 w 4784146"/>
              <a:gd name="connsiteY51" fmla="*/ 276225 h 2262188"/>
              <a:gd name="connsiteX52" fmla="*/ 1340859 w 4784146"/>
              <a:gd name="connsiteY52" fmla="*/ 242888 h 2262188"/>
              <a:gd name="connsiteX53" fmla="*/ 1350384 w 4784146"/>
              <a:gd name="connsiteY53" fmla="*/ 223838 h 2262188"/>
              <a:gd name="connsiteX54" fmla="*/ 1355146 w 4784146"/>
              <a:gd name="connsiteY54" fmla="*/ 209550 h 2262188"/>
              <a:gd name="connsiteX55" fmla="*/ 1388484 w 4784146"/>
              <a:gd name="connsiteY55" fmla="*/ 161925 h 2262188"/>
              <a:gd name="connsiteX56" fmla="*/ 1402771 w 4784146"/>
              <a:gd name="connsiteY56" fmla="*/ 147638 h 2262188"/>
              <a:gd name="connsiteX57" fmla="*/ 1421821 w 4784146"/>
              <a:gd name="connsiteY57" fmla="*/ 138113 h 2262188"/>
              <a:gd name="connsiteX58" fmla="*/ 1436109 w 4784146"/>
              <a:gd name="connsiteY58" fmla="*/ 123825 h 2262188"/>
              <a:gd name="connsiteX59" fmla="*/ 1469446 w 4784146"/>
              <a:gd name="connsiteY59" fmla="*/ 114300 h 2262188"/>
              <a:gd name="connsiteX60" fmla="*/ 1640896 w 4784146"/>
              <a:gd name="connsiteY60" fmla="*/ 119063 h 2262188"/>
              <a:gd name="connsiteX61" fmla="*/ 1712334 w 4784146"/>
              <a:gd name="connsiteY61" fmla="*/ 142875 h 2262188"/>
              <a:gd name="connsiteX62" fmla="*/ 1745671 w 4784146"/>
              <a:gd name="connsiteY62" fmla="*/ 152400 h 2262188"/>
              <a:gd name="connsiteX63" fmla="*/ 1764721 w 4784146"/>
              <a:gd name="connsiteY63" fmla="*/ 166688 h 2262188"/>
              <a:gd name="connsiteX64" fmla="*/ 1779009 w 4784146"/>
              <a:gd name="connsiteY64" fmla="*/ 176213 h 2262188"/>
              <a:gd name="connsiteX65" fmla="*/ 1802821 w 4784146"/>
              <a:gd name="connsiteY65" fmla="*/ 200025 h 2262188"/>
              <a:gd name="connsiteX66" fmla="*/ 1826634 w 4784146"/>
              <a:gd name="connsiteY66" fmla="*/ 238125 h 2262188"/>
              <a:gd name="connsiteX67" fmla="*/ 1855209 w 4784146"/>
              <a:gd name="connsiteY67" fmla="*/ 266700 h 2262188"/>
              <a:gd name="connsiteX68" fmla="*/ 1874259 w 4784146"/>
              <a:gd name="connsiteY68" fmla="*/ 290513 h 2262188"/>
              <a:gd name="connsiteX69" fmla="*/ 1893309 w 4784146"/>
              <a:gd name="connsiteY69" fmla="*/ 304800 h 2262188"/>
              <a:gd name="connsiteX70" fmla="*/ 1921884 w 4784146"/>
              <a:gd name="connsiteY70" fmla="*/ 333375 h 2262188"/>
              <a:gd name="connsiteX71" fmla="*/ 1940934 w 4784146"/>
              <a:gd name="connsiteY71" fmla="*/ 352425 h 2262188"/>
              <a:gd name="connsiteX72" fmla="*/ 1969509 w 4784146"/>
              <a:gd name="connsiteY72" fmla="*/ 381000 h 2262188"/>
              <a:gd name="connsiteX73" fmla="*/ 1979034 w 4784146"/>
              <a:gd name="connsiteY73" fmla="*/ 395288 h 2262188"/>
              <a:gd name="connsiteX74" fmla="*/ 2007609 w 4784146"/>
              <a:gd name="connsiteY74" fmla="*/ 423863 h 2262188"/>
              <a:gd name="connsiteX75" fmla="*/ 2031421 w 4784146"/>
              <a:gd name="connsiteY75" fmla="*/ 457200 h 2262188"/>
              <a:gd name="connsiteX76" fmla="*/ 2069521 w 4784146"/>
              <a:gd name="connsiteY76" fmla="*/ 485775 h 2262188"/>
              <a:gd name="connsiteX77" fmla="*/ 2088571 w 4784146"/>
              <a:gd name="connsiteY77" fmla="*/ 514350 h 2262188"/>
              <a:gd name="connsiteX78" fmla="*/ 2121909 w 4784146"/>
              <a:gd name="connsiteY78" fmla="*/ 538163 h 2262188"/>
              <a:gd name="connsiteX79" fmla="*/ 2131434 w 4784146"/>
              <a:gd name="connsiteY79" fmla="*/ 552450 h 2262188"/>
              <a:gd name="connsiteX80" fmla="*/ 2145721 w 4784146"/>
              <a:gd name="connsiteY80" fmla="*/ 561975 h 2262188"/>
              <a:gd name="connsiteX81" fmla="*/ 2160009 w 4784146"/>
              <a:gd name="connsiteY81" fmla="*/ 576263 h 2262188"/>
              <a:gd name="connsiteX82" fmla="*/ 2174296 w 4784146"/>
              <a:gd name="connsiteY82" fmla="*/ 585788 h 2262188"/>
              <a:gd name="connsiteX83" fmla="*/ 2207634 w 4784146"/>
              <a:gd name="connsiteY83" fmla="*/ 614363 h 2262188"/>
              <a:gd name="connsiteX84" fmla="*/ 2260021 w 4784146"/>
              <a:gd name="connsiteY84" fmla="*/ 647700 h 2262188"/>
              <a:gd name="connsiteX85" fmla="*/ 2279071 w 4784146"/>
              <a:gd name="connsiteY85" fmla="*/ 666750 h 2262188"/>
              <a:gd name="connsiteX86" fmla="*/ 2293359 w 4784146"/>
              <a:gd name="connsiteY86" fmla="*/ 676275 h 2262188"/>
              <a:gd name="connsiteX87" fmla="*/ 2307646 w 4784146"/>
              <a:gd name="connsiteY87" fmla="*/ 690563 h 2262188"/>
              <a:gd name="connsiteX88" fmla="*/ 2336221 w 4784146"/>
              <a:gd name="connsiteY88" fmla="*/ 704850 h 2262188"/>
              <a:gd name="connsiteX89" fmla="*/ 2360034 w 4784146"/>
              <a:gd name="connsiteY89" fmla="*/ 719138 h 2262188"/>
              <a:gd name="connsiteX90" fmla="*/ 2388609 w 4784146"/>
              <a:gd name="connsiteY90" fmla="*/ 733425 h 2262188"/>
              <a:gd name="connsiteX91" fmla="*/ 2431471 w 4784146"/>
              <a:gd name="connsiteY91" fmla="*/ 762000 h 2262188"/>
              <a:gd name="connsiteX92" fmla="*/ 2469571 w 4784146"/>
              <a:gd name="connsiteY92" fmla="*/ 781050 h 2262188"/>
              <a:gd name="connsiteX93" fmla="*/ 2536246 w 4784146"/>
              <a:gd name="connsiteY93" fmla="*/ 814388 h 2262188"/>
              <a:gd name="connsiteX94" fmla="*/ 2564821 w 4784146"/>
              <a:gd name="connsiteY94" fmla="*/ 833438 h 2262188"/>
              <a:gd name="connsiteX95" fmla="*/ 2579109 w 4784146"/>
              <a:gd name="connsiteY95" fmla="*/ 847725 h 2262188"/>
              <a:gd name="connsiteX96" fmla="*/ 2602921 w 4784146"/>
              <a:gd name="connsiteY96" fmla="*/ 852488 h 2262188"/>
              <a:gd name="connsiteX97" fmla="*/ 2641021 w 4784146"/>
              <a:gd name="connsiteY97" fmla="*/ 876300 h 2262188"/>
              <a:gd name="connsiteX98" fmla="*/ 2688646 w 4784146"/>
              <a:gd name="connsiteY98" fmla="*/ 909638 h 2262188"/>
              <a:gd name="connsiteX99" fmla="*/ 2702934 w 4784146"/>
              <a:gd name="connsiteY99" fmla="*/ 928688 h 2262188"/>
              <a:gd name="connsiteX100" fmla="*/ 2721984 w 4784146"/>
              <a:gd name="connsiteY100" fmla="*/ 942975 h 2262188"/>
              <a:gd name="connsiteX101" fmla="*/ 2750559 w 4784146"/>
              <a:gd name="connsiteY101" fmla="*/ 966788 h 2262188"/>
              <a:gd name="connsiteX102" fmla="*/ 2769609 w 4784146"/>
              <a:gd name="connsiteY102" fmla="*/ 981075 h 2262188"/>
              <a:gd name="connsiteX103" fmla="*/ 2783896 w 4784146"/>
              <a:gd name="connsiteY103" fmla="*/ 990600 h 2262188"/>
              <a:gd name="connsiteX104" fmla="*/ 2826759 w 4784146"/>
              <a:gd name="connsiteY104" fmla="*/ 1033463 h 2262188"/>
              <a:gd name="connsiteX105" fmla="*/ 2841046 w 4784146"/>
              <a:gd name="connsiteY105" fmla="*/ 1047750 h 2262188"/>
              <a:gd name="connsiteX106" fmla="*/ 2864859 w 4784146"/>
              <a:gd name="connsiteY106" fmla="*/ 1076325 h 2262188"/>
              <a:gd name="connsiteX107" fmla="*/ 2883909 w 4784146"/>
              <a:gd name="connsiteY107" fmla="*/ 1104900 h 2262188"/>
              <a:gd name="connsiteX108" fmla="*/ 2898196 w 4784146"/>
              <a:gd name="connsiteY108" fmla="*/ 1128713 h 2262188"/>
              <a:gd name="connsiteX109" fmla="*/ 2907721 w 4784146"/>
              <a:gd name="connsiteY109" fmla="*/ 1143000 h 2262188"/>
              <a:gd name="connsiteX110" fmla="*/ 2922009 w 4784146"/>
              <a:gd name="connsiteY110" fmla="*/ 1152525 h 2262188"/>
              <a:gd name="connsiteX111" fmla="*/ 2955346 w 4784146"/>
              <a:gd name="connsiteY111" fmla="*/ 1200150 h 2262188"/>
              <a:gd name="connsiteX112" fmla="*/ 2983921 w 4784146"/>
              <a:gd name="connsiteY112" fmla="*/ 1238250 h 2262188"/>
              <a:gd name="connsiteX113" fmla="*/ 2998209 w 4784146"/>
              <a:gd name="connsiteY113" fmla="*/ 1247775 h 2262188"/>
              <a:gd name="connsiteX114" fmla="*/ 3017259 w 4784146"/>
              <a:gd name="connsiteY114" fmla="*/ 1271588 h 2262188"/>
              <a:gd name="connsiteX115" fmla="*/ 3026784 w 4784146"/>
              <a:gd name="connsiteY115" fmla="*/ 1285875 h 2262188"/>
              <a:gd name="connsiteX116" fmla="*/ 3041071 w 4784146"/>
              <a:gd name="connsiteY116" fmla="*/ 1300163 h 2262188"/>
              <a:gd name="connsiteX117" fmla="*/ 3055359 w 4784146"/>
              <a:gd name="connsiteY117" fmla="*/ 1319213 h 2262188"/>
              <a:gd name="connsiteX118" fmla="*/ 3069646 w 4784146"/>
              <a:gd name="connsiteY118" fmla="*/ 1328738 h 2262188"/>
              <a:gd name="connsiteX119" fmla="*/ 3083934 w 4784146"/>
              <a:gd name="connsiteY119" fmla="*/ 1347788 h 2262188"/>
              <a:gd name="connsiteX120" fmla="*/ 3098221 w 4784146"/>
              <a:gd name="connsiteY120" fmla="*/ 1357313 h 2262188"/>
              <a:gd name="connsiteX121" fmla="*/ 3126796 w 4784146"/>
              <a:gd name="connsiteY121" fmla="*/ 1395413 h 2262188"/>
              <a:gd name="connsiteX122" fmla="*/ 3141084 w 4784146"/>
              <a:gd name="connsiteY122" fmla="*/ 1409700 h 2262188"/>
              <a:gd name="connsiteX123" fmla="*/ 3155371 w 4784146"/>
              <a:gd name="connsiteY123" fmla="*/ 1428750 h 2262188"/>
              <a:gd name="connsiteX124" fmla="*/ 3183946 w 4784146"/>
              <a:gd name="connsiteY124" fmla="*/ 1452563 h 2262188"/>
              <a:gd name="connsiteX125" fmla="*/ 3198234 w 4784146"/>
              <a:gd name="connsiteY125" fmla="*/ 1471613 h 2262188"/>
              <a:gd name="connsiteX126" fmla="*/ 3226809 w 4784146"/>
              <a:gd name="connsiteY126" fmla="*/ 1500188 h 2262188"/>
              <a:gd name="connsiteX127" fmla="*/ 3250621 w 4784146"/>
              <a:gd name="connsiteY127" fmla="*/ 1533525 h 2262188"/>
              <a:gd name="connsiteX128" fmla="*/ 3274434 w 4784146"/>
              <a:gd name="connsiteY128" fmla="*/ 1562100 h 2262188"/>
              <a:gd name="connsiteX129" fmla="*/ 3288721 w 4784146"/>
              <a:gd name="connsiteY129" fmla="*/ 1581150 h 2262188"/>
              <a:gd name="connsiteX130" fmla="*/ 3298246 w 4784146"/>
              <a:gd name="connsiteY130" fmla="*/ 1600200 h 2262188"/>
              <a:gd name="connsiteX131" fmla="*/ 3331584 w 4784146"/>
              <a:gd name="connsiteY131" fmla="*/ 1643063 h 2262188"/>
              <a:gd name="connsiteX132" fmla="*/ 3360159 w 4784146"/>
              <a:gd name="connsiteY132" fmla="*/ 1676400 h 2262188"/>
              <a:gd name="connsiteX133" fmla="*/ 3364921 w 4784146"/>
              <a:gd name="connsiteY133" fmla="*/ 1690688 h 2262188"/>
              <a:gd name="connsiteX134" fmla="*/ 3393496 w 4784146"/>
              <a:gd name="connsiteY134" fmla="*/ 1724025 h 2262188"/>
              <a:gd name="connsiteX135" fmla="*/ 3417309 w 4784146"/>
              <a:gd name="connsiteY135" fmla="*/ 1757363 h 2262188"/>
              <a:gd name="connsiteX136" fmla="*/ 3426834 w 4784146"/>
              <a:gd name="connsiteY136" fmla="*/ 1781175 h 2262188"/>
              <a:gd name="connsiteX137" fmla="*/ 3441121 w 4784146"/>
              <a:gd name="connsiteY137" fmla="*/ 1795463 h 2262188"/>
              <a:gd name="connsiteX138" fmla="*/ 3469696 w 4784146"/>
              <a:gd name="connsiteY138" fmla="*/ 1828800 h 2262188"/>
              <a:gd name="connsiteX139" fmla="*/ 3536371 w 4784146"/>
              <a:gd name="connsiteY139" fmla="*/ 1857375 h 2262188"/>
              <a:gd name="connsiteX140" fmla="*/ 3569709 w 4784146"/>
              <a:gd name="connsiteY140" fmla="*/ 1866900 h 2262188"/>
              <a:gd name="connsiteX141" fmla="*/ 3607809 w 4784146"/>
              <a:gd name="connsiteY141" fmla="*/ 1871663 h 2262188"/>
              <a:gd name="connsiteX142" fmla="*/ 3779259 w 4784146"/>
              <a:gd name="connsiteY142" fmla="*/ 1885950 h 2262188"/>
              <a:gd name="connsiteX143" fmla="*/ 3803071 w 4784146"/>
              <a:gd name="connsiteY143" fmla="*/ 1890713 h 2262188"/>
              <a:gd name="connsiteX144" fmla="*/ 3845934 w 4784146"/>
              <a:gd name="connsiteY144" fmla="*/ 1914525 h 2262188"/>
              <a:gd name="connsiteX145" fmla="*/ 3860221 w 4784146"/>
              <a:gd name="connsiteY145" fmla="*/ 1919288 h 2262188"/>
              <a:gd name="connsiteX146" fmla="*/ 3898321 w 4784146"/>
              <a:gd name="connsiteY146" fmla="*/ 1928813 h 2262188"/>
              <a:gd name="connsiteX147" fmla="*/ 3936421 w 4784146"/>
              <a:gd name="connsiteY147" fmla="*/ 1947863 h 2262188"/>
              <a:gd name="connsiteX148" fmla="*/ 3960234 w 4784146"/>
              <a:gd name="connsiteY148" fmla="*/ 1962150 h 2262188"/>
              <a:gd name="connsiteX149" fmla="*/ 3974521 w 4784146"/>
              <a:gd name="connsiteY149" fmla="*/ 1971675 h 2262188"/>
              <a:gd name="connsiteX150" fmla="*/ 4003096 w 4784146"/>
              <a:gd name="connsiteY150" fmla="*/ 1976438 h 2262188"/>
              <a:gd name="connsiteX151" fmla="*/ 4022146 w 4784146"/>
              <a:gd name="connsiteY151" fmla="*/ 1990725 h 2262188"/>
              <a:gd name="connsiteX152" fmla="*/ 4060246 w 4784146"/>
              <a:gd name="connsiteY152" fmla="*/ 2000250 h 2262188"/>
              <a:gd name="connsiteX153" fmla="*/ 4098346 w 4784146"/>
              <a:gd name="connsiteY153" fmla="*/ 2019300 h 2262188"/>
              <a:gd name="connsiteX154" fmla="*/ 4117396 w 4784146"/>
              <a:gd name="connsiteY154" fmla="*/ 2028825 h 2262188"/>
              <a:gd name="connsiteX155" fmla="*/ 4145971 w 4784146"/>
              <a:gd name="connsiteY155" fmla="*/ 2038350 h 2262188"/>
              <a:gd name="connsiteX156" fmla="*/ 4174546 w 4784146"/>
              <a:gd name="connsiteY156" fmla="*/ 2052638 h 2262188"/>
              <a:gd name="connsiteX157" fmla="*/ 4198359 w 4784146"/>
              <a:gd name="connsiteY157" fmla="*/ 2066925 h 2262188"/>
              <a:gd name="connsiteX158" fmla="*/ 4226934 w 4784146"/>
              <a:gd name="connsiteY158" fmla="*/ 2071688 h 2262188"/>
              <a:gd name="connsiteX159" fmla="*/ 4345996 w 4784146"/>
              <a:gd name="connsiteY159" fmla="*/ 2119313 h 2262188"/>
              <a:gd name="connsiteX160" fmla="*/ 4369809 w 4784146"/>
              <a:gd name="connsiteY160" fmla="*/ 2133600 h 2262188"/>
              <a:gd name="connsiteX161" fmla="*/ 4384096 w 4784146"/>
              <a:gd name="connsiteY161" fmla="*/ 2138363 h 2262188"/>
              <a:gd name="connsiteX162" fmla="*/ 4455534 w 4784146"/>
              <a:gd name="connsiteY162" fmla="*/ 2157413 h 2262188"/>
              <a:gd name="connsiteX163" fmla="*/ 4488871 w 4784146"/>
              <a:gd name="connsiteY163" fmla="*/ 2171700 h 2262188"/>
              <a:gd name="connsiteX164" fmla="*/ 4522209 w 4784146"/>
              <a:gd name="connsiteY164" fmla="*/ 2181225 h 2262188"/>
              <a:gd name="connsiteX165" fmla="*/ 4560309 w 4784146"/>
              <a:gd name="connsiteY165" fmla="*/ 2200275 h 2262188"/>
              <a:gd name="connsiteX166" fmla="*/ 4617459 w 4784146"/>
              <a:gd name="connsiteY166" fmla="*/ 2209800 h 2262188"/>
              <a:gd name="connsiteX167" fmla="*/ 4755571 w 4784146"/>
              <a:gd name="connsiteY167" fmla="*/ 2247900 h 2262188"/>
              <a:gd name="connsiteX168" fmla="*/ 4784146 w 4784146"/>
              <a:gd name="connsiteY168" fmla="*/ 2262188 h 226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4784146" h="2262188">
                <a:moveTo>
                  <a:pt x="183571" y="0"/>
                </a:moveTo>
                <a:cubicBezTo>
                  <a:pt x="177221" y="1588"/>
                  <a:pt x="170911" y="3343"/>
                  <a:pt x="164521" y="4763"/>
                </a:cubicBezTo>
                <a:cubicBezTo>
                  <a:pt x="156619" y="6519"/>
                  <a:pt x="148518" y="7395"/>
                  <a:pt x="140709" y="9525"/>
                </a:cubicBezTo>
                <a:cubicBezTo>
                  <a:pt x="131023" y="12167"/>
                  <a:pt x="112134" y="19050"/>
                  <a:pt x="112134" y="19050"/>
                </a:cubicBezTo>
                <a:cubicBezTo>
                  <a:pt x="105784" y="25400"/>
                  <a:pt x="100392" y="32880"/>
                  <a:pt x="93084" y="38100"/>
                </a:cubicBezTo>
                <a:cubicBezTo>
                  <a:pt x="88999" y="41018"/>
                  <a:pt x="82759" y="39781"/>
                  <a:pt x="78796" y="42863"/>
                </a:cubicBezTo>
                <a:cubicBezTo>
                  <a:pt x="68163" y="51133"/>
                  <a:pt x="57693" y="60230"/>
                  <a:pt x="50221" y="71438"/>
                </a:cubicBezTo>
                <a:cubicBezTo>
                  <a:pt x="47046" y="76200"/>
                  <a:pt x="44743" y="81678"/>
                  <a:pt x="40696" y="85725"/>
                </a:cubicBezTo>
                <a:cubicBezTo>
                  <a:pt x="36649" y="89772"/>
                  <a:pt x="31171" y="92075"/>
                  <a:pt x="26409" y="95250"/>
                </a:cubicBezTo>
                <a:cubicBezTo>
                  <a:pt x="15592" y="127698"/>
                  <a:pt x="29215" y="87763"/>
                  <a:pt x="12121" y="133350"/>
                </a:cubicBezTo>
                <a:cubicBezTo>
                  <a:pt x="10358" y="138051"/>
                  <a:pt x="8946" y="142875"/>
                  <a:pt x="7359" y="147638"/>
                </a:cubicBezTo>
                <a:cubicBezTo>
                  <a:pt x="8635" y="180830"/>
                  <a:pt x="0" y="256746"/>
                  <a:pt x="21646" y="300038"/>
                </a:cubicBezTo>
                <a:cubicBezTo>
                  <a:pt x="24821" y="306388"/>
                  <a:pt x="27044" y="313311"/>
                  <a:pt x="31171" y="319088"/>
                </a:cubicBezTo>
                <a:cubicBezTo>
                  <a:pt x="35086" y="324569"/>
                  <a:pt x="41147" y="328201"/>
                  <a:pt x="45459" y="333375"/>
                </a:cubicBezTo>
                <a:cubicBezTo>
                  <a:pt x="49123" y="337772"/>
                  <a:pt x="50587" y="343999"/>
                  <a:pt x="54984" y="347663"/>
                </a:cubicBezTo>
                <a:cubicBezTo>
                  <a:pt x="60438" y="352208"/>
                  <a:pt x="68257" y="353062"/>
                  <a:pt x="74034" y="357188"/>
                </a:cubicBezTo>
                <a:cubicBezTo>
                  <a:pt x="79514" y="361103"/>
                  <a:pt x="83005" y="367340"/>
                  <a:pt x="88321" y="371475"/>
                </a:cubicBezTo>
                <a:cubicBezTo>
                  <a:pt x="97357" y="378503"/>
                  <a:pt x="107371" y="384175"/>
                  <a:pt x="116896" y="390525"/>
                </a:cubicBezTo>
                <a:cubicBezTo>
                  <a:pt x="121659" y="393700"/>
                  <a:pt x="125754" y="398240"/>
                  <a:pt x="131184" y="400050"/>
                </a:cubicBezTo>
                <a:lnTo>
                  <a:pt x="159759" y="409575"/>
                </a:lnTo>
                <a:cubicBezTo>
                  <a:pt x="164521" y="412750"/>
                  <a:pt x="168816" y="416775"/>
                  <a:pt x="174046" y="419100"/>
                </a:cubicBezTo>
                <a:cubicBezTo>
                  <a:pt x="183221" y="423178"/>
                  <a:pt x="202621" y="428625"/>
                  <a:pt x="202621" y="428625"/>
                </a:cubicBezTo>
                <a:cubicBezTo>
                  <a:pt x="207384" y="431800"/>
                  <a:pt x="211789" y="435590"/>
                  <a:pt x="216909" y="438150"/>
                </a:cubicBezTo>
                <a:cubicBezTo>
                  <a:pt x="221399" y="440395"/>
                  <a:pt x="226353" y="441592"/>
                  <a:pt x="231196" y="442913"/>
                </a:cubicBezTo>
                <a:cubicBezTo>
                  <a:pt x="243826" y="446358"/>
                  <a:pt x="256877" y="448299"/>
                  <a:pt x="269296" y="452438"/>
                </a:cubicBezTo>
                <a:cubicBezTo>
                  <a:pt x="303560" y="463858"/>
                  <a:pt x="260765" y="450000"/>
                  <a:pt x="302634" y="461963"/>
                </a:cubicBezTo>
                <a:cubicBezTo>
                  <a:pt x="307461" y="463342"/>
                  <a:pt x="312051" y="465507"/>
                  <a:pt x="316921" y="466725"/>
                </a:cubicBezTo>
                <a:cubicBezTo>
                  <a:pt x="324774" y="468688"/>
                  <a:pt x="332881" y="469525"/>
                  <a:pt x="340734" y="471488"/>
                </a:cubicBezTo>
                <a:cubicBezTo>
                  <a:pt x="345604" y="472706"/>
                  <a:pt x="350213" y="474808"/>
                  <a:pt x="355021" y="476250"/>
                </a:cubicBezTo>
                <a:cubicBezTo>
                  <a:pt x="366091" y="479571"/>
                  <a:pt x="377147" y="482972"/>
                  <a:pt x="388359" y="485775"/>
                </a:cubicBezTo>
                <a:cubicBezTo>
                  <a:pt x="396212" y="487738"/>
                  <a:pt x="404318" y="488575"/>
                  <a:pt x="412171" y="490538"/>
                </a:cubicBezTo>
                <a:cubicBezTo>
                  <a:pt x="417041" y="491756"/>
                  <a:pt x="421558" y="494211"/>
                  <a:pt x="426459" y="495300"/>
                </a:cubicBezTo>
                <a:cubicBezTo>
                  <a:pt x="459543" y="502652"/>
                  <a:pt x="446986" y="496696"/>
                  <a:pt x="474084" y="504825"/>
                </a:cubicBezTo>
                <a:cubicBezTo>
                  <a:pt x="483701" y="507710"/>
                  <a:pt x="493134" y="511175"/>
                  <a:pt x="502659" y="514350"/>
                </a:cubicBezTo>
                <a:cubicBezTo>
                  <a:pt x="507421" y="515938"/>
                  <a:pt x="512076" y="517896"/>
                  <a:pt x="516946" y="519113"/>
                </a:cubicBezTo>
                <a:cubicBezTo>
                  <a:pt x="563404" y="530726"/>
                  <a:pt x="505393" y="516546"/>
                  <a:pt x="559809" y="528638"/>
                </a:cubicBezTo>
                <a:cubicBezTo>
                  <a:pt x="593665" y="536161"/>
                  <a:pt x="564381" y="531705"/>
                  <a:pt x="607434" y="538163"/>
                </a:cubicBezTo>
                <a:cubicBezTo>
                  <a:pt x="629636" y="541493"/>
                  <a:pt x="651693" y="546443"/>
                  <a:pt x="674109" y="547688"/>
                </a:cubicBezTo>
                <a:cubicBezTo>
                  <a:pt x="737531" y="551211"/>
                  <a:pt x="801109" y="550863"/>
                  <a:pt x="864609" y="552450"/>
                </a:cubicBezTo>
                <a:cubicBezTo>
                  <a:pt x="955096" y="550863"/>
                  <a:pt x="1045679" y="552133"/>
                  <a:pt x="1136071" y="547688"/>
                </a:cubicBezTo>
                <a:cubicBezTo>
                  <a:pt x="1143162" y="547339"/>
                  <a:pt x="1149344" y="542290"/>
                  <a:pt x="1155121" y="538163"/>
                </a:cubicBezTo>
                <a:cubicBezTo>
                  <a:pt x="1283510" y="446456"/>
                  <a:pt x="1070283" y="589962"/>
                  <a:pt x="1183696" y="514350"/>
                </a:cubicBezTo>
                <a:cubicBezTo>
                  <a:pt x="1207344" y="478879"/>
                  <a:pt x="1176951" y="522444"/>
                  <a:pt x="1207509" y="485775"/>
                </a:cubicBezTo>
                <a:cubicBezTo>
                  <a:pt x="1211173" y="481378"/>
                  <a:pt x="1213370" y="475885"/>
                  <a:pt x="1217034" y="471488"/>
                </a:cubicBezTo>
                <a:cubicBezTo>
                  <a:pt x="1221346" y="466314"/>
                  <a:pt x="1227009" y="462374"/>
                  <a:pt x="1231321" y="457200"/>
                </a:cubicBezTo>
                <a:cubicBezTo>
                  <a:pt x="1264466" y="417425"/>
                  <a:pt x="1213400" y="470359"/>
                  <a:pt x="1255134" y="428625"/>
                </a:cubicBezTo>
                <a:cubicBezTo>
                  <a:pt x="1258309" y="419100"/>
                  <a:pt x="1259090" y="408404"/>
                  <a:pt x="1264659" y="400050"/>
                </a:cubicBezTo>
                <a:cubicBezTo>
                  <a:pt x="1278587" y="379159"/>
                  <a:pt x="1270750" y="390342"/>
                  <a:pt x="1288471" y="366713"/>
                </a:cubicBezTo>
                <a:cubicBezTo>
                  <a:pt x="1303361" y="307160"/>
                  <a:pt x="1284331" y="381202"/>
                  <a:pt x="1297996" y="333375"/>
                </a:cubicBezTo>
                <a:cubicBezTo>
                  <a:pt x="1299794" y="327081"/>
                  <a:pt x="1299832" y="320179"/>
                  <a:pt x="1302759" y="314325"/>
                </a:cubicBezTo>
                <a:cubicBezTo>
                  <a:pt x="1306309" y="307226"/>
                  <a:pt x="1312284" y="301625"/>
                  <a:pt x="1317046" y="295275"/>
                </a:cubicBezTo>
                <a:cubicBezTo>
                  <a:pt x="1318634" y="288925"/>
                  <a:pt x="1319511" y="282354"/>
                  <a:pt x="1321809" y="276225"/>
                </a:cubicBezTo>
                <a:cubicBezTo>
                  <a:pt x="1329661" y="255288"/>
                  <a:pt x="1330809" y="260476"/>
                  <a:pt x="1340859" y="242888"/>
                </a:cubicBezTo>
                <a:cubicBezTo>
                  <a:pt x="1344381" y="236724"/>
                  <a:pt x="1347587" y="230364"/>
                  <a:pt x="1350384" y="223838"/>
                </a:cubicBezTo>
                <a:cubicBezTo>
                  <a:pt x="1352361" y="219224"/>
                  <a:pt x="1352708" y="213938"/>
                  <a:pt x="1355146" y="209550"/>
                </a:cubicBezTo>
                <a:cubicBezTo>
                  <a:pt x="1359462" y="201782"/>
                  <a:pt x="1380597" y="171127"/>
                  <a:pt x="1388484" y="161925"/>
                </a:cubicBezTo>
                <a:cubicBezTo>
                  <a:pt x="1392867" y="156811"/>
                  <a:pt x="1397291" y="151553"/>
                  <a:pt x="1402771" y="147638"/>
                </a:cubicBezTo>
                <a:cubicBezTo>
                  <a:pt x="1408548" y="143512"/>
                  <a:pt x="1416044" y="142240"/>
                  <a:pt x="1421821" y="138113"/>
                </a:cubicBezTo>
                <a:cubicBezTo>
                  <a:pt x="1427302" y="134198"/>
                  <a:pt x="1430505" y="127561"/>
                  <a:pt x="1436109" y="123825"/>
                </a:cubicBezTo>
                <a:cubicBezTo>
                  <a:pt x="1440206" y="121094"/>
                  <a:pt x="1466909" y="114934"/>
                  <a:pt x="1469446" y="114300"/>
                </a:cubicBezTo>
                <a:cubicBezTo>
                  <a:pt x="1526596" y="115888"/>
                  <a:pt x="1583792" y="116277"/>
                  <a:pt x="1640896" y="119063"/>
                </a:cubicBezTo>
                <a:cubicBezTo>
                  <a:pt x="1666028" y="120289"/>
                  <a:pt x="1689820" y="135369"/>
                  <a:pt x="1712334" y="142875"/>
                </a:cubicBezTo>
                <a:cubicBezTo>
                  <a:pt x="1732830" y="149708"/>
                  <a:pt x="1721751" y="146421"/>
                  <a:pt x="1745671" y="152400"/>
                </a:cubicBezTo>
                <a:cubicBezTo>
                  <a:pt x="1752021" y="157163"/>
                  <a:pt x="1758262" y="162074"/>
                  <a:pt x="1764721" y="166688"/>
                </a:cubicBezTo>
                <a:cubicBezTo>
                  <a:pt x="1769379" y="170015"/>
                  <a:pt x="1774961" y="172166"/>
                  <a:pt x="1779009" y="176213"/>
                </a:cubicBezTo>
                <a:cubicBezTo>
                  <a:pt x="1810762" y="207965"/>
                  <a:pt x="1764718" y="174622"/>
                  <a:pt x="1802821" y="200025"/>
                </a:cubicBezTo>
                <a:cubicBezTo>
                  <a:pt x="1811749" y="217881"/>
                  <a:pt x="1812722" y="222668"/>
                  <a:pt x="1826634" y="238125"/>
                </a:cubicBezTo>
                <a:cubicBezTo>
                  <a:pt x="1835645" y="248137"/>
                  <a:pt x="1846794" y="256181"/>
                  <a:pt x="1855209" y="266700"/>
                </a:cubicBezTo>
                <a:cubicBezTo>
                  <a:pt x="1861559" y="274638"/>
                  <a:pt x="1867071" y="283325"/>
                  <a:pt x="1874259" y="290513"/>
                </a:cubicBezTo>
                <a:cubicBezTo>
                  <a:pt x="1879872" y="296126"/>
                  <a:pt x="1887409" y="299490"/>
                  <a:pt x="1893309" y="304800"/>
                </a:cubicBezTo>
                <a:cubicBezTo>
                  <a:pt x="1903322" y="313811"/>
                  <a:pt x="1912359" y="323850"/>
                  <a:pt x="1921884" y="333375"/>
                </a:cubicBezTo>
                <a:cubicBezTo>
                  <a:pt x="1928234" y="339725"/>
                  <a:pt x="1935953" y="344953"/>
                  <a:pt x="1940934" y="352425"/>
                </a:cubicBezTo>
                <a:cubicBezTo>
                  <a:pt x="1954862" y="373317"/>
                  <a:pt x="1945880" y="363279"/>
                  <a:pt x="1969509" y="381000"/>
                </a:cubicBezTo>
                <a:cubicBezTo>
                  <a:pt x="1972684" y="385763"/>
                  <a:pt x="1975231" y="391010"/>
                  <a:pt x="1979034" y="395288"/>
                </a:cubicBezTo>
                <a:cubicBezTo>
                  <a:pt x="1987983" y="405356"/>
                  <a:pt x="2000137" y="412655"/>
                  <a:pt x="2007609" y="423863"/>
                </a:cubicBezTo>
                <a:cubicBezTo>
                  <a:pt x="2012070" y="430554"/>
                  <a:pt x="2026829" y="453264"/>
                  <a:pt x="2031421" y="457200"/>
                </a:cubicBezTo>
                <a:cubicBezTo>
                  <a:pt x="2071015" y="491138"/>
                  <a:pt x="2029624" y="435904"/>
                  <a:pt x="2069521" y="485775"/>
                </a:cubicBezTo>
                <a:cubicBezTo>
                  <a:pt x="2076672" y="494714"/>
                  <a:pt x="2079046" y="508000"/>
                  <a:pt x="2088571" y="514350"/>
                </a:cubicBezTo>
                <a:cubicBezTo>
                  <a:pt x="2096686" y="519760"/>
                  <a:pt x="2115999" y="532253"/>
                  <a:pt x="2121909" y="538163"/>
                </a:cubicBezTo>
                <a:cubicBezTo>
                  <a:pt x="2125956" y="542210"/>
                  <a:pt x="2127387" y="548403"/>
                  <a:pt x="2131434" y="552450"/>
                </a:cubicBezTo>
                <a:cubicBezTo>
                  <a:pt x="2135481" y="556497"/>
                  <a:pt x="2141324" y="558311"/>
                  <a:pt x="2145721" y="561975"/>
                </a:cubicBezTo>
                <a:cubicBezTo>
                  <a:pt x="2150895" y="566287"/>
                  <a:pt x="2154835" y="571951"/>
                  <a:pt x="2160009" y="576263"/>
                </a:cubicBezTo>
                <a:cubicBezTo>
                  <a:pt x="2164406" y="579927"/>
                  <a:pt x="2169827" y="582212"/>
                  <a:pt x="2174296" y="585788"/>
                </a:cubicBezTo>
                <a:cubicBezTo>
                  <a:pt x="2185725" y="594931"/>
                  <a:pt x="2195925" y="605581"/>
                  <a:pt x="2207634" y="614363"/>
                </a:cubicBezTo>
                <a:cubicBezTo>
                  <a:pt x="2263922" y="656578"/>
                  <a:pt x="2195721" y="596260"/>
                  <a:pt x="2260021" y="647700"/>
                </a:cubicBezTo>
                <a:cubicBezTo>
                  <a:pt x="2267033" y="653310"/>
                  <a:pt x="2272253" y="660906"/>
                  <a:pt x="2279071" y="666750"/>
                </a:cubicBezTo>
                <a:cubicBezTo>
                  <a:pt x="2283417" y="670475"/>
                  <a:pt x="2288962" y="672611"/>
                  <a:pt x="2293359" y="676275"/>
                </a:cubicBezTo>
                <a:cubicBezTo>
                  <a:pt x="2298533" y="680587"/>
                  <a:pt x="2302042" y="686827"/>
                  <a:pt x="2307646" y="690563"/>
                </a:cubicBezTo>
                <a:cubicBezTo>
                  <a:pt x="2316507" y="696470"/>
                  <a:pt x="2326872" y="699751"/>
                  <a:pt x="2336221" y="704850"/>
                </a:cubicBezTo>
                <a:cubicBezTo>
                  <a:pt x="2344348" y="709283"/>
                  <a:pt x="2351907" y="714705"/>
                  <a:pt x="2360034" y="719138"/>
                </a:cubicBezTo>
                <a:cubicBezTo>
                  <a:pt x="2369383" y="724237"/>
                  <a:pt x="2379477" y="727946"/>
                  <a:pt x="2388609" y="733425"/>
                </a:cubicBezTo>
                <a:cubicBezTo>
                  <a:pt x="2403333" y="742260"/>
                  <a:pt x="2416113" y="754321"/>
                  <a:pt x="2431471" y="762000"/>
                </a:cubicBezTo>
                <a:cubicBezTo>
                  <a:pt x="2444171" y="768350"/>
                  <a:pt x="2457159" y="774154"/>
                  <a:pt x="2469571" y="781050"/>
                </a:cubicBezTo>
                <a:cubicBezTo>
                  <a:pt x="2530553" y="814929"/>
                  <a:pt x="2496498" y="804450"/>
                  <a:pt x="2536246" y="814388"/>
                </a:cubicBezTo>
                <a:cubicBezTo>
                  <a:pt x="2545771" y="820738"/>
                  <a:pt x="2555785" y="826410"/>
                  <a:pt x="2564821" y="833438"/>
                </a:cubicBezTo>
                <a:cubicBezTo>
                  <a:pt x="2570137" y="837573"/>
                  <a:pt x="2573085" y="844713"/>
                  <a:pt x="2579109" y="847725"/>
                </a:cubicBezTo>
                <a:cubicBezTo>
                  <a:pt x="2586349" y="851345"/>
                  <a:pt x="2594984" y="850900"/>
                  <a:pt x="2602921" y="852488"/>
                </a:cubicBezTo>
                <a:cubicBezTo>
                  <a:pt x="2611895" y="857872"/>
                  <a:pt x="2631242" y="868966"/>
                  <a:pt x="2641021" y="876300"/>
                </a:cubicBezTo>
                <a:cubicBezTo>
                  <a:pt x="2682408" y="907340"/>
                  <a:pt x="2646696" y="884467"/>
                  <a:pt x="2688646" y="909638"/>
                </a:cubicBezTo>
                <a:cubicBezTo>
                  <a:pt x="2693409" y="915988"/>
                  <a:pt x="2697321" y="923075"/>
                  <a:pt x="2702934" y="928688"/>
                </a:cubicBezTo>
                <a:cubicBezTo>
                  <a:pt x="2708547" y="934301"/>
                  <a:pt x="2715786" y="938017"/>
                  <a:pt x="2721984" y="942975"/>
                </a:cubicBezTo>
                <a:cubicBezTo>
                  <a:pt x="2731666" y="950721"/>
                  <a:pt x="2740877" y="959042"/>
                  <a:pt x="2750559" y="966788"/>
                </a:cubicBezTo>
                <a:cubicBezTo>
                  <a:pt x="2756757" y="971746"/>
                  <a:pt x="2763150" y="976461"/>
                  <a:pt x="2769609" y="981075"/>
                </a:cubicBezTo>
                <a:cubicBezTo>
                  <a:pt x="2774267" y="984402"/>
                  <a:pt x="2779618" y="986797"/>
                  <a:pt x="2783896" y="990600"/>
                </a:cubicBezTo>
                <a:lnTo>
                  <a:pt x="2826759" y="1033463"/>
                </a:lnTo>
                <a:cubicBezTo>
                  <a:pt x="2831521" y="1038225"/>
                  <a:pt x="2837310" y="1042146"/>
                  <a:pt x="2841046" y="1047750"/>
                </a:cubicBezTo>
                <a:cubicBezTo>
                  <a:pt x="2854307" y="1067642"/>
                  <a:pt x="2846523" y="1057991"/>
                  <a:pt x="2864859" y="1076325"/>
                </a:cubicBezTo>
                <a:cubicBezTo>
                  <a:pt x="2874410" y="1104981"/>
                  <a:pt x="2862504" y="1076359"/>
                  <a:pt x="2883909" y="1104900"/>
                </a:cubicBezTo>
                <a:cubicBezTo>
                  <a:pt x="2889463" y="1112305"/>
                  <a:pt x="2893290" y="1120863"/>
                  <a:pt x="2898196" y="1128713"/>
                </a:cubicBezTo>
                <a:cubicBezTo>
                  <a:pt x="2901229" y="1133567"/>
                  <a:pt x="2903674" y="1138953"/>
                  <a:pt x="2907721" y="1143000"/>
                </a:cubicBezTo>
                <a:cubicBezTo>
                  <a:pt x="2911769" y="1147047"/>
                  <a:pt x="2917246" y="1149350"/>
                  <a:pt x="2922009" y="1152525"/>
                </a:cubicBezTo>
                <a:cubicBezTo>
                  <a:pt x="2943163" y="1180731"/>
                  <a:pt x="2931896" y="1164974"/>
                  <a:pt x="2955346" y="1200150"/>
                </a:cubicBezTo>
                <a:cubicBezTo>
                  <a:pt x="2964140" y="1213342"/>
                  <a:pt x="2972605" y="1226935"/>
                  <a:pt x="2983921" y="1238250"/>
                </a:cubicBezTo>
                <a:cubicBezTo>
                  <a:pt x="2987969" y="1242297"/>
                  <a:pt x="2993446" y="1244600"/>
                  <a:pt x="2998209" y="1247775"/>
                </a:cubicBezTo>
                <a:cubicBezTo>
                  <a:pt x="3007479" y="1275590"/>
                  <a:pt x="2995717" y="1250047"/>
                  <a:pt x="3017259" y="1271588"/>
                </a:cubicBezTo>
                <a:cubicBezTo>
                  <a:pt x="3021306" y="1275635"/>
                  <a:pt x="3023120" y="1281478"/>
                  <a:pt x="3026784" y="1285875"/>
                </a:cubicBezTo>
                <a:cubicBezTo>
                  <a:pt x="3031096" y="1291049"/>
                  <a:pt x="3036688" y="1295049"/>
                  <a:pt x="3041071" y="1300163"/>
                </a:cubicBezTo>
                <a:cubicBezTo>
                  <a:pt x="3046237" y="1306190"/>
                  <a:pt x="3049746" y="1313600"/>
                  <a:pt x="3055359" y="1319213"/>
                </a:cubicBezTo>
                <a:cubicBezTo>
                  <a:pt x="3059406" y="1323260"/>
                  <a:pt x="3065599" y="1324691"/>
                  <a:pt x="3069646" y="1328738"/>
                </a:cubicBezTo>
                <a:cubicBezTo>
                  <a:pt x="3075259" y="1334351"/>
                  <a:pt x="3078321" y="1342175"/>
                  <a:pt x="3083934" y="1347788"/>
                </a:cubicBezTo>
                <a:cubicBezTo>
                  <a:pt x="3087981" y="1351835"/>
                  <a:pt x="3094392" y="1353059"/>
                  <a:pt x="3098221" y="1357313"/>
                </a:cubicBezTo>
                <a:cubicBezTo>
                  <a:pt x="3108841" y="1369113"/>
                  <a:pt x="3115570" y="1384188"/>
                  <a:pt x="3126796" y="1395413"/>
                </a:cubicBezTo>
                <a:cubicBezTo>
                  <a:pt x="3131559" y="1400175"/>
                  <a:pt x="3136701" y="1404586"/>
                  <a:pt x="3141084" y="1409700"/>
                </a:cubicBezTo>
                <a:cubicBezTo>
                  <a:pt x="3146250" y="1415726"/>
                  <a:pt x="3149758" y="1423137"/>
                  <a:pt x="3155371" y="1428750"/>
                </a:cubicBezTo>
                <a:cubicBezTo>
                  <a:pt x="3164138" y="1437517"/>
                  <a:pt x="3175179" y="1443796"/>
                  <a:pt x="3183946" y="1452563"/>
                </a:cubicBezTo>
                <a:cubicBezTo>
                  <a:pt x="3189559" y="1458176"/>
                  <a:pt x="3192924" y="1465713"/>
                  <a:pt x="3198234" y="1471613"/>
                </a:cubicBezTo>
                <a:cubicBezTo>
                  <a:pt x="3207245" y="1481625"/>
                  <a:pt x="3220785" y="1488140"/>
                  <a:pt x="3226809" y="1500188"/>
                </a:cubicBezTo>
                <a:cubicBezTo>
                  <a:pt x="3252915" y="1552399"/>
                  <a:pt x="3218442" y="1488474"/>
                  <a:pt x="3250621" y="1533525"/>
                </a:cubicBezTo>
                <a:cubicBezTo>
                  <a:pt x="3272593" y="1564286"/>
                  <a:pt x="3246267" y="1543323"/>
                  <a:pt x="3274434" y="1562100"/>
                </a:cubicBezTo>
                <a:cubicBezTo>
                  <a:pt x="3279196" y="1568450"/>
                  <a:pt x="3284514" y="1574419"/>
                  <a:pt x="3288721" y="1581150"/>
                </a:cubicBezTo>
                <a:cubicBezTo>
                  <a:pt x="3292484" y="1587170"/>
                  <a:pt x="3294205" y="1594363"/>
                  <a:pt x="3298246" y="1600200"/>
                </a:cubicBezTo>
                <a:cubicBezTo>
                  <a:pt x="3308549" y="1615082"/>
                  <a:pt x="3320548" y="1628716"/>
                  <a:pt x="3331584" y="1643063"/>
                </a:cubicBezTo>
                <a:cubicBezTo>
                  <a:pt x="3351950" y="1669539"/>
                  <a:pt x="3338529" y="1654771"/>
                  <a:pt x="3360159" y="1676400"/>
                </a:cubicBezTo>
                <a:cubicBezTo>
                  <a:pt x="3361746" y="1681163"/>
                  <a:pt x="3362430" y="1686329"/>
                  <a:pt x="3364921" y="1690688"/>
                </a:cubicBezTo>
                <a:cubicBezTo>
                  <a:pt x="3373066" y="1704942"/>
                  <a:pt x="3382237" y="1712766"/>
                  <a:pt x="3393496" y="1724025"/>
                </a:cubicBezTo>
                <a:cubicBezTo>
                  <a:pt x="3405311" y="1759467"/>
                  <a:pt x="3387175" y="1712163"/>
                  <a:pt x="3417309" y="1757363"/>
                </a:cubicBezTo>
                <a:cubicBezTo>
                  <a:pt x="3422051" y="1764476"/>
                  <a:pt x="3422303" y="1773926"/>
                  <a:pt x="3426834" y="1781175"/>
                </a:cubicBezTo>
                <a:cubicBezTo>
                  <a:pt x="3430404" y="1786886"/>
                  <a:pt x="3436738" y="1790349"/>
                  <a:pt x="3441121" y="1795463"/>
                </a:cubicBezTo>
                <a:cubicBezTo>
                  <a:pt x="3449126" y="1804803"/>
                  <a:pt x="3458556" y="1821711"/>
                  <a:pt x="3469696" y="1828800"/>
                </a:cubicBezTo>
                <a:cubicBezTo>
                  <a:pt x="3495591" y="1845279"/>
                  <a:pt x="3509306" y="1848353"/>
                  <a:pt x="3536371" y="1857375"/>
                </a:cubicBezTo>
                <a:cubicBezTo>
                  <a:pt x="3547700" y="1861151"/>
                  <a:pt x="3557742" y="1864905"/>
                  <a:pt x="3569709" y="1866900"/>
                </a:cubicBezTo>
                <a:cubicBezTo>
                  <a:pt x="3582334" y="1869004"/>
                  <a:pt x="3595152" y="1869764"/>
                  <a:pt x="3607809" y="1871663"/>
                </a:cubicBezTo>
                <a:cubicBezTo>
                  <a:pt x="3717146" y="1888064"/>
                  <a:pt x="3616888" y="1879185"/>
                  <a:pt x="3779259" y="1885950"/>
                </a:cubicBezTo>
                <a:cubicBezTo>
                  <a:pt x="3787196" y="1887538"/>
                  <a:pt x="3795464" y="1887947"/>
                  <a:pt x="3803071" y="1890713"/>
                </a:cubicBezTo>
                <a:cubicBezTo>
                  <a:pt x="3855699" y="1909851"/>
                  <a:pt x="3812608" y="1897862"/>
                  <a:pt x="3845934" y="1914525"/>
                </a:cubicBezTo>
                <a:cubicBezTo>
                  <a:pt x="3850424" y="1916770"/>
                  <a:pt x="3855378" y="1917967"/>
                  <a:pt x="3860221" y="1919288"/>
                </a:cubicBezTo>
                <a:cubicBezTo>
                  <a:pt x="3872851" y="1922733"/>
                  <a:pt x="3885621" y="1925638"/>
                  <a:pt x="3898321" y="1928813"/>
                </a:cubicBezTo>
                <a:cubicBezTo>
                  <a:pt x="3931422" y="1950880"/>
                  <a:pt x="3889820" y="1924563"/>
                  <a:pt x="3936421" y="1947863"/>
                </a:cubicBezTo>
                <a:cubicBezTo>
                  <a:pt x="3944700" y="1952003"/>
                  <a:pt x="3952384" y="1957244"/>
                  <a:pt x="3960234" y="1962150"/>
                </a:cubicBezTo>
                <a:cubicBezTo>
                  <a:pt x="3965088" y="1965183"/>
                  <a:pt x="3969091" y="1969865"/>
                  <a:pt x="3974521" y="1971675"/>
                </a:cubicBezTo>
                <a:cubicBezTo>
                  <a:pt x="3983682" y="1974729"/>
                  <a:pt x="3993571" y="1974850"/>
                  <a:pt x="4003096" y="1976438"/>
                </a:cubicBezTo>
                <a:cubicBezTo>
                  <a:pt x="4009446" y="1981200"/>
                  <a:pt x="4014819" y="1987672"/>
                  <a:pt x="4022146" y="1990725"/>
                </a:cubicBezTo>
                <a:cubicBezTo>
                  <a:pt x="4034230" y="1995760"/>
                  <a:pt x="4060246" y="2000250"/>
                  <a:pt x="4060246" y="2000250"/>
                </a:cubicBezTo>
                <a:lnTo>
                  <a:pt x="4098346" y="2019300"/>
                </a:lnTo>
                <a:cubicBezTo>
                  <a:pt x="4104696" y="2022475"/>
                  <a:pt x="4110661" y="2026580"/>
                  <a:pt x="4117396" y="2028825"/>
                </a:cubicBezTo>
                <a:lnTo>
                  <a:pt x="4145971" y="2038350"/>
                </a:lnTo>
                <a:cubicBezTo>
                  <a:pt x="4186915" y="2065645"/>
                  <a:pt x="4135114" y="2032922"/>
                  <a:pt x="4174546" y="2052638"/>
                </a:cubicBezTo>
                <a:cubicBezTo>
                  <a:pt x="4182825" y="2056778"/>
                  <a:pt x="4189660" y="2063762"/>
                  <a:pt x="4198359" y="2066925"/>
                </a:cubicBezTo>
                <a:cubicBezTo>
                  <a:pt x="4207434" y="2070225"/>
                  <a:pt x="4217409" y="2070100"/>
                  <a:pt x="4226934" y="2071688"/>
                </a:cubicBezTo>
                <a:cubicBezTo>
                  <a:pt x="4265614" y="2086193"/>
                  <a:pt x="4308407" y="2100519"/>
                  <a:pt x="4345996" y="2119313"/>
                </a:cubicBezTo>
                <a:cubicBezTo>
                  <a:pt x="4354275" y="2123453"/>
                  <a:pt x="4361530" y="2129460"/>
                  <a:pt x="4369809" y="2133600"/>
                </a:cubicBezTo>
                <a:cubicBezTo>
                  <a:pt x="4374299" y="2135845"/>
                  <a:pt x="4379378" y="2136647"/>
                  <a:pt x="4384096" y="2138363"/>
                </a:cubicBezTo>
                <a:cubicBezTo>
                  <a:pt x="4435205" y="2156948"/>
                  <a:pt x="4406701" y="2150436"/>
                  <a:pt x="4455534" y="2157413"/>
                </a:cubicBezTo>
                <a:cubicBezTo>
                  <a:pt x="4466646" y="2162175"/>
                  <a:pt x="4477485" y="2167634"/>
                  <a:pt x="4488871" y="2171700"/>
                </a:cubicBezTo>
                <a:cubicBezTo>
                  <a:pt x="4499755" y="2175587"/>
                  <a:pt x="4511478" y="2176933"/>
                  <a:pt x="4522209" y="2181225"/>
                </a:cubicBezTo>
                <a:cubicBezTo>
                  <a:pt x="4535392" y="2186498"/>
                  <a:pt x="4546303" y="2197941"/>
                  <a:pt x="4560309" y="2200275"/>
                </a:cubicBezTo>
                <a:lnTo>
                  <a:pt x="4617459" y="2209800"/>
                </a:lnTo>
                <a:cubicBezTo>
                  <a:pt x="4725450" y="2245797"/>
                  <a:pt x="4670351" y="2231921"/>
                  <a:pt x="4755571" y="2247900"/>
                </a:cubicBezTo>
                <a:cubicBezTo>
                  <a:pt x="4782676" y="2252982"/>
                  <a:pt x="4775847" y="2245588"/>
                  <a:pt x="4784146" y="2262188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7177040" y="357187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안녕</a:t>
            </a:r>
            <a:endParaRPr lang="ko-KR" alt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6715140" y="4143380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hi</a:t>
            </a:r>
            <a:endParaRPr lang="ko-KR" altLang="en-US" sz="1100" dirty="0"/>
          </a:p>
        </p:txBody>
      </p:sp>
      <p:sp>
        <p:nvSpPr>
          <p:cNvPr id="64" name="자유형 63"/>
          <p:cNvSpPr/>
          <p:nvPr/>
        </p:nvSpPr>
        <p:spPr>
          <a:xfrm>
            <a:off x="2333625" y="1585665"/>
            <a:ext cx="4429125" cy="2729160"/>
          </a:xfrm>
          <a:custGeom>
            <a:avLst/>
            <a:gdLst>
              <a:gd name="connsiteX0" fmla="*/ 4429125 w 4429125"/>
              <a:gd name="connsiteY0" fmla="*/ 2729160 h 2729160"/>
              <a:gd name="connsiteX1" fmla="*/ 4410075 w 4429125"/>
              <a:gd name="connsiteY1" fmla="*/ 2724398 h 2729160"/>
              <a:gd name="connsiteX2" fmla="*/ 4381500 w 4429125"/>
              <a:gd name="connsiteY2" fmla="*/ 2705348 h 2729160"/>
              <a:gd name="connsiteX3" fmla="*/ 4371975 w 4429125"/>
              <a:gd name="connsiteY3" fmla="*/ 2691060 h 2729160"/>
              <a:gd name="connsiteX4" fmla="*/ 4357688 w 4429125"/>
              <a:gd name="connsiteY4" fmla="*/ 2686298 h 2729160"/>
              <a:gd name="connsiteX5" fmla="*/ 4343400 w 4429125"/>
              <a:gd name="connsiteY5" fmla="*/ 2676773 h 2729160"/>
              <a:gd name="connsiteX6" fmla="*/ 4314825 w 4429125"/>
              <a:gd name="connsiteY6" fmla="*/ 2652960 h 2729160"/>
              <a:gd name="connsiteX7" fmla="*/ 4295775 w 4429125"/>
              <a:gd name="connsiteY7" fmla="*/ 2624385 h 2729160"/>
              <a:gd name="connsiteX8" fmla="*/ 4286250 w 4429125"/>
              <a:gd name="connsiteY8" fmla="*/ 2610098 h 2729160"/>
              <a:gd name="connsiteX9" fmla="*/ 4281488 w 4429125"/>
              <a:gd name="connsiteY9" fmla="*/ 2591048 h 2729160"/>
              <a:gd name="connsiteX10" fmla="*/ 4248150 w 4429125"/>
              <a:gd name="connsiteY10" fmla="*/ 2548185 h 2729160"/>
              <a:gd name="connsiteX11" fmla="*/ 4238625 w 4429125"/>
              <a:gd name="connsiteY11" fmla="*/ 2533898 h 2729160"/>
              <a:gd name="connsiteX12" fmla="*/ 4224338 w 4429125"/>
              <a:gd name="connsiteY12" fmla="*/ 2514848 h 2729160"/>
              <a:gd name="connsiteX13" fmla="*/ 4219575 w 4429125"/>
              <a:gd name="connsiteY13" fmla="*/ 2500560 h 2729160"/>
              <a:gd name="connsiteX14" fmla="*/ 4195763 w 4429125"/>
              <a:gd name="connsiteY14" fmla="*/ 2471985 h 2729160"/>
              <a:gd name="connsiteX15" fmla="*/ 4191000 w 4429125"/>
              <a:gd name="connsiteY15" fmla="*/ 2457698 h 2729160"/>
              <a:gd name="connsiteX16" fmla="*/ 4171950 w 4429125"/>
              <a:gd name="connsiteY16" fmla="*/ 2438648 h 2729160"/>
              <a:gd name="connsiteX17" fmla="*/ 4162425 w 4429125"/>
              <a:gd name="connsiteY17" fmla="*/ 2424360 h 2729160"/>
              <a:gd name="connsiteX18" fmla="*/ 4157663 w 4429125"/>
              <a:gd name="connsiteY18" fmla="*/ 2410073 h 2729160"/>
              <a:gd name="connsiteX19" fmla="*/ 4138613 w 4429125"/>
              <a:gd name="connsiteY19" fmla="*/ 2376735 h 2729160"/>
              <a:gd name="connsiteX20" fmla="*/ 4124325 w 4429125"/>
              <a:gd name="connsiteY20" fmla="*/ 2357685 h 2729160"/>
              <a:gd name="connsiteX21" fmla="*/ 4110038 w 4429125"/>
              <a:gd name="connsiteY21" fmla="*/ 2343398 h 2729160"/>
              <a:gd name="connsiteX22" fmla="*/ 4086225 w 4429125"/>
              <a:gd name="connsiteY22" fmla="*/ 2300535 h 2729160"/>
              <a:gd name="connsiteX23" fmla="*/ 4067175 w 4429125"/>
              <a:gd name="connsiteY23" fmla="*/ 2271960 h 2729160"/>
              <a:gd name="connsiteX24" fmla="*/ 4057650 w 4429125"/>
              <a:gd name="connsiteY24" fmla="*/ 2248148 h 2729160"/>
              <a:gd name="connsiteX25" fmla="*/ 4033838 w 4429125"/>
              <a:gd name="connsiteY25" fmla="*/ 2219573 h 2729160"/>
              <a:gd name="connsiteX26" fmla="*/ 4014788 w 4429125"/>
              <a:gd name="connsiteY26" fmla="*/ 2190998 h 2729160"/>
              <a:gd name="connsiteX27" fmla="*/ 4005263 w 4429125"/>
              <a:gd name="connsiteY27" fmla="*/ 2176710 h 2729160"/>
              <a:gd name="connsiteX28" fmla="*/ 3981450 w 4429125"/>
              <a:gd name="connsiteY28" fmla="*/ 2143373 h 2729160"/>
              <a:gd name="connsiteX29" fmla="*/ 3967163 w 4429125"/>
              <a:gd name="connsiteY29" fmla="*/ 2119560 h 2729160"/>
              <a:gd name="connsiteX30" fmla="*/ 3957638 w 4429125"/>
              <a:gd name="connsiteY30" fmla="*/ 2105273 h 2729160"/>
              <a:gd name="connsiteX31" fmla="*/ 3943350 w 4429125"/>
              <a:gd name="connsiteY31" fmla="*/ 2086223 h 2729160"/>
              <a:gd name="connsiteX32" fmla="*/ 3924300 w 4429125"/>
              <a:gd name="connsiteY32" fmla="*/ 2057648 h 2729160"/>
              <a:gd name="connsiteX33" fmla="*/ 3919538 w 4429125"/>
              <a:gd name="connsiteY33" fmla="*/ 2043360 h 2729160"/>
              <a:gd name="connsiteX34" fmla="*/ 3900488 w 4429125"/>
              <a:gd name="connsiteY34" fmla="*/ 2014785 h 2729160"/>
              <a:gd name="connsiteX35" fmla="*/ 3890963 w 4429125"/>
              <a:gd name="connsiteY35" fmla="*/ 2000498 h 2729160"/>
              <a:gd name="connsiteX36" fmla="*/ 3862388 w 4429125"/>
              <a:gd name="connsiteY36" fmla="*/ 1948110 h 2729160"/>
              <a:gd name="connsiteX37" fmla="*/ 3829050 w 4429125"/>
              <a:gd name="connsiteY37" fmla="*/ 1900485 h 2729160"/>
              <a:gd name="connsiteX38" fmla="*/ 3819525 w 4429125"/>
              <a:gd name="connsiteY38" fmla="*/ 1881435 h 2729160"/>
              <a:gd name="connsiteX39" fmla="*/ 3781425 w 4429125"/>
              <a:gd name="connsiteY39" fmla="*/ 1838573 h 2729160"/>
              <a:gd name="connsiteX40" fmla="*/ 3767138 w 4429125"/>
              <a:gd name="connsiteY40" fmla="*/ 1814760 h 2729160"/>
              <a:gd name="connsiteX41" fmla="*/ 3752850 w 4429125"/>
              <a:gd name="connsiteY41" fmla="*/ 1800473 h 2729160"/>
              <a:gd name="connsiteX42" fmla="*/ 3733800 w 4429125"/>
              <a:gd name="connsiteY42" fmla="*/ 1771898 h 2729160"/>
              <a:gd name="connsiteX43" fmla="*/ 3724275 w 4429125"/>
              <a:gd name="connsiteY43" fmla="*/ 1757610 h 2729160"/>
              <a:gd name="connsiteX44" fmla="*/ 3676650 w 4429125"/>
              <a:gd name="connsiteY44" fmla="*/ 1714748 h 2729160"/>
              <a:gd name="connsiteX45" fmla="*/ 3662363 w 4429125"/>
              <a:gd name="connsiteY45" fmla="*/ 1700460 h 2729160"/>
              <a:gd name="connsiteX46" fmla="*/ 3648075 w 4429125"/>
              <a:gd name="connsiteY46" fmla="*/ 1690935 h 2729160"/>
              <a:gd name="connsiteX47" fmla="*/ 3629025 w 4429125"/>
              <a:gd name="connsiteY47" fmla="*/ 1671885 h 2729160"/>
              <a:gd name="connsiteX48" fmla="*/ 3619500 w 4429125"/>
              <a:gd name="connsiteY48" fmla="*/ 1657598 h 2729160"/>
              <a:gd name="connsiteX49" fmla="*/ 3600450 w 4429125"/>
              <a:gd name="connsiteY49" fmla="*/ 1648073 h 2729160"/>
              <a:gd name="connsiteX50" fmla="*/ 3567113 w 4429125"/>
              <a:gd name="connsiteY50" fmla="*/ 1614735 h 2729160"/>
              <a:gd name="connsiteX51" fmla="*/ 3543300 w 4429125"/>
              <a:gd name="connsiteY51" fmla="*/ 1595685 h 2729160"/>
              <a:gd name="connsiteX52" fmla="*/ 3533775 w 4429125"/>
              <a:gd name="connsiteY52" fmla="*/ 1581398 h 2729160"/>
              <a:gd name="connsiteX53" fmla="*/ 3514725 w 4429125"/>
              <a:gd name="connsiteY53" fmla="*/ 1571873 h 2729160"/>
              <a:gd name="connsiteX54" fmla="*/ 3486150 w 4429125"/>
              <a:gd name="connsiteY54" fmla="*/ 1548060 h 2729160"/>
              <a:gd name="connsiteX55" fmla="*/ 3452813 w 4429125"/>
              <a:gd name="connsiteY55" fmla="*/ 1519485 h 2729160"/>
              <a:gd name="connsiteX56" fmla="*/ 3443288 w 4429125"/>
              <a:gd name="connsiteY56" fmla="*/ 1505198 h 2729160"/>
              <a:gd name="connsiteX57" fmla="*/ 3429000 w 4429125"/>
              <a:gd name="connsiteY57" fmla="*/ 1495673 h 2729160"/>
              <a:gd name="connsiteX58" fmla="*/ 3400425 w 4429125"/>
              <a:gd name="connsiteY58" fmla="*/ 1467098 h 2729160"/>
              <a:gd name="connsiteX59" fmla="*/ 3371850 w 4429125"/>
              <a:gd name="connsiteY59" fmla="*/ 1438523 h 2729160"/>
              <a:gd name="connsiteX60" fmla="*/ 3319463 w 4429125"/>
              <a:gd name="connsiteY60" fmla="*/ 1400423 h 2729160"/>
              <a:gd name="connsiteX61" fmla="*/ 3276600 w 4429125"/>
              <a:gd name="connsiteY61" fmla="*/ 1367085 h 2729160"/>
              <a:gd name="connsiteX62" fmla="*/ 3238500 w 4429125"/>
              <a:gd name="connsiteY62" fmla="*/ 1338510 h 2729160"/>
              <a:gd name="connsiteX63" fmla="*/ 3224213 w 4429125"/>
              <a:gd name="connsiteY63" fmla="*/ 1328985 h 2729160"/>
              <a:gd name="connsiteX64" fmla="*/ 3205163 w 4429125"/>
              <a:gd name="connsiteY64" fmla="*/ 1314698 h 2729160"/>
              <a:gd name="connsiteX65" fmla="*/ 3186113 w 4429125"/>
              <a:gd name="connsiteY65" fmla="*/ 1305173 h 2729160"/>
              <a:gd name="connsiteX66" fmla="*/ 3167063 w 4429125"/>
              <a:gd name="connsiteY66" fmla="*/ 1286123 h 2729160"/>
              <a:gd name="connsiteX67" fmla="*/ 3148013 w 4429125"/>
              <a:gd name="connsiteY67" fmla="*/ 1271835 h 2729160"/>
              <a:gd name="connsiteX68" fmla="*/ 3133725 w 4429125"/>
              <a:gd name="connsiteY68" fmla="*/ 1257548 h 2729160"/>
              <a:gd name="connsiteX69" fmla="*/ 3119438 w 4429125"/>
              <a:gd name="connsiteY69" fmla="*/ 1248023 h 2729160"/>
              <a:gd name="connsiteX70" fmla="*/ 3100388 w 4429125"/>
              <a:gd name="connsiteY70" fmla="*/ 1233735 h 2729160"/>
              <a:gd name="connsiteX71" fmla="*/ 3067050 w 4429125"/>
              <a:gd name="connsiteY71" fmla="*/ 1209923 h 2729160"/>
              <a:gd name="connsiteX72" fmla="*/ 3048000 w 4429125"/>
              <a:gd name="connsiteY72" fmla="*/ 1186110 h 2729160"/>
              <a:gd name="connsiteX73" fmla="*/ 3014663 w 4429125"/>
              <a:gd name="connsiteY73" fmla="*/ 1162298 h 2729160"/>
              <a:gd name="connsiteX74" fmla="*/ 2986088 w 4429125"/>
              <a:gd name="connsiteY74" fmla="*/ 1133723 h 2729160"/>
              <a:gd name="connsiteX75" fmla="*/ 2938463 w 4429125"/>
              <a:gd name="connsiteY75" fmla="*/ 1086098 h 2729160"/>
              <a:gd name="connsiteX76" fmla="*/ 2909888 w 4429125"/>
              <a:gd name="connsiteY76" fmla="*/ 1052760 h 2729160"/>
              <a:gd name="connsiteX77" fmla="*/ 2895600 w 4429125"/>
              <a:gd name="connsiteY77" fmla="*/ 1038473 h 2729160"/>
              <a:gd name="connsiteX78" fmla="*/ 2867025 w 4429125"/>
              <a:gd name="connsiteY78" fmla="*/ 1009898 h 2729160"/>
              <a:gd name="connsiteX79" fmla="*/ 2843213 w 4429125"/>
              <a:gd name="connsiteY79" fmla="*/ 981323 h 2729160"/>
              <a:gd name="connsiteX80" fmla="*/ 2828925 w 4429125"/>
              <a:gd name="connsiteY80" fmla="*/ 962273 h 2729160"/>
              <a:gd name="connsiteX81" fmla="*/ 2800350 w 4429125"/>
              <a:gd name="connsiteY81" fmla="*/ 943223 h 2729160"/>
              <a:gd name="connsiteX82" fmla="*/ 2767013 w 4429125"/>
              <a:gd name="connsiteY82" fmla="*/ 919410 h 2729160"/>
              <a:gd name="connsiteX83" fmla="*/ 2728913 w 4429125"/>
              <a:gd name="connsiteY83" fmla="*/ 895598 h 2729160"/>
              <a:gd name="connsiteX84" fmla="*/ 2714625 w 4429125"/>
              <a:gd name="connsiteY84" fmla="*/ 886073 h 2729160"/>
              <a:gd name="connsiteX85" fmla="*/ 2700338 w 4429125"/>
              <a:gd name="connsiteY85" fmla="*/ 881310 h 2729160"/>
              <a:gd name="connsiteX86" fmla="*/ 2671763 w 4429125"/>
              <a:gd name="connsiteY86" fmla="*/ 867023 h 2729160"/>
              <a:gd name="connsiteX87" fmla="*/ 2638425 w 4429125"/>
              <a:gd name="connsiteY87" fmla="*/ 833685 h 2729160"/>
              <a:gd name="connsiteX88" fmla="*/ 2624138 w 4429125"/>
              <a:gd name="connsiteY88" fmla="*/ 819398 h 2729160"/>
              <a:gd name="connsiteX89" fmla="*/ 2605088 w 4429125"/>
              <a:gd name="connsiteY89" fmla="*/ 805110 h 2729160"/>
              <a:gd name="connsiteX90" fmla="*/ 2600325 w 4429125"/>
              <a:gd name="connsiteY90" fmla="*/ 790823 h 2729160"/>
              <a:gd name="connsiteX91" fmla="*/ 2581275 w 4429125"/>
              <a:gd name="connsiteY91" fmla="*/ 757485 h 2729160"/>
              <a:gd name="connsiteX92" fmla="*/ 2552700 w 4429125"/>
              <a:gd name="connsiteY92" fmla="*/ 724148 h 2729160"/>
              <a:gd name="connsiteX93" fmla="*/ 2538413 w 4429125"/>
              <a:gd name="connsiteY93" fmla="*/ 700335 h 2729160"/>
              <a:gd name="connsiteX94" fmla="*/ 2509838 w 4429125"/>
              <a:gd name="connsiteY94" fmla="*/ 666998 h 2729160"/>
              <a:gd name="connsiteX95" fmla="*/ 2490788 w 4429125"/>
              <a:gd name="connsiteY95" fmla="*/ 638423 h 2729160"/>
              <a:gd name="connsiteX96" fmla="*/ 2481263 w 4429125"/>
              <a:gd name="connsiteY96" fmla="*/ 624135 h 2729160"/>
              <a:gd name="connsiteX97" fmla="*/ 2466975 w 4429125"/>
              <a:gd name="connsiteY97" fmla="*/ 605085 h 2729160"/>
              <a:gd name="connsiteX98" fmla="*/ 2452688 w 4429125"/>
              <a:gd name="connsiteY98" fmla="*/ 590798 h 2729160"/>
              <a:gd name="connsiteX99" fmla="*/ 2443163 w 4429125"/>
              <a:gd name="connsiteY99" fmla="*/ 576510 h 2729160"/>
              <a:gd name="connsiteX100" fmla="*/ 2428875 w 4429125"/>
              <a:gd name="connsiteY100" fmla="*/ 557460 h 2729160"/>
              <a:gd name="connsiteX101" fmla="*/ 2419350 w 4429125"/>
              <a:gd name="connsiteY101" fmla="*/ 543173 h 2729160"/>
              <a:gd name="connsiteX102" fmla="*/ 2405063 w 4429125"/>
              <a:gd name="connsiteY102" fmla="*/ 533648 h 2729160"/>
              <a:gd name="connsiteX103" fmla="*/ 2376488 w 4429125"/>
              <a:gd name="connsiteY103" fmla="*/ 500310 h 2729160"/>
              <a:gd name="connsiteX104" fmla="*/ 2366963 w 4429125"/>
              <a:gd name="connsiteY104" fmla="*/ 486023 h 2729160"/>
              <a:gd name="connsiteX105" fmla="*/ 2338388 w 4429125"/>
              <a:gd name="connsiteY105" fmla="*/ 457448 h 2729160"/>
              <a:gd name="connsiteX106" fmla="*/ 2305050 w 4429125"/>
              <a:gd name="connsiteY106" fmla="*/ 414585 h 2729160"/>
              <a:gd name="connsiteX107" fmla="*/ 2290763 w 4429125"/>
              <a:gd name="connsiteY107" fmla="*/ 405060 h 2729160"/>
              <a:gd name="connsiteX108" fmla="*/ 2247900 w 4429125"/>
              <a:gd name="connsiteY108" fmla="*/ 371723 h 2729160"/>
              <a:gd name="connsiteX109" fmla="*/ 2247900 w 4429125"/>
              <a:gd name="connsiteY109" fmla="*/ 371723 h 2729160"/>
              <a:gd name="connsiteX110" fmla="*/ 2219325 w 4429125"/>
              <a:gd name="connsiteY110" fmla="*/ 343148 h 2729160"/>
              <a:gd name="connsiteX111" fmla="*/ 2205038 w 4429125"/>
              <a:gd name="connsiteY111" fmla="*/ 328860 h 2729160"/>
              <a:gd name="connsiteX112" fmla="*/ 2166938 w 4429125"/>
              <a:gd name="connsiteY112" fmla="*/ 300285 h 2729160"/>
              <a:gd name="connsiteX113" fmla="*/ 2152650 w 4429125"/>
              <a:gd name="connsiteY113" fmla="*/ 290760 h 2729160"/>
              <a:gd name="connsiteX114" fmla="*/ 2124075 w 4429125"/>
              <a:gd name="connsiteY114" fmla="*/ 271710 h 2729160"/>
              <a:gd name="connsiteX115" fmla="*/ 2105025 w 4429125"/>
              <a:gd name="connsiteY115" fmla="*/ 257423 h 2729160"/>
              <a:gd name="connsiteX116" fmla="*/ 2090738 w 4429125"/>
              <a:gd name="connsiteY116" fmla="*/ 247898 h 2729160"/>
              <a:gd name="connsiteX117" fmla="*/ 2076450 w 4429125"/>
              <a:gd name="connsiteY117" fmla="*/ 228848 h 2729160"/>
              <a:gd name="connsiteX118" fmla="*/ 2062163 w 4429125"/>
              <a:gd name="connsiteY118" fmla="*/ 219323 h 2729160"/>
              <a:gd name="connsiteX119" fmla="*/ 2047875 w 4429125"/>
              <a:gd name="connsiteY119" fmla="*/ 205035 h 2729160"/>
              <a:gd name="connsiteX120" fmla="*/ 2019300 w 4429125"/>
              <a:gd name="connsiteY120" fmla="*/ 190748 h 2729160"/>
              <a:gd name="connsiteX121" fmla="*/ 1981200 w 4429125"/>
              <a:gd name="connsiteY121" fmla="*/ 147885 h 2729160"/>
              <a:gd name="connsiteX122" fmla="*/ 1962150 w 4429125"/>
              <a:gd name="connsiteY122" fmla="*/ 138360 h 2729160"/>
              <a:gd name="connsiteX123" fmla="*/ 1909763 w 4429125"/>
              <a:gd name="connsiteY123" fmla="*/ 95498 h 2729160"/>
              <a:gd name="connsiteX124" fmla="*/ 1881188 w 4429125"/>
              <a:gd name="connsiteY124" fmla="*/ 76448 h 2729160"/>
              <a:gd name="connsiteX125" fmla="*/ 1847850 w 4429125"/>
              <a:gd name="connsiteY125" fmla="*/ 52635 h 2729160"/>
              <a:gd name="connsiteX126" fmla="*/ 1833563 w 4429125"/>
              <a:gd name="connsiteY126" fmla="*/ 47873 h 2729160"/>
              <a:gd name="connsiteX127" fmla="*/ 1814513 w 4429125"/>
              <a:gd name="connsiteY127" fmla="*/ 38348 h 2729160"/>
              <a:gd name="connsiteX128" fmla="*/ 1776413 w 4429125"/>
              <a:gd name="connsiteY128" fmla="*/ 33585 h 2729160"/>
              <a:gd name="connsiteX129" fmla="*/ 1747838 w 4429125"/>
              <a:gd name="connsiteY129" fmla="*/ 24060 h 2729160"/>
              <a:gd name="connsiteX130" fmla="*/ 1724025 w 4429125"/>
              <a:gd name="connsiteY130" fmla="*/ 14535 h 2729160"/>
              <a:gd name="connsiteX131" fmla="*/ 1671638 w 4429125"/>
              <a:gd name="connsiteY131" fmla="*/ 9773 h 2729160"/>
              <a:gd name="connsiteX132" fmla="*/ 1624013 w 4429125"/>
              <a:gd name="connsiteY132" fmla="*/ 9773 h 2729160"/>
              <a:gd name="connsiteX133" fmla="*/ 1595438 w 4429125"/>
              <a:gd name="connsiteY133" fmla="*/ 28823 h 2729160"/>
              <a:gd name="connsiteX134" fmla="*/ 1571625 w 4429125"/>
              <a:gd name="connsiteY134" fmla="*/ 52635 h 2729160"/>
              <a:gd name="connsiteX135" fmla="*/ 1562100 w 4429125"/>
              <a:gd name="connsiteY135" fmla="*/ 66923 h 2729160"/>
              <a:gd name="connsiteX136" fmla="*/ 1543050 w 4429125"/>
              <a:gd name="connsiteY136" fmla="*/ 81210 h 2729160"/>
              <a:gd name="connsiteX137" fmla="*/ 1519238 w 4429125"/>
              <a:gd name="connsiteY137" fmla="*/ 114548 h 2729160"/>
              <a:gd name="connsiteX138" fmla="*/ 1471613 w 4429125"/>
              <a:gd name="connsiteY138" fmla="*/ 171698 h 2729160"/>
              <a:gd name="connsiteX139" fmla="*/ 1457325 w 4429125"/>
              <a:gd name="connsiteY139" fmla="*/ 176460 h 2729160"/>
              <a:gd name="connsiteX140" fmla="*/ 1443038 w 4429125"/>
              <a:gd name="connsiteY140" fmla="*/ 185985 h 2729160"/>
              <a:gd name="connsiteX141" fmla="*/ 1414463 w 4429125"/>
              <a:gd name="connsiteY141" fmla="*/ 214560 h 2729160"/>
              <a:gd name="connsiteX142" fmla="*/ 1400175 w 4429125"/>
              <a:gd name="connsiteY142" fmla="*/ 219323 h 2729160"/>
              <a:gd name="connsiteX143" fmla="*/ 1385888 w 4429125"/>
              <a:gd name="connsiteY143" fmla="*/ 228848 h 2729160"/>
              <a:gd name="connsiteX144" fmla="*/ 1362075 w 4429125"/>
              <a:gd name="connsiteY144" fmla="*/ 233610 h 2729160"/>
              <a:gd name="connsiteX145" fmla="*/ 1328738 w 4429125"/>
              <a:gd name="connsiteY145" fmla="*/ 243135 h 2729160"/>
              <a:gd name="connsiteX146" fmla="*/ 1128713 w 4429125"/>
              <a:gd name="connsiteY146" fmla="*/ 238373 h 2729160"/>
              <a:gd name="connsiteX147" fmla="*/ 1104900 w 4429125"/>
              <a:gd name="connsiteY147" fmla="*/ 233610 h 2729160"/>
              <a:gd name="connsiteX148" fmla="*/ 1076325 w 4429125"/>
              <a:gd name="connsiteY148" fmla="*/ 228848 h 2729160"/>
              <a:gd name="connsiteX149" fmla="*/ 1023938 w 4429125"/>
              <a:gd name="connsiteY149" fmla="*/ 224085 h 2729160"/>
              <a:gd name="connsiteX150" fmla="*/ 981075 w 4429125"/>
              <a:gd name="connsiteY150" fmla="*/ 219323 h 2729160"/>
              <a:gd name="connsiteX151" fmla="*/ 871538 w 4429125"/>
              <a:gd name="connsiteY151" fmla="*/ 205035 h 2729160"/>
              <a:gd name="connsiteX152" fmla="*/ 809625 w 4429125"/>
              <a:gd name="connsiteY152" fmla="*/ 195510 h 2729160"/>
              <a:gd name="connsiteX153" fmla="*/ 762000 w 4429125"/>
              <a:gd name="connsiteY153" fmla="*/ 185985 h 2729160"/>
              <a:gd name="connsiteX154" fmla="*/ 719138 w 4429125"/>
              <a:gd name="connsiteY154" fmla="*/ 181223 h 2729160"/>
              <a:gd name="connsiteX155" fmla="*/ 619125 w 4429125"/>
              <a:gd name="connsiteY155" fmla="*/ 162173 h 2729160"/>
              <a:gd name="connsiteX156" fmla="*/ 409575 w 4429125"/>
              <a:gd name="connsiteY156" fmla="*/ 171698 h 2729160"/>
              <a:gd name="connsiteX157" fmla="*/ 395288 w 4429125"/>
              <a:gd name="connsiteY157" fmla="*/ 176460 h 2729160"/>
              <a:gd name="connsiteX158" fmla="*/ 352425 w 4429125"/>
              <a:gd name="connsiteY158" fmla="*/ 181223 h 2729160"/>
              <a:gd name="connsiteX159" fmla="*/ 276225 w 4429125"/>
              <a:gd name="connsiteY159" fmla="*/ 190748 h 2729160"/>
              <a:gd name="connsiteX160" fmla="*/ 0 w 4429125"/>
              <a:gd name="connsiteY160" fmla="*/ 195510 h 272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4429125" h="2729160">
                <a:moveTo>
                  <a:pt x="4429125" y="2729160"/>
                </a:moveTo>
                <a:cubicBezTo>
                  <a:pt x="4422775" y="2727573"/>
                  <a:pt x="4415929" y="2727325"/>
                  <a:pt x="4410075" y="2724398"/>
                </a:cubicBezTo>
                <a:cubicBezTo>
                  <a:pt x="4399836" y="2719279"/>
                  <a:pt x="4381500" y="2705348"/>
                  <a:pt x="4381500" y="2705348"/>
                </a:cubicBezTo>
                <a:cubicBezTo>
                  <a:pt x="4378325" y="2700585"/>
                  <a:pt x="4376445" y="2694636"/>
                  <a:pt x="4371975" y="2691060"/>
                </a:cubicBezTo>
                <a:cubicBezTo>
                  <a:pt x="4368055" y="2687924"/>
                  <a:pt x="4362178" y="2688543"/>
                  <a:pt x="4357688" y="2686298"/>
                </a:cubicBezTo>
                <a:cubicBezTo>
                  <a:pt x="4352568" y="2683738"/>
                  <a:pt x="4347797" y="2680437"/>
                  <a:pt x="4343400" y="2676773"/>
                </a:cubicBezTo>
                <a:cubicBezTo>
                  <a:pt x="4306730" y="2646214"/>
                  <a:pt x="4350300" y="2676609"/>
                  <a:pt x="4314825" y="2652960"/>
                </a:cubicBezTo>
                <a:lnTo>
                  <a:pt x="4295775" y="2624385"/>
                </a:lnTo>
                <a:lnTo>
                  <a:pt x="4286250" y="2610098"/>
                </a:lnTo>
                <a:cubicBezTo>
                  <a:pt x="4284663" y="2603748"/>
                  <a:pt x="4284415" y="2596902"/>
                  <a:pt x="4281488" y="2591048"/>
                </a:cubicBezTo>
                <a:cubicBezTo>
                  <a:pt x="4263435" y="2554941"/>
                  <a:pt x="4267748" y="2571702"/>
                  <a:pt x="4248150" y="2548185"/>
                </a:cubicBezTo>
                <a:cubicBezTo>
                  <a:pt x="4244486" y="2543788"/>
                  <a:pt x="4241952" y="2538556"/>
                  <a:pt x="4238625" y="2533898"/>
                </a:cubicBezTo>
                <a:cubicBezTo>
                  <a:pt x="4234011" y="2527439"/>
                  <a:pt x="4229100" y="2521198"/>
                  <a:pt x="4224338" y="2514848"/>
                </a:cubicBezTo>
                <a:cubicBezTo>
                  <a:pt x="4222750" y="2510085"/>
                  <a:pt x="4221820" y="2505050"/>
                  <a:pt x="4219575" y="2500560"/>
                </a:cubicBezTo>
                <a:cubicBezTo>
                  <a:pt x="4212945" y="2487301"/>
                  <a:pt x="4206294" y="2482517"/>
                  <a:pt x="4195763" y="2471985"/>
                </a:cubicBezTo>
                <a:cubicBezTo>
                  <a:pt x="4194175" y="2467223"/>
                  <a:pt x="4193918" y="2461783"/>
                  <a:pt x="4191000" y="2457698"/>
                </a:cubicBezTo>
                <a:cubicBezTo>
                  <a:pt x="4185780" y="2450391"/>
                  <a:pt x="4177794" y="2445466"/>
                  <a:pt x="4171950" y="2438648"/>
                </a:cubicBezTo>
                <a:cubicBezTo>
                  <a:pt x="4168225" y="2434302"/>
                  <a:pt x="4165600" y="2429123"/>
                  <a:pt x="4162425" y="2424360"/>
                </a:cubicBezTo>
                <a:cubicBezTo>
                  <a:pt x="4160838" y="2419598"/>
                  <a:pt x="4159640" y="2414687"/>
                  <a:pt x="4157663" y="2410073"/>
                </a:cubicBezTo>
                <a:cubicBezTo>
                  <a:pt x="4151685" y="2396123"/>
                  <a:pt x="4147153" y="2388691"/>
                  <a:pt x="4138613" y="2376735"/>
                </a:cubicBezTo>
                <a:cubicBezTo>
                  <a:pt x="4133999" y="2370276"/>
                  <a:pt x="4129491" y="2363712"/>
                  <a:pt x="4124325" y="2357685"/>
                </a:cubicBezTo>
                <a:cubicBezTo>
                  <a:pt x="4119942" y="2352571"/>
                  <a:pt x="4114173" y="2348714"/>
                  <a:pt x="4110038" y="2343398"/>
                </a:cubicBezTo>
                <a:cubicBezTo>
                  <a:pt x="4052703" y="2269681"/>
                  <a:pt x="4110177" y="2343648"/>
                  <a:pt x="4086225" y="2300535"/>
                </a:cubicBezTo>
                <a:cubicBezTo>
                  <a:pt x="4080666" y="2290528"/>
                  <a:pt x="4071427" y="2282589"/>
                  <a:pt x="4067175" y="2271960"/>
                </a:cubicBezTo>
                <a:cubicBezTo>
                  <a:pt x="4064000" y="2264023"/>
                  <a:pt x="4061473" y="2255794"/>
                  <a:pt x="4057650" y="2248148"/>
                </a:cubicBezTo>
                <a:cubicBezTo>
                  <a:pt x="4047438" y="2227724"/>
                  <a:pt x="4048585" y="2238534"/>
                  <a:pt x="4033838" y="2219573"/>
                </a:cubicBezTo>
                <a:cubicBezTo>
                  <a:pt x="4026810" y="2210537"/>
                  <a:pt x="4021138" y="2200523"/>
                  <a:pt x="4014788" y="2190998"/>
                </a:cubicBezTo>
                <a:cubicBezTo>
                  <a:pt x="4011613" y="2186235"/>
                  <a:pt x="4007823" y="2181830"/>
                  <a:pt x="4005263" y="2176710"/>
                </a:cubicBezTo>
                <a:cubicBezTo>
                  <a:pt x="3982547" y="2131279"/>
                  <a:pt x="4010414" y="2181992"/>
                  <a:pt x="3981450" y="2143373"/>
                </a:cubicBezTo>
                <a:cubicBezTo>
                  <a:pt x="3975896" y="2135968"/>
                  <a:pt x="3972069" y="2127410"/>
                  <a:pt x="3967163" y="2119560"/>
                </a:cubicBezTo>
                <a:cubicBezTo>
                  <a:pt x="3964130" y="2114706"/>
                  <a:pt x="3960965" y="2109930"/>
                  <a:pt x="3957638" y="2105273"/>
                </a:cubicBezTo>
                <a:cubicBezTo>
                  <a:pt x="3953024" y="2098814"/>
                  <a:pt x="3947902" y="2092726"/>
                  <a:pt x="3943350" y="2086223"/>
                </a:cubicBezTo>
                <a:cubicBezTo>
                  <a:pt x="3936785" y="2076845"/>
                  <a:pt x="3924300" y="2057648"/>
                  <a:pt x="3924300" y="2057648"/>
                </a:cubicBezTo>
                <a:cubicBezTo>
                  <a:pt x="3922713" y="2052885"/>
                  <a:pt x="3921976" y="2047748"/>
                  <a:pt x="3919538" y="2043360"/>
                </a:cubicBezTo>
                <a:cubicBezTo>
                  <a:pt x="3913979" y="2033353"/>
                  <a:pt x="3906838" y="2024310"/>
                  <a:pt x="3900488" y="2014785"/>
                </a:cubicBezTo>
                <a:cubicBezTo>
                  <a:pt x="3897313" y="2010023"/>
                  <a:pt x="3893523" y="2005617"/>
                  <a:pt x="3890963" y="2000498"/>
                </a:cubicBezTo>
                <a:cubicBezTo>
                  <a:pt x="3876552" y="1971675"/>
                  <a:pt x="3876887" y="1968409"/>
                  <a:pt x="3862388" y="1948110"/>
                </a:cubicBezTo>
                <a:cubicBezTo>
                  <a:pt x="3852431" y="1934170"/>
                  <a:pt x="3836351" y="1915088"/>
                  <a:pt x="3829050" y="1900485"/>
                </a:cubicBezTo>
                <a:cubicBezTo>
                  <a:pt x="3825875" y="1894135"/>
                  <a:pt x="3823884" y="1887039"/>
                  <a:pt x="3819525" y="1881435"/>
                </a:cubicBezTo>
                <a:cubicBezTo>
                  <a:pt x="3774000" y="1822903"/>
                  <a:pt x="3813833" y="1887186"/>
                  <a:pt x="3781425" y="1838573"/>
                </a:cubicBezTo>
                <a:cubicBezTo>
                  <a:pt x="3776290" y="1830871"/>
                  <a:pt x="3772692" y="1822165"/>
                  <a:pt x="3767138" y="1814760"/>
                </a:cubicBezTo>
                <a:cubicBezTo>
                  <a:pt x="3763097" y="1809372"/>
                  <a:pt x="3756985" y="1805789"/>
                  <a:pt x="3752850" y="1800473"/>
                </a:cubicBezTo>
                <a:cubicBezTo>
                  <a:pt x="3745822" y="1791437"/>
                  <a:pt x="3740150" y="1781423"/>
                  <a:pt x="3733800" y="1771898"/>
                </a:cubicBezTo>
                <a:cubicBezTo>
                  <a:pt x="3730625" y="1767135"/>
                  <a:pt x="3728322" y="1761657"/>
                  <a:pt x="3724275" y="1757610"/>
                </a:cubicBezTo>
                <a:cubicBezTo>
                  <a:pt x="3652107" y="1685442"/>
                  <a:pt x="3728856" y="1759497"/>
                  <a:pt x="3676650" y="1714748"/>
                </a:cubicBezTo>
                <a:cubicBezTo>
                  <a:pt x="3671536" y="1710365"/>
                  <a:pt x="3667537" y="1704772"/>
                  <a:pt x="3662363" y="1700460"/>
                </a:cubicBezTo>
                <a:cubicBezTo>
                  <a:pt x="3657966" y="1696796"/>
                  <a:pt x="3652421" y="1694660"/>
                  <a:pt x="3648075" y="1690935"/>
                </a:cubicBezTo>
                <a:cubicBezTo>
                  <a:pt x="3641257" y="1685091"/>
                  <a:pt x="3634869" y="1678703"/>
                  <a:pt x="3629025" y="1671885"/>
                </a:cubicBezTo>
                <a:cubicBezTo>
                  <a:pt x="3625300" y="1667539"/>
                  <a:pt x="3623897" y="1661262"/>
                  <a:pt x="3619500" y="1657598"/>
                </a:cubicBezTo>
                <a:cubicBezTo>
                  <a:pt x="3614046" y="1653053"/>
                  <a:pt x="3606800" y="1651248"/>
                  <a:pt x="3600450" y="1648073"/>
                </a:cubicBezTo>
                <a:cubicBezTo>
                  <a:pt x="3578615" y="1615321"/>
                  <a:pt x="3592260" y="1623119"/>
                  <a:pt x="3567113" y="1614735"/>
                </a:cubicBezTo>
                <a:cubicBezTo>
                  <a:pt x="3539817" y="1573792"/>
                  <a:pt x="3576163" y="1621975"/>
                  <a:pt x="3543300" y="1595685"/>
                </a:cubicBezTo>
                <a:cubicBezTo>
                  <a:pt x="3538831" y="1592109"/>
                  <a:pt x="3538172" y="1585062"/>
                  <a:pt x="3533775" y="1581398"/>
                </a:cubicBezTo>
                <a:cubicBezTo>
                  <a:pt x="3528321" y="1576853"/>
                  <a:pt x="3520889" y="1575395"/>
                  <a:pt x="3514725" y="1571873"/>
                </a:cubicBezTo>
                <a:cubicBezTo>
                  <a:pt x="3493674" y="1559844"/>
                  <a:pt x="3505850" y="1564946"/>
                  <a:pt x="3486150" y="1548060"/>
                </a:cubicBezTo>
                <a:cubicBezTo>
                  <a:pt x="3467750" y="1532289"/>
                  <a:pt x="3467589" y="1537216"/>
                  <a:pt x="3452813" y="1519485"/>
                </a:cubicBezTo>
                <a:cubicBezTo>
                  <a:pt x="3449149" y="1515088"/>
                  <a:pt x="3447335" y="1509245"/>
                  <a:pt x="3443288" y="1505198"/>
                </a:cubicBezTo>
                <a:cubicBezTo>
                  <a:pt x="3439240" y="1501151"/>
                  <a:pt x="3433278" y="1499476"/>
                  <a:pt x="3429000" y="1495673"/>
                </a:cubicBezTo>
                <a:cubicBezTo>
                  <a:pt x="3418932" y="1486724"/>
                  <a:pt x="3409950" y="1476623"/>
                  <a:pt x="3400425" y="1467098"/>
                </a:cubicBezTo>
                <a:lnTo>
                  <a:pt x="3371850" y="1438523"/>
                </a:lnTo>
                <a:cubicBezTo>
                  <a:pt x="3355896" y="1427887"/>
                  <a:pt x="3330130" y="1411090"/>
                  <a:pt x="3319463" y="1400423"/>
                </a:cubicBezTo>
                <a:cubicBezTo>
                  <a:pt x="3290377" y="1371337"/>
                  <a:pt x="3322172" y="1401264"/>
                  <a:pt x="3276600" y="1367085"/>
                </a:cubicBezTo>
                <a:cubicBezTo>
                  <a:pt x="3263900" y="1357560"/>
                  <a:pt x="3251709" y="1347316"/>
                  <a:pt x="3238500" y="1338510"/>
                </a:cubicBezTo>
                <a:cubicBezTo>
                  <a:pt x="3233738" y="1335335"/>
                  <a:pt x="3228871" y="1332312"/>
                  <a:pt x="3224213" y="1328985"/>
                </a:cubicBezTo>
                <a:cubicBezTo>
                  <a:pt x="3217754" y="1324371"/>
                  <a:pt x="3211894" y="1318905"/>
                  <a:pt x="3205163" y="1314698"/>
                </a:cubicBezTo>
                <a:cubicBezTo>
                  <a:pt x="3199143" y="1310935"/>
                  <a:pt x="3191793" y="1309433"/>
                  <a:pt x="3186113" y="1305173"/>
                </a:cubicBezTo>
                <a:cubicBezTo>
                  <a:pt x="3178929" y="1299785"/>
                  <a:pt x="3173821" y="1292037"/>
                  <a:pt x="3167063" y="1286123"/>
                </a:cubicBezTo>
                <a:cubicBezTo>
                  <a:pt x="3161089" y="1280896"/>
                  <a:pt x="3154040" y="1277001"/>
                  <a:pt x="3148013" y="1271835"/>
                </a:cubicBezTo>
                <a:cubicBezTo>
                  <a:pt x="3142899" y="1267452"/>
                  <a:pt x="3138899" y="1261860"/>
                  <a:pt x="3133725" y="1257548"/>
                </a:cubicBezTo>
                <a:cubicBezTo>
                  <a:pt x="3129328" y="1253884"/>
                  <a:pt x="3124095" y="1251350"/>
                  <a:pt x="3119438" y="1248023"/>
                </a:cubicBezTo>
                <a:cubicBezTo>
                  <a:pt x="3112979" y="1243409"/>
                  <a:pt x="3106415" y="1238901"/>
                  <a:pt x="3100388" y="1233735"/>
                </a:cubicBezTo>
                <a:cubicBezTo>
                  <a:pt x="3073359" y="1210568"/>
                  <a:pt x="3100262" y="1226529"/>
                  <a:pt x="3067050" y="1209923"/>
                </a:cubicBezTo>
                <a:cubicBezTo>
                  <a:pt x="3060700" y="1201985"/>
                  <a:pt x="3055188" y="1193298"/>
                  <a:pt x="3048000" y="1186110"/>
                </a:cubicBezTo>
                <a:cubicBezTo>
                  <a:pt x="3019602" y="1157712"/>
                  <a:pt x="3038993" y="1183925"/>
                  <a:pt x="3014663" y="1162298"/>
                </a:cubicBezTo>
                <a:cubicBezTo>
                  <a:pt x="3004595" y="1153349"/>
                  <a:pt x="2995613" y="1143248"/>
                  <a:pt x="2986088" y="1133723"/>
                </a:cubicBezTo>
                <a:lnTo>
                  <a:pt x="2938463" y="1086098"/>
                </a:lnTo>
                <a:cubicBezTo>
                  <a:pt x="2903002" y="1050637"/>
                  <a:pt x="2946553" y="1095536"/>
                  <a:pt x="2909888" y="1052760"/>
                </a:cubicBezTo>
                <a:cubicBezTo>
                  <a:pt x="2905505" y="1047646"/>
                  <a:pt x="2899983" y="1043587"/>
                  <a:pt x="2895600" y="1038473"/>
                </a:cubicBezTo>
                <a:cubicBezTo>
                  <a:pt x="2871969" y="1010904"/>
                  <a:pt x="2892179" y="1026667"/>
                  <a:pt x="2867025" y="1009898"/>
                </a:cubicBezTo>
                <a:cubicBezTo>
                  <a:pt x="2846591" y="969031"/>
                  <a:pt x="2870138" y="1008248"/>
                  <a:pt x="2843213" y="981323"/>
                </a:cubicBezTo>
                <a:cubicBezTo>
                  <a:pt x="2837600" y="975710"/>
                  <a:pt x="2834858" y="967546"/>
                  <a:pt x="2828925" y="962273"/>
                </a:cubicBezTo>
                <a:cubicBezTo>
                  <a:pt x="2820369" y="954668"/>
                  <a:pt x="2808444" y="951318"/>
                  <a:pt x="2800350" y="943223"/>
                </a:cubicBezTo>
                <a:cubicBezTo>
                  <a:pt x="2776287" y="919158"/>
                  <a:pt x="2797100" y="936961"/>
                  <a:pt x="2767013" y="919410"/>
                </a:cubicBezTo>
                <a:cubicBezTo>
                  <a:pt x="2754077" y="911864"/>
                  <a:pt x="2741374" y="903905"/>
                  <a:pt x="2728913" y="895598"/>
                </a:cubicBezTo>
                <a:cubicBezTo>
                  <a:pt x="2724150" y="892423"/>
                  <a:pt x="2719745" y="888633"/>
                  <a:pt x="2714625" y="886073"/>
                </a:cubicBezTo>
                <a:cubicBezTo>
                  <a:pt x="2710135" y="883828"/>
                  <a:pt x="2704828" y="883555"/>
                  <a:pt x="2700338" y="881310"/>
                </a:cubicBezTo>
                <a:cubicBezTo>
                  <a:pt x="2663417" y="862849"/>
                  <a:pt x="2707666" y="878990"/>
                  <a:pt x="2671763" y="867023"/>
                </a:cubicBezTo>
                <a:lnTo>
                  <a:pt x="2638425" y="833685"/>
                </a:lnTo>
                <a:cubicBezTo>
                  <a:pt x="2633663" y="828923"/>
                  <a:pt x="2629526" y="823439"/>
                  <a:pt x="2624138" y="819398"/>
                </a:cubicBezTo>
                <a:lnTo>
                  <a:pt x="2605088" y="805110"/>
                </a:lnTo>
                <a:cubicBezTo>
                  <a:pt x="2603500" y="800348"/>
                  <a:pt x="2602303" y="795437"/>
                  <a:pt x="2600325" y="790823"/>
                </a:cubicBezTo>
                <a:cubicBezTo>
                  <a:pt x="2596215" y="781233"/>
                  <a:pt x="2588308" y="765925"/>
                  <a:pt x="2581275" y="757485"/>
                </a:cubicBezTo>
                <a:cubicBezTo>
                  <a:pt x="2556750" y="728055"/>
                  <a:pt x="2576480" y="759818"/>
                  <a:pt x="2552700" y="724148"/>
                </a:cubicBezTo>
                <a:cubicBezTo>
                  <a:pt x="2547565" y="716446"/>
                  <a:pt x="2543548" y="708037"/>
                  <a:pt x="2538413" y="700335"/>
                </a:cubicBezTo>
                <a:cubicBezTo>
                  <a:pt x="2526196" y="682009"/>
                  <a:pt x="2524552" y="681712"/>
                  <a:pt x="2509838" y="666998"/>
                </a:cubicBezTo>
                <a:cubicBezTo>
                  <a:pt x="2501467" y="641888"/>
                  <a:pt x="2510607" y="662207"/>
                  <a:pt x="2490788" y="638423"/>
                </a:cubicBezTo>
                <a:cubicBezTo>
                  <a:pt x="2487124" y="634026"/>
                  <a:pt x="2484590" y="628793"/>
                  <a:pt x="2481263" y="624135"/>
                </a:cubicBezTo>
                <a:cubicBezTo>
                  <a:pt x="2476649" y="617676"/>
                  <a:pt x="2472141" y="611112"/>
                  <a:pt x="2466975" y="605085"/>
                </a:cubicBezTo>
                <a:cubicBezTo>
                  <a:pt x="2462592" y="599971"/>
                  <a:pt x="2457000" y="595972"/>
                  <a:pt x="2452688" y="590798"/>
                </a:cubicBezTo>
                <a:cubicBezTo>
                  <a:pt x="2449024" y="586401"/>
                  <a:pt x="2446490" y="581168"/>
                  <a:pt x="2443163" y="576510"/>
                </a:cubicBezTo>
                <a:cubicBezTo>
                  <a:pt x="2438549" y="570051"/>
                  <a:pt x="2433489" y="563919"/>
                  <a:pt x="2428875" y="557460"/>
                </a:cubicBezTo>
                <a:cubicBezTo>
                  <a:pt x="2425548" y="552803"/>
                  <a:pt x="2423397" y="547220"/>
                  <a:pt x="2419350" y="543173"/>
                </a:cubicBezTo>
                <a:cubicBezTo>
                  <a:pt x="2415303" y="539126"/>
                  <a:pt x="2409825" y="536823"/>
                  <a:pt x="2405063" y="533648"/>
                </a:cubicBezTo>
                <a:cubicBezTo>
                  <a:pt x="2383198" y="500849"/>
                  <a:pt x="2411131" y="540726"/>
                  <a:pt x="2376488" y="500310"/>
                </a:cubicBezTo>
                <a:cubicBezTo>
                  <a:pt x="2372763" y="495964"/>
                  <a:pt x="2370766" y="490301"/>
                  <a:pt x="2366963" y="486023"/>
                </a:cubicBezTo>
                <a:cubicBezTo>
                  <a:pt x="2358014" y="475955"/>
                  <a:pt x="2345319" y="468999"/>
                  <a:pt x="2338388" y="457448"/>
                </a:cubicBezTo>
                <a:cubicBezTo>
                  <a:pt x="2324135" y="433694"/>
                  <a:pt x="2326129" y="432653"/>
                  <a:pt x="2305050" y="414585"/>
                </a:cubicBezTo>
                <a:cubicBezTo>
                  <a:pt x="2300704" y="410860"/>
                  <a:pt x="2295342" y="408494"/>
                  <a:pt x="2290763" y="405060"/>
                </a:cubicBezTo>
                <a:cubicBezTo>
                  <a:pt x="2276283" y="394200"/>
                  <a:pt x="2262188" y="382835"/>
                  <a:pt x="2247900" y="371723"/>
                </a:cubicBezTo>
                <a:lnTo>
                  <a:pt x="2247900" y="371723"/>
                </a:lnTo>
                <a:lnTo>
                  <a:pt x="2219325" y="343148"/>
                </a:lnTo>
                <a:cubicBezTo>
                  <a:pt x="2214563" y="338385"/>
                  <a:pt x="2210426" y="332901"/>
                  <a:pt x="2205038" y="328860"/>
                </a:cubicBezTo>
                <a:cubicBezTo>
                  <a:pt x="2192338" y="319335"/>
                  <a:pt x="2180147" y="309091"/>
                  <a:pt x="2166938" y="300285"/>
                </a:cubicBezTo>
                <a:cubicBezTo>
                  <a:pt x="2162175" y="297110"/>
                  <a:pt x="2157047" y="294424"/>
                  <a:pt x="2152650" y="290760"/>
                </a:cubicBezTo>
                <a:cubicBezTo>
                  <a:pt x="2128866" y="270941"/>
                  <a:pt x="2149185" y="280081"/>
                  <a:pt x="2124075" y="271710"/>
                </a:cubicBezTo>
                <a:cubicBezTo>
                  <a:pt x="2117725" y="266948"/>
                  <a:pt x="2111484" y="262037"/>
                  <a:pt x="2105025" y="257423"/>
                </a:cubicBezTo>
                <a:cubicBezTo>
                  <a:pt x="2100367" y="254096"/>
                  <a:pt x="2094785" y="251945"/>
                  <a:pt x="2090738" y="247898"/>
                </a:cubicBezTo>
                <a:cubicBezTo>
                  <a:pt x="2085125" y="242285"/>
                  <a:pt x="2082063" y="234461"/>
                  <a:pt x="2076450" y="228848"/>
                </a:cubicBezTo>
                <a:cubicBezTo>
                  <a:pt x="2072403" y="224801"/>
                  <a:pt x="2066560" y="222987"/>
                  <a:pt x="2062163" y="219323"/>
                </a:cubicBezTo>
                <a:cubicBezTo>
                  <a:pt x="2056989" y="215011"/>
                  <a:pt x="2053049" y="209347"/>
                  <a:pt x="2047875" y="205035"/>
                </a:cubicBezTo>
                <a:cubicBezTo>
                  <a:pt x="2035565" y="194776"/>
                  <a:pt x="2033621" y="195521"/>
                  <a:pt x="2019300" y="190748"/>
                </a:cubicBezTo>
                <a:cubicBezTo>
                  <a:pt x="2001659" y="164287"/>
                  <a:pt x="2005378" y="162996"/>
                  <a:pt x="1981200" y="147885"/>
                </a:cubicBezTo>
                <a:cubicBezTo>
                  <a:pt x="1975180" y="144122"/>
                  <a:pt x="1967604" y="142905"/>
                  <a:pt x="1962150" y="138360"/>
                </a:cubicBezTo>
                <a:cubicBezTo>
                  <a:pt x="1906618" y="92083"/>
                  <a:pt x="1944969" y="107233"/>
                  <a:pt x="1909763" y="95498"/>
                </a:cubicBezTo>
                <a:cubicBezTo>
                  <a:pt x="1876510" y="62245"/>
                  <a:pt x="1913354" y="94829"/>
                  <a:pt x="1881188" y="76448"/>
                </a:cubicBezTo>
                <a:cubicBezTo>
                  <a:pt x="1866077" y="67813"/>
                  <a:pt x="1862600" y="60010"/>
                  <a:pt x="1847850" y="52635"/>
                </a:cubicBezTo>
                <a:cubicBezTo>
                  <a:pt x="1843360" y="50390"/>
                  <a:pt x="1838177" y="49850"/>
                  <a:pt x="1833563" y="47873"/>
                </a:cubicBezTo>
                <a:cubicBezTo>
                  <a:pt x="1827037" y="45076"/>
                  <a:pt x="1821401" y="40070"/>
                  <a:pt x="1814513" y="38348"/>
                </a:cubicBezTo>
                <a:cubicBezTo>
                  <a:pt x="1802096" y="35244"/>
                  <a:pt x="1789113" y="35173"/>
                  <a:pt x="1776413" y="33585"/>
                </a:cubicBezTo>
                <a:cubicBezTo>
                  <a:pt x="1766888" y="30410"/>
                  <a:pt x="1757160" y="27789"/>
                  <a:pt x="1747838" y="24060"/>
                </a:cubicBezTo>
                <a:cubicBezTo>
                  <a:pt x="1739900" y="20885"/>
                  <a:pt x="1732428" y="16110"/>
                  <a:pt x="1724025" y="14535"/>
                </a:cubicBezTo>
                <a:cubicBezTo>
                  <a:pt x="1706791" y="11304"/>
                  <a:pt x="1689100" y="11360"/>
                  <a:pt x="1671638" y="9773"/>
                </a:cubicBezTo>
                <a:cubicBezTo>
                  <a:pt x="1652470" y="3383"/>
                  <a:pt x="1649422" y="0"/>
                  <a:pt x="1624013" y="9773"/>
                </a:cubicBezTo>
                <a:cubicBezTo>
                  <a:pt x="1613328" y="13883"/>
                  <a:pt x="1595438" y="28823"/>
                  <a:pt x="1595438" y="28823"/>
                </a:cubicBezTo>
                <a:cubicBezTo>
                  <a:pt x="1570036" y="66925"/>
                  <a:pt x="1603378" y="20882"/>
                  <a:pt x="1571625" y="52635"/>
                </a:cubicBezTo>
                <a:cubicBezTo>
                  <a:pt x="1567578" y="56682"/>
                  <a:pt x="1566147" y="62876"/>
                  <a:pt x="1562100" y="66923"/>
                </a:cubicBezTo>
                <a:cubicBezTo>
                  <a:pt x="1556487" y="72536"/>
                  <a:pt x="1549400" y="76448"/>
                  <a:pt x="1543050" y="81210"/>
                </a:cubicBezTo>
                <a:cubicBezTo>
                  <a:pt x="1522373" y="122564"/>
                  <a:pt x="1546267" y="79795"/>
                  <a:pt x="1519238" y="114548"/>
                </a:cubicBezTo>
                <a:cubicBezTo>
                  <a:pt x="1508564" y="128272"/>
                  <a:pt x="1489634" y="165692"/>
                  <a:pt x="1471613" y="171698"/>
                </a:cubicBezTo>
                <a:lnTo>
                  <a:pt x="1457325" y="176460"/>
                </a:lnTo>
                <a:cubicBezTo>
                  <a:pt x="1452563" y="179635"/>
                  <a:pt x="1447316" y="182182"/>
                  <a:pt x="1443038" y="185985"/>
                </a:cubicBezTo>
                <a:cubicBezTo>
                  <a:pt x="1432970" y="194934"/>
                  <a:pt x="1427242" y="210300"/>
                  <a:pt x="1414463" y="214560"/>
                </a:cubicBezTo>
                <a:cubicBezTo>
                  <a:pt x="1409700" y="216148"/>
                  <a:pt x="1404665" y="217078"/>
                  <a:pt x="1400175" y="219323"/>
                </a:cubicBezTo>
                <a:cubicBezTo>
                  <a:pt x="1395056" y="221883"/>
                  <a:pt x="1391247" y="226838"/>
                  <a:pt x="1385888" y="228848"/>
                </a:cubicBezTo>
                <a:cubicBezTo>
                  <a:pt x="1378309" y="231690"/>
                  <a:pt x="1369977" y="231854"/>
                  <a:pt x="1362075" y="233610"/>
                </a:cubicBezTo>
                <a:cubicBezTo>
                  <a:pt x="1344142" y="237595"/>
                  <a:pt x="1344643" y="237834"/>
                  <a:pt x="1328738" y="243135"/>
                </a:cubicBezTo>
                <a:lnTo>
                  <a:pt x="1128713" y="238373"/>
                </a:lnTo>
                <a:cubicBezTo>
                  <a:pt x="1120625" y="238029"/>
                  <a:pt x="1112864" y="235058"/>
                  <a:pt x="1104900" y="233610"/>
                </a:cubicBezTo>
                <a:cubicBezTo>
                  <a:pt x="1095399" y="231883"/>
                  <a:pt x="1085915" y="229976"/>
                  <a:pt x="1076325" y="228848"/>
                </a:cubicBezTo>
                <a:cubicBezTo>
                  <a:pt x="1058911" y="226799"/>
                  <a:pt x="1041385" y="225830"/>
                  <a:pt x="1023938" y="224085"/>
                </a:cubicBezTo>
                <a:cubicBezTo>
                  <a:pt x="1009634" y="222655"/>
                  <a:pt x="995363" y="220910"/>
                  <a:pt x="981075" y="219323"/>
                </a:cubicBezTo>
                <a:cubicBezTo>
                  <a:pt x="912762" y="202245"/>
                  <a:pt x="968909" y="213887"/>
                  <a:pt x="871538" y="205035"/>
                </a:cubicBezTo>
                <a:cubicBezTo>
                  <a:pt x="861637" y="204135"/>
                  <a:pt x="820888" y="197622"/>
                  <a:pt x="809625" y="195510"/>
                </a:cubicBezTo>
                <a:cubicBezTo>
                  <a:pt x="793713" y="192526"/>
                  <a:pt x="778090" y="187773"/>
                  <a:pt x="762000" y="185985"/>
                </a:cubicBezTo>
                <a:cubicBezTo>
                  <a:pt x="747713" y="184398"/>
                  <a:pt x="733369" y="183256"/>
                  <a:pt x="719138" y="181223"/>
                </a:cubicBezTo>
                <a:cubicBezTo>
                  <a:pt x="669030" y="174065"/>
                  <a:pt x="664563" y="172270"/>
                  <a:pt x="619125" y="162173"/>
                </a:cubicBezTo>
                <a:cubicBezTo>
                  <a:pt x="587972" y="163146"/>
                  <a:pt x="464585" y="164363"/>
                  <a:pt x="409575" y="171698"/>
                </a:cubicBezTo>
                <a:cubicBezTo>
                  <a:pt x="404599" y="172361"/>
                  <a:pt x="400240" y="175635"/>
                  <a:pt x="395288" y="176460"/>
                </a:cubicBezTo>
                <a:cubicBezTo>
                  <a:pt x="381108" y="178823"/>
                  <a:pt x="366690" y="179440"/>
                  <a:pt x="352425" y="181223"/>
                </a:cubicBezTo>
                <a:cubicBezTo>
                  <a:pt x="330464" y="183968"/>
                  <a:pt x="297450" y="189932"/>
                  <a:pt x="276225" y="190748"/>
                </a:cubicBezTo>
                <a:cubicBezTo>
                  <a:pt x="138020" y="196064"/>
                  <a:pt x="108196" y="195510"/>
                  <a:pt x="0" y="195510"/>
                </a:cubicBezTo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>
            <a:off x="2279122" y="1368093"/>
            <a:ext cx="4745739" cy="517413"/>
          </a:xfrm>
          <a:custGeom>
            <a:avLst/>
            <a:gdLst>
              <a:gd name="connsiteX0" fmla="*/ 16403 w 4745739"/>
              <a:gd name="connsiteY0" fmla="*/ 408320 h 517413"/>
              <a:gd name="connsiteX1" fmla="*/ 16403 w 4745739"/>
              <a:gd name="connsiteY1" fmla="*/ 279732 h 517413"/>
              <a:gd name="connsiteX2" fmla="*/ 21166 w 4745739"/>
              <a:gd name="connsiteY2" fmla="*/ 265445 h 517413"/>
              <a:gd name="connsiteX3" fmla="*/ 30691 w 4745739"/>
              <a:gd name="connsiteY3" fmla="*/ 251157 h 517413"/>
              <a:gd name="connsiteX4" fmla="*/ 35453 w 4745739"/>
              <a:gd name="connsiteY4" fmla="*/ 232107 h 517413"/>
              <a:gd name="connsiteX5" fmla="*/ 54503 w 4745739"/>
              <a:gd name="connsiteY5" fmla="*/ 203532 h 517413"/>
              <a:gd name="connsiteX6" fmla="*/ 64028 w 4745739"/>
              <a:gd name="connsiteY6" fmla="*/ 189245 h 517413"/>
              <a:gd name="connsiteX7" fmla="*/ 68791 w 4745739"/>
              <a:gd name="connsiteY7" fmla="*/ 174957 h 517413"/>
              <a:gd name="connsiteX8" fmla="*/ 97366 w 4745739"/>
              <a:gd name="connsiteY8" fmla="*/ 151145 h 517413"/>
              <a:gd name="connsiteX9" fmla="*/ 111653 w 4745739"/>
              <a:gd name="connsiteY9" fmla="*/ 136857 h 517413"/>
              <a:gd name="connsiteX10" fmla="*/ 168803 w 4745739"/>
              <a:gd name="connsiteY10" fmla="*/ 122570 h 517413"/>
              <a:gd name="connsiteX11" fmla="*/ 187853 w 4745739"/>
              <a:gd name="connsiteY11" fmla="*/ 113045 h 517413"/>
              <a:gd name="connsiteX12" fmla="*/ 330728 w 4745739"/>
              <a:gd name="connsiteY12" fmla="*/ 113045 h 517413"/>
              <a:gd name="connsiteX13" fmla="*/ 359303 w 4745739"/>
              <a:gd name="connsiteY13" fmla="*/ 132095 h 517413"/>
              <a:gd name="connsiteX14" fmla="*/ 373591 w 4745739"/>
              <a:gd name="connsiteY14" fmla="*/ 141620 h 517413"/>
              <a:gd name="connsiteX15" fmla="*/ 392641 w 4745739"/>
              <a:gd name="connsiteY15" fmla="*/ 155907 h 517413"/>
              <a:gd name="connsiteX16" fmla="*/ 406928 w 4745739"/>
              <a:gd name="connsiteY16" fmla="*/ 170195 h 517413"/>
              <a:gd name="connsiteX17" fmla="*/ 425978 w 4745739"/>
              <a:gd name="connsiteY17" fmla="*/ 174957 h 517413"/>
              <a:gd name="connsiteX18" fmla="*/ 459316 w 4745739"/>
              <a:gd name="connsiteY18" fmla="*/ 198770 h 517413"/>
              <a:gd name="connsiteX19" fmla="*/ 473603 w 4745739"/>
              <a:gd name="connsiteY19" fmla="*/ 203532 h 517413"/>
              <a:gd name="connsiteX20" fmla="*/ 502178 w 4745739"/>
              <a:gd name="connsiteY20" fmla="*/ 217820 h 517413"/>
              <a:gd name="connsiteX21" fmla="*/ 516466 w 4745739"/>
              <a:gd name="connsiteY21" fmla="*/ 227345 h 517413"/>
              <a:gd name="connsiteX22" fmla="*/ 554566 w 4745739"/>
              <a:gd name="connsiteY22" fmla="*/ 236870 h 517413"/>
              <a:gd name="connsiteX23" fmla="*/ 568853 w 4745739"/>
              <a:gd name="connsiteY23" fmla="*/ 246395 h 517413"/>
              <a:gd name="connsiteX24" fmla="*/ 597428 w 4745739"/>
              <a:gd name="connsiteY24" fmla="*/ 255920 h 517413"/>
              <a:gd name="connsiteX25" fmla="*/ 630766 w 4745739"/>
              <a:gd name="connsiteY25" fmla="*/ 265445 h 517413"/>
              <a:gd name="connsiteX26" fmla="*/ 645053 w 4745739"/>
              <a:gd name="connsiteY26" fmla="*/ 274970 h 517413"/>
              <a:gd name="connsiteX27" fmla="*/ 687916 w 4745739"/>
              <a:gd name="connsiteY27" fmla="*/ 284495 h 517413"/>
              <a:gd name="connsiteX28" fmla="*/ 702203 w 4745739"/>
              <a:gd name="connsiteY28" fmla="*/ 289257 h 517413"/>
              <a:gd name="connsiteX29" fmla="*/ 749828 w 4745739"/>
              <a:gd name="connsiteY29" fmla="*/ 298782 h 517413"/>
              <a:gd name="connsiteX30" fmla="*/ 1211791 w 4745739"/>
              <a:gd name="connsiteY30" fmla="*/ 303545 h 517413"/>
              <a:gd name="connsiteX31" fmla="*/ 1588028 w 4745739"/>
              <a:gd name="connsiteY31" fmla="*/ 303545 h 517413"/>
              <a:gd name="connsiteX32" fmla="*/ 1640416 w 4745739"/>
              <a:gd name="connsiteY32" fmla="*/ 289257 h 517413"/>
              <a:gd name="connsiteX33" fmla="*/ 1730903 w 4745739"/>
              <a:gd name="connsiteY33" fmla="*/ 270207 h 517413"/>
              <a:gd name="connsiteX34" fmla="*/ 1745191 w 4745739"/>
              <a:gd name="connsiteY34" fmla="*/ 265445 h 517413"/>
              <a:gd name="connsiteX35" fmla="*/ 1764241 w 4745739"/>
              <a:gd name="connsiteY35" fmla="*/ 260682 h 517413"/>
              <a:gd name="connsiteX36" fmla="*/ 1778528 w 4745739"/>
              <a:gd name="connsiteY36" fmla="*/ 255920 h 517413"/>
              <a:gd name="connsiteX37" fmla="*/ 1869016 w 4745739"/>
              <a:gd name="connsiteY37" fmla="*/ 246395 h 517413"/>
              <a:gd name="connsiteX38" fmla="*/ 1926166 w 4745739"/>
              <a:gd name="connsiteY38" fmla="*/ 236870 h 517413"/>
              <a:gd name="connsiteX39" fmla="*/ 1945216 w 4745739"/>
              <a:gd name="connsiteY39" fmla="*/ 232107 h 517413"/>
              <a:gd name="connsiteX40" fmla="*/ 1983316 w 4745739"/>
              <a:gd name="connsiteY40" fmla="*/ 227345 h 517413"/>
              <a:gd name="connsiteX41" fmla="*/ 2016653 w 4745739"/>
              <a:gd name="connsiteY41" fmla="*/ 222582 h 517413"/>
              <a:gd name="connsiteX42" fmla="*/ 2154766 w 4745739"/>
              <a:gd name="connsiteY42" fmla="*/ 208295 h 517413"/>
              <a:gd name="connsiteX43" fmla="*/ 2302403 w 4745739"/>
              <a:gd name="connsiteY43" fmla="*/ 203532 h 517413"/>
              <a:gd name="connsiteX44" fmla="*/ 2364316 w 4745739"/>
              <a:gd name="connsiteY44" fmla="*/ 194007 h 517413"/>
              <a:gd name="connsiteX45" fmla="*/ 2430991 w 4745739"/>
              <a:gd name="connsiteY45" fmla="*/ 184482 h 517413"/>
              <a:gd name="connsiteX46" fmla="*/ 3293003 w 4745739"/>
              <a:gd name="connsiteY46" fmla="*/ 179720 h 517413"/>
              <a:gd name="connsiteX47" fmla="*/ 3307291 w 4745739"/>
              <a:gd name="connsiteY47" fmla="*/ 174957 h 517413"/>
              <a:gd name="connsiteX48" fmla="*/ 3393016 w 4745739"/>
              <a:gd name="connsiteY48" fmla="*/ 165432 h 517413"/>
              <a:gd name="connsiteX49" fmla="*/ 3407303 w 4745739"/>
              <a:gd name="connsiteY49" fmla="*/ 160670 h 517413"/>
              <a:gd name="connsiteX50" fmla="*/ 3464453 w 4745739"/>
              <a:gd name="connsiteY50" fmla="*/ 151145 h 517413"/>
              <a:gd name="connsiteX51" fmla="*/ 3497791 w 4745739"/>
              <a:gd name="connsiteY51" fmla="*/ 141620 h 517413"/>
              <a:gd name="connsiteX52" fmla="*/ 3526366 w 4745739"/>
              <a:gd name="connsiteY52" fmla="*/ 132095 h 517413"/>
              <a:gd name="connsiteX53" fmla="*/ 3569228 w 4745739"/>
              <a:gd name="connsiteY53" fmla="*/ 103520 h 517413"/>
              <a:gd name="connsiteX54" fmla="*/ 3583516 w 4745739"/>
              <a:gd name="connsiteY54" fmla="*/ 93995 h 517413"/>
              <a:gd name="connsiteX55" fmla="*/ 3602566 w 4745739"/>
              <a:gd name="connsiteY55" fmla="*/ 89232 h 517413"/>
              <a:gd name="connsiteX56" fmla="*/ 3616853 w 4745739"/>
              <a:gd name="connsiteY56" fmla="*/ 79707 h 517413"/>
              <a:gd name="connsiteX57" fmla="*/ 3645428 w 4745739"/>
              <a:gd name="connsiteY57" fmla="*/ 70182 h 517413"/>
              <a:gd name="connsiteX58" fmla="*/ 3659716 w 4745739"/>
              <a:gd name="connsiteY58" fmla="*/ 60657 h 517413"/>
              <a:gd name="connsiteX59" fmla="*/ 3693053 w 4745739"/>
              <a:gd name="connsiteY59" fmla="*/ 51132 h 517413"/>
              <a:gd name="connsiteX60" fmla="*/ 3707341 w 4745739"/>
              <a:gd name="connsiteY60" fmla="*/ 41607 h 517413"/>
              <a:gd name="connsiteX61" fmla="*/ 3735916 w 4745739"/>
              <a:gd name="connsiteY61" fmla="*/ 32082 h 517413"/>
              <a:gd name="connsiteX62" fmla="*/ 3788303 w 4745739"/>
              <a:gd name="connsiteY62" fmla="*/ 13032 h 517413"/>
              <a:gd name="connsiteX63" fmla="*/ 3874028 w 4745739"/>
              <a:gd name="connsiteY63" fmla="*/ 3507 h 517413"/>
              <a:gd name="connsiteX64" fmla="*/ 3997853 w 4745739"/>
              <a:gd name="connsiteY64" fmla="*/ 13032 h 517413"/>
              <a:gd name="connsiteX65" fmla="*/ 4016903 w 4745739"/>
              <a:gd name="connsiteY65" fmla="*/ 17795 h 517413"/>
              <a:gd name="connsiteX66" fmla="*/ 4064528 w 4745739"/>
              <a:gd name="connsiteY66" fmla="*/ 27320 h 517413"/>
              <a:gd name="connsiteX67" fmla="*/ 4093103 w 4745739"/>
              <a:gd name="connsiteY67" fmla="*/ 36845 h 517413"/>
              <a:gd name="connsiteX68" fmla="*/ 4126441 w 4745739"/>
              <a:gd name="connsiteY68" fmla="*/ 46370 h 517413"/>
              <a:gd name="connsiteX69" fmla="*/ 4178828 w 4745739"/>
              <a:gd name="connsiteY69" fmla="*/ 84470 h 517413"/>
              <a:gd name="connsiteX70" fmla="*/ 4231216 w 4745739"/>
              <a:gd name="connsiteY70" fmla="*/ 122570 h 517413"/>
              <a:gd name="connsiteX71" fmla="*/ 4245503 w 4745739"/>
              <a:gd name="connsiteY71" fmla="*/ 136857 h 517413"/>
              <a:gd name="connsiteX72" fmla="*/ 4278841 w 4745739"/>
              <a:gd name="connsiteY72" fmla="*/ 155907 h 517413"/>
              <a:gd name="connsiteX73" fmla="*/ 4297891 w 4745739"/>
              <a:gd name="connsiteY73" fmla="*/ 174957 h 517413"/>
              <a:gd name="connsiteX74" fmla="*/ 4326466 w 4745739"/>
              <a:gd name="connsiteY74" fmla="*/ 189245 h 517413"/>
              <a:gd name="connsiteX75" fmla="*/ 4345516 w 4745739"/>
              <a:gd name="connsiteY75" fmla="*/ 203532 h 517413"/>
              <a:gd name="connsiteX76" fmla="*/ 4374091 w 4745739"/>
              <a:gd name="connsiteY76" fmla="*/ 227345 h 517413"/>
              <a:gd name="connsiteX77" fmla="*/ 4402666 w 4745739"/>
              <a:gd name="connsiteY77" fmla="*/ 246395 h 517413"/>
              <a:gd name="connsiteX78" fmla="*/ 4440766 w 4745739"/>
              <a:gd name="connsiteY78" fmla="*/ 274970 h 517413"/>
              <a:gd name="connsiteX79" fmla="*/ 4455053 w 4745739"/>
              <a:gd name="connsiteY79" fmla="*/ 284495 h 517413"/>
              <a:gd name="connsiteX80" fmla="*/ 4464578 w 4745739"/>
              <a:gd name="connsiteY80" fmla="*/ 298782 h 517413"/>
              <a:gd name="connsiteX81" fmla="*/ 4483628 w 4745739"/>
              <a:gd name="connsiteY81" fmla="*/ 308307 h 517413"/>
              <a:gd name="connsiteX82" fmla="*/ 4516966 w 4745739"/>
              <a:gd name="connsiteY82" fmla="*/ 322595 h 517413"/>
              <a:gd name="connsiteX83" fmla="*/ 4540778 w 4745739"/>
              <a:gd name="connsiteY83" fmla="*/ 336882 h 517413"/>
              <a:gd name="connsiteX84" fmla="*/ 4569353 w 4745739"/>
              <a:gd name="connsiteY84" fmla="*/ 360695 h 517413"/>
              <a:gd name="connsiteX85" fmla="*/ 4578878 w 4745739"/>
              <a:gd name="connsiteY85" fmla="*/ 374982 h 517413"/>
              <a:gd name="connsiteX86" fmla="*/ 4607453 w 4745739"/>
              <a:gd name="connsiteY86" fmla="*/ 394032 h 517413"/>
              <a:gd name="connsiteX87" fmla="*/ 4621741 w 4745739"/>
              <a:gd name="connsiteY87" fmla="*/ 403557 h 517413"/>
              <a:gd name="connsiteX88" fmla="*/ 4636028 w 4745739"/>
              <a:gd name="connsiteY88" fmla="*/ 417845 h 517413"/>
              <a:gd name="connsiteX89" fmla="*/ 4664603 w 4745739"/>
              <a:gd name="connsiteY89" fmla="*/ 436895 h 517413"/>
              <a:gd name="connsiteX90" fmla="*/ 4702703 w 4745739"/>
              <a:gd name="connsiteY90" fmla="*/ 479757 h 517413"/>
              <a:gd name="connsiteX91" fmla="*/ 4721753 w 4745739"/>
              <a:gd name="connsiteY91" fmla="*/ 494045 h 51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4745739" h="517413">
                <a:moveTo>
                  <a:pt x="16403" y="408320"/>
                </a:moveTo>
                <a:cubicBezTo>
                  <a:pt x="0" y="359105"/>
                  <a:pt x="8268" y="389554"/>
                  <a:pt x="16403" y="279732"/>
                </a:cubicBezTo>
                <a:cubicBezTo>
                  <a:pt x="16774" y="274726"/>
                  <a:pt x="18921" y="269935"/>
                  <a:pt x="21166" y="265445"/>
                </a:cubicBezTo>
                <a:cubicBezTo>
                  <a:pt x="23726" y="260325"/>
                  <a:pt x="27516" y="255920"/>
                  <a:pt x="30691" y="251157"/>
                </a:cubicBezTo>
                <a:cubicBezTo>
                  <a:pt x="32278" y="244807"/>
                  <a:pt x="32526" y="237961"/>
                  <a:pt x="35453" y="232107"/>
                </a:cubicBezTo>
                <a:cubicBezTo>
                  <a:pt x="40572" y="221868"/>
                  <a:pt x="48153" y="213057"/>
                  <a:pt x="54503" y="203532"/>
                </a:cubicBezTo>
                <a:cubicBezTo>
                  <a:pt x="57678" y="198770"/>
                  <a:pt x="62218" y="194675"/>
                  <a:pt x="64028" y="189245"/>
                </a:cubicBezTo>
                <a:cubicBezTo>
                  <a:pt x="65616" y="184482"/>
                  <a:pt x="66006" y="179134"/>
                  <a:pt x="68791" y="174957"/>
                </a:cubicBezTo>
                <a:cubicBezTo>
                  <a:pt x="79227" y="159303"/>
                  <a:pt x="84187" y="162128"/>
                  <a:pt x="97366" y="151145"/>
                </a:cubicBezTo>
                <a:cubicBezTo>
                  <a:pt x="102540" y="146833"/>
                  <a:pt x="105765" y="140128"/>
                  <a:pt x="111653" y="136857"/>
                </a:cubicBezTo>
                <a:cubicBezTo>
                  <a:pt x="127826" y="127872"/>
                  <a:pt x="151063" y="125526"/>
                  <a:pt x="168803" y="122570"/>
                </a:cubicBezTo>
                <a:cubicBezTo>
                  <a:pt x="175153" y="119395"/>
                  <a:pt x="181004" y="114913"/>
                  <a:pt x="187853" y="113045"/>
                </a:cubicBezTo>
                <a:cubicBezTo>
                  <a:pt x="228821" y="101872"/>
                  <a:pt x="302924" y="111836"/>
                  <a:pt x="330728" y="113045"/>
                </a:cubicBezTo>
                <a:cubicBezTo>
                  <a:pt x="355838" y="121414"/>
                  <a:pt x="335520" y="112275"/>
                  <a:pt x="359303" y="132095"/>
                </a:cubicBezTo>
                <a:cubicBezTo>
                  <a:pt x="363700" y="135759"/>
                  <a:pt x="368933" y="138293"/>
                  <a:pt x="373591" y="141620"/>
                </a:cubicBezTo>
                <a:cubicBezTo>
                  <a:pt x="380050" y="146233"/>
                  <a:pt x="386615" y="150741"/>
                  <a:pt x="392641" y="155907"/>
                </a:cubicBezTo>
                <a:cubicBezTo>
                  <a:pt x="397755" y="160290"/>
                  <a:pt x="401080" y="166853"/>
                  <a:pt x="406928" y="170195"/>
                </a:cubicBezTo>
                <a:cubicBezTo>
                  <a:pt x="412611" y="173442"/>
                  <a:pt x="419628" y="173370"/>
                  <a:pt x="425978" y="174957"/>
                </a:cubicBezTo>
                <a:cubicBezTo>
                  <a:pt x="430296" y="178196"/>
                  <a:pt x="452349" y="195287"/>
                  <a:pt x="459316" y="198770"/>
                </a:cubicBezTo>
                <a:cubicBezTo>
                  <a:pt x="463806" y="201015"/>
                  <a:pt x="468841" y="201945"/>
                  <a:pt x="473603" y="203532"/>
                </a:cubicBezTo>
                <a:cubicBezTo>
                  <a:pt x="514552" y="230830"/>
                  <a:pt x="462742" y="198101"/>
                  <a:pt x="502178" y="217820"/>
                </a:cubicBezTo>
                <a:cubicBezTo>
                  <a:pt x="507298" y="220380"/>
                  <a:pt x="511087" y="225389"/>
                  <a:pt x="516466" y="227345"/>
                </a:cubicBezTo>
                <a:cubicBezTo>
                  <a:pt x="528769" y="231819"/>
                  <a:pt x="554566" y="236870"/>
                  <a:pt x="554566" y="236870"/>
                </a:cubicBezTo>
                <a:cubicBezTo>
                  <a:pt x="559328" y="240045"/>
                  <a:pt x="563623" y="244070"/>
                  <a:pt x="568853" y="246395"/>
                </a:cubicBezTo>
                <a:cubicBezTo>
                  <a:pt x="578028" y="250473"/>
                  <a:pt x="587903" y="252745"/>
                  <a:pt x="597428" y="255920"/>
                </a:cubicBezTo>
                <a:cubicBezTo>
                  <a:pt x="617918" y="262750"/>
                  <a:pt x="606856" y="259467"/>
                  <a:pt x="630766" y="265445"/>
                </a:cubicBezTo>
                <a:cubicBezTo>
                  <a:pt x="635528" y="268620"/>
                  <a:pt x="639934" y="272410"/>
                  <a:pt x="645053" y="274970"/>
                </a:cubicBezTo>
                <a:cubicBezTo>
                  <a:pt x="657914" y="281401"/>
                  <a:pt x="674754" y="281570"/>
                  <a:pt x="687916" y="284495"/>
                </a:cubicBezTo>
                <a:cubicBezTo>
                  <a:pt x="692816" y="285584"/>
                  <a:pt x="697376" y="287878"/>
                  <a:pt x="702203" y="289257"/>
                </a:cubicBezTo>
                <a:cubicBezTo>
                  <a:pt x="713684" y="292537"/>
                  <a:pt x="739784" y="298587"/>
                  <a:pt x="749828" y="298782"/>
                </a:cubicBezTo>
                <a:lnTo>
                  <a:pt x="1211791" y="303545"/>
                </a:lnTo>
                <a:cubicBezTo>
                  <a:pt x="1368425" y="312246"/>
                  <a:pt x="1356186" y="313625"/>
                  <a:pt x="1588028" y="303545"/>
                </a:cubicBezTo>
                <a:cubicBezTo>
                  <a:pt x="1624649" y="301953"/>
                  <a:pt x="1616144" y="294651"/>
                  <a:pt x="1640416" y="289257"/>
                </a:cubicBezTo>
                <a:cubicBezTo>
                  <a:pt x="1656680" y="285643"/>
                  <a:pt x="1704896" y="277638"/>
                  <a:pt x="1730903" y="270207"/>
                </a:cubicBezTo>
                <a:cubicBezTo>
                  <a:pt x="1735730" y="268828"/>
                  <a:pt x="1740364" y="266824"/>
                  <a:pt x="1745191" y="265445"/>
                </a:cubicBezTo>
                <a:cubicBezTo>
                  <a:pt x="1751485" y="263647"/>
                  <a:pt x="1757947" y="262480"/>
                  <a:pt x="1764241" y="260682"/>
                </a:cubicBezTo>
                <a:cubicBezTo>
                  <a:pt x="1769068" y="259303"/>
                  <a:pt x="1773606" y="256904"/>
                  <a:pt x="1778528" y="255920"/>
                </a:cubicBezTo>
                <a:cubicBezTo>
                  <a:pt x="1805200" y="250586"/>
                  <a:pt x="1844257" y="248458"/>
                  <a:pt x="1869016" y="246395"/>
                </a:cubicBezTo>
                <a:cubicBezTo>
                  <a:pt x="1900919" y="235759"/>
                  <a:pt x="1866920" y="245985"/>
                  <a:pt x="1926166" y="236870"/>
                </a:cubicBezTo>
                <a:cubicBezTo>
                  <a:pt x="1932635" y="235875"/>
                  <a:pt x="1938760" y="233183"/>
                  <a:pt x="1945216" y="232107"/>
                </a:cubicBezTo>
                <a:cubicBezTo>
                  <a:pt x="1957841" y="230003"/>
                  <a:pt x="1970629" y="229037"/>
                  <a:pt x="1983316" y="227345"/>
                </a:cubicBezTo>
                <a:lnTo>
                  <a:pt x="2016653" y="222582"/>
                </a:lnTo>
                <a:cubicBezTo>
                  <a:pt x="2068862" y="205181"/>
                  <a:pt x="2037085" y="214489"/>
                  <a:pt x="2154766" y="208295"/>
                </a:cubicBezTo>
                <a:cubicBezTo>
                  <a:pt x="2203936" y="205707"/>
                  <a:pt x="2253191" y="205120"/>
                  <a:pt x="2302403" y="203532"/>
                </a:cubicBezTo>
                <a:cubicBezTo>
                  <a:pt x="2452586" y="182080"/>
                  <a:pt x="2232378" y="213798"/>
                  <a:pt x="2364316" y="194007"/>
                </a:cubicBezTo>
                <a:cubicBezTo>
                  <a:pt x="2386518" y="190677"/>
                  <a:pt x="2408541" y="184606"/>
                  <a:pt x="2430991" y="184482"/>
                </a:cubicBezTo>
                <a:lnTo>
                  <a:pt x="3293003" y="179720"/>
                </a:lnTo>
                <a:cubicBezTo>
                  <a:pt x="3297766" y="178132"/>
                  <a:pt x="3302390" y="176046"/>
                  <a:pt x="3307291" y="174957"/>
                </a:cubicBezTo>
                <a:cubicBezTo>
                  <a:pt x="3335743" y="168634"/>
                  <a:pt x="3363815" y="167866"/>
                  <a:pt x="3393016" y="165432"/>
                </a:cubicBezTo>
                <a:cubicBezTo>
                  <a:pt x="3397778" y="163845"/>
                  <a:pt x="3402364" y="161568"/>
                  <a:pt x="3407303" y="160670"/>
                </a:cubicBezTo>
                <a:cubicBezTo>
                  <a:pt x="3464374" y="150293"/>
                  <a:pt x="3426606" y="161466"/>
                  <a:pt x="3464453" y="151145"/>
                </a:cubicBezTo>
                <a:cubicBezTo>
                  <a:pt x="3475603" y="148104"/>
                  <a:pt x="3486745" y="145019"/>
                  <a:pt x="3497791" y="141620"/>
                </a:cubicBezTo>
                <a:cubicBezTo>
                  <a:pt x="3507387" y="138667"/>
                  <a:pt x="3526366" y="132095"/>
                  <a:pt x="3526366" y="132095"/>
                </a:cubicBezTo>
                <a:lnTo>
                  <a:pt x="3569228" y="103520"/>
                </a:lnTo>
                <a:cubicBezTo>
                  <a:pt x="3573991" y="100345"/>
                  <a:pt x="3577963" y="95383"/>
                  <a:pt x="3583516" y="93995"/>
                </a:cubicBezTo>
                <a:lnTo>
                  <a:pt x="3602566" y="89232"/>
                </a:lnTo>
                <a:cubicBezTo>
                  <a:pt x="3607328" y="86057"/>
                  <a:pt x="3611623" y="82032"/>
                  <a:pt x="3616853" y="79707"/>
                </a:cubicBezTo>
                <a:cubicBezTo>
                  <a:pt x="3626028" y="75629"/>
                  <a:pt x="3637074" y="75751"/>
                  <a:pt x="3645428" y="70182"/>
                </a:cubicBezTo>
                <a:cubicBezTo>
                  <a:pt x="3650191" y="67007"/>
                  <a:pt x="3654596" y="63217"/>
                  <a:pt x="3659716" y="60657"/>
                </a:cubicBezTo>
                <a:cubicBezTo>
                  <a:pt x="3666545" y="57242"/>
                  <a:pt x="3686954" y="52657"/>
                  <a:pt x="3693053" y="51132"/>
                </a:cubicBezTo>
                <a:cubicBezTo>
                  <a:pt x="3697816" y="47957"/>
                  <a:pt x="3702110" y="43932"/>
                  <a:pt x="3707341" y="41607"/>
                </a:cubicBezTo>
                <a:cubicBezTo>
                  <a:pt x="3716516" y="37529"/>
                  <a:pt x="3727562" y="37651"/>
                  <a:pt x="3735916" y="32082"/>
                </a:cubicBezTo>
                <a:cubicBezTo>
                  <a:pt x="3762196" y="14562"/>
                  <a:pt x="3742133" y="25623"/>
                  <a:pt x="3788303" y="13032"/>
                </a:cubicBezTo>
                <a:cubicBezTo>
                  <a:pt x="3836088" y="0"/>
                  <a:pt x="3745973" y="12045"/>
                  <a:pt x="3874028" y="3507"/>
                </a:cubicBezTo>
                <a:cubicBezTo>
                  <a:pt x="3915303" y="6682"/>
                  <a:pt x="3956662" y="8913"/>
                  <a:pt x="3997853" y="13032"/>
                </a:cubicBezTo>
                <a:cubicBezTo>
                  <a:pt x="4004366" y="13683"/>
                  <a:pt x="4010503" y="16423"/>
                  <a:pt x="4016903" y="17795"/>
                </a:cubicBezTo>
                <a:cubicBezTo>
                  <a:pt x="4032733" y="21187"/>
                  <a:pt x="4048822" y="23393"/>
                  <a:pt x="4064528" y="27320"/>
                </a:cubicBezTo>
                <a:cubicBezTo>
                  <a:pt x="4074268" y="29755"/>
                  <a:pt x="4083362" y="34410"/>
                  <a:pt x="4093103" y="36845"/>
                </a:cubicBezTo>
                <a:cubicBezTo>
                  <a:pt x="4097591" y="37967"/>
                  <a:pt x="4120848" y="43263"/>
                  <a:pt x="4126441" y="46370"/>
                </a:cubicBezTo>
                <a:cubicBezTo>
                  <a:pt x="4151801" y="60459"/>
                  <a:pt x="4156442" y="67681"/>
                  <a:pt x="4178828" y="84470"/>
                </a:cubicBezTo>
                <a:cubicBezTo>
                  <a:pt x="4200105" y="100427"/>
                  <a:pt x="4205789" y="97143"/>
                  <a:pt x="4231216" y="122570"/>
                </a:cubicBezTo>
                <a:cubicBezTo>
                  <a:pt x="4235978" y="127332"/>
                  <a:pt x="4239985" y="132995"/>
                  <a:pt x="4245503" y="136857"/>
                </a:cubicBezTo>
                <a:cubicBezTo>
                  <a:pt x="4255988" y="144197"/>
                  <a:pt x="4268490" y="148379"/>
                  <a:pt x="4278841" y="155907"/>
                </a:cubicBezTo>
                <a:cubicBezTo>
                  <a:pt x="4286104" y="161189"/>
                  <a:pt x="4291073" y="169113"/>
                  <a:pt x="4297891" y="174957"/>
                </a:cubicBezTo>
                <a:cubicBezTo>
                  <a:pt x="4309641" y="185029"/>
                  <a:pt x="4312637" y="184635"/>
                  <a:pt x="4326466" y="189245"/>
                </a:cubicBezTo>
                <a:cubicBezTo>
                  <a:pt x="4332816" y="194007"/>
                  <a:pt x="4339490" y="198366"/>
                  <a:pt x="4345516" y="203532"/>
                </a:cubicBezTo>
                <a:cubicBezTo>
                  <a:pt x="4377604" y="231036"/>
                  <a:pt x="4342510" y="206292"/>
                  <a:pt x="4374091" y="227345"/>
                </a:cubicBezTo>
                <a:cubicBezTo>
                  <a:pt x="4395070" y="258813"/>
                  <a:pt x="4369117" y="226824"/>
                  <a:pt x="4402666" y="246395"/>
                </a:cubicBezTo>
                <a:cubicBezTo>
                  <a:pt x="4416378" y="254394"/>
                  <a:pt x="4427557" y="266164"/>
                  <a:pt x="4440766" y="274970"/>
                </a:cubicBezTo>
                <a:lnTo>
                  <a:pt x="4455053" y="284495"/>
                </a:lnTo>
                <a:cubicBezTo>
                  <a:pt x="4458228" y="289257"/>
                  <a:pt x="4460181" y="295118"/>
                  <a:pt x="4464578" y="298782"/>
                </a:cubicBezTo>
                <a:cubicBezTo>
                  <a:pt x="4470032" y="303327"/>
                  <a:pt x="4477464" y="304785"/>
                  <a:pt x="4483628" y="308307"/>
                </a:cubicBezTo>
                <a:cubicBezTo>
                  <a:pt x="4509209" y="322925"/>
                  <a:pt x="4485677" y="314772"/>
                  <a:pt x="4516966" y="322595"/>
                </a:cubicBezTo>
                <a:cubicBezTo>
                  <a:pt x="4524903" y="327357"/>
                  <a:pt x="4533812" y="330787"/>
                  <a:pt x="4540778" y="336882"/>
                </a:cubicBezTo>
                <a:cubicBezTo>
                  <a:pt x="4572717" y="364828"/>
                  <a:pt x="4538278" y="350335"/>
                  <a:pt x="4569353" y="360695"/>
                </a:cubicBezTo>
                <a:cubicBezTo>
                  <a:pt x="4572528" y="365457"/>
                  <a:pt x="4574570" y="371213"/>
                  <a:pt x="4578878" y="374982"/>
                </a:cubicBezTo>
                <a:cubicBezTo>
                  <a:pt x="4587493" y="382520"/>
                  <a:pt x="4597928" y="387682"/>
                  <a:pt x="4607453" y="394032"/>
                </a:cubicBezTo>
                <a:cubicBezTo>
                  <a:pt x="4612216" y="397207"/>
                  <a:pt x="4617694" y="399509"/>
                  <a:pt x="4621741" y="403557"/>
                </a:cubicBezTo>
                <a:cubicBezTo>
                  <a:pt x="4626503" y="408320"/>
                  <a:pt x="4630712" y="413710"/>
                  <a:pt x="4636028" y="417845"/>
                </a:cubicBezTo>
                <a:cubicBezTo>
                  <a:pt x="4645064" y="424873"/>
                  <a:pt x="4657734" y="427737"/>
                  <a:pt x="4664603" y="436895"/>
                </a:cubicBezTo>
                <a:cubicBezTo>
                  <a:pt x="4679951" y="457358"/>
                  <a:pt x="4681305" y="461034"/>
                  <a:pt x="4702703" y="479757"/>
                </a:cubicBezTo>
                <a:cubicBezTo>
                  <a:pt x="4745739" y="517413"/>
                  <a:pt x="4702401" y="474689"/>
                  <a:pt x="4721753" y="494045"/>
                </a:cubicBezTo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000892" y="1714488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hi</a:t>
            </a:r>
            <a:endParaRPr lang="ko-KR" altLang="en-US" sz="1100" dirty="0"/>
          </a:p>
        </p:txBody>
      </p:sp>
      <p:sp>
        <p:nvSpPr>
          <p:cNvPr id="67" name="자유형 66"/>
          <p:cNvSpPr/>
          <p:nvPr/>
        </p:nvSpPr>
        <p:spPr>
          <a:xfrm>
            <a:off x="2285910" y="1643063"/>
            <a:ext cx="4934040" cy="2225832"/>
          </a:xfrm>
          <a:custGeom>
            <a:avLst/>
            <a:gdLst>
              <a:gd name="connsiteX0" fmla="*/ 28665 w 4934040"/>
              <a:gd name="connsiteY0" fmla="*/ 200025 h 2225832"/>
              <a:gd name="connsiteX1" fmla="*/ 19140 w 4934040"/>
              <a:gd name="connsiteY1" fmla="*/ 300037 h 2225832"/>
              <a:gd name="connsiteX2" fmla="*/ 28665 w 4934040"/>
              <a:gd name="connsiteY2" fmla="*/ 319087 h 2225832"/>
              <a:gd name="connsiteX3" fmla="*/ 38190 w 4934040"/>
              <a:gd name="connsiteY3" fmla="*/ 347662 h 2225832"/>
              <a:gd name="connsiteX4" fmla="*/ 81053 w 4934040"/>
              <a:gd name="connsiteY4" fmla="*/ 366712 h 2225832"/>
              <a:gd name="connsiteX5" fmla="*/ 133440 w 4934040"/>
              <a:gd name="connsiteY5" fmla="*/ 381000 h 2225832"/>
              <a:gd name="connsiteX6" fmla="*/ 152490 w 4934040"/>
              <a:gd name="connsiteY6" fmla="*/ 385762 h 2225832"/>
              <a:gd name="connsiteX7" fmla="*/ 195353 w 4934040"/>
              <a:gd name="connsiteY7" fmla="*/ 390525 h 2225832"/>
              <a:gd name="connsiteX8" fmla="*/ 824003 w 4934040"/>
              <a:gd name="connsiteY8" fmla="*/ 385762 h 2225832"/>
              <a:gd name="connsiteX9" fmla="*/ 838290 w 4934040"/>
              <a:gd name="connsiteY9" fmla="*/ 376237 h 2225832"/>
              <a:gd name="connsiteX10" fmla="*/ 909728 w 4934040"/>
              <a:gd name="connsiteY10" fmla="*/ 371475 h 2225832"/>
              <a:gd name="connsiteX11" fmla="*/ 985928 w 4934040"/>
              <a:gd name="connsiteY11" fmla="*/ 361950 h 2225832"/>
              <a:gd name="connsiteX12" fmla="*/ 1062128 w 4934040"/>
              <a:gd name="connsiteY12" fmla="*/ 352425 h 2225832"/>
              <a:gd name="connsiteX13" fmla="*/ 1085940 w 4934040"/>
              <a:gd name="connsiteY13" fmla="*/ 342900 h 2225832"/>
              <a:gd name="connsiteX14" fmla="*/ 1124040 w 4934040"/>
              <a:gd name="connsiteY14" fmla="*/ 338137 h 2225832"/>
              <a:gd name="connsiteX15" fmla="*/ 1162140 w 4934040"/>
              <a:gd name="connsiteY15" fmla="*/ 328612 h 2225832"/>
              <a:gd name="connsiteX16" fmla="*/ 1195478 w 4934040"/>
              <a:gd name="connsiteY16" fmla="*/ 323850 h 2225832"/>
              <a:gd name="connsiteX17" fmla="*/ 1228815 w 4934040"/>
              <a:gd name="connsiteY17" fmla="*/ 314325 h 2225832"/>
              <a:gd name="connsiteX18" fmla="*/ 1262153 w 4934040"/>
              <a:gd name="connsiteY18" fmla="*/ 295275 h 2225832"/>
              <a:gd name="connsiteX19" fmla="*/ 1295490 w 4934040"/>
              <a:gd name="connsiteY19" fmla="*/ 271462 h 2225832"/>
              <a:gd name="connsiteX20" fmla="*/ 1309778 w 4934040"/>
              <a:gd name="connsiteY20" fmla="*/ 261937 h 2225832"/>
              <a:gd name="connsiteX21" fmla="*/ 1343115 w 4934040"/>
              <a:gd name="connsiteY21" fmla="*/ 233362 h 2225832"/>
              <a:gd name="connsiteX22" fmla="*/ 1362165 w 4934040"/>
              <a:gd name="connsiteY22" fmla="*/ 204787 h 2225832"/>
              <a:gd name="connsiteX23" fmla="*/ 1371690 w 4934040"/>
              <a:gd name="connsiteY23" fmla="*/ 190500 h 2225832"/>
              <a:gd name="connsiteX24" fmla="*/ 1381215 w 4934040"/>
              <a:gd name="connsiteY24" fmla="*/ 171450 h 2225832"/>
              <a:gd name="connsiteX25" fmla="*/ 1405028 w 4934040"/>
              <a:gd name="connsiteY25" fmla="*/ 138112 h 2225832"/>
              <a:gd name="connsiteX26" fmla="*/ 1443128 w 4934040"/>
              <a:gd name="connsiteY26" fmla="*/ 104775 h 2225832"/>
              <a:gd name="connsiteX27" fmla="*/ 1457415 w 4934040"/>
              <a:gd name="connsiteY27" fmla="*/ 85725 h 2225832"/>
              <a:gd name="connsiteX28" fmla="*/ 1471703 w 4934040"/>
              <a:gd name="connsiteY28" fmla="*/ 76200 h 2225832"/>
              <a:gd name="connsiteX29" fmla="*/ 1528853 w 4934040"/>
              <a:gd name="connsiteY29" fmla="*/ 28575 h 2225832"/>
              <a:gd name="connsiteX30" fmla="*/ 1547903 w 4934040"/>
              <a:gd name="connsiteY30" fmla="*/ 23812 h 2225832"/>
              <a:gd name="connsiteX31" fmla="*/ 1566953 w 4934040"/>
              <a:gd name="connsiteY31" fmla="*/ 9525 h 2225832"/>
              <a:gd name="connsiteX32" fmla="*/ 1590765 w 4934040"/>
              <a:gd name="connsiteY32" fmla="*/ 4762 h 2225832"/>
              <a:gd name="connsiteX33" fmla="*/ 1609815 w 4934040"/>
              <a:gd name="connsiteY33" fmla="*/ 0 h 2225832"/>
              <a:gd name="connsiteX34" fmla="*/ 1747928 w 4934040"/>
              <a:gd name="connsiteY34" fmla="*/ 4762 h 2225832"/>
              <a:gd name="connsiteX35" fmla="*/ 1776503 w 4934040"/>
              <a:gd name="connsiteY35" fmla="*/ 19050 h 2225832"/>
              <a:gd name="connsiteX36" fmla="*/ 1790790 w 4934040"/>
              <a:gd name="connsiteY36" fmla="*/ 23812 h 2225832"/>
              <a:gd name="connsiteX37" fmla="*/ 1805078 w 4934040"/>
              <a:gd name="connsiteY37" fmla="*/ 33337 h 2225832"/>
              <a:gd name="connsiteX38" fmla="*/ 1866990 w 4934040"/>
              <a:gd name="connsiteY38" fmla="*/ 52387 h 2225832"/>
              <a:gd name="connsiteX39" fmla="*/ 1905090 w 4934040"/>
              <a:gd name="connsiteY39" fmla="*/ 71437 h 2225832"/>
              <a:gd name="connsiteX40" fmla="*/ 1924140 w 4934040"/>
              <a:gd name="connsiteY40" fmla="*/ 80962 h 2225832"/>
              <a:gd name="connsiteX41" fmla="*/ 1938428 w 4934040"/>
              <a:gd name="connsiteY41" fmla="*/ 90487 h 2225832"/>
              <a:gd name="connsiteX42" fmla="*/ 1952715 w 4934040"/>
              <a:gd name="connsiteY42" fmla="*/ 95250 h 2225832"/>
              <a:gd name="connsiteX43" fmla="*/ 1981290 w 4934040"/>
              <a:gd name="connsiteY43" fmla="*/ 114300 h 2225832"/>
              <a:gd name="connsiteX44" fmla="*/ 2000340 w 4934040"/>
              <a:gd name="connsiteY44" fmla="*/ 123825 h 2225832"/>
              <a:gd name="connsiteX45" fmla="*/ 2014628 w 4934040"/>
              <a:gd name="connsiteY45" fmla="*/ 138112 h 2225832"/>
              <a:gd name="connsiteX46" fmla="*/ 2052728 w 4934040"/>
              <a:gd name="connsiteY46" fmla="*/ 157162 h 2225832"/>
              <a:gd name="connsiteX47" fmla="*/ 2081303 w 4934040"/>
              <a:gd name="connsiteY47" fmla="*/ 171450 h 2225832"/>
              <a:gd name="connsiteX48" fmla="*/ 2119403 w 4934040"/>
              <a:gd name="connsiteY48" fmla="*/ 195262 h 2225832"/>
              <a:gd name="connsiteX49" fmla="*/ 2152740 w 4934040"/>
              <a:gd name="connsiteY49" fmla="*/ 219075 h 2225832"/>
              <a:gd name="connsiteX50" fmla="*/ 2186078 w 4934040"/>
              <a:gd name="connsiteY50" fmla="*/ 233362 h 2225832"/>
              <a:gd name="connsiteX51" fmla="*/ 2219415 w 4934040"/>
              <a:gd name="connsiteY51" fmla="*/ 261937 h 2225832"/>
              <a:gd name="connsiteX52" fmla="*/ 2247990 w 4934040"/>
              <a:gd name="connsiteY52" fmla="*/ 280987 h 2225832"/>
              <a:gd name="connsiteX53" fmla="*/ 2262278 w 4934040"/>
              <a:gd name="connsiteY53" fmla="*/ 295275 h 2225832"/>
              <a:gd name="connsiteX54" fmla="*/ 2300378 w 4934040"/>
              <a:gd name="connsiteY54" fmla="*/ 319087 h 2225832"/>
              <a:gd name="connsiteX55" fmla="*/ 2314665 w 4934040"/>
              <a:gd name="connsiteY55" fmla="*/ 333375 h 2225832"/>
              <a:gd name="connsiteX56" fmla="*/ 2333715 w 4934040"/>
              <a:gd name="connsiteY56" fmla="*/ 342900 h 2225832"/>
              <a:gd name="connsiteX57" fmla="*/ 2381340 w 4934040"/>
              <a:gd name="connsiteY57" fmla="*/ 376237 h 2225832"/>
              <a:gd name="connsiteX58" fmla="*/ 2409915 w 4934040"/>
              <a:gd name="connsiteY58" fmla="*/ 400050 h 2225832"/>
              <a:gd name="connsiteX59" fmla="*/ 2433728 w 4934040"/>
              <a:gd name="connsiteY59" fmla="*/ 419100 h 2225832"/>
              <a:gd name="connsiteX60" fmla="*/ 2448015 w 4934040"/>
              <a:gd name="connsiteY60" fmla="*/ 428625 h 2225832"/>
              <a:gd name="connsiteX61" fmla="*/ 2486115 w 4934040"/>
              <a:gd name="connsiteY61" fmla="*/ 457200 h 2225832"/>
              <a:gd name="connsiteX62" fmla="*/ 2500403 w 4934040"/>
              <a:gd name="connsiteY62" fmla="*/ 461962 h 2225832"/>
              <a:gd name="connsiteX63" fmla="*/ 2509928 w 4934040"/>
              <a:gd name="connsiteY63" fmla="*/ 476250 h 2225832"/>
              <a:gd name="connsiteX64" fmla="*/ 2552790 w 4934040"/>
              <a:gd name="connsiteY64" fmla="*/ 500062 h 2225832"/>
              <a:gd name="connsiteX65" fmla="*/ 2581365 w 4934040"/>
              <a:gd name="connsiteY65" fmla="*/ 523875 h 2225832"/>
              <a:gd name="connsiteX66" fmla="*/ 2600415 w 4934040"/>
              <a:gd name="connsiteY66" fmla="*/ 538162 h 2225832"/>
              <a:gd name="connsiteX67" fmla="*/ 2628990 w 4934040"/>
              <a:gd name="connsiteY67" fmla="*/ 557212 h 2225832"/>
              <a:gd name="connsiteX68" fmla="*/ 2662328 w 4934040"/>
              <a:gd name="connsiteY68" fmla="*/ 581025 h 2225832"/>
              <a:gd name="connsiteX69" fmla="*/ 2690903 w 4934040"/>
              <a:gd name="connsiteY69" fmla="*/ 614362 h 2225832"/>
              <a:gd name="connsiteX70" fmla="*/ 2724240 w 4934040"/>
              <a:gd name="connsiteY70" fmla="*/ 638175 h 2225832"/>
              <a:gd name="connsiteX71" fmla="*/ 2748053 w 4934040"/>
              <a:gd name="connsiteY71" fmla="*/ 661987 h 2225832"/>
              <a:gd name="connsiteX72" fmla="*/ 2776628 w 4934040"/>
              <a:gd name="connsiteY72" fmla="*/ 681037 h 2225832"/>
              <a:gd name="connsiteX73" fmla="*/ 2814728 w 4934040"/>
              <a:gd name="connsiteY73" fmla="*/ 714375 h 2225832"/>
              <a:gd name="connsiteX74" fmla="*/ 2867115 w 4934040"/>
              <a:gd name="connsiteY74" fmla="*/ 752475 h 2225832"/>
              <a:gd name="connsiteX75" fmla="*/ 2900453 w 4934040"/>
              <a:gd name="connsiteY75" fmla="*/ 781050 h 2225832"/>
              <a:gd name="connsiteX76" fmla="*/ 2924265 w 4934040"/>
              <a:gd name="connsiteY76" fmla="*/ 795337 h 2225832"/>
              <a:gd name="connsiteX77" fmla="*/ 2957603 w 4934040"/>
              <a:gd name="connsiteY77" fmla="*/ 819150 h 2225832"/>
              <a:gd name="connsiteX78" fmla="*/ 2986178 w 4934040"/>
              <a:gd name="connsiteY78" fmla="*/ 838200 h 2225832"/>
              <a:gd name="connsiteX79" fmla="*/ 3000465 w 4934040"/>
              <a:gd name="connsiteY79" fmla="*/ 847725 h 2225832"/>
              <a:gd name="connsiteX80" fmla="*/ 3029040 w 4934040"/>
              <a:gd name="connsiteY80" fmla="*/ 876300 h 2225832"/>
              <a:gd name="connsiteX81" fmla="*/ 3038565 w 4934040"/>
              <a:gd name="connsiteY81" fmla="*/ 890587 h 2225832"/>
              <a:gd name="connsiteX82" fmla="*/ 3052853 w 4934040"/>
              <a:gd name="connsiteY82" fmla="*/ 900112 h 2225832"/>
              <a:gd name="connsiteX83" fmla="*/ 3086190 w 4934040"/>
              <a:gd name="connsiteY83" fmla="*/ 938212 h 2225832"/>
              <a:gd name="connsiteX84" fmla="*/ 3105240 w 4934040"/>
              <a:gd name="connsiteY84" fmla="*/ 957262 h 2225832"/>
              <a:gd name="connsiteX85" fmla="*/ 3114765 w 4934040"/>
              <a:gd name="connsiteY85" fmla="*/ 976312 h 2225832"/>
              <a:gd name="connsiteX86" fmla="*/ 3133815 w 4934040"/>
              <a:gd name="connsiteY86" fmla="*/ 990600 h 2225832"/>
              <a:gd name="connsiteX87" fmla="*/ 3152865 w 4934040"/>
              <a:gd name="connsiteY87" fmla="*/ 1019175 h 2225832"/>
              <a:gd name="connsiteX88" fmla="*/ 3181440 w 4934040"/>
              <a:gd name="connsiteY88" fmla="*/ 1047750 h 2225832"/>
              <a:gd name="connsiteX89" fmla="*/ 3200490 w 4934040"/>
              <a:gd name="connsiteY89" fmla="*/ 1066800 h 2225832"/>
              <a:gd name="connsiteX90" fmla="*/ 3214778 w 4934040"/>
              <a:gd name="connsiteY90" fmla="*/ 1076325 h 2225832"/>
              <a:gd name="connsiteX91" fmla="*/ 3238590 w 4934040"/>
              <a:gd name="connsiteY91" fmla="*/ 1100137 h 2225832"/>
              <a:gd name="connsiteX92" fmla="*/ 3252878 w 4934040"/>
              <a:gd name="connsiteY92" fmla="*/ 1119187 h 2225832"/>
              <a:gd name="connsiteX93" fmla="*/ 3290978 w 4934040"/>
              <a:gd name="connsiteY93" fmla="*/ 1152525 h 2225832"/>
              <a:gd name="connsiteX94" fmla="*/ 3305265 w 4934040"/>
              <a:gd name="connsiteY94" fmla="*/ 1171575 h 2225832"/>
              <a:gd name="connsiteX95" fmla="*/ 3319553 w 4934040"/>
              <a:gd name="connsiteY95" fmla="*/ 1185862 h 2225832"/>
              <a:gd name="connsiteX96" fmla="*/ 3343365 w 4934040"/>
              <a:gd name="connsiteY96" fmla="*/ 1214437 h 2225832"/>
              <a:gd name="connsiteX97" fmla="*/ 3357653 w 4934040"/>
              <a:gd name="connsiteY97" fmla="*/ 1223962 h 2225832"/>
              <a:gd name="connsiteX98" fmla="*/ 3386228 w 4934040"/>
              <a:gd name="connsiteY98" fmla="*/ 1247775 h 2225832"/>
              <a:gd name="connsiteX99" fmla="*/ 3395753 w 4934040"/>
              <a:gd name="connsiteY99" fmla="*/ 1262062 h 2225832"/>
              <a:gd name="connsiteX100" fmla="*/ 3410040 w 4934040"/>
              <a:gd name="connsiteY100" fmla="*/ 1271587 h 2225832"/>
              <a:gd name="connsiteX101" fmla="*/ 3424328 w 4934040"/>
              <a:gd name="connsiteY101" fmla="*/ 1285875 h 2225832"/>
              <a:gd name="connsiteX102" fmla="*/ 3438615 w 4934040"/>
              <a:gd name="connsiteY102" fmla="*/ 1295400 h 2225832"/>
              <a:gd name="connsiteX103" fmla="*/ 3452903 w 4934040"/>
              <a:gd name="connsiteY103" fmla="*/ 1309687 h 2225832"/>
              <a:gd name="connsiteX104" fmla="*/ 3476715 w 4934040"/>
              <a:gd name="connsiteY104" fmla="*/ 1323975 h 2225832"/>
              <a:gd name="connsiteX105" fmla="*/ 3491003 w 4934040"/>
              <a:gd name="connsiteY105" fmla="*/ 1343025 h 2225832"/>
              <a:gd name="connsiteX106" fmla="*/ 3505290 w 4934040"/>
              <a:gd name="connsiteY106" fmla="*/ 1347787 h 2225832"/>
              <a:gd name="connsiteX107" fmla="*/ 3543390 w 4934040"/>
              <a:gd name="connsiteY107" fmla="*/ 1385887 h 2225832"/>
              <a:gd name="connsiteX108" fmla="*/ 3557678 w 4934040"/>
              <a:gd name="connsiteY108" fmla="*/ 1400175 h 2225832"/>
              <a:gd name="connsiteX109" fmla="*/ 3567203 w 4934040"/>
              <a:gd name="connsiteY109" fmla="*/ 1414462 h 2225832"/>
              <a:gd name="connsiteX110" fmla="*/ 3614828 w 4934040"/>
              <a:gd name="connsiteY110" fmla="*/ 1452562 h 2225832"/>
              <a:gd name="connsiteX111" fmla="*/ 3624353 w 4934040"/>
              <a:gd name="connsiteY111" fmla="*/ 1471612 h 2225832"/>
              <a:gd name="connsiteX112" fmla="*/ 3652928 w 4934040"/>
              <a:gd name="connsiteY112" fmla="*/ 1500187 h 2225832"/>
              <a:gd name="connsiteX113" fmla="*/ 3686265 w 4934040"/>
              <a:gd name="connsiteY113" fmla="*/ 1547812 h 2225832"/>
              <a:gd name="connsiteX114" fmla="*/ 3710078 w 4934040"/>
              <a:gd name="connsiteY114" fmla="*/ 1566862 h 2225832"/>
              <a:gd name="connsiteX115" fmla="*/ 3724365 w 4934040"/>
              <a:gd name="connsiteY115" fmla="*/ 1585912 h 2225832"/>
              <a:gd name="connsiteX116" fmla="*/ 3743415 w 4934040"/>
              <a:gd name="connsiteY116" fmla="*/ 1604962 h 2225832"/>
              <a:gd name="connsiteX117" fmla="*/ 3752940 w 4934040"/>
              <a:gd name="connsiteY117" fmla="*/ 1624012 h 2225832"/>
              <a:gd name="connsiteX118" fmla="*/ 3767228 w 4934040"/>
              <a:gd name="connsiteY118" fmla="*/ 1633537 h 2225832"/>
              <a:gd name="connsiteX119" fmla="*/ 3786278 w 4934040"/>
              <a:gd name="connsiteY119" fmla="*/ 1652587 h 2225832"/>
              <a:gd name="connsiteX120" fmla="*/ 3824378 w 4934040"/>
              <a:gd name="connsiteY120" fmla="*/ 1676400 h 2225832"/>
              <a:gd name="connsiteX121" fmla="*/ 3857715 w 4934040"/>
              <a:gd name="connsiteY121" fmla="*/ 1685925 h 2225832"/>
              <a:gd name="connsiteX122" fmla="*/ 3872003 w 4934040"/>
              <a:gd name="connsiteY122" fmla="*/ 1690687 h 2225832"/>
              <a:gd name="connsiteX123" fmla="*/ 3886290 w 4934040"/>
              <a:gd name="connsiteY123" fmla="*/ 1700212 h 2225832"/>
              <a:gd name="connsiteX124" fmla="*/ 3924390 w 4934040"/>
              <a:gd name="connsiteY124" fmla="*/ 1709737 h 2225832"/>
              <a:gd name="connsiteX125" fmla="*/ 3938678 w 4934040"/>
              <a:gd name="connsiteY125" fmla="*/ 1714500 h 2225832"/>
              <a:gd name="connsiteX126" fmla="*/ 3986303 w 4934040"/>
              <a:gd name="connsiteY126" fmla="*/ 1719262 h 2225832"/>
              <a:gd name="connsiteX127" fmla="*/ 4005353 w 4934040"/>
              <a:gd name="connsiteY127" fmla="*/ 1728787 h 2225832"/>
              <a:gd name="connsiteX128" fmla="*/ 4033928 w 4934040"/>
              <a:gd name="connsiteY128" fmla="*/ 1733550 h 2225832"/>
              <a:gd name="connsiteX129" fmla="*/ 4057740 w 4934040"/>
              <a:gd name="connsiteY129" fmla="*/ 1738312 h 2225832"/>
              <a:gd name="connsiteX130" fmla="*/ 4072028 w 4934040"/>
              <a:gd name="connsiteY130" fmla="*/ 1743075 h 2225832"/>
              <a:gd name="connsiteX131" fmla="*/ 4086315 w 4934040"/>
              <a:gd name="connsiteY131" fmla="*/ 1752600 h 2225832"/>
              <a:gd name="connsiteX132" fmla="*/ 4100603 w 4934040"/>
              <a:gd name="connsiteY132" fmla="*/ 1757362 h 2225832"/>
              <a:gd name="connsiteX133" fmla="*/ 4124415 w 4934040"/>
              <a:gd name="connsiteY133" fmla="*/ 1766887 h 2225832"/>
              <a:gd name="connsiteX134" fmla="*/ 4138703 w 4934040"/>
              <a:gd name="connsiteY134" fmla="*/ 1771650 h 2225832"/>
              <a:gd name="connsiteX135" fmla="*/ 4176803 w 4934040"/>
              <a:gd name="connsiteY135" fmla="*/ 1785937 h 2225832"/>
              <a:gd name="connsiteX136" fmla="*/ 4205378 w 4934040"/>
              <a:gd name="connsiteY136" fmla="*/ 1800225 h 2225832"/>
              <a:gd name="connsiteX137" fmla="*/ 4233953 w 4934040"/>
              <a:gd name="connsiteY137" fmla="*/ 1809750 h 2225832"/>
              <a:gd name="connsiteX138" fmla="*/ 4253003 w 4934040"/>
              <a:gd name="connsiteY138" fmla="*/ 1824037 h 2225832"/>
              <a:gd name="connsiteX139" fmla="*/ 4291103 w 4934040"/>
              <a:gd name="connsiteY139" fmla="*/ 1838325 h 2225832"/>
              <a:gd name="connsiteX140" fmla="*/ 4333965 w 4934040"/>
              <a:gd name="connsiteY140" fmla="*/ 1857375 h 2225832"/>
              <a:gd name="connsiteX141" fmla="*/ 4362540 w 4934040"/>
              <a:gd name="connsiteY141" fmla="*/ 1876425 h 2225832"/>
              <a:gd name="connsiteX142" fmla="*/ 4376828 w 4934040"/>
              <a:gd name="connsiteY142" fmla="*/ 1885950 h 2225832"/>
              <a:gd name="connsiteX143" fmla="*/ 4395878 w 4934040"/>
              <a:gd name="connsiteY143" fmla="*/ 1900237 h 2225832"/>
              <a:gd name="connsiteX144" fmla="*/ 4424453 w 4934040"/>
              <a:gd name="connsiteY144" fmla="*/ 1919287 h 2225832"/>
              <a:gd name="connsiteX145" fmla="*/ 4438740 w 4934040"/>
              <a:gd name="connsiteY145" fmla="*/ 1933575 h 2225832"/>
              <a:gd name="connsiteX146" fmla="*/ 4486365 w 4934040"/>
              <a:gd name="connsiteY146" fmla="*/ 1976437 h 2225832"/>
              <a:gd name="connsiteX147" fmla="*/ 4505415 w 4934040"/>
              <a:gd name="connsiteY147" fmla="*/ 2000250 h 2225832"/>
              <a:gd name="connsiteX148" fmla="*/ 4553040 w 4934040"/>
              <a:gd name="connsiteY148" fmla="*/ 2038350 h 2225832"/>
              <a:gd name="connsiteX149" fmla="*/ 4610190 w 4934040"/>
              <a:gd name="connsiteY149" fmla="*/ 2081212 h 2225832"/>
              <a:gd name="connsiteX150" fmla="*/ 4643528 w 4934040"/>
              <a:gd name="connsiteY150" fmla="*/ 2100262 h 2225832"/>
              <a:gd name="connsiteX151" fmla="*/ 4662578 w 4934040"/>
              <a:gd name="connsiteY151" fmla="*/ 2114550 h 2225832"/>
              <a:gd name="connsiteX152" fmla="*/ 4681628 w 4934040"/>
              <a:gd name="connsiteY152" fmla="*/ 2119312 h 2225832"/>
              <a:gd name="connsiteX153" fmla="*/ 4695915 w 4934040"/>
              <a:gd name="connsiteY153" fmla="*/ 2128837 h 2225832"/>
              <a:gd name="connsiteX154" fmla="*/ 4710203 w 4934040"/>
              <a:gd name="connsiteY154" fmla="*/ 2133600 h 2225832"/>
              <a:gd name="connsiteX155" fmla="*/ 4729253 w 4934040"/>
              <a:gd name="connsiteY155" fmla="*/ 2143125 h 2225832"/>
              <a:gd name="connsiteX156" fmla="*/ 4743540 w 4934040"/>
              <a:gd name="connsiteY156" fmla="*/ 2147887 h 2225832"/>
              <a:gd name="connsiteX157" fmla="*/ 4762590 w 4934040"/>
              <a:gd name="connsiteY157" fmla="*/ 2157412 h 2225832"/>
              <a:gd name="connsiteX158" fmla="*/ 4786403 w 4934040"/>
              <a:gd name="connsiteY158" fmla="*/ 2171700 h 2225832"/>
              <a:gd name="connsiteX159" fmla="*/ 4805453 w 4934040"/>
              <a:gd name="connsiteY159" fmla="*/ 2176462 h 2225832"/>
              <a:gd name="connsiteX160" fmla="*/ 4876890 w 4934040"/>
              <a:gd name="connsiteY160" fmla="*/ 2205037 h 2225832"/>
              <a:gd name="connsiteX161" fmla="*/ 4900703 w 4934040"/>
              <a:gd name="connsiteY161" fmla="*/ 2214562 h 2225832"/>
              <a:gd name="connsiteX162" fmla="*/ 4914990 w 4934040"/>
              <a:gd name="connsiteY162" fmla="*/ 2224087 h 2225832"/>
              <a:gd name="connsiteX163" fmla="*/ 4934040 w 4934040"/>
              <a:gd name="connsiteY163" fmla="*/ 2224087 h 22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4934040" h="2225832">
                <a:moveTo>
                  <a:pt x="28665" y="200025"/>
                </a:moveTo>
                <a:cubicBezTo>
                  <a:pt x="0" y="238246"/>
                  <a:pt x="7638" y="219517"/>
                  <a:pt x="19140" y="300037"/>
                </a:cubicBezTo>
                <a:cubicBezTo>
                  <a:pt x="20144" y="307065"/>
                  <a:pt x="26028" y="312495"/>
                  <a:pt x="28665" y="319087"/>
                </a:cubicBezTo>
                <a:cubicBezTo>
                  <a:pt x="32394" y="328409"/>
                  <a:pt x="29836" y="342093"/>
                  <a:pt x="38190" y="347662"/>
                </a:cubicBezTo>
                <a:cubicBezTo>
                  <a:pt x="60833" y="362757"/>
                  <a:pt x="47046" y="355376"/>
                  <a:pt x="81053" y="366712"/>
                </a:cubicBezTo>
                <a:cubicBezTo>
                  <a:pt x="107767" y="375617"/>
                  <a:pt x="90448" y="370252"/>
                  <a:pt x="133440" y="381000"/>
                </a:cubicBezTo>
                <a:cubicBezTo>
                  <a:pt x="139790" y="382587"/>
                  <a:pt x="145985" y="385039"/>
                  <a:pt x="152490" y="385762"/>
                </a:cubicBezTo>
                <a:lnTo>
                  <a:pt x="195353" y="390525"/>
                </a:lnTo>
                <a:lnTo>
                  <a:pt x="824003" y="385762"/>
                </a:lnTo>
                <a:cubicBezTo>
                  <a:pt x="829725" y="385635"/>
                  <a:pt x="832644" y="377178"/>
                  <a:pt x="838290" y="376237"/>
                </a:cubicBezTo>
                <a:cubicBezTo>
                  <a:pt x="861831" y="372314"/>
                  <a:pt x="885973" y="373774"/>
                  <a:pt x="909728" y="371475"/>
                </a:cubicBezTo>
                <a:cubicBezTo>
                  <a:pt x="935207" y="369009"/>
                  <a:pt x="985928" y="361950"/>
                  <a:pt x="985928" y="361950"/>
                </a:cubicBezTo>
                <a:cubicBezTo>
                  <a:pt x="1028588" y="347728"/>
                  <a:pt x="959187" y="369581"/>
                  <a:pt x="1062128" y="352425"/>
                </a:cubicBezTo>
                <a:cubicBezTo>
                  <a:pt x="1070560" y="351020"/>
                  <a:pt x="1077610" y="344822"/>
                  <a:pt x="1085940" y="342900"/>
                </a:cubicBezTo>
                <a:cubicBezTo>
                  <a:pt x="1098411" y="340022"/>
                  <a:pt x="1111460" y="340496"/>
                  <a:pt x="1124040" y="338137"/>
                </a:cubicBezTo>
                <a:cubicBezTo>
                  <a:pt x="1136907" y="335724"/>
                  <a:pt x="1149303" y="331179"/>
                  <a:pt x="1162140" y="328612"/>
                </a:cubicBezTo>
                <a:cubicBezTo>
                  <a:pt x="1173147" y="326411"/>
                  <a:pt x="1184434" y="325858"/>
                  <a:pt x="1195478" y="323850"/>
                </a:cubicBezTo>
                <a:cubicBezTo>
                  <a:pt x="1208628" y="321459"/>
                  <a:pt x="1216578" y="318404"/>
                  <a:pt x="1228815" y="314325"/>
                </a:cubicBezTo>
                <a:cubicBezTo>
                  <a:pt x="1263632" y="291115"/>
                  <a:pt x="1219848" y="319450"/>
                  <a:pt x="1262153" y="295275"/>
                </a:cubicBezTo>
                <a:cubicBezTo>
                  <a:pt x="1273377" y="288861"/>
                  <a:pt x="1285268" y="278763"/>
                  <a:pt x="1295490" y="271462"/>
                </a:cubicBezTo>
                <a:cubicBezTo>
                  <a:pt x="1300148" y="268135"/>
                  <a:pt x="1305120" y="265264"/>
                  <a:pt x="1309778" y="261937"/>
                </a:cubicBezTo>
                <a:cubicBezTo>
                  <a:pt x="1320966" y="253946"/>
                  <a:pt x="1334459" y="244492"/>
                  <a:pt x="1343115" y="233362"/>
                </a:cubicBezTo>
                <a:cubicBezTo>
                  <a:pt x="1350143" y="224326"/>
                  <a:pt x="1355815" y="214312"/>
                  <a:pt x="1362165" y="204787"/>
                </a:cubicBezTo>
                <a:cubicBezTo>
                  <a:pt x="1365340" y="200025"/>
                  <a:pt x="1369130" y="195619"/>
                  <a:pt x="1371690" y="190500"/>
                </a:cubicBezTo>
                <a:cubicBezTo>
                  <a:pt x="1374865" y="184150"/>
                  <a:pt x="1377693" y="177614"/>
                  <a:pt x="1381215" y="171450"/>
                </a:cubicBezTo>
                <a:cubicBezTo>
                  <a:pt x="1385400" y="164125"/>
                  <a:pt x="1400816" y="142926"/>
                  <a:pt x="1405028" y="138112"/>
                </a:cubicBezTo>
                <a:cubicBezTo>
                  <a:pt x="1456982" y="78737"/>
                  <a:pt x="1392772" y="155131"/>
                  <a:pt x="1443128" y="104775"/>
                </a:cubicBezTo>
                <a:cubicBezTo>
                  <a:pt x="1448741" y="99162"/>
                  <a:pt x="1451802" y="91338"/>
                  <a:pt x="1457415" y="85725"/>
                </a:cubicBezTo>
                <a:cubicBezTo>
                  <a:pt x="1461462" y="81678"/>
                  <a:pt x="1467425" y="80003"/>
                  <a:pt x="1471703" y="76200"/>
                </a:cubicBezTo>
                <a:cubicBezTo>
                  <a:pt x="1484221" y="65073"/>
                  <a:pt x="1509595" y="33390"/>
                  <a:pt x="1528853" y="28575"/>
                </a:cubicBezTo>
                <a:lnTo>
                  <a:pt x="1547903" y="23812"/>
                </a:lnTo>
                <a:cubicBezTo>
                  <a:pt x="1554253" y="19050"/>
                  <a:pt x="1559700" y="12749"/>
                  <a:pt x="1566953" y="9525"/>
                </a:cubicBezTo>
                <a:cubicBezTo>
                  <a:pt x="1574350" y="6237"/>
                  <a:pt x="1582863" y="6518"/>
                  <a:pt x="1590765" y="4762"/>
                </a:cubicBezTo>
                <a:cubicBezTo>
                  <a:pt x="1597155" y="3342"/>
                  <a:pt x="1603465" y="1587"/>
                  <a:pt x="1609815" y="0"/>
                </a:cubicBezTo>
                <a:cubicBezTo>
                  <a:pt x="1655853" y="1587"/>
                  <a:pt x="1701953" y="1889"/>
                  <a:pt x="1747928" y="4762"/>
                </a:cubicBezTo>
                <a:cubicBezTo>
                  <a:pt x="1761606" y="5617"/>
                  <a:pt x="1764924" y="13261"/>
                  <a:pt x="1776503" y="19050"/>
                </a:cubicBezTo>
                <a:cubicBezTo>
                  <a:pt x="1780993" y="21295"/>
                  <a:pt x="1786028" y="22225"/>
                  <a:pt x="1790790" y="23812"/>
                </a:cubicBezTo>
                <a:cubicBezTo>
                  <a:pt x="1795553" y="26987"/>
                  <a:pt x="1799794" y="31135"/>
                  <a:pt x="1805078" y="33337"/>
                </a:cubicBezTo>
                <a:cubicBezTo>
                  <a:pt x="1829621" y="43563"/>
                  <a:pt x="1843990" y="46638"/>
                  <a:pt x="1866990" y="52387"/>
                </a:cubicBezTo>
                <a:lnTo>
                  <a:pt x="1905090" y="71437"/>
                </a:lnTo>
                <a:cubicBezTo>
                  <a:pt x="1911440" y="74612"/>
                  <a:pt x="1918233" y="77024"/>
                  <a:pt x="1924140" y="80962"/>
                </a:cubicBezTo>
                <a:cubicBezTo>
                  <a:pt x="1928903" y="84137"/>
                  <a:pt x="1933308" y="87927"/>
                  <a:pt x="1938428" y="90487"/>
                </a:cubicBezTo>
                <a:cubicBezTo>
                  <a:pt x="1942918" y="92732"/>
                  <a:pt x="1948327" y="92812"/>
                  <a:pt x="1952715" y="95250"/>
                </a:cubicBezTo>
                <a:cubicBezTo>
                  <a:pt x="1962722" y="100810"/>
                  <a:pt x="1971051" y="109180"/>
                  <a:pt x="1981290" y="114300"/>
                </a:cubicBezTo>
                <a:cubicBezTo>
                  <a:pt x="1987640" y="117475"/>
                  <a:pt x="1994563" y="119699"/>
                  <a:pt x="2000340" y="123825"/>
                </a:cubicBezTo>
                <a:cubicBezTo>
                  <a:pt x="2005821" y="127740"/>
                  <a:pt x="2008946" y="134496"/>
                  <a:pt x="2014628" y="138112"/>
                </a:cubicBezTo>
                <a:cubicBezTo>
                  <a:pt x="2026607" y="145735"/>
                  <a:pt x="2040914" y="149286"/>
                  <a:pt x="2052728" y="157162"/>
                </a:cubicBezTo>
                <a:cubicBezTo>
                  <a:pt x="2071192" y="169472"/>
                  <a:pt x="2061585" y="164877"/>
                  <a:pt x="2081303" y="171450"/>
                </a:cubicBezTo>
                <a:cubicBezTo>
                  <a:pt x="2109926" y="200073"/>
                  <a:pt x="2078812" y="172712"/>
                  <a:pt x="2119403" y="195262"/>
                </a:cubicBezTo>
                <a:cubicBezTo>
                  <a:pt x="2138806" y="206041"/>
                  <a:pt x="2134896" y="210153"/>
                  <a:pt x="2152740" y="219075"/>
                </a:cubicBezTo>
                <a:cubicBezTo>
                  <a:pt x="2185149" y="235279"/>
                  <a:pt x="2146436" y="208585"/>
                  <a:pt x="2186078" y="233362"/>
                </a:cubicBezTo>
                <a:cubicBezTo>
                  <a:pt x="2224635" y="257460"/>
                  <a:pt x="2187536" y="237142"/>
                  <a:pt x="2219415" y="261937"/>
                </a:cubicBezTo>
                <a:cubicBezTo>
                  <a:pt x="2228451" y="268965"/>
                  <a:pt x="2239895" y="272892"/>
                  <a:pt x="2247990" y="280987"/>
                </a:cubicBezTo>
                <a:cubicBezTo>
                  <a:pt x="2252753" y="285750"/>
                  <a:pt x="2256890" y="291234"/>
                  <a:pt x="2262278" y="295275"/>
                </a:cubicBezTo>
                <a:cubicBezTo>
                  <a:pt x="2271563" y="302239"/>
                  <a:pt x="2290406" y="310777"/>
                  <a:pt x="2300378" y="319087"/>
                </a:cubicBezTo>
                <a:cubicBezTo>
                  <a:pt x="2305552" y="323399"/>
                  <a:pt x="2309184" y="329460"/>
                  <a:pt x="2314665" y="333375"/>
                </a:cubicBezTo>
                <a:cubicBezTo>
                  <a:pt x="2320442" y="337502"/>
                  <a:pt x="2327627" y="339247"/>
                  <a:pt x="2333715" y="342900"/>
                </a:cubicBezTo>
                <a:cubicBezTo>
                  <a:pt x="2353256" y="354625"/>
                  <a:pt x="2363975" y="363213"/>
                  <a:pt x="2381340" y="376237"/>
                </a:cubicBezTo>
                <a:cubicBezTo>
                  <a:pt x="2398700" y="402278"/>
                  <a:pt x="2380912" y="380715"/>
                  <a:pt x="2409915" y="400050"/>
                </a:cubicBezTo>
                <a:cubicBezTo>
                  <a:pt x="2418373" y="405689"/>
                  <a:pt x="2425596" y="413001"/>
                  <a:pt x="2433728" y="419100"/>
                </a:cubicBezTo>
                <a:cubicBezTo>
                  <a:pt x="2438307" y="422534"/>
                  <a:pt x="2443436" y="425191"/>
                  <a:pt x="2448015" y="428625"/>
                </a:cubicBezTo>
                <a:cubicBezTo>
                  <a:pt x="2455018" y="433877"/>
                  <a:pt x="2475352" y="451819"/>
                  <a:pt x="2486115" y="457200"/>
                </a:cubicBezTo>
                <a:cubicBezTo>
                  <a:pt x="2490605" y="459445"/>
                  <a:pt x="2495640" y="460375"/>
                  <a:pt x="2500403" y="461962"/>
                </a:cubicBezTo>
                <a:cubicBezTo>
                  <a:pt x="2503578" y="466725"/>
                  <a:pt x="2505582" y="472525"/>
                  <a:pt x="2509928" y="476250"/>
                </a:cubicBezTo>
                <a:cubicBezTo>
                  <a:pt x="2518299" y="483425"/>
                  <a:pt x="2541973" y="494654"/>
                  <a:pt x="2552790" y="500062"/>
                </a:cubicBezTo>
                <a:cubicBezTo>
                  <a:pt x="2569036" y="524432"/>
                  <a:pt x="2553743" y="506612"/>
                  <a:pt x="2581365" y="523875"/>
                </a:cubicBezTo>
                <a:cubicBezTo>
                  <a:pt x="2588096" y="528082"/>
                  <a:pt x="2593912" y="533610"/>
                  <a:pt x="2600415" y="538162"/>
                </a:cubicBezTo>
                <a:cubicBezTo>
                  <a:pt x="2609793" y="544727"/>
                  <a:pt x="2620895" y="549117"/>
                  <a:pt x="2628990" y="557212"/>
                </a:cubicBezTo>
                <a:cubicBezTo>
                  <a:pt x="2648298" y="576520"/>
                  <a:pt x="2637254" y="568488"/>
                  <a:pt x="2662328" y="581025"/>
                </a:cubicBezTo>
                <a:cubicBezTo>
                  <a:pt x="2673624" y="596087"/>
                  <a:pt x="2676969" y="602419"/>
                  <a:pt x="2690903" y="614362"/>
                </a:cubicBezTo>
                <a:cubicBezTo>
                  <a:pt x="2701243" y="623225"/>
                  <a:pt x="2712931" y="630635"/>
                  <a:pt x="2724240" y="638175"/>
                </a:cubicBezTo>
                <a:cubicBezTo>
                  <a:pt x="2741704" y="664370"/>
                  <a:pt x="2724238" y="642141"/>
                  <a:pt x="2748053" y="661987"/>
                </a:cubicBezTo>
                <a:cubicBezTo>
                  <a:pt x="2771836" y="681807"/>
                  <a:pt x="2751518" y="672668"/>
                  <a:pt x="2776628" y="681037"/>
                </a:cubicBezTo>
                <a:cubicBezTo>
                  <a:pt x="2824671" y="717070"/>
                  <a:pt x="2765392" y="671207"/>
                  <a:pt x="2814728" y="714375"/>
                </a:cubicBezTo>
                <a:cubicBezTo>
                  <a:pt x="2831053" y="728659"/>
                  <a:pt x="2850645" y="738358"/>
                  <a:pt x="2867115" y="752475"/>
                </a:cubicBezTo>
                <a:cubicBezTo>
                  <a:pt x="2892862" y="774544"/>
                  <a:pt x="2869125" y="760164"/>
                  <a:pt x="2900453" y="781050"/>
                </a:cubicBezTo>
                <a:cubicBezTo>
                  <a:pt x="2908155" y="786185"/>
                  <a:pt x="2916416" y="790431"/>
                  <a:pt x="2924265" y="795337"/>
                </a:cubicBezTo>
                <a:cubicBezTo>
                  <a:pt x="2944917" y="808244"/>
                  <a:pt x="2934308" y="802843"/>
                  <a:pt x="2957603" y="819150"/>
                </a:cubicBezTo>
                <a:cubicBezTo>
                  <a:pt x="2966981" y="825715"/>
                  <a:pt x="2976653" y="831850"/>
                  <a:pt x="2986178" y="838200"/>
                </a:cubicBezTo>
                <a:cubicBezTo>
                  <a:pt x="2990940" y="841375"/>
                  <a:pt x="2996418" y="843678"/>
                  <a:pt x="3000465" y="847725"/>
                </a:cubicBezTo>
                <a:cubicBezTo>
                  <a:pt x="3009990" y="857250"/>
                  <a:pt x="3021568" y="865092"/>
                  <a:pt x="3029040" y="876300"/>
                </a:cubicBezTo>
                <a:cubicBezTo>
                  <a:pt x="3032215" y="881062"/>
                  <a:pt x="3034518" y="886540"/>
                  <a:pt x="3038565" y="890587"/>
                </a:cubicBezTo>
                <a:cubicBezTo>
                  <a:pt x="3042613" y="894634"/>
                  <a:pt x="3048507" y="896387"/>
                  <a:pt x="3052853" y="900112"/>
                </a:cubicBezTo>
                <a:cubicBezTo>
                  <a:pt x="3080025" y="923402"/>
                  <a:pt x="3064297" y="913191"/>
                  <a:pt x="3086190" y="938212"/>
                </a:cubicBezTo>
                <a:cubicBezTo>
                  <a:pt x="3092103" y="944970"/>
                  <a:pt x="3099852" y="950078"/>
                  <a:pt x="3105240" y="957262"/>
                </a:cubicBezTo>
                <a:cubicBezTo>
                  <a:pt x="3109500" y="962942"/>
                  <a:pt x="3110145" y="970922"/>
                  <a:pt x="3114765" y="976312"/>
                </a:cubicBezTo>
                <a:cubicBezTo>
                  <a:pt x="3119931" y="982339"/>
                  <a:pt x="3128542" y="984667"/>
                  <a:pt x="3133815" y="990600"/>
                </a:cubicBezTo>
                <a:cubicBezTo>
                  <a:pt x="3141420" y="999156"/>
                  <a:pt x="3144770" y="1011080"/>
                  <a:pt x="3152865" y="1019175"/>
                </a:cubicBezTo>
                <a:lnTo>
                  <a:pt x="3181440" y="1047750"/>
                </a:lnTo>
                <a:cubicBezTo>
                  <a:pt x="3187790" y="1054100"/>
                  <a:pt x="3193018" y="1061819"/>
                  <a:pt x="3200490" y="1066800"/>
                </a:cubicBezTo>
                <a:lnTo>
                  <a:pt x="3214778" y="1076325"/>
                </a:lnTo>
                <a:cubicBezTo>
                  <a:pt x="3240178" y="1114424"/>
                  <a:pt x="3206841" y="1068388"/>
                  <a:pt x="3238590" y="1100137"/>
                </a:cubicBezTo>
                <a:cubicBezTo>
                  <a:pt x="3244203" y="1105750"/>
                  <a:pt x="3247265" y="1113574"/>
                  <a:pt x="3252878" y="1119187"/>
                </a:cubicBezTo>
                <a:cubicBezTo>
                  <a:pt x="3303212" y="1169521"/>
                  <a:pt x="3239049" y="1093177"/>
                  <a:pt x="3290978" y="1152525"/>
                </a:cubicBezTo>
                <a:cubicBezTo>
                  <a:pt x="3296205" y="1158499"/>
                  <a:pt x="3300099" y="1165549"/>
                  <a:pt x="3305265" y="1171575"/>
                </a:cubicBezTo>
                <a:cubicBezTo>
                  <a:pt x="3309648" y="1176689"/>
                  <a:pt x="3315241" y="1180688"/>
                  <a:pt x="3319553" y="1185862"/>
                </a:cubicBezTo>
                <a:cubicBezTo>
                  <a:pt x="3336583" y="1206297"/>
                  <a:pt x="3320596" y="1195463"/>
                  <a:pt x="3343365" y="1214437"/>
                </a:cubicBezTo>
                <a:cubicBezTo>
                  <a:pt x="3347762" y="1218101"/>
                  <a:pt x="3352890" y="1220787"/>
                  <a:pt x="3357653" y="1223962"/>
                </a:cubicBezTo>
                <a:cubicBezTo>
                  <a:pt x="3380858" y="1258770"/>
                  <a:pt x="3349975" y="1217565"/>
                  <a:pt x="3386228" y="1247775"/>
                </a:cubicBezTo>
                <a:cubicBezTo>
                  <a:pt x="3390625" y="1251439"/>
                  <a:pt x="3391706" y="1258015"/>
                  <a:pt x="3395753" y="1262062"/>
                </a:cubicBezTo>
                <a:cubicBezTo>
                  <a:pt x="3399800" y="1266109"/>
                  <a:pt x="3405643" y="1267923"/>
                  <a:pt x="3410040" y="1271587"/>
                </a:cubicBezTo>
                <a:cubicBezTo>
                  <a:pt x="3415214" y="1275899"/>
                  <a:pt x="3419154" y="1281563"/>
                  <a:pt x="3424328" y="1285875"/>
                </a:cubicBezTo>
                <a:cubicBezTo>
                  <a:pt x="3428725" y="1289539"/>
                  <a:pt x="3434218" y="1291736"/>
                  <a:pt x="3438615" y="1295400"/>
                </a:cubicBezTo>
                <a:cubicBezTo>
                  <a:pt x="3443789" y="1299712"/>
                  <a:pt x="3447515" y="1305646"/>
                  <a:pt x="3452903" y="1309687"/>
                </a:cubicBezTo>
                <a:cubicBezTo>
                  <a:pt x="3460308" y="1315241"/>
                  <a:pt x="3468778" y="1319212"/>
                  <a:pt x="3476715" y="1323975"/>
                </a:cubicBezTo>
                <a:cubicBezTo>
                  <a:pt x="3481478" y="1330325"/>
                  <a:pt x="3484905" y="1337944"/>
                  <a:pt x="3491003" y="1343025"/>
                </a:cubicBezTo>
                <a:cubicBezTo>
                  <a:pt x="3494859" y="1346239"/>
                  <a:pt x="3501405" y="1344608"/>
                  <a:pt x="3505290" y="1347787"/>
                </a:cubicBezTo>
                <a:cubicBezTo>
                  <a:pt x="3519191" y="1359160"/>
                  <a:pt x="3530690" y="1373187"/>
                  <a:pt x="3543390" y="1385887"/>
                </a:cubicBezTo>
                <a:cubicBezTo>
                  <a:pt x="3548153" y="1390650"/>
                  <a:pt x="3553942" y="1394571"/>
                  <a:pt x="3557678" y="1400175"/>
                </a:cubicBezTo>
                <a:cubicBezTo>
                  <a:pt x="3560853" y="1404937"/>
                  <a:pt x="3563156" y="1410415"/>
                  <a:pt x="3567203" y="1414462"/>
                </a:cubicBezTo>
                <a:cubicBezTo>
                  <a:pt x="3578765" y="1426024"/>
                  <a:pt x="3600653" y="1441931"/>
                  <a:pt x="3614828" y="1452562"/>
                </a:cubicBezTo>
                <a:cubicBezTo>
                  <a:pt x="3618003" y="1458912"/>
                  <a:pt x="3619918" y="1466068"/>
                  <a:pt x="3624353" y="1471612"/>
                </a:cubicBezTo>
                <a:cubicBezTo>
                  <a:pt x="3632768" y="1482131"/>
                  <a:pt x="3645998" y="1488636"/>
                  <a:pt x="3652928" y="1500187"/>
                </a:cubicBezTo>
                <a:cubicBezTo>
                  <a:pt x="3663966" y="1518584"/>
                  <a:pt x="3670743" y="1532290"/>
                  <a:pt x="3686265" y="1547812"/>
                </a:cubicBezTo>
                <a:cubicBezTo>
                  <a:pt x="3693453" y="1555000"/>
                  <a:pt x="3702890" y="1559674"/>
                  <a:pt x="3710078" y="1566862"/>
                </a:cubicBezTo>
                <a:cubicBezTo>
                  <a:pt x="3715691" y="1572475"/>
                  <a:pt x="3719138" y="1579938"/>
                  <a:pt x="3724365" y="1585912"/>
                </a:cubicBezTo>
                <a:cubicBezTo>
                  <a:pt x="3730278" y="1592670"/>
                  <a:pt x="3738027" y="1597778"/>
                  <a:pt x="3743415" y="1604962"/>
                </a:cubicBezTo>
                <a:cubicBezTo>
                  <a:pt x="3747675" y="1610642"/>
                  <a:pt x="3748395" y="1618558"/>
                  <a:pt x="3752940" y="1624012"/>
                </a:cubicBezTo>
                <a:cubicBezTo>
                  <a:pt x="3756604" y="1628409"/>
                  <a:pt x="3762882" y="1629812"/>
                  <a:pt x="3767228" y="1633537"/>
                </a:cubicBezTo>
                <a:cubicBezTo>
                  <a:pt x="3774046" y="1639381"/>
                  <a:pt x="3779460" y="1646743"/>
                  <a:pt x="3786278" y="1652587"/>
                </a:cubicBezTo>
                <a:cubicBezTo>
                  <a:pt x="3791568" y="1657121"/>
                  <a:pt x="3822664" y="1675543"/>
                  <a:pt x="3824378" y="1676400"/>
                </a:cubicBezTo>
                <a:cubicBezTo>
                  <a:pt x="3831986" y="1680204"/>
                  <a:pt x="3850601" y="1683892"/>
                  <a:pt x="3857715" y="1685925"/>
                </a:cubicBezTo>
                <a:cubicBezTo>
                  <a:pt x="3862542" y="1687304"/>
                  <a:pt x="3867240" y="1689100"/>
                  <a:pt x="3872003" y="1690687"/>
                </a:cubicBezTo>
                <a:cubicBezTo>
                  <a:pt x="3876765" y="1693862"/>
                  <a:pt x="3881171" y="1697652"/>
                  <a:pt x="3886290" y="1700212"/>
                </a:cubicBezTo>
                <a:cubicBezTo>
                  <a:pt x="3897179" y="1705657"/>
                  <a:pt x="3913516" y="1707019"/>
                  <a:pt x="3924390" y="1709737"/>
                </a:cubicBezTo>
                <a:cubicBezTo>
                  <a:pt x="3929260" y="1710955"/>
                  <a:pt x="3933716" y="1713737"/>
                  <a:pt x="3938678" y="1714500"/>
                </a:cubicBezTo>
                <a:cubicBezTo>
                  <a:pt x="3954447" y="1716926"/>
                  <a:pt x="3970428" y="1717675"/>
                  <a:pt x="3986303" y="1719262"/>
                </a:cubicBezTo>
                <a:cubicBezTo>
                  <a:pt x="3992653" y="1722437"/>
                  <a:pt x="3998553" y="1726747"/>
                  <a:pt x="4005353" y="1728787"/>
                </a:cubicBezTo>
                <a:cubicBezTo>
                  <a:pt x="4014602" y="1731562"/>
                  <a:pt x="4024427" y="1731823"/>
                  <a:pt x="4033928" y="1733550"/>
                </a:cubicBezTo>
                <a:cubicBezTo>
                  <a:pt x="4041892" y="1734998"/>
                  <a:pt x="4049887" y="1736349"/>
                  <a:pt x="4057740" y="1738312"/>
                </a:cubicBezTo>
                <a:cubicBezTo>
                  <a:pt x="4062610" y="1739530"/>
                  <a:pt x="4067538" y="1740830"/>
                  <a:pt x="4072028" y="1743075"/>
                </a:cubicBezTo>
                <a:cubicBezTo>
                  <a:pt x="4077147" y="1745635"/>
                  <a:pt x="4081196" y="1750040"/>
                  <a:pt x="4086315" y="1752600"/>
                </a:cubicBezTo>
                <a:cubicBezTo>
                  <a:pt x="4090805" y="1754845"/>
                  <a:pt x="4095902" y="1755599"/>
                  <a:pt x="4100603" y="1757362"/>
                </a:cubicBezTo>
                <a:cubicBezTo>
                  <a:pt x="4108608" y="1760364"/>
                  <a:pt x="4116411" y="1763885"/>
                  <a:pt x="4124415" y="1766887"/>
                </a:cubicBezTo>
                <a:cubicBezTo>
                  <a:pt x="4129116" y="1768650"/>
                  <a:pt x="4134089" y="1769672"/>
                  <a:pt x="4138703" y="1771650"/>
                </a:cubicBezTo>
                <a:cubicBezTo>
                  <a:pt x="4173566" y="1786592"/>
                  <a:pt x="4141684" y="1777158"/>
                  <a:pt x="4176803" y="1785937"/>
                </a:cubicBezTo>
                <a:cubicBezTo>
                  <a:pt x="4186328" y="1790700"/>
                  <a:pt x="4195548" y="1796129"/>
                  <a:pt x="4205378" y="1800225"/>
                </a:cubicBezTo>
                <a:cubicBezTo>
                  <a:pt x="4214646" y="1804087"/>
                  <a:pt x="4224973" y="1805260"/>
                  <a:pt x="4233953" y="1809750"/>
                </a:cubicBezTo>
                <a:cubicBezTo>
                  <a:pt x="4241052" y="1813300"/>
                  <a:pt x="4245904" y="1820487"/>
                  <a:pt x="4253003" y="1824037"/>
                </a:cubicBezTo>
                <a:cubicBezTo>
                  <a:pt x="4265135" y="1830103"/>
                  <a:pt x="4278788" y="1832641"/>
                  <a:pt x="4291103" y="1838325"/>
                </a:cubicBezTo>
                <a:cubicBezTo>
                  <a:pt x="4339788" y="1860795"/>
                  <a:pt x="4292316" y="1846962"/>
                  <a:pt x="4333965" y="1857375"/>
                </a:cubicBezTo>
                <a:lnTo>
                  <a:pt x="4362540" y="1876425"/>
                </a:lnTo>
                <a:cubicBezTo>
                  <a:pt x="4367303" y="1879600"/>
                  <a:pt x="4372249" y="1882516"/>
                  <a:pt x="4376828" y="1885950"/>
                </a:cubicBezTo>
                <a:cubicBezTo>
                  <a:pt x="4383178" y="1890712"/>
                  <a:pt x="4389375" y="1895685"/>
                  <a:pt x="4395878" y="1900237"/>
                </a:cubicBezTo>
                <a:cubicBezTo>
                  <a:pt x="4405256" y="1906802"/>
                  <a:pt x="4416359" y="1911192"/>
                  <a:pt x="4424453" y="1919287"/>
                </a:cubicBezTo>
                <a:cubicBezTo>
                  <a:pt x="4429215" y="1924050"/>
                  <a:pt x="4433734" y="1929069"/>
                  <a:pt x="4438740" y="1933575"/>
                </a:cubicBezTo>
                <a:cubicBezTo>
                  <a:pt x="4493682" y="1983023"/>
                  <a:pt x="4454141" y="1944213"/>
                  <a:pt x="4486365" y="1976437"/>
                </a:cubicBezTo>
                <a:cubicBezTo>
                  <a:pt x="4493683" y="1998388"/>
                  <a:pt x="4486102" y="1985394"/>
                  <a:pt x="4505415" y="2000250"/>
                </a:cubicBezTo>
                <a:cubicBezTo>
                  <a:pt x="4521529" y="2012645"/>
                  <a:pt x="4553040" y="2038350"/>
                  <a:pt x="4553040" y="2038350"/>
                </a:cubicBezTo>
                <a:cubicBezTo>
                  <a:pt x="4576819" y="2077980"/>
                  <a:pt x="4556425" y="2054330"/>
                  <a:pt x="4610190" y="2081212"/>
                </a:cubicBezTo>
                <a:cubicBezTo>
                  <a:pt x="4621638" y="2086936"/>
                  <a:pt x="4632730" y="2093391"/>
                  <a:pt x="4643528" y="2100262"/>
                </a:cubicBezTo>
                <a:cubicBezTo>
                  <a:pt x="4650225" y="2104524"/>
                  <a:pt x="4655478" y="2111000"/>
                  <a:pt x="4662578" y="2114550"/>
                </a:cubicBezTo>
                <a:cubicBezTo>
                  <a:pt x="4668432" y="2117477"/>
                  <a:pt x="4675278" y="2117725"/>
                  <a:pt x="4681628" y="2119312"/>
                </a:cubicBezTo>
                <a:cubicBezTo>
                  <a:pt x="4686390" y="2122487"/>
                  <a:pt x="4690796" y="2126277"/>
                  <a:pt x="4695915" y="2128837"/>
                </a:cubicBezTo>
                <a:cubicBezTo>
                  <a:pt x="4700405" y="2131082"/>
                  <a:pt x="4705589" y="2131622"/>
                  <a:pt x="4710203" y="2133600"/>
                </a:cubicBezTo>
                <a:cubicBezTo>
                  <a:pt x="4716728" y="2136397"/>
                  <a:pt x="4722727" y="2140328"/>
                  <a:pt x="4729253" y="2143125"/>
                </a:cubicBezTo>
                <a:cubicBezTo>
                  <a:pt x="4733867" y="2145102"/>
                  <a:pt x="4738926" y="2145910"/>
                  <a:pt x="4743540" y="2147887"/>
                </a:cubicBezTo>
                <a:cubicBezTo>
                  <a:pt x="4750066" y="2150684"/>
                  <a:pt x="4756384" y="2153964"/>
                  <a:pt x="4762590" y="2157412"/>
                </a:cubicBezTo>
                <a:cubicBezTo>
                  <a:pt x="4770682" y="2161908"/>
                  <a:pt x="4777944" y="2167940"/>
                  <a:pt x="4786403" y="2171700"/>
                </a:cubicBezTo>
                <a:cubicBezTo>
                  <a:pt x="4792384" y="2174358"/>
                  <a:pt x="4799311" y="2174199"/>
                  <a:pt x="4805453" y="2176462"/>
                </a:cubicBezTo>
                <a:cubicBezTo>
                  <a:pt x="4829518" y="2185328"/>
                  <a:pt x="4853078" y="2195512"/>
                  <a:pt x="4876890" y="2205037"/>
                </a:cubicBezTo>
                <a:cubicBezTo>
                  <a:pt x="4884828" y="2208212"/>
                  <a:pt x="4893590" y="2209820"/>
                  <a:pt x="4900703" y="2214562"/>
                </a:cubicBezTo>
                <a:cubicBezTo>
                  <a:pt x="4905465" y="2217737"/>
                  <a:pt x="4909487" y="2222515"/>
                  <a:pt x="4914990" y="2224087"/>
                </a:cubicBezTo>
                <a:cubicBezTo>
                  <a:pt x="4921096" y="2225832"/>
                  <a:pt x="4927690" y="2224087"/>
                  <a:pt x="4934040" y="2224087"/>
                </a:cubicBezTo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7127834" y="3714752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hi</a:t>
            </a:r>
            <a:endParaRPr lang="ko-KR" altLang="en-US" sz="1100" dirty="0"/>
          </a:p>
        </p:txBody>
      </p:sp>
      <p:cxnSp>
        <p:nvCxnSpPr>
          <p:cNvPr id="70" name="직선 화살표 연결선 69"/>
          <p:cNvCxnSpPr/>
          <p:nvPr/>
        </p:nvCxnSpPr>
        <p:spPr>
          <a:xfrm rot="5400000" flipH="1" flipV="1">
            <a:off x="1464447" y="3393281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142976" y="3786190"/>
            <a:ext cx="420499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서버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400" dirty="0" smtClean="0"/>
              <a:t>1.PORT</a:t>
            </a:r>
            <a:r>
              <a:rPr lang="ko-KR" altLang="en-US" sz="1400" dirty="0" smtClean="0"/>
              <a:t>연다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err="1" smtClean="0"/>
              <a:t>접속자</a:t>
            </a:r>
            <a:r>
              <a:rPr lang="ko-KR" altLang="en-US" sz="1400" dirty="0" smtClean="0"/>
              <a:t> 소켓을 받는다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3.</a:t>
            </a:r>
            <a:r>
              <a:rPr lang="ko-KR" altLang="en-US" sz="1400" dirty="0" err="1" smtClean="0"/>
              <a:t>접속자</a:t>
            </a:r>
            <a:r>
              <a:rPr lang="ko-KR" altLang="en-US" sz="1400" dirty="0" smtClean="0"/>
              <a:t> 소켓을 </a:t>
            </a:r>
            <a:r>
              <a:rPr lang="en-US" altLang="ko-KR" sz="1400" dirty="0" smtClean="0"/>
              <a:t>Helper </a:t>
            </a:r>
            <a:r>
              <a:rPr lang="ko-KR" altLang="en-US" sz="1400" dirty="0" smtClean="0"/>
              <a:t>클래스에 넘겨준다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4.Helper</a:t>
            </a:r>
            <a:r>
              <a:rPr lang="ko-KR" altLang="en-US" sz="1400" dirty="0" smtClean="0"/>
              <a:t>클래스를 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에 저장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5.Helper</a:t>
            </a:r>
            <a:r>
              <a:rPr lang="ko-KR" altLang="en-US" sz="1400" dirty="0" smtClean="0"/>
              <a:t>클래스의 </a:t>
            </a:r>
            <a:r>
              <a:rPr lang="en-US" altLang="ko-KR" sz="1400" dirty="0" smtClean="0"/>
              <a:t>Thread</a:t>
            </a:r>
            <a:r>
              <a:rPr lang="ko-KR" altLang="en-US" sz="1400" dirty="0" smtClean="0"/>
              <a:t>를 실행한다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6.Helper</a:t>
            </a:r>
            <a:r>
              <a:rPr lang="ko-KR" altLang="en-US" sz="1400" dirty="0" smtClean="0"/>
              <a:t>클래스가 메시지를 </a:t>
            </a:r>
            <a:r>
              <a:rPr lang="ko-KR" altLang="en-US" sz="1400" dirty="0" err="1" smtClean="0"/>
              <a:t>스레드로</a:t>
            </a:r>
            <a:r>
              <a:rPr lang="ko-KR" altLang="en-US" sz="1400" dirty="0" smtClean="0"/>
              <a:t> 읽어 들이고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읽어들인</a:t>
            </a:r>
            <a:r>
              <a:rPr lang="ko-KR" altLang="en-US" sz="1400" dirty="0" smtClean="0"/>
              <a:t> 메시지를 모든 </a:t>
            </a:r>
            <a:r>
              <a:rPr lang="ko-KR" altLang="en-US" sz="1400" dirty="0" err="1" smtClean="0"/>
              <a:t>접속자에게</a:t>
            </a:r>
            <a:r>
              <a:rPr lang="ko-KR" altLang="en-US" sz="1400" dirty="0" smtClean="0"/>
              <a:t> 보내준다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73" name="직선 화살표 연결선 72"/>
          <p:cNvCxnSpPr/>
          <p:nvPr/>
        </p:nvCxnSpPr>
        <p:spPr>
          <a:xfrm rot="5400000" flipH="1" flipV="1">
            <a:off x="6679421" y="4607727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796291" y="4714884"/>
            <a:ext cx="356379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클라이언트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소켓을 연다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err="1" smtClean="0"/>
              <a:t>스트림을</a:t>
            </a:r>
            <a:r>
              <a:rPr lang="ko-KR" altLang="en-US" sz="1400" dirty="0" smtClean="0"/>
              <a:t> 연결한다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en-US" altLang="ko-KR" sz="1400" dirty="0" smtClean="0"/>
              <a:t>3.</a:t>
            </a:r>
            <a:r>
              <a:rPr lang="ko-KR" altLang="en-US" sz="1400" dirty="0" err="1" smtClean="0"/>
              <a:t>스레드를</a:t>
            </a:r>
            <a:r>
              <a:rPr lang="ko-KR" altLang="en-US" sz="1400" dirty="0" smtClean="0"/>
              <a:t> 실행시켜 메시지를 무한루프로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읽어 </a:t>
            </a:r>
            <a:r>
              <a:rPr lang="en-US" altLang="ko-KR" sz="1400" dirty="0" smtClean="0"/>
              <a:t>J.T.A</a:t>
            </a:r>
            <a:r>
              <a:rPr lang="ko-KR" altLang="en-US" sz="1400" dirty="0" smtClean="0"/>
              <a:t>에 출력</a:t>
            </a:r>
            <a:endParaRPr lang="en-US" altLang="ko-KR" sz="1400" dirty="0" smtClean="0"/>
          </a:p>
          <a:p>
            <a:r>
              <a:rPr lang="en-US" altLang="ko-KR" sz="1400" dirty="0" smtClean="0"/>
              <a:t>4.JTF</a:t>
            </a:r>
            <a:r>
              <a:rPr lang="ko-KR" altLang="en-US" sz="1400" dirty="0" smtClean="0"/>
              <a:t>에서 이벤트가 발생하면 메시지를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서버로 보내준다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3811926" y="1643050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T</a:t>
            </a:r>
            <a:endParaRPr lang="ko-KR" alt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2811794" y="1142984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T</a:t>
            </a:r>
            <a:endParaRPr lang="ko-KR" alt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2857488" y="1714488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T</a:t>
            </a:r>
            <a:endParaRPr lang="ko-KR" altLang="en-US" sz="1100" dirty="0"/>
          </a:p>
        </p:txBody>
      </p:sp>
      <p:cxnSp>
        <p:nvCxnSpPr>
          <p:cNvPr id="77" name="직선 화살표 연결선 76"/>
          <p:cNvCxnSpPr/>
          <p:nvPr/>
        </p:nvCxnSpPr>
        <p:spPr>
          <a:xfrm rot="5400000">
            <a:off x="2857488" y="4214818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286116" y="393781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접속를</a:t>
            </a:r>
            <a:r>
              <a:rPr lang="ko-KR" altLang="en-US" sz="1200" dirty="0" smtClean="0"/>
              <a:t> 관리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6740884" y="1357298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T</a:t>
            </a:r>
            <a:endParaRPr lang="ko-KR" alt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6883760" y="3310266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T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643182"/>
            <a:ext cx="4857750" cy="240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71414"/>
            <a:ext cx="7215238" cy="249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142852"/>
            <a:ext cx="4573688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*Lambda 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인터페이스를 편하게 사용하기 위해 제공한다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-functional interface</a:t>
            </a:r>
            <a:r>
              <a:rPr lang="ko-KR" altLang="en-US" sz="1600" dirty="0" smtClean="0"/>
              <a:t>만 적용가능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(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)-&gt;{ </a:t>
            </a:r>
            <a:r>
              <a:rPr lang="ko-KR" altLang="en-US" sz="1600" dirty="0" smtClean="0"/>
              <a:t>구현코드</a:t>
            </a:r>
            <a:r>
              <a:rPr lang="en-US" altLang="ko-KR" sz="1600" dirty="0" smtClean="0"/>
              <a:t> };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public interface Test{</a:t>
            </a:r>
          </a:p>
          <a:p>
            <a:r>
              <a:rPr lang="en-US" altLang="ko-KR" sz="1600" dirty="0" smtClean="0"/>
              <a:t>   public void temp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</a:t>
            </a:r>
            <a:r>
              <a:rPr lang="en-US" altLang="ko-KR" sz="1600" b="1" dirty="0" smtClean="0"/>
              <a:t>)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 }</a:t>
            </a:r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1285852" y="714356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43042" y="928670"/>
            <a:ext cx="348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클래스를 하나 만들어서 </a:t>
            </a:r>
            <a:r>
              <a:rPr lang="en-US" altLang="ko-KR" sz="1200" dirty="0" smtClean="0"/>
              <a:t>implements </a:t>
            </a:r>
            <a:r>
              <a:rPr lang="ko-KR" altLang="en-US" sz="1200" dirty="0" smtClean="0"/>
              <a:t>하여 사용</a:t>
            </a:r>
            <a:endParaRPr lang="en-US" altLang="ko-KR" sz="1200" dirty="0" smtClean="0"/>
          </a:p>
          <a:p>
            <a:r>
              <a:rPr lang="en-US" altLang="ko-KR" sz="1200" dirty="0" smtClean="0"/>
              <a:t>-anonymous inner class</a:t>
            </a:r>
            <a:r>
              <a:rPr lang="ko-KR" altLang="en-US" sz="1200" dirty="0" smtClean="0"/>
              <a:t>를 작성하여 사용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1285852" y="1714488"/>
            <a:ext cx="35719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71604" y="1723241"/>
            <a:ext cx="414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추상</a:t>
            </a:r>
            <a:r>
              <a:rPr lang="en-US" altLang="ko-KR" sz="1200" dirty="0" smtClean="0"/>
              <a:t>method</a:t>
            </a:r>
            <a:r>
              <a:rPr lang="ko-KR" altLang="en-US" sz="1200" dirty="0" smtClean="0"/>
              <a:t>를 하나만 가진 </a:t>
            </a:r>
            <a:r>
              <a:rPr lang="en-US" altLang="ko-KR" sz="1200" dirty="0" smtClean="0"/>
              <a:t>interface</a:t>
            </a:r>
          </a:p>
          <a:p>
            <a:r>
              <a:rPr lang="ko-KR" altLang="en-US" sz="1200" dirty="0" err="1" smtClean="0"/>
              <a:t>인터페이스위에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FunctionalInterface</a:t>
            </a:r>
            <a:r>
              <a:rPr lang="ko-KR" altLang="en-US" sz="1200" dirty="0" smtClean="0"/>
              <a:t>를 선언할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16200000" flipV="1">
            <a:off x="1071538" y="4357694"/>
            <a:ext cx="92869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5786" y="4929198"/>
            <a:ext cx="34435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t=(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 -&gt; { </a:t>
            </a:r>
            <a:r>
              <a:rPr lang="ko-KR" altLang="en-US" dirty="0" smtClean="0"/>
              <a:t>구현코드</a:t>
            </a:r>
            <a:r>
              <a:rPr lang="en-US" altLang="ko-KR" dirty="0" smtClean="0"/>
              <a:t>,,,, };</a:t>
            </a:r>
          </a:p>
          <a:p>
            <a:endParaRPr lang="en-US" altLang="ko-KR" dirty="0" smtClean="0"/>
          </a:p>
          <a:p>
            <a:r>
              <a:rPr lang="en-US" altLang="ko-KR" sz="1200" dirty="0" smtClean="0"/>
              <a:t>2.</a:t>
            </a:r>
            <a:r>
              <a:rPr lang="ko-KR" altLang="en-US" sz="1200" dirty="0" smtClean="0"/>
              <a:t>추상</a:t>
            </a:r>
            <a:r>
              <a:rPr lang="en-US" altLang="ko-KR" sz="1200" dirty="0" smtClean="0"/>
              <a:t>method</a:t>
            </a:r>
            <a:r>
              <a:rPr lang="ko-KR" altLang="en-US" sz="1200" dirty="0" smtClean="0"/>
              <a:t>를 호출</a:t>
            </a:r>
            <a:endParaRPr lang="en-US" altLang="ko-KR" sz="12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t.temp</a:t>
            </a:r>
            <a:r>
              <a:rPr lang="en-US" altLang="ko-KR" sz="1600" dirty="0" smtClean="0"/>
              <a:t>( 10 );</a:t>
            </a:r>
            <a:endParaRPr lang="ko-KR" altLang="en-US" sz="16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642910" y="4143380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57290" y="42148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생략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5400000">
            <a:off x="1857356" y="4286256"/>
            <a:ext cx="857256" cy="57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 21"/>
          <p:cNvSpPr/>
          <p:nvPr/>
        </p:nvSpPr>
        <p:spPr>
          <a:xfrm>
            <a:off x="444474" y="4726238"/>
            <a:ext cx="2838952" cy="1365000"/>
          </a:xfrm>
          <a:custGeom>
            <a:avLst/>
            <a:gdLst>
              <a:gd name="connsiteX0" fmla="*/ 831876 w 2838952"/>
              <a:gd name="connsiteY0" fmla="*/ 1269750 h 1365000"/>
              <a:gd name="connsiteX1" fmla="*/ 817589 w 2838952"/>
              <a:gd name="connsiteY1" fmla="*/ 1264987 h 1365000"/>
              <a:gd name="connsiteX2" fmla="*/ 803301 w 2838952"/>
              <a:gd name="connsiteY2" fmla="*/ 1284037 h 1365000"/>
              <a:gd name="connsiteX3" fmla="*/ 750914 w 2838952"/>
              <a:gd name="connsiteY3" fmla="*/ 1326900 h 1365000"/>
              <a:gd name="connsiteX4" fmla="*/ 722339 w 2838952"/>
              <a:gd name="connsiteY4" fmla="*/ 1336425 h 1365000"/>
              <a:gd name="connsiteX5" fmla="*/ 698526 w 2838952"/>
              <a:gd name="connsiteY5" fmla="*/ 1345950 h 1365000"/>
              <a:gd name="connsiteX6" fmla="*/ 669951 w 2838952"/>
              <a:gd name="connsiteY6" fmla="*/ 1350712 h 1365000"/>
              <a:gd name="connsiteX7" fmla="*/ 593751 w 2838952"/>
              <a:gd name="connsiteY7" fmla="*/ 1365000 h 1365000"/>
              <a:gd name="connsiteX8" fmla="*/ 417539 w 2838952"/>
              <a:gd name="connsiteY8" fmla="*/ 1355475 h 1365000"/>
              <a:gd name="connsiteX9" fmla="*/ 384201 w 2838952"/>
              <a:gd name="connsiteY9" fmla="*/ 1341187 h 1365000"/>
              <a:gd name="connsiteX10" fmla="*/ 331814 w 2838952"/>
              <a:gd name="connsiteY10" fmla="*/ 1317375 h 1365000"/>
              <a:gd name="connsiteX11" fmla="*/ 308001 w 2838952"/>
              <a:gd name="connsiteY11" fmla="*/ 1307850 h 1365000"/>
              <a:gd name="connsiteX12" fmla="*/ 284189 w 2838952"/>
              <a:gd name="connsiteY12" fmla="*/ 1293562 h 1365000"/>
              <a:gd name="connsiteX13" fmla="*/ 255614 w 2838952"/>
              <a:gd name="connsiteY13" fmla="*/ 1284037 h 1365000"/>
              <a:gd name="connsiteX14" fmla="*/ 236564 w 2838952"/>
              <a:gd name="connsiteY14" fmla="*/ 1274512 h 1365000"/>
              <a:gd name="connsiteX15" fmla="*/ 193701 w 2838952"/>
              <a:gd name="connsiteY15" fmla="*/ 1255462 h 1365000"/>
              <a:gd name="connsiteX16" fmla="*/ 165126 w 2838952"/>
              <a:gd name="connsiteY16" fmla="*/ 1231650 h 1365000"/>
              <a:gd name="connsiteX17" fmla="*/ 150839 w 2838952"/>
              <a:gd name="connsiteY17" fmla="*/ 1226887 h 1365000"/>
              <a:gd name="connsiteX18" fmla="*/ 127026 w 2838952"/>
              <a:gd name="connsiteY18" fmla="*/ 1198312 h 1365000"/>
              <a:gd name="connsiteX19" fmla="*/ 107976 w 2838952"/>
              <a:gd name="connsiteY19" fmla="*/ 1169737 h 1365000"/>
              <a:gd name="connsiteX20" fmla="*/ 88926 w 2838952"/>
              <a:gd name="connsiteY20" fmla="*/ 1141162 h 1365000"/>
              <a:gd name="connsiteX21" fmla="*/ 69876 w 2838952"/>
              <a:gd name="connsiteY21" fmla="*/ 1098300 h 1365000"/>
              <a:gd name="connsiteX22" fmla="*/ 65114 w 2838952"/>
              <a:gd name="connsiteY22" fmla="*/ 1084012 h 1365000"/>
              <a:gd name="connsiteX23" fmla="*/ 60351 w 2838952"/>
              <a:gd name="connsiteY23" fmla="*/ 1064962 h 1365000"/>
              <a:gd name="connsiteX24" fmla="*/ 50826 w 2838952"/>
              <a:gd name="connsiteY24" fmla="*/ 1050675 h 1365000"/>
              <a:gd name="connsiteX25" fmla="*/ 31776 w 2838952"/>
              <a:gd name="connsiteY25" fmla="*/ 984000 h 1365000"/>
              <a:gd name="connsiteX26" fmla="*/ 22251 w 2838952"/>
              <a:gd name="connsiteY26" fmla="*/ 931612 h 1365000"/>
              <a:gd name="connsiteX27" fmla="*/ 7964 w 2838952"/>
              <a:gd name="connsiteY27" fmla="*/ 879225 h 1365000"/>
              <a:gd name="connsiteX28" fmla="*/ 7964 w 2838952"/>
              <a:gd name="connsiteY28" fmla="*/ 645862 h 1365000"/>
              <a:gd name="connsiteX29" fmla="*/ 12726 w 2838952"/>
              <a:gd name="connsiteY29" fmla="*/ 631575 h 1365000"/>
              <a:gd name="connsiteX30" fmla="*/ 17489 w 2838952"/>
              <a:gd name="connsiteY30" fmla="*/ 612525 h 1365000"/>
              <a:gd name="connsiteX31" fmla="*/ 31776 w 2838952"/>
              <a:gd name="connsiteY31" fmla="*/ 541087 h 1365000"/>
              <a:gd name="connsiteX32" fmla="*/ 46064 w 2838952"/>
              <a:gd name="connsiteY32" fmla="*/ 502987 h 1365000"/>
              <a:gd name="connsiteX33" fmla="*/ 50826 w 2838952"/>
              <a:gd name="connsiteY33" fmla="*/ 488700 h 1365000"/>
              <a:gd name="connsiteX34" fmla="*/ 84164 w 2838952"/>
              <a:gd name="connsiteY34" fmla="*/ 441075 h 1365000"/>
              <a:gd name="connsiteX35" fmla="*/ 88926 w 2838952"/>
              <a:gd name="connsiteY35" fmla="*/ 426787 h 1365000"/>
              <a:gd name="connsiteX36" fmla="*/ 127026 w 2838952"/>
              <a:gd name="connsiteY36" fmla="*/ 369637 h 1365000"/>
              <a:gd name="connsiteX37" fmla="*/ 136551 w 2838952"/>
              <a:gd name="connsiteY37" fmla="*/ 350587 h 1365000"/>
              <a:gd name="connsiteX38" fmla="*/ 141314 w 2838952"/>
              <a:gd name="connsiteY38" fmla="*/ 336300 h 1365000"/>
              <a:gd name="connsiteX39" fmla="*/ 155601 w 2838952"/>
              <a:gd name="connsiteY39" fmla="*/ 322012 h 1365000"/>
              <a:gd name="connsiteX40" fmla="*/ 169889 w 2838952"/>
              <a:gd name="connsiteY40" fmla="*/ 302962 h 1365000"/>
              <a:gd name="connsiteX41" fmla="*/ 179414 w 2838952"/>
              <a:gd name="connsiteY41" fmla="*/ 288675 h 1365000"/>
              <a:gd name="connsiteX42" fmla="*/ 207989 w 2838952"/>
              <a:gd name="connsiteY42" fmla="*/ 260100 h 1365000"/>
              <a:gd name="connsiteX43" fmla="*/ 217514 w 2838952"/>
              <a:gd name="connsiteY43" fmla="*/ 245812 h 1365000"/>
              <a:gd name="connsiteX44" fmla="*/ 236564 w 2838952"/>
              <a:gd name="connsiteY44" fmla="*/ 236287 h 1365000"/>
              <a:gd name="connsiteX45" fmla="*/ 255614 w 2838952"/>
              <a:gd name="connsiteY45" fmla="*/ 222000 h 1365000"/>
              <a:gd name="connsiteX46" fmla="*/ 269901 w 2838952"/>
              <a:gd name="connsiteY46" fmla="*/ 217237 h 1365000"/>
              <a:gd name="connsiteX47" fmla="*/ 317526 w 2838952"/>
              <a:gd name="connsiteY47" fmla="*/ 183900 h 1365000"/>
              <a:gd name="connsiteX48" fmla="*/ 346101 w 2838952"/>
              <a:gd name="connsiteY48" fmla="*/ 164850 h 1365000"/>
              <a:gd name="connsiteX49" fmla="*/ 388964 w 2838952"/>
              <a:gd name="connsiteY49" fmla="*/ 141037 h 1365000"/>
              <a:gd name="connsiteX50" fmla="*/ 403251 w 2838952"/>
              <a:gd name="connsiteY50" fmla="*/ 131512 h 1365000"/>
              <a:gd name="connsiteX51" fmla="*/ 422301 w 2838952"/>
              <a:gd name="connsiteY51" fmla="*/ 126750 h 1365000"/>
              <a:gd name="connsiteX52" fmla="*/ 450876 w 2838952"/>
              <a:gd name="connsiteY52" fmla="*/ 117225 h 1365000"/>
              <a:gd name="connsiteX53" fmla="*/ 479451 w 2838952"/>
              <a:gd name="connsiteY53" fmla="*/ 102937 h 1365000"/>
              <a:gd name="connsiteX54" fmla="*/ 527076 w 2838952"/>
              <a:gd name="connsiteY54" fmla="*/ 79125 h 1365000"/>
              <a:gd name="connsiteX55" fmla="*/ 546126 w 2838952"/>
              <a:gd name="connsiteY55" fmla="*/ 74362 h 1365000"/>
              <a:gd name="connsiteX56" fmla="*/ 579464 w 2838952"/>
              <a:gd name="connsiteY56" fmla="*/ 64837 h 1365000"/>
              <a:gd name="connsiteX57" fmla="*/ 593751 w 2838952"/>
              <a:gd name="connsiteY57" fmla="*/ 55312 h 1365000"/>
              <a:gd name="connsiteX58" fmla="*/ 641376 w 2838952"/>
              <a:gd name="connsiteY58" fmla="*/ 45787 h 1365000"/>
              <a:gd name="connsiteX59" fmla="*/ 684239 w 2838952"/>
              <a:gd name="connsiteY59" fmla="*/ 31500 h 1365000"/>
              <a:gd name="connsiteX60" fmla="*/ 717576 w 2838952"/>
              <a:gd name="connsiteY60" fmla="*/ 21975 h 1365000"/>
              <a:gd name="connsiteX61" fmla="*/ 750914 w 2838952"/>
              <a:gd name="connsiteY61" fmla="*/ 17212 h 1365000"/>
              <a:gd name="connsiteX62" fmla="*/ 803301 w 2838952"/>
              <a:gd name="connsiteY62" fmla="*/ 7687 h 1365000"/>
              <a:gd name="connsiteX63" fmla="*/ 831876 w 2838952"/>
              <a:gd name="connsiteY63" fmla="*/ 2925 h 1365000"/>
              <a:gd name="connsiteX64" fmla="*/ 1174776 w 2838952"/>
              <a:gd name="connsiteY64" fmla="*/ 7687 h 1365000"/>
              <a:gd name="connsiteX65" fmla="*/ 1203351 w 2838952"/>
              <a:gd name="connsiteY65" fmla="*/ 17212 h 1365000"/>
              <a:gd name="connsiteX66" fmla="*/ 1236689 w 2838952"/>
              <a:gd name="connsiteY66" fmla="*/ 36262 h 1365000"/>
              <a:gd name="connsiteX67" fmla="*/ 1265264 w 2838952"/>
              <a:gd name="connsiteY67" fmla="*/ 55312 h 1365000"/>
              <a:gd name="connsiteX68" fmla="*/ 1289076 w 2838952"/>
              <a:gd name="connsiteY68" fmla="*/ 69600 h 1365000"/>
              <a:gd name="connsiteX69" fmla="*/ 1303364 w 2838952"/>
              <a:gd name="connsiteY69" fmla="*/ 79125 h 1365000"/>
              <a:gd name="connsiteX70" fmla="*/ 1331939 w 2838952"/>
              <a:gd name="connsiteY70" fmla="*/ 107700 h 1365000"/>
              <a:gd name="connsiteX71" fmla="*/ 1346226 w 2838952"/>
              <a:gd name="connsiteY71" fmla="*/ 141037 h 1365000"/>
              <a:gd name="connsiteX72" fmla="*/ 1360514 w 2838952"/>
              <a:gd name="connsiteY72" fmla="*/ 160087 h 1365000"/>
              <a:gd name="connsiteX73" fmla="*/ 1379564 w 2838952"/>
              <a:gd name="connsiteY73" fmla="*/ 207712 h 1365000"/>
              <a:gd name="connsiteX74" fmla="*/ 1393851 w 2838952"/>
              <a:gd name="connsiteY74" fmla="*/ 260100 h 1365000"/>
              <a:gd name="connsiteX75" fmla="*/ 1398614 w 2838952"/>
              <a:gd name="connsiteY75" fmla="*/ 274387 h 1365000"/>
              <a:gd name="connsiteX76" fmla="*/ 1431951 w 2838952"/>
              <a:gd name="connsiteY76" fmla="*/ 369637 h 1365000"/>
              <a:gd name="connsiteX77" fmla="*/ 1436714 w 2838952"/>
              <a:gd name="connsiteY77" fmla="*/ 383925 h 1365000"/>
              <a:gd name="connsiteX78" fmla="*/ 1441476 w 2838952"/>
              <a:gd name="connsiteY78" fmla="*/ 402975 h 1365000"/>
              <a:gd name="connsiteX79" fmla="*/ 1451001 w 2838952"/>
              <a:gd name="connsiteY79" fmla="*/ 417262 h 1365000"/>
              <a:gd name="connsiteX80" fmla="*/ 1470051 w 2838952"/>
              <a:gd name="connsiteY80" fmla="*/ 455362 h 1365000"/>
              <a:gd name="connsiteX81" fmla="*/ 1474814 w 2838952"/>
              <a:gd name="connsiteY81" fmla="*/ 469650 h 1365000"/>
              <a:gd name="connsiteX82" fmla="*/ 1489101 w 2838952"/>
              <a:gd name="connsiteY82" fmla="*/ 488700 h 1365000"/>
              <a:gd name="connsiteX83" fmla="*/ 1498626 w 2838952"/>
              <a:gd name="connsiteY83" fmla="*/ 507750 h 1365000"/>
              <a:gd name="connsiteX84" fmla="*/ 1517676 w 2838952"/>
              <a:gd name="connsiteY84" fmla="*/ 526800 h 1365000"/>
              <a:gd name="connsiteX85" fmla="*/ 1551014 w 2838952"/>
              <a:gd name="connsiteY85" fmla="*/ 574425 h 1365000"/>
              <a:gd name="connsiteX86" fmla="*/ 1565301 w 2838952"/>
              <a:gd name="connsiteY86" fmla="*/ 588712 h 1365000"/>
              <a:gd name="connsiteX87" fmla="*/ 1589114 w 2838952"/>
              <a:gd name="connsiteY87" fmla="*/ 603000 h 1365000"/>
              <a:gd name="connsiteX88" fmla="*/ 1603401 w 2838952"/>
              <a:gd name="connsiteY88" fmla="*/ 612525 h 1365000"/>
              <a:gd name="connsiteX89" fmla="*/ 1622451 w 2838952"/>
              <a:gd name="connsiteY89" fmla="*/ 626812 h 1365000"/>
              <a:gd name="connsiteX90" fmla="*/ 1665314 w 2838952"/>
              <a:gd name="connsiteY90" fmla="*/ 645862 h 1365000"/>
              <a:gd name="connsiteX91" fmla="*/ 1679601 w 2838952"/>
              <a:gd name="connsiteY91" fmla="*/ 655387 h 1365000"/>
              <a:gd name="connsiteX92" fmla="*/ 1698651 w 2838952"/>
              <a:gd name="connsiteY92" fmla="*/ 660150 h 1365000"/>
              <a:gd name="connsiteX93" fmla="*/ 1751039 w 2838952"/>
              <a:gd name="connsiteY93" fmla="*/ 679200 h 1365000"/>
              <a:gd name="connsiteX94" fmla="*/ 1793901 w 2838952"/>
              <a:gd name="connsiteY94" fmla="*/ 688725 h 1365000"/>
              <a:gd name="connsiteX95" fmla="*/ 1908201 w 2838952"/>
              <a:gd name="connsiteY95" fmla="*/ 712537 h 1365000"/>
              <a:gd name="connsiteX96" fmla="*/ 1979639 w 2838952"/>
              <a:gd name="connsiteY96" fmla="*/ 717300 h 1365000"/>
              <a:gd name="connsiteX97" fmla="*/ 2046314 w 2838952"/>
              <a:gd name="connsiteY97" fmla="*/ 726825 h 1365000"/>
              <a:gd name="connsiteX98" fmla="*/ 2089176 w 2838952"/>
              <a:gd name="connsiteY98" fmla="*/ 731587 h 1365000"/>
              <a:gd name="connsiteX99" fmla="*/ 2103464 w 2838952"/>
              <a:gd name="connsiteY99" fmla="*/ 736350 h 1365000"/>
              <a:gd name="connsiteX100" fmla="*/ 2179664 w 2838952"/>
              <a:gd name="connsiteY100" fmla="*/ 741112 h 1365000"/>
              <a:gd name="connsiteX101" fmla="*/ 2293964 w 2838952"/>
              <a:gd name="connsiteY101" fmla="*/ 741112 h 1365000"/>
              <a:gd name="connsiteX102" fmla="*/ 2336826 w 2838952"/>
              <a:gd name="connsiteY102" fmla="*/ 731587 h 1365000"/>
              <a:gd name="connsiteX103" fmla="*/ 2379689 w 2838952"/>
              <a:gd name="connsiteY103" fmla="*/ 722062 h 1365000"/>
              <a:gd name="connsiteX104" fmla="*/ 2393976 w 2838952"/>
              <a:gd name="connsiteY104" fmla="*/ 712537 h 1365000"/>
              <a:gd name="connsiteX105" fmla="*/ 2441601 w 2838952"/>
              <a:gd name="connsiteY105" fmla="*/ 703012 h 1365000"/>
              <a:gd name="connsiteX106" fmla="*/ 2460651 w 2838952"/>
              <a:gd name="connsiteY106" fmla="*/ 693487 h 1365000"/>
              <a:gd name="connsiteX107" fmla="*/ 2498751 w 2838952"/>
              <a:gd name="connsiteY107" fmla="*/ 683962 h 1365000"/>
              <a:gd name="connsiteX108" fmla="*/ 2522564 w 2838952"/>
              <a:gd name="connsiteY108" fmla="*/ 669675 h 1365000"/>
              <a:gd name="connsiteX109" fmla="*/ 2536851 w 2838952"/>
              <a:gd name="connsiteY109" fmla="*/ 664912 h 1365000"/>
              <a:gd name="connsiteX110" fmla="*/ 2551139 w 2838952"/>
              <a:gd name="connsiteY110" fmla="*/ 655387 h 1365000"/>
              <a:gd name="connsiteX111" fmla="*/ 2570189 w 2838952"/>
              <a:gd name="connsiteY111" fmla="*/ 645862 h 1365000"/>
              <a:gd name="connsiteX112" fmla="*/ 2594001 w 2838952"/>
              <a:gd name="connsiteY112" fmla="*/ 631575 h 1365000"/>
              <a:gd name="connsiteX113" fmla="*/ 2608289 w 2838952"/>
              <a:gd name="connsiteY113" fmla="*/ 622050 h 1365000"/>
              <a:gd name="connsiteX114" fmla="*/ 2646389 w 2838952"/>
              <a:gd name="connsiteY114" fmla="*/ 603000 h 1365000"/>
              <a:gd name="connsiteX115" fmla="*/ 2660676 w 2838952"/>
              <a:gd name="connsiteY115" fmla="*/ 593475 h 1365000"/>
              <a:gd name="connsiteX116" fmla="*/ 2684489 w 2838952"/>
              <a:gd name="connsiteY116" fmla="*/ 579187 h 1365000"/>
              <a:gd name="connsiteX117" fmla="*/ 2708301 w 2838952"/>
              <a:gd name="connsiteY117" fmla="*/ 560137 h 1365000"/>
              <a:gd name="connsiteX118" fmla="*/ 2722589 w 2838952"/>
              <a:gd name="connsiteY118" fmla="*/ 550612 h 1365000"/>
              <a:gd name="connsiteX119" fmla="*/ 2741639 w 2838952"/>
              <a:gd name="connsiteY119" fmla="*/ 536325 h 1365000"/>
              <a:gd name="connsiteX120" fmla="*/ 2770214 w 2838952"/>
              <a:gd name="connsiteY120" fmla="*/ 517275 h 1365000"/>
              <a:gd name="connsiteX121" fmla="*/ 2784501 w 2838952"/>
              <a:gd name="connsiteY121" fmla="*/ 507750 h 1365000"/>
              <a:gd name="connsiteX122" fmla="*/ 2689251 w 2838952"/>
              <a:gd name="connsiteY122" fmla="*/ 517275 h 1365000"/>
              <a:gd name="connsiteX123" fmla="*/ 2684489 w 2838952"/>
              <a:gd name="connsiteY123" fmla="*/ 531562 h 1365000"/>
              <a:gd name="connsiteX124" fmla="*/ 2708301 w 2838952"/>
              <a:gd name="connsiteY124" fmla="*/ 536325 h 1365000"/>
              <a:gd name="connsiteX125" fmla="*/ 2736876 w 2838952"/>
              <a:gd name="connsiteY125" fmla="*/ 555375 h 1365000"/>
              <a:gd name="connsiteX126" fmla="*/ 2751164 w 2838952"/>
              <a:gd name="connsiteY126" fmla="*/ 560137 h 1365000"/>
              <a:gd name="connsiteX127" fmla="*/ 2770214 w 2838952"/>
              <a:gd name="connsiteY127" fmla="*/ 569662 h 1365000"/>
              <a:gd name="connsiteX128" fmla="*/ 2794026 w 2838952"/>
              <a:gd name="connsiteY128" fmla="*/ 574425 h 1365000"/>
              <a:gd name="connsiteX129" fmla="*/ 2836889 w 2838952"/>
              <a:gd name="connsiteY129" fmla="*/ 598237 h 1365000"/>
              <a:gd name="connsiteX130" fmla="*/ 2822601 w 2838952"/>
              <a:gd name="connsiteY130" fmla="*/ 560137 h 1365000"/>
              <a:gd name="connsiteX131" fmla="*/ 2817839 w 2838952"/>
              <a:gd name="connsiteY131" fmla="*/ 545850 h 1365000"/>
              <a:gd name="connsiteX132" fmla="*/ 2789264 w 2838952"/>
              <a:gd name="connsiteY132" fmla="*/ 526800 h 1365000"/>
              <a:gd name="connsiteX133" fmla="*/ 2774976 w 2838952"/>
              <a:gd name="connsiteY133" fmla="*/ 517275 h 1365000"/>
              <a:gd name="connsiteX134" fmla="*/ 2760689 w 2838952"/>
              <a:gd name="connsiteY134" fmla="*/ 512512 h 136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2838952" h="1365000">
                <a:moveTo>
                  <a:pt x="831876" y="1269750"/>
                </a:moveTo>
                <a:cubicBezTo>
                  <a:pt x="827114" y="1268162"/>
                  <a:pt x="822079" y="1262742"/>
                  <a:pt x="817589" y="1264987"/>
                </a:cubicBezTo>
                <a:cubicBezTo>
                  <a:pt x="810489" y="1268537"/>
                  <a:pt x="808611" y="1278137"/>
                  <a:pt x="803301" y="1284037"/>
                </a:cubicBezTo>
                <a:cubicBezTo>
                  <a:pt x="785526" y="1303787"/>
                  <a:pt x="774357" y="1316244"/>
                  <a:pt x="750914" y="1326900"/>
                </a:cubicBezTo>
                <a:cubicBezTo>
                  <a:pt x="741774" y="1331055"/>
                  <a:pt x="731661" y="1332696"/>
                  <a:pt x="722339" y="1336425"/>
                </a:cubicBezTo>
                <a:cubicBezTo>
                  <a:pt x="714401" y="1339600"/>
                  <a:pt x="706774" y="1343701"/>
                  <a:pt x="698526" y="1345950"/>
                </a:cubicBezTo>
                <a:cubicBezTo>
                  <a:pt x="689210" y="1348491"/>
                  <a:pt x="679452" y="1348985"/>
                  <a:pt x="669951" y="1350712"/>
                </a:cubicBezTo>
                <a:lnTo>
                  <a:pt x="593751" y="1365000"/>
                </a:lnTo>
                <a:cubicBezTo>
                  <a:pt x="535014" y="1361825"/>
                  <a:pt x="475986" y="1362117"/>
                  <a:pt x="417539" y="1355475"/>
                </a:cubicBezTo>
                <a:cubicBezTo>
                  <a:pt x="405526" y="1354110"/>
                  <a:pt x="395485" y="1345527"/>
                  <a:pt x="384201" y="1341187"/>
                </a:cubicBezTo>
                <a:cubicBezTo>
                  <a:pt x="299755" y="1308707"/>
                  <a:pt x="407649" y="1355292"/>
                  <a:pt x="331814" y="1317375"/>
                </a:cubicBezTo>
                <a:cubicBezTo>
                  <a:pt x="324167" y="1313552"/>
                  <a:pt x="315648" y="1311673"/>
                  <a:pt x="308001" y="1307850"/>
                </a:cubicBezTo>
                <a:cubicBezTo>
                  <a:pt x="299722" y="1303710"/>
                  <a:pt x="292616" y="1297392"/>
                  <a:pt x="284189" y="1293562"/>
                </a:cubicBezTo>
                <a:cubicBezTo>
                  <a:pt x="275049" y="1289407"/>
                  <a:pt x="264936" y="1287766"/>
                  <a:pt x="255614" y="1284037"/>
                </a:cubicBezTo>
                <a:cubicBezTo>
                  <a:pt x="249022" y="1281400"/>
                  <a:pt x="243090" y="1277309"/>
                  <a:pt x="236564" y="1274512"/>
                </a:cubicBezTo>
                <a:cubicBezTo>
                  <a:pt x="200698" y="1259142"/>
                  <a:pt x="251108" y="1287356"/>
                  <a:pt x="193701" y="1255462"/>
                </a:cubicBezTo>
                <a:cubicBezTo>
                  <a:pt x="146962" y="1229495"/>
                  <a:pt x="215054" y="1264935"/>
                  <a:pt x="165126" y="1231650"/>
                </a:cubicBezTo>
                <a:cubicBezTo>
                  <a:pt x="160949" y="1228865"/>
                  <a:pt x="155601" y="1228475"/>
                  <a:pt x="150839" y="1226887"/>
                </a:cubicBezTo>
                <a:cubicBezTo>
                  <a:pt x="124838" y="1174886"/>
                  <a:pt x="158441" y="1234214"/>
                  <a:pt x="127026" y="1198312"/>
                </a:cubicBezTo>
                <a:cubicBezTo>
                  <a:pt x="119488" y="1189697"/>
                  <a:pt x="114326" y="1179262"/>
                  <a:pt x="107976" y="1169737"/>
                </a:cubicBezTo>
                <a:cubicBezTo>
                  <a:pt x="107972" y="1169732"/>
                  <a:pt x="88929" y="1141167"/>
                  <a:pt x="88926" y="1141162"/>
                </a:cubicBezTo>
                <a:cubicBezTo>
                  <a:pt x="78105" y="1119519"/>
                  <a:pt x="78995" y="1122618"/>
                  <a:pt x="69876" y="1098300"/>
                </a:cubicBezTo>
                <a:cubicBezTo>
                  <a:pt x="68113" y="1093599"/>
                  <a:pt x="66493" y="1088839"/>
                  <a:pt x="65114" y="1084012"/>
                </a:cubicBezTo>
                <a:cubicBezTo>
                  <a:pt x="63316" y="1077718"/>
                  <a:pt x="62929" y="1070978"/>
                  <a:pt x="60351" y="1064962"/>
                </a:cubicBezTo>
                <a:cubicBezTo>
                  <a:pt x="58096" y="1059701"/>
                  <a:pt x="54001" y="1055437"/>
                  <a:pt x="50826" y="1050675"/>
                </a:cubicBezTo>
                <a:cubicBezTo>
                  <a:pt x="41093" y="1021475"/>
                  <a:pt x="38610" y="1016463"/>
                  <a:pt x="31776" y="984000"/>
                </a:cubicBezTo>
                <a:cubicBezTo>
                  <a:pt x="28120" y="966632"/>
                  <a:pt x="25732" y="949016"/>
                  <a:pt x="22251" y="931612"/>
                </a:cubicBezTo>
                <a:cubicBezTo>
                  <a:pt x="19727" y="918994"/>
                  <a:pt x="10386" y="887702"/>
                  <a:pt x="7964" y="879225"/>
                </a:cubicBezTo>
                <a:cubicBezTo>
                  <a:pt x="1470" y="768830"/>
                  <a:pt x="0" y="785229"/>
                  <a:pt x="7964" y="645862"/>
                </a:cubicBezTo>
                <a:cubicBezTo>
                  <a:pt x="8250" y="640850"/>
                  <a:pt x="11347" y="636402"/>
                  <a:pt x="12726" y="631575"/>
                </a:cubicBezTo>
                <a:cubicBezTo>
                  <a:pt x="14524" y="625281"/>
                  <a:pt x="16141" y="618930"/>
                  <a:pt x="17489" y="612525"/>
                </a:cubicBezTo>
                <a:cubicBezTo>
                  <a:pt x="22492" y="588762"/>
                  <a:pt x="27013" y="564900"/>
                  <a:pt x="31776" y="541087"/>
                </a:cubicBezTo>
                <a:cubicBezTo>
                  <a:pt x="37661" y="511664"/>
                  <a:pt x="32050" y="524009"/>
                  <a:pt x="46064" y="502987"/>
                </a:cubicBezTo>
                <a:cubicBezTo>
                  <a:pt x="47651" y="498225"/>
                  <a:pt x="48165" y="492957"/>
                  <a:pt x="50826" y="488700"/>
                </a:cubicBezTo>
                <a:cubicBezTo>
                  <a:pt x="79521" y="442787"/>
                  <a:pt x="61128" y="487146"/>
                  <a:pt x="84164" y="441075"/>
                </a:cubicBezTo>
                <a:cubicBezTo>
                  <a:pt x="86409" y="436585"/>
                  <a:pt x="86522" y="431194"/>
                  <a:pt x="88926" y="426787"/>
                </a:cubicBezTo>
                <a:cubicBezTo>
                  <a:pt x="139104" y="334794"/>
                  <a:pt x="92010" y="425664"/>
                  <a:pt x="127026" y="369637"/>
                </a:cubicBezTo>
                <a:cubicBezTo>
                  <a:pt x="130789" y="363617"/>
                  <a:pt x="133754" y="357112"/>
                  <a:pt x="136551" y="350587"/>
                </a:cubicBezTo>
                <a:cubicBezTo>
                  <a:pt x="138529" y="345973"/>
                  <a:pt x="138529" y="340477"/>
                  <a:pt x="141314" y="336300"/>
                </a:cubicBezTo>
                <a:cubicBezTo>
                  <a:pt x="145050" y="330696"/>
                  <a:pt x="151218" y="327126"/>
                  <a:pt x="155601" y="322012"/>
                </a:cubicBezTo>
                <a:cubicBezTo>
                  <a:pt x="160767" y="315985"/>
                  <a:pt x="165275" y="309421"/>
                  <a:pt x="169889" y="302962"/>
                </a:cubicBezTo>
                <a:cubicBezTo>
                  <a:pt x="173216" y="298305"/>
                  <a:pt x="175611" y="292953"/>
                  <a:pt x="179414" y="288675"/>
                </a:cubicBezTo>
                <a:cubicBezTo>
                  <a:pt x="188363" y="278607"/>
                  <a:pt x="200517" y="271308"/>
                  <a:pt x="207989" y="260100"/>
                </a:cubicBezTo>
                <a:cubicBezTo>
                  <a:pt x="211164" y="255337"/>
                  <a:pt x="213117" y="249476"/>
                  <a:pt x="217514" y="245812"/>
                </a:cubicBezTo>
                <a:cubicBezTo>
                  <a:pt x="222968" y="241267"/>
                  <a:pt x="230544" y="240050"/>
                  <a:pt x="236564" y="236287"/>
                </a:cubicBezTo>
                <a:cubicBezTo>
                  <a:pt x="243295" y="232080"/>
                  <a:pt x="248722" y="225938"/>
                  <a:pt x="255614" y="222000"/>
                </a:cubicBezTo>
                <a:cubicBezTo>
                  <a:pt x="259973" y="219509"/>
                  <a:pt x="265513" y="219675"/>
                  <a:pt x="269901" y="217237"/>
                </a:cubicBezTo>
                <a:cubicBezTo>
                  <a:pt x="277664" y="212924"/>
                  <a:pt x="308327" y="191784"/>
                  <a:pt x="317526" y="183900"/>
                </a:cubicBezTo>
                <a:cubicBezTo>
                  <a:pt x="340229" y="164441"/>
                  <a:pt x="321798" y="172950"/>
                  <a:pt x="346101" y="164850"/>
                </a:cubicBezTo>
                <a:cubicBezTo>
                  <a:pt x="383571" y="136747"/>
                  <a:pt x="345308" y="162865"/>
                  <a:pt x="388964" y="141037"/>
                </a:cubicBezTo>
                <a:cubicBezTo>
                  <a:pt x="394083" y="138477"/>
                  <a:pt x="397990" y="133767"/>
                  <a:pt x="403251" y="131512"/>
                </a:cubicBezTo>
                <a:cubicBezTo>
                  <a:pt x="409267" y="128934"/>
                  <a:pt x="416032" y="128631"/>
                  <a:pt x="422301" y="126750"/>
                </a:cubicBezTo>
                <a:cubicBezTo>
                  <a:pt x="431918" y="123865"/>
                  <a:pt x="450876" y="117225"/>
                  <a:pt x="450876" y="117225"/>
                </a:cubicBezTo>
                <a:cubicBezTo>
                  <a:pt x="483389" y="95550"/>
                  <a:pt x="447413" y="117724"/>
                  <a:pt x="479451" y="102937"/>
                </a:cubicBezTo>
                <a:cubicBezTo>
                  <a:pt x="495566" y="95499"/>
                  <a:pt x="509857" y="83430"/>
                  <a:pt x="527076" y="79125"/>
                </a:cubicBezTo>
                <a:cubicBezTo>
                  <a:pt x="533426" y="77537"/>
                  <a:pt x="539832" y="76160"/>
                  <a:pt x="546126" y="74362"/>
                </a:cubicBezTo>
                <a:cubicBezTo>
                  <a:pt x="593953" y="60697"/>
                  <a:pt x="519911" y="79727"/>
                  <a:pt x="579464" y="64837"/>
                </a:cubicBezTo>
                <a:cubicBezTo>
                  <a:pt x="584226" y="61662"/>
                  <a:pt x="588632" y="57872"/>
                  <a:pt x="593751" y="55312"/>
                </a:cubicBezTo>
                <a:cubicBezTo>
                  <a:pt x="607048" y="48664"/>
                  <a:pt x="629097" y="47541"/>
                  <a:pt x="641376" y="45787"/>
                </a:cubicBezTo>
                <a:lnTo>
                  <a:pt x="684239" y="31500"/>
                </a:lnTo>
                <a:cubicBezTo>
                  <a:pt x="696489" y="27417"/>
                  <a:pt x="704408" y="24369"/>
                  <a:pt x="717576" y="21975"/>
                </a:cubicBezTo>
                <a:cubicBezTo>
                  <a:pt x="728620" y="19967"/>
                  <a:pt x="739819" y="18919"/>
                  <a:pt x="750914" y="17212"/>
                </a:cubicBezTo>
                <a:cubicBezTo>
                  <a:pt x="796577" y="10187"/>
                  <a:pt x="762389" y="15126"/>
                  <a:pt x="803301" y="7687"/>
                </a:cubicBezTo>
                <a:cubicBezTo>
                  <a:pt x="812802" y="5960"/>
                  <a:pt x="822351" y="4512"/>
                  <a:pt x="831876" y="2925"/>
                </a:cubicBezTo>
                <a:cubicBezTo>
                  <a:pt x="946176" y="4512"/>
                  <a:pt x="1060549" y="3294"/>
                  <a:pt x="1174776" y="7687"/>
                </a:cubicBezTo>
                <a:cubicBezTo>
                  <a:pt x="1184809" y="8073"/>
                  <a:pt x="1203351" y="17212"/>
                  <a:pt x="1203351" y="17212"/>
                </a:cubicBezTo>
                <a:cubicBezTo>
                  <a:pt x="1252786" y="50168"/>
                  <a:pt x="1176252" y="0"/>
                  <a:pt x="1236689" y="36262"/>
                </a:cubicBezTo>
                <a:cubicBezTo>
                  <a:pt x="1246505" y="42152"/>
                  <a:pt x="1255606" y="49166"/>
                  <a:pt x="1265264" y="55312"/>
                </a:cubicBezTo>
                <a:cubicBezTo>
                  <a:pt x="1273073" y="60282"/>
                  <a:pt x="1281374" y="64465"/>
                  <a:pt x="1289076" y="69600"/>
                </a:cubicBezTo>
                <a:cubicBezTo>
                  <a:pt x="1293839" y="72775"/>
                  <a:pt x="1299086" y="75322"/>
                  <a:pt x="1303364" y="79125"/>
                </a:cubicBezTo>
                <a:cubicBezTo>
                  <a:pt x="1313432" y="88074"/>
                  <a:pt x="1331939" y="107700"/>
                  <a:pt x="1331939" y="107700"/>
                </a:cubicBezTo>
                <a:cubicBezTo>
                  <a:pt x="1336568" y="121589"/>
                  <a:pt x="1337819" y="127585"/>
                  <a:pt x="1346226" y="141037"/>
                </a:cubicBezTo>
                <a:cubicBezTo>
                  <a:pt x="1350433" y="147768"/>
                  <a:pt x="1355751" y="153737"/>
                  <a:pt x="1360514" y="160087"/>
                </a:cubicBezTo>
                <a:cubicBezTo>
                  <a:pt x="1382199" y="225143"/>
                  <a:pt x="1358538" y="158648"/>
                  <a:pt x="1379564" y="207712"/>
                </a:cubicBezTo>
                <a:cubicBezTo>
                  <a:pt x="1385042" y="220495"/>
                  <a:pt x="1392034" y="253438"/>
                  <a:pt x="1393851" y="260100"/>
                </a:cubicBezTo>
                <a:cubicBezTo>
                  <a:pt x="1395172" y="264943"/>
                  <a:pt x="1397026" y="269625"/>
                  <a:pt x="1398614" y="274387"/>
                </a:cubicBezTo>
                <a:cubicBezTo>
                  <a:pt x="1410223" y="344045"/>
                  <a:pt x="1392381" y="250936"/>
                  <a:pt x="1431951" y="369637"/>
                </a:cubicBezTo>
                <a:cubicBezTo>
                  <a:pt x="1433539" y="374400"/>
                  <a:pt x="1435335" y="379098"/>
                  <a:pt x="1436714" y="383925"/>
                </a:cubicBezTo>
                <a:cubicBezTo>
                  <a:pt x="1438512" y="390219"/>
                  <a:pt x="1438898" y="396959"/>
                  <a:pt x="1441476" y="402975"/>
                </a:cubicBezTo>
                <a:cubicBezTo>
                  <a:pt x="1443731" y="408236"/>
                  <a:pt x="1448260" y="412237"/>
                  <a:pt x="1451001" y="417262"/>
                </a:cubicBezTo>
                <a:cubicBezTo>
                  <a:pt x="1457800" y="429727"/>
                  <a:pt x="1465561" y="441892"/>
                  <a:pt x="1470051" y="455362"/>
                </a:cubicBezTo>
                <a:cubicBezTo>
                  <a:pt x="1471639" y="460125"/>
                  <a:pt x="1472323" y="465291"/>
                  <a:pt x="1474814" y="469650"/>
                </a:cubicBezTo>
                <a:cubicBezTo>
                  <a:pt x="1478752" y="476542"/>
                  <a:pt x="1484894" y="481969"/>
                  <a:pt x="1489101" y="488700"/>
                </a:cubicBezTo>
                <a:cubicBezTo>
                  <a:pt x="1492864" y="494720"/>
                  <a:pt x="1494366" y="502070"/>
                  <a:pt x="1498626" y="507750"/>
                </a:cubicBezTo>
                <a:cubicBezTo>
                  <a:pt x="1504014" y="514934"/>
                  <a:pt x="1512066" y="519788"/>
                  <a:pt x="1517676" y="526800"/>
                </a:cubicBezTo>
                <a:cubicBezTo>
                  <a:pt x="1550472" y="567795"/>
                  <a:pt x="1523379" y="542185"/>
                  <a:pt x="1551014" y="574425"/>
                </a:cubicBezTo>
                <a:cubicBezTo>
                  <a:pt x="1555397" y="579539"/>
                  <a:pt x="1559913" y="584671"/>
                  <a:pt x="1565301" y="588712"/>
                </a:cubicBezTo>
                <a:cubicBezTo>
                  <a:pt x="1572706" y="594266"/>
                  <a:pt x="1581264" y="598094"/>
                  <a:pt x="1589114" y="603000"/>
                </a:cubicBezTo>
                <a:cubicBezTo>
                  <a:pt x="1593968" y="606034"/>
                  <a:pt x="1598743" y="609198"/>
                  <a:pt x="1603401" y="612525"/>
                </a:cubicBezTo>
                <a:cubicBezTo>
                  <a:pt x="1609860" y="617139"/>
                  <a:pt x="1615720" y="622605"/>
                  <a:pt x="1622451" y="626812"/>
                </a:cubicBezTo>
                <a:cubicBezTo>
                  <a:pt x="1642654" y="639439"/>
                  <a:pt x="1642728" y="634569"/>
                  <a:pt x="1665314" y="645862"/>
                </a:cubicBezTo>
                <a:cubicBezTo>
                  <a:pt x="1670433" y="648422"/>
                  <a:pt x="1674340" y="653132"/>
                  <a:pt x="1679601" y="655387"/>
                </a:cubicBezTo>
                <a:cubicBezTo>
                  <a:pt x="1685617" y="657965"/>
                  <a:pt x="1692441" y="658080"/>
                  <a:pt x="1698651" y="660150"/>
                </a:cubicBezTo>
                <a:cubicBezTo>
                  <a:pt x="1720427" y="667409"/>
                  <a:pt x="1727694" y="674012"/>
                  <a:pt x="1751039" y="679200"/>
                </a:cubicBezTo>
                <a:lnTo>
                  <a:pt x="1793901" y="688725"/>
                </a:lnTo>
                <a:cubicBezTo>
                  <a:pt x="1830253" y="697279"/>
                  <a:pt x="1872077" y="710129"/>
                  <a:pt x="1908201" y="712537"/>
                </a:cubicBezTo>
                <a:lnTo>
                  <a:pt x="1979639" y="717300"/>
                </a:lnTo>
                <a:lnTo>
                  <a:pt x="2046314" y="726825"/>
                </a:lnTo>
                <a:cubicBezTo>
                  <a:pt x="2060569" y="728684"/>
                  <a:pt x="2074996" y="729224"/>
                  <a:pt x="2089176" y="731587"/>
                </a:cubicBezTo>
                <a:cubicBezTo>
                  <a:pt x="2094128" y="732412"/>
                  <a:pt x="2098471" y="735824"/>
                  <a:pt x="2103464" y="736350"/>
                </a:cubicBezTo>
                <a:cubicBezTo>
                  <a:pt x="2128774" y="739014"/>
                  <a:pt x="2154264" y="739525"/>
                  <a:pt x="2179664" y="741112"/>
                </a:cubicBezTo>
                <a:cubicBezTo>
                  <a:pt x="2223704" y="755794"/>
                  <a:pt x="2201631" y="750346"/>
                  <a:pt x="2293964" y="741112"/>
                </a:cubicBezTo>
                <a:cubicBezTo>
                  <a:pt x="2308527" y="739656"/>
                  <a:pt x="2322515" y="734654"/>
                  <a:pt x="2336826" y="731587"/>
                </a:cubicBezTo>
                <a:cubicBezTo>
                  <a:pt x="2379154" y="722517"/>
                  <a:pt x="2343005" y="731234"/>
                  <a:pt x="2379689" y="722062"/>
                </a:cubicBezTo>
                <a:cubicBezTo>
                  <a:pt x="2384451" y="718887"/>
                  <a:pt x="2388715" y="714792"/>
                  <a:pt x="2393976" y="712537"/>
                </a:cubicBezTo>
                <a:cubicBezTo>
                  <a:pt x="2403014" y="708664"/>
                  <a:pt x="2435161" y="704085"/>
                  <a:pt x="2441601" y="703012"/>
                </a:cubicBezTo>
                <a:cubicBezTo>
                  <a:pt x="2447951" y="699837"/>
                  <a:pt x="2454125" y="696284"/>
                  <a:pt x="2460651" y="693487"/>
                </a:cubicBezTo>
                <a:cubicBezTo>
                  <a:pt x="2473461" y="687997"/>
                  <a:pt x="2484781" y="686756"/>
                  <a:pt x="2498751" y="683962"/>
                </a:cubicBezTo>
                <a:cubicBezTo>
                  <a:pt x="2506689" y="679200"/>
                  <a:pt x="2514285" y="673815"/>
                  <a:pt x="2522564" y="669675"/>
                </a:cubicBezTo>
                <a:cubicBezTo>
                  <a:pt x="2527054" y="667430"/>
                  <a:pt x="2532361" y="667157"/>
                  <a:pt x="2536851" y="664912"/>
                </a:cubicBezTo>
                <a:cubicBezTo>
                  <a:pt x="2541971" y="662352"/>
                  <a:pt x="2546169" y="658227"/>
                  <a:pt x="2551139" y="655387"/>
                </a:cubicBezTo>
                <a:cubicBezTo>
                  <a:pt x="2557303" y="651865"/>
                  <a:pt x="2563983" y="649310"/>
                  <a:pt x="2570189" y="645862"/>
                </a:cubicBezTo>
                <a:cubicBezTo>
                  <a:pt x="2578281" y="641367"/>
                  <a:pt x="2586152" y="636481"/>
                  <a:pt x="2594001" y="631575"/>
                </a:cubicBezTo>
                <a:cubicBezTo>
                  <a:pt x="2598855" y="628541"/>
                  <a:pt x="2603264" y="624791"/>
                  <a:pt x="2608289" y="622050"/>
                </a:cubicBezTo>
                <a:cubicBezTo>
                  <a:pt x="2620754" y="615251"/>
                  <a:pt x="2634575" y="610876"/>
                  <a:pt x="2646389" y="603000"/>
                </a:cubicBezTo>
                <a:cubicBezTo>
                  <a:pt x="2651151" y="599825"/>
                  <a:pt x="2655822" y="596509"/>
                  <a:pt x="2660676" y="593475"/>
                </a:cubicBezTo>
                <a:cubicBezTo>
                  <a:pt x="2668526" y="588569"/>
                  <a:pt x="2676906" y="584496"/>
                  <a:pt x="2684489" y="579187"/>
                </a:cubicBezTo>
                <a:cubicBezTo>
                  <a:pt x="2692816" y="573358"/>
                  <a:pt x="2700169" y="566236"/>
                  <a:pt x="2708301" y="560137"/>
                </a:cubicBezTo>
                <a:cubicBezTo>
                  <a:pt x="2712880" y="556703"/>
                  <a:pt x="2717931" y="553939"/>
                  <a:pt x="2722589" y="550612"/>
                </a:cubicBezTo>
                <a:cubicBezTo>
                  <a:pt x="2729048" y="545999"/>
                  <a:pt x="2735136" y="540877"/>
                  <a:pt x="2741639" y="536325"/>
                </a:cubicBezTo>
                <a:cubicBezTo>
                  <a:pt x="2751017" y="529760"/>
                  <a:pt x="2760689" y="523625"/>
                  <a:pt x="2770214" y="517275"/>
                </a:cubicBezTo>
                <a:cubicBezTo>
                  <a:pt x="2774976" y="514100"/>
                  <a:pt x="2790205" y="507275"/>
                  <a:pt x="2784501" y="507750"/>
                </a:cubicBezTo>
                <a:cubicBezTo>
                  <a:pt x="2714596" y="513575"/>
                  <a:pt x="2746319" y="510141"/>
                  <a:pt x="2689251" y="517275"/>
                </a:cubicBezTo>
                <a:cubicBezTo>
                  <a:pt x="2687664" y="522037"/>
                  <a:pt x="2680939" y="528012"/>
                  <a:pt x="2684489" y="531562"/>
                </a:cubicBezTo>
                <a:cubicBezTo>
                  <a:pt x="2690213" y="537286"/>
                  <a:pt x="2700932" y="532975"/>
                  <a:pt x="2708301" y="536325"/>
                </a:cubicBezTo>
                <a:cubicBezTo>
                  <a:pt x="2718722" y="541062"/>
                  <a:pt x="2726016" y="551755"/>
                  <a:pt x="2736876" y="555375"/>
                </a:cubicBezTo>
                <a:cubicBezTo>
                  <a:pt x="2741639" y="556962"/>
                  <a:pt x="2746550" y="558160"/>
                  <a:pt x="2751164" y="560137"/>
                </a:cubicBezTo>
                <a:cubicBezTo>
                  <a:pt x="2757690" y="562934"/>
                  <a:pt x="2763479" y="567417"/>
                  <a:pt x="2770214" y="569662"/>
                </a:cubicBezTo>
                <a:cubicBezTo>
                  <a:pt x="2777893" y="572222"/>
                  <a:pt x="2786089" y="572837"/>
                  <a:pt x="2794026" y="574425"/>
                </a:cubicBezTo>
                <a:cubicBezTo>
                  <a:pt x="2826778" y="596260"/>
                  <a:pt x="2811741" y="589855"/>
                  <a:pt x="2836889" y="598237"/>
                </a:cubicBezTo>
                <a:cubicBezTo>
                  <a:pt x="2827699" y="552294"/>
                  <a:pt x="2838952" y="592841"/>
                  <a:pt x="2822601" y="560137"/>
                </a:cubicBezTo>
                <a:cubicBezTo>
                  <a:pt x="2820356" y="555647"/>
                  <a:pt x="2821389" y="549400"/>
                  <a:pt x="2817839" y="545850"/>
                </a:cubicBezTo>
                <a:cubicBezTo>
                  <a:pt x="2809744" y="537755"/>
                  <a:pt x="2798789" y="533150"/>
                  <a:pt x="2789264" y="526800"/>
                </a:cubicBezTo>
                <a:cubicBezTo>
                  <a:pt x="2784501" y="523625"/>
                  <a:pt x="2780406" y="519085"/>
                  <a:pt x="2774976" y="517275"/>
                </a:cubicBezTo>
                <a:lnTo>
                  <a:pt x="2760689" y="512512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rot="16200000" flipH="1">
            <a:off x="2571736" y="5000636"/>
            <a:ext cx="335758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00562" y="3429000"/>
            <a:ext cx="28200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abstract method</a:t>
            </a:r>
          </a:p>
          <a:p>
            <a:r>
              <a:rPr lang="en-US" altLang="ko-KR" sz="1400" dirty="0" smtClean="0"/>
              <a:t>  public void test();</a:t>
            </a:r>
          </a:p>
          <a:p>
            <a:r>
              <a:rPr lang="en-US" altLang="ko-KR" sz="1400" dirty="0" smtClean="0"/>
              <a:t> </a:t>
            </a:r>
          </a:p>
          <a:p>
            <a:r>
              <a:rPr lang="ko-KR" altLang="en-US" sz="1400" dirty="0" smtClean="0"/>
              <a:t>구현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인터페이스명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객체명</a:t>
            </a:r>
            <a:r>
              <a:rPr lang="en-US" altLang="ko-KR" sz="1400" dirty="0" smtClean="0"/>
              <a:t>=() -&gt; {   };</a:t>
            </a:r>
          </a:p>
          <a:p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객체명</a:t>
            </a:r>
            <a:r>
              <a:rPr lang="en-US" altLang="ko-KR" sz="1400" dirty="0" smtClean="0"/>
              <a:t>.method</a:t>
            </a:r>
            <a:r>
              <a:rPr lang="ko-KR" altLang="en-US" sz="1400" dirty="0" smtClean="0"/>
              <a:t>명</a:t>
            </a:r>
            <a:r>
              <a:rPr lang="en-US" altLang="ko-KR" sz="1400" dirty="0" smtClean="0"/>
              <a:t>();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0" y="4901525"/>
            <a:ext cx="28200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abstract method</a:t>
            </a:r>
          </a:p>
          <a:p>
            <a:r>
              <a:rPr lang="en-US" altLang="ko-KR" sz="1400" dirty="0" smtClean="0"/>
              <a:t>  public </a:t>
            </a:r>
            <a:r>
              <a:rPr lang="en-US" altLang="ko-KR" sz="1400" b="1" dirty="0" err="1" smtClean="0"/>
              <a:t>int</a:t>
            </a:r>
            <a:r>
              <a:rPr lang="en-US" altLang="ko-KR" sz="1400" dirty="0" smtClean="0"/>
              <a:t> test();</a:t>
            </a:r>
          </a:p>
          <a:p>
            <a:r>
              <a:rPr lang="en-US" altLang="ko-KR" sz="1400" dirty="0" smtClean="0"/>
              <a:t> </a:t>
            </a:r>
          </a:p>
          <a:p>
            <a:r>
              <a:rPr lang="ko-KR" altLang="en-US" sz="1400" dirty="0" smtClean="0"/>
              <a:t>구현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인터페이스명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객체명</a:t>
            </a:r>
            <a:r>
              <a:rPr lang="en-US" altLang="ko-KR" sz="1400" dirty="0" smtClean="0"/>
              <a:t>=() -&gt; {   };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 </a:t>
            </a:r>
            <a:r>
              <a:rPr lang="ko-KR" altLang="en-US" sz="1400" dirty="0" err="1" smtClean="0"/>
              <a:t>객체명</a:t>
            </a:r>
            <a:r>
              <a:rPr lang="en-US" altLang="ko-KR" sz="1400" dirty="0" smtClean="0"/>
              <a:t>.method</a:t>
            </a:r>
            <a:r>
              <a:rPr lang="ko-KR" altLang="en-US" sz="1400" dirty="0" smtClean="0"/>
              <a:t>명</a:t>
            </a:r>
            <a:r>
              <a:rPr lang="en-US" altLang="ko-KR" sz="1400" dirty="0" smtClean="0"/>
              <a:t>();</a:t>
            </a:r>
            <a:endParaRPr lang="ko-KR" altLang="en-US" sz="14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5929322" y="3857628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6000760" y="3857628"/>
            <a:ext cx="78581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429388" y="4357694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900744" y="535782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6000760" y="5357826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500826" y="5815032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6200000" flipV="1">
            <a:off x="3321835" y="2178835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86050" y="2214554"/>
            <a:ext cx="3966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인터페이스는 </a:t>
            </a:r>
            <a:r>
              <a:rPr lang="en-US" altLang="ko-KR" sz="1100" dirty="0" smtClean="0"/>
              <a:t>abstract method</a:t>
            </a:r>
            <a:r>
              <a:rPr lang="ko-KR" altLang="en-US" sz="1100" dirty="0" smtClean="0"/>
              <a:t>를 딱 하나만 정의할 수 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29493"/>
            <a:ext cx="379482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abstract method</a:t>
            </a:r>
          </a:p>
          <a:p>
            <a:r>
              <a:rPr lang="en-US" altLang="ko-KR" sz="1400" dirty="0" smtClean="0"/>
              <a:t>  public void test(String s,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</a:t>
            </a:r>
          </a:p>
          <a:p>
            <a:r>
              <a:rPr lang="ko-KR" altLang="en-US" sz="1400" dirty="0" smtClean="0"/>
              <a:t>구현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인터페이스명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객체명</a:t>
            </a:r>
            <a:r>
              <a:rPr lang="en-US" altLang="ko-KR" sz="1400" dirty="0" smtClean="0"/>
              <a:t>=(String </a:t>
            </a:r>
            <a:r>
              <a:rPr lang="en-US" altLang="ko-KR" sz="1400" dirty="0" err="1" smtClean="0"/>
              <a:t>s,int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) -&gt; {   };</a:t>
            </a:r>
          </a:p>
          <a:p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객체명</a:t>
            </a:r>
            <a:r>
              <a:rPr lang="en-US" altLang="ko-KR" sz="1400" dirty="0" smtClean="0"/>
              <a:t>.method</a:t>
            </a:r>
            <a:r>
              <a:rPr lang="ko-KR" altLang="en-US" sz="1400" dirty="0" smtClean="0"/>
              <a:t>명</a:t>
            </a:r>
            <a:r>
              <a:rPr lang="en-US" altLang="ko-KR" sz="1400" dirty="0" smtClean="0"/>
              <a:t>(“</a:t>
            </a:r>
            <a:r>
              <a:rPr lang="ko-KR" altLang="en-US" sz="1400" dirty="0" err="1" smtClean="0"/>
              <a:t>문자열값</a:t>
            </a:r>
            <a:r>
              <a:rPr lang="en-US" altLang="ko-KR" sz="1400" dirty="0" smtClean="0"/>
              <a:t>”,</a:t>
            </a:r>
            <a:r>
              <a:rPr lang="ko-KR" altLang="en-US" sz="1400" dirty="0" err="1" smtClean="0"/>
              <a:t>정수값</a:t>
            </a:r>
            <a:r>
              <a:rPr lang="en-US" altLang="ko-KR" sz="1400" dirty="0" smtClean="0"/>
              <a:t>);</a:t>
            </a:r>
            <a:endParaRPr lang="ko-KR" altLang="en-US" sz="14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928794" y="785794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85984" y="857232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285984" y="1243000"/>
            <a:ext cx="1019191" cy="1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7158" y="2185752"/>
            <a:ext cx="395351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abstract method</a:t>
            </a:r>
          </a:p>
          <a:p>
            <a:r>
              <a:rPr lang="en-US" altLang="ko-KR" sz="1400" dirty="0" smtClean="0"/>
              <a:t>  public String test(String s,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</a:t>
            </a:r>
          </a:p>
          <a:p>
            <a:r>
              <a:rPr lang="ko-KR" altLang="en-US" sz="1400" dirty="0" smtClean="0"/>
              <a:t>구현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인터페이스명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객체명</a:t>
            </a:r>
            <a:r>
              <a:rPr lang="en-US" altLang="ko-KR" sz="1400" dirty="0" smtClean="0"/>
              <a:t>=(String </a:t>
            </a:r>
            <a:r>
              <a:rPr lang="en-US" altLang="ko-KR" sz="1400" dirty="0" err="1" smtClean="0"/>
              <a:t>s,int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) -&gt; {   };</a:t>
            </a:r>
          </a:p>
          <a:p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String s= </a:t>
            </a:r>
            <a:r>
              <a:rPr lang="ko-KR" altLang="en-US" sz="1400" dirty="0" err="1" smtClean="0"/>
              <a:t>객체명</a:t>
            </a:r>
            <a:r>
              <a:rPr lang="en-US" altLang="ko-KR" sz="1400" dirty="0" smtClean="0"/>
              <a:t>.method</a:t>
            </a:r>
            <a:r>
              <a:rPr lang="ko-KR" altLang="en-US" sz="1400" dirty="0" smtClean="0"/>
              <a:t>명</a:t>
            </a:r>
            <a:r>
              <a:rPr lang="en-US" altLang="ko-KR" sz="1400" dirty="0" smtClean="0"/>
              <a:t>(“</a:t>
            </a:r>
            <a:r>
              <a:rPr lang="ko-KR" altLang="en-US" sz="1400" dirty="0" err="1" smtClean="0"/>
              <a:t>문자열값</a:t>
            </a:r>
            <a:r>
              <a:rPr lang="en-US" altLang="ko-KR" sz="1400" dirty="0" smtClean="0"/>
              <a:t>”,</a:t>
            </a:r>
            <a:r>
              <a:rPr lang="ko-KR" altLang="en-US" sz="1400" dirty="0" err="1" smtClean="0"/>
              <a:t>정수값</a:t>
            </a:r>
            <a:r>
              <a:rPr lang="en-US" altLang="ko-KR" sz="1400" dirty="0" smtClean="0"/>
              <a:t>);</a:t>
            </a:r>
            <a:endParaRPr lang="ko-KR" altLang="en-US" sz="14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928794" y="2642053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285984" y="2713491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285984" y="3099259"/>
            <a:ext cx="1019191" cy="1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686993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*DBMS(</a:t>
            </a:r>
            <a:r>
              <a:rPr lang="en-US" altLang="ko-KR" b="1" dirty="0" err="1" smtClean="0"/>
              <a:t>D</a:t>
            </a:r>
            <a:r>
              <a:rPr lang="en-US" altLang="ko-KR" dirty="0" err="1" smtClean="0"/>
              <a:t>ata</a:t>
            </a:r>
            <a:r>
              <a:rPr lang="en-US" altLang="ko-KR" b="1" dirty="0" err="1" smtClean="0"/>
              <a:t>B</a:t>
            </a:r>
            <a:r>
              <a:rPr lang="en-US" altLang="ko-KR" dirty="0" err="1" smtClean="0"/>
              <a:t>ase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M</a:t>
            </a:r>
            <a:r>
              <a:rPr lang="en-US" altLang="ko-KR" dirty="0" smtClean="0"/>
              <a:t>anagement </a:t>
            </a:r>
            <a:r>
              <a:rPr lang="en-US" altLang="ko-KR" b="1" dirty="0" smtClean="0"/>
              <a:t>S</a:t>
            </a:r>
            <a:r>
              <a:rPr lang="en-US" altLang="ko-KR" dirty="0" smtClean="0"/>
              <a:t>ystem)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관계형</a:t>
            </a:r>
            <a:r>
              <a:rPr lang="ko-KR" altLang="en-US" sz="1600" dirty="0" smtClean="0"/>
              <a:t> 데이터베이스 </a:t>
            </a:r>
            <a:r>
              <a:rPr lang="en-US" altLang="ko-KR" sz="1600" dirty="0" smtClean="0"/>
              <a:t>( RDBMS – Relationship DBMS )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-1950</a:t>
            </a:r>
            <a:r>
              <a:rPr lang="ko-KR" altLang="en-US" sz="1600" dirty="0" smtClean="0"/>
              <a:t>년에 미국의 군대에서 처음 등장한 용어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군대에서 군비를 효율적으로 </a:t>
            </a:r>
            <a:r>
              <a:rPr lang="ko-KR" altLang="en-US" sz="1600" dirty="0" err="1" smtClean="0"/>
              <a:t>관리하기위해</a:t>
            </a:r>
            <a:r>
              <a:rPr lang="ko-KR" altLang="en-US" sz="1600" dirty="0" smtClean="0"/>
              <a:t> 모아놓은 </a:t>
            </a:r>
            <a:r>
              <a:rPr lang="ko-KR" altLang="en-US" sz="1600" dirty="0" smtClean="0"/>
              <a:t>시스템으로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도서관 </a:t>
            </a:r>
            <a:r>
              <a:rPr lang="ko-KR" altLang="en-US" sz="1600" dirty="0" smtClean="0"/>
              <a:t>개념을 도입하여 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개발하면서 데이터의 기지라는 뜻으로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데이터베이스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라는 용어를 사용하게된다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 -1963</a:t>
            </a:r>
            <a:r>
              <a:rPr lang="ko-KR" altLang="en-US" sz="1600" dirty="0" smtClean="0"/>
              <a:t>년 </a:t>
            </a:r>
            <a:r>
              <a:rPr lang="ko-KR" altLang="en-US" sz="1600" dirty="0" err="1" smtClean="0"/>
              <a:t>시스템디벨로프사가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심포지움에서</a:t>
            </a:r>
            <a:r>
              <a:rPr lang="ko-KR" altLang="en-US" sz="1600" dirty="0" smtClean="0"/>
              <a:t> 용어를 표면적으로 사용한다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데이터베이스 정의</a:t>
            </a:r>
            <a:endParaRPr lang="en-US" altLang="ko-KR" sz="1600" dirty="0" smtClean="0"/>
          </a:p>
          <a:p>
            <a:r>
              <a:rPr lang="en-US" altLang="ko-KR" sz="1600" dirty="0" smtClean="0"/>
              <a:t>  -data (</a:t>
            </a:r>
            <a:r>
              <a:rPr lang="ko-KR" altLang="en-US" sz="1600" dirty="0" smtClean="0"/>
              <a:t> 자료 </a:t>
            </a:r>
            <a:r>
              <a:rPr lang="en-US" altLang="ko-KR" sz="1600" dirty="0" smtClean="0"/>
              <a:t>) : 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단어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영상 등의 형태로 된 의미 있는 단위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              </a:t>
            </a:r>
            <a:r>
              <a:rPr lang="ko-KR" altLang="en-US" sz="1600" dirty="0" smtClean="0"/>
              <a:t>연구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조사에 바탕이 되는 산재되어있는 재료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              </a:t>
            </a:r>
            <a:r>
              <a:rPr lang="ko-KR" altLang="en-US" sz="1600" dirty="0" smtClean="0"/>
              <a:t>데이터를 </a:t>
            </a:r>
            <a:r>
              <a:rPr lang="ko-KR" altLang="en-US" sz="1600" dirty="0" err="1" smtClean="0"/>
              <a:t>의미있게</a:t>
            </a:r>
            <a:r>
              <a:rPr lang="ko-KR" altLang="en-US" sz="1600" dirty="0" smtClean="0"/>
              <a:t> 정리하면 정보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-database : </a:t>
            </a:r>
            <a:r>
              <a:rPr lang="ko-KR" altLang="en-US" sz="1600" dirty="0" smtClean="0"/>
              <a:t>체계화된 데이터의 모임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             </a:t>
            </a:r>
            <a:r>
              <a:rPr lang="ko-KR" altLang="en-US" sz="1600" dirty="0" smtClean="0"/>
              <a:t>여러 프로그램에서 통합된 정보를 저장하고 사용하는</a:t>
            </a:r>
            <a:endParaRPr lang="en-US" altLang="ko-KR" sz="1600" dirty="0" smtClean="0"/>
          </a:p>
          <a:p>
            <a:r>
              <a:rPr lang="en-US" altLang="ko-KR" sz="1600" dirty="0" smtClean="0"/>
              <a:t>                 </a:t>
            </a:r>
            <a:r>
              <a:rPr lang="ko-KR" altLang="en-US" sz="1600" dirty="0" smtClean="0"/>
              <a:t>공용데이터들의 묶음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*</a:t>
            </a:r>
            <a:r>
              <a:rPr lang="ko-KR" altLang="en-US" sz="1600" dirty="0" smtClean="0"/>
              <a:t>데이터베이스가 필요한 이유</a:t>
            </a:r>
            <a:endParaRPr lang="en-US" altLang="ko-KR" sz="1600" dirty="0" smtClean="0"/>
          </a:p>
          <a:p>
            <a:r>
              <a:rPr lang="en-US" altLang="ko-KR" sz="1600" dirty="0" smtClean="0"/>
              <a:t>   -</a:t>
            </a:r>
            <a:r>
              <a:rPr lang="ko-KR" altLang="en-US" sz="1600" dirty="0" smtClean="0"/>
              <a:t>여러 사용자가 데이터를 공유하여 사용할 필요가 있음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-</a:t>
            </a:r>
            <a:r>
              <a:rPr lang="ko-KR" altLang="en-US" sz="1600" dirty="0" smtClean="0"/>
              <a:t>수시로 변경되는 데이터에 대한 번거로움을 최소화할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-</a:t>
            </a:r>
            <a:r>
              <a:rPr lang="ko-KR" altLang="en-US" sz="1600" dirty="0" smtClean="0"/>
              <a:t>저장된 값에 의한 검색을 하고 싶을 때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주소로 검색 하지 않는다</a:t>
            </a:r>
            <a:r>
              <a:rPr lang="en-US" altLang="ko-KR" sz="1600" dirty="0" smtClean="0"/>
              <a:t>.)</a:t>
            </a:r>
          </a:p>
          <a:p>
            <a:endParaRPr lang="en-US" altLang="ko-KR" sz="1600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1714480" y="785794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57356" y="785794"/>
            <a:ext cx="5333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데이터를 테이블에 저장하고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테이블간의 관계를 설정하여 사용하는 </a:t>
            </a:r>
            <a:r>
              <a:rPr lang="en-US" altLang="ko-KR" sz="1200" dirty="0" smtClean="0"/>
              <a:t>DBMS</a:t>
            </a:r>
            <a:endParaRPr lang="ko-KR" altLang="en-US" sz="12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500034" y="785794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3143248"/>
            <a:ext cx="4381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3357562"/>
            <a:ext cx="3714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3071810"/>
            <a:ext cx="4476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6500826" y="342900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김선경</a:t>
            </a:r>
            <a:endParaRPr lang="ko-KR" altLang="en-US" sz="1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00958" y="2786058"/>
            <a:ext cx="4857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72264" y="2857496"/>
            <a:ext cx="6572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7072330" y="25717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장용석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7429520" y="353996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김주민</a:t>
            </a:r>
            <a:endParaRPr lang="ko-KR" altLang="en-US" sz="10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15272" y="3214686"/>
            <a:ext cx="304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자유형 18"/>
          <p:cNvSpPr/>
          <p:nvPr/>
        </p:nvSpPr>
        <p:spPr>
          <a:xfrm>
            <a:off x="6353175" y="2481263"/>
            <a:ext cx="2182644" cy="1558977"/>
          </a:xfrm>
          <a:custGeom>
            <a:avLst/>
            <a:gdLst>
              <a:gd name="connsiteX0" fmla="*/ 271463 w 2182644"/>
              <a:gd name="connsiteY0" fmla="*/ 257175 h 1558977"/>
              <a:gd name="connsiteX1" fmla="*/ 276225 w 2182644"/>
              <a:gd name="connsiteY1" fmla="*/ 238125 h 1558977"/>
              <a:gd name="connsiteX2" fmla="*/ 300038 w 2182644"/>
              <a:gd name="connsiteY2" fmla="*/ 233362 h 1558977"/>
              <a:gd name="connsiteX3" fmla="*/ 352425 w 2182644"/>
              <a:gd name="connsiteY3" fmla="*/ 214312 h 1558977"/>
              <a:gd name="connsiteX4" fmla="*/ 428625 w 2182644"/>
              <a:gd name="connsiteY4" fmla="*/ 190500 h 1558977"/>
              <a:gd name="connsiteX5" fmla="*/ 466725 w 2182644"/>
              <a:gd name="connsiteY5" fmla="*/ 185737 h 1558977"/>
              <a:gd name="connsiteX6" fmla="*/ 538163 w 2182644"/>
              <a:gd name="connsiteY6" fmla="*/ 161925 h 1558977"/>
              <a:gd name="connsiteX7" fmla="*/ 585788 w 2182644"/>
              <a:gd name="connsiteY7" fmla="*/ 142875 h 1558977"/>
              <a:gd name="connsiteX8" fmla="*/ 642938 w 2182644"/>
              <a:gd name="connsiteY8" fmla="*/ 133350 h 1558977"/>
              <a:gd name="connsiteX9" fmla="*/ 700088 w 2182644"/>
              <a:gd name="connsiteY9" fmla="*/ 114300 h 1558977"/>
              <a:gd name="connsiteX10" fmla="*/ 795338 w 2182644"/>
              <a:gd name="connsiteY10" fmla="*/ 90487 h 1558977"/>
              <a:gd name="connsiteX11" fmla="*/ 866775 w 2182644"/>
              <a:gd name="connsiteY11" fmla="*/ 71437 h 1558977"/>
              <a:gd name="connsiteX12" fmla="*/ 914400 w 2182644"/>
              <a:gd name="connsiteY12" fmla="*/ 52387 h 1558977"/>
              <a:gd name="connsiteX13" fmla="*/ 947738 w 2182644"/>
              <a:gd name="connsiteY13" fmla="*/ 42862 h 1558977"/>
              <a:gd name="connsiteX14" fmla="*/ 985838 w 2182644"/>
              <a:gd name="connsiteY14" fmla="*/ 28575 h 1558977"/>
              <a:gd name="connsiteX15" fmla="*/ 1052513 w 2182644"/>
              <a:gd name="connsiteY15" fmla="*/ 23812 h 1558977"/>
              <a:gd name="connsiteX16" fmla="*/ 1114425 w 2182644"/>
              <a:gd name="connsiteY16" fmla="*/ 14287 h 1558977"/>
              <a:gd name="connsiteX17" fmla="*/ 1219200 w 2182644"/>
              <a:gd name="connsiteY17" fmla="*/ 0 h 1558977"/>
              <a:gd name="connsiteX18" fmla="*/ 1495425 w 2182644"/>
              <a:gd name="connsiteY18" fmla="*/ 9525 h 1558977"/>
              <a:gd name="connsiteX19" fmla="*/ 1538288 w 2182644"/>
              <a:gd name="connsiteY19" fmla="*/ 23812 h 1558977"/>
              <a:gd name="connsiteX20" fmla="*/ 1647825 w 2182644"/>
              <a:gd name="connsiteY20" fmla="*/ 76200 h 1558977"/>
              <a:gd name="connsiteX21" fmla="*/ 1733550 w 2182644"/>
              <a:gd name="connsiteY21" fmla="*/ 104775 h 1558977"/>
              <a:gd name="connsiteX22" fmla="*/ 1766888 w 2182644"/>
              <a:gd name="connsiteY22" fmla="*/ 123825 h 1558977"/>
              <a:gd name="connsiteX23" fmla="*/ 1814513 w 2182644"/>
              <a:gd name="connsiteY23" fmla="*/ 142875 h 1558977"/>
              <a:gd name="connsiteX24" fmla="*/ 1843088 w 2182644"/>
              <a:gd name="connsiteY24" fmla="*/ 161925 h 1558977"/>
              <a:gd name="connsiteX25" fmla="*/ 1881188 w 2182644"/>
              <a:gd name="connsiteY25" fmla="*/ 176212 h 1558977"/>
              <a:gd name="connsiteX26" fmla="*/ 1914525 w 2182644"/>
              <a:gd name="connsiteY26" fmla="*/ 190500 h 1558977"/>
              <a:gd name="connsiteX27" fmla="*/ 1938338 w 2182644"/>
              <a:gd name="connsiteY27" fmla="*/ 204787 h 1558977"/>
              <a:gd name="connsiteX28" fmla="*/ 1976438 w 2182644"/>
              <a:gd name="connsiteY28" fmla="*/ 223837 h 1558977"/>
              <a:gd name="connsiteX29" fmla="*/ 2000250 w 2182644"/>
              <a:gd name="connsiteY29" fmla="*/ 242887 h 1558977"/>
              <a:gd name="connsiteX30" fmla="*/ 2038350 w 2182644"/>
              <a:gd name="connsiteY30" fmla="*/ 266700 h 1558977"/>
              <a:gd name="connsiteX31" fmla="*/ 2071688 w 2182644"/>
              <a:gd name="connsiteY31" fmla="*/ 300037 h 1558977"/>
              <a:gd name="connsiteX32" fmla="*/ 2114550 w 2182644"/>
              <a:gd name="connsiteY32" fmla="*/ 357187 h 1558977"/>
              <a:gd name="connsiteX33" fmla="*/ 2119313 w 2182644"/>
              <a:gd name="connsiteY33" fmla="*/ 385762 h 1558977"/>
              <a:gd name="connsiteX34" fmla="*/ 2133600 w 2182644"/>
              <a:gd name="connsiteY34" fmla="*/ 428625 h 1558977"/>
              <a:gd name="connsiteX35" fmla="*/ 2147888 w 2182644"/>
              <a:gd name="connsiteY35" fmla="*/ 504825 h 1558977"/>
              <a:gd name="connsiteX36" fmla="*/ 2166938 w 2182644"/>
              <a:gd name="connsiteY36" fmla="*/ 595312 h 1558977"/>
              <a:gd name="connsiteX37" fmla="*/ 2171700 w 2182644"/>
              <a:gd name="connsiteY37" fmla="*/ 647700 h 1558977"/>
              <a:gd name="connsiteX38" fmla="*/ 2181225 w 2182644"/>
              <a:gd name="connsiteY38" fmla="*/ 671512 h 1558977"/>
              <a:gd name="connsiteX39" fmla="*/ 2176463 w 2182644"/>
              <a:gd name="connsiteY39" fmla="*/ 871537 h 1558977"/>
              <a:gd name="connsiteX40" fmla="*/ 2171700 w 2182644"/>
              <a:gd name="connsiteY40" fmla="*/ 900112 h 1558977"/>
              <a:gd name="connsiteX41" fmla="*/ 2157413 w 2182644"/>
              <a:gd name="connsiteY41" fmla="*/ 928687 h 1558977"/>
              <a:gd name="connsiteX42" fmla="*/ 2152650 w 2182644"/>
              <a:gd name="connsiteY42" fmla="*/ 962025 h 1558977"/>
              <a:gd name="connsiteX43" fmla="*/ 2128838 w 2182644"/>
              <a:gd name="connsiteY43" fmla="*/ 1009650 h 1558977"/>
              <a:gd name="connsiteX44" fmla="*/ 2114550 w 2182644"/>
              <a:gd name="connsiteY44" fmla="*/ 1042987 h 1558977"/>
              <a:gd name="connsiteX45" fmla="*/ 2090738 w 2182644"/>
              <a:gd name="connsiteY45" fmla="*/ 1090612 h 1558977"/>
              <a:gd name="connsiteX46" fmla="*/ 2062163 w 2182644"/>
              <a:gd name="connsiteY46" fmla="*/ 1157287 h 1558977"/>
              <a:gd name="connsiteX47" fmla="*/ 2038350 w 2182644"/>
              <a:gd name="connsiteY47" fmla="*/ 1200150 h 1558977"/>
              <a:gd name="connsiteX48" fmla="*/ 1990725 w 2182644"/>
              <a:gd name="connsiteY48" fmla="*/ 1257300 h 1558977"/>
              <a:gd name="connsiteX49" fmla="*/ 1966913 w 2182644"/>
              <a:gd name="connsiteY49" fmla="*/ 1295400 h 1558977"/>
              <a:gd name="connsiteX50" fmla="*/ 1938338 w 2182644"/>
              <a:gd name="connsiteY50" fmla="*/ 1338262 h 1558977"/>
              <a:gd name="connsiteX51" fmla="*/ 1909763 w 2182644"/>
              <a:gd name="connsiteY51" fmla="*/ 1371600 h 1558977"/>
              <a:gd name="connsiteX52" fmla="*/ 1843088 w 2182644"/>
              <a:gd name="connsiteY52" fmla="*/ 1438275 h 1558977"/>
              <a:gd name="connsiteX53" fmla="*/ 1809750 w 2182644"/>
              <a:gd name="connsiteY53" fmla="*/ 1452562 h 1558977"/>
              <a:gd name="connsiteX54" fmla="*/ 1766888 w 2182644"/>
              <a:gd name="connsiteY54" fmla="*/ 1471612 h 1558977"/>
              <a:gd name="connsiteX55" fmla="*/ 1743075 w 2182644"/>
              <a:gd name="connsiteY55" fmla="*/ 1476375 h 1558977"/>
              <a:gd name="connsiteX56" fmla="*/ 1728788 w 2182644"/>
              <a:gd name="connsiteY56" fmla="*/ 1481137 h 1558977"/>
              <a:gd name="connsiteX57" fmla="*/ 1600200 w 2182644"/>
              <a:gd name="connsiteY57" fmla="*/ 1495425 h 1558977"/>
              <a:gd name="connsiteX58" fmla="*/ 852488 w 2182644"/>
              <a:gd name="connsiteY58" fmla="*/ 1495425 h 1558977"/>
              <a:gd name="connsiteX59" fmla="*/ 795338 w 2182644"/>
              <a:gd name="connsiteY59" fmla="*/ 1481137 h 1558977"/>
              <a:gd name="connsiteX60" fmla="*/ 747713 w 2182644"/>
              <a:gd name="connsiteY60" fmla="*/ 1476375 h 1558977"/>
              <a:gd name="connsiteX61" fmla="*/ 685800 w 2182644"/>
              <a:gd name="connsiteY61" fmla="*/ 1462087 h 1558977"/>
              <a:gd name="connsiteX62" fmla="*/ 647700 w 2182644"/>
              <a:gd name="connsiteY62" fmla="*/ 1452562 h 1558977"/>
              <a:gd name="connsiteX63" fmla="*/ 604838 w 2182644"/>
              <a:gd name="connsiteY63" fmla="*/ 1433512 h 1558977"/>
              <a:gd name="connsiteX64" fmla="*/ 561975 w 2182644"/>
              <a:gd name="connsiteY64" fmla="*/ 1423987 h 1558977"/>
              <a:gd name="connsiteX65" fmla="*/ 533400 w 2182644"/>
              <a:gd name="connsiteY65" fmla="*/ 1414462 h 1558977"/>
              <a:gd name="connsiteX66" fmla="*/ 519113 w 2182644"/>
              <a:gd name="connsiteY66" fmla="*/ 1409700 h 1558977"/>
              <a:gd name="connsiteX67" fmla="*/ 495300 w 2182644"/>
              <a:gd name="connsiteY67" fmla="*/ 1404937 h 1558977"/>
              <a:gd name="connsiteX68" fmla="*/ 481013 w 2182644"/>
              <a:gd name="connsiteY68" fmla="*/ 1400175 h 1558977"/>
              <a:gd name="connsiteX69" fmla="*/ 461963 w 2182644"/>
              <a:gd name="connsiteY69" fmla="*/ 1395412 h 1558977"/>
              <a:gd name="connsiteX70" fmla="*/ 419100 w 2182644"/>
              <a:gd name="connsiteY70" fmla="*/ 1385887 h 1558977"/>
              <a:gd name="connsiteX71" fmla="*/ 376238 w 2182644"/>
              <a:gd name="connsiteY71" fmla="*/ 1371600 h 1558977"/>
              <a:gd name="connsiteX72" fmla="*/ 333375 w 2182644"/>
              <a:gd name="connsiteY72" fmla="*/ 1357312 h 1558977"/>
              <a:gd name="connsiteX73" fmla="*/ 319088 w 2182644"/>
              <a:gd name="connsiteY73" fmla="*/ 1352550 h 1558977"/>
              <a:gd name="connsiteX74" fmla="*/ 304800 w 2182644"/>
              <a:gd name="connsiteY74" fmla="*/ 1347787 h 1558977"/>
              <a:gd name="connsiteX75" fmla="*/ 271463 w 2182644"/>
              <a:gd name="connsiteY75" fmla="*/ 1333500 h 1558977"/>
              <a:gd name="connsiteX76" fmla="*/ 242888 w 2182644"/>
              <a:gd name="connsiteY76" fmla="*/ 1304925 h 1558977"/>
              <a:gd name="connsiteX77" fmla="*/ 209550 w 2182644"/>
              <a:gd name="connsiteY77" fmla="*/ 1285875 h 1558977"/>
              <a:gd name="connsiteX78" fmla="*/ 171450 w 2182644"/>
              <a:gd name="connsiteY78" fmla="*/ 1247775 h 1558977"/>
              <a:gd name="connsiteX79" fmla="*/ 138113 w 2182644"/>
              <a:gd name="connsiteY79" fmla="*/ 1219200 h 1558977"/>
              <a:gd name="connsiteX80" fmla="*/ 109538 w 2182644"/>
              <a:gd name="connsiteY80" fmla="*/ 1181100 h 1558977"/>
              <a:gd name="connsiteX81" fmla="*/ 90488 w 2182644"/>
              <a:gd name="connsiteY81" fmla="*/ 1147762 h 1558977"/>
              <a:gd name="connsiteX82" fmla="*/ 57150 w 2182644"/>
              <a:gd name="connsiteY82" fmla="*/ 1090612 h 1558977"/>
              <a:gd name="connsiteX83" fmla="*/ 52388 w 2182644"/>
              <a:gd name="connsiteY83" fmla="*/ 1066800 h 1558977"/>
              <a:gd name="connsiteX84" fmla="*/ 38100 w 2182644"/>
              <a:gd name="connsiteY84" fmla="*/ 1042987 h 1558977"/>
              <a:gd name="connsiteX85" fmla="*/ 23813 w 2182644"/>
              <a:gd name="connsiteY85" fmla="*/ 1009650 h 1558977"/>
              <a:gd name="connsiteX86" fmla="*/ 14288 w 2182644"/>
              <a:gd name="connsiteY86" fmla="*/ 990600 h 1558977"/>
              <a:gd name="connsiteX87" fmla="*/ 4763 w 2182644"/>
              <a:gd name="connsiteY87" fmla="*/ 952500 h 1558977"/>
              <a:gd name="connsiteX88" fmla="*/ 0 w 2182644"/>
              <a:gd name="connsiteY88" fmla="*/ 933450 h 1558977"/>
              <a:gd name="connsiteX89" fmla="*/ 4763 w 2182644"/>
              <a:gd name="connsiteY89" fmla="*/ 762000 h 1558977"/>
              <a:gd name="connsiteX90" fmla="*/ 14288 w 2182644"/>
              <a:gd name="connsiteY90" fmla="*/ 742950 h 1558977"/>
              <a:gd name="connsiteX91" fmla="*/ 19050 w 2182644"/>
              <a:gd name="connsiteY91" fmla="*/ 719137 h 1558977"/>
              <a:gd name="connsiteX92" fmla="*/ 28575 w 2182644"/>
              <a:gd name="connsiteY92" fmla="*/ 685800 h 1558977"/>
              <a:gd name="connsiteX93" fmla="*/ 38100 w 2182644"/>
              <a:gd name="connsiteY93" fmla="*/ 657225 h 1558977"/>
              <a:gd name="connsiteX94" fmla="*/ 52388 w 2182644"/>
              <a:gd name="connsiteY94" fmla="*/ 619125 h 1558977"/>
              <a:gd name="connsiteX95" fmla="*/ 76200 w 2182644"/>
              <a:gd name="connsiteY95" fmla="*/ 557212 h 1558977"/>
              <a:gd name="connsiteX96" fmla="*/ 76200 w 2182644"/>
              <a:gd name="connsiteY96" fmla="*/ 557212 h 1558977"/>
              <a:gd name="connsiteX97" fmla="*/ 100013 w 2182644"/>
              <a:gd name="connsiteY97" fmla="*/ 514350 h 1558977"/>
              <a:gd name="connsiteX98" fmla="*/ 123825 w 2182644"/>
              <a:gd name="connsiteY98" fmla="*/ 476250 h 1558977"/>
              <a:gd name="connsiteX99" fmla="*/ 138113 w 2182644"/>
              <a:gd name="connsiteY99" fmla="*/ 457200 h 1558977"/>
              <a:gd name="connsiteX100" fmla="*/ 161925 w 2182644"/>
              <a:gd name="connsiteY100" fmla="*/ 419100 h 1558977"/>
              <a:gd name="connsiteX101" fmla="*/ 176213 w 2182644"/>
              <a:gd name="connsiteY101" fmla="*/ 409575 h 1558977"/>
              <a:gd name="connsiteX102" fmla="*/ 204788 w 2182644"/>
              <a:gd name="connsiteY102" fmla="*/ 371475 h 1558977"/>
              <a:gd name="connsiteX103" fmla="*/ 233363 w 2182644"/>
              <a:gd name="connsiteY103" fmla="*/ 333375 h 1558977"/>
              <a:gd name="connsiteX104" fmla="*/ 242888 w 2182644"/>
              <a:gd name="connsiteY104" fmla="*/ 319087 h 1558977"/>
              <a:gd name="connsiteX105" fmla="*/ 257175 w 2182644"/>
              <a:gd name="connsiteY105" fmla="*/ 304800 h 1558977"/>
              <a:gd name="connsiteX106" fmla="*/ 266700 w 2182644"/>
              <a:gd name="connsiteY106" fmla="*/ 285750 h 1558977"/>
              <a:gd name="connsiteX107" fmla="*/ 295275 w 2182644"/>
              <a:gd name="connsiteY107" fmla="*/ 257175 h 1558977"/>
              <a:gd name="connsiteX108" fmla="*/ 271463 w 2182644"/>
              <a:gd name="connsiteY108" fmla="*/ 257175 h 1558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2182644" h="1558977">
                <a:moveTo>
                  <a:pt x="271463" y="257175"/>
                </a:moveTo>
                <a:cubicBezTo>
                  <a:pt x="268288" y="254000"/>
                  <a:pt x="271197" y="242315"/>
                  <a:pt x="276225" y="238125"/>
                </a:cubicBezTo>
                <a:cubicBezTo>
                  <a:pt x="282444" y="232943"/>
                  <a:pt x="292641" y="236650"/>
                  <a:pt x="300038" y="233362"/>
                </a:cubicBezTo>
                <a:cubicBezTo>
                  <a:pt x="356467" y="208283"/>
                  <a:pt x="271068" y="225936"/>
                  <a:pt x="352425" y="214312"/>
                </a:cubicBezTo>
                <a:cubicBezTo>
                  <a:pt x="366188" y="209725"/>
                  <a:pt x="411551" y="193915"/>
                  <a:pt x="428625" y="190500"/>
                </a:cubicBezTo>
                <a:cubicBezTo>
                  <a:pt x="441175" y="187990"/>
                  <a:pt x="454025" y="187325"/>
                  <a:pt x="466725" y="185737"/>
                </a:cubicBezTo>
                <a:cubicBezTo>
                  <a:pt x="490538" y="177800"/>
                  <a:pt x="514858" y="171247"/>
                  <a:pt x="538163" y="161925"/>
                </a:cubicBezTo>
                <a:cubicBezTo>
                  <a:pt x="554038" y="155575"/>
                  <a:pt x="569293" y="147374"/>
                  <a:pt x="585788" y="142875"/>
                </a:cubicBezTo>
                <a:cubicBezTo>
                  <a:pt x="604420" y="137793"/>
                  <a:pt x="624202" y="138034"/>
                  <a:pt x="642938" y="133350"/>
                </a:cubicBezTo>
                <a:cubicBezTo>
                  <a:pt x="662419" y="128480"/>
                  <a:pt x="680780" y="119817"/>
                  <a:pt x="700088" y="114300"/>
                </a:cubicBezTo>
                <a:cubicBezTo>
                  <a:pt x="776048" y="92597"/>
                  <a:pt x="743963" y="99050"/>
                  <a:pt x="795338" y="90487"/>
                </a:cubicBezTo>
                <a:cubicBezTo>
                  <a:pt x="888385" y="50610"/>
                  <a:pt x="765921" y="99453"/>
                  <a:pt x="866775" y="71437"/>
                </a:cubicBezTo>
                <a:cubicBezTo>
                  <a:pt x="883249" y="66861"/>
                  <a:pt x="898277" y="58077"/>
                  <a:pt x="914400" y="52387"/>
                </a:cubicBezTo>
                <a:cubicBezTo>
                  <a:pt x="925298" y="48541"/>
                  <a:pt x="936774" y="46517"/>
                  <a:pt x="947738" y="42862"/>
                </a:cubicBezTo>
                <a:cubicBezTo>
                  <a:pt x="960606" y="38573"/>
                  <a:pt x="972493" y="31001"/>
                  <a:pt x="985838" y="28575"/>
                </a:cubicBezTo>
                <a:cubicBezTo>
                  <a:pt x="1007760" y="24589"/>
                  <a:pt x="1030332" y="25925"/>
                  <a:pt x="1052513" y="23812"/>
                </a:cubicBezTo>
                <a:cubicBezTo>
                  <a:pt x="1072158" y="21941"/>
                  <a:pt x="1094780" y="17234"/>
                  <a:pt x="1114425" y="14287"/>
                </a:cubicBezTo>
                <a:cubicBezTo>
                  <a:pt x="1171100" y="5785"/>
                  <a:pt x="1171747" y="5931"/>
                  <a:pt x="1219200" y="0"/>
                </a:cubicBezTo>
                <a:cubicBezTo>
                  <a:pt x="1311275" y="3175"/>
                  <a:pt x="1403551" y="2669"/>
                  <a:pt x="1495425" y="9525"/>
                </a:cubicBezTo>
                <a:cubicBezTo>
                  <a:pt x="1510444" y="10646"/>
                  <a:pt x="1524476" y="17807"/>
                  <a:pt x="1538288" y="23812"/>
                </a:cubicBezTo>
                <a:cubicBezTo>
                  <a:pt x="1566716" y="36172"/>
                  <a:pt x="1615121" y="64657"/>
                  <a:pt x="1647825" y="76200"/>
                </a:cubicBezTo>
                <a:cubicBezTo>
                  <a:pt x="1722905" y="102699"/>
                  <a:pt x="1647136" y="64110"/>
                  <a:pt x="1733550" y="104775"/>
                </a:cubicBezTo>
                <a:cubicBezTo>
                  <a:pt x="1745131" y="110225"/>
                  <a:pt x="1755307" y="118375"/>
                  <a:pt x="1766888" y="123825"/>
                </a:cubicBezTo>
                <a:cubicBezTo>
                  <a:pt x="1782359" y="131105"/>
                  <a:pt x="1799220" y="135229"/>
                  <a:pt x="1814513" y="142875"/>
                </a:cubicBezTo>
                <a:cubicBezTo>
                  <a:pt x="1824752" y="147995"/>
                  <a:pt x="1832849" y="156806"/>
                  <a:pt x="1843088" y="161925"/>
                </a:cubicBezTo>
                <a:cubicBezTo>
                  <a:pt x="1855220" y="167991"/>
                  <a:pt x="1868595" y="171175"/>
                  <a:pt x="1881188" y="176212"/>
                </a:cubicBezTo>
                <a:cubicBezTo>
                  <a:pt x="1892413" y="180702"/>
                  <a:pt x="1903711" y="185093"/>
                  <a:pt x="1914525" y="190500"/>
                </a:cubicBezTo>
                <a:cubicBezTo>
                  <a:pt x="1922804" y="194640"/>
                  <a:pt x="1930059" y="200647"/>
                  <a:pt x="1938338" y="204787"/>
                </a:cubicBezTo>
                <a:cubicBezTo>
                  <a:pt x="1973000" y="222118"/>
                  <a:pt x="1926943" y="189191"/>
                  <a:pt x="1976438" y="223837"/>
                </a:cubicBezTo>
                <a:cubicBezTo>
                  <a:pt x="1984765" y="229666"/>
                  <a:pt x="1991792" y="237249"/>
                  <a:pt x="2000250" y="242887"/>
                </a:cubicBezTo>
                <a:cubicBezTo>
                  <a:pt x="2029866" y="262632"/>
                  <a:pt x="2009744" y="240695"/>
                  <a:pt x="2038350" y="266700"/>
                </a:cubicBezTo>
                <a:cubicBezTo>
                  <a:pt x="2049979" y="277271"/>
                  <a:pt x="2062971" y="286961"/>
                  <a:pt x="2071688" y="300037"/>
                </a:cubicBezTo>
                <a:cubicBezTo>
                  <a:pt x="2097616" y="338928"/>
                  <a:pt x="2083409" y="319818"/>
                  <a:pt x="2114550" y="357187"/>
                </a:cubicBezTo>
                <a:cubicBezTo>
                  <a:pt x="2116138" y="366712"/>
                  <a:pt x="2116825" y="376432"/>
                  <a:pt x="2119313" y="385762"/>
                </a:cubicBezTo>
                <a:cubicBezTo>
                  <a:pt x="2123193" y="400314"/>
                  <a:pt x="2131124" y="413770"/>
                  <a:pt x="2133600" y="428625"/>
                </a:cubicBezTo>
                <a:cubicBezTo>
                  <a:pt x="2141025" y="473173"/>
                  <a:pt x="2136468" y="447725"/>
                  <a:pt x="2147888" y="504825"/>
                </a:cubicBezTo>
                <a:cubicBezTo>
                  <a:pt x="2163460" y="582684"/>
                  <a:pt x="2156284" y="552702"/>
                  <a:pt x="2166938" y="595312"/>
                </a:cubicBezTo>
                <a:cubicBezTo>
                  <a:pt x="2168525" y="612775"/>
                  <a:pt x="2168469" y="630466"/>
                  <a:pt x="2171700" y="647700"/>
                </a:cubicBezTo>
                <a:cubicBezTo>
                  <a:pt x="2173275" y="656102"/>
                  <a:pt x="2181043" y="662965"/>
                  <a:pt x="2181225" y="671512"/>
                </a:cubicBezTo>
                <a:cubicBezTo>
                  <a:pt x="2182644" y="738191"/>
                  <a:pt x="2179240" y="804901"/>
                  <a:pt x="2176463" y="871537"/>
                </a:cubicBezTo>
                <a:cubicBezTo>
                  <a:pt x="2176061" y="881185"/>
                  <a:pt x="2174754" y="890951"/>
                  <a:pt x="2171700" y="900112"/>
                </a:cubicBezTo>
                <a:cubicBezTo>
                  <a:pt x="2168332" y="910215"/>
                  <a:pt x="2162175" y="919162"/>
                  <a:pt x="2157413" y="928687"/>
                </a:cubicBezTo>
                <a:cubicBezTo>
                  <a:pt x="2155825" y="939800"/>
                  <a:pt x="2156386" y="951439"/>
                  <a:pt x="2152650" y="962025"/>
                </a:cubicBezTo>
                <a:cubicBezTo>
                  <a:pt x="2146743" y="978762"/>
                  <a:pt x="2135830" y="993336"/>
                  <a:pt x="2128838" y="1009650"/>
                </a:cubicBezTo>
                <a:cubicBezTo>
                  <a:pt x="2124075" y="1020762"/>
                  <a:pt x="2119698" y="1032048"/>
                  <a:pt x="2114550" y="1042987"/>
                </a:cubicBezTo>
                <a:cubicBezTo>
                  <a:pt x="2106993" y="1059046"/>
                  <a:pt x="2096351" y="1073774"/>
                  <a:pt x="2090738" y="1090612"/>
                </a:cubicBezTo>
                <a:cubicBezTo>
                  <a:pt x="2078388" y="1127663"/>
                  <a:pt x="2083349" y="1117269"/>
                  <a:pt x="2062163" y="1157287"/>
                </a:cubicBezTo>
                <a:cubicBezTo>
                  <a:pt x="2054516" y="1171732"/>
                  <a:pt x="2047416" y="1186551"/>
                  <a:pt x="2038350" y="1200150"/>
                </a:cubicBezTo>
                <a:cubicBezTo>
                  <a:pt x="2004097" y="1251530"/>
                  <a:pt x="2047460" y="1143830"/>
                  <a:pt x="1990725" y="1257300"/>
                </a:cubicBezTo>
                <a:cubicBezTo>
                  <a:pt x="1974334" y="1290083"/>
                  <a:pt x="1989168" y="1263254"/>
                  <a:pt x="1966913" y="1295400"/>
                </a:cubicBezTo>
                <a:cubicBezTo>
                  <a:pt x="1957139" y="1309518"/>
                  <a:pt x="1950480" y="1326120"/>
                  <a:pt x="1938338" y="1338262"/>
                </a:cubicBezTo>
                <a:cubicBezTo>
                  <a:pt x="1921892" y="1354708"/>
                  <a:pt x="1924020" y="1351233"/>
                  <a:pt x="1909763" y="1371600"/>
                </a:cubicBezTo>
                <a:cubicBezTo>
                  <a:pt x="1887394" y="1403556"/>
                  <a:pt x="1885520" y="1417059"/>
                  <a:pt x="1843088" y="1438275"/>
                </a:cubicBezTo>
                <a:cubicBezTo>
                  <a:pt x="1779908" y="1469865"/>
                  <a:pt x="1858803" y="1431540"/>
                  <a:pt x="1809750" y="1452562"/>
                </a:cubicBezTo>
                <a:cubicBezTo>
                  <a:pt x="1787857" y="1461944"/>
                  <a:pt x="1791508" y="1464226"/>
                  <a:pt x="1766888" y="1471612"/>
                </a:cubicBezTo>
                <a:cubicBezTo>
                  <a:pt x="1759135" y="1473938"/>
                  <a:pt x="1750928" y="1474412"/>
                  <a:pt x="1743075" y="1476375"/>
                </a:cubicBezTo>
                <a:cubicBezTo>
                  <a:pt x="1738205" y="1477593"/>
                  <a:pt x="1733752" y="1480392"/>
                  <a:pt x="1728788" y="1481137"/>
                </a:cubicBezTo>
                <a:cubicBezTo>
                  <a:pt x="1694631" y="1486260"/>
                  <a:pt x="1638080" y="1491637"/>
                  <a:pt x="1600200" y="1495425"/>
                </a:cubicBezTo>
                <a:cubicBezTo>
                  <a:pt x="1345964" y="1558977"/>
                  <a:pt x="1570772" y="1504460"/>
                  <a:pt x="852488" y="1495425"/>
                </a:cubicBezTo>
                <a:cubicBezTo>
                  <a:pt x="817650" y="1494987"/>
                  <a:pt x="829289" y="1487503"/>
                  <a:pt x="795338" y="1481137"/>
                </a:cubicBezTo>
                <a:cubicBezTo>
                  <a:pt x="779657" y="1478197"/>
                  <a:pt x="763588" y="1477962"/>
                  <a:pt x="747713" y="1476375"/>
                </a:cubicBezTo>
                <a:cubicBezTo>
                  <a:pt x="711058" y="1469043"/>
                  <a:pt x="731761" y="1473577"/>
                  <a:pt x="685800" y="1462087"/>
                </a:cubicBezTo>
                <a:cubicBezTo>
                  <a:pt x="685794" y="1462086"/>
                  <a:pt x="647705" y="1452565"/>
                  <a:pt x="647700" y="1452562"/>
                </a:cubicBezTo>
                <a:cubicBezTo>
                  <a:pt x="631892" y="1444658"/>
                  <a:pt x="621093" y="1437576"/>
                  <a:pt x="604838" y="1433512"/>
                </a:cubicBezTo>
                <a:cubicBezTo>
                  <a:pt x="577620" y="1426708"/>
                  <a:pt x="586441" y="1431327"/>
                  <a:pt x="561975" y="1423987"/>
                </a:cubicBezTo>
                <a:cubicBezTo>
                  <a:pt x="552358" y="1421102"/>
                  <a:pt x="542925" y="1417637"/>
                  <a:pt x="533400" y="1414462"/>
                </a:cubicBezTo>
                <a:cubicBezTo>
                  <a:pt x="528638" y="1412875"/>
                  <a:pt x="524035" y="1410685"/>
                  <a:pt x="519113" y="1409700"/>
                </a:cubicBezTo>
                <a:cubicBezTo>
                  <a:pt x="511175" y="1408112"/>
                  <a:pt x="503153" y="1406900"/>
                  <a:pt x="495300" y="1404937"/>
                </a:cubicBezTo>
                <a:cubicBezTo>
                  <a:pt x="490430" y="1403719"/>
                  <a:pt x="485840" y="1401554"/>
                  <a:pt x="481013" y="1400175"/>
                </a:cubicBezTo>
                <a:cubicBezTo>
                  <a:pt x="474719" y="1398377"/>
                  <a:pt x="468353" y="1396832"/>
                  <a:pt x="461963" y="1395412"/>
                </a:cubicBezTo>
                <a:cubicBezTo>
                  <a:pt x="407547" y="1383320"/>
                  <a:pt x="465559" y="1397503"/>
                  <a:pt x="419100" y="1385887"/>
                </a:cubicBezTo>
                <a:cubicBezTo>
                  <a:pt x="391707" y="1367624"/>
                  <a:pt x="419015" y="1383007"/>
                  <a:pt x="376238" y="1371600"/>
                </a:cubicBezTo>
                <a:cubicBezTo>
                  <a:pt x="361686" y="1367719"/>
                  <a:pt x="347663" y="1362075"/>
                  <a:pt x="333375" y="1357312"/>
                </a:cubicBezTo>
                <a:lnTo>
                  <a:pt x="319088" y="1352550"/>
                </a:lnTo>
                <a:cubicBezTo>
                  <a:pt x="314325" y="1350962"/>
                  <a:pt x="308977" y="1350572"/>
                  <a:pt x="304800" y="1347787"/>
                </a:cubicBezTo>
                <a:cubicBezTo>
                  <a:pt x="285067" y="1334631"/>
                  <a:pt x="296066" y="1339650"/>
                  <a:pt x="271463" y="1333500"/>
                </a:cubicBezTo>
                <a:cubicBezTo>
                  <a:pt x="261938" y="1323975"/>
                  <a:pt x="254936" y="1310949"/>
                  <a:pt x="242888" y="1304925"/>
                </a:cubicBezTo>
                <a:cubicBezTo>
                  <a:pt x="233563" y="1300263"/>
                  <a:pt x="217777" y="1293354"/>
                  <a:pt x="209550" y="1285875"/>
                </a:cubicBezTo>
                <a:cubicBezTo>
                  <a:pt x="196260" y="1273794"/>
                  <a:pt x="185818" y="1258552"/>
                  <a:pt x="171450" y="1247775"/>
                </a:cubicBezTo>
                <a:cubicBezTo>
                  <a:pt x="158050" y="1237724"/>
                  <a:pt x="148648" y="1232076"/>
                  <a:pt x="138113" y="1219200"/>
                </a:cubicBezTo>
                <a:cubicBezTo>
                  <a:pt x="128060" y="1206913"/>
                  <a:pt x="116638" y="1195299"/>
                  <a:pt x="109538" y="1181100"/>
                </a:cubicBezTo>
                <a:cubicBezTo>
                  <a:pt x="72413" y="1106851"/>
                  <a:pt x="124139" y="1208334"/>
                  <a:pt x="90488" y="1147762"/>
                </a:cubicBezTo>
                <a:cubicBezTo>
                  <a:pt x="58145" y="1089544"/>
                  <a:pt x="96013" y="1148906"/>
                  <a:pt x="57150" y="1090612"/>
                </a:cubicBezTo>
                <a:cubicBezTo>
                  <a:pt x="55563" y="1082675"/>
                  <a:pt x="55394" y="1074316"/>
                  <a:pt x="52388" y="1066800"/>
                </a:cubicBezTo>
                <a:cubicBezTo>
                  <a:pt x="48950" y="1058205"/>
                  <a:pt x="42596" y="1051079"/>
                  <a:pt x="38100" y="1042987"/>
                </a:cubicBezTo>
                <a:cubicBezTo>
                  <a:pt x="18355" y="1007446"/>
                  <a:pt x="36459" y="1039158"/>
                  <a:pt x="23813" y="1009650"/>
                </a:cubicBezTo>
                <a:cubicBezTo>
                  <a:pt x="21016" y="1003124"/>
                  <a:pt x="16533" y="997335"/>
                  <a:pt x="14288" y="990600"/>
                </a:cubicBezTo>
                <a:cubicBezTo>
                  <a:pt x="10148" y="978181"/>
                  <a:pt x="7938" y="965200"/>
                  <a:pt x="4763" y="952500"/>
                </a:cubicBezTo>
                <a:lnTo>
                  <a:pt x="0" y="933450"/>
                </a:lnTo>
                <a:cubicBezTo>
                  <a:pt x="1588" y="876300"/>
                  <a:pt x="487" y="819012"/>
                  <a:pt x="4763" y="762000"/>
                </a:cubicBezTo>
                <a:cubicBezTo>
                  <a:pt x="5294" y="754920"/>
                  <a:pt x="12043" y="749685"/>
                  <a:pt x="14288" y="742950"/>
                </a:cubicBezTo>
                <a:cubicBezTo>
                  <a:pt x="16848" y="735271"/>
                  <a:pt x="17087" y="726990"/>
                  <a:pt x="19050" y="719137"/>
                </a:cubicBezTo>
                <a:cubicBezTo>
                  <a:pt x="21853" y="707925"/>
                  <a:pt x="25176" y="696846"/>
                  <a:pt x="28575" y="685800"/>
                </a:cubicBezTo>
                <a:cubicBezTo>
                  <a:pt x="31528" y="676204"/>
                  <a:pt x="35665" y="666965"/>
                  <a:pt x="38100" y="657225"/>
                </a:cubicBezTo>
                <a:cubicBezTo>
                  <a:pt x="44585" y="631288"/>
                  <a:pt x="39936" y="644029"/>
                  <a:pt x="52388" y="619125"/>
                </a:cubicBezTo>
                <a:cubicBezTo>
                  <a:pt x="59934" y="581389"/>
                  <a:pt x="53530" y="602552"/>
                  <a:pt x="76200" y="557212"/>
                </a:cubicBezTo>
                <a:lnTo>
                  <a:pt x="76200" y="557212"/>
                </a:lnTo>
                <a:cubicBezTo>
                  <a:pt x="85782" y="528472"/>
                  <a:pt x="75446" y="555296"/>
                  <a:pt x="100013" y="514350"/>
                </a:cubicBezTo>
                <a:cubicBezTo>
                  <a:pt x="108359" y="500439"/>
                  <a:pt x="114660" y="489081"/>
                  <a:pt x="123825" y="476250"/>
                </a:cubicBezTo>
                <a:cubicBezTo>
                  <a:pt x="128439" y="469791"/>
                  <a:pt x="133906" y="463931"/>
                  <a:pt x="138113" y="457200"/>
                </a:cubicBezTo>
                <a:cubicBezTo>
                  <a:pt x="150688" y="437081"/>
                  <a:pt x="143938" y="437087"/>
                  <a:pt x="161925" y="419100"/>
                </a:cubicBezTo>
                <a:cubicBezTo>
                  <a:pt x="165972" y="415053"/>
                  <a:pt x="171450" y="412750"/>
                  <a:pt x="176213" y="409575"/>
                </a:cubicBezTo>
                <a:cubicBezTo>
                  <a:pt x="195657" y="360964"/>
                  <a:pt x="172426" y="407073"/>
                  <a:pt x="204788" y="371475"/>
                </a:cubicBezTo>
                <a:cubicBezTo>
                  <a:pt x="215467" y="359729"/>
                  <a:pt x="224557" y="346584"/>
                  <a:pt x="233363" y="333375"/>
                </a:cubicBezTo>
                <a:cubicBezTo>
                  <a:pt x="236538" y="328612"/>
                  <a:pt x="239224" y="323484"/>
                  <a:pt x="242888" y="319087"/>
                </a:cubicBezTo>
                <a:cubicBezTo>
                  <a:pt x="247200" y="313913"/>
                  <a:pt x="253260" y="310280"/>
                  <a:pt x="257175" y="304800"/>
                </a:cubicBezTo>
                <a:cubicBezTo>
                  <a:pt x="261301" y="299023"/>
                  <a:pt x="262265" y="291294"/>
                  <a:pt x="266700" y="285750"/>
                </a:cubicBezTo>
                <a:cubicBezTo>
                  <a:pt x="275115" y="275231"/>
                  <a:pt x="287803" y="268383"/>
                  <a:pt x="295275" y="257175"/>
                </a:cubicBezTo>
                <a:cubicBezTo>
                  <a:pt x="306045" y="241019"/>
                  <a:pt x="274638" y="260350"/>
                  <a:pt x="271463" y="25717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698153" y="296077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2023</a:t>
            </a:r>
            <a:endParaRPr lang="ko-KR" altLang="en-US" sz="1000" dirty="0"/>
          </a:p>
        </p:txBody>
      </p:sp>
      <p:sp>
        <p:nvSpPr>
          <p:cNvPr id="21" name="자유형 20"/>
          <p:cNvSpPr/>
          <p:nvPr/>
        </p:nvSpPr>
        <p:spPr>
          <a:xfrm>
            <a:off x="1644650" y="2495550"/>
            <a:ext cx="4933950" cy="565150"/>
          </a:xfrm>
          <a:custGeom>
            <a:avLst/>
            <a:gdLst>
              <a:gd name="connsiteX0" fmla="*/ 0 w 4933950"/>
              <a:gd name="connsiteY0" fmla="*/ 565150 h 565150"/>
              <a:gd name="connsiteX1" fmla="*/ 57150 w 4933950"/>
              <a:gd name="connsiteY1" fmla="*/ 533400 h 565150"/>
              <a:gd name="connsiteX2" fmla="*/ 88900 w 4933950"/>
              <a:gd name="connsiteY2" fmla="*/ 527050 h 565150"/>
              <a:gd name="connsiteX3" fmla="*/ 139700 w 4933950"/>
              <a:gd name="connsiteY3" fmla="*/ 514350 h 565150"/>
              <a:gd name="connsiteX4" fmla="*/ 228600 w 4933950"/>
              <a:gd name="connsiteY4" fmla="*/ 501650 h 565150"/>
              <a:gd name="connsiteX5" fmla="*/ 304800 w 4933950"/>
              <a:gd name="connsiteY5" fmla="*/ 482600 h 565150"/>
              <a:gd name="connsiteX6" fmla="*/ 349250 w 4933950"/>
              <a:gd name="connsiteY6" fmla="*/ 476250 h 565150"/>
              <a:gd name="connsiteX7" fmla="*/ 400050 w 4933950"/>
              <a:gd name="connsiteY7" fmla="*/ 457200 h 565150"/>
              <a:gd name="connsiteX8" fmla="*/ 546100 w 4933950"/>
              <a:gd name="connsiteY8" fmla="*/ 444500 h 565150"/>
              <a:gd name="connsiteX9" fmla="*/ 590550 w 4933950"/>
              <a:gd name="connsiteY9" fmla="*/ 431800 h 565150"/>
              <a:gd name="connsiteX10" fmla="*/ 622300 w 4933950"/>
              <a:gd name="connsiteY10" fmla="*/ 419100 h 565150"/>
              <a:gd name="connsiteX11" fmla="*/ 647700 w 4933950"/>
              <a:gd name="connsiteY11" fmla="*/ 412750 h 565150"/>
              <a:gd name="connsiteX12" fmla="*/ 666750 w 4933950"/>
              <a:gd name="connsiteY12" fmla="*/ 406400 h 565150"/>
              <a:gd name="connsiteX13" fmla="*/ 698500 w 4933950"/>
              <a:gd name="connsiteY13" fmla="*/ 400050 h 565150"/>
              <a:gd name="connsiteX14" fmla="*/ 723900 w 4933950"/>
              <a:gd name="connsiteY14" fmla="*/ 393700 h 565150"/>
              <a:gd name="connsiteX15" fmla="*/ 781050 w 4933950"/>
              <a:gd name="connsiteY15" fmla="*/ 361950 h 565150"/>
              <a:gd name="connsiteX16" fmla="*/ 819150 w 4933950"/>
              <a:gd name="connsiteY16" fmla="*/ 355600 h 565150"/>
              <a:gd name="connsiteX17" fmla="*/ 876300 w 4933950"/>
              <a:gd name="connsiteY17" fmla="*/ 330200 h 565150"/>
              <a:gd name="connsiteX18" fmla="*/ 933450 w 4933950"/>
              <a:gd name="connsiteY18" fmla="*/ 304800 h 565150"/>
              <a:gd name="connsiteX19" fmla="*/ 971550 w 4933950"/>
              <a:gd name="connsiteY19" fmla="*/ 279400 h 565150"/>
              <a:gd name="connsiteX20" fmla="*/ 990600 w 4933950"/>
              <a:gd name="connsiteY20" fmla="*/ 273050 h 565150"/>
              <a:gd name="connsiteX21" fmla="*/ 1054100 w 4933950"/>
              <a:gd name="connsiteY21" fmla="*/ 260350 h 565150"/>
              <a:gd name="connsiteX22" fmla="*/ 1092200 w 4933950"/>
              <a:gd name="connsiteY22" fmla="*/ 254000 h 565150"/>
              <a:gd name="connsiteX23" fmla="*/ 1117600 w 4933950"/>
              <a:gd name="connsiteY23" fmla="*/ 247650 h 565150"/>
              <a:gd name="connsiteX24" fmla="*/ 1162050 w 4933950"/>
              <a:gd name="connsiteY24" fmla="*/ 241300 h 565150"/>
              <a:gd name="connsiteX25" fmla="*/ 1270000 w 4933950"/>
              <a:gd name="connsiteY25" fmla="*/ 222250 h 565150"/>
              <a:gd name="connsiteX26" fmla="*/ 1358900 w 4933950"/>
              <a:gd name="connsiteY26" fmla="*/ 209550 h 565150"/>
              <a:gd name="connsiteX27" fmla="*/ 1390650 w 4933950"/>
              <a:gd name="connsiteY27" fmla="*/ 196850 h 565150"/>
              <a:gd name="connsiteX28" fmla="*/ 1435100 w 4933950"/>
              <a:gd name="connsiteY28" fmla="*/ 190500 h 565150"/>
              <a:gd name="connsiteX29" fmla="*/ 1511300 w 4933950"/>
              <a:gd name="connsiteY29" fmla="*/ 177800 h 565150"/>
              <a:gd name="connsiteX30" fmla="*/ 1562100 w 4933950"/>
              <a:gd name="connsiteY30" fmla="*/ 165100 h 565150"/>
              <a:gd name="connsiteX31" fmla="*/ 1682750 w 4933950"/>
              <a:gd name="connsiteY31" fmla="*/ 152400 h 565150"/>
              <a:gd name="connsiteX32" fmla="*/ 1879600 w 4933950"/>
              <a:gd name="connsiteY32" fmla="*/ 127000 h 565150"/>
              <a:gd name="connsiteX33" fmla="*/ 1924050 w 4933950"/>
              <a:gd name="connsiteY33" fmla="*/ 120650 h 565150"/>
              <a:gd name="connsiteX34" fmla="*/ 2044700 w 4933950"/>
              <a:gd name="connsiteY34" fmla="*/ 101600 h 565150"/>
              <a:gd name="connsiteX35" fmla="*/ 2114550 w 4933950"/>
              <a:gd name="connsiteY35" fmla="*/ 95250 h 565150"/>
              <a:gd name="connsiteX36" fmla="*/ 2222500 w 4933950"/>
              <a:gd name="connsiteY36" fmla="*/ 76200 h 565150"/>
              <a:gd name="connsiteX37" fmla="*/ 2260600 w 4933950"/>
              <a:gd name="connsiteY37" fmla="*/ 69850 h 565150"/>
              <a:gd name="connsiteX38" fmla="*/ 2317750 w 4933950"/>
              <a:gd name="connsiteY38" fmla="*/ 63500 h 565150"/>
              <a:gd name="connsiteX39" fmla="*/ 2432050 w 4933950"/>
              <a:gd name="connsiteY39" fmla="*/ 44450 h 565150"/>
              <a:gd name="connsiteX40" fmla="*/ 2476500 w 4933950"/>
              <a:gd name="connsiteY40" fmla="*/ 38100 h 565150"/>
              <a:gd name="connsiteX41" fmla="*/ 2559050 w 4933950"/>
              <a:gd name="connsiteY41" fmla="*/ 31750 h 565150"/>
              <a:gd name="connsiteX42" fmla="*/ 2971800 w 4933950"/>
              <a:gd name="connsiteY42" fmla="*/ 12700 h 565150"/>
              <a:gd name="connsiteX43" fmla="*/ 3352800 w 4933950"/>
              <a:gd name="connsiteY43" fmla="*/ 0 h 565150"/>
              <a:gd name="connsiteX44" fmla="*/ 4368800 w 4933950"/>
              <a:gd name="connsiteY44" fmla="*/ 6350 h 565150"/>
              <a:gd name="connsiteX45" fmla="*/ 4419600 w 4933950"/>
              <a:gd name="connsiteY45" fmla="*/ 12700 h 565150"/>
              <a:gd name="connsiteX46" fmla="*/ 4495800 w 4933950"/>
              <a:gd name="connsiteY46" fmla="*/ 19050 h 565150"/>
              <a:gd name="connsiteX47" fmla="*/ 4514850 w 4933950"/>
              <a:gd name="connsiteY47" fmla="*/ 31750 h 565150"/>
              <a:gd name="connsiteX48" fmla="*/ 4565650 w 4933950"/>
              <a:gd name="connsiteY48" fmla="*/ 44450 h 565150"/>
              <a:gd name="connsiteX49" fmla="*/ 4597400 w 4933950"/>
              <a:gd name="connsiteY49" fmla="*/ 57150 h 565150"/>
              <a:gd name="connsiteX50" fmla="*/ 4648200 w 4933950"/>
              <a:gd name="connsiteY50" fmla="*/ 69850 h 565150"/>
              <a:gd name="connsiteX51" fmla="*/ 4686300 w 4933950"/>
              <a:gd name="connsiteY51" fmla="*/ 88900 h 565150"/>
              <a:gd name="connsiteX52" fmla="*/ 4705350 w 4933950"/>
              <a:gd name="connsiteY52" fmla="*/ 95250 h 565150"/>
              <a:gd name="connsiteX53" fmla="*/ 4749800 w 4933950"/>
              <a:gd name="connsiteY53" fmla="*/ 114300 h 565150"/>
              <a:gd name="connsiteX54" fmla="*/ 4768850 w 4933950"/>
              <a:gd name="connsiteY54" fmla="*/ 120650 h 565150"/>
              <a:gd name="connsiteX55" fmla="*/ 4787900 w 4933950"/>
              <a:gd name="connsiteY55" fmla="*/ 133350 h 565150"/>
              <a:gd name="connsiteX56" fmla="*/ 4806950 w 4933950"/>
              <a:gd name="connsiteY56" fmla="*/ 139700 h 565150"/>
              <a:gd name="connsiteX57" fmla="*/ 4845050 w 4933950"/>
              <a:gd name="connsiteY57" fmla="*/ 171450 h 565150"/>
              <a:gd name="connsiteX58" fmla="*/ 4889500 w 4933950"/>
              <a:gd name="connsiteY58" fmla="*/ 196850 h 565150"/>
              <a:gd name="connsiteX59" fmla="*/ 4933950 w 4933950"/>
              <a:gd name="connsiteY59" fmla="*/ 241300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933950" h="565150">
                <a:moveTo>
                  <a:pt x="0" y="565150"/>
                </a:moveTo>
                <a:cubicBezTo>
                  <a:pt x="10173" y="559046"/>
                  <a:pt x="43485" y="537955"/>
                  <a:pt x="57150" y="533400"/>
                </a:cubicBezTo>
                <a:cubicBezTo>
                  <a:pt x="67389" y="529987"/>
                  <a:pt x="78383" y="529477"/>
                  <a:pt x="88900" y="527050"/>
                </a:cubicBezTo>
                <a:cubicBezTo>
                  <a:pt x="105907" y="523125"/>
                  <a:pt x="122633" y="518007"/>
                  <a:pt x="139700" y="514350"/>
                </a:cubicBezTo>
                <a:cubicBezTo>
                  <a:pt x="170003" y="507857"/>
                  <a:pt x="197670" y="506069"/>
                  <a:pt x="228600" y="501650"/>
                </a:cubicBezTo>
                <a:cubicBezTo>
                  <a:pt x="322466" y="488241"/>
                  <a:pt x="210233" y="504423"/>
                  <a:pt x="304800" y="482600"/>
                </a:cubicBezTo>
                <a:cubicBezTo>
                  <a:pt x="319384" y="479235"/>
                  <a:pt x="334433" y="478367"/>
                  <a:pt x="349250" y="476250"/>
                </a:cubicBezTo>
                <a:cubicBezTo>
                  <a:pt x="366183" y="469900"/>
                  <a:pt x="382576" y="461860"/>
                  <a:pt x="400050" y="457200"/>
                </a:cubicBezTo>
                <a:cubicBezTo>
                  <a:pt x="430766" y="449009"/>
                  <a:pt x="536857" y="445078"/>
                  <a:pt x="546100" y="444500"/>
                </a:cubicBezTo>
                <a:cubicBezTo>
                  <a:pt x="560917" y="440267"/>
                  <a:pt x="575931" y="436673"/>
                  <a:pt x="590550" y="431800"/>
                </a:cubicBezTo>
                <a:cubicBezTo>
                  <a:pt x="601364" y="428195"/>
                  <a:pt x="611486" y="422705"/>
                  <a:pt x="622300" y="419100"/>
                </a:cubicBezTo>
                <a:cubicBezTo>
                  <a:pt x="630579" y="416340"/>
                  <a:pt x="639309" y="415148"/>
                  <a:pt x="647700" y="412750"/>
                </a:cubicBezTo>
                <a:cubicBezTo>
                  <a:pt x="654136" y="410911"/>
                  <a:pt x="660256" y="408023"/>
                  <a:pt x="666750" y="406400"/>
                </a:cubicBezTo>
                <a:cubicBezTo>
                  <a:pt x="677221" y="403782"/>
                  <a:pt x="687964" y="402391"/>
                  <a:pt x="698500" y="400050"/>
                </a:cubicBezTo>
                <a:cubicBezTo>
                  <a:pt x="707019" y="398157"/>
                  <a:pt x="715433" y="395817"/>
                  <a:pt x="723900" y="393700"/>
                </a:cubicBezTo>
                <a:cubicBezTo>
                  <a:pt x="732093" y="388784"/>
                  <a:pt x="768904" y="365594"/>
                  <a:pt x="781050" y="361950"/>
                </a:cubicBezTo>
                <a:cubicBezTo>
                  <a:pt x="793382" y="358250"/>
                  <a:pt x="806450" y="357717"/>
                  <a:pt x="819150" y="355600"/>
                </a:cubicBezTo>
                <a:cubicBezTo>
                  <a:pt x="844381" y="345508"/>
                  <a:pt x="853417" y="342913"/>
                  <a:pt x="876300" y="330200"/>
                </a:cubicBezTo>
                <a:cubicBezTo>
                  <a:pt x="921240" y="305233"/>
                  <a:pt x="892041" y="315152"/>
                  <a:pt x="933450" y="304800"/>
                </a:cubicBezTo>
                <a:cubicBezTo>
                  <a:pt x="946150" y="296333"/>
                  <a:pt x="958207" y="286813"/>
                  <a:pt x="971550" y="279400"/>
                </a:cubicBezTo>
                <a:cubicBezTo>
                  <a:pt x="977401" y="276149"/>
                  <a:pt x="984078" y="274555"/>
                  <a:pt x="990600" y="273050"/>
                </a:cubicBezTo>
                <a:cubicBezTo>
                  <a:pt x="1011633" y="268196"/>
                  <a:pt x="1032884" y="264328"/>
                  <a:pt x="1054100" y="260350"/>
                </a:cubicBezTo>
                <a:cubicBezTo>
                  <a:pt x="1066755" y="257977"/>
                  <a:pt x="1079575" y="256525"/>
                  <a:pt x="1092200" y="254000"/>
                </a:cubicBezTo>
                <a:cubicBezTo>
                  <a:pt x="1100758" y="252288"/>
                  <a:pt x="1109014" y="249211"/>
                  <a:pt x="1117600" y="247650"/>
                </a:cubicBezTo>
                <a:cubicBezTo>
                  <a:pt x="1132326" y="244973"/>
                  <a:pt x="1147233" y="243417"/>
                  <a:pt x="1162050" y="241300"/>
                </a:cubicBezTo>
                <a:cubicBezTo>
                  <a:pt x="1228825" y="219042"/>
                  <a:pt x="1175475" y="233593"/>
                  <a:pt x="1270000" y="222250"/>
                </a:cubicBezTo>
                <a:cubicBezTo>
                  <a:pt x="1299721" y="218683"/>
                  <a:pt x="1358900" y="209550"/>
                  <a:pt x="1358900" y="209550"/>
                </a:cubicBezTo>
                <a:cubicBezTo>
                  <a:pt x="1369483" y="205317"/>
                  <a:pt x="1379592" y="199615"/>
                  <a:pt x="1390650" y="196850"/>
                </a:cubicBezTo>
                <a:cubicBezTo>
                  <a:pt x="1405170" y="193220"/>
                  <a:pt x="1420316" y="192834"/>
                  <a:pt x="1435100" y="190500"/>
                </a:cubicBezTo>
                <a:cubicBezTo>
                  <a:pt x="1460535" y="186484"/>
                  <a:pt x="1486318" y="184045"/>
                  <a:pt x="1511300" y="177800"/>
                </a:cubicBezTo>
                <a:cubicBezTo>
                  <a:pt x="1528233" y="173567"/>
                  <a:pt x="1544944" y="168317"/>
                  <a:pt x="1562100" y="165100"/>
                </a:cubicBezTo>
                <a:cubicBezTo>
                  <a:pt x="1591350" y="159616"/>
                  <a:pt x="1657211" y="155136"/>
                  <a:pt x="1682750" y="152400"/>
                </a:cubicBezTo>
                <a:cubicBezTo>
                  <a:pt x="1779935" y="141987"/>
                  <a:pt x="1788288" y="140045"/>
                  <a:pt x="1879600" y="127000"/>
                </a:cubicBezTo>
                <a:cubicBezTo>
                  <a:pt x="1894417" y="124883"/>
                  <a:pt x="1909287" y="123111"/>
                  <a:pt x="1924050" y="120650"/>
                </a:cubicBezTo>
                <a:cubicBezTo>
                  <a:pt x="1946252" y="116950"/>
                  <a:pt x="2014725" y="104931"/>
                  <a:pt x="2044700" y="101600"/>
                </a:cubicBezTo>
                <a:cubicBezTo>
                  <a:pt x="2067936" y="99018"/>
                  <a:pt x="2091406" y="98556"/>
                  <a:pt x="2114550" y="95250"/>
                </a:cubicBezTo>
                <a:cubicBezTo>
                  <a:pt x="2150722" y="90083"/>
                  <a:pt x="2186501" y="82461"/>
                  <a:pt x="2222500" y="76200"/>
                </a:cubicBezTo>
                <a:cubicBezTo>
                  <a:pt x="2235185" y="73994"/>
                  <a:pt x="2247804" y="71272"/>
                  <a:pt x="2260600" y="69850"/>
                </a:cubicBezTo>
                <a:cubicBezTo>
                  <a:pt x="2279650" y="67733"/>
                  <a:pt x="2298790" y="66309"/>
                  <a:pt x="2317750" y="63500"/>
                </a:cubicBezTo>
                <a:cubicBezTo>
                  <a:pt x="2355959" y="57839"/>
                  <a:pt x="2393813" y="49912"/>
                  <a:pt x="2432050" y="44450"/>
                </a:cubicBezTo>
                <a:cubicBezTo>
                  <a:pt x="2446867" y="42333"/>
                  <a:pt x="2461607" y="39589"/>
                  <a:pt x="2476500" y="38100"/>
                </a:cubicBezTo>
                <a:cubicBezTo>
                  <a:pt x="2503961" y="35354"/>
                  <a:pt x="2531488" y="33163"/>
                  <a:pt x="2559050" y="31750"/>
                </a:cubicBezTo>
                <a:lnTo>
                  <a:pt x="2971800" y="12700"/>
                </a:lnTo>
                <a:lnTo>
                  <a:pt x="3352800" y="0"/>
                </a:lnTo>
                <a:lnTo>
                  <a:pt x="4368800" y="6350"/>
                </a:lnTo>
                <a:cubicBezTo>
                  <a:pt x="4385864" y="6553"/>
                  <a:pt x="4402620" y="11002"/>
                  <a:pt x="4419600" y="12700"/>
                </a:cubicBezTo>
                <a:cubicBezTo>
                  <a:pt x="4444962" y="15236"/>
                  <a:pt x="4470400" y="16933"/>
                  <a:pt x="4495800" y="19050"/>
                </a:cubicBezTo>
                <a:cubicBezTo>
                  <a:pt x="4502150" y="23283"/>
                  <a:pt x="4508024" y="28337"/>
                  <a:pt x="4514850" y="31750"/>
                </a:cubicBezTo>
                <a:cubicBezTo>
                  <a:pt x="4531612" y="40131"/>
                  <a:pt x="4547536" y="39016"/>
                  <a:pt x="4565650" y="44450"/>
                </a:cubicBezTo>
                <a:cubicBezTo>
                  <a:pt x="4576568" y="47725"/>
                  <a:pt x="4586505" y="53798"/>
                  <a:pt x="4597400" y="57150"/>
                </a:cubicBezTo>
                <a:cubicBezTo>
                  <a:pt x="4614083" y="62283"/>
                  <a:pt x="4632588" y="62044"/>
                  <a:pt x="4648200" y="69850"/>
                </a:cubicBezTo>
                <a:cubicBezTo>
                  <a:pt x="4660900" y="76200"/>
                  <a:pt x="4673325" y="83133"/>
                  <a:pt x="4686300" y="88900"/>
                </a:cubicBezTo>
                <a:cubicBezTo>
                  <a:pt x="4692417" y="91618"/>
                  <a:pt x="4699135" y="92764"/>
                  <a:pt x="4705350" y="95250"/>
                </a:cubicBezTo>
                <a:cubicBezTo>
                  <a:pt x="4720317" y="101237"/>
                  <a:pt x="4734833" y="108313"/>
                  <a:pt x="4749800" y="114300"/>
                </a:cubicBezTo>
                <a:cubicBezTo>
                  <a:pt x="4756015" y="116786"/>
                  <a:pt x="4762863" y="117657"/>
                  <a:pt x="4768850" y="120650"/>
                </a:cubicBezTo>
                <a:cubicBezTo>
                  <a:pt x="4775676" y="124063"/>
                  <a:pt x="4781074" y="129937"/>
                  <a:pt x="4787900" y="133350"/>
                </a:cubicBezTo>
                <a:cubicBezTo>
                  <a:pt x="4793887" y="136343"/>
                  <a:pt x="4800963" y="136707"/>
                  <a:pt x="4806950" y="139700"/>
                </a:cubicBezTo>
                <a:cubicBezTo>
                  <a:pt x="4840544" y="156497"/>
                  <a:pt x="4812281" y="148044"/>
                  <a:pt x="4845050" y="171450"/>
                </a:cubicBezTo>
                <a:cubicBezTo>
                  <a:pt x="4874320" y="192357"/>
                  <a:pt x="4864957" y="175034"/>
                  <a:pt x="4889500" y="196850"/>
                </a:cubicBezTo>
                <a:cubicBezTo>
                  <a:pt x="4905161" y="210771"/>
                  <a:pt x="4919133" y="226483"/>
                  <a:pt x="4933950" y="2413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rot="10800000">
            <a:off x="3643306" y="4429132"/>
            <a:ext cx="185738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57818" y="471488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이름이 필요</a:t>
            </a:r>
            <a:endParaRPr lang="ko-KR" altLang="en-US" sz="1200" dirty="0"/>
          </a:p>
        </p:txBody>
      </p:sp>
      <p:sp>
        <p:nvSpPr>
          <p:cNvPr id="26" name="자유형 25"/>
          <p:cNvSpPr/>
          <p:nvPr/>
        </p:nvSpPr>
        <p:spPr>
          <a:xfrm>
            <a:off x="7136155" y="4000504"/>
            <a:ext cx="507679" cy="774696"/>
          </a:xfrm>
          <a:custGeom>
            <a:avLst/>
            <a:gdLst>
              <a:gd name="connsiteX0" fmla="*/ 477495 w 477495"/>
              <a:gd name="connsiteY0" fmla="*/ 0 h 711200"/>
              <a:gd name="connsiteX1" fmla="*/ 471145 w 477495"/>
              <a:gd name="connsiteY1" fmla="*/ 146050 h 711200"/>
              <a:gd name="connsiteX2" fmla="*/ 458445 w 477495"/>
              <a:gd name="connsiteY2" fmla="*/ 165100 h 711200"/>
              <a:gd name="connsiteX3" fmla="*/ 445745 w 477495"/>
              <a:gd name="connsiteY3" fmla="*/ 190500 h 711200"/>
              <a:gd name="connsiteX4" fmla="*/ 433045 w 477495"/>
              <a:gd name="connsiteY4" fmla="*/ 228600 h 711200"/>
              <a:gd name="connsiteX5" fmla="*/ 388595 w 477495"/>
              <a:gd name="connsiteY5" fmla="*/ 285750 h 711200"/>
              <a:gd name="connsiteX6" fmla="*/ 375895 w 477495"/>
              <a:gd name="connsiteY6" fmla="*/ 304800 h 711200"/>
              <a:gd name="connsiteX7" fmla="*/ 344145 w 477495"/>
              <a:gd name="connsiteY7" fmla="*/ 349250 h 711200"/>
              <a:gd name="connsiteX8" fmla="*/ 331445 w 477495"/>
              <a:gd name="connsiteY8" fmla="*/ 374650 h 711200"/>
              <a:gd name="connsiteX9" fmla="*/ 286995 w 477495"/>
              <a:gd name="connsiteY9" fmla="*/ 431800 h 711200"/>
              <a:gd name="connsiteX10" fmla="*/ 267945 w 477495"/>
              <a:gd name="connsiteY10" fmla="*/ 463550 h 711200"/>
              <a:gd name="connsiteX11" fmla="*/ 248895 w 477495"/>
              <a:gd name="connsiteY11" fmla="*/ 482600 h 711200"/>
              <a:gd name="connsiteX12" fmla="*/ 204445 w 477495"/>
              <a:gd name="connsiteY12" fmla="*/ 539750 h 711200"/>
              <a:gd name="connsiteX13" fmla="*/ 185395 w 477495"/>
              <a:gd name="connsiteY13" fmla="*/ 552450 h 711200"/>
              <a:gd name="connsiteX14" fmla="*/ 166345 w 477495"/>
              <a:gd name="connsiteY14" fmla="*/ 571500 h 711200"/>
              <a:gd name="connsiteX15" fmla="*/ 115545 w 477495"/>
              <a:gd name="connsiteY15" fmla="*/ 590550 h 711200"/>
              <a:gd name="connsiteX16" fmla="*/ 64745 w 477495"/>
              <a:gd name="connsiteY16" fmla="*/ 622300 h 711200"/>
              <a:gd name="connsiteX17" fmla="*/ 26645 w 477495"/>
              <a:gd name="connsiteY17" fmla="*/ 647700 h 711200"/>
              <a:gd name="connsiteX18" fmla="*/ 7595 w 477495"/>
              <a:gd name="connsiteY18" fmla="*/ 660400 h 711200"/>
              <a:gd name="connsiteX19" fmla="*/ 1245 w 477495"/>
              <a:gd name="connsiteY19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7495" h="711200">
                <a:moveTo>
                  <a:pt x="477495" y="0"/>
                </a:moveTo>
                <a:cubicBezTo>
                  <a:pt x="475378" y="48683"/>
                  <a:pt x="476731" y="97642"/>
                  <a:pt x="471145" y="146050"/>
                </a:cubicBezTo>
                <a:cubicBezTo>
                  <a:pt x="470270" y="153631"/>
                  <a:pt x="462231" y="158474"/>
                  <a:pt x="458445" y="165100"/>
                </a:cubicBezTo>
                <a:cubicBezTo>
                  <a:pt x="453749" y="173319"/>
                  <a:pt x="449261" y="181711"/>
                  <a:pt x="445745" y="190500"/>
                </a:cubicBezTo>
                <a:cubicBezTo>
                  <a:pt x="440773" y="202929"/>
                  <a:pt x="442511" y="219134"/>
                  <a:pt x="433045" y="228600"/>
                </a:cubicBezTo>
                <a:cubicBezTo>
                  <a:pt x="403202" y="258443"/>
                  <a:pt x="418976" y="240178"/>
                  <a:pt x="388595" y="285750"/>
                </a:cubicBezTo>
                <a:cubicBezTo>
                  <a:pt x="384362" y="292100"/>
                  <a:pt x="380474" y="298695"/>
                  <a:pt x="375895" y="304800"/>
                </a:cubicBezTo>
                <a:cubicBezTo>
                  <a:pt x="367718" y="315703"/>
                  <a:pt x="351573" y="336251"/>
                  <a:pt x="344145" y="349250"/>
                </a:cubicBezTo>
                <a:cubicBezTo>
                  <a:pt x="339449" y="357469"/>
                  <a:pt x="336833" y="366867"/>
                  <a:pt x="331445" y="374650"/>
                </a:cubicBezTo>
                <a:cubicBezTo>
                  <a:pt x="317708" y="394493"/>
                  <a:pt x="299412" y="411106"/>
                  <a:pt x="286995" y="431800"/>
                </a:cubicBezTo>
                <a:cubicBezTo>
                  <a:pt x="280645" y="442383"/>
                  <a:pt x="275350" y="453676"/>
                  <a:pt x="267945" y="463550"/>
                </a:cubicBezTo>
                <a:cubicBezTo>
                  <a:pt x="262557" y="470734"/>
                  <a:pt x="254644" y="475701"/>
                  <a:pt x="248895" y="482600"/>
                </a:cubicBezTo>
                <a:cubicBezTo>
                  <a:pt x="233445" y="501140"/>
                  <a:pt x="224525" y="526363"/>
                  <a:pt x="204445" y="539750"/>
                </a:cubicBezTo>
                <a:cubicBezTo>
                  <a:pt x="198095" y="543983"/>
                  <a:pt x="191258" y="547564"/>
                  <a:pt x="185395" y="552450"/>
                </a:cubicBezTo>
                <a:cubicBezTo>
                  <a:pt x="178496" y="558199"/>
                  <a:pt x="174142" y="567045"/>
                  <a:pt x="166345" y="571500"/>
                </a:cubicBezTo>
                <a:cubicBezTo>
                  <a:pt x="112372" y="602342"/>
                  <a:pt x="169782" y="549872"/>
                  <a:pt x="115545" y="590550"/>
                </a:cubicBezTo>
                <a:cubicBezTo>
                  <a:pt x="68188" y="626067"/>
                  <a:pt x="113267" y="610170"/>
                  <a:pt x="64745" y="622300"/>
                </a:cubicBezTo>
                <a:lnTo>
                  <a:pt x="26645" y="647700"/>
                </a:lnTo>
                <a:lnTo>
                  <a:pt x="7595" y="660400"/>
                </a:lnTo>
                <a:cubicBezTo>
                  <a:pt x="0" y="698377"/>
                  <a:pt x="1245" y="681357"/>
                  <a:pt x="1245" y="7112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786578" y="482585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장용석</a:t>
            </a:r>
            <a:endParaRPr lang="ko-KR" altLang="en-US" sz="1000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5029213"/>
            <a:ext cx="4381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6786578" y="521495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김선경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786578" y="539735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김주민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6643702" y="4786322"/>
            <a:ext cx="714380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6216650" y="3994150"/>
            <a:ext cx="1447800" cy="850900"/>
          </a:xfrm>
          <a:custGeom>
            <a:avLst/>
            <a:gdLst>
              <a:gd name="connsiteX0" fmla="*/ 0 w 1447800"/>
              <a:gd name="connsiteY0" fmla="*/ 850900 h 850900"/>
              <a:gd name="connsiteX1" fmla="*/ 25400 w 1447800"/>
              <a:gd name="connsiteY1" fmla="*/ 806450 h 850900"/>
              <a:gd name="connsiteX2" fmla="*/ 31750 w 1447800"/>
              <a:gd name="connsiteY2" fmla="*/ 781050 h 850900"/>
              <a:gd name="connsiteX3" fmla="*/ 50800 w 1447800"/>
              <a:gd name="connsiteY3" fmla="*/ 755650 h 850900"/>
              <a:gd name="connsiteX4" fmla="*/ 63500 w 1447800"/>
              <a:gd name="connsiteY4" fmla="*/ 736600 h 850900"/>
              <a:gd name="connsiteX5" fmla="*/ 76200 w 1447800"/>
              <a:gd name="connsiteY5" fmla="*/ 711200 h 850900"/>
              <a:gd name="connsiteX6" fmla="*/ 101600 w 1447800"/>
              <a:gd name="connsiteY6" fmla="*/ 679450 h 850900"/>
              <a:gd name="connsiteX7" fmla="*/ 146050 w 1447800"/>
              <a:gd name="connsiteY7" fmla="*/ 609600 h 850900"/>
              <a:gd name="connsiteX8" fmla="*/ 196850 w 1447800"/>
              <a:gd name="connsiteY8" fmla="*/ 546100 h 850900"/>
              <a:gd name="connsiteX9" fmla="*/ 228600 w 1447800"/>
              <a:gd name="connsiteY9" fmla="*/ 495300 h 850900"/>
              <a:gd name="connsiteX10" fmla="*/ 241300 w 1447800"/>
              <a:gd name="connsiteY10" fmla="*/ 476250 h 850900"/>
              <a:gd name="connsiteX11" fmla="*/ 266700 w 1447800"/>
              <a:gd name="connsiteY11" fmla="*/ 450850 h 850900"/>
              <a:gd name="connsiteX12" fmla="*/ 279400 w 1447800"/>
              <a:gd name="connsiteY12" fmla="*/ 431800 h 850900"/>
              <a:gd name="connsiteX13" fmla="*/ 304800 w 1447800"/>
              <a:gd name="connsiteY13" fmla="*/ 419100 h 850900"/>
              <a:gd name="connsiteX14" fmla="*/ 323850 w 1447800"/>
              <a:gd name="connsiteY14" fmla="*/ 400050 h 850900"/>
              <a:gd name="connsiteX15" fmla="*/ 342900 w 1447800"/>
              <a:gd name="connsiteY15" fmla="*/ 387350 h 850900"/>
              <a:gd name="connsiteX16" fmla="*/ 368300 w 1447800"/>
              <a:gd name="connsiteY16" fmla="*/ 368300 h 850900"/>
              <a:gd name="connsiteX17" fmla="*/ 438150 w 1447800"/>
              <a:gd name="connsiteY17" fmla="*/ 311150 h 850900"/>
              <a:gd name="connsiteX18" fmla="*/ 495300 w 1447800"/>
              <a:gd name="connsiteY18" fmla="*/ 260350 h 850900"/>
              <a:gd name="connsiteX19" fmla="*/ 546100 w 1447800"/>
              <a:gd name="connsiteY19" fmla="*/ 234950 h 850900"/>
              <a:gd name="connsiteX20" fmla="*/ 590550 w 1447800"/>
              <a:gd name="connsiteY20" fmla="*/ 209550 h 850900"/>
              <a:gd name="connsiteX21" fmla="*/ 622300 w 1447800"/>
              <a:gd name="connsiteY21" fmla="*/ 190500 h 850900"/>
              <a:gd name="connsiteX22" fmla="*/ 641350 w 1447800"/>
              <a:gd name="connsiteY22" fmla="*/ 177800 h 850900"/>
              <a:gd name="connsiteX23" fmla="*/ 660400 w 1447800"/>
              <a:gd name="connsiteY23" fmla="*/ 171450 h 850900"/>
              <a:gd name="connsiteX24" fmla="*/ 679450 w 1447800"/>
              <a:gd name="connsiteY24" fmla="*/ 158750 h 850900"/>
              <a:gd name="connsiteX25" fmla="*/ 749300 w 1447800"/>
              <a:gd name="connsiteY25" fmla="*/ 133350 h 850900"/>
              <a:gd name="connsiteX26" fmla="*/ 806450 w 1447800"/>
              <a:gd name="connsiteY26" fmla="*/ 114300 h 850900"/>
              <a:gd name="connsiteX27" fmla="*/ 844550 w 1447800"/>
              <a:gd name="connsiteY27" fmla="*/ 101600 h 850900"/>
              <a:gd name="connsiteX28" fmla="*/ 901700 w 1447800"/>
              <a:gd name="connsiteY28" fmla="*/ 88900 h 850900"/>
              <a:gd name="connsiteX29" fmla="*/ 920750 w 1447800"/>
              <a:gd name="connsiteY29" fmla="*/ 76200 h 850900"/>
              <a:gd name="connsiteX30" fmla="*/ 984250 w 1447800"/>
              <a:gd name="connsiteY30" fmla="*/ 63500 h 850900"/>
              <a:gd name="connsiteX31" fmla="*/ 1003300 w 1447800"/>
              <a:gd name="connsiteY31" fmla="*/ 57150 h 850900"/>
              <a:gd name="connsiteX32" fmla="*/ 1028700 w 1447800"/>
              <a:gd name="connsiteY32" fmla="*/ 50800 h 850900"/>
              <a:gd name="connsiteX33" fmla="*/ 1085850 w 1447800"/>
              <a:gd name="connsiteY33" fmla="*/ 38100 h 850900"/>
              <a:gd name="connsiteX34" fmla="*/ 1104900 w 1447800"/>
              <a:gd name="connsiteY34" fmla="*/ 25400 h 850900"/>
              <a:gd name="connsiteX35" fmla="*/ 1155700 w 1447800"/>
              <a:gd name="connsiteY35" fmla="*/ 12700 h 850900"/>
              <a:gd name="connsiteX36" fmla="*/ 1200150 w 1447800"/>
              <a:gd name="connsiteY36" fmla="*/ 0 h 850900"/>
              <a:gd name="connsiteX37" fmla="*/ 1409700 w 1447800"/>
              <a:gd name="connsiteY37" fmla="*/ 6350 h 850900"/>
              <a:gd name="connsiteX38" fmla="*/ 1428750 w 1447800"/>
              <a:gd name="connsiteY38" fmla="*/ 12700 h 850900"/>
              <a:gd name="connsiteX39" fmla="*/ 1447800 w 1447800"/>
              <a:gd name="connsiteY39" fmla="*/ 31750 h 850900"/>
              <a:gd name="connsiteX40" fmla="*/ 1441450 w 1447800"/>
              <a:gd name="connsiteY40" fmla="*/ 133350 h 850900"/>
              <a:gd name="connsiteX41" fmla="*/ 1435100 w 1447800"/>
              <a:gd name="connsiteY41" fmla="*/ 165100 h 850900"/>
              <a:gd name="connsiteX42" fmla="*/ 1422400 w 1447800"/>
              <a:gd name="connsiteY42" fmla="*/ 184150 h 850900"/>
              <a:gd name="connsiteX43" fmla="*/ 1409700 w 1447800"/>
              <a:gd name="connsiteY43" fmla="*/ 222250 h 850900"/>
              <a:gd name="connsiteX44" fmla="*/ 1397000 w 1447800"/>
              <a:gd name="connsiteY44" fmla="*/ 241300 h 850900"/>
              <a:gd name="connsiteX45" fmla="*/ 1390650 w 1447800"/>
              <a:gd name="connsiteY45" fmla="*/ 260350 h 850900"/>
              <a:gd name="connsiteX46" fmla="*/ 1371600 w 1447800"/>
              <a:gd name="connsiteY46" fmla="*/ 279400 h 850900"/>
              <a:gd name="connsiteX47" fmla="*/ 1358900 w 1447800"/>
              <a:gd name="connsiteY47" fmla="*/ 298450 h 850900"/>
              <a:gd name="connsiteX48" fmla="*/ 1314450 w 1447800"/>
              <a:gd name="connsiteY48" fmla="*/ 336550 h 850900"/>
              <a:gd name="connsiteX49" fmla="*/ 1295400 w 1447800"/>
              <a:gd name="connsiteY49" fmla="*/ 355600 h 850900"/>
              <a:gd name="connsiteX50" fmla="*/ 1250950 w 1447800"/>
              <a:gd name="connsiteY50" fmla="*/ 387350 h 850900"/>
              <a:gd name="connsiteX51" fmla="*/ 1244600 w 1447800"/>
              <a:gd name="connsiteY51" fmla="*/ 406400 h 850900"/>
              <a:gd name="connsiteX52" fmla="*/ 1225550 w 1447800"/>
              <a:gd name="connsiteY52" fmla="*/ 425450 h 850900"/>
              <a:gd name="connsiteX53" fmla="*/ 1219200 w 1447800"/>
              <a:gd name="connsiteY53" fmla="*/ 438150 h 85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47800" h="850900">
                <a:moveTo>
                  <a:pt x="0" y="850900"/>
                </a:moveTo>
                <a:cubicBezTo>
                  <a:pt x="10528" y="835109"/>
                  <a:pt x="18494" y="824865"/>
                  <a:pt x="25400" y="806450"/>
                </a:cubicBezTo>
                <a:cubicBezTo>
                  <a:pt x="28464" y="798278"/>
                  <a:pt x="27847" y="788856"/>
                  <a:pt x="31750" y="781050"/>
                </a:cubicBezTo>
                <a:cubicBezTo>
                  <a:pt x="36483" y="771584"/>
                  <a:pt x="44649" y="764262"/>
                  <a:pt x="50800" y="755650"/>
                </a:cubicBezTo>
                <a:cubicBezTo>
                  <a:pt x="55236" y="749440"/>
                  <a:pt x="59714" y="743226"/>
                  <a:pt x="63500" y="736600"/>
                </a:cubicBezTo>
                <a:cubicBezTo>
                  <a:pt x="68196" y="728381"/>
                  <a:pt x="70949" y="719076"/>
                  <a:pt x="76200" y="711200"/>
                </a:cubicBezTo>
                <a:cubicBezTo>
                  <a:pt x="83718" y="699923"/>
                  <a:pt x="93828" y="690553"/>
                  <a:pt x="101600" y="679450"/>
                </a:cubicBezTo>
                <a:cubicBezTo>
                  <a:pt x="150130" y="610121"/>
                  <a:pt x="87058" y="688256"/>
                  <a:pt x="146050" y="609600"/>
                </a:cubicBezTo>
                <a:cubicBezTo>
                  <a:pt x="162314" y="587915"/>
                  <a:pt x="181814" y="568654"/>
                  <a:pt x="196850" y="546100"/>
                </a:cubicBezTo>
                <a:cubicBezTo>
                  <a:pt x="225868" y="502573"/>
                  <a:pt x="190306" y="556571"/>
                  <a:pt x="228600" y="495300"/>
                </a:cubicBezTo>
                <a:cubicBezTo>
                  <a:pt x="232645" y="488828"/>
                  <a:pt x="236333" y="482044"/>
                  <a:pt x="241300" y="476250"/>
                </a:cubicBezTo>
                <a:cubicBezTo>
                  <a:pt x="249092" y="467159"/>
                  <a:pt x="258908" y="459941"/>
                  <a:pt x="266700" y="450850"/>
                </a:cubicBezTo>
                <a:cubicBezTo>
                  <a:pt x="271667" y="445056"/>
                  <a:pt x="273537" y="436686"/>
                  <a:pt x="279400" y="431800"/>
                </a:cubicBezTo>
                <a:cubicBezTo>
                  <a:pt x="286672" y="425740"/>
                  <a:pt x="297097" y="424602"/>
                  <a:pt x="304800" y="419100"/>
                </a:cubicBezTo>
                <a:cubicBezTo>
                  <a:pt x="312108" y="413880"/>
                  <a:pt x="316951" y="405799"/>
                  <a:pt x="323850" y="400050"/>
                </a:cubicBezTo>
                <a:cubicBezTo>
                  <a:pt x="329713" y="395164"/>
                  <a:pt x="336690" y="391786"/>
                  <a:pt x="342900" y="387350"/>
                </a:cubicBezTo>
                <a:cubicBezTo>
                  <a:pt x="351512" y="381199"/>
                  <a:pt x="360036" y="374911"/>
                  <a:pt x="368300" y="368300"/>
                </a:cubicBezTo>
                <a:cubicBezTo>
                  <a:pt x="391791" y="349507"/>
                  <a:pt x="416878" y="332422"/>
                  <a:pt x="438150" y="311150"/>
                </a:cubicBezTo>
                <a:cubicBezTo>
                  <a:pt x="455705" y="293595"/>
                  <a:pt x="473928" y="273502"/>
                  <a:pt x="495300" y="260350"/>
                </a:cubicBezTo>
                <a:cubicBezTo>
                  <a:pt x="511424" y="250428"/>
                  <a:pt x="530348" y="245452"/>
                  <a:pt x="546100" y="234950"/>
                </a:cubicBezTo>
                <a:cubicBezTo>
                  <a:pt x="586017" y="208339"/>
                  <a:pt x="542211" y="236405"/>
                  <a:pt x="590550" y="209550"/>
                </a:cubicBezTo>
                <a:cubicBezTo>
                  <a:pt x="601339" y="203556"/>
                  <a:pt x="611834" y="197041"/>
                  <a:pt x="622300" y="190500"/>
                </a:cubicBezTo>
                <a:cubicBezTo>
                  <a:pt x="628772" y="186455"/>
                  <a:pt x="634524" y="181213"/>
                  <a:pt x="641350" y="177800"/>
                </a:cubicBezTo>
                <a:cubicBezTo>
                  <a:pt x="647337" y="174807"/>
                  <a:pt x="654413" y="174443"/>
                  <a:pt x="660400" y="171450"/>
                </a:cubicBezTo>
                <a:cubicBezTo>
                  <a:pt x="667226" y="168037"/>
                  <a:pt x="672624" y="162163"/>
                  <a:pt x="679450" y="158750"/>
                </a:cubicBezTo>
                <a:cubicBezTo>
                  <a:pt x="697122" y="149914"/>
                  <a:pt x="731518" y="139277"/>
                  <a:pt x="749300" y="133350"/>
                </a:cubicBezTo>
                <a:lnTo>
                  <a:pt x="806450" y="114300"/>
                </a:lnTo>
                <a:cubicBezTo>
                  <a:pt x="819150" y="110067"/>
                  <a:pt x="831423" y="104225"/>
                  <a:pt x="844550" y="101600"/>
                </a:cubicBezTo>
                <a:cubicBezTo>
                  <a:pt x="884858" y="93538"/>
                  <a:pt x="865829" y="97868"/>
                  <a:pt x="901700" y="88900"/>
                </a:cubicBezTo>
                <a:cubicBezTo>
                  <a:pt x="908050" y="84667"/>
                  <a:pt x="913735" y="79206"/>
                  <a:pt x="920750" y="76200"/>
                </a:cubicBezTo>
                <a:cubicBezTo>
                  <a:pt x="934375" y="70361"/>
                  <a:pt x="973341" y="65924"/>
                  <a:pt x="984250" y="63500"/>
                </a:cubicBezTo>
                <a:cubicBezTo>
                  <a:pt x="990784" y="62048"/>
                  <a:pt x="996864" y="58989"/>
                  <a:pt x="1003300" y="57150"/>
                </a:cubicBezTo>
                <a:cubicBezTo>
                  <a:pt x="1011691" y="54752"/>
                  <a:pt x="1020181" y="52693"/>
                  <a:pt x="1028700" y="50800"/>
                </a:cubicBezTo>
                <a:cubicBezTo>
                  <a:pt x="1101254" y="34677"/>
                  <a:pt x="1023905" y="53586"/>
                  <a:pt x="1085850" y="38100"/>
                </a:cubicBezTo>
                <a:cubicBezTo>
                  <a:pt x="1092200" y="33867"/>
                  <a:pt x="1097728" y="28008"/>
                  <a:pt x="1104900" y="25400"/>
                </a:cubicBezTo>
                <a:cubicBezTo>
                  <a:pt x="1121304" y="19435"/>
                  <a:pt x="1138767" y="16933"/>
                  <a:pt x="1155700" y="12700"/>
                </a:cubicBezTo>
                <a:cubicBezTo>
                  <a:pt x="1187594" y="4727"/>
                  <a:pt x="1172821" y="9110"/>
                  <a:pt x="1200150" y="0"/>
                </a:cubicBezTo>
                <a:cubicBezTo>
                  <a:pt x="1270000" y="2117"/>
                  <a:pt x="1339926" y="2474"/>
                  <a:pt x="1409700" y="6350"/>
                </a:cubicBezTo>
                <a:cubicBezTo>
                  <a:pt x="1416383" y="6721"/>
                  <a:pt x="1423181" y="8987"/>
                  <a:pt x="1428750" y="12700"/>
                </a:cubicBezTo>
                <a:cubicBezTo>
                  <a:pt x="1436222" y="17681"/>
                  <a:pt x="1441450" y="25400"/>
                  <a:pt x="1447800" y="31750"/>
                </a:cubicBezTo>
                <a:cubicBezTo>
                  <a:pt x="1445683" y="65617"/>
                  <a:pt x="1444667" y="99570"/>
                  <a:pt x="1441450" y="133350"/>
                </a:cubicBezTo>
                <a:cubicBezTo>
                  <a:pt x="1440427" y="144094"/>
                  <a:pt x="1438890" y="154994"/>
                  <a:pt x="1435100" y="165100"/>
                </a:cubicBezTo>
                <a:cubicBezTo>
                  <a:pt x="1432420" y="172246"/>
                  <a:pt x="1425500" y="177176"/>
                  <a:pt x="1422400" y="184150"/>
                </a:cubicBezTo>
                <a:cubicBezTo>
                  <a:pt x="1416963" y="196383"/>
                  <a:pt x="1417126" y="211111"/>
                  <a:pt x="1409700" y="222250"/>
                </a:cubicBezTo>
                <a:cubicBezTo>
                  <a:pt x="1405467" y="228600"/>
                  <a:pt x="1400413" y="234474"/>
                  <a:pt x="1397000" y="241300"/>
                </a:cubicBezTo>
                <a:cubicBezTo>
                  <a:pt x="1394007" y="247287"/>
                  <a:pt x="1394363" y="254781"/>
                  <a:pt x="1390650" y="260350"/>
                </a:cubicBezTo>
                <a:cubicBezTo>
                  <a:pt x="1385669" y="267822"/>
                  <a:pt x="1377349" y="272501"/>
                  <a:pt x="1371600" y="279400"/>
                </a:cubicBezTo>
                <a:cubicBezTo>
                  <a:pt x="1366714" y="285263"/>
                  <a:pt x="1363867" y="292656"/>
                  <a:pt x="1358900" y="298450"/>
                </a:cubicBezTo>
                <a:cubicBezTo>
                  <a:pt x="1320742" y="342967"/>
                  <a:pt x="1348155" y="308463"/>
                  <a:pt x="1314450" y="336550"/>
                </a:cubicBezTo>
                <a:cubicBezTo>
                  <a:pt x="1307551" y="342299"/>
                  <a:pt x="1302218" y="349756"/>
                  <a:pt x="1295400" y="355600"/>
                </a:cubicBezTo>
                <a:cubicBezTo>
                  <a:pt x="1281616" y="367415"/>
                  <a:pt x="1266027" y="377299"/>
                  <a:pt x="1250950" y="387350"/>
                </a:cubicBezTo>
                <a:cubicBezTo>
                  <a:pt x="1248833" y="393700"/>
                  <a:pt x="1248313" y="400831"/>
                  <a:pt x="1244600" y="406400"/>
                </a:cubicBezTo>
                <a:cubicBezTo>
                  <a:pt x="1239619" y="413872"/>
                  <a:pt x="1231160" y="418438"/>
                  <a:pt x="1225550" y="425450"/>
                </a:cubicBezTo>
                <a:cubicBezTo>
                  <a:pt x="1222593" y="429146"/>
                  <a:pt x="1221317" y="433917"/>
                  <a:pt x="1219200" y="4381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6986208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데이터베이스의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특징</a:t>
            </a:r>
            <a:endParaRPr lang="en-US" altLang="ko-KR" dirty="0" smtClean="0"/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통합된 데이터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공용데이터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운영 데이터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저장데이터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*DB</a:t>
            </a:r>
            <a:r>
              <a:rPr lang="ko-KR" altLang="en-US" sz="1600" dirty="0" smtClean="0"/>
              <a:t>는 실시간 접근성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내용에 의한 참조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동시공유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가지 특성을 가진다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데이터베이스 장점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데이터 중복성의 최소화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데이터공유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일관성</a:t>
            </a:r>
            <a:r>
              <a:rPr lang="en-US" altLang="ko-KR" sz="1600" dirty="0" smtClean="0"/>
              <a:t>,</a:t>
            </a:r>
            <a:r>
              <a:rPr lang="ko-KR" altLang="en-US" sz="1600" dirty="0" err="1" smtClean="0"/>
              <a:t>무결성</a:t>
            </a:r>
            <a:r>
              <a:rPr lang="en-US" altLang="ko-KR" sz="1600" dirty="0" smtClean="0"/>
              <a:t>,</a:t>
            </a:r>
            <a:r>
              <a:rPr lang="ko-KR" altLang="en-US" sz="1600" dirty="0" err="1" smtClean="0"/>
              <a:t>보안성</a:t>
            </a:r>
            <a:r>
              <a:rPr lang="en-US" altLang="ko-KR" sz="1600" dirty="0" smtClean="0"/>
              <a:t>),</a:t>
            </a:r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최신데이터로 유지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데이터의 표준화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*</a:t>
            </a:r>
            <a:r>
              <a:rPr lang="ko-KR" altLang="en-US" sz="1600" dirty="0" smtClean="0"/>
              <a:t>데이터베이스 단점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데이터베이스 전문가 필요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많은 비용 증가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시스템의 복잡도 상승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대용량 데이터를 사용하면 과부하가 발생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*</a:t>
            </a:r>
            <a:r>
              <a:rPr lang="ko-KR" altLang="en-US" sz="1600" dirty="0" smtClean="0"/>
              <a:t>데이터베이스의 필수기능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정의기능</a:t>
            </a:r>
            <a:r>
              <a:rPr lang="en-US" altLang="ko-KR" sz="1600" dirty="0" smtClean="0"/>
              <a:t>(DDL), </a:t>
            </a:r>
            <a:r>
              <a:rPr lang="ko-KR" altLang="en-US" sz="1600" dirty="0" smtClean="0"/>
              <a:t>제어기능</a:t>
            </a:r>
            <a:r>
              <a:rPr lang="en-US" altLang="ko-KR" sz="1600" dirty="0" smtClean="0"/>
              <a:t>(DCL), </a:t>
            </a:r>
            <a:r>
              <a:rPr lang="ko-KR" altLang="en-US" sz="1600" dirty="0" smtClean="0"/>
              <a:t>조작기능</a:t>
            </a:r>
            <a:r>
              <a:rPr lang="en-US" altLang="ko-KR" sz="1600" dirty="0" smtClean="0"/>
              <a:t>(DML)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*DB</a:t>
            </a:r>
            <a:r>
              <a:rPr lang="en-US" altLang="ko-KR" sz="1600" b="1" dirty="0" smtClean="0"/>
              <a:t>MS</a:t>
            </a:r>
          </a:p>
          <a:p>
            <a:r>
              <a:rPr lang="en-US" altLang="ko-KR" sz="1600" b="1" dirty="0" smtClean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데이터베이스의 특징을 컴퓨터에서 사용할 수 있도록 개발된 프로그램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 Oracle, MS-SQL, </a:t>
            </a:r>
            <a:r>
              <a:rPr lang="en-US" altLang="ko-KR" sz="1600" dirty="0" err="1" smtClean="0"/>
              <a:t>MySql</a:t>
            </a:r>
            <a:r>
              <a:rPr lang="en-US" altLang="ko-KR" sz="1600" dirty="0" smtClean="0"/>
              <a:t>, DBII, Sybase,,,,</a:t>
            </a:r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626451" y="25382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장용석</a:t>
            </a:r>
            <a:endParaRPr lang="ko-KR" altLang="en-US" sz="1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7889" y="457181"/>
            <a:ext cx="4381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626451" y="642918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김선경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626451" y="82532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김주민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5483575" y="214290"/>
            <a:ext cx="714380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857224" y="1214422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4282" y="1294613"/>
            <a:ext cx="2864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데이터 중복을 최소화한 데이터의 집합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0800000" flipV="1">
            <a:off x="2500298" y="857232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07113" y="651671"/>
            <a:ext cx="3106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여러 </a:t>
            </a:r>
            <a:r>
              <a:rPr lang="en-US" altLang="ko-KR" sz="1200" dirty="0" smtClean="0"/>
              <a:t>Application, </a:t>
            </a:r>
            <a:r>
              <a:rPr lang="ko-KR" altLang="en-US" sz="1200" dirty="0" smtClean="0"/>
              <a:t>사용자가 공동으로 사용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/>
          <p:nvPr/>
        </p:nvCxnSpPr>
        <p:spPr>
          <a:xfrm rot="16200000" flipV="1">
            <a:off x="3357554" y="1214422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36695" y="1366051"/>
            <a:ext cx="3722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데이터가 프로그램을 운영하는 데 있어</a:t>
            </a:r>
            <a:endParaRPr lang="en-US" altLang="ko-KR" sz="1200" dirty="0" smtClean="0"/>
          </a:p>
          <a:p>
            <a:r>
              <a:rPr lang="ko-KR" altLang="en-US" sz="1200" dirty="0" smtClean="0"/>
              <a:t> 존재목적이나 </a:t>
            </a:r>
            <a:r>
              <a:rPr lang="ko-KR" altLang="en-US" sz="1200" dirty="0" err="1" smtClean="0"/>
              <a:t>유용성면에서</a:t>
            </a:r>
            <a:r>
              <a:rPr lang="ko-KR" altLang="en-US" sz="1200" dirty="0" smtClean="0"/>
              <a:t> 반드시 필요한 데이터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16200000" flipH="1">
            <a:off x="4643438" y="642918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5691" y="181253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컴퓨터가 접근할 수 있는</a:t>
            </a:r>
            <a:endParaRPr lang="en-US" altLang="ko-KR" sz="1200" dirty="0" smtClean="0"/>
          </a:p>
          <a:p>
            <a:r>
              <a:rPr lang="ko-KR" altLang="en-US" sz="1200" dirty="0" smtClean="0"/>
              <a:t>저장매체에 저장된 데이터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/>
          <p:nvPr/>
        </p:nvCxnSpPr>
        <p:spPr>
          <a:xfrm rot="16200000" flipV="1">
            <a:off x="964381" y="6036487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00100" y="6143644"/>
            <a:ext cx="1171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Larry </a:t>
            </a:r>
            <a:r>
              <a:rPr lang="en-US" altLang="ko-KR" sz="1400" dirty="0" err="1" smtClean="0"/>
              <a:t>ellison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6072206"/>
            <a:ext cx="833588" cy="1223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42852"/>
            <a:ext cx="7677102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*Oracle </a:t>
            </a:r>
            <a:r>
              <a:rPr lang="en-US" altLang="ko-KR" dirty="0" smtClean="0"/>
              <a:t>DBMS</a:t>
            </a:r>
            <a:endParaRPr lang="en-US" altLang="ko-KR" dirty="0" smtClean="0"/>
          </a:p>
          <a:p>
            <a:r>
              <a:rPr lang="en-US" altLang="ko-KR" sz="1600" dirty="0" smtClean="0"/>
              <a:t> - oracle.com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를 다운 받을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설치 시 주의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설치파일은 한글 폴더 하위에 존재하지 말 것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컴퓨터 명은 </a:t>
            </a:r>
            <a:r>
              <a:rPr lang="ko-KR" altLang="en-US" sz="1600" dirty="0" smtClean="0"/>
              <a:t>영어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설치 후에 </a:t>
            </a:r>
            <a:r>
              <a:rPr lang="en-US" altLang="ko-KR" sz="1600" b="1" dirty="0" smtClean="0"/>
              <a:t>background service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동작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부팅속도가 느려짐 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        </a:t>
            </a:r>
          </a:p>
          <a:p>
            <a:r>
              <a:rPr lang="en-US" altLang="ko-KR" sz="1600" dirty="0" smtClean="0"/>
              <a:t>                 </a:t>
            </a:r>
            <a:r>
              <a:rPr lang="en-US" altLang="ko-KR" sz="1600" b="1" dirty="0" smtClean="0"/>
              <a:t>foreground </a:t>
            </a:r>
            <a:r>
              <a:rPr lang="en-US" altLang="ko-KR" sz="1600" b="1" dirty="0" smtClean="0"/>
              <a:t>service</a:t>
            </a:r>
            <a:endParaRPr lang="en-US" altLang="ko-KR" sz="1600" b="1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설치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가동법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계정생성</a:t>
            </a:r>
            <a:r>
              <a:rPr lang="en-US" altLang="ko-KR" sz="1600" dirty="0" smtClean="0"/>
              <a:t>, create,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, insert, select, update, delete,</a:t>
            </a:r>
          </a:p>
          <a:p>
            <a:r>
              <a:rPr lang="en-US" altLang="ko-KR" sz="1600" dirty="0" smtClean="0"/>
              <a:t>  select, 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>,  </a:t>
            </a:r>
            <a:r>
              <a:rPr lang="en-US" altLang="ko-KR" sz="1600" dirty="0" err="1" smtClean="0"/>
              <a:t>subquery</a:t>
            </a:r>
            <a:r>
              <a:rPr lang="en-US" altLang="ko-KR" sz="1600" dirty="0" smtClean="0"/>
              <a:t>, constraint,  alter, union, join, sequence, view, index,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계정생성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권한부여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백업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복원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*DBMS</a:t>
            </a:r>
            <a:r>
              <a:rPr lang="ko-KR" altLang="en-US" sz="1600" dirty="0" smtClean="0"/>
              <a:t>는 </a:t>
            </a:r>
            <a:r>
              <a:rPr lang="en-US" altLang="ko-KR" sz="1600" b="1" dirty="0" smtClean="0"/>
              <a:t>SQL</a:t>
            </a:r>
            <a:r>
              <a:rPr lang="en-US" altLang="ko-KR" sz="1600" dirty="0" smtClean="0"/>
              <a:t>( Structured Query Language)</a:t>
            </a:r>
            <a:r>
              <a:rPr lang="ko-KR" altLang="en-US" sz="1600" dirty="0" smtClean="0"/>
              <a:t>문을 사용하여 테이블 조작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2071670" y="1214422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14546" y="1214422"/>
            <a:ext cx="5586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OS</a:t>
            </a:r>
            <a:r>
              <a:rPr lang="ko-KR" altLang="en-US" sz="1400" dirty="0" smtClean="0"/>
              <a:t>가 부팅 될때 같이 </a:t>
            </a:r>
            <a:r>
              <a:rPr lang="ko-KR" altLang="en-US" sz="1400" dirty="0" smtClean="0"/>
              <a:t>실행되는 </a:t>
            </a:r>
            <a:r>
              <a:rPr lang="ko-KR" altLang="en-US" sz="1400" dirty="0" smtClean="0"/>
              <a:t>프로그램</a:t>
            </a:r>
            <a:r>
              <a:rPr lang="en-US" altLang="ko-KR" sz="1400" dirty="0" smtClean="0"/>
              <a:t>.( </a:t>
            </a:r>
            <a:r>
              <a:rPr lang="ko-KR" altLang="en-US" sz="1400" dirty="0" smtClean="0"/>
              <a:t>알약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카카오톡</a:t>
            </a:r>
            <a:r>
              <a:rPr lang="en-US" altLang="ko-KR" sz="1400" dirty="0" smtClean="0"/>
              <a:t>, Oracle,,,)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6200000" flipV="1">
            <a:off x="2357422" y="1928802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43108" y="2000240"/>
            <a:ext cx="7427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OS</a:t>
            </a:r>
            <a:r>
              <a:rPr lang="ko-KR" altLang="en-US" sz="1400" dirty="0" smtClean="0"/>
              <a:t>가 부팅 된후 사용자가 직접 실행하는 프로그램</a:t>
            </a:r>
            <a:r>
              <a:rPr lang="en-US" altLang="ko-KR" sz="1400" dirty="0" smtClean="0"/>
              <a:t>.( Power Point, </a:t>
            </a:r>
            <a:r>
              <a:rPr lang="ko-KR" altLang="en-US" sz="1400" dirty="0" smtClean="0"/>
              <a:t>한글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알집</a:t>
            </a:r>
            <a:r>
              <a:rPr lang="en-US" altLang="ko-KR" sz="1400" dirty="0" smtClean="0"/>
              <a:t>, eclipse</a:t>
            </a:r>
            <a:r>
              <a:rPr lang="en-US" altLang="ko-KR" sz="1400" dirty="0" smtClean="0"/>
              <a:t>, java,)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928662" y="3857628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4348" y="4214818"/>
            <a:ext cx="38827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-DDL( Data Definition Language ) : </a:t>
            </a:r>
            <a:r>
              <a:rPr lang="ko-KR" altLang="en-US" sz="1400" dirty="0" err="1" smtClean="0"/>
              <a:t>정의어</a:t>
            </a:r>
            <a:endParaRPr lang="en-US" altLang="ko-KR" sz="1400" dirty="0" smtClean="0"/>
          </a:p>
          <a:p>
            <a:r>
              <a:rPr lang="en-US" altLang="ko-KR" sz="1400" dirty="0" smtClean="0"/>
              <a:t>   create, drop, truncate, alter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-DCL( Data Control Language ) : </a:t>
            </a:r>
            <a:r>
              <a:rPr lang="ko-KR" altLang="en-US" sz="1400" dirty="0" err="1" smtClean="0"/>
              <a:t>제어어</a:t>
            </a:r>
            <a:endParaRPr lang="en-US" altLang="ko-KR" sz="1400" dirty="0" smtClean="0"/>
          </a:p>
          <a:p>
            <a:r>
              <a:rPr lang="en-US" altLang="ko-KR" sz="1400" dirty="0" smtClean="0"/>
              <a:t>   commit, rollback, grant, revoke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-DML( Data Manipulation Language) : </a:t>
            </a:r>
            <a:r>
              <a:rPr lang="ko-KR" altLang="en-US" sz="1400" dirty="0" err="1" smtClean="0"/>
              <a:t>조작어</a:t>
            </a:r>
            <a:endParaRPr lang="en-US" altLang="ko-KR" sz="1400" dirty="0" smtClean="0"/>
          </a:p>
          <a:p>
            <a:r>
              <a:rPr lang="en-US" altLang="ko-KR" sz="1400" dirty="0" smtClean="0"/>
              <a:t>   insert, update, delete select</a:t>
            </a:r>
          </a:p>
          <a:p>
            <a:r>
              <a:rPr lang="en-US" altLang="ko-KR" sz="1400" dirty="0" smtClean="0"/>
              <a:t>  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10800000">
            <a:off x="3000364" y="6000768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32583" y="5953472"/>
            <a:ext cx="30396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DQL(Data Query Language)</a:t>
            </a:r>
            <a:r>
              <a:rPr lang="ko-KR" altLang="en-US" sz="1100" dirty="0" smtClean="0"/>
              <a:t>로 분류하기도 함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*Oracle </a:t>
            </a:r>
            <a:r>
              <a:rPr lang="ko-KR" altLang="en-US" sz="1400" dirty="0" smtClean="0"/>
              <a:t>구조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857752" y="1071546"/>
            <a:ext cx="2928958" cy="178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57752" y="3571876"/>
            <a:ext cx="3000396" cy="178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1538" y="1071546"/>
            <a:ext cx="2928958" cy="178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1538" y="3571876"/>
            <a:ext cx="3000396" cy="178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00892" y="3214686"/>
            <a:ext cx="36984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File </a:t>
            </a:r>
            <a:r>
              <a:rPr lang="ko-KR" altLang="en-US" sz="1400" dirty="0" smtClean="0"/>
              <a:t>영역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오라클을</a:t>
            </a:r>
            <a:r>
              <a:rPr lang="ko-KR" altLang="en-US" sz="1400" dirty="0" smtClean="0"/>
              <a:t> 서비스하기 위해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   </a:t>
            </a:r>
            <a:r>
              <a:rPr lang="ko-KR" altLang="en-US" sz="1400" dirty="0" smtClean="0"/>
              <a:t>필요한 운영데이터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              </a:t>
            </a:r>
            <a:r>
              <a:rPr lang="ko-KR" altLang="en-US" sz="1400" dirty="0" smtClean="0"/>
              <a:t>사용자가 사용하는 공용데이터가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파일로서 저장되는 영역</a:t>
            </a:r>
            <a:endParaRPr lang="en-US" altLang="ko-KR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00892" y="785794"/>
            <a:ext cx="40481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Server instance </a:t>
            </a:r>
            <a:r>
              <a:rPr lang="en-US" altLang="ko-KR" sz="1400" dirty="0" smtClean="0"/>
              <a:t>: Server Process</a:t>
            </a:r>
            <a:r>
              <a:rPr lang="ko-KR" altLang="en-US" sz="1400" dirty="0" smtClean="0"/>
              <a:t>의 요청을 받아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 File</a:t>
            </a:r>
            <a:r>
              <a:rPr lang="ko-KR" altLang="en-US" sz="1400" dirty="0" smtClean="0"/>
              <a:t>영역을 사용하는 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  Oracle Program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00100" y="785794"/>
            <a:ext cx="38147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Server Process : </a:t>
            </a:r>
            <a:r>
              <a:rPr lang="ko-KR" altLang="en-US" sz="1400" dirty="0" smtClean="0"/>
              <a:t>클라이언트의 요청을 </a:t>
            </a:r>
            <a:r>
              <a:rPr lang="ko-KR" altLang="en-US" sz="1400" dirty="0" smtClean="0"/>
              <a:t>받아서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          </a:t>
            </a:r>
            <a:r>
              <a:rPr lang="ko-KR" altLang="en-US" sz="1400" dirty="0" smtClean="0"/>
              <a:t>연결 유지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                     SQL</a:t>
            </a:r>
            <a:r>
              <a:rPr lang="ko-KR" altLang="en-US" sz="1400" dirty="0" smtClean="0"/>
              <a:t>문의 검증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00100" y="3286124"/>
            <a:ext cx="294503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Client Process :</a:t>
            </a:r>
          </a:p>
          <a:p>
            <a:r>
              <a:rPr lang="en-US" altLang="ko-KR" sz="1400" dirty="0" smtClean="0"/>
              <a:t> sqlplus.exe </a:t>
            </a:r>
            <a:r>
              <a:rPr lang="ko-KR" altLang="en-US" sz="1400" dirty="0" smtClean="0"/>
              <a:t>로 실행</a:t>
            </a:r>
            <a:endParaRPr lang="en-US" altLang="ko-KR" sz="1400" dirty="0" smtClean="0"/>
          </a:p>
          <a:p>
            <a:r>
              <a:rPr lang="en-US" altLang="ko-KR" sz="1400" dirty="0" smtClean="0"/>
              <a:t> - Server Process</a:t>
            </a:r>
            <a:r>
              <a:rPr lang="ko-KR" altLang="en-US" sz="1400" dirty="0" smtClean="0"/>
              <a:t>에 접속</a:t>
            </a:r>
            <a:endParaRPr lang="en-US" altLang="ko-KR" sz="1400" dirty="0" smtClean="0"/>
          </a:p>
          <a:p>
            <a:r>
              <a:rPr lang="en-US" altLang="ko-KR" sz="1400" dirty="0" smtClean="0"/>
              <a:t> - </a:t>
            </a:r>
            <a:r>
              <a:rPr lang="ko-KR" altLang="en-US" sz="1400" dirty="0" err="1" smtClean="0"/>
              <a:t>쿼리문을</a:t>
            </a:r>
            <a:r>
              <a:rPr lang="ko-KR" altLang="en-US" sz="1400" dirty="0" smtClean="0"/>
              <a:t> 작성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실행하여 결과를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받는 일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5" name="자유형 14"/>
          <p:cNvSpPr/>
          <p:nvPr/>
        </p:nvSpPr>
        <p:spPr>
          <a:xfrm>
            <a:off x="10522" y="1426388"/>
            <a:ext cx="6269628" cy="4519008"/>
          </a:xfrm>
          <a:custGeom>
            <a:avLst/>
            <a:gdLst>
              <a:gd name="connsiteX0" fmla="*/ 2178 w 6269628"/>
              <a:gd name="connsiteY0" fmla="*/ 8712 h 4519008"/>
              <a:gd name="connsiteX1" fmla="*/ 21228 w 6269628"/>
              <a:gd name="connsiteY1" fmla="*/ 84912 h 4519008"/>
              <a:gd name="connsiteX2" fmla="*/ 27578 w 6269628"/>
              <a:gd name="connsiteY2" fmla="*/ 103962 h 4519008"/>
              <a:gd name="connsiteX3" fmla="*/ 52978 w 6269628"/>
              <a:gd name="connsiteY3" fmla="*/ 186512 h 4519008"/>
              <a:gd name="connsiteX4" fmla="*/ 78378 w 6269628"/>
              <a:gd name="connsiteY4" fmla="*/ 288112 h 4519008"/>
              <a:gd name="connsiteX5" fmla="*/ 103778 w 6269628"/>
              <a:gd name="connsiteY5" fmla="*/ 338912 h 4519008"/>
              <a:gd name="connsiteX6" fmla="*/ 110128 w 6269628"/>
              <a:gd name="connsiteY6" fmla="*/ 364312 h 4519008"/>
              <a:gd name="connsiteX7" fmla="*/ 116478 w 6269628"/>
              <a:gd name="connsiteY7" fmla="*/ 396062 h 4519008"/>
              <a:gd name="connsiteX8" fmla="*/ 129178 w 6269628"/>
              <a:gd name="connsiteY8" fmla="*/ 415112 h 4519008"/>
              <a:gd name="connsiteX9" fmla="*/ 135528 w 6269628"/>
              <a:gd name="connsiteY9" fmla="*/ 434162 h 4519008"/>
              <a:gd name="connsiteX10" fmla="*/ 148228 w 6269628"/>
              <a:gd name="connsiteY10" fmla="*/ 465912 h 4519008"/>
              <a:gd name="connsiteX11" fmla="*/ 167278 w 6269628"/>
              <a:gd name="connsiteY11" fmla="*/ 497662 h 4519008"/>
              <a:gd name="connsiteX12" fmla="*/ 179978 w 6269628"/>
              <a:gd name="connsiteY12" fmla="*/ 529412 h 4519008"/>
              <a:gd name="connsiteX13" fmla="*/ 192678 w 6269628"/>
              <a:gd name="connsiteY13" fmla="*/ 554812 h 4519008"/>
              <a:gd name="connsiteX14" fmla="*/ 199028 w 6269628"/>
              <a:gd name="connsiteY14" fmla="*/ 573862 h 4519008"/>
              <a:gd name="connsiteX15" fmla="*/ 205378 w 6269628"/>
              <a:gd name="connsiteY15" fmla="*/ 599262 h 4519008"/>
              <a:gd name="connsiteX16" fmla="*/ 224428 w 6269628"/>
              <a:gd name="connsiteY16" fmla="*/ 631012 h 4519008"/>
              <a:gd name="connsiteX17" fmla="*/ 237128 w 6269628"/>
              <a:gd name="connsiteY17" fmla="*/ 669112 h 4519008"/>
              <a:gd name="connsiteX18" fmla="*/ 268878 w 6269628"/>
              <a:gd name="connsiteY18" fmla="*/ 719912 h 4519008"/>
              <a:gd name="connsiteX19" fmla="*/ 281578 w 6269628"/>
              <a:gd name="connsiteY19" fmla="*/ 751662 h 4519008"/>
              <a:gd name="connsiteX20" fmla="*/ 294278 w 6269628"/>
              <a:gd name="connsiteY20" fmla="*/ 770712 h 4519008"/>
              <a:gd name="connsiteX21" fmla="*/ 313328 w 6269628"/>
              <a:gd name="connsiteY21" fmla="*/ 821512 h 4519008"/>
              <a:gd name="connsiteX22" fmla="*/ 326028 w 6269628"/>
              <a:gd name="connsiteY22" fmla="*/ 853262 h 4519008"/>
              <a:gd name="connsiteX23" fmla="*/ 338728 w 6269628"/>
              <a:gd name="connsiteY23" fmla="*/ 910412 h 4519008"/>
              <a:gd name="connsiteX24" fmla="*/ 364128 w 6269628"/>
              <a:gd name="connsiteY24" fmla="*/ 954862 h 4519008"/>
              <a:gd name="connsiteX25" fmla="*/ 383178 w 6269628"/>
              <a:gd name="connsiteY25" fmla="*/ 992962 h 4519008"/>
              <a:gd name="connsiteX26" fmla="*/ 389528 w 6269628"/>
              <a:gd name="connsiteY26" fmla="*/ 1018362 h 4519008"/>
              <a:gd name="connsiteX27" fmla="*/ 408578 w 6269628"/>
              <a:gd name="connsiteY27" fmla="*/ 1043762 h 4519008"/>
              <a:gd name="connsiteX28" fmla="*/ 433978 w 6269628"/>
              <a:gd name="connsiteY28" fmla="*/ 1100912 h 4519008"/>
              <a:gd name="connsiteX29" fmla="*/ 459378 w 6269628"/>
              <a:gd name="connsiteY29" fmla="*/ 1139012 h 4519008"/>
              <a:gd name="connsiteX30" fmla="*/ 472078 w 6269628"/>
              <a:gd name="connsiteY30" fmla="*/ 1170762 h 4519008"/>
              <a:gd name="connsiteX31" fmla="*/ 497478 w 6269628"/>
              <a:gd name="connsiteY31" fmla="*/ 1208862 h 4519008"/>
              <a:gd name="connsiteX32" fmla="*/ 516528 w 6269628"/>
              <a:gd name="connsiteY32" fmla="*/ 1253312 h 4519008"/>
              <a:gd name="connsiteX33" fmla="*/ 535578 w 6269628"/>
              <a:gd name="connsiteY33" fmla="*/ 1272362 h 4519008"/>
              <a:gd name="connsiteX34" fmla="*/ 548278 w 6269628"/>
              <a:gd name="connsiteY34" fmla="*/ 1291412 h 4519008"/>
              <a:gd name="connsiteX35" fmla="*/ 560978 w 6269628"/>
              <a:gd name="connsiteY35" fmla="*/ 1335862 h 4519008"/>
              <a:gd name="connsiteX36" fmla="*/ 573678 w 6269628"/>
              <a:gd name="connsiteY36" fmla="*/ 1361262 h 4519008"/>
              <a:gd name="connsiteX37" fmla="*/ 580028 w 6269628"/>
              <a:gd name="connsiteY37" fmla="*/ 1386662 h 4519008"/>
              <a:gd name="connsiteX38" fmla="*/ 599078 w 6269628"/>
              <a:gd name="connsiteY38" fmla="*/ 1399362 h 4519008"/>
              <a:gd name="connsiteX39" fmla="*/ 643528 w 6269628"/>
              <a:gd name="connsiteY39" fmla="*/ 1469212 h 4519008"/>
              <a:gd name="connsiteX40" fmla="*/ 662578 w 6269628"/>
              <a:gd name="connsiteY40" fmla="*/ 1488262 h 4519008"/>
              <a:gd name="connsiteX41" fmla="*/ 675278 w 6269628"/>
              <a:gd name="connsiteY41" fmla="*/ 1507312 h 4519008"/>
              <a:gd name="connsiteX42" fmla="*/ 700678 w 6269628"/>
              <a:gd name="connsiteY42" fmla="*/ 1526362 h 4519008"/>
              <a:gd name="connsiteX43" fmla="*/ 719728 w 6269628"/>
              <a:gd name="connsiteY43" fmla="*/ 1545412 h 4519008"/>
              <a:gd name="connsiteX44" fmla="*/ 776878 w 6269628"/>
              <a:gd name="connsiteY44" fmla="*/ 1570812 h 4519008"/>
              <a:gd name="connsiteX45" fmla="*/ 795928 w 6269628"/>
              <a:gd name="connsiteY45" fmla="*/ 1589862 h 4519008"/>
              <a:gd name="connsiteX46" fmla="*/ 814978 w 6269628"/>
              <a:gd name="connsiteY46" fmla="*/ 1596212 h 4519008"/>
              <a:gd name="connsiteX47" fmla="*/ 840378 w 6269628"/>
              <a:gd name="connsiteY47" fmla="*/ 1608912 h 4519008"/>
              <a:gd name="connsiteX48" fmla="*/ 884828 w 6269628"/>
              <a:gd name="connsiteY48" fmla="*/ 1647012 h 4519008"/>
              <a:gd name="connsiteX49" fmla="*/ 941978 w 6269628"/>
              <a:gd name="connsiteY49" fmla="*/ 1659712 h 4519008"/>
              <a:gd name="connsiteX50" fmla="*/ 999128 w 6269628"/>
              <a:gd name="connsiteY50" fmla="*/ 1678762 h 4519008"/>
              <a:gd name="connsiteX51" fmla="*/ 1094378 w 6269628"/>
              <a:gd name="connsiteY51" fmla="*/ 1697812 h 4519008"/>
              <a:gd name="connsiteX52" fmla="*/ 1126128 w 6269628"/>
              <a:gd name="connsiteY52" fmla="*/ 1704162 h 4519008"/>
              <a:gd name="connsiteX53" fmla="*/ 1564278 w 6269628"/>
              <a:gd name="connsiteY53" fmla="*/ 1710512 h 4519008"/>
              <a:gd name="connsiteX54" fmla="*/ 1729378 w 6269628"/>
              <a:gd name="connsiteY54" fmla="*/ 1716862 h 4519008"/>
              <a:gd name="connsiteX55" fmla="*/ 1761128 w 6269628"/>
              <a:gd name="connsiteY55" fmla="*/ 1729562 h 4519008"/>
              <a:gd name="connsiteX56" fmla="*/ 1983378 w 6269628"/>
              <a:gd name="connsiteY56" fmla="*/ 1742262 h 4519008"/>
              <a:gd name="connsiteX57" fmla="*/ 2097678 w 6269628"/>
              <a:gd name="connsiteY57" fmla="*/ 1767662 h 4519008"/>
              <a:gd name="connsiteX58" fmla="*/ 2224678 w 6269628"/>
              <a:gd name="connsiteY58" fmla="*/ 1780362 h 4519008"/>
              <a:gd name="connsiteX59" fmla="*/ 2332628 w 6269628"/>
              <a:gd name="connsiteY59" fmla="*/ 1799412 h 4519008"/>
              <a:gd name="connsiteX60" fmla="*/ 2491378 w 6269628"/>
              <a:gd name="connsiteY60" fmla="*/ 1824812 h 4519008"/>
              <a:gd name="connsiteX61" fmla="*/ 2580278 w 6269628"/>
              <a:gd name="connsiteY61" fmla="*/ 1831162 h 4519008"/>
              <a:gd name="connsiteX62" fmla="*/ 2637428 w 6269628"/>
              <a:gd name="connsiteY62" fmla="*/ 1843862 h 4519008"/>
              <a:gd name="connsiteX63" fmla="*/ 2675528 w 6269628"/>
              <a:gd name="connsiteY63" fmla="*/ 1850212 h 4519008"/>
              <a:gd name="connsiteX64" fmla="*/ 2770778 w 6269628"/>
              <a:gd name="connsiteY64" fmla="*/ 1862912 h 4519008"/>
              <a:gd name="connsiteX65" fmla="*/ 2897778 w 6269628"/>
              <a:gd name="connsiteY65" fmla="*/ 1881962 h 4519008"/>
              <a:gd name="connsiteX66" fmla="*/ 3012078 w 6269628"/>
              <a:gd name="connsiteY66" fmla="*/ 1901012 h 4519008"/>
              <a:gd name="connsiteX67" fmla="*/ 3069228 w 6269628"/>
              <a:gd name="connsiteY67" fmla="*/ 1907362 h 4519008"/>
              <a:gd name="connsiteX68" fmla="*/ 3107328 w 6269628"/>
              <a:gd name="connsiteY68" fmla="*/ 1913712 h 4519008"/>
              <a:gd name="connsiteX69" fmla="*/ 3164478 w 6269628"/>
              <a:gd name="connsiteY69" fmla="*/ 1920062 h 4519008"/>
              <a:gd name="connsiteX70" fmla="*/ 3285128 w 6269628"/>
              <a:gd name="connsiteY70" fmla="*/ 1939112 h 4519008"/>
              <a:gd name="connsiteX71" fmla="*/ 3361328 w 6269628"/>
              <a:gd name="connsiteY71" fmla="*/ 1951812 h 4519008"/>
              <a:gd name="connsiteX72" fmla="*/ 3412128 w 6269628"/>
              <a:gd name="connsiteY72" fmla="*/ 1964512 h 4519008"/>
              <a:gd name="connsiteX73" fmla="*/ 3501028 w 6269628"/>
              <a:gd name="connsiteY73" fmla="*/ 1970862 h 4519008"/>
              <a:gd name="connsiteX74" fmla="*/ 3589928 w 6269628"/>
              <a:gd name="connsiteY74" fmla="*/ 1989912 h 4519008"/>
              <a:gd name="connsiteX75" fmla="*/ 3640728 w 6269628"/>
              <a:gd name="connsiteY75" fmla="*/ 1996262 h 4519008"/>
              <a:gd name="connsiteX76" fmla="*/ 3812178 w 6269628"/>
              <a:gd name="connsiteY76" fmla="*/ 2002612 h 4519008"/>
              <a:gd name="connsiteX77" fmla="*/ 3850278 w 6269628"/>
              <a:gd name="connsiteY77" fmla="*/ 2015312 h 4519008"/>
              <a:gd name="connsiteX78" fmla="*/ 3951878 w 6269628"/>
              <a:gd name="connsiteY78" fmla="*/ 2021662 h 4519008"/>
              <a:gd name="connsiteX79" fmla="*/ 4034428 w 6269628"/>
              <a:gd name="connsiteY79" fmla="*/ 2034362 h 4519008"/>
              <a:gd name="connsiteX80" fmla="*/ 4072528 w 6269628"/>
              <a:gd name="connsiteY80" fmla="*/ 2040712 h 4519008"/>
              <a:gd name="connsiteX81" fmla="*/ 4116978 w 6269628"/>
              <a:gd name="connsiteY81" fmla="*/ 2059762 h 4519008"/>
              <a:gd name="connsiteX82" fmla="*/ 4136028 w 6269628"/>
              <a:gd name="connsiteY82" fmla="*/ 2072462 h 4519008"/>
              <a:gd name="connsiteX83" fmla="*/ 4174128 w 6269628"/>
              <a:gd name="connsiteY83" fmla="*/ 2110562 h 4519008"/>
              <a:gd name="connsiteX84" fmla="*/ 4186828 w 6269628"/>
              <a:gd name="connsiteY84" fmla="*/ 2135962 h 4519008"/>
              <a:gd name="connsiteX85" fmla="*/ 4193178 w 6269628"/>
              <a:gd name="connsiteY85" fmla="*/ 2161362 h 4519008"/>
              <a:gd name="connsiteX86" fmla="*/ 4199528 w 6269628"/>
              <a:gd name="connsiteY86" fmla="*/ 2180412 h 4519008"/>
              <a:gd name="connsiteX87" fmla="*/ 4212228 w 6269628"/>
              <a:gd name="connsiteY87" fmla="*/ 2224862 h 4519008"/>
              <a:gd name="connsiteX88" fmla="*/ 4224928 w 6269628"/>
              <a:gd name="connsiteY88" fmla="*/ 2364562 h 4519008"/>
              <a:gd name="connsiteX89" fmla="*/ 4237628 w 6269628"/>
              <a:gd name="connsiteY89" fmla="*/ 2409012 h 4519008"/>
              <a:gd name="connsiteX90" fmla="*/ 4243978 w 6269628"/>
              <a:gd name="connsiteY90" fmla="*/ 2440762 h 4519008"/>
              <a:gd name="connsiteX91" fmla="*/ 4263028 w 6269628"/>
              <a:gd name="connsiteY91" fmla="*/ 2548712 h 4519008"/>
              <a:gd name="connsiteX92" fmla="*/ 4269378 w 6269628"/>
              <a:gd name="connsiteY92" fmla="*/ 2567762 h 4519008"/>
              <a:gd name="connsiteX93" fmla="*/ 4275728 w 6269628"/>
              <a:gd name="connsiteY93" fmla="*/ 2612212 h 4519008"/>
              <a:gd name="connsiteX94" fmla="*/ 4288428 w 6269628"/>
              <a:gd name="connsiteY94" fmla="*/ 2637612 h 4519008"/>
              <a:gd name="connsiteX95" fmla="*/ 4294778 w 6269628"/>
              <a:gd name="connsiteY95" fmla="*/ 2656662 h 4519008"/>
              <a:gd name="connsiteX96" fmla="*/ 4326528 w 6269628"/>
              <a:gd name="connsiteY96" fmla="*/ 2770962 h 4519008"/>
              <a:gd name="connsiteX97" fmla="*/ 4351928 w 6269628"/>
              <a:gd name="connsiteY97" fmla="*/ 2859862 h 4519008"/>
              <a:gd name="connsiteX98" fmla="*/ 4364628 w 6269628"/>
              <a:gd name="connsiteY98" fmla="*/ 2885262 h 4519008"/>
              <a:gd name="connsiteX99" fmla="*/ 4370978 w 6269628"/>
              <a:gd name="connsiteY99" fmla="*/ 2910662 h 4519008"/>
              <a:gd name="connsiteX100" fmla="*/ 4402728 w 6269628"/>
              <a:gd name="connsiteY100" fmla="*/ 2974162 h 4519008"/>
              <a:gd name="connsiteX101" fmla="*/ 4415428 w 6269628"/>
              <a:gd name="connsiteY101" fmla="*/ 3005912 h 4519008"/>
              <a:gd name="connsiteX102" fmla="*/ 4428128 w 6269628"/>
              <a:gd name="connsiteY102" fmla="*/ 3031312 h 4519008"/>
              <a:gd name="connsiteX103" fmla="*/ 4434478 w 6269628"/>
              <a:gd name="connsiteY103" fmla="*/ 3056712 h 4519008"/>
              <a:gd name="connsiteX104" fmla="*/ 4466228 w 6269628"/>
              <a:gd name="connsiteY104" fmla="*/ 3132912 h 4519008"/>
              <a:gd name="connsiteX105" fmla="*/ 4478928 w 6269628"/>
              <a:gd name="connsiteY105" fmla="*/ 3158312 h 4519008"/>
              <a:gd name="connsiteX106" fmla="*/ 4485278 w 6269628"/>
              <a:gd name="connsiteY106" fmla="*/ 3183712 h 4519008"/>
              <a:gd name="connsiteX107" fmla="*/ 4510678 w 6269628"/>
              <a:gd name="connsiteY107" fmla="*/ 3215462 h 4519008"/>
              <a:gd name="connsiteX108" fmla="*/ 4529728 w 6269628"/>
              <a:gd name="connsiteY108" fmla="*/ 3278962 h 4519008"/>
              <a:gd name="connsiteX109" fmla="*/ 4542428 w 6269628"/>
              <a:gd name="connsiteY109" fmla="*/ 3298012 h 4519008"/>
              <a:gd name="connsiteX110" fmla="*/ 4561478 w 6269628"/>
              <a:gd name="connsiteY110" fmla="*/ 3336112 h 4519008"/>
              <a:gd name="connsiteX111" fmla="*/ 4593228 w 6269628"/>
              <a:gd name="connsiteY111" fmla="*/ 3386912 h 4519008"/>
              <a:gd name="connsiteX112" fmla="*/ 4599578 w 6269628"/>
              <a:gd name="connsiteY112" fmla="*/ 3405962 h 4519008"/>
              <a:gd name="connsiteX113" fmla="*/ 4631328 w 6269628"/>
              <a:gd name="connsiteY113" fmla="*/ 3463112 h 4519008"/>
              <a:gd name="connsiteX114" fmla="*/ 4637678 w 6269628"/>
              <a:gd name="connsiteY114" fmla="*/ 3482162 h 4519008"/>
              <a:gd name="connsiteX115" fmla="*/ 4656728 w 6269628"/>
              <a:gd name="connsiteY115" fmla="*/ 3507562 h 4519008"/>
              <a:gd name="connsiteX116" fmla="*/ 4669428 w 6269628"/>
              <a:gd name="connsiteY116" fmla="*/ 3532962 h 4519008"/>
              <a:gd name="connsiteX117" fmla="*/ 4682128 w 6269628"/>
              <a:gd name="connsiteY117" fmla="*/ 3552012 h 4519008"/>
              <a:gd name="connsiteX118" fmla="*/ 4688478 w 6269628"/>
              <a:gd name="connsiteY118" fmla="*/ 3577412 h 4519008"/>
              <a:gd name="connsiteX119" fmla="*/ 4701178 w 6269628"/>
              <a:gd name="connsiteY119" fmla="*/ 3596462 h 4519008"/>
              <a:gd name="connsiteX120" fmla="*/ 4720228 w 6269628"/>
              <a:gd name="connsiteY120" fmla="*/ 3634562 h 4519008"/>
              <a:gd name="connsiteX121" fmla="*/ 4745628 w 6269628"/>
              <a:gd name="connsiteY121" fmla="*/ 3704412 h 4519008"/>
              <a:gd name="connsiteX122" fmla="*/ 4758328 w 6269628"/>
              <a:gd name="connsiteY122" fmla="*/ 3761562 h 4519008"/>
              <a:gd name="connsiteX123" fmla="*/ 4783728 w 6269628"/>
              <a:gd name="connsiteY123" fmla="*/ 3812362 h 4519008"/>
              <a:gd name="connsiteX124" fmla="*/ 4796428 w 6269628"/>
              <a:gd name="connsiteY124" fmla="*/ 3856812 h 4519008"/>
              <a:gd name="connsiteX125" fmla="*/ 4821828 w 6269628"/>
              <a:gd name="connsiteY125" fmla="*/ 3894912 h 4519008"/>
              <a:gd name="connsiteX126" fmla="*/ 4834528 w 6269628"/>
              <a:gd name="connsiteY126" fmla="*/ 3913962 h 4519008"/>
              <a:gd name="connsiteX127" fmla="*/ 4853578 w 6269628"/>
              <a:gd name="connsiteY127" fmla="*/ 3933012 h 4519008"/>
              <a:gd name="connsiteX128" fmla="*/ 4866278 w 6269628"/>
              <a:gd name="connsiteY128" fmla="*/ 3952062 h 4519008"/>
              <a:gd name="connsiteX129" fmla="*/ 4885328 w 6269628"/>
              <a:gd name="connsiteY129" fmla="*/ 3971112 h 4519008"/>
              <a:gd name="connsiteX130" fmla="*/ 4898028 w 6269628"/>
              <a:gd name="connsiteY130" fmla="*/ 3990162 h 4519008"/>
              <a:gd name="connsiteX131" fmla="*/ 4917078 w 6269628"/>
              <a:gd name="connsiteY131" fmla="*/ 4002862 h 4519008"/>
              <a:gd name="connsiteX132" fmla="*/ 4936128 w 6269628"/>
              <a:gd name="connsiteY132" fmla="*/ 4021912 h 4519008"/>
              <a:gd name="connsiteX133" fmla="*/ 4961528 w 6269628"/>
              <a:gd name="connsiteY133" fmla="*/ 4040962 h 4519008"/>
              <a:gd name="connsiteX134" fmla="*/ 4974228 w 6269628"/>
              <a:gd name="connsiteY134" fmla="*/ 4060012 h 4519008"/>
              <a:gd name="connsiteX135" fmla="*/ 4993278 w 6269628"/>
              <a:gd name="connsiteY135" fmla="*/ 4072712 h 4519008"/>
              <a:gd name="connsiteX136" fmla="*/ 5063128 w 6269628"/>
              <a:gd name="connsiteY136" fmla="*/ 4123512 h 4519008"/>
              <a:gd name="connsiteX137" fmla="*/ 5101228 w 6269628"/>
              <a:gd name="connsiteY137" fmla="*/ 4167962 h 4519008"/>
              <a:gd name="connsiteX138" fmla="*/ 5145678 w 6269628"/>
              <a:gd name="connsiteY138" fmla="*/ 4199712 h 4519008"/>
              <a:gd name="connsiteX139" fmla="*/ 5171078 w 6269628"/>
              <a:gd name="connsiteY139" fmla="*/ 4218762 h 4519008"/>
              <a:gd name="connsiteX140" fmla="*/ 5209178 w 6269628"/>
              <a:gd name="connsiteY140" fmla="*/ 4250512 h 4519008"/>
              <a:gd name="connsiteX141" fmla="*/ 5228228 w 6269628"/>
              <a:gd name="connsiteY141" fmla="*/ 4256862 h 4519008"/>
              <a:gd name="connsiteX142" fmla="*/ 5266328 w 6269628"/>
              <a:gd name="connsiteY142" fmla="*/ 4275912 h 4519008"/>
              <a:gd name="connsiteX143" fmla="*/ 5291728 w 6269628"/>
              <a:gd name="connsiteY143" fmla="*/ 4301312 h 4519008"/>
              <a:gd name="connsiteX144" fmla="*/ 5310778 w 6269628"/>
              <a:gd name="connsiteY144" fmla="*/ 4314012 h 4519008"/>
              <a:gd name="connsiteX145" fmla="*/ 5336178 w 6269628"/>
              <a:gd name="connsiteY145" fmla="*/ 4333062 h 4519008"/>
              <a:gd name="connsiteX146" fmla="*/ 5380628 w 6269628"/>
              <a:gd name="connsiteY146" fmla="*/ 4345762 h 4519008"/>
              <a:gd name="connsiteX147" fmla="*/ 5418728 w 6269628"/>
              <a:gd name="connsiteY147" fmla="*/ 4364812 h 4519008"/>
              <a:gd name="connsiteX148" fmla="*/ 5463178 w 6269628"/>
              <a:gd name="connsiteY148" fmla="*/ 4383862 h 4519008"/>
              <a:gd name="connsiteX149" fmla="*/ 5533028 w 6269628"/>
              <a:gd name="connsiteY149" fmla="*/ 4402912 h 4519008"/>
              <a:gd name="connsiteX150" fmla="*/ 5602878 w 6269628"/>
              <a:gd name="connsiteY150" fmla="*/ 4434662 h 4519008"/>
              <a:gd name="connsiteX151" fmla="*/ 5666378 w 6269628"/>
              <a:gd name="connsiteY151" fmla="*/ 4453712 h 4519008"/>
              <a:gd name="connsiteX152" fmla="*/ 5704478 w 6269628"/>
              <a:gd name="connsiteY152" fmla="*/ 4466412 h 4519008"/>
              <a:gd name="connsiteX153" fmla="*/ 5729878 w 6269628"/>
              <a:gd name="connsiteY153" fmla="*/ 4472762 h 4519008"/>
              <a:gd name="connsiteX154" fmla="*/ 5806078 w 6269628"/>
              <a:gd name="connsiteY154" fmla="*/ 4491812 h 4519008"/>
              <a:gd name="connsiteX155" fmla="*/ 6142628 w 6269628"/>
              <a:gd name="connsiteY155" fmla="*/ 4498162 h 4519008"/>
              <a:gd name="connsiteX156" fmla="*/ 6187078 w 6269628"/>
              <a:gd name="connsiteY156" fmla="*/ 4510862 h 4519008"/>
              <a:gd name="connsiteX157" fmla="*/ 6269628 w 6269628"/>
              <a:gd name="connsiteY157" fmla="*/ 4517212 h 451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6269628" h="4519008">
                <a:moveTo>
                  <a:pt x="2178" y="8712"/>
                </a:moveTo>
                <a:cubicBezTo>
                  <a:pt x="17126" y="53556"/>
                  <a:pt x="0" y="0"/>
                  <a:pt x="21228" y="84912"/>
                </a:cubicBezTo>
                <a:cubicBezTo>
                  <a:pt x="22851" y="91406"/>
                  <a:pt x="25739" y="97526"/>
                  <a:pt x="27578" y="103962"/>
                </a:cubicBezTo>
                <a:cubicBezTo>
                  <a:pt x="50018" y="182504"/>
                  <a:pt x="5352" y="43633"/>
                  <a:pt x="52978" y="186512"/>
                </a:cubicBezTo>
                <a:cubicBezTo>
                  <a:pt x="59952" y="235330"/>
                  <a:pt x="57568" y="237573"/>
                  <a:pt x="78378" y="288112"/>
                </a:cubicBezTo>
                <a:cubicBezTo>
                  <a:pt x="85586" y="305618"/>
                  <a:pt x="99186" y="320545"/>
                  <a:pt x="103778" y="338912"/>
                </a:cubicBezTo>
                <a:cubicBezTo>
                  <a:pt x="105895" y="347379"/>
                  <a:pt x="108235" y="355793"/>
                  <a:pt x="110128" y="364312"/>
                </a:cubicBezTo>
                <a:cubicBezTo>
                  <a:pt x="112469" y="374848"/>
                  <a:pt x="112688" y="385956"/>
                  <a:pt x="116478" y="396062"/>
                </a:cubicBezTo>
                <a:cubicBezTo>
                  <a:pt x="119158" y="403208"/>
                  <a:pt x="125765" y="408286"/>
                  <a:pt x="129178" y="415112"/>
                </a:cubicBezTo>
                <a:cubicBezTo>
                  <a:pt x="132171" y="421099"/>
                  <a:pt x="133178" y="427895"/>
                  <a:pt x="135528" y="434162"/>
                </a:cubicBezTo>
                <a:cubicBezTo>
                  <a:pt x="139530" y="444835"/>
                  <a:pt x="143130" y="455717"/>
                  <a:pt x="148228" y="465912"/>
                </a:cubicBezTo>
                <a:cubicBezTo>
                  <a:pt x="153748" y="476951"/>
                  <a:pt x="161758" y="486623"/>
                  <a:pt x="167278" y="497662"/>
                </a:cubicBezTo>
                <a:cubicBezTo>
                  <a:pt x="172376" y="507857"/>
                  <a:pt x="175349" y="518996"/>
                  <a:pt x="179978" y="529412"/>
                </a:cubicBezTo>
                <a:cubicBezTo>
                  <a:pt x="183823" y="538062"/>
                  <a:pt x="188949" y="546111"/>
                  <a:pt x="192678" y="554812"/>
                </a:cubicBezTo>
                <a:cubicBezTo>
                  <a:pt x="195315" y="560964"/>
                  <a:pt x="197189" y="567426"/>
                  <a:pt x="199028" y="573862"/>
                </a:cubicBezTo>
                <a:cubicBezTo>
                  <a:pt x="201426" y="582253"/>
                  <a:pt x="201834" y="591287"/>
                  <a:pt x="205378" y="599262"/>
                </a:cubicBezTo>
                <a:cubicBezTo>
                  <a:pt x="210391" y="610540"/>
                  <a:pt x="219321" y="619776"/>
                  <a:pt x="224428" y="631012"/>
                </a:cubicBezTo>
                <a:cubicBezTo>
                  <a:pt x="229968" y="643199"/>
                  <a:pt x="229702" y="657973"/>
                  <a:pt x="237128" y="669112"/>
                </a:cubicBezTo>
                <a:cubicBezTo>
                  <a:pt x="247203" y="684224"/>
                  <a:pt x="261219" y="704594"/>
                  <a:pt x="268878" y="719912"/>
                </a:cubicBezTo>
                <a:cubicBezTo>
                  <a:pt x="273976" y="730107"/>
                  <a:pt x="276480" y="741467"/>
                  <a:pt x="281578" y="751662"/>
                </a:cubicBezTo>
                <a:cubicBezTo>
                  <a:pt x="284991" y="758488"/>
                  <a:pt x="290865" y="763886"/>
                  <a:pt x="294278" y="770712"/>
                </a:cubicBezTo>
                <a:cubicBezTo>
                  <a:pt x="306550" y="795257"/>
                  <a:pt x="305084" y="799529"/>
                  <a:pt x="313328" y="821512"/>
                </a:cubicBezTo>
                <a:cubicBezTo>
                  <a:pt x="317330" y="832185"/>
                  <a:pt x="321795" y="842679"/>
                  <a:pt x="326028" y="853262"/>
                </a:cubicBezTo>
                <a:cubicBezTo>
                  <a:pt x="329834" y="876096"/>
                  <a:pt x="330201" y="890516"/>
                  <a:pt x="338728" y="910412"/>
                </a:cubicBezTo>
                <a:cubicBezTo>
                  <a:pt x="357295" y="953734"/>
                  <a:pt x="344199" y="918990"/>
                  <a:pt x="364128" y="954862"/>
                </a:cubicBezTo>
                <a:cubicBezTo>
                  <a:pt x="371024" y="967274"/>
                  <a:pt x="377905" y="979779"/>
                  <a:pt x="383178" y="992962"/>
                </a:cubicBezTo>
                <a:cubicBezTo>
                  <a:pt x="386419" y="1001065"/>
                  <a:pt x="385625" y="1010556"/>
                  <a:pt x="389528" y="1018362"/>
                </a:cubicBezTo>
                <a:cubicBezTo>
                  <a:pt x="394261" y="1027828"/>
                  <a:pt x="402969" y="1034787"/>
                  <a:pt x="408578" y="1043762"/>
                </a:cubicBezTo>
                <a:cubicBezTo>
                  <a:pt x="434341" y="1084982"/>
                  <a:pt x="408171" y="1053600"/>
                  <a:pt x="433978" y="1100912"/>
                </a:cubicBezTo>
                <a:cubicBezTo>
                  <a:pt x="441287" y="1114312"/>
                  <a:pt x="453709" y="1124840"/>
                  <a:pt x="459378" y="1139012"/>
                </a:cubicBezTo>
                <a:cubicBezTo>
                  <a:pt x="463611" y="1149595"/>
                  <a:pt x="466620" y="1160755"/>
                  <a:pt x="472078" y="1170762"/>
                </a:cubicBezTo>
                <a:cubicBezTo>
                  <a:pt x="479387" y="1184162"/>
                  <a:pt x="492651" y="1194382"/>
                  <a:pt x="497478" y="1208862"/>
                </a:cubicBezTo>
                <a:cubicBezTo>
                  <a:pt x="502660" y="1224408"/>
                  <a:pt x="506720" y="1239580"/>
                  <a:pt x="516528" y="1253312"/>
                </a:cubicBezTo>
                <a:cubicBezTo>
                  <a:pt x="521748" y="1260620"/>
                  <a:pt x="529829" y="1265463"/>
                  <a:pt x="535578" y="1272362"/>
                </a:cubicBezTo>
                <a:cubicBezTo>
                  <a:pt x="540464" y="1278225"/>
                  <a:pt x="544865" y="1284586"/>
                  <a:pt x="548278" y="1291412"/>
                </a:cubicBezTo>
                <a:cubicBezTo>
                  <a:pt x="555954" y="1306764"/>
                  <a:pt x="554874" y="1319586"/>
                  <a:pt x="560978" y="1335862"/>
                </a:cubicBezTo>
                <a:cubicBezTo>
                  <a:pt x="564302" y="1344725"/>
                  <a:pt x="570354" y="1352399"/>
                  <a:pt x="573678" y="1361262"/>
                </a:cubicBezTo>
                <a:cubicBezTo>
                  <a:pt x="576742" y="1369434"/>
                  <a:pt x="575187" y="1379400"/>
                  <a:pt x="580028" y="1386662"/>
                </a:cubicBezTo>
                <a:cubicBezTo>
                  <a:pt x="584261" y="1393012"/>
                  <a:pt x="592728" y="1395129"/>
                  <a:pt x="599078" y="1399362"/>
                </a:cubicBezTo>
                <a:cubicBezTo>
                  <a:pt x="606425" y="1411607"/>
                  <a:pt x="635466" y="1461150"/>
                  <a:pt x="643528" y="1469212"/>
                </a:cubicBezTo>
                <a:cubicBezTo>
                  <a:pt x="649878" y="1475562"/>
                  <a:pt x="656829" y="1481363"/>
                  <a:pt x="662578" y="1488262"/>
                </a:cubicBezTo>
                <a:cubicBezTo>
                  <a:pt x="667464" y="1494125"/>
                  <a:pt x="669882" y="1501916"/>
                  <a:pt x="675278" y="1507312"/>
                </a:cubicBezTo>
                <a:cubicBezTo>
                  <a:pt x="682762" y="1514796"/>
                  <a:pt x="692643" y="1519474"/>
                  <a:pt x="700678" y="1526362"/>
                </a:cubicBezTo>
                <a:cubicBezTo>
                  <a:pt x="707496" y="1532206"/>
                  <a:pt x="712256" y="1540431"/>
                  <a:pt x="719728" y="1545412"/>
                </a:cubicBezTo>
                <a:cubicBezTo>
                  <a:pt x="741771" y="1560108"/>
                  <a:pt x="754749" y="1563436"/>
                  <a:pt x="776878" y="1570812"/>
                </a:cubicBezTo>
                <a:cubicBezTo>
                  <a:pt x="783228" y="1577162"/>
                  <a:pt x="788456" y="1584881"/>
                  <a:pt x="795928" y="1589862"/>
                </a:cubicBezTo>
                <a:cubicBezTo>
                  <a:pt x="801497" y="1593575"/>
                  <a:pt x="808826" y="1593575"/>
                  <a:pt x="814978" y="1596212"/>
                </a:cubicBezTo>
                <a:cubicBezTo>
                  <a:pt x="823679" y="1599941"/>
                  <a:pt x="832159" y="1604216"/>
                  <a:pt x="840378" y="1608912"/>
                </a:cubicBezTo>
                <a:cubicBezTo>
                  <a:pt x="889307" y="1636871"/>
                  <a:pt x="822785" y="1602695"/>
                  <a:pt x="884828" y="1647012"/>
                </a:cubicBezTo>
                <a:cubicBezTo>
                  <a:pt x="894343" y="1653809"/>
                  <a:pt x="939111" y="1659234"/>
                  <a:pt x="941978" y="1659712"/>
                </a:cubicBezTo>
                <a:cubicBezTo>
                  <a:pt x="981144" y="1679295"/>
                  <a:pt x="953406" y="1668211"/>
                  <a:pt x="999128" y="1678762"/>
                </a:cubicBezTo>
                <a:cubicBezTo>
                  <a:pt x="1110783" y="1704528"/>
                  <a:pt x="992918" y="1680902"/>
                  <a:pt x="1094378" y="1697812"/>
                </a:cubicBezTo>
                <a:cubicBezTo>
                  <a:pt x="1105024" y="1699586"/>
                  <a:pt x="1115339" y="1703870"/>
                  <a:pt x="1126128" y="1704162"/>
                </a:cubicBezTo>
                <a:cubicBezTo>
                  <a:pt x="1272140" y="1708108"/>
                  <a:pt x="1418228" y="1708395"/>
                  <a:pt x="1564278" y="1710512"/>
                </a:cubicBezTo>
                <a:cubicBezTo>
                  <a:pt x="1619311" y="1712629"/>
                  <a:pt x="1674560" y="1711557"/>
                  <a:pt x="1729378" y="1716862"/>
                </a:cubicBezTo>
                <a:cubicBezTo>
                  <a:pt x="1740724" y="1717960"/>
                  <a:pt x="1749856" y="1727871"/>
                  <a:pt x="1761128" y="1729562"/>
                </a:cubicBezTo>
                <a:cubicBezTo>
                  <a:pt x="1784052" y="1733001"/>
                  <a:pt x="1977274" y="1741957"/>
                  <a:pt x="1983378" y="1742262"/>
                </a:cubicBezTo>
                <a:cubicBezTo>
                  <a:pt x="2021478" y="1750729"/>
                  <a:pt x="2058842" y="1763778"/>
                  <a:pt x="2097678" y="1767662"/>
                </a:cubicBezTo>
                <a:lnTo>
                  <a:pt x="2224678" y="1780362"/>
                </a:lnTo>
                <a:cubicBezTo>
                  <a:pt x="2332336" y="1804286"/>
                  <a:pt x="2232864" y="1784064"/>
                  <a:pt x="2332628" y="1799412"/>
                </a:cubicBezTo>
                <a:cubicBezTo>
                  <a:pt x="2414548" y="1812015"/>
                  <a:pt x="2321203" y="1812657"/>
                  <a:pt x="2491378" y="1824812"/>
                </a:cubicBezTo>
                <a:lnTo>
                  <a:pt x="2580278" y="1831162"/>
                </a:lnTo>
                <a:cubicBezTo>
                  <a:pt x="2599328" y="1835395"/>
                  <a:pt x="2618292" y="1840035"/>
                  <a:pt x="2637428" y="1843862"/>
                </a:cubicBezTo>
                <a:cubicBezTo>
                  <a:pt x="2650053" y="1846387"/>
                  <a:pt x="2662803" y="1848254"/>
                  <a:pt x="2675528" y="1850212"/>
                </a:cubicBezTo>
                <a:cubicBezTo>
                  <a:pt x="2713503" y="1856054"/>
                  <a:pt x="2731771" y="1858036"/>
                  <a:pt x="2770778" y="1862912"/>
                </a:cubicBezTo>
                <a:cubicBezTo>
                  <a:pt x="2839545" y="1890419"/>
                  <a:pt x="2770294" y="1866509"/>
                  <a:pt x="2897778" y="1881962"/>
                </a:cubicBezTo>
                <a:cubicBezTo>
                  <a:pt x="2936123" y="1886610"/>
                  <a:pt x="2973689" y="1896747"/>
                  <a:pt x="3012078" y="1901012"/>
                </a:cubicBezTo>
                <a:cubicBezTo>
                  <a:pt x="3031128" y="1903129"/>
                  <a:pt x="3050229" y="1904829"/>
                  <a:pt x="3069228" y="1907362"/>
                </a:cubicBezTo>
                <a:cubicBezTo>
                  <a:pt x="3081990" y="1909064"/>
                  <a:pt x="3094566" y="1912010"/>
                  <a:pt x="3107328" y="1913712"/>
                </a:cubicBezTo>
                <a:cubicBezTo>
                  <a:pt x="3126327" y="1916245"/>
                  <a:pt x="3145428" y="1917945"/>
                  <a:pt x="3164478" y="1920062"/>
                </a:cubicBezTo>
                <a:cubicBezTo>
                  <a:pt x="3259489" y="1943815"/>
                  <a:pt x="3169058" y="1923972"/>
                  <a:pt x="3285128" y="1939112"/>
                </a:cubicBezTo>
                <a:cubicBezTo>
                  <a:pt x="3310662" y="1942443"/>
                  <a:pt x="3335928" y="1947579"/>
                  <a:pt x="3361328" y="1951812"/>
                </a:cubicBezTo>
                <a:cubicBezTo>
                  <a:pt x="3378545" y="1954681"/>
                  <a:pt x="3394834" y="1962154"/>
                  <a:pt x="3412128" y="1964512"/>
                </a:cubicBezTo>
                <a:cubicBezTo>
                  <a:pt x="3441564" y="1968526"/>
                  <a:pt x="3471453" y="1968045"/>
                  <a:pt x="3501028" y="1970862"/>
                </a:cubicBezTo>
                <a:cubicBezTo>
                  <a:pt x="3580355" y="1978417"/>
                  <a:pt x="3510885" y="1974103"/>
                  <a:pt x="3589928" y="1989912"/>
                </a:cubicBezTo>
                <a:cubicBezTo>
                  <a:pt x="3606662" y="1993259"/>
                  <a:pt x="3623691" y="1995288"/>
                  <a:pt x="3640728" y="1996262"/>
                </a:cubicBezTo>
                <a:cubicBezTo>
                  <a:pt x="3697824" y="1999525"/>
                  <a:pt x="3755028" y="2000495"/>
                  <a:pt x="3812178" y="2002612"/>
                </a:cubicBezTo>
                <a:cubicBezTo>
                  <a:pt x="3824878" y="2006845"/>
                  <a:pt x="3837014" y="2013503"/>
                  <a:pt x="3850278" y="2015312"/>
                </a:cubicBezTo>
                <a:cubicBezTo>
                  <a:pt x="3883900" y="2019897"/>
                  <a:pt x="3918062" y="2018844"/>
                  <a:pt x="3951878" y="2021662"/>
                </a:cubicBezTo>
                <a:cubicBezTo>
                  <a:pt x="4001517" y="2025799"/>
                  <a:pt x="3993452" y="2026912"/>
                  <a:pt x="4034428" y="2034362"/>
                </a:cubicBezTo>
                <a:cubicBezTo>
                  <a:pt x="4047096" y="2036665"/>
                  <a:pt x="4059959" y="2037919"/>
                  <a:pt x="4072528" y="2040712"/>
                </a:cubicBezTo>
                <a:cubicBezTo>
                  <a:pt x="4087100" y="2043950"/>
                  <a:pt x="4104624" y="2052703"/>
                  <a:pt x="4116978" y="2059762"/>
                </a:cubicBezTo>
                <a:cubicBezTo>
                  <a:pt x="4123604" y="2063548"/>
                  <a:pt x="4130324" y="2067392"/>
                  <a:pt x="4136028" y="2072462"/>
                </a:cubicBezTo>
                <a:cubicBezTo>
                  <a:pt x="4149452" y="2084394"/>
                  <a:pt x="4166096" y="2094498"/>
                  <a:pt x="4174128" y="2110562"/>
                </a:cubicBezTo>
                <a:cubicBezTo>
                  <a:pt x="4178361" y="2119029"/>
                  <a:pt x="4183504" y="2127099"/>
                  <a:pt x="4186828" y="2135962"/>
                </a:cubicBezTo>
                <a:cubicBezTo>
                  <a:pt x="4189892" y="2144134"/>
                  <a:pt x="4190780" y="2152971"/>
                  <a:pt x="4193178" y="2161362"/>
                </a:cubicBezTo>
                <a:cubicBezTo>
                  <a:pt x="4195017" y="2167798"/>
                  <a:pt x="4197605" y="2174001"/>
                  <a:pt x="4199528" y="2180412"/>
                </a:cubicBezTo>
                <a:cubicBezTo>
                  <a:pt x="4203956" y="2195172"/>
                  <a:pt x="4207995" y="2210045"/>
                  <a:pt x="4212228" y="2224862"/>
                </a:cubicBezTo>
                <a:cubicBezTo>
                  <a:pt x="4213577" y="2242394"/>
                  <a:pt x="4220025" y="2338412"/>
                  <a:pt x="4224928" y="2364562"/>
                </a:cubicBezTo>
                <a:cubicBezTo>
                  <a:pt x="4227768" y="2379708"/>
                  <a:pt x="4233891" y="2394063"/>
                  <a:pt x="4237628" y="2409012"/>
                </a:cubicBezTo>
                <a:cubicBezTo>
                  <a:pt x="4240246" y="2419483"/>
                  <a:pt x="4242204" y="2430116"/>
                  <a:pt x="4243978" y="2440762"/>
                </a:cubicBezTo>
                <a:cubicBezTo>
                  <a:pt x="4254686" y="2505009"/>
                  <a:pt x="4245510" y="2472802"/>
                  <a:pt x="4263028" y="2548712"/>
                </a:cubicBezTo>
                <a:cubicBezTo>
                  <a:pt x="4264533" y="2555234"/>
                  <a:pt x="4267261" y="2561412"/>
                  <a:pt x="4269378" y="2567762"/>
                </a:cubicBezTo>
                <a:cubicBezTo>
                  <a:pt x="4271495" y="2582579"/>
                  <a:pt x="4271790" y="2597772"/>
                  <a:pt x="4275728" y="2612212"/>
                </a:cubicBezTo>
                <a:cubicBezTo>
                  <a:pt x="4278219" y="2621344"/>
                  <a:pt x="4284699" y="2628911"/>
                  <a:pt x="4288428" y="2637612"/>
                </a:cubicBezTo>
                <a:cubicBezTo>
                  <a:pt x="4291065" y="2643764"/>
                  <a:pt x="4292661" y="2650312"/>
                  <a:pt x="4294778" y="2656662"/>
                </a:cubicBezTo>
                <a:cubicBezTo>
                  <a:pt x="4312865" y="2801356"/>
                  <a:pt x="4282888" y="2596404"/>
                  <a:pt x="4326528" y="2770962"/>
                </a:cubicBezTo>
                <a:cubicBezTo>
                  <a:pt x="4330597" y="2787238"/>
                  <a:pt x="4342818" y="2841642"/>
                  <a:pt x="4351928" y="2859862"/>
                </a:cubicBezTo>
                <a:cubicBezTo>
                  <a:pt x="4356161" y="2868329"/>
                  <a:pt x="4361304" y="2876399"/>
                  <a:pt x="4364628" y="2885262"/>
                </a:cubicBezTo>
                <a:cubicBezTo>
                  <a:pt x="4367692" y="2893434"/>
                  <a:pt x="4367540" y="2902640"/>
                  <a:pt x="4370978" y="2910662"/>
                </a:cubicBezTo>
                <a:cubicBezTo>
                  <a:pt x="4380300" y="2932414"/>
                  <a:pt x="4393939" y="2952190"/>
                  <a:pt x="4402728" y="2974162"/>
                </a:cubicBezTo>
                <a:cubicBezTo>
                  <a:pt x="4406961" y="2984745"/>
                  <a:pt x="4410799" y="2995496"/>
                  <a:pt x="4415428" y="3005912"/>
                </a:cubicBezTo>
                <a:cubicBezTo>
                  <a:pt x="4419273" y="3014562"/>
                  <a:pt x="4424804" y="3022449"/>
                  <a:pt x="4428128" y="3031312"/>
                </a:cubicBezTo>
                <a:cubicBezTo>
                  <a:pt x="4431192" y="3039484"/>
                  <a:pt x="4431414" y="3048540"/>
                  <a:pt x="4434478" y="3056712"/>
                </a:cubicBezTo>
                <a:cubicBezTo>
                  <a:pt x="4444140" y="3082477"/>
                  <a:pt x="4453922" y="3108300"/>
                  <a:pt x="4466228" y="3132912"/>
                </a:cubicBezTo>
                <a:cubicBezTo>
                  <a:pt x="4470461" y="3141379"/>
                  <a:pt x="4475604" y="3149449"/>
                  <a:pt x="4478928" y="3158312"/>
                </a:cubicBezTo>
                <a:cubicBezTo>
                  <a:pt x="4481992" y="3166484"/>
                  <a:pt x="4481040" y="3176083"/>
                  <a:pt x="4485278" y="3183712"/>
                </a:cubicBezTo>
                <a:cubicBezTo>
                  <a:pt x="4491860" y="3195560"/>
                  <a:pt x="4502211" y="3204879"/>
                  <a:pt x="4510678" y="3215462"/>
                </a:cubicBezTo>
                <a:cubicBezTo>
                  <a:pt x="4516627" y="3245205"/>
                  <a:pt x="4515804" y="3251115"/>
                  <a:pt x="4529728" y="3278962"/>
                </a:cubicBezTo>
                <a:cubicBezTo>
                  <a:pt x="4533141" y="3285788"/>
                  <a:pt x="4538722" y="3291341"/>
                  <a:pt x="4542428" y="3298012"/>
                </a:cubicBezTo>
                <a:cubicBezTo>
                  <a:pt x="4549324" y="3310424"/>
                  <a:pt x="4554582" y="3323700"/>
                  <a:pt x="4561478" y="3336112"/>
                </a:cubicBezTo>
                <a:cubicBezTo>
                  <a:pt x="4586664" y="3381448"/>
                  <a:pt x="4561130" y="3322716"/>
                  <a:pt x="4593228" y="3386912"/>
                </a:cubicBezTo>
                <a:cubicBezTo>
                  <a:pt x="4596221" y="3392899"/>
                  <a:pt x="4596585" y="3399975"/>
                  <a:pt x="4599578" y="3405962"/>
                </a:cubicBezTo>
                <a:cubicBezTo>
                  <a:pt x="4623663" y="3454132"/>
                  <a:pt x="4612982" y="3420305"/>
                  <a:pt x="4631328" y="3463112"/>
                </a:cubicBezTo>
                <a:cubicBezTo>
                  <a:pt x="4633965" y="3469264"/>
                  <a:pt x="4634357" y="3476350"/>
                  <a:pt x="4637678" y="3482162"/>
                </a:cubicBezTo>
                <a:cubicBezTo>
                  <a:pt x="4642929" y="3491351"/>
                  <a:pt x="4651119" y="3498587"/>
                  <a:pt x="4656728" y="3507562"/>
                </a:cubicBezTo>
                <a:cubicBezTo>
                  <a:pt x="4661745" y="3515589"/>
                  <a:pt x="4664732" y="3524743"/>
                  <a:pt x="4669428" y="3532962"/>
                </a:cubicBezTo>
                <a:cubicBezTo>
                  <a:pt x="4673214" y="3539588"/>
                  <a:pt x="4677895" y="3545662"/>
                  <a:pt x="4682128" y="3552012"/>
                </a:cubicBezTo>
                <a:cubicBezTo>
                  <a:pt x="4684245" y="3560479"/>
                  <a:pt x="4685040" y="3569390"/>
                  <a:pt x="4688478" y="3577412"/>
                </a:cubicBezTo>
                <a:cubicBezTo>
                  <a:pt x="4691484" y="3584427"/>
                  <a:pt x="4697472" y="3589791"/>
                  <a:pt x="4701178" y="3596462"/>
                </a:cubicBezTo>
                <a:cubicBezTo>
                  <a:pt x="4708074" y="3608874"/>
                  <a:pt x="4713878" y="3621862"/>
                  <a:pt x="4720228" y="3634562"/>
                </a:cubicBezTo>
                <a:cubicBezTo>
                  <a:pt x="4732992" y="3698384"/>
                  <a:pt x="4716976" y="3632782"/>
                  <a:pt x="4745628" y="3704412"/>
                </a:cubicBezTo>
                <a:cubicBezTo>
                  <a:pt x="4751491" y="3719070"/>
                  <a:pt x="4754106" y="3747488"/>
                  <a:pt x="4758328" y="3761562"/>
                </a:cubicBezTo>
                <a:cubicBezTo>
                  <a:pt x="4766801" y="3789806"/>
                  <a:pt x="4769433" y="3790919"/>
                  <a:pt x="4783728" y="3812362"/>
                </a:cubicBezTo>
                <a:cubicBezTo>
                  <a:pt x="4785223" y="3818341"/>
                  <a:pt x="4792287" y="3849359"/>
                  <a:pt x="4796428" y="3856812"/>
                </a:cubicBezTo>
                <a:cubicBezTo>
                  <a:pt x="4803841" y="3870155"/>
                  <a:pt x="4813361" y="3882212"/>
                  <a:pt x="4821828" y="3894912"/>
                </a:cubicBezTo>
                <a:cubicBezTo>
                  <a:pt x="4826061" y="3901262"/>
                  <a:pt x="4829132" y="3908566"/>
                  <a:pt x="4834528" y="3913962"/>
                </a:cubicBezTo>
                <a:cubicBezTo>
                  <a:pt x="4840878" y="3920312"/>
                  <a:pt x="4847829" y="3926113"/>
                  <a:pt x="4853578" y="3933012"/>
                </a:cubicBezTo>
                <a:cubicBezTo>
                  <a:pt x="4858464" y="3938875"/>
                  <a:pt x="4861392" y="3946199"/>
                  <a:pt x="4866278" y="3952062"/>
                </a:cubicBezTo>
                <a:cubicBezTo>
                  <a:pt x="4872027" y="3958961"/>
                  <a:pt x="4879579" y="3964213"/>
                  <a:pt x="4885328" y="3971112"/>
                </a:cubicBezTo>
                <a:cubicBezTo>
                  <a:pt x="4890214" y="3976975"/>
                  <a:pt x="4892632" y="3984766"/>
                  <a:pt x="4898028" y="3990162"/>
                </a:cubicBezTo>
                <a:cubicBezTo>
                  <a:pt x="4903424" y="3995558"/>
                  <a:pt x="4911215" y="3997976"/>
                  <a:pt x="4917078" y="4002862"/>
                </a:cubicBezTo>
                <a:cubicBezTo>
                  <a:pt x="4923977" y="4008611"/>
                  <a:pt x="4929310" y="4016068"/>
                  <a:pt x="4936128" y="4021912"/>
                </a:cubicBezTo>
                <a:cubicBezTo>
                  <a:pt x="4944163" y="4028800"/>
                  <a:pt x="4954044" y="4033478"/>
                  <a:pt x="4961528" y="4040962"/>
                </a:cubicBezTo>
                <a:cubicBezTo>
                  <a:pt x="4966924" y="4046358"/>
                  <a:pt x="4968832" y="4054616"/>
                  <a:pt x="4974228" y="4060012"/>
                </a:cubicBezTo>
                <a:cubicBezTo>
                  <a:pt x="4979624" y="4065408"/>
                  <a:pt x="4987106" y="4068223"/>
                  <a:pt x="4993278" y="4072712"/>
                </a:cubicBezTo>
                <a:cubicBezTo>
                  <a:pt x="5071523" y="4129617"/>
                  <a:pt x="5018772" y="4093941"/>
                  <a:pt x="5063128" y="4123512"/>
                </a:cubicBezTo>
                <a:cubicBezTo>
                  <a:pt x="5078544" y="4146636"/>
                  <a:pt x="5076591" y="4146404"/>
                  <a:pt x="5101228" y="4167962"/>
                </a:cubicBezTo>
                <a:cubicBezTo>
                  <a:pt x="5119675" y="4184103"/>
                  <a:pt x="5127239" y="4186541"/>
                  <a:pt x="5145678" y="4199712"/>
                </a:cubicBezTo>
                <a:cubicBezTo>
                  <a:pt x="5154290" y="4205863"/>
                  <a:pt x="5162814" y="4212151"/>
                  <a:pt x="5171078" y="4218762"/>
                </a:cubicBezTo>
                <a:cubicBezTo>
                  <a:pt x="5183987" y="4229089"/>
                  <a:pt x="5195423" y="4241342"/>
                  <a:pt x="5209178" y="4250512"/>
                </a:cubicBezTo>
                <a:cubicBezTo>
                  <a:pt x="5214747" y="4254225"/>
                  <a:pt x="5222111" y="4254144"/>
                  <a:pt x="5228228" y="4256862"/>
                </a:cubicBezTo>
                <a:cubicBezTo>
                  <a:pt x="5241203" y="4262629"/>
                  <a:pt x="5254696" y="4267769"/>
                  <a:pt x="5266328" y="4275912"/>
                </a:cubicBezTo>
                <a:cubicBezTo>
                  <a:pt x="5276137" y="4282778"/>
                  <a:pt x="5282637" y="4293520"/>
                  <a:pt x="5291728" y="4301312"/>
                </a:cubicBezTo>
                <a:cubicBezTo>
                  <a:pt x="5297522" y="4306279"/>
                  <a:pt x="5304568" y="4309576"/>
                  <a:pt x="5310778" y="4314012"/>
                </a:cubicBezTo>
                <a:cubicBezTo>
                  <a:pt x="5319390" y="4320163"/>
                  <a:pt x="5326989" y="4327811"/>
                  <a:pt x="5336178" y="4333062"/>
                </a:cubicBezTo>
                <a:cubicBezTo>
                  <a:pt x="5343263" y="4337111"/>
                  <a:pt x="5375129" y="4344387"/>
                  <a:pt x="5380628" y="4345762"/>
                </a:cubicBezTo>
                <a:cubicBezTo>
                  <a:pt x="5412741" y="4367171"/>
                  <a:pt x="5385865" y="4351667"/>
                  <a:pt x="5418728" y="4364812"/>
                </a:cubicBezTo>
                <a:cubicBezTo>
                  <a:pt x="5433695" y="4370799"/>
                  <a:pt x="5447885" y="4378764"/>
                  <a:pt x="5463178" y="4383862"/>
                </a:cubicBezTo>
                <a:cubicBezTo>
                  <a:pt x="5486073" y="4391494"/>
                  <a:pt x="5510347" y="4394664"/>
                  <a:pt x="5533028" y="4402912"/>
                </a:cubicBezTo>
                <a:cubicBezTo>
                  <a:pt x="5557064" y="4411652"/>
                  <a:pt x="5578978" y="4425557"/>
                  <a:pt x="5602878" y="4434662"/>
                </a:cubicBezTo>
                <a:cubicBezTo>
                  <a:pt x="5623529" y="4442529"/>
                  <a:pt x="5645285" y="4447121"/>
                  <a:pt x="5666378" y="4453712"/>
                </a:cubicBezTo>
                <a:cubicBezTo>
                  <a:pt x="5679156" y="4457705"/>
                  <a:pt x="5691656" y="4462565"/>
                  <a:pt x="5704478" y="4466412"/>
                </a:cubicBezTo>
                <a:cubicBezTo>
                  <a:pt x="5712837" y="4468920"/>
                  <a:pt x="5721599" y="4470002"/>
                  <a:pt x="5729878" y="4472762"/>
                </a:cubicBezTo>
                <a:cubicBezTo>
                  <a:pt x="5770172" y="4486193"/>
                  <a:pt x="5757372" y="4490188"/>
                  <a:pt x="5806078" y="4491812"/>
                </a:cubicBezTo>
                <a:cubicBezTo>
                  <a:pt x="5918219" y="4495550"/>
                  <a:pt x="6030445" y="4496045"/>
                  <a:pt x="6142628" y="4498162"/>
                </a:cubicBezTo>
                <a:cubicBezTo>
                  <a:pt x="6157445" y="4502395"/>
                  <a:pt x="6172010" y="4507633"/>
                  <a:pt x="6187078" y="4510862"/>
                </a:cubicBezTo>
                <a:cubicBezTo>
                  <a:pt x="6225093" y="4519008"/>
                  <a:pt x="6232689" y="4517212"/>
                  <a:pt x="6269628" y="451721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rot="5400000" flipH="1" flipV="1">
            <a:off x="142844" y="171448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5400000">
            <a:off x="-70676" y="292814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171" y="11209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서버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-142908" y="32640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클라이언트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5072066" y="4071942"/>
            <a:ext cx="785818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096625" y="4907173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.DBF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6000760" y="4357694"/>
            <a:ext cx="64294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25319" y="4907173"/>
            <a:ext cx="570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.LOG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6858016" y="4071942"/>
            <a:ext cx="785818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143768" y="490717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.CTL</a:t>
            </a:r>
            <a:endParaRPr lang="ko-KR" altLang="en-US" sz="1400" dirty="0"/>
          </a:p>
        </p:txBody>
      </p:sp>
      <p:cxnSp>
        <p:nvCxnSpPr>
          <p:cNvPr id="30" name="직선 화살표 연결선 29"/>
          <p:cNvCxnSpPr>
            <a:endCxn id="24" idx="2"/>
          </p:cNvCxnSpPr>
          <p:nvPr/>
        </p:nvCxnSpPr>
        <p:spPr>
          <a:xfrm rot="16200000" flipV="1">
            <a:off x="5363958" y="5221090"/>
            <a:ext cx="285752" cy="273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86380" y="550070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데이터저장</a:t>
            </a:r>
            <a:endParaRPr lang="ko-KR" altLang="en-US" sz="1400" dirty="0"/>
          </a:p>
        </p:txBody>
      </p:sp>
      <p:cxnSp>
        <p:nvCxnSpPr>
          <p:cNvPr id="33" name="직선 화살표 연결선 32"/>
          <p:cNvCxnSpPr/>
          <p:nvPr/>
        </p:nvCxnSpPr>
        <p:spPr>
          <a:xfrm rot="16200000" flipV="1">
            <a:off x="6424750" y="5199065"/>
            <a:ext cx="285752" cy="273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47172" y="5478677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쿼리문의 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실행기록</a:t>
            </a:r>
            <a:endParaRPr lang="ko-KR" altLang="en-US" sz="1400" dirty="0"/>
          </a:p>
        </p:txBody>
      </p:sp>
      <p:cxnSp>
        <p:nvCxnSpPr>
          <p:cNvPr id="35" name="직선 화살표 연결선 34"/>
          <p:cNvCxnSpPr/>
          <p:nvPr/>
        </p:nvCxnSpPr>
        <p:spPr>
          <a:xfrm rot="16200000" flipV="1">
            <a:off x="7550823" y="5149653"/>
            <a:ext cx="285752" cy="273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73245" y="5429265"/>
            <a:ext cx="2496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DB Schema </a:t>
            </a:r>
            <a:r>
              <a:rPr lang="ko-KR" altLang="en-US" sz="1400" dirty="0" smtClean="0"/>
              <a:t>데이터베이스의 </a:t>
            </a:r>
            <a:endParaRPr lang="en-US" altLang="ko-KR" sz="1400" dirty="0" smtClean="0"/>
          </a:p>
          <a:p>
            <a:r>
              <a:rPr lang="en-US" altLang="ko-KR" sz="1400" dirty="0" smtClean="0"/>
              <a:t>  DD(Data Dictionary) </a:t>
            </a:r>
            <a:r>
              <a:rPr lang="ko-KR" altLang="en-US" sz="1400" dirty="0" smtClean="0"/>
              <a:t>저장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5072066" y="1357298"/>
            <a:ext cx="785818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096625" y="2192529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session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6000760" y="1643050"/>
            <a:ext cx="64294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929322" y="2167258"/>
            <a:ext cx="880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REDO LOG</a:t>
            </a:r>
            <a:endParaRPr lang="ko-KR" altLang="en-US" sz="1100" dirty="0"/>
          </a:p>
        </p:txBody>
      </p:sp>
      <p:sp>
        <p:nvSpPr>
          <p:cNvPr id="41" name="직사각형 40"/>
          <p:cNvSpPr/>
          <p:nvPr/>
        </p:nvSpPr>
        <p:spPr>
          <a:xfrm>
            <a:off x="6858016" y="1357298"/>
            <a:ext cx="785818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882575" y="2192529"/>
            <a:ext cx="117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Shared pool</a:t>
            </a:r>
            <a:endParaRPr lang="ko-KR" altLang="en-US" sz="1400" dirty="0"/>
          </a:p>
        </p:txBody>
      </p:sp>
      <p:cxnSp>
        <p:nvCxnSpPr>
          <p:cNvPr id="44" name="직선 화살표 연결선 43"/>
          <p:cNvCxnSpPr/>
          <p:nvPr/>
        </p:nvCxnSpPr>
        <p:spPr>
          <a:xfrm rot="16200000" flipV="1">
            <a:off x="5179223" y="2607463"/>
            <a:ext cx="57150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857752" y="2835471"/>
            <a:ext cx="1566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접속자</a:t>
            </a:r>
            <a:r>
              <a:rPr lang="ko-KR" altLang="en-US" sz="1400" dirty="0" smtClean="0"/>
              <a:t> 컴퓨터를 </a:t>
            </a:r>
            <a:endParaRPr lang="en-US" altLang="ko-KR" sz="1400" dirty="0" smtClean="0"/>
          </a:p>
          <a:p>
            <a:r>
              <a:rPr lang="ko-KR" altLang="en-US" sz="1400" dirty="0" smtClean="0"/>
              <a:t>구분하여 관리 </a:t>
            </a:r>
            <a:endParaRPr lang="en-US" altLang="ko-KR" sz="1400" dirty="0" smtClean="0"/>
          </a:p>
          <a:p>
            <a:r>
              <a:rPr lang="ko-KR" altLang="en-US" sz="1400" dirty="0" smtClean="0"/>
              <a:t>하는 일</a:t>
            </a:r>
            <a:endParaRPr lang="ko-KR" altLang="en-US" sz="1400" dirty="0"/>
          </a:p>
        </p:txBody>
      </p:sp>
      <p:cxnSp>
        <p:nvCxnSpPr>
          <p:cNvPr id="47" name="직선 화살표 연결선 46"/>
          <p:cNvCxnSpPr/>
          <p:nvPr/>
        </p:nvCxnSpPr>
        <p:spPr>
          <a:xfrm rot="16200000" flipV="1">
            <a:off x="6435528" y="2554730"/>
            <a:ext cx="285752" cy="273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57950" y="2834342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쿼리문의 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실행기록</a:t>
            </a:r>
            <a:endParaRPr lang="ko-KR" altLang="en-US" sz="1400" dirty="0"/>
          </a:p>
        </p:txBody>
      </p:sp>
      <p:cxnSp>
        <p:nvCxnSpPr>
          <p:cNvPr id="49" name="직선 화살표 연결선 48"/>
          <p:cNvCxnSpPr/>
          <p:nvPr/>
        </p:nvCxnSpPr>
        <p:spPr>
          <a:xfrm rot="16200000" flipV="1">
            <a:off x="7693699" y="2435009"/>
            <a:ext cx="285752" cy="273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616121" y="2714621"/>
            <a:ext cx="27061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쿼리문을</a:t>
            </a:r>
            <a:r>
              <a:rPr lang="ko-KR" altLang="en-US" sz="1400" dirty="0" smtClean="0"/>
              <a:t> 빠르게 검색하기 위해</a:t>
            </a:r>
            <a:endParaRPr lang="en-US" altLang="ko-KR" sz="1400" dirty="0" smtClean="0"/>
          </a:p>
          <a:p>
            <a:r>
              <a:rPr lang="ko-KR" altLang="en-US" sz="1400" dirty="0" smtClean="0"/>
              <a:t> 실행계획을 세우는 일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cxnSp>
        <p:nvCxnSpPr>
          <p:cNvPr id="52" name="직선 화살표 연결선 51"/>
          <p:cNvCxnSpPr/>
          <p:nvPr/>
        </p:nvCxnSpPr>
        <p:spPr>
          <a:xfrm rot="5400000">
            <a:off x="1785918" y="642918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000232" y="500042"/>
            <a:ext cx="2258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lsnrctl.exe</a:t>
            </a:r>
            <a:r>
              <a:rPr lang="ko-KR" altLang="en-US" sz="1200" dirty="0" smtClean="0"/>
              <a:t>로 중지 및 실행가능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142976" y="4500570"/>
            <a:ext cx="2193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en-US" altLang="ko-KR" sz="1400" dirty="0" smtClean="0"/>
              <a:t>.</a:t>
            </a:r>
            <a:r>
              <a:rPr lang="ko-KR" altLang="en-US" sz="1400" dirty="0" err="1" smtClean="0"/>
              <a:t>접속</a:t>
            </a:r>
            <a:r>
              <a:rPr lang="ko-KR" altLang="en-US" sz="1400" dirty="0" err="1" smtClean="0"/>
              <a:t>인증받</a:t>
            </a:r>
            <a:r>
              <a:rPr lang="ko-KR" altLang="en-US" sz="1400" dirty="0" err="1" smtClean="0"/>
              <a:t>기</a:t>
            </a:r>
            <a:endParaRPr lang="en-US" altLang="ko-KR" sz="1400" dirty="0" smtClean="0"/>
          </a:p>
          <a:p>
            <a:r>
              <a:rPr lang="en-US" altLang="ko-KR" sz="1400" dirty="0" smtClean="0"/>
              <a:t>C:/&gt;</a:t>
            </a:r>
            <a:r>
              <a:rPr lang="en-US" altLang="ko-KR" sz="1400" dirty="0" err="1" smtClean="0"/>
              <a:t>sqlplus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계정명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비번 </a:t>
            </a:r>
            <a:endParaRPr lang="ko-KR" altLang="en-US" sz="1400" dirty="0"/>
          </a:p>
        </p:txBody>
      </p:sp>
      <p:sp>
        <p:nvSpPr>
          <p:cNvPr id="55" name="자유형 54"/>
          <p:cNvSpPr/>
          <p:nvPr/>
        </p:nvSpPr>
        <p:spPr>
          <a:xfrm>
            <a:off x="708660" y="1661160"/>
            <a:ext cx="1211580" cy="3208020"/>
          </a:xfrm>
          <a:custGeom>
            <a:avLst/>
            <a:gdLst>
              <a:gd name="connsiteX0" fmla="*/ 1211580 w 1211580"/>
              <a:gd name="connsiteY0" fmla="*/ 3208020 h 3208020"/>
              <a:gd name="connsiteX1" fmla="*/ 1203960 w 1211580"/>
              <a:gd name="connsiteY1" fmla="*/ 3131820 h 3208020"/>
              <a:gd name="connsiteX2" fmla="*/ 1181100 w 1211580"/>
              <a:gd name="connsiteY2" fmla="*/ 3070860 h 3208020"/>
              <a:gd name="connsiteX3" fmla="*/ 1150620 w 1211580"/>
              <a:gd name="connsiteY3" fmla="*/ 3017520 h 3208020"/>
              <a:gd name="connsiteX4" fmla="*/ 1127760 w 1211580"/>
              <a:gd name="connsiteY4" fmla="*/ 3002280 h 3208020"/>
              <a:gd name="connsiteX5" fmla="*/ 1104900 w 1211580"/>
              <a:gd name="connsiteY5" fmla="*/ 2964180 h 3208020"/>
              <a:gd name="connsiteX6" fmla="*/ 1051560 w 1211580"/>
              <a:gd name="connsiteY6" fmla="*/ 2941320 h 3208020"/>
              <a:gd name="connsiteX7" fmla="*/ 982980 w 1211580"/>
              <a:gd name="connsiteY7" fmla="*/ 2903220 h 3208020"/>
              <a:gd name="connsiteX8" fmla="*/ 944880 w 1211580"/>
              <a:gd name="connsiteY8" fmla="*/ 2895600 h 3208020"/>
              <a:gd name="connsiteX9" fmla="*/ 922020 w 1211580"/>
              <a:gd name="connsiteY9" fmla="*/ 2887980 h 3208020"/>
              <a:gd name="connsiteX10" fmla="*/ 861060 w 1211580"/>
              <a:gd name="connsiteY10" fmla="*/ 2865120 h 3208020"/>
              <a:gd name="connsiteX11" fmla="*/ 792480 w 1211580"/>
              <a:gd name="connsiteY11" fmla="*/ 2849880 h 3208020"/>
              <a:gd name="connsiteX12" fmla="*/ 769620 w 1211580"/>
              <a:gd name="connsiteY12" fmla="*/ 2842260 h 3208020"/>
              <a:gd name="connsiteX13" fmla="*/ 739140 w 1211580"/>
              <a:gd name="connsiteY13" fmla="*/ 2834640 h 3208020"/>
              <a:gd name="connsiteX14" fmla="*/ 716280 w 1211580"/>
              <a:gd name="connsiteY14" fmla="*/ 2827020 h 3208020"/>
              <a:gd name="connsiteX15" fmla="*/ 678180 w 1211580"/>
              <a:gd name="connsiteY15" fmla="*/ 2819400 h 3208020"/>
              <a:gd name="connsiteX16" fmla="*/ 617220 w 1211580"/>
              <a:gd name="connsiteY16" fmla="*/ 2796540 h 3208020"/>
              <a:gd name="connsiteX17" fmla="*/ 579120 w 1211580"/>
              <a:gd name="connsiteY17" fmla="*/ 2788920 h 3208020"/>
              <a:gd name="connsiteX18" fmla="*/ 556260 w 1211580"/>
              <a:gd name="connsiteY18" fmla="*/ 2781300 h 3208020"/>
              <a:gd name="connsiteX19" fmla="*/ 518160 w 1211580"/>
              <a:gd name="connsiteY19" fmla="*/ 2773680 h 3208020"/>
              <a:gd name="connsiteX20" fmla="*/ 495300 w 1211580"/>
              <a:gd name="connsiteY20" fmla="*/ 2758440 h 3208020"/>
              <a:gd name="connsiteX21" fmla="*/ 464820 w 1211580"/>
              <a:gd name="connsiteY21" fmla="*/ 2735580 h 3208020"/>
              <a:gd name="connsiteX22" fmla="*/ 426720 w 1211580"/>
              <a:gd name="connsiteY22" fmla="*/ 2712720 h 3208020"/>
              <a:gd name="connsiteX23" fmla="*/ 365760 w 1211580"/>
              <a:gd name="connsiteY23" fmla="*/ 2674620 h 3208020"/>
              <a:gd name="connsiteX24" fmla="*/ 304800 w 1211580"/>
              <a:gd name="connsiteY24" fmla="*/ 2621280 h 3208020"/>
              <a:gd name="connsiteX25" fmla="*/ 281940 w 1211580"/>
              <a:gd name="connsiteY25" fmla="*/ 2598420 h 3208020"/>
              <a:gd name="connsiteX26" fmla="*/ 220980 w 1211580"/>
              <a:gd name="connsiteY26" fmla="*/ 2545080 h 3208020"/>
              <a:gd name="connsiteX27" fmla="*/ 198120 w 1211580"/>
              <a:gd name="connsiteY27" fmla="*/ 2506980 h 3208020"/>
              <a:gd name="connsiteX28" fmla="*/ 152400 w 1211580"/>
              <a:gd name="connsiteY28" fmla="*/ 2423160 h 3208020"/>
              <a:gd name="connsiteX29" fmla="*/ 121920 w 1211580"/>
              <a:gd name="connsiteY29" fmla="*/ 2392680 h 3208020"/>
              <a:gd name="connsiteX30" fmla="*/ 114300 w 1211580"/>
              <a:gd name="connsiteY30" fmla="*/ 2369820 h 3208020"/>
              <a:gd name="connsiteX31" fmla="*/ 91440 w 1211580"/>
              <a:gd name="connsiteY31" fmla="*/ 2316480 h 3208020"/>
              <a:gd name="connsiteX32" fmla="*/ 83820 w 1211580"/>
              <a:gd name="connsiteY32" fmla="*/ 2286000 h 3208020"/>
              <a:gd name="connsiteX33" fmla="*/ 76200 w 1211580"/>
              <a:gd name="connsiteY33" fmla="*/ 2247900 h 3208020"/>
              <a:gd name="connsiteX34" fmla="*/ 60960 w 1211580"/>
              <a:gd name="connsiteY34" fmla="*/ 2225040 h 3208020"/>
              <a:gd name="connsiteX35" fmla="*/ 38100 w 1211580"/>
              <a:gd name="connsiteY35" fmla="*/ 2133600 h 3208020"/>
              <a:gd name="connsiteX36" fmla="*/ 30480 w 1211580"/>
              <a:gd name="connsiteY36" fmla="*/ 1965960 h 3208020"/>
              <a:gd name="connsiteX37" fmla="*/ 22860 w 1211580"/>
              <a:gd name="connsiteY37" fmla="*/ 1920240 h 3208020"/>
              <a:gd name="connsiteX38" fmla="*/ 0 w 1211580"/>
              <a:gd name="connsiteY38" fmla="*/ 1699260 h 3208020"/>
              <a:gd name="connsiteX39" fmla="*/ 7620 w 1211580"/>
              <a:gd name="connsiteY39" fmla="*/ 1242060 h 3208020"/>
              <a:gd name="connsiteX40" fmla="*/ 15240 w 1211580"/>
              <a:gd name="connsiteY40" fmla="*/ 1188720 h 3208020"/>
              <a:gd name="connsiteX41" fmla="*/ 30480 w 1211580"/>
              <a:gd name="connsiteY41" fmla="*/ 1150620 h 3208020"/>
              <a:gd name="connsiteX42" fmla="*/ 38100 w 1211580"/>
              <a:gd name="connsiteY42" fmla="*/ 1097280 h 3208020"/>
              <a:gd name="connsiteX43" fmla="*/ 68580 w 1211580"/>
              <a:gd name="connsiteY43" fmla="*/ 1028700 h 3208020"/>
              <a:gd name="connsiteX44" fmla="*/ 83820 w 1211580"/>
              <a:gd name="connsiteY44" fmla="*/ 952500 h 3208020"/>
              <a:gd name="connsiteX45" fmla="*/ 106680 w 1211580"/>
              <a:gd name="connsiteY45" fmla="*/ 891540 h 3208020"/>
              <a:gd name="connsiteX46" fmla="*/ 129540 w 1211580"/>
              <a:gd name="connsiteY46" fmla="*/ 815340 h 3208020"/>
              <a:gd name="connsiteX47" fmla="*/ 137160 w 1211580"/>
              <a:gd name="connsiteY47" fmla="*/ 777240 h 3208020"/>
              <a:gd name="connsiteX48" fmla="*/ 152400 w 1211580"/>
              <a:gd name="connsiteY48" fmla="*/ 746760 h 3208020"/>
              <a:gd name="connsiteX49" fmla="*/ 160020 w 1211580"/>
              <a:gd name="connsiteY49" fmla="*/ 716280 h 3208020"/>
              <a:gd name="connsiteX50" fmla="*/ 175260 w 1211580"/>
              <a:gd name="connsiteY50" fmla="*/ 693420 h 3208020"/>
              <a:gd name="connsiteX51" fmla="*/ 205740 w 1211580"/>
              <a:gd name="connsiteY51" fmla="*/ 632460 h 3208020"/>
              <a:gd name="connsiteX52" fmla="*/ 220980 w 1211580"/>
              <a:gd name="connsiteY52" fmla="*/ 601980 h 3208020"/>
              <a:gd name="connsiteX53" fmla="*/ 236220 w 1211580"/>
              <a:gd name="connsiteY53" fmla="*/ 579120 h 3208020"/>
              <a:gd name="connsiteX54" fmla="*/ 304800 w 1211580"/>
              <a:gd name="connsiteY54" fmla="*/ 472440 h 3208020"/>
              <a:gd name="connsiteX55" fmla="*/ 320040 w 1211580"/>
              <a:gd name="connsiteY55" fmla="*/ 449580 h 3208020"/>
              <a:gd name="connsiteX56" fmla="*/ 350520 w 1211580"/>
              <a:gd name="connsiteY56" fmla="*/ 419100 h 3208020"/>
              <a:gd name="connsiteX57" fmla="*/ 365760 w 1211580"/>
              <a:gd name="connsiteY57" fmla="*/ 388620 h 3208020"/>
              <a:gd name="connsiteX58" fmla="*/ 396240 w 1211580"/>
              <a:gd name="connsiteY58" fmla="*/ 365760 h 3208020"/>
              <a:gd name="connsiteX59" fmla="*/ 411480 w 1211580"/>
              <a:gd name="connsiteY59" fmla="*/ 342900 h 3208020"/>
              <a:gd name="connsiteX60" fmla="*/ 441960 w 1211580"/>
              <a:gd name="connsiteY60" fmla="*/ 320040 h 3208020"/>
              <a:gd name="connsiteX61" fmla="*/ 472440 w 1211580"/>
              <a:gd name="connsiteY61" fmla="*/ 289560 h 3208020"/>
              <a:gd name="connsiteX62" fmla="*/ 548640 w 1211580"/>
              <a:gd name="connsiteY62" fmla="*/ 236220 h 3208020"/>
              <a:gd name="connsiteX63" fmla="*/ 586740 w 1211580"/>
              <a:gd name="connsiteY63" fmla="*/ 220980 h 3208020"/>
              <a:gd name="connsiteX64" fmla="*/ 655320 w 1211580"/>
              <a:gd name="connsiteY64" fmla="*/ 160020 h 3208020"/>
              <a:gd name="connsiteX65" fmla="*/ 731520 w 1211580"/>
              <a:gd name="connsiteY65" fmla="*/ 114300 h 3208020"/>
              <a:gd name="connsiteX66" fmla="*/ 754380 w 1211580"/>
              <a:gd name="connsiteY66" fmla="*/ 106680 h 3208020"/>
              <a:gd name="connsiteX67" fmla="*/ 792480 w 1211580"/>
              <a:gd name="connsiteY67" fmla="*/ 83820 h 3208020"/>
              <a:gd name="connsiteX68" fmla="*/ 822960 w 1211580"/>
              <a:gd name="connsiteY68" fmla="*/ 68580 h 3208020"/>
              <a:gd name="connsiteX69" fmla="*/ 876300 w 1211580"/>
              <a:gd name="connsiteY69" fmla="*/ 38100 h 3208020"/>
              <a:gd name="connsiteX70" fmla="*/ 906780 w 1211580"/>
              <a:gd name="connsiteY70" fmla="*/ 15240 h 3208020"/>
              <a:gd name="connsiteX71" fmla="*/ 929640 w 1211580"/>
              <a:gd name="connsiteY71" fmla="*/ 0 h 320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211580" h="3208020">
                <a:moveTo>
                  <a:pt x="1211580" y="3208020"/>
                </a:moveTo>
                <a:cubicBezTo>
                  <a:pt x="1209040" y="3182620"/>
                  <a:pt x="1207842" y="3157050"/>
                  <a:pt x="1203960" y="3131820"/>
                </a:cubicBezTo>
                <a:cubicBezTo>
                  <a:pt x="1202456" y="3122044"/>
                  <a:pt x="1181542" y="3072038"/>
                  <a:pt x="1181100" y="3070860"/>
                </a:cubicBezTo>
                <a:cubicBezTo>
                  <a:pt x="1170638" y="3042961"/>
                  <a:pt x="1176443" y="3043343"/>
                  <a:pt x="1150620" y="3017520"/>
                </a:cubicBezTo>
                <a:cubicBezTo>
                  <a:pt x="1144144" y="3011044"/>
                  <a:pt x="1135380" y="3007360"/>
                  <a:pt x="1127760" y="3002280"/>
                </a:cubicBezTo>
                <a:cubicBezTo>
                  <a:pt x="1120140" y="2989580"/>
                  <a:pt x="1114539" y="2975425"/>
                  <a:pt x="1104900" y="2964180"/>
                </a:cubicBezTo>
                <a:cubicBezTo>
                  <a:pt x="1090548" y="2947436"/>
                  <a:pt x="1071230" y="2946238"/>
                  <a:pt x="1051560" y="2941320"/>
                </a:cubicBezTo>
                <a:cubicBezTo>
                  <a:pt x="1027562" y="2925321"/>
                  <a:pt x="1012631" y="2914002"/>
                  <a:pt x="982980" y="2903220"/>
                </a:cubicBezTo>
                <a:cubicBezTo>
                  <a:pt x="970808" y="2898794"/>
                  <a:pt x="957445" y="2898741"/>
                  <a:pt x="944880" y="2895600"/>
                </a:cubicBezTo>
                <a:cubicBezTo>
                  <a:pt x="937088" y="2893652"/>
                  <a:pt x="929541" y="2890800"/>
                  <a:pt x="922020" y="2887980"/>
                </a:cubicBezTo>
                <a:cubicBezTo>
                  <a:pt x="896254" y="2878318"/>
                  <a:pt x="885274" y="2872038"/>
                  <a:pt x="861060" y="2865120"/>
                </a:cubicBezTo>
                <a:cubicBezTo>
                  <a:pt x="806303" y="2849475"/>
                  <a:pt x="855333" y="2865593"/>
                  <a:pt x="792480" y="2849880"/>
                </a:cubicBezTo>
                <a:cubicBezTo>
                  <a:pt x="784688" y="2847932"/>
                  <a:pt x="777343" y="2844467"/>
                  <a:pt x="769620" y="2842260"/>
                </a:cubicBezTo>
                <a:cubicBezTo>
                  <a:pt x="759550" y="2839383"/>
                  <a:pt x="749210" y="2837517"/>
                  <a:pt x="739140" y="2834640"/>
                </a:cubicBezTo>
                <a:cubicBezTo>
                  <a:pt x="731417" y="2832433"/>
                  <a:pt x="724072" y="2828968"/>
                  <a:pt x="716280" y="2827020"/>
                </a:cubicBezTo>
                <a:cubicBezTo>
                  <a:pt x="703715" y="2823879"/>
                  <a:pt x="690585" y="2823122"/>
                  <a:pt x="678180" y="2819400"/>
                </a:cubicBezTo>
                <a:cubicBezTo>
                  <a:pt x="643219" y="2808912"/>
                  <a:pt x="646834" y="2803943"/>
                  <a:pt x="617220" y="2796540"/>
                </a:cubicBezTo>
                <a:cubicBezTo>
                  <a:pt x="604655" y="2793399"/>
                  <a:pt x="591685" y="2792061"/>
                  <a:pt x="579120" y="2788920"/>
                </a:cubicBezTo>
                <a:cubicBezTo>
                  <a:pt x="571328" y="2786972"/>
                  <a:pt x="564052" y="2783248"/>
                  <a:pt x="556260" y="2781300"/>
                </a:cubicBezTo>
                <a:cubicBezTo>
                  <a:pt x="543695" y="2778159"/>
                  <a:pt x="530860" y="2776220"/>
                  <a:pt x="518160" y="2773680"/>
                </a:cubicBezTo>
                <a:cubicBezTo>
                  <a:pt x="510540" y="2768600"/>
                  <a:pt x="502752" y="2763763"/>
                  <a:pt x="495300" y="2758440"/>
                </a:cubicBezTo>
                <a:cubicBezTo>
                  <a:pt x="484966" y="2751058"/>
                  <a:pt x="475387" y="2742625"/>
                  <a:pt x="464820" y="2735580"/>
                </a:cubicBezTo>
                <a:cubicBezTo>
                  <a:pt x="452497" y="2727365"/>
                  <a:pt x="438411" y="2721813"/>
                  <a:pt x="426720" y="2712720"/>
                </a:cubicBezTo>
                <a:cubicBezTo>
                  <a:pt x="372883" y="2670847"/>
                  <a:pt x="421806" y="2688632"/>
                  <a:pt x="365760" y="2674620"/>
                </a:cubicBezTo>
                <a:cubicBezTo>
                  <a:pt x="247044" y="2555904"/>
                  <a:pt x="380408" y="2684287"/>
                  <a:pt x="304800" y="2621280"/>
                </a:cubicBezTo>
                <a:cubicBezTo>
                  <a:pt x="296521" y="2614381"/>
                  <a:pt x="290122" y="2605433"/>
                  <a:pt x="281940" y="2598420"/>
                </a:cubicBezTo>
                <a:cubicBezTo>
                  <a:pt x="252724" y="2573378"/>
                  <a:pt x="246006" y="2577256"/>
                  <a:pt x="220980" y="2545080"/>
                </a:cubicBezTo>
                <a:cubicBezTo>
                  <a:pt x="211887" y="2533389"/>
                  <a:pt x="205313" y="2519927"/>
                  <a:pt x="198120" y="2506980"/>
                </a:cubicBezTo>
                <a:cubicBezTo>
                  <a:pt x="179917" y="2474215"/>
                  <a:pt x="177347" y="2457463"/>
                  <a:pt x="152400" y="2423160"/>
                </a:cubicBezTo>
                <a:cubicBezTo>
                  <a:pt x="143949" y="2411540"/>
                  <a:pt x="132080" y="2402840"/>
                  <a:pt x="121920" y="2392680"/>
                </a:cubicBezTo>
                <a:cubicBezTo>
                  <a:pt x="119380" y="2385060"/>
                  <a:pt x="117464" y="2377203"/>
                  <a:pt x="114300" y="2369820"/>
                </a:cubicBezTo>
                <a:cubicBezTo>
                  <a:pt x="96883" y="2329180"/>
                  <a:pt x="101652" y="2352221"/>
                  <a:pt x="91440" y="2316480"/>
                </a:cubicBezTo>
                <a:cubicBezTo>
                  <a:pt x="88563" y="2306410"/>
                  <a:pt x="86092" y="2296223"/>
                  <a:pt x="83820" y="2286000"/>
                </a:cubicBezTo>
                <a:cubicBezTo>
                  <a:pt x="81010" y="2273357"/>
                  <a:pt x="80748" y="2260027"/>
                  <a:pt x="76200" y="2247900"/>
                </a:cubicBezTo>
                <a:cubicBezTo>
                  <a:pt x="72984" y="2239325"/>
                  <a:pt x="64679" y="2233409"/>
                  <a:pt x="60960" y="2225040"/>
                </a:cubicBezTo>
                <a:cubicBezTo>
                  <a:pt x="44859" y="2188814"/>
                  <a:pt x="44490" y="2171938"/>
                  <a:pt x="38100" y="2133600"/>
                </a:cubicBezTo>
                <a:cubicBezTo>
                  <a:pt x="35560" y="2077720"/>
                  <a:pt x="34465" y="2021756"/>
                  <a:pt x="30480" y="1965960"/>
                </a:cubicBezTo>
                <a:cubicBezTo>
                  <a:pt x="29379" y="1950549"/>
                  <a:pt x="24858" y="1935560"/>
                  <a:pt x="22860" y="1920240"/>
                </a:cubicBezTo>
                <a:cubicBezTo>
                  <a:pt x="7664" y="1803740"/>
                  <a:pt x="8685" y="1803485"/>
                  <a:pt x="0" y="1699260"/>
                </a:cubicBezTo>
                <a:cubicBezTo>
                  <a:pt x="2540" y="1546860"/>
                  <a:pt x="3072" y="1394413"/>
                  <a:pt x="7620" y="1242060"/>
                </a:cubicBezTo>
                <a:cubicBezTo>
                  <a:pt x="8156" y="1224107"/>
                  <a:pt x="10884" y="1206144"/>
                  <a:pt x="15240" y="1188720"/>
                </a:cubicBezTo>
                <a:cubicBezTo>
                  <a:pt x="18557" y="1175450"/>
                  <a:pt x="25400" y="1163320"/>
                  <a:pt x="30480" y="1150620"/>
                </a:cubicBezTo>
                <a:cubicBezTo>
                  <a:pt x="33020" y="1132840"/>
                  <a:pt x="34578" y="1114892"/>
                  <a:pt x="38100" y="1097280"/>
                </a:cubicBezTo>
                <a:cubicBezTo>
                  <a:pt x="42436" y="1075600"/>
                  <a:pt x="60524" y="1044812"/>
                  <a:pt x="68580" y="1028700"/>
                </a:cubicBezTo>
                <a:cubicBezTo>
                  <a:pt x="74568" y="992774"/>
                  <a:pt x="74726" y="984328"/>
                  <a:pt x="83820" y="952500"/>
                </a:cubicBezTo>
                <a:cubicBezTo>
                  <a:pt x="89793" y="931595"/>
                  <a:pt x="98628" y="911670"/>
                  <a:pt x="106680" y="891540"/>
                </a:cubicBezTo>
                <a:cubicBezTo>
                  <a:pt x="126210" y="774362"/>
                  <a:pt x="100007" y="903938"/>
                  <a:pt x="129540" y="815340"/>
                </a:cubicBezTo>
                <a:cubicBezTo>
                  <a:pt x="133636" y="803053"/>
                  <a:pt x="133064" y="789527"/>
                  <a:pt x="137160" y="777240"/>
                </a:cubicBezTo>
                <a:cubicBezTo>
                  <a:pt x="140752" y="766464"/>
                  <a:pt x="148412" y="757396"/>
                  <a:pt x="152400" y="746760"/>
                </a:cubicBezTo>
                <a:cubicBezTo>
                  <a:pt x="156077" y="736954"/>
                  <a:pt x="155895" y="725906"/>
                  <a:pt x="160020" y="716280"/>
                </a:cubicBezTo>
                <a:cubicBezTo>
                  <a:pt x="163628" y="707862"/>
                  <a:pt x="170875" y="701460"/>
                  <a:pt x="175260" y="693420"/>
                </a:cubicBezTo>
                <a:cubicBezTo>
                  <a:pt x="186139" y="673476"/>
                  <a:pt x="195580" y="652780"/>
                  <a:pt x="205740" y="632460"/>
                </a:cubicBezTo>
                <a:cubicBezTo>
                  <a:pt x="210820" y="622300"/>
                  <a:pt x="214679" y="611431"/>
                  <a:pt x="220980" y="601980"/>
                </a:cubicBezTo>
                <a:cubicBezTo>
                  <a:pt x="226060" y="594360"/>
                  <a:pt x="231420" y="586920"/>
                  <a:pt x="236220" y="579120"/>
                </a:cubicBezTo>
                <a:cubicBezTo>
                  <a:pt x="326231" y="432852"/>
                  <a:pt x="247979" y="551989"/>
                  <a:pt x="304800" y="472440"/>
                </a:cubicBezTo>
                <a:cubicBezTo>
                  <a:pt x="310123" y="464988"/>
                  <a:pt x="314080" y="456533"/>
                  <a:pt x="320040" y="449580"/>
                </a:cubicBezTo>
                <a:cubicBezTo>
                  <a:pt x="329391" y="438671"/>
                  <a:pt x="341899" y="430595"/>
                  <a:pt x="350520" y="419100"/>
                </a:cubicBezTo>
                <a:cubicBezTo>
                  <a:pt x="357336" y="410013"/>
                  <a:pt x="358368" y="397245"/>
                  <a:pt x="365760" y="388620"/>
                </a:cubicBezTo>
                <a:cubicBezTo>
                  <a:pt x="374025" y="378977"/>
                  <a:pt x="387260" y="374740"/>
                  <a:pt x="396240" y="365760"/>
                </a:cubicBezTo>
                <a:cubicBezTo>
                  <a:pt x="402716" y="359284"/>
                  <a:pt x="405004" y="349376"/>
                  <a:pt x="411480" y="342900"/>
                </a:cubicBezTo>
                <a:cubicBezTo>
                  <a:pt x="420460" y="333920"/>
                  <a:pt x="432402" y="328403"/>
                  <a:pt x="441960" y="320040"/>
                </a:cubicBezTo>
                <a:cubicBezTo>
                  <a:pt x="452773" y="310578"/>
                  <a:pt x="461627" y="299022"/>
                  <a:pt x="472440" y="289560"/>
                </a:cubicBezTo>
                <a:cubicBezTo>
                  <a:pt x="486098" y="277609"/>
                  <a:pt x="537746" y="242162"/>
                  <a:pt x="548640" y="236220"/>
                </a:cubicBezTo>
                <a:cubicBezTo>
                  <a:pt x="560648" y="229670"/>
                  <a:pt x="574040" y="226060"/>
                  <a:pt x="586740" y="220980"/>
                </a:cubicBezTo>
                <a:cubicBezTo>
                  <a:pt x="612092" y="182952"/>
                  <a:pt x="599319" y="196256"/>
                  <a:pt x="655320" y="160020"/>
                </a:cubicBezTo>
                <a:cubicBezTo>
                  <a:pt x="680189" y="143928"/>
                  <a:pt x="703419" y="123667"/>
                  <a:pt x="731520" y="114300"/>
                </a:cubicBezTo>
                <a:cubicBezTo>
                  <a:pt x="739140" y="111760"/>
                  <a:pt x="747196" y="110272"/>
                  <a:pt x="754380" y="106680"/>
                </a:cubicBezTo>
                <a:cubicBezTo>
                  <a:pt x="767627" y="100056"/>
                  <a:pt x="779533" y="91013"/>
                  <a:pt x="792480" y="83820"/>
                </a:cubicBezTo>
                <a:cubicBezTo>
                  <a:pt x="802410" y="78303"/>
                  <a:pt x="813327" y="74600"/>
                  <a:pt x="822960" y="68580"/>
                </a:cubicBezTo>
                <a:cubicBezTo>
                  <a:pt x="875682" y="35628"/>
                  <a:pt x="831388" y="53071"/>
                  <a:pt x="876300" y="38100"/>
                </a:cubicBezTo>
                <a:cubicBezTo>
                  <a:pt x="886460" y="30480"/>
                  <a:pt x="896446" y="22622"/>
                  <a:pt x="906780" y="15240"/>
                </a:cubicBezTo>
                <a:cubicBezTo>
                  <a:pt x="914232" y="9917"/>
                  <a:pt x="929640" y="0"/>
                  <a:pt x="929640" y="0"/>
                </a:cubicBezTo>
              </a:path>
            </a:pathLst>
          </a:cu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571604" y="1549587"/>
            <a:ext cx="2217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접속자를</a:t>
            </a:r>
            <a:r>
              <a:rPr lang="ko-KR" altLang="en-US" sz="1400" dirty="0" smtClean="0"/>
              <a:t> 받아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Server instance</a:t>
            </a:r>
            <a:r>
              <a:rPr lang="ko-KR" altLang="en-US" sz="1400" dirty="0" smtClean="0"/>
              <a:t>로 보냄</a:t>
            </a:r>
            <a:endParaRPr lang="ko-KR" altLang="en-US" sz="1400" dirty="0"/>
          </a:p>
        </p:txBody>
      </p:sp>
      <p:sp>
        <p:nvSpPr>
          <p:cNvPr id="57" name="자유형 56"/>
          <p:cNvSpPr/>
          <p:nvPr/>
        </p:nvSpPr>
        <p:spPr>
          <a:xfrm>
            <a:off x="3771900" y="1049992"/>
            <a:ext cx="3369564" cy="915968"/>
          </a:xfrm>
          <a:custGeom>
            <a:avLst/>
            <a:gdLst>
              <a:gd name="connsiteX0" fmla="*/ 0 w 3369564"/>
              <a:gd name="connsiteY0" fmla="*/ 915968 h 915968"/>
              <a:gd name="connsiteX1" fmla="*/ 220980 w 3369564"/>
              <a:gd name="connsiteY1" fmla="*/ 908348 h 915968"/>
              <a:gd name="connsiteX2" fmla="*/ 259080 w 3369564"/>
              <a:gd name="connsiteY2" fmla="*/ 900728 h 915968"/>
              <a:gd name="connsiteX3" fmla="*/ 312420 w 3369564"/>
              <a:gd name="connsiteY3" fmla="*/ 885488 h 915968"/>
              <a:gd name="connsiteX4" fmla="*/ 358140 w 3369564"/>
              <a:gd name="connsiteY4" fmla="*/ 862628 h 915968"/>
              <a:gd name="connsiteX5" fmla="*/ 381000 w 3369564"/>
              <a:gd name="connsiteY5" fmla="*/ 847388 h 915968"/>
              <a:gd name="connsiteX6" fmla="*/ 411480 w 3369564"/>
              <a:gd name="connsiteY6" fmla="*/ 839768 h 915968"/>
              <a:gd name="connsiteX7" fmla="*/ 487680 w 3369564"/>
              <a:gd name="connsiteY7" fmla="*/ 786428 h 915968"/>
              <a:gd name="connsiteX8" fmla="*/ 541020 w 3369564"/>
              <a:gd name="connsiteY8" fmla="*/ 748328 h 915968"/>
              <a:gd name="connsiteX9" fmla="*/ 586740 w 3369564"/>
              <a:gd name="connsiteY9" fmla="*/ 710228 h 915968"/>
              <a:gd name="connsiteX10" fmla="*/ 632460 w 3369564"/>
              <a:gd name="connsiteY10" fmla="*/ 664508 h 915968"/>
              <a:gd name="connsiteX11" fmla="*/ 670560 w 3369564"/>
              <a:gd name="connsiteY11" fmla="*/ 611168 h 915968"/>
              <a:gd name="connsiteX12" fmla="*/ 693420 w 3369564"/>
              <a:gd name="connsiteY12" fmla="*/ 580688 h 915968"/>
              <a:gd name="connsiteX13" fmla="*/ 723900 w 3369564"/>
              <a:gd name="connsiteY13" fmla="*/ 534968 h 915968"/>
              <a:gd name="connsiteX14" fmla="*/ 754380 w 3369564"/>
              <a:gd name="connsiteY14" fmla="*/ 504488 h 915968"/>
              <a:gd name="connsiteX15" fmla="*/ 769620 w 3369564"/>
              <a:gd name="connsiteY15" fmla="*/ 481628 h 915968"/>
              <a:gd name="connsiteX16" fmla="*/ 807720 w 3369564"/>
              <a:gd name="connsiteY16" fmla="*/ 428288 h 915968"/>
              <a:gd name="connsiteX17" fmla="*/ 822960 w 3369564"/>
              <a:gd name="connsiteY17" fmla="*/ 397808 h 915968"/>
              <a:gd name="connsiteX18" fmla="*/ 906780 w 3369564"/>
              <a:gd name="connsiteY18" fmla="*/ 306368 h 915968"/>
              <a:gd name="connsiteX19" fmla="*/ 937260 w 3369564"/>
              <a:gd name="connsiteY19" fmla="*/ 275888 h 915968"/>
              <a:gd name="connsiteX20" fmla="*/ 960120 w 3369564"/>
              <a:gd name="connsiteY20" fmla="*/ 253028 h 915968"/>
              <a:gd name="connsiteX21" fmla="*/ 1021080 w 3369564"/>
              <a:gd name="connsiteY21" fmla="*/ 214928 h 915968"/>
              <a:gd name="connsiteX22" fmla="*/ 1074420 w 3369564"/>
              <a:gd name="connsiteY22" fmla="*/ 176828 h 915968"/>
              <a:gd name="connsiteX23" fmla="*/ 1120140 w 3369564"/>
              <a:gd name="connsiteY23" fmla="*/ 161588 h 915968"/>
              <a:gd name="connsiteX24" fmla="*/ 1150620 w 3369564"/>
              <a:gd name="connsiteY24" fmla="*/ 146348 h 915968"/>
              <a:gd name="connsiteX25" fmla="*/ 1181100 w 3369564"/>
              <a:gd name="connsiteY25" fmla="*/ 138728 h 915968"/>
              <a:gd name="connsiteX26" fmla="*/ 1287780 w 3369564"/>
              <a:gd name="connsiteY26" fmla="*/ 115868 h 915968"/>
              <a:gd name="connsiteX27" fmla="*/ 1394460 w 3369564"/>
              <a:gd name="connsiteY27" fmla="*/ 100628 h 915968"/>
              <a:gd name="connsiteX28" fmla="*/ 2301240 w 3369564"/>
              <a:gd name="connsiteY28" fmla="*/ 100628 h 915968"/>
              <a:gd name="connsiteX29" fmla="*/ 2430780 w 3369564"/>
              <a:gd name="connsiteY29" fmla="*/ 115868 h 915968"/>
              <a:gd name="connsiteX30" fmla="*/ 2453640 w 3369564"/>
              <a:gd name="connsiteY30" fmla="*/ 123488 h 915968"/>
              <a:gd name="connsiteX31" fmla="*/ 2491740 w 3369564"/>
              <a:gd name="connsiteY31" fmla="*/ 131108 h 915968"/>
              <a:gd name="connsiteX32" fmla="*/ 2560320 w 3369564"/>
              <a:gd name="connsiteY32" fmla="*/ 153968 h 915968"/>
              <a:gd name="connsiteX33" fmla="*/ 2590800 w 3369564"/>
              <a:gd name="connsiteY33" fmla="*/ 169208 h 915968"/>
              <a:gd name="connsiteX34" fmla="*/ 2621280 w 3369564"/>
              <a:gd name="connsiteY34" fmla="*/ 176828 h 915968"/>
              <a:gd name="connsiteX35" fmla="*/ 2705100 w 3369564"/>
              <a:gd name="connsiteY35" fmla="*/ 199688 h 915968"/>
              <a:gd name="connsiteX36" fmla="*/ 2750820 w 3369564"/>
              <a:gd name="connsiteY36" fmla="*/ 207308 h 915968"/>
              <a:gd name="connsiteX37" fmla="*/ 2781300 w 3369564"/>
              <a:gd name="connsiteY37" fmla="*/ 222548 h 915968"/>
              <a:gd name="connsiteX38" fmla="*/ 2827020 w 3369564"/>
              <a:gd name="connsiteY38" fmla="*/ 230168 h 915968"/>
              <a:gd name="connsiteX39" fmla="*/ 2910840 w 3369564"/>
              <a:gd name="connsiteY39" fmla="*/ 245408 h 915968"/>
              <a:gd name="connsiteX40" fmla="*/ 2956560 w 3369564"/>
              <a:gd name="connsiteY40" fmla="*/ 260648 h 915968"/>
              <a:gd name="connsiteX41" fmla="*/ 3025140 w 3369564"/>
              <a:gd name="connsiteY41" fmla="*/ 275888 h 915968"/>
              <a:gd name="connsiteX42" fmla="*/ 3070860 w 3369564"/>
              <a:gd name="connsiteY42" fmla="*/ 298748 h 915968"/>
              <a:gd name="connsiteX43" fmla="*/ 3177540 w 3369564"/>
              <a:gd name="connsiteY43" fmla="*/ 336848 h 915968"/>
              <a:gd name="connsiteX44" fmla="*/ 3200400 w 3369564"/>
              <a:gd name="connsiteY44" fmla="*/ 352088 h 915968"/>
              <a:gd name="connsiteX45" fmla="*/ 3230880 w 3369564"/>
              <a:gd name="connsiteY45" fmla="*/ 367328 h 915968"/>
              <a:gd name="connsiteX46" fmla="*/ 3307080 w 3369564"/>
              <a:gd name="connsiteY46" fmla="*/ 435908 h 915968"/>
              <a:gd name="connsiteX47" fmla="*/ 3329940 w 3369564"/>
              <a:gd name="connsiteY47" fmla="*/ 458768 h 915968"/>
              <a:gd name="connsiteX48" fmla="*/ 3345180 w 3369564"/>
              <a:gd name="connsiteY48" fmla="*/ 489248 h 915968"/>
              <a:gd name="connsiteX49" fmla="*/ 3368040 w 3369564"/>
              <a:gd name="connsiteY49" fmla="*/ 527348 h 91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369564" h="915968">
                <a:moveTo>
                  <a:pt x="0" y="915968"/>
                </a:moveTo>
                <a:cubicBezTo>
                  <a:pt x="73660" y="913428"/>
                  <a:pt x="147403" y="912676"/>
                  <a:pt x="220980" y="908348"/>
                </a:cubicBezTo>
                <a:cubicBezTo>
                  <a:pt x="233909" y="907587"/>
                  <a:pt x="246437" y="903538"/>
                  <a:pt x="259080" y="900728"/>
                </a:cubicBezTo>
                <a:cubicBezTo>
                  <a:pt x="271188" y="898037"/>
                  <a:pt x="299692" y="891145"/>
                  <a:pt x="312420" y="885488"/>
                </a:cubicBezTo>
                <a:cubicBezTo>
                  <a:pt x="327990" y="878568"/>
                  <a:pt x="343245" y="870903"/>
                  <a:pt x="358140" y="862628"/>
                </a:cubicBezTo>
                <a:cubicBezTo>
                  <a:pt x="366146" y="858180"/>
                  <a:pt x="372582" y="850996"/>
                  <a:pt x="381000" y="847388"/>
                </a:cubicBezTo>
                <a:cubicBezTo>
                  <a:pt x="390626" y="843263"/>
                  <a:pt x="401320" y="842308"/>
                  <a:pt x="411480" y="839768"/>
                </a:cubicBezTo>
                <a:cubicBezTo>
                  <a:pt x="478602" y="799495"/>
                  <a:pt x="421460" y="836093"/>
                  <a:pt x="487680" y="786428"/>
                </a:cubicBezTo>
                <a:cubicBezTo>
                  <a:pt x="519843" y="762306"/>
                  <a:pt x="504966" y="779231"/>
                  <a:pt x="541020" y="748328"/>
                </a:cubicBezTo>
                <a:cubicBezTo>
                  <a:pt x="592358" y="704324"/>
                  <a:pt x="536216" y="743911"/>
                  <a:pt x="586740" y="710228"/>
                </a:cubicBezTo>
                <a:cubicBezTo>
                  <a:pt x="622656" y="656354"/>
                  <a:pt x="575750" y="721218"/>
                  <a:pt x="632460" y="664508"/>
                </a:cubicBezTo>
                <a:cubicBezTo>
                  <a:pt x="644912" y="652056"/>
                  <a:pt x="659743" y="626311"/>
                  <a:pt x="670560" y="611168"/>
                </a:cubicBezTo>
                <a:cubicBezTo>
                  <a:pt x="677942" y="600834"/>
                  <a:pt x="686137" y="591092"/>
                  <a:pt x="693420" y="580688"/>
                </a:cubicBezTo>
                <a:cubicBezTo>
                  <a:pt x="703924" y="565683"/>
                  <a:pt x="710948" y="547920"/>
                  <a:pt x="723900" y="534968"/>
                </a:cubicBezTo>
                <a:cubicBezTo>
                  <a:pt x="734060" y="524808"/>
                  <a:pt x="745029" y="515397"/>
                  <a:pt x="754380" y="504488"/>
                </a:cubicBezTo>
                <a:cubicBezTo>
                  <a:pt x="760340" y="497535"/>
                  <a:pt x="764297" y="489080"/>
                  <a:pt x="769620" y="481628"/>
                </a:cubicBezTo>
                <a:cubicBezTo>
                  <a:pt x="781302" y="465273"/>
                  <a:pt x="797458" y="446246"/>
                  <a:pt x="807720" y="428288"/>
                </a:cubicBezTo>
                <a:cubicBezTo>
                  <a:pt x="813356" y="418425"/>
                  <a:pt x="816659" y="407259"/>
                  <a:pt x="822960" y="397808"/>
                </a:cubicBezTo>
                <a:cubicBezTo>
                  <a:pt x="846054" y="363167"/>
                  <a:pt x="877644" y="335504"/>
                  <a:pt x="906780" y="306368"/>
                </a:cubicBezTo>
                <a:lnTo>
                  <a:pt x="937260" y="275888"/>
                </a:lnTo>
                <a:cubicBezTo>
                  <a:pt x="944880" y="268268"/>
                  <a:pt x="950879" y="258572"/>
                  <a:pt x="960120" y="253028"/>
                </a:cubicBezTo>
                <a:cubicBezTo>
                  <a:pt x="982365" y="239681"/>
                  <a:pt x="1000556" y="229588"/>
                  <a:pt x="1021080" y="214928"/>
                </a:cubicBezTo>
                <a:cubicBezTo>
                  <a:pt x="1025716" y="211617"/>
                  <a:pt x="1064913" y="181053"/>
                  <a:pt x="1074420" y="176828"/>
                </a:cubicBezTo>
                <a:cubicBezTo>
                  <a:pt x="1089100" y="170304"/>
                  <a:pt x="1105772" y="168772"/>
                  <a:pt x="1120140" y="161588"/>
                </a:cubicBezTo>
                <a:cubicBezTo>
                  <a:pt x="1130300" y="156508"/>
                  <a:pt x="1139984" y="150336"/>
                  <a:pt x="1150620" y="146348"/>
                </a:cubicBezTo>
                <a:cubicBezTo>
                  <a:pt x="1160426" y="142671"/>
                  <a:pt x="1170877" y="141000"/>
                  <a:pt x="1181100" y="138728"/>
                </a:cubicBezTo>
                <a:lnTo>
                  <a:pt x="1287780" y="115868"/>
                </a:lnTo>
                <a:cubicBezTo>
                  <a:pt x="1342012" y="104451"/>
                  <a:pt x="1324413" y="108411"/>
                  <a:pt x="1394460" y="100628"/>
                </a:cubicBezTo>
                <a:cubicBezTo>
                  <a:pt x="1696345" y="0"/>
                  <a:pt x="1427812" y="86764"/>
                  <a:pt x="2301240" y="100628"/>
                </a:cubicBezTo>
                <a:cubicBezTo>
                  <a:pt x="2332989" y="101132"/>
                  <a:pt x="2396020" y="110902"/>
                  <a:pt x="2430780" y="115868"/>
                </a:cubicBezTo>
                <a:cubicBezTo>
                  <a:pt x="2438400" y="118408"/>
                  <a:pt x="2445848" y="121540"/>
                  <a:pt x="2453640" y="123488"/>
                </a:cubicBezTo>
                <a:cubicBezTo>
                  <a:pt x="2466205" y="126629"/>
                  <a:pt x="2479287" y="127550"/>
                  <a:pt x="2491740" y="131108"/>
                </a:cubicBezTo>
                <a:cubicBezTo>
                  <a:pt x="2514909" y="137728"/>
                  <a:pt x="2538767" y="143192"/>
                  <a:pt x="2560320" y="153968"/>
                </a:cubicBezTo>
                <a:cubicBezTo>
                  <a:pt x="2570480" y="159048"/>
                  <a:pt x="2580164" y="165220"/>
                  <a:pt x="2590800" y="169208"/>
                </a:cubicBezTo>
                <a:cubicBezTo>
                  <a:pt x="2600606" y="172885"/>
                  <a:pt x="2611210" y="173951"/>
                  <a:pt x="2621280" y="176828"/>
                </a:cubicBezTo>
                <a:cubicBezTo>
                  <a:pt x="2662647" y="188647"/>
                  <a:pt x="2639903" y="188822"/>
                  <a:pt x="2705100" y="199688"/>
                </a:cubicBezTo>
                <a:lnTo>
                  <a:pt x="2750820" y="207308"/>
                </a:lnTo>
                <a:cubicBezTo>
                  <a:pt x="2760980" y="212388"/>
                  <a:pt x="2770420" y="219284"/>
                  <a:pt x="2781300" y="222548"/>
                </a:cubicBezTo>
                <a:cubicBezTo>
                  <a:pt x="2796099" y="226988"/>
                  <a:pt x="2811870" y="227138"/>
                  <a:pt x="2827020" y="230168"/>
                </a:cubicBezTo>
                <a:cubicBezTo>
                  <a:pt x="2916840" y="248132"/>
                  <a:pt x="2775247" y="226038"/>
                  <a:pt x="2910840" y="245408"/>
                </a:cubicBezTo>
                <a:cubicBezTo>
                  <a:pt x="2926080" y="250488"/>
                  <a:pt x="2940808" y="257498"/>
                  <a:pt x="2956560" y="260648"/>
                </a:cubicBezTo>
                <a:cubicBezTo>
                  <a:pt x="3004929" y="270322"/>
                  <a:pt x="2982095" y="265127"/>
                  <a:pt x="3025140" y="275888"/>
                </a:cubicBezTo>
                <a:cubicBezTo>
                  <a:pt x="3061223" y="299944"/>
                  <a:pt x="3033576" y="284408"/>
                  <a:pt x="3070860" y="298748"/>
                </a:cubicBezTo>
                <a:cubicBezTo>
                  <a:pt x="3166603" y="335572"/>
                  <a:pt x="3116761" y="321653"/>
                  <a:pt x="3177540" y="336848"/>
                </a:cubicBezTo>
                <a:cubicBezTo>
                  <a:pt x="3185160" y="341928"/>
                  <a:pt x="3192449" y="347544"/>
                  <a:pt x="3200400" y="352088"/>
                </a:cubicBezTo>
                <a:cubicBezTo>
                  <a:pt x="3210263" y="357724"/>
                  <a:pt x="3221247" y="361308"/>
                  <a:pt x="3230880" y="367328"/>
                </a:cubicBezTo>
                <a:cubicBezTo>
                  <a:pt x="3262695" y="387212"/>
                  <a:pt x="3279375" y="408203"/>
                  <a:pt x="3307080" y="435908"/>
                </a:cubicBezTo>
                <a:cubicBezTo>
                  <a:pt x="3314700" y="443528"/>
                  <a:pt x="3325121" y="449129"/>
                  <a:pt x="3329940" y="458768"/>
                </a:cubicBezTo>
                <a:cubicBezTo>
                  <a:pt x="3335020" y="468928"/>
                  <a:pt x="3339160" y="479615"/>
                  <a:pt x="3345180" y="489248"/>
                </a:cubicBezTo>
                <a:cubicBezTo>
                  <a:pt x="3369564" y="528262"/>
                  <a:pt x="3368040" y="505728"/>
                  <a:pt x="3368040" y="527348"/>
                </a:cubicBezTo>
              </a:path>
            </a:pathLst>
          </a:cu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034975" y="1571612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접속자의 인증을 수행</a:t>
            </a:r>
            <a:endParaRPr lang="ko-KR" altLang="en-US" sz="1400" dirty="0"/>
          </a:p>
        </p:txBody>
      </p:sp>
      <p:sp>
        <p:nvSpPr>
          <p:cNvPr id="61" name="자유형 60"/>
          <p:cNvSpPr/>
          <p:nvPr/>
        </p:nvSpPr>
        <p:spPr>
          <a:xfrm>
            <a:off x="5676900" y="1757237"/>
            <a:ext cx="3238500" cy="2616643"/>
          </a:xfrm>
          <a:custGeom>
            <a:avLst/>
            <a:gdLst>
              <a:gd name="connsiteX0" fmla="*/ 3200400 w 3238500"/>
              <a:gd name="connsiteY0" fmla="*/ 10603 h 2616643"/>
              <a:gd name="connsiteX1" fmla="*/ 3223260 w 3238500"/>
              <a:gd name="connsiteY1" fmla="*/ 2983 h 2616643"/>
              <a:gd name="connsiteX2" fmla="*/ 3238500 w 3238500"/>
              <a:gd name="connsiteY2" fmla="*/ 25843 h 2616643"/>
              <a:gd name="connsiteX3" fmla="*/ 3223260 w 3238500"/>
              <a:gd name="connsiteY3" fmla="*/ 163003 h 2616643"/>
              <a:gd name="connsiteX4" fmla="*/ 3200400 w 3238500"/>
              <a:gd name="connsiteY4" fmla="*/ 185863 h 2616643"/>
              <a:gd name="connsiteX5" fmla="*/ 3177540 w 3238500"/>
              <a:gd name="connsiteY5" fmla="*/ 201103 h 2616643"/>
              <a:gd name="connsiteX6" fmla="*/ 3147060 w 3238500"/>
              <a:gd name="connsiteY6" fmla="*/ 223963 h 2616643"/>
              <a:gd name="connsiteX7" fmla="*/ 3124200 w 3238500"/>
              <a:gd name="connsiteY7" fmla="*/ 231583 h 2616643"/>
              <a:gd name="connsiteX8" fmla="*/ 3093720 w 3238500"/>
              <a:gd name="connsiteY8" fmla="*/ 246823 h 2616643"/>
              <a:gd name="connsiteX9" fmla="*/ 3070860 w 3238500"/>
              <a:gd name="connsiteY9" fmla="*/ 254443 h 2616643"/>
              <a:gd name="connsiteX10" fmla="*/ 3040380 w 3238500"/>
              <a:gd name="connsiteY10" fmla="*/ 269683 h 2616643"/>
              <a:gd name="connsiteX11" fmla="*/ 3017520 w 3238500"/>
              <a:gd name="connsiteY11" fmla="*/ 284923 h 2616643"/>
              <a:gd name="connsiteX12" fmla="*/ 2971800 w 3238500"/>
              <a:gd name="connsiteY12" fmla="*/ 292543 h 2616643"/>
              <a:gd name="connsiteX13" fmla="*/ 2948940 w 3238500"/>
              <a:gd name="connsiteY13" fmla="*/ 300163 h 2616643"/>
              <a:gd name="connsiteX14" fmla="*/ 2857500 w 3238500"/>
              <a:gd name="connsiteY14" fmla="*/ 315403 h 2616643"/>
              <a:gd name="connsiteX15" fmla="*/ 2766060 w 3238500"/>
              <a:gd name="connsiteY15" fmla="*/ 330643 h 2616643"/>
              <a:gd name="connsiteX16" fmla="*/ 2522220 w 3238500"/>
              <a:gd name="connsiteY16" fmla="*/ 338263 h 2616643"/>
              <a:gd name="connsiteX17" fmla="*/ 2446020 w 3238500"/>
              <a:gd name="connsiteY17" fmla="*/ 353503 h 2616643"/>
              <a:gd name="connsiteX18" fmla="*/ 2407920 w 3238500"/>
              <a:gd name="connsiteY18" fmla="*/ 361123 h 2616643"/>
              <a:gd name="connsiteX19" fmla="*/ 2354580 w 3238500"/>
              <a:gd name="connsiteY19" fmla="*/ 368743 h 2616643"/>
              <a:gd name="connsiteX20" fmla="*/ 2308860 w 3238500"/>
              <a:gd name="connsiteY20" fmla="*/ 376363 h 2616643"/>
              <a:gd name="connsiteX21" fmla="*/ 2209800 w 3238500"/>
              <a:gd name="connsiteY21" fmla="*/ 391603 h 2616643"/>
              <a:gd name="connsiteX22" fmla="*/ 2186940 w 3238500"/>
              <a:gd name="connsiteY22" fmla="*/ 406843 h 2616643"/>
              <a:gd name="connsiteX23" fmla="*/ 2164080 w 3238500"/>
              <a:gd name="connsiteY23" fmla="*/ 414463 h 2616643"/>
              <a:gd name="connsiteX24" fmla="*/ 2103120 w 3238500"/>
              <a:gd name="connsiteY24" fmla="*/ 437323 h 2616643"/>
              <a:gd name="connsiteX25" fmla="*/ 2026920 w 3238500"/>
              <a:gd name="connsiteY25" fmla="*/ 490663 h 2616643"/>
              <a:gd name="connsiteX26" fmla="*/ 2004060 w 3238500"/>
              <a:gd name="connsiteY26" fmla="*/ 498283 h 2616643"/>
              <a:gd name="connsiteX27" fmla="*/ 1927860 w 3238500"/>
              <a:gd name="connsiteY27" fmla="*/ 544003 h 2616643"/>
              <a:gd name="connsiteX28" fmla="*/ 1905000 w 3238500"/>
              <a:gd name="connsiteY28" fmla="*/ 559243 h 2616643"/>
              <a:gd name="connsiteX29" fmla="*/ 1836420 w 3238500"/>
              <a:gd name="connsiteY29" fmla="*/ 612583 h 2616643"/>
              <a:gd name="connsiteX30" fmla="*/ 1813560 w 3238500"/>
              <a:gd name="connsiteY30" fmla="*/ 627823 h 2616643"/>
              <a:gd name="connsiteX31" fmla="*/ 1729740 w 3238500"/>
              <a:gd name="connsiteY31" fmla="*/ 719263 h 2616643"/>
              <a:gd name="connsiteX32" fmla="*/ 1691640 w 3238500"/>
              <a:gd name="connsiteY32" fmla="*/ 757363 h 2616643"/>
              <a:gd name="connsiteX33" fmla="*/ 1661160 w 3238500"/>
              <a:gd name="connsiteY33" fmla="*/ 780223 h 2616643"/>
              <a:gd name="connsiteX34" fmla="*/ 1638300 w 3238500"/>
              <a:gd name="connsiteY34" fmla="*/ 810703 h 2616643"/>
              <a:gd name="connsiteX35" fmla="*/ 1592580 w 3238500"/>
              <a:gd name="connsiteY35" fmla="*/ 856423 h 2616643"/>
              <a:gd name="connsiteX36" fmla="*/ 1569720 w 3238500"/>
              <a:gd name="connsiteY36" fmla="*/ 879283 h 2616643"/>
              <a:gd name="connsiteX37" fmla="*/ 1546860 w 3238500"/>
              <a:gd name="connsiteY37" fmla="*/ 894523 h 2616643"/>
              <a:gd name="connsiteX38" fmla="*/ 1501140 w 3238500"/>
              <a:gd name="connsiteY38" fmla="*/ 940243 h 2616643"/>
              <a:gd name="connsiteX39" fmla="*/ 1485900 w 3238500"/>
              <a:gd name="connsiteY39" fmla="*/ 963103 h 2616643"/>
              <a:gd name="connsiteX40" fmla="*/ 1440180 w 3238500"/>
              <a:gd name="connsiteY40" fmla="*/ 1001203 h 2616643"/>
              <a:gd name="connsiteX41" fmla="*/ 1386840 w 3238500"/>
              <a:gd name="connsiteY41" fmla="*/ 1069783 h 2616643"/>
              <a:gd name="connsiteX42" fmla="*/ 1333500 w 3238500"/>
              <a:gd name="connsiteY42" fmla="*/ 1145983 h 2616643"/>
              <a:gd name="connsiteX43" fmla="*/ 1257300 w 3238500"/>
              <a:gd name="connsiteY43" fmla="*/ 1222183 h 2616643"/>
              <a:gd name="connsiteX44" fmla="*/ 1242060 w 3238500"/>
              <a:gd name="connsiteY44" fmla="*/ 1260283 h 2616643"/>
              <a:gd name="connsiteX45" fmla="*/ 1219200 w 3238500"/>
              <a:gd name="connsiteY45" fmla="*/ 1290763 h 2616643"/>
              <a:gd name="connsiteX46" fmla="*/ 1196340 w 3238500"/>
              <a:gd name="connsiteY46" fmla="*/ 1328863 h 2616643"/>
              <a:gd name="connsiteX47" fmla="*/ 1181100 w 3238500"/>
              <a:gd name="connsiteY47" fmla="*/ 1351723 h 2616643"/>
              <a:gd name="connsiteX48" fmla="*/ 1158240 w 3238500"/>
              <a:gd name="connsiteY48" fmla="*/ 1397443 h 2616643"/>
              <a:gd name="connsiteX49" fmla="*/ 1135380 w 3238500"/>
              <a:gd name="connsiteY49" fmla="*/ 1435543 h 2616643"/>
              <a:gd name="connsiteX50" fmla="*/ 1127760 w 3238500"/>
              <a:gd name="connsiteY50" fmla="*/ 1458403 h 2616643"/>
              <a:gd name="connsiteX51" fmla="*/ 1097280 w 3238500"/>
              <a:gd name="connsiteY51" fmla="*/ 1496503 h 2616643"/>
              <a:gd name="connsiteX52" fmla="*/ 1082040 w 3238500"/>
              <a:gd name="connsiteY52" fmla="*/ 1526983 h 2616643"/>
              <a:gd name="connsiteX53" fmla="*/ 1059180 w 3238500"/>
              <a:gd name="connsiteY53" fmla="*/ 1557463 h 2616643"/>
              <a:gd name="connsiteX54" fmla="*/ 1028700 w 3238500"/>
              <a:gd name="connsiteY54" fmla="*/ 1595563 h 2616643"/>
              <a:gd name="connsiteX55" fmla="*/ 1021080 w 3238500"/>
              <a:gd name="connsiteY55" fmla="*/ 1626043 h 2616643"/>
              <a:gd name="connsiteX56" fmla="*/ 998220 w 3238500"/>
              <a:gd name="connsiteY56" fmla="*/ 1648903 h 2616643"/>
              <a:gd name="connsiteX57" fmla="*/ 967740 w 3238500"/>
              <a:gd name="connsiteY57" fmla="*/ 1702243 h 2616643"/>
              <a:gd name="connsiteX58" fmla="*/ 937260 w 3238500"/>
              <a:gd name="connsiteY58" fmla="*/ 1732723 h 2616643"/>
              <a:gd name="connsiteX59" fmla="*/ 914400 w 3238500"/>
              <a:gd name="connsiteY59" fmla="*/ 1778443 h 2616643"/>
              <a:gd name="connsiteX60" fmla="*/ 883920 w 3238500"/>
              <a:gd name="connsiteY60" fmla="*/ 1824163 h 2616643"/>
              <a:gd name="connsiteX61" fmla="*/ 868680 w 3238500"/>
              <a:gd name="connsiteY61" fmla="*/ 1854643 h 2616643"/>
              <a:gd name="connsiteX62" fmla="*/ 845820 w 3238500"/>
              <a:gd name="connsiteY62" fmla="*/ 1869883 h 2616643"/>
              <a:gd name="connsiteX63" fmla="*/ 807720 w 3238500"/>
              <a:gd name="connsiteY63" fmla="*/ 1930843 h 2616643"/>
              <a:gd name="connsiteX64" fmla="*/ 784860 w 3238500"/>
              <a:gd name="connsiteY64" fmla="*/ 1953703 h 2616643"/>
              <a:gd name="connsiteX65" fmla="*/ 769620 w 3238500"/>
              <a:gd name="connsiteY65" fmla="*/ 1984183 h 2616643"/>
              <a:gd name="connsiteX66" fmla="*/ 739140 w 3238500"/>
              <a:gd name="connsiteY66" fmla="*/ 2014663 h 2616643"/>
              <a:gd name="connsiteX67" fmla="*/ 708660 w 3238500"/>
              <a:gd name="connsiteY67" fmla="*/ 2052763 h 2616643"/>
              <a:gd name="connsiteX68" fmla="*/ 670560 w 3238500"/>
              <a:gd name="connsiteY68" fmla="*/ 2121343 h 2616643"/>
              <a:gd name="connsiteX69" fmla="*/ 655320 w 3238500"/>
              <a:gd name="connsiteY69" fmla="*/ 2144203 h 2616643"/>
              <a:gd name="connsiteX70" fmla="*/ 632460 w 3238500"/>
              <a:gd name="connsiteY70" fmla="*/ 2159443 h 2616643"/>
              <a:gd name="connsiteX71" fmla="*/ 601980 w 3238500"/>
              <a:gd name="connsiteY71" fmla="*/ 2205163 h 2616643"/>
              <a:gd name="connsiteX72" fmla="*/ 586740 w 3238500"/>
              <a:gd name="connsiteY72" fmla="*/ 2228023 h 2616643"/>
              <a:gd name="connsiteX73" fmla="*/ 571500 w 3238500"/>
              <a:gd name="connsiteY73" fmla="*/ 2273743 h 2616643"/>
              <a:gd name="connsiteX74" fmla="*/ 563880 w 3238500"/>
              <a:gd name="connsiteY74" fmla="*/ 2296603 h 2616643"/>
              <a:gd name="connsiteX75" fmla="*/ 548640 w 3238500"/>
              <a:gd name="connsiteY75" fmla="*/ 2319463 h 2616643"/>
              <a:gd name="connsiteX76" fmla="*/ 525780 w 3238500"/>
              <a:gd name="connsiteY76" fmla="*/ 2349943 h 2616643"/>
              <a:gd name="connsiteX77" fmla="*/ 495300 w 3238500"/>
              <a:gd name="connsiteY77" fmla="*/ 2410903 h 2616643"/>
              <a:gd name="connsiteX78" fmla="*/ 449580 w 3238500"/>
              <a:gd name="connsiteY78" fmla="*/ 2449003 h 2616643"/>
              <a:gd name="connsiteX79" fmla="*/ 381000 w 3238500"/>
              <a:gd name="connsiteY79" fmla="*/ 2525203 h 2616643"/>
              <a:gd name="connsiteX80" fmla="*/ 358140 w 3238500"/>
              <a:gd name="connsiteY80" fmla="*/ 2548063 h 2616643"/>
              <a:gd name="connsiteX81" fmla="*/ 335280 w 3238500"/>
              <a:gd name="connsiteY81" fmla="*/ 2555683 h 2616643"/>
              <a:gd name="connsiteX82" fmla="*/ 312420 w 3238500"/>
              <a:gd name="connsiteY82" fmla="*/ 2578543 h 2616643"/>
              <a:gd name="connsiteX83" fmla="*/ 274320 w 3238500"/>
              <a:gd name="connsiteY83" fmla="*/ 2593783 h 2616643"/>
              <a:gd name="connsiteX84" fmla="*/ 175260 w 3238500"/>
              <a:gd name="connsiteY84" fmla="*/ 2616643 h 2616643"/>
              <a:gd name="connsiteX85" fmla="*/ 106680 w 3238500"/>
              <a:gd name="connsiteY85" fmla="*/ 2609023 h 2616643"/>
              <a:gd name="connsiteX86" fmla="*/ 76200 w 3238500"/>
              <a:gd name="connsiteY86" fmla="*/ 2586163 h 2616643"/>
              <a:gd name="connsiteX87" fmla="*/ 53340 w 3238500"/>
              <a:gd name="connsiteY87" fmla="*/ 2570923 h 2616643"/>
              <a:gd name="connsiteX88" fmla="*/ 22860 w 3238500"/>
              <a:gd name="connsiteY88" fmla="*/ 2509963 h 2616643"/>
              <a:gd name="connsiteX89" fmla="*/ 0 w 3238500"/>
              <a:gd name="connsiteY89" fmla="*/ 2464243 h 2616643"/>
              <a:gd name="connsiteX90" fmla="*/ 7620 w 3238500"/>
              <a:gd name="connsiteY90" fmla="*/ 2266123 h 2616643"/>
              <a:gd name="connsiteX91" fmla="*/ 15240 w 3238500"/>
              <a:gd name="connsiteY91" fmla="*/ 2243263 h 2616643"/>
              <a:gd name="connsiteX92" fmla="*/ 22860 w 3238500"/>
              <a:gd name="connsiteY92" fmla="*/ 2197543 h 2616643"/>
              <a:gd name="connsiteX93" fmla="*/ 38100 w 3238500"/>
              <a:gd name="connsiteY93" fmla="*/ 2167063 h 2616643"/>
              <a:gd name="connsiteX94" fmla="*/ 68580 w 3238500"/>
              <a:gd name="connsiteY94" fmla="*/ 2090863 h 2616643"/>
              <a:gd name="connsiteX95" fmla="*/ 91440 w 3238500"/>
              <a:gd name="connsiteY95" fmla="*/ 2052763 h 2616643"/>
              <a:gd name="connsiteX96" fmla="*/ 114300 w 3238500"/>
              <a:gd name="connsiteY96" fmla="*/ 2022283 h 2616643"/>
              <a:gd name="connsiteX97" fmla="*/ 129540 w 3238500"/>
              <a:gd name="connsiteY97" fmla="*/ 1991803 h 2616643"/>
              <a:gd name="connsiteX98" fmla="*/ 175260 w 3238500"/>
              <a:gd name="connsiteY98" fmla="*/ 1915603 h 2616643"/>
              <a:gd name="connsiteX99" fmla="*/ 190500 w 3238500"/>
              <a:gd name="connsiteY99" fmla="*/ 1877503 h 2616643"/>
              <a:gd name="connsiteX100" fmla="*/ 220980 w 3238500"/>
              <a:gd name="connsiteY100" fmla="*/ 1839403 h 2616643"/>
              <a:gd name="connsiteX101" fmla="*/ 251460 w 3238500"/>
              <a:gd name="connsiteY101" fmla="*/ 1793683 h 2616643"/>
              <a:gd name="connsiteX102" fmla="*/ 266700 w 3238500"/>
              <a:gd name="connsiteY102" fmla="*/ 1770823 h 2616643"/>
              <a:gd name="connsiteX103" fmla="*/ 289560 w 3238500"/>
              <a:gd name="connsiteY103" fmla="*/ 1725103 h 2616643"/>
              <a:gd name="connsiteX104" fmla="*/ 312420 w 3238500"/>
              <a:gd name="connsiteY104" fmla="*/ 1702243 h 2616643"/>
              <a:gd name="connsiteX105" fmla="*/ 327660 w 3238500"/>
              <a:gd name="connsiteY105" fmla="*/ 1671763 h 2616643"/>
              <a:gd name="connsiteX106" fmla="*/ 350520 w 3238500"/>
              <a:gd name="connsiteY106" fmla="*/ 1648903 h 2616643"/>
              <a:gd name="connsiteX107" fmla="*/ 365760 w 3238500"/>
              <a:gd name="connsiteY107" fmla="*/ 1618423 h 2616643"/>
              <a:gd name="connsiteX108" fmla="*/ 426720 w 3238500"/>
              <a:gd name="connsiteY108" fmla="*/ 1526983 h 2616643"/>
              <a:gd name="connsiteX109" fmla="*/ 441960 w 3238500"/>
              <a:gd name="connsiteY109" fmla="*/ 1504123 h 2616643"/>
              <a:gd name="connsiteX110" fmla="*/ 457200 w 3238500"/>
              <a:gd name="connsiteY110" fmla="*/ 1473643 h 2616643"/>
              <a:gd name="connsiteX111" fmla="*/ 487680 w 3238500"/>
              <a:gd name="connsiteY111" fmla="*/ 1435543 h 2616643"/>
              <a:gd name="connsiteX112" fmla="*/ 518160 w 3238500"/>
              <a:gd name="connsiteY112" fmla="*/ 1374583 h 2616643"/>
              <a:gd name="connsiteX113" fmla="*/ 548640 w 3238500"/>
              <a:gd name="connsiteY113" fmla="*/ 1328863 h 2616643"/>
              <a:gd name="connsiteX114" fmla="*/ 563880 w 3238500"/>
              <a:gd name="connsiteY114" fmla="*/ 1306003 h 2616643"/>
              <a:gd name="connsiteX115" fmla="*/ 579120 w 3238500"/>
              <a:gd name="connsiteY115" fmla="*/ 1275523 h 2616643"/>
              <a:gd name="connsiteX116" fmla="*/ 586740 w 3238500"/>
              <a:gd name="connsiteY116" fmla="*/ 1252663 h 2616643"/>
              <a:gd name="connsiteX117" fmla="*/ 601980 w 3238500"/>
              <a:gd name="connsiteY117" fmla="*/ 1229803 h 2616643"/>
              <a:gd name="connsiteX118" fmla="*/ 617220 w 3238500"/>
              <a:gd name="connsiteY118" fmla="*/ 1199323 h 2616643"/>
              <a:gd name="connsiteX119" fmla="*/ 640080 w 3238500"/>
              <a:gd name="connsiteY119" fmla="*/ 1176463 h 2616643"/>
              <a:gd name="connsiteX120" fmla="*/ 701040 w 3238500"/>
              <a:gd name="connsiteY120" fmla="*/ 1100263 h 2616643"/>
              <a:gd name="connsiteX121" fmla="*/ 731520 w 3238500"/>
              <a:gd name="connsiteY121" fmla="*/ 1054543 h 2616643"/>
              <a:gd name="connsiteX122" fmla="*/ 739140 w 3238500"/>
              <a:gd name="connsiteY122" fmla="*/ 1031683 h 2616643"/>
              <a:gd name="connsiteX123" fmla="*/ 762000 w 3238500"/>
              <a:gd name="connsiteY123" fmla="*/ 1008823 h 2616643"/>
              <a:gd name="connsiteX124" fmla="*/ 784860 w 3238500"/>
              <a:gd name="connsiteY124" fmla="*/ 978343 h 2616643"/>
              <a:gd name="connsiteX125" fmla="*/ 800100 w 3238500"/>
              <a:gd name="connsiteY125" fmla="*/ 955483 h 2616643"/>
              <a:gd name="connsiteX126" fmla="*/ 822960 w 3238500"/>
              <a:gd name="connsiteY126" fmla="*/ 940243 h 2616643"/>
              <a:gd name="connsiteX127" fmla="*/ 868680 w 3238500"/>
              <a:gd name="connsiteY127" fmla="*/ 879283 h 2616643"/>
              <a:gd name="connsiteX128" fmla="*/ 883920 w 3238500"/>
              <a:gd name="connsiteY128" fmla="*/ 848803 h 2616643"/>
              <a:gd name="connsiteX129" fmla="*/ 906780 w 3238500"/>
              <a:gd name="connsiteY129" fmla="*/ 825943 h 2616643"/>
              <a:gd name="connsiteX130" fmla="*/ 937260 w 3238500"/>
              <a:gd name="connsiteY130" fmla="*/ 780223 h 2616643"/>
              <a:gd name="connsiteX131" fmla="*/ 990600 w 3238500"/>
              <a:gd name="connsiteY131" fmla="*/ 711643 h 2616643"/>
              <a:gd name="connsiteX132" fmla="*/ 1021080 w 3238500"/>
              <a:gd name="connsiteY132" fmla="*/ 665923 h 2616643"/>
              <a:gd name="connsiteX133" fmla="*/ 1036320 w 3238500"/>
              <a:gd name="connsiteY133" fmla="*/ 635443 h 2616643"/>
              <a:gd name="connsiteX134" fmla="*/ 1089660 w 3238500"/>
              <a:gd name="connsiteY134" fmla="*/ 566863 h 2616643"/>
              <a:gd name="connsiteX135" fmla="*/ 1135380 w 3238500"/>
              <a:gd name="connsiteY135" fmla="*/ 498283 h 2616643"/>
              <a:gd name="connsiteX136" fmla="*/ 1150620 w 3238500"/>
              <a:gd name="connsiteY136" fmla="*/ 475423 h 2616643"/>
              <a:gd name="connsiteX137" fmla="*/ 1173480 w 3238500"/>
              <a:gd name="connsiteY137" fmla="*/ 452563 h 2616643"/>
              <a:gd name="connsiteX138" fmla="*/ 1181100 w 3238500"/>
              <a:gd name="connsiteY138" fmla="*/ 429703 h 2616643"/>
              <a:gd name="connsiteX139" fmla="*/ 1219200 w 3238500"/>
              <a:gd name="connsiteY139" fmla="*/ 376363 h 2616643"/>
              <a:gd name="connsiteX140" fmla="*/ 1234440 w 3238500"/>
              <a:gd name="connsiteY140" fmla="*/ 353503 h 2616643"/>
              <a:gd name="connsiteX141" fmla="*/ 1257300 w 3238500"/>
              <a:gd name="connsiteY141" fmla="*/ 330643 h 2616643"/>
              <a:gd name="connsiteX142" fmla="*/ 1272540 w 3238500"/>
              <a:gd name="connsiteY142" fmla="*/ 300163 h 2616643"/>
              <a:gd name="connsiteX143" fmla="*/ 1280160 w 3238500"/>
              <a:gd name="connsiteY143" fmla="*/ 269683 h 2616643"/>
              <a:gd name="connsiteX144" fmla="*/ 1303020 w 3238500"/>
              <a:gd name="connsiteY144" fmla="*/ 254443 h 2616643"/>
              <a:gd name="connsiteX145" fmla="*/ 1325880 w 3238500"/>
              <a:gd name="connsiteY145" fmla="*/ 223963 h 2616643"/>
              <a:gd name="connsiteX146" fmla="*/ 1356360 w 3238500"/>
              <a:gd name="connsiteY146" fmla="*/ 193483 h 2616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3238500" h="2616643">
                <a:moveTo>
                  <a:pt x="3200400" y="10603"/>
                </a:moveTo>
                <a:cubicBezTo>
                  <a:pt x="3208020" y="8063"/>
                  <a:pt x="3215802" y="0"/>
                  <a:pt x="3223260" y="2983"/>
                </a:cubicBezTo>
                <a:cubicBezTo>
                  <a:pt x="3231763" y="6384"/>
                  <a:pt x="3238500" y="16685"/>
                  <a:pt x="3238500" y="25843"/>
                </a:cubicBezTo>
                <a:cubicBezTo>
                  <a:pt x="3238500" y="71844"/>
                  <a:pt x="3233915" y="118253"/>
                  <a:pt x="3223260" y="163003"/>
                </a:cubicBezTo>
                <a:cubicBezTo>
                  <a:pt x="3220764" y="173486"/>
                  <a:pt x="3208679" y="178964"/>
                  <a:pt x="3200400" y="185863"/>
                </a:cubicBezTo>
                <a:cubicBezTo>
                  <a:pt x="3193365" y="191726"/>
                  <a:pt x="3184992" y="195780"/>
                  <a:pt x="3177540" y="201103"/>
                </a:cubicBezTo>
                <a:cubicBezTo>
                  <a:pt x="3167206" y="208485"/>
                  <a:pt x="3158087" y="217662"/>
                  <a:pt x="3147060" y="223963"/>
                </a:cubicBezTo>
                <a:cubicBezTo>
                  <a:pt x="3140086" y="227948"/>
                  <a:pt x="3131583" y="228419"/>
                  <a:pt x="3124200" y="231583"/>
                </a:cubicBezTo>
                <a:cubicBezTo>
                  <a:pt x="3113759" y="236058"/>
                  <a:pt x="3104161" y="242348"/>
                  <a:pt x="3093720" y="246823"/>
                </a:cubicBezTo>
                <a:cubicBezTo>
                  <a:pt x="3086337" y="249987"/>
                  <a:pt x="3078243" y="251279"/>
                  <a:pt x="3070860" y="254443"/>
                </a:cubicBezTo>
                <a:cubicBezTo>
                  <a:pt x="3060419" y="258918"/>
                  <a:pt x="3050243" y="264047"/>
                  <a:pt x="3040380" y="269683"/>
                </a:cubicBezTo>
                <a:cubicBezTo>
                  <a:pt x="3032429" y="274227"/>
                  <a:pt x="3026208" y="282027"/>
                  <a:pt x="3017520" y="284923"/>
                </a:cubicBezTo>
                <a:cubicBezTo>
                  <a:pt x="3002863" y="289809"/>
                  <a:pt x="2986882" y="289191"/>
                  <a:pt x="2971800" y="292543"/>
                </a:cubicBezTo>
                <a:cubicBezTo>
                  <a:pt x="2963959" y="294285"/>
                  <a:pt x="2956816" y="298588"/>
                  <a:pt x="2948940" y="300163"/>
                </a:cubicBezTo>
                <a:cubicBezTo>
                  <a:pt x="2918640" y="306223"/>
                  <a:pt x="2887800" y="309343"/>
                  <a:pt x="2857500" y="315403"/>
                </a:cubicBezTo>
                <a:cubicBezTo>
                  <a:pt x="2831166" y="320670"/>
                  <a:pt x="2791482" y="329339"/>
                  <a:pt x="2766060" y="330643"/>
                </a:cubicBezTo>
                <a:cubicBezTo>
                  <a:pt x="2684847" y="334808"/>
                  <a:pt x="2603500" y="335723"/>
                  <a:pt x="2522220" y="338263"/>
                </a:cubicBezTo>
                <a:cubicBezTo>
                  <a:pt x="2478405" y="352868"/>
                  <a:pt x="2516067" y="341828"/>
                  <a:pt x="2446020" y="353503"/>
                </a:cubicBezTo>
                <a:cubicBezTo>
                  <a:pt x="2433245" y="355632"/>
                  <a:pt x="2420695" y="358994"/>
                  <a:pt x="2407920" y="361123"/>
                </a:cubicBezTo>
                <a:cubicBezTo>
                  <a:pt x="2390204" y="364076"/>
                  <a:pt x="2372332" y="366012"/>
                  <a:pt x="2354580" y="368743"/>
                </a:cubicBezTo>
                <a:cubicBezTo>
                  <a:pt x="2339309" y="371092"/>
                  <a:pt x="2324131" y="374014"/>
                  <a:pt x="2308860" y="376363"/>
                </a:cubicBezTo>
                <a:cubicBezTo>
                  <a:pt x="2181395" y="395973"/>
                  <a:pt x="2323844" y="372596"/>
                  <a:pt x="2209800" y="391603"/>
                </a:cubicBezTo>
                <a:cubicBezTo>
                  <a:pt x="2202180" y="396683"/>
                  <a:pt x="2195131" y="402747"/>
                  <a:pt x="2186940" y="406843"/>
                </a:cubicBezTo>
                <a:cubicBezTo>
                  <a:pt x="2179756" y="410435"/>
                  <a:pt x="2171601" y="411643"/>
                  <a:pt x="2164080" y="414463"/>
                </a:cubicBezTo>
                <a:cubicBezTo>
                  <a:pt x="2091188" y="441798"/>
                  <a:pt x="2155008" y="420027"/>
                  <a:pt x="2103120" y="437323"/>
                </a:cubicBezTo>
                <a:cubicBezTo>
                  <a:pt x="2072506" y="461814"/>
                  <a:pt x="2061617" y="473314"/>
                  <a:pt x="2026920" y="490663"/>
                </a:cubicBezTo>
                <a:cubicBezTo>
                  <a:pt x="2019736" y="494255"/>
                  <a:pt x="2011132" y="494475"/>
                  <a:pt x="2004060" y="498283"/>
                </a:cubicBezTo>
                <a:cubicBezTo>
                  <a:pt x="1977979" y="512326"/>
                  <a:pt x="1952506" y="527572"/>
                  <a:pt x="1927860" y="544003"/>
                </a:cubicBezTo>
                <a:cubicBezTo>
                  <a:pt x="1920240" y="549083"/>
                  <a:pt x="1912326" y="553748"/>
                  <a:pt x="1905000" y="559243"/>
                </a:cubicBezTo>
                <a:cubicBezTo>
                  <a:pt x="1881832" y="576619"/>
                  <a:pt x="1860517" y="596519"/>
                  <a:pt x="1836420" y="612583"/>
                </a:cubicBezTo>
                <a:cubicBezTo>
                  <a:pt x="1828800" y="617663"/>
                  <a:pt x="1820336" y="621663"/>
                  <a:pt x="1813560" y="627823"/>
                </a:cubicBezTo>
                <a:cubicBezTo>
                  <a:pt x="1685511" y="744231"/>
                  <a:pt x="1795523" y="645258"/>
                  <a:pt x="1729740" y="719263"/>
                </a:cubicBezTo>
                <a:cubicBezTo>
                  <a:pt x="1717808" y="732687"/>
                  <a:pt x="1705064" y="745431"/>
                  <a:pt x="1691640" y="757363"/>
                </a:cubicBezTo>
                <a:cubicBezTo>
                  <a:pt x="1682148" y="765800"/>
                  <a:pt x="1670140" y="771243"/>
                  <a:pt x="1661160" y="780223"/>
                </a:cubicBezTo>
                <a:cubicBezTo>
                  <a:pt x="1652180" y="789203"/>
                  <a:pt x="1646796" y="801263"/>
                  <a:pt x="1638300" y="810703"/>
                </a:cubicBezTo>
                <a:cubicBezTo>
                  <a:pt x="1623882" y="826723"/>
                  <a:pt x="1607820" y="841183"/>
                  <a:pt x="1592580" y="856423"/>
                </a:cubicBezTo>
                <a:cubicBezTo>
                  <a:pt x="1584960" y="864043"/>
                  <a:pt x="1578686" y="873305"/>
                  <a:pt x="1569720" y="879283"/>
                </a:cubicBezTo>
                <a:cubicBezTo>
                  <a:pt x="1562100" y="884363"/>
                  <a:pt x="1553336" y="888047"/>
                  <a:pt x="1546860" y="894523"/>
                </a:cubicBezTo>
                <a:cubicBezTo>
                  <a:pt x="1490150" y="951233"/>
                  <a:pt x="1555014" y="904327"/>
                  <a:pt x="1501140" y="940243"/>
                </a:cubicBezTo>
                <a:cubicBezTo>
                  <a:pt x="1496060" y="947863"/>
                  <a:pt x="1492376" y="956627"/>
                  <a:pt x="1485900" y="963103"/>
                </a:cubicBezTo>
                <a:cubicBezTo>
                  <a:pt x="1425960" y="1023043"/>
                  <a:pt x="1502597" y="926303"/>
                  <a:pt x="1440180" y="1001203"/>
                </a:cubicBezTo>
                <a:cubicBezTo>
                  <a:pt x="1421640" y="1023451"/>
                  <a:pt x="1402904" y="1045686"/>
                  <a:pt x="1386840" y="1069783"/>
                </a:cubicBezTo>
                <a:cubicBezTo>
                  <a:pt x="1378902" y="1081689"/>
                  <a:pt x="1346835" y="1131623"/>
                  <a:pt x="1333500" y="1145983"/>
                </a:cubicBezTo>
                <a:cubicBezTo>
                  <a:pt x="1309057" y="1172306"/>
                  <a:pt x="1257300" y="1222183"/>
                  <a:pt x="1257300" y="1222183"/>
                </a:cubicBezTo>
                <a:cubicBezTo>
                  <a:pt x="1252220" y="1234883"/>
                  <a:pt x="1248703" y="1248326"/>
                  <a:pt x="1242060" y="1260283"/>
                </a:cubicBezTo>
                <a:cubicBezTo>
                  <a:pt x="1235892" y="1271385"/>
                  <a:pt x="1226245" y="1280196"/>
                  <a:pt x="1219200" y="1290763"/>
                </a:cubicBezTo>
                <a:cubicBezTo>
                  <a:pt x="1210985" y="1303086"/>
                  <a:pt x="1204190" y="1316304"/>
                  <a:pt x="1196340" y="1328863"/>
                </a:cubicBezTo>
                <a:cubicBezTo>
                  <a:pt x="1191486" y="1336629"/>
                  <a:pt x="1185548" y="1343717"/>
                  <a:pt x="1181100" y="1351723"/>
                </a:cubicBezTo>
                <a:cubicBezTo>
                  <a:pt x="1172825" y="1366618"/>
                  <a:pt x="1166399" y="1382485"/>
                  <a:pt x="1158240" y="1397443"/>
                </a:cubicBezTo>
                <a:cubicBezTo>
                  <a:pt x="1151148" y="1410445"/>
                  <a:pt x="1142004" y="1422296"/>
                  <a:pt x="1135380" y="1435543"/>
                </a:cubicBezTo>
                <a:cubicBezTo>
                  <a:pt x="1131788" y="1442727"/>
                  <a:pt x="1132017" y="1451592"/>
                  <a:pt x="1127760" y="1458403"/>
                </a:cubicBezTo>
                <a:cubicBezTo>
                  <a:pt x="1119140" y="1472195"/>
                  <a:pt x="1106302" y="1482971"/>
                  <a:pt x="1097280" y="1496503"/>
                </a:cubicBezTo>
                <a:cubicBezTo>
                  <a:pt x="1090979" y="1505954"/>
                  <a:pt x="1088060" y="1517350"/>
                  <a:pt x="1082040" y="1526983"/>
                </a:cubicBezTo>
                <a:cubicBezTo>
                  <a:pt x="1075309" y="1537753"/>
                  <a:pt x="1066800" y="1547303"/>
                  <a:pt x="1059180" y="1557463"/>
                </a:cubicBezTo>
                <a:cubicBezTo>
                  <a:pt x="1034269" y="1632196"/>
                  <a:pt x="1074656" y="1526629"/>
                  <a:pt x="1028700" y="1595563"/>
                </a:cubicBezTo>
                <a:cubicBezTo>
                  <a:pt x="1022891" y="1604277"/>
                  <a:pt x="1026276" y="1616950"/>
                  <a:pt x="1021080" y="1626043"/>
                </a:cubicBezTo>
                <a:cubicBezTo>
                  <a:pt x="1015733" y="1635399"/>
                  <a:pt x="1005840" y="1641283"/>
                  <a:pt x="998220" y="1648903"/>
                </a:cubicBezTo>
                <a:cubicBezTo>
                  <a:pt x="988379" y="1678425"/>
                  <a:pt x="992580" y="1673854"/>
                  <a:pt x="967740" y="1702243"/>
                </a:cubicBezTo>
                <a:cubicBezTo>
                  <a:pt x="958278" y="1713056"/>
                  <a:pt x="945500" y="1720952"/>
                  <a:pt x="937260" y="1732723"/>
                </a:cubicBezTo>
                <a:cubicBezTo>
                  <a:pt x="927489" y="1746682"/>
                  <a:pt x="922985" y="1763725"/>
                  <a:pt x="914400" y="1778443"/>
                </a:cubicBezTo>
                <a:cubicBezTo>
                  <a:pt x="905171" y="1794264"/>
                  <a:pt x="893344" y="1808457"/>
                  <a:pt x="883920" y="1824163"/>
                </a:cubicBezTo>
                <a:cubicBezTo>
                  <a:pt x="878076" y="1833903"/>
                  <a:pt x="875952" y="1845917"/>
                  <a:pt x="868680" y="1854643"/>
                </a:cubicBezTo>
                <a:cubicBezTo>
                  <a:pt x="862817" y="1861678"/>
                  <a:pt x="853440" y="1864803"/>
                  <a:pt x="845820" y="1869883"/>
                </a:cubicBezTo>
                <a:cubicBezTo>
                  <a:pt x="842633" y="1875194"/>
                  <a:pt x="816097" y="1920791"/>
                  <a:pt x="807720" y="1930843"/>
                </a:cubicBezTo>
                <a:cubicBezTo>
                  <a:pt x="800821" y="1939122"/>
                  <a:pt x="791124" y="1944934"/>
                  <a:pt x="784860" y="1953703"/>
                </a:cubicBezTo>
                <a:cubicBezTo>
                  <a:pt x="778258" y="1962946"/>
                  <a:pt x="776436" y="1975096"/>
                  <a:pt x="769620" y="1984183"/>
                </a:cubicBezTo>
                <a:cubicBezTo>
                  <a:pt x="760999" y="1995678"/>
                  <a:pt x="748686" y="2003924"/>
                  <a:pt x="739140" y="2014663"/>
                </a:cubicBezTo>
                <a:cubicBezTo>
                  <a:pt x="728335" y="2026819"/>
                  <a:pt x="718418" y="2039752"/>
                  <a:pt x="708660" y="2052763"/>
                </a:cubicBezTo>
                <a:cubicBezTo>
                  <a:pt x="686578" y="2082206"/>
                  <a:pt x="692661" y="2081561"/>
                  <a:pt x="670560" y="2121343"/>
                </a:cubicBezTo>
                <a:cubicBezTo>
                  <a:pt x="666112" y="2129349"/>
                  <a:pt x="661796" y="2137727"/>
                  <a:pt x="655320" y="2144203"/>
                </a:cubicBezTo>
                <a:cubicBezTo>
                  <a:pt x="648844" y="2150679"/>
                  <a:pt x="640080" y="2154363"/>
                  <a:pt x="632460" y="2159443"/>
                </a:cubicBezTo>
                <a:lnTo>
                  <a:pt x="601980" y="2205163"/>
                </a:lnTo>
                <a:cubicBezTo>
                  <a:pt x="596900" y="2212783"/>
                  <a:pt x="589636" y="2219335"/>
                  <a:pt x="586740" y="2228023"/>
                </a:cubicBezTo>
                <a:lnTo>
                  <a:pt x="571500" y="2273743"/>
                </a:lnTo>
                <a:cubicBezTo>
                  <a:pt x="568960" y="2281363"/>
                  <a:pt x="568335" y="2289920"/>
                  <a:pt x="563880" y="2296603"/>
                </a:cubicBezTo>
                <a:cubicBezTo>
                  <a:pt x="558800" y="2304223"/>
                  <a:pt x="553963" y="2312011"/>
                  <a:pt x="548640" y="2319463"/>
                </a:cubicBezTo>
                <a:cubicBezTo>
                  <a:pt x="541258" y="2329797"/>
                  <a:pt x="532179" y="2338973"/>
                  <a:pt x="525780" y="2349943"/>
                </a:cubicBezTo>
                <a:cubicBezTo>
                  <a:pt x="514333" y="2369567"/>
                  <a:pt x="514203" y="2398301"/>
                  <a:pt x="495300" y="2410903"/>
                </a:cubicBezTo>
                <a:cubicBezTo>
                  <a:pt x="471784" y="2426580"/>
                  <a:pt x="469137" y="2426186"/>
                  <a:pt x="449580" y="2449003"/>
                </a:cubicBezTo>
                <a:cubicBezTo>
                  <a:pt x="377997" y="2532517"/>
                  <a:pt x="496441" y="2409762"/>
                  <a:pt x="381000" y="2525203"/>
                </a:cubicBezTo>
                <a:cubicBezTo>
                  <a:pt x="373380" y="2532823"/>
                  <a:pt x="368363" y="2544655"/>
                  <a:pt x="358140" y="2548063"/>
                </a:cubicBezTo>
                <a:lnTo>
                  <a:pt x="335280" y="2555683"/>
                </a:lnTo>
                <a:cubicBezTo>
                  <a:pt x="327660" y="2563303"/>
                  <a:pt x="321558" y="2572832"/>
                  <a:pt x="312420" y="2578543"/>
                </a:cubicBezTo>
                <a:cubicBezTo>
                  <a:pt x="300821" y="2585792"/>
                  <a:pt x="287296" y="2589458"/>
                  <a:pt x="274320" y="2593783"/>
                </a:cubicBezTo>
                <a:cubicBezTo>
                  <a:pt x="225609" y="2610020"/>
                  <a:pt x="222940" y="2608696"/>
                  <a:pt x="175260" y="2616643"/>
                </a:cubicBezTo>
                <a:cubicBezTo>
                  <a:pt x="152400" y="2614103"/>
                  <a:pt x="128664" y="2615787"/>
                  <a:pt x="106680" y="2609023"/>
                </a:cubicBezTo>
                <a:cubicBezTo>
                  <a:pt x="94542" y="2605288"/>
                  <a:pt x="86534" y="2593545"/>
                  <a:pt x="76200" y="2586163"/>
                </a:cubicBezTo>
                <a:cubicBezTo>
                  <a:pt x="68748" y="2580840"/>
                  <a:pt x="60960" y="2576003"/>
                  <a:pt x="53340" y="2570923"/>
                </a:cubicBezTo>
                <a:cubicBezTo>
                  <a:pt x="43180" y="2550603"/>
                  <a:pt x="35462" y="2528866"/>
                  <a:pt x="22860" y="2509963"/>
                </a:cubicBezTo>
                <a:cubicBezTo>
                  <a:pt x="3165" y="2480420"/>
                  <a:pt x="10516" y="2495791"/>
                  <a:pt x="0" y="2464243"/>
                </a:cubicBezTo>
                <a:cubicBezTo>
                  <a:pt x="2540" y="2398203"/>
                  <a:pt x="3073" y="2332055"/>
                  <a:pt x="7620" y="2266123"/>
                </a:cubicBezTo>
                <a:cubicBezTo>
                  <a:pt x="8173" y="2258110"/>
                  <a:pt x="13498" y="2251104"/>
                  <a:pt x="15240" y="2243263"/>
                </a:cubicBezTo>
                <a:cubicBezTo>
                  <a:pt x="18592" y="2228181"/>
                  <a:pt x="18420" y="2212342"/>
                  <a:pt x="22860" y="2197543"/>
                </a:cubicBezTo>
                <a:cubicBezTo>
                  <a:pt x="26124" y="2186663"/>
                  <a:pt x="33625" y="2177504"/>
                  <a:pt x="38100" y="2167063"/>
                </a:cubicBezTo>
                <a:cubicBezTo>
                  <a:pt x="48876" y="2141918"/>
                  <a:pt x="54505" y="2114321"/>
                  <a:pt x="68580" y="2090863"/>
                </a:cubicBezTo>
                <a:cubicBezTo>
                  <a:pt x="76200" y="2078163"/>
                  <a:pt x="83225" y="2065086"/>
                  <a:pt x="91440" y="2052763"/>
                </a:cubicBezTo>
                <a:cubicBezTo>
                  <a:pt x="98485" y="2042196"/>
                  <a:pt x="107569" y="2033053"/>
                  <a:pt x="114300" y="2022283"/>
                </a:cubicBezTo>
                <a:cubicBezTo>
                  <a:pt x="120320" y="2012650"/>
                  <a:pt x="123904" y="2001666"/>
                  <a:pt x="129540" y="1991803"/>
                </a:cubicBezTo>
                <a:cubicBezTo>
                  <a:pt x="144236" y="1966085"/>
                  <a:pt x="164259" y="1943106"/>
                  <a:pt x="175260" y="1915603"/>
                </a:cubicBezTo>
                <a:cubicBezTo>
                  <a:pt x="180340" y="1902903"/>
                  <a:pt x="183463" y="1889232"/>
                  <a:pt x="190500" y="1877503"/>
                </a:cubicBezTo>
                <a:cubicBezTo>
                  <a:pt x="198868" y="1863557"/>
                  <a:pt x="211414" y="1852556"/>
                  <a:pt x="220980" y="1839403"/>
                </a:cubicBezTo>
                <a:cubicBezTo>
                  <a:pt x="231753" y="1824590"/>
                  <a:pt x="241300" y="1808923"/>
                  <a:pt x="251460" y="1793683"/>
                </a:cubicBezTo>
                <a:cubicBezTo>
                  <a:pt x="256540" y="1786063"/>
                  <a:pt x="262604" y="1779014"/>
                  <a:pt x="266700" y="1770823"/>
                </a:cubicBezTo>
                <a:cubicBezTo>
                  <a:pt x="274320" y="1755583"/>
                  <a:pt x="280109" y="1739280"/>
                  <a:pt x="289560" y="1725103"/>
                </a:cubicBezTo>
                <a:cubicBezTo>
                  <a:pt x="295538" y="1716137"/>
                  <a:pt x="306156" y="1711012"/>
                  <a:pt x="312420" y="1702243"/>
                </a:cubicBezTo>
                <a:cubicBezTo>
                  <a:pt x="319022" y="1693000"/>
                  <a:pt x="321058" y="1681006"/>
                  <a:pt x="327660" y="1671763"/>
                </a:cubicBezTo>
                <a:cubicBezTo>
                  <a:pt x="333924" y="1662994"/>
                  <a:pt x="344256" y="1657672"/>
                  <a:pt x="350520" y="1648903"/>
                </a:cubicBezTo>
                <a:cubicBezTo>
                  <a:pt x="357122" y="1639660"/>
                  <a:pt x="359807" y="1628097"/>
                  <a:pt x="365760" y="1618423"/>
                </a:cubicBezTo>
                <a:lnTo>
                  <a:pt x="426720" y="1526983"/>
                </a:lnTo>
                <a:cubicBezTo>
                  <a:pt x="431800" y="1519363"/>
                  <a:pt x="437864" y="1512314"/>
                  <a:pt x="441960" y="1504123"/>
                </a:cubicBezTo>
                <a:cubicBezTo>
                  <a:pt x="447040" y="1493963"/>
                  <a:pt x="450899" y="1483094"/>
                  <a:pt x="457200" y="1473643"/>
                </a:cubicBezTo>
                <a:cubicBezTo>
                  <a:pt x="466222" y="1460111"/>
                  <a:pt x="477922" y="1448554"/>
                  <a:pt x="487680" y="1435543"/>
                </a:cubicBezTo>
                <a:cubicBezTo>
                  <a:pt x="519539" y="1393064"/>
                  <a:pt x="486029" y="1433491"/>
                  <a:pt x="518160" y="1374583"/>
                </a:cubicBezTo>
                <a:cubicBezTo>
                  <a:pt x="526931" y="1358503"/>
                  <a:pt x="538480" y="1344103"/>
                  <a:pt x="548640" y="1328863"/>
                </a:cubicBezTo>
                <a:cubicBezTo>
                  <a:pt x="553720" y="1321243"/>
                  <a:pt x="559784" y="1314194"/>
                  <a:pt x="563880" y="1306003"/>
                </a:cubicBezTo>
                <a:cubicBezTo>
                  <a:pt x="568960" y="1295843"/>
                  <a:pt x="574645" y="1285964"/>
                  <a:pt x="579120" y="1275523"/>
                </a:cubicBezTo>
                <a:cubicBezTo>
                  <a:pt x="582284" y="1268140"/>
                  <a:pt x="583148" y="1259847"/>
                  <a:pt x="586740" y="1252663"/>
                </a:cubicBezTo>
                <a:cubicBezTo>
                  <a:pt x="590836" y="1244472"/>
                  <a:pt x="597436" y="1237754"/>
                  <a:pt x="601980" y="1229803"/>
                </a:cubicBezTo>
                <a:cubicBezTo>
                  <a:pt x="607616" y="1219940"/>
                  <a:pt x="610618" y="1208566"/>
                  <a:pt x="617220" y="1199323"/>
                </a:cubicBezTo>
                <a:cubicBezTo>
                  <a:pt x="623484" y="1190554"/>
                  <a:pt x="633464" y="1184969"/>
                  <a:pt x="640080" y="1176463"/>
                </a:cubicBezTo>
                <a:cubicBezTo>
                  <a:pt x="707368" y="1089950"/>
                  <a:pt x="634986" y="1166317"/>
                  <a:pt x="701040" y="1100263"/>
                </a:cubicBezTo>
                <a:cubicBezTo>
                  <a:pt x="719158" y="1045908"/>
                  <a:pt x="693467" y="1111622"/>
                  <a:pt x="731520" y="1054543"/>
                </a:cubicBezTo>
                <a:cubicBezTo>
                  <a:pt x="735975" y="1047860"/>
                  <a:pt x="734685" y="1038366"/>
                  <a:pt x="739140" y="1031683"/>
                </a:cubicBezTo>
                <a:cubicBezTo>
                  <a:pt x="745118" y="1022717"/>
                  <a:pt x="754987" y="1017005"/>
                  <a:pt x="762000" y="1008823"/>
                </a:cubicBezTo>
                <a:cubicBezTo>
                  <a:pt x="770265" y="999180"/>
                  <a:pt x="777478" y="988677"/>
                  <a:pt x="784860" y="978343"/>
                </a:cubicBezTo>
                <a:cubicBezTo>
                  <a:pt x="790183" y="970891"/>
                  <a:pt x="793624" y="961959"/>
                  <a:pt x="800100" y="955483"/>
                </a:cubicBezTo>
                <a:cubicBezTo>
                  <a:pt x="806576" y="949007"/>
                  <a:pt x="816834" y="947050"/>
                  <a:pt x="822960" y="940243"/>
                </a:cubicBezTo>
                <a:cubicBezTo>
                  <a:pt x="839952" y="921363"/>
                  <a:pt x="857321" y="902001"/>
                  <a:pt x="868680" y="879283"/>
                </a:cubicBezTo>
                <a:cubicBezTo>
                  <a:pt x="873760" y="869123"/>
                  <a:pt x="877318" y="858046"/>
                  <a:pt x="883920" y="848803"/>
                </a:cubicBezTo>
                <a:cubicBezTo>
                  <a:pt x="890184" y="840034"/>
                  <a:pt x="899160" y="833563"/>
                  <a:pt x="906780" y="825943"/>
                </a:cubicBezTo>
                <a:cubicBezTo>
                  <a:pt x="920171" y="785769"/>
                  <a:pt x="905549" y="818276"/>
                  <a:pt x="937260" y="780223"/>
                </a:cubicBezTo>
                <a:cubicBezTo>
                  <a:pt x="955800" y="757975"/>
                  <a:pt x="974536" y="735740"/>
                  <a:pt x="990600" y="711643"/>
                </a:cubicBezTo>
                <a:cubicBezTo>
                  <a:pt x="1000760" y="696403"/>
                  <a:pt x="1012889" y="682306"/>
                  <a:pt x="1021080" y="665923"/>
                </a:cubicBezTo>
                <a:cubicBezTo>
                  <a:pt x="1026160" y="655763"/>
                  <a:pt x="1029854" y="644782"/>
                  <a:pt x="1036320" y="635443"/>
                </a:cubicBezTo>
                <a:cubicBezTo>
                  <a:pt x="1052805" y="611632"/>
                  <a:pt x="1073596" y="590960"/>
                  <a:pt x="1089660" y="566863"/>
                </a:cubicBezTo>
                <a:lnTo>
                  <a:pt x="1135380" y="498283"/>
                </a:lnTo>
                <a:cubicBezTo>
                  <a:pt x="1140460" y="490663"/>
                  <a:pt x="1144144" y="481899"/>
                  <a:pt x="1150620" y="475423"/>
                </a:cubicBezTo>
                <a:lnTo>
                  <a:pt x="1173480" y="452563"/>
                </a:lnTo>
                <a:cubicBezTo>
                  <a:pt x="1176020" y="444943"/>
                  <a:pt x="1177508" y="436887"/>
                  <a:pt x="1181100" y="429703"/>
                </a:cubicBezTo>
                <a:cubicBezTo>
                  <a:pt x="1187086" y="417731"/>
                  <a:pt x="1213447" y="384417"/>
                  <a:pt x="1219200" y="376363"/>
                </a:cubicBezTo>
                <a:cubicBezTo>
                  <a:pt x="1224523" y="368911"/>
                  <a:pt x="1228577" y="360538"/>
                  <a:pt x="1234440" y="353503"/>
                </a:cubicBezTo>
                <a:cubicBezTo>
                  <a:pt x="1241339" y="345224"/>
                  <a:pt x="1251036" y="339412"/>
                  <a:pt x="1257300" y="330643"/>
                </a:cubicBezTo>
                <a:cubicBezTo>
                  <a:pt x="1263902" y="321400"/>
                  <a:pt x="1268552" y="310799"/>
                  <a:pt x="1272540" y="300163"/>
                </a:cubicBezTo>
                <a:cubicBezTo>
                  <a:pt x="1276217" y="290357"/>
                  <a:pt x="1274351" y="278397"/>
                  <a:pt x="1280160" y="269683"/>
                </a:cubicBezTo>
                <a:cubicBezTo>
                  <a:pt x="1285240" y="262063"/>
                  <a:pt x="1296544" y="260919"/>
                  <a:pt x="1303020" y="254443"/>
                </a:cubicBezTo>
                <a:cubicBezTo>
                  <a:pt x="1312000" y="245463"/>
                  <a:pt x="1317615" y="233606"/>
                  <a:pt x="1325880" y="223963"/>
                </a:cubicBezTo>
                <a:cubicBezTo>
                  <a:pt x="1335231" y="213054"/>
                  <a:pt x="1346200" y="203643"/>
                  <a:pt x="1356360" y="193483"/>
                </a:cubicBezTo>
              </a:path>
            </a:pathLst>
          </a:cu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7000892" y="17639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인증됨</a:t>
            </a:r>
            <a:endParaRPr lang="ko-KR" altLang="en-US" sz="1400" dirty="0"/>
          </a:p>
        </p:txBody>
      </p:sp>
      <p:sp>
        <p:nvSpPr>
          <p:cNvPr id="63" name="자유형 62"/>
          <p:cNvSpPr/>
          <p:nvPr/>
        </p:nvSpPr>
        <p:spPr>
          <a:xfrm>
            <a:off x="5623560" y="1455420"/>
            <a:ext cx="1440180" cy="457200"/>
          </a:xfrm>
          <a:custGeom>
            <a:avLst/>
            <a:gdLst>
              <a:gd name="connsiteX0" fmla="*/ 1440180 w 1440180"/>
              <a:gd name="connsiteY0" fmla="*/ 457200 h 457200"/>
              <a:gd name="connsiteX1" fmla="*/ 1356360 w 1440180"/>
              <a:gd name="connsiteY1" fmla="*/ 441960 h 457200"/>
              <a:gd name="connsiteX2" fmla="*/ 1325880 w 1440180"/>
              <a:gd name="connsiteY2" fmla="*/ 419100 h 457200"/>
              <a:gd name="connsiteX3" fmla="*/ 1303020 w 1440180"/>
              <a:gd name="connsiteY3" fmla="*/ 403860 h 457200"/>
              <a:gd name="connsiteX4" fmla="*/ 1264920 w 1440180"/>
              <a:gd name="connsiteY4" fmla="*/ 365760 h 457200"/>
              <a:gd name="connsiteX5" fmla="*/ 1242060 w 1440180"/>
              <a:gd name="connsiteY5" fmla="*/ 342900 h 457200"/>
              <a:gd name="connsiteX6" fmla="*/ 1196340 w 1440180"/>
              <a:gd name="connsiteY6" fmla="*/ 312420 h 457200"/>
              <a:gd name="connsiteX7" fmla="*/ 1173480 w 1440180"/>
              <a:gd name="connsiteY7" fmla="*/ 297180 h 457200"/>
              <a:gd name="connsiteX8" fmla="*/ 1104900 w 1440180"/>
              <a:gd name="connsiteY8" fmla="*/ 243840 h 457200"/>
              <a:gd name="connsiteX9" fmla="*/ 998220 w 1440180"/>
              <a:gd name="connsiteY9" fmla="*/ 167640 h 457200"/>
              <a:gd name="connsiteX10" fmla="*/ 967740 w 1440180"/>
              <a:gd name="connsiteY10" fmla="*/ 152400 h 457200"/>
              <a:gd name="connsiteX11" fmla="*/ 937260 w 1440180"/>
              <a:gd name="connsiteY11" fmla="*/ 129540 h 457200"/>
              <a:gd name="connsiteX12" fmla="*/ 914400 w 1440180"/>
              <a:gd name="connsiteY12" fmla="*/ 121920 h 457200"/>
              <a:gd name="connsiteX13" fmla="*/ 883920 w 1440180"/>
              <a:gd name="connsiteY13" fmla="*/ 106680 h 457200"/>
              <a:gd name="connsiteX14" fmla="*/ 853440 w 1440180"/>
              <a:gd name="connsiteY14" fmla="*/ 99060 h 457200"/>
              <a:gd name="connsiteX15" fmla="*/ 822960 w 1440180"/>
              <a:gd name="connsiteY15" fmla="*/ 83820 h 457200"/>
              <a:gd name="connsiteX16" fmla="*/ 800100 w 1440180"/>
              <a:gd name="connsiteY16" fmla="*/ 76200 h 457200"/>
              <a:gd name="connsiteX17" fmla="*/ 739140 w 1440180"/>
              <a:gd name="connsiteY17" fmla="*/ 45720 h 457200"/>
              <a:gd name="connsiteX18" fmla="*/ 693420 w 1440180"/>
              <a:gd name="connsiteY18" fmla="*/ 30480 h 457200"/>
              <a:gd name="connsiteX19" fmla="*/ 670560 w 1440180"/>
              <a:gd name="connsiteY19" fmla="*/ 22860 h 457200"/>
              <a:gd name="connsiteX20" fmla="*/ 579120 w 1440180"/>
              <a:gd name="connsiteY20" fmla="*/ 0 h 457200"/>
              <a:gd name="connsiteX21" fmla="*/ 220980 w 1440180"/>
              <a:gd name="connsiteY21" fmla="*/ 7620 h 457200"/>
              <a:gd name="connsiteX22" fmla="*/ 182880 w 1440180"/>
              <a:gd name="connsiteY22" fmla="*/ 15240 h 457200"/>
              <a:gd name="connsiteX23" fmla="*/ 114300 w 1440180"/>
              <a:gd name="connsiteY23" fmla="*/ 45720 h 457200"/>
              <a:gd name="connsiteX24" fmla="*/ 91440 w 1440180"/>
              <a:gd name="connsiteY24" fmla="*/ 53340 h 457200"/>
              <a:gd name="connsiteX25" fmla="*/ 53340 w 1440180"/>
              <a:gd name="connsiteY25" fmla="*/ 68580 h 457200"/>
              <a:gd name="connsiteX26" fmla="*/ 30480 w 1440180"/>
              <a:gd name="connsiteY26" fmla="*/ 83820 h 457200"/>
              <a:gd name="connsiteX27" fmla="*/ 0 w 1440180"/>
              <a:gd name="connsiteY27" fmla="*/ 9144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440180" h="457200">
                <a:moveTo>
                  <a:pt x="1440180" y="457200"/>
                </a:moveTo>
                <a:cubicBezTo>
                  <a:pt x="1433981" y="456314"/>
                  <a:pt x="1370731" y="449146"/>
                  <a:pt x="1356360" y="441960"/>
                </a:cubicBezTo>
                <a:cubicBezTo>
                  <a:pt x="1345001" y="436280"/>
                  <a:pt x="1336214" y="426482"/>
                  <a:pt x="1325880" y="419100"/>
                </a:cubicBezTo>
                <a:cubicBezTo>
                  <a:pt x="1318428" y="413777"/>
                  <a:pt x="1310640" y="408940"/>
                  <a:pt x="1303020" y="403860"/>
                </a:cubicBezTo>
                <a:cubicBezTo>
                  <a:pt x="1275080" y="361950"/>
                  <a:pt x="1303020" y="397510"/>
                  <a:pt x="1264920" y="365760"/>
                </a:cubicBezTo>
                <a:cubicBezTo>
                  <a:pt x="1256641" y="358861"/>
                  <a:pt x="1250566" y="349516"/>
                  <a:pt x="1242060" y="342900"/>
                </a:cubicBezTo>
                <a:cubicBezTo>
                  <a:pt x="1227602" y="331655"/>
                  <a:pt x="1211580" y="322580"/>
                  <a:pt x="1196340" y="312420"/>
                </a:cubicBezTo>
                <a:cubicBezTo>
                  <a:pt x="1188720" y="307340"/>
                  <a:pt x="1179956" y="303656"/>
                  <a:pt x="1173480" y="297180"/>
                </a:cubicBezTo>
                <a:cubicBezTo>
                  <a:pt x="1126944" y="250644"/>
                  <a:pt x="1177815" y="298526"/>
                  <a:pt x="1104900" y="243840"/>
                </a:cubicBezTo>
                <a:cubicBezTo>
                  <a:pt x="1091094" y="233485"/>
                  <a:pt x="1020505" y="178782"/>
                  <a:pt x="998220" y="167640"/>
                </a:cubicBezTo>
                <a:cubicBezTo>
                  <a:pt x="988060" y="162560"/>
                  <a:pt x="977373" y="158420"/>
                  <a:pt x="967740" y="152400"/>
                </a:cubicBezTo>
                <a:cubicBezTo>
                  <a:pt x="956970" y="145669"/>
                  <a:pt x="948287" y="135841"/>
                  <a:pt x="937260" y="129540"/>
                </a:cubicBezTo>
                <a:cubicBezTo>
                  <a:pt x="930286" y="125555"/>
                  <a:pt x="921783" y="125084"/>
                  <a:pt x="914400" y="121920"/>
                </a:cubicBezTo>
                <a:cubicBezTo>
                  <a:pt x="903959" y="117445"/>
                  <a:pt x="894556" y="110668"/>
                  <a:pt x="883920" y="106680"/>
                </a:cubicBezTo>
                <a:cubicBezTo>
                  <a:pt x="874114" y="103003"/>
                  <a:pt x="863246" y="102737"/>
                  <a:pt x="853440" y="99060"/>
                </a:cubicBezTo>
                <a:cubicBezTo>
                  <a:pt x="842804" y="95072"/>
                  <a:pt x="833401" y="88295"/>
                  <a:pt x="822960" y="83820"/>
                </a:cubicBezTo>
                <a:cubicBezTo>
                  <a:pt x="815577" y="80656"/>
                  <a:pt x="807412" y="79524"/>
                  <a:pt x="800100" y="76200"/>
                </a:cubicBezTo>
                <a:cubicBezTo>
                  <a:pt x="779418" y="66799"/>
                  <a:pt x="760693" y="52904"/>
                  <a:pt x="739140" y="45720"/>
                </a:cubicBezTo>
                <a:lnTo>
                  <a:pt x="693420" y="30480"/>
                </a:lnTo>
                <a:cubicBezTo>
                  <a:pt x="685800" y="27940"/>
                  <a:pt x="678436" y="24435"/>
                  <a:pt x="670560" y="22860"/>
                </a:cubicBezTo>
                <a:cubicBezTo>
                  <a:pt x="614328" y="11614"/>
                  <a:pt x="644913" y="18798"/>
                  <a:pt x="579120" y="0"/>
                </a:cubicBezTo>
                <a:lnTo>
                  <a:pt x="220980" y="7620"/>
                </a:lnTo>
                <a:cubicBezTo>
                  <a:pt x="208038" y="8118"/>
                  <a:pt x="195375" y="11832"/>
                  <a:pt x="182880" y="15240"/>
                </a:cubicBezTo>
                <a:cubicBezTo>
                  <a:pt x="96381" y="38831"/>
                  <a:pt x="168821" y="18459"/>
                  <a:pt x="114300" y="45720"/>
                </a:cubicBezTo>
                <a:cubicBezTo>
                  <a:pt x="107116" y="49312"/>
                  <a:pt x="98961" y="50520"/>
                  <a:pt x="91440" y="53340"/>
                </a:cubicBezTo>
                <a:cubicBezTo>
                  <a:pt x="78633" y="58143"/>
                  <a:pt x="65574" y="62463"/>
                  <a:pt x="53340" y="68580"/>
                </a:cubicBezTo>
                <a:cubicBezTo>
                  <a:pt x="45149" y="72676"/>
                  <a:pt x="38898" y="80212"/>
                  <a:pt x="30480" y="83820"/>
                </a:cubicBezTo>
                <a:cubicBezTo>
                  <a:pt x="20854" y="87945"/>
                  <a:pt x="0" y="91440"/>
                  <a:pt x="0" y="91440"/>
                </a:cubicBezTo>
              </a:path>
            </a:pathLst>
          </a:cu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143504" y="1428736"/>
            <a:ext cx="64294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/>
          <p:cNvCxnSpPr/>
          <p:nvPr/>
        </p:nvCxnSpPr>
        <p:spPr>
          <a:xfrm rot="5400000">
            <a:off x="5357024" y="1142984"/>
            <a:ext cx="643736" cy="72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214942" y="500042"/>
            <a:ext cx="2581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err="1" smtClean="0"/>
              <a:t>접속자세션에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사용공간을할당</a:t>
            </a:r>
            <a:endParaRPr lang="ko-KR" altLang="en-US" sz="1400" dirty="0"/>
          </a:p>
        </p:txBody>
      </p:sp>
      <p:sp>
        <p:nvSpPr>
          <p:cNvPr id="69" name="자유형 68"/>
          <p:cNvSpPr/>
          <p:nvPr/>
        </p:nvSpPr>
        <p:spPr>
          <a:xfrm>
            <a:off x="3314700" y="1636197"/>
            <a:ext cx="1897380" cy="691741"/>
          </a:xfrm>
          <a:custGeom>
            <a:avLst/>
            <a:gdLst>
              <a:gd name="connsiteX0" fmla="*/ 1897380 w 1897380"/>
              <a:gd name="connsiteY0" fmla="*/ 17343 h 691741"/>
              <a:gd name="connsiteX1" fmla="*/ 1859280 w 1897380"/>
              <a:gd name="connsiteY1" fmla="*/ 2103 h 691741"/>
              <a:gd name="connsiteX2" fmla="*/ 1676400 w 1897380"/>
              <a:gd name="connsiteY2" fmla="*/ 9723 h 691741"/>
              <a:gd name="connsiteX3" fmla="*/ 1645920 w 1897380"/>
              <a:gd name="connsiteY3" fmla="*/ 24963 h 691741"/>
              <a:gd name="connsiteX4" fmla="*/ 1577340 w 1897380"/>
              <a:gd name="connsiteY4" fmla="*/ 70683 h 691741"/>
              <a:gd name="connsiteX5" fmla="*/ 1539240 w 1897380"/>
              <a:gd name="connsiteY5" fmla="*/ 101163 h 691741"/>
              <a:gd name="connsiteX6" fmla="*/ 1493520 w 1897380"/>
              <a:gd name="connsiteY6" fmla="*/ 146883 h 691741"/>
              <a:gd name="connsiteX7" fmla="*/ 1455420 w 1897380"/>
              <a:gd name="connsiteY7" fmla="*/ 184983 h 691741"/>
              <a:gd name="connsiteX8" fmla="*/ 1409700 w 1897380"/>
              <a:gd name="connsiteY8" fmla="*/ 215463 h 691741"/>
              <a:gd name="connsiteX9" fmla="*/ 1386840 w 1897380"/>
              <a:gd name="connsiteY9" fmla="*/ 238323 h 691741"/>
              <a:gd name="connsiteX10" fmla="*/ 1363980 w 1897380"/>
              <a:gd name="connsiteY10" fmla="*/ 253563 h 691741"/>
              <a:gd name="connsiteX11" fmla="*/ 1341120 w 1897380"/>
              <a:gd name="connsiteY11" fmla="*/ 284043 h 691741"/>
              <a:gd name="connsiteX12" fmla="*/ 1264920 w 1897380"/>
              <a:gd name="connsiteY12" fmla="*/ 329763 h 691741"/>
              <a:gd name="connsiteX13" fmla="*/ 1234440 w 1897380"/>
              <a:gd name="connsiteY13" fmla="*/ 352623 h 691741"/>
              <a:gd name="connsiteX14" fmla="*/ 1219200 w 1897380"/>
              <a:gd name="connsiteY14" fmla="*/ 375483 h 691741"/>
              <a:gd name="connsiteX15" fmla="*/ 1150620 w 1897380"/>
              <a:gd name="connsiteY15" fmla="*/ 413583 h 691741"/>
              <a:gd name="connsiteX16" fmla="*/ 1127760 w 1897380"/>
              <a:gd name="connsiteY16" fmla="*/ 436443 h 691741"/>
              <a:gd name="connsiteX17" fmla="*/ 1097280 w 1897380"/>
              <a:gd name="connsiteY17" fmla="*/ 451683 h 691741"/>
              <a:gd name="connsiteX18" fmla="*/ 1043940 w 1897380"/>
              <a:gd name="connsiteY18" fmla="*/ 489783 h 691741"/>
              <a:gd name="connsiteX19" fmla="*/ 1021080 w 1897380"/>
              <a:gd name="connsiteY19" fmla="*/ 505023 h 691741"/>
              <a:gd name="connsiteX20" fmla="*/ 998220 w 1897380"/>
              <a:gd name="connsiteY20" fmla="*/ 527883 h 691741"/>
              <a:gd name="connsiteX21" fmla="*/ 922020 w 1897380"/>
              <a:gd name="connsiteY21" fmla="*/ 581223 h 691741"/>
              <a:gd name="connsiteX22" fmla="*/ 868680 w 1897380"/>
              <a:gd name="connsiteY22" fmla="*/ 611703 h 691741"/>
              <a:gd name="connsiteX23" fmla="*/ 838200 w 1897380"/>
              <a:gd name="connsiteY23" fmla="*/ 619323 h 691741"/>
              <a:gd name="connsiteX24" fmla="*/ 815340 w 1897380"/>
              <a:gd name="connsiteY24" fmla="*/ 634563 h 691741"/>
              <a:gd name="connsiteX25" fmla="*/ 784860 w 1897380"/>
              <a:gd name="connsiteY25" fmla="*/ 642183 h 691741"/>
              <a:gd name="connsiteX26" fmla="*/ 716280 w 1897380"/>
              <a:gd name="connsiteY26" fmla="*/ 657423 h 691741"/>
              <a:gd name="connsiteX27" fmla="*/ 586740 w 1897380"/>
              <a:gd name="connsiteY27" fmla="*/ 672663 h 691741"/>
              <a:gd name="connsiteX28" fmla="*/ 510540 w 1897380"/>
              <a:gd name="connsiteY28" fmla="*/ 687903 h 691741"/>
              <a:gd name="connsiteX29" fmla="*/ 53340 w 1897380"/>
              <a:gd name="connsiteY29" fmla="*/ 672663 h 691741"/>
              <a:gd name="connsiteX30" fmla="*/ 0 w 1897380"/>
              <a:gd name="connsiteY30" fmla="*/ 657423 h 69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897380" h="691741">
                <a:moveTo>
                  <a:pt x="1897380" y="17343"/>
                </a:moveTo>
                <a:cubicBezTo>
                  <a:pt x="1884680" y="12263"/>
                  <a:pt x="1872950" y="2574"/>
                  <a:pt x="1859280" y="2103"/>
                </a:cubicBezTo>
                <a:cubicBezTo>
                  <a:pt x="1798303" y="0"/>
                  <a:pt x="1737066" y="3223"/>
                  <a:pt x="1676400" y="9723"/>
                </a:cubicBezTo>
                <a:cubicBezTo>
                  <a:pt x="1665105" y="10933"/>
                  <a:pt x="1655850" y="19446"/>
                  <a:pt x="1645920" y="24963"/>
                </a:cubicBezTo>
                <a:cubicBezTo>
                  <a:pt x="1629596" y="34032"/>
                  <a:pt x="1591658" y="56365"/>
                  <a:pt x="1577340" y="70683"/>
                </a:cubicBezTo>
                <a:cubicBezTo>
                  <a:pt x="1542873" y="105150"/>
                  <a:pt x="1583744" y="86328"/>
                  <a:pt x="1539240" y="101163"/>
                </a:cubicBezTo>
                <a:cubicBezTo>
                  <a:pt x="1510759" y="143884"/>
                  <a:pt x="1539919" y="105640"/>
                  <a:pt x="1493520" y="146883"/>
                </a:cubicBezTo>
                <a:cubicBezTo>
                  <a:pt x="1480096" y="158815"/>
                  <a:pt x="1469321" y="173610"/>
                  <a:pt x="1455420" y="184983"/>
                </a:cubicBezTo>
                <a:cubicBezTo>
                  <a:pt x="1441244" y="196582"/>
                  <a:pt x="1422652" y="202511"/>
                  <a:pt x="1409700" y="215463"/>
                </a:cubicBezTo>
                <a:cubicBezTo>
                  <a:pt x="1402080" y="223083"/>
                  <a:pt x="1395119" y="231424"/>
                  <a:pt x="1386840" y="238323"/>
                </a:cubicBezTo>
                <a:cubicBezTo>
                  <a:pt x="1379805" y="244186"/>
                  <a:pt x="1370456" y="247087"/>
                  <a:pt x="1363980" y="253563"/>
                </a:cubicBezTo>
                <a:cubicBezTo>
                  <a:pt x="1355000" y="262543"/>
                  <a:pt x="1350560" y="275547"/>
                  <a:pt x="1341120" y="284043"/>
                </a:cubicBezTo>
                <a:cubicBezTo>
                  <a:pt x="1300867" y="320271"/>
                  <a:pt x="1301295" y="317638"/>
                  <a:pt x="1264920" y="329763"/>
                </a:cubicBezTo>
                <a:cubicBezTo>
                  <a:pt x="1254760" y="337383"/>
                  <a:pt x="1243420" y="343643"/>
                  <a:pt x="1234440" y="352623"/>
                </a:cubicBezTo>
                <a:cubicBezTo>
                  <a:pt x="1227964" y="359099"/>
                  <a:pt x="1226092" y="369452"/>
                  <a:pt x="1219200" y="375483"/>
                </a:cubicBezTo>
                <a:cubicBezTo>
                  <a:pt x="1186952" y="403700"/>
                  <a:pt x="1182018" y="403117"/>
                  <a:pt x="1150620" y="413583"/>
                </a:cubicBezTo>
                <a:cubicBezTo>
                  <a:pt x="1143000" y="421203"/>
                  <a:pt x="1136529" y="430179"/>
                  <a:pt x="1127760" y="436443"/>
                </a:cubicBezTo>
                <a:cubicBezTo>
                  <a:pt x="1118517" y="443045"/>
                  <a:pt x="1107143" y="446047"/>
                  <a:pt x="1097280" y="451683"/>
                </a:cubicBezTo>
                <a:cubicBezTo>
                  <a:pt x="1079322" y="461945"/>
                  <a:pt x="1060295" y="478101"/>
                  <a:pt x="1043940" y="489783"/>
                </a:cubicBezTo>
                <a:cubicBezTo>
                  <a:pt x="1036488" y="495106"/>
                  <a:pt x="1028115" y="499160"/>
                  <a:pt x="1021080" y="505023"/>
                </a:cubicBezTo>
                <a:cubicBezTo>
                  <a:pt x="1012801" y="511922"/>
                  <a:pt x="1006402" y="520870"/>
                  <a:pt x="998220" y="527883"/>
                </a:cubicBezTo>
                <a:cubicBezTo>
                  <a:pt x="978474" y="544808"/>
                  <a:pt x="941693" y="568108"/>
                  <a:pt x="922020" y="581223"/>
                </a:cubicBezTo>
                <a:cubicBezTo>
                  <a:pt x="903070" y="593856"/>
                  <a:pt x="890778" y="603416"/>
                  <a:pt x="868680" y="611703"/>
                </a:cubicBezTo>
                <a:cubicBezTo>
                  <a:pt x="858874" y="615380"/>
                  <a:pt x="848360" y="616783"/>
                  <a:pt x="838200" y="619323"/>
                </a:cubicBezTo>
                <a:cubicBezTo>
                  <a:pt x="830580" y="624403"/>
                  <a:pt x="823758" y="630955"/>
                  <a:pt x="815340" y="634563"/>
                </a:cubicBezTo>
                <a:cubicBezTo>
                  <a:pt x="805714" y="638688"/>
                  <a:pt x="795064" y="639828"/>
                  <a:pt x="784860" y="642183"/>
                </a:cubicBezTo>
                <a:cubicBezTo>
                  <a:pt x="762042" y="647449"/>
                  <a:pt x="739243" y="652830"/>
                  <a:pt x="716280" y="657423"/>
                </a:cubicBezTo>
                <a:cubicBezTo>
                  <a:pt x="665312" y="667617"/>
                  <a:pt x="645225" y="667346"/>
                  <a:pt x="586740" y="672663"/>
                </a:cubicBezTo>
                <a:cubicBezTo>
                  <a:pt x="561340" y="677743"/>
                  <a:pt x="536439" y="687441"/>
                  <a:pt x="510540" y="687903"/>
                </a:cubicBezTo>
                <a:cubicBezTo>
                  <a:pt x="295632" y="691741"/>
                  <a:pt x="224349" y="684878"/>
                  <a:pt x="53340" y="672663"/>
                </a:cubicBezTo>
                <a:cubicBezTo>
                  <a:pt x="5210" y="656620"/>
                  <a:pt x="23684" y="657423"/>
                  <a:pt x="0" y="657423"/>
                </a:cubicBezTo>
              </a:path>
            </a:pathLst>
          </a:cu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2454743" y="214311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결과받기</a:t>
            </a:r>
            <a:endParaRPr lang="ko-KR" altLang="en-US" sz="1400" dirty="0"/>
          </a:p>
        </p:txBody>
      </p:sp>
      <p:sp>
        <p:nvSpPr>
          <p:cNvPr id="71" name="자유형 70"/>
          <p:cNvSpPr/>
          <p:nvPr/>
        </p:nvSpPr>
        <p:spPr>
          <a:xfrm>
            <a:off x="235297" y="2400300"/>
            <a:ext cx="2309783" cy="2752378"/>
          </a:xfrm>
          <a:custGeom>
            <a:avLst/>
            <a:gdLst>
              <a:gd name="connsiteX0" fmla="*/ 2309783 w 2309783"/>
              <a:gd name="connsiteY0" fmla="*/ 0 h 2752378"/>
              <a:gd name="connsiteX1" fmla="*/ 2286923 w 2309783"/>
              <a:gd name="connsiteY1" fmla="*/ 15240 h 2752378"/>
              <a:gd name="connsiteX2" fmla="*/ 2248823 w 2309783"/>
              <a:gd name="connsiteY2" fmla="*/ 22860 h 2752378"/>
              <a:gd name="connsiteX3" fmla="*/ 2210723 w 2309783"/>
              <a:gd name="connsiteY3" fmla="*/ 38100 h 2752378"/>
              <a:gd name="connsiteX4" fmla="*/ 2142143 w 2309783"/>
              <a:gd name="connsiteY4" fmla="*/ 76200 h 2752378"/>
              <a:gd name="connsiteX5" fmla="*/ 2119283 w 2309783"/>
              <a:gd name="connsiteY5" fmla="*/ 83820 h 2752378"/>
              <a:gd name="connsiteX6" fmla="*/ 2050703 w 2309783"/>
              <a:gd name="connsiteY6" fmla="*/ 106680 h 2752378"/>
              <a:gd name="connsiteX7" fmla="*/ 1989743 w 2309783"/>
              <a:gd name="connsiteY7" fmla="*/ 144780 h 2752378"/>
              <a:gd name="connsiteX8" fmla="*/ 1944023 w 2309783"/>
              <a:gd name="connsiteY8" fmla="*/ 167640 h 2752378"/>
              <a:gd name="connsiteX9" fmla="*/ 1921163 w 2309783"/>
              <a:gd name="connsiteY9" fmla="*/ 190500 h 2752378"/>
              <a:gd name="connsiteX10" fmla="*/ 1875443 w 2309783"/>
              <a:gd name="connsiteY10" fmla="*/ 205740 h 2752378"/>
              <a:gd name="connsiteX11" fmla="*/ 1837343 w 2309783"/>
              <a:gd name="connsiteY11" fmla="*/ 220980 h 2752378"/>
              <a:gd name="connsiteX12" fmla="*/ 1791623 w 2309783"/>
              <a:gd name="connsiteY12" fmla="*/ 236220 h 2752378"/>
              <a:gd name="connsiteX13" fmla="*/ 1768763 w 2309783"/>
              <a:gd name="connsiteY13" fmla="*/ 251460 h 2752378"/>
              <a:gd name="connsiteX14" fmla="*/ 1738283 w 2309783"/>
              <a:gd name="connsiteY14" fmla="*/ 259080 h 2752378"/>
              <a:gd name="connsiteX15" fmla="*/ 1715423 w 2309783"/>
              <a:gd name="connsiteY15" fmla="*/ 266700 h 2752378"/>
              <a:gd name="connsiteX16" fmla="*/ 1662083 w 2309783"/>
              <a:gd name="connsiteY16" fmla="*/ 289560 h 2752378"/>
              <a:gd name="connsiteX17" fmla="*/ 1616363 w 2309783"/>
              <a:gd name="connsiteY17" fmla="*/ 312420 h 2752378"/>
              <a:gd name="connsiteX18" fmla="*/ 1570643 w 2309783"/>
              <a:gd name="connsiteY18" fmla="*/ 327660 h 2752378"/>
              <a:gd name="connsiteX19" fmla="*/ 1532543 w 2309783"/>
              <a:gd name="connsiteY19" fmla="*/ 350520 h 2752378"/>
              <a:gd name="connsiteX20" fmla="*/ 1471583 w 2309783"/>
              <a:gd name="connsiteY20" fmla="*/ 381000 h 2752378"/>
              <a:gd name="connsiteX21" fmla="*/ 1448723 w 2309783"/>
              <a:gd name="connsiteY21" fmla="*/ 388620 h 2752378"/>
              <a:gd name="connsiteX22" fmla="*/ 1403003 w 2309783"/>
              <a:gd name="connsiteY22" fmla="*/ 419100 h 2752378"/>
              <a:gd name="connsiteX23" fmla="*/ 1380143 w 2309783"/>
              <a:gd name="connsiteY23" fmla="*/ 434340 h 2752378"/>
              <a:gd name="connsiteX24" fmla="*/ 1349663 w 2309783"/>
              <a:gd name="connsiteY24" fmla="*/ 449580 h 2752378"/>
              <a:gd name="connsiteX25" fmla="*/ 1326803 w 2309783"/>
              <a:gd name="connsiteY25" fmla="*/ 464820 h 2752378"/>
              <a:gd name="connsiteX26" fmla="*/ 1288703 w 2309783"/>
              <a:gd name="connsiteY26" fmla="*/ 480060 h 2752378"/>
              <a:gd name="connsiteX27" fmla="*/ 1227743 w 2309783"/>
              <a:gd name="connsiteY27" fmla="*/ 518160 h 2752378"/>
              <a:gd name="connsiteX28" fmla="*/ 1197263 w 2309783"/>
              <a:gd name="connsiteY28" fmla="*/ 533400 h 2752378"/>
              <a:gd name="connsiteX29" fmla="*/ 1159163 w 2309783"/>
              <a:gd name="connsiteY29" fmla="*/ 563880 h 2752378"/>
              <a:gd name="connsiteX30" fmla="*/ 1121063 w 2309783"/>
              <a:gd name="connsiteY30" fmla="*/ 579120 h 2752378"/>
              <a:gd name="connsiteX31" fmla="*/ 1098203 w 2309783"/>
              <a:gd name="connsiteY31" fmla="*/ 594360 h 2752378"/>
              <a:gd name="connsiteX32" fmla="*/ 1022003 w 2309783"/>
              <a:gd name="connsiteY32" fmla="*/ 632460 h 2752378"/>
              <a:gd name="connsiteX33" fmla="*/ 976283 w 2309783"/>
              <a:gd name="connsiteY33" fmla="*/ 662940 h 2752378"/>
              <a:gd name="connsiteX34" fmla="*/ 961043 w 2309783"/>
              <a:gd name="connsiteY34" fmla="*/ 685800 h 2752378"/>
              <a:gd name="connsiteX35" fmla="*/ 938183 w 2309783"/>
              <a:gd name="connsiteY35" fmla="*/ 693420 h 2752378"/>
              <a:gd name="connsiteX36" fmla="*/ 915323 w 2309783"/>
              <a:gd name="connsiteY36" fmla="*/ 708660 h 2752378"/>
              <a:gd name="connsiteX37" fmla="*/ 861983 w 2309783"/>
              <a:gd name="connsiteY37" fmla="*/ 754380 h 2752378"/>
              <a:gd name="connsiteX38" fmla="*/ 831503 w 2309783"/>
              <a:gd name="connsiteY38" fmla="*/ 769620 h 2752378"/>
              <a:gd name="connsiteX39" fmla="*/ 808643 w 2309783"/>
              <a:gd name="connsiteY39" fmla="*/ 792480 h 2752378"/>
              <a:gd name="connsiteX40" fmla="*/ 778163 w 2309783"/>
              <a:gd name="connsiteY40" fmla="*/ 807720 h 2752378"/>
              <a:gd name="connsiteX41" fmla="*/ 740063 w 2309783"/>
              <a:gd name="connsiteY41" fmla="*/ 830580 h 2752378"/>
              <a:gd name="connsiteX42" fmla="*/ 694343 w 2309783"/>
              <a:gd name="connsiteY42" fmla="*/ 868680 h 2752378"/>
              <a:gd name="connsiteX43" fmla="*/ 656243 w 2309783"/>
              <a:gd name="connsiteY43" fmla="*/ 899160 h 2752378"/>
              <a:gd name="connsiteX44" fmla="*/ 633383 w 2309783"/>
              <a:gd name="connsiteY44" fmla="*/ 914400 h 2752378"/>
              <a:gd name="connsiteX45" fmla="*/ 618143 w 2309783"/>
              <a:gd name="connsiteY45" fmla="*/ 937260 h 2752378"/>
              <a:gd name="connsiteX46" fmla="*/ 511463 w 2309783"/>
              <a:gd name="connsiteY46" fmla="*/ 1005840 h 2752378"/>
              <a:gd name="connsiteX47" fmla="*/ 488603 w 2309783"/>
              <a:gd name="connsiteY47" fmla="*/ 1036320 h 2752378"/>
              <a:gd name="connsiteX48" fmla="*/ 435263 w 2309783"/>
              <a:gd name="connsiteY48" fmla="*/ 1074420 h 2752378"/>
              <a:gd name="connsiteX49" fmla="*/ 366683 w 2309783"/>
              <a:gd name="connsiteY49" fmla="*/ 1135380 h 2752378"/>
              <a:gd name="connsiteX50" fmla="*/ 336203 w 2309783"/>
              <a:gd name="connsiteY50" fmla="*/ 1150620 h 2752378"/>
              <a:gd name="connsiteX51" fmla="*/ 282863 w 2309783"/>
              <a:gd name="connsiteY51" fmla="*/ 1203960 h 2752378"/>
              <a:gd name="connsiteX52" fmla="*/ 252383 w 2309783"/>
              <a:gd name="connsiteY52" fmla="*/ 1226820 h 2752378"/>
              <a:gd name="connsiteX53" fmla="*/ 199043 w 2309783"/>
              <a:gd name="connsiteY53" fmla="*/ 1295400 h 2752378"/>
              <a:gd name="connsiteX54" fmla="*/ 138083 w 2309783"/>
              <a:gd name="connsiteY54" fmla="*/ 1379220 h 2752378"/>
              <a:gd name="connsiteX55" fmla="*/ 130463 w 2309783"/>
              <a:gd name="connsiteY55" fmla="*/ 1402080 h 2752378"/>
              <a:gd name="connsiteX56" fmla="*/ 115223 w 2309783"/>
              <a:gd name="connsiteY56" fmla="*/ 1432560 h 2752378"/>
              <a:gd name="connsiteX57" fmla="*/ 77123 w 2309783"/>
              <a:gd name="connsiteY57" fmla="*/ 1501140 h 2752378"/>
              <a:gd name="connsiteX58" fmla="*/ 69503 w 2309783"/>
              <a:gd name="connsiteY58" fmla="*/ 1524000 h 2752378"/>
              <a:gd name="connsiteX59" fmla="*/ 46643 w 2309783"/>
              <a:gd name="connsiteY59" fmla="*/ 1607820 h 2752378"/>
              <a:gd name="connsiteX60" fmla="*/ 39023 w 2309783"/>
              <a:gd name="connsiteY60" fmla="*/ 1737360 h 2752378"/>
              <a:gd name="connsiteX61" fmla="*/ 23783 w 2309783"/>
              <a:gd name="connsiteY61" fmla="*/ 1813560 h 2752378"/>
              <a:gd name="connsiteX62" fmla="*/ 46643 w 2309783"/>
              <a:gd name="connsiteY62" fmla="*/ 2179320 h 2752378"/>
              <a:gd name="connsiteX63" fmla="*/ 54263 w 2309783"/>
              <a:gd name="connsiteY63" fmla="*/ 2209800 h 2752378"/>
              <a:gd name="connsiteX64" fmla="*/ 77123 w 2309783"/>
              <a:gd name="connsiteY64" fmla="*/ 2247900 h 2752378"/>
              <a:gd name="connsiteX65" fmla="*/ 115223 w 2309783"/>
              <a:gd name="connsiteY65" fmla="*/ 2324100 h 2752378"/>
              <a:gd name="connsiteX66" fmla="*/ 130463 w 2309783"/>
              <a:gd name="connsiteY66" fmla="*/ 2354580 h 2752378"/>
              <a:gd name="connsiteX67" fmla="*/ 206663 w 2309783"/>
              <a:gd name="connsiteY67" fmla="*/ 2407920 h 2752378"/>
              <a:gd name="connsiteX68" fmla="*/ 244763 w 2309783"/>
              <a:gd name="connsiteY68" fmla="*/ 2423160 h 2752378"/>
              <a:gd name="connsiteX69" fmla="*/ 267623 w 2309783"/>
              <a:gd name="connsiteY69" fmla="*/ 2438400 h 2752378"/>
              <a:gd name="connsiteX70" fmla="*/ 298103 w 2309783"/>
              <a:gd name="connsiteY70" fmla="*/ 2453640 h 2752378"/>
              <a:gd name="connsiteX71" fmla="*/ 366683 w 2309783"/>
              <a:gd name="connsiteY71" fmla="*/ 2491740 h 2752378"/>
              <a:gd name="connsiteX72" fmla="*/ 381923 w 2309783"/>
              <a:gd name="connsiteY72" fmla="*/ 2514600 h 2752378"/>
              <a:gd name="connsiteX73" fmla="*/ 404783 w 2309783"/>
              <a:gd name="connsiteY73" fmla="*/ 2522220 h 2752378"/>
              <a:gd name="connsiteX74" fmla="*/ 450503 w 2309783"/>
              <a:gd name="connsiteY74" fmla="*/ 2552700 h 2752378"/>
              <a:gd name="connsiteX75" fmla="*/ 496223 w 2309783"/>
              <a:gd name="connsiteY75" fmla="*/ 2575560 h 2752378"/>
              <a:gd name="connsiteX76" fmla="*/ 519083 w 2309783"/>
              <a:gd name="connsiteY76" fmla="*/ 2590800 h 2752378"/>
              <a:gd name="connsiteX77" fmla="*/ 541943 w 2309783"/>
              <a:gd name="connsiteY77" fmla="*/ 2598420 h 2752378"/>
              <a:gd name="connsiteX78" fmla="*/ 580043 w 2309783"/>
              <a:gd name="connsiteY78" fmla="*/ 2613660 h 2752378"/>
              <a:gd name="connsiteX79" fmla="*/ 633383 w 2309783"/>
              <a:gd name="connsiteY79" fmla="*/ 2636520 h 2752378"/>
              <a:gd name="connsiteX80" fmla="*/ 694343 w 2309783"/>
              <a:gd name="connsiteY80" fmla="*/ 2667000 h 2752378"/>
              <a:gd name="connsiteX81" fmla="*/ 732443 w 2309783"/>
              <a:gd name="connsiteY81" fmla="*/ 2674620 h 2752378"/>
              <a:gd name="connsiteX82" fmla="*/ 762923 w 2309783"/>
              <a:gd name="connsiteY82" fmla="*/ 2682240 h 2752378"/>
              <a:gd name="connsiteX83" fmla="*/ 808643 w 2309783"/>
              <a:gd name="connsiteY83" fmla="*/ 2697480 h 2752378"/>
              <a:gd name="connsiteX84" fmla="*/ 854363 w 2309783"/>
              <a:gd name="connsiteY84" fmla="*/ 2712720 h 2752378"/>
              <a:gd name="connsiteX85" fmla="*/ 877223 w 2309783"/>
              <a:gd name="connsiteY85" fmla="*/ 2720340 h 2752378"/>
              <a:gd name="connsiteX86" fmla="*/ 945803 w 2309783"/>
              <a:gd name="connsiteY86" fmla="*/ 2727960 h 2752378"/>
              <a:gd name="connsiteX87" fmla="*/ 999143 w 2309783"/>
              <a:gd name="connsiteY87" fmla="*/ 2743200 h 2752378"/>
              <a:gd name="connsiteX88" fmla="*/ 1037243 w 2309783"/>
              <a:gd name="connsiteY88" fmla="*/ 2750820 h 2752378"/>
              <a:gd name="connsiteX89" fmla="*/ 1098203 w 2309783"/>
              <a:gd name="connsiteY89" fmla="*/ 2750820 h 275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309783" h="2752378">
                <a:moveTo>
                  <a:pt x="2309783" y="0"/>
                </a:moveTo>
                <a:cubicBezTo>
                  <a:pt x="2302163" y="5080"/>
                  <a:pt x="2295498" y="12024"/>
                  <a:pt x="2286923" y="15240"/>
                </a:cubicBezTo>
                <a:cubicBezTo>
                  <a:pt x="2274796" y="19788"/>
                  <a:pt x="2261228" y="19138"/>
                  <a:pt x="2248823" y="22860"/>
                </a:cubicBezTo>
                <a:cubicBezTo>
                  <a:pt x="2235722" y="26790"/>
                  <a:pt x="2223222" y="32545"/>
                  <a:pt x="2210723" y="38100"/>
                </a:cubicBezTo>
                <a:cubicBezTo>
                  <a:pt x="2144677" y="67454"/>
                  <a:pt x="2219083" y="37730"/>
                  <a:pt x="2142143" y="76200"/>
                </a:cubicBezTo>
                <a:cubicBezTo>
                  <a:pt x="2134959" y="79792"/>
                  <a:pt x="2126804" y="81000"/>
                  <a:pt x="2119283" y="83820"/>
                </a:cubicBezTo>
                <a:cubicBezTo>
                  <a:pt x="2061895" y="105341"/>
                  <a:pt x="2101776" y="93912"/>
                  <a:pt x="2050703" y="106680"/>
                </a:cubicBezTo>
                <a:cubicBezTo>
                  <a:pt x="1992425" y="150389"/>
                  <a:pt x="2048318" y="111309"/>
                  <a:pt x="1989743" y="144780"/>
                </a:cubicBezTo>
                <a:cubicBezTo>
                  <a:pt x="1948383" y="168415"/>
                  <a:pt x="1985936" y="153669"/>
                  <a:pt x="1944023" y="167640"/>
                </a:cubicBezTo>
                <a:cubicBezTo>
                  <a:pt x="1936403" y="175260"/>
                  <a:pt x="1930583" y="185267"/>
                  <a:pt x="1921163" y="190500"/>
                </a:cubicBezTo>
                <a:cubicBezTo>
                  <a:pt x="1907120" y="198302"/>
                  <a:pt x="1890358" y="199774"/>
                  <a:pt x="1875443" y="205740"/>
                </a:cubicBezTo>
                <a:cubicBezTo>
                  <a:pt x="1862743" y="210820"/>
                  <a:pt x="1850198" y="216306"/>
                  <a:pt x="1837343" y="220980"/>
                </a:cubicBezTo>
                <a:cubicBezTo>
                  <a:pt x="1822246" y="226470"/>
                  <a:pt x="1806303" y="229696"/>
                  <a:pt x="1791623" y="236220"/>
                </a:cubicBezTo>
                <a:cubicBezTo>
                  <a:pt x="1783254" y="239939"/>
                  <a:pt x="1777181" y="247852"/>
                  <a:pt x="1768763" y="251460"/>
                </a:cubicBezTo>
                <a:cubicBezTo>
                  <a:pt x="1759137" y="255585"/>
                  <a:pt x="1748353" y="256203"/>
                  <a:pt x="1738283" y="259080"/>
                </a:cubicBezTo>
                <a:cubicBezTo>
                  <a:pt x="1730560" y="261287"/>
                  <a:pt x="1722881" y="263717"/>
                  <a:pt x="1715423" y="266700"/>
                </a:cubicBezTo>
                <a:cubicBezTo>
                  <a:pt x="1697462" y="273884"/>
                  <a:pt x="1679647" y="281454"/>
                  <a:pt x="1662083" y="289560"/>
                </a:cubicBezTo>
                <a:cubicBezTo>
                  <a:pt x="1646612" y="296700"/>
                  <a:pt x="1632091" y="305867"/>
                  <a:pt x="1616363" y="312420"/>
                </a:cubicBezTo>
                <a:cubicBezTo>
                  <a:pt x="1601534" y="318599"/>
                  <a:pt x="1585267" y="321013"/>
                  <a:pt x="1570643" y="327660"/>
                </a:cubicBezTo>
                <a:cubicBezTo>
                  <a:pt x="1557160" y="333789"/>
                  <a:pt x="1545583" y="343498"/>
                  <a:pt x="1532543" y="350520"/>
                </a:cubicBezTo>
                <a:cubicBezTo>
                  <a:pt x="1512540" y="361291"/>
                  <a:pt x="1492265" y="371599"/>
                  <a:pt x="1471583" y="381000"/>
                </a:cubicBezTo>
                <a:cubicBezTo>
                  <a:pt x="1464271" y="384324"/>
                  <a:pt x="1455744" y="384719"/>
                  <a:pt x="1448723" y="388620"/>
                </a:cubicBezTo>
                <a:cubicBezTo>
                  <a:pt x="1432712" y="397515"/>
                  <a:pt x="1418243" y="408940"/>
                  <a:pt x="1403003" y="419100"/>
                </a:cubicBezTo>
                <a:cubicBezTo>
                  <a:pt x="1395383" y="424180"/>
                  <a:pt x="1388334" y="430244"/>
                  <a:pt x="1380143" y="434340"/>
                </a:cubicBezTo>
                <a:cubicBezTo>
                  <a:pt x="1369983" y="439420"/>
                  <a:pt x="1359526" y="443944"/>
                  <a:pt x="1349663" y="449580"/>
                </a:cubicBezTo>
                <a:cubicBezTo>
                  <a:pt x="1341712" y="454124"/>
                  <a:pt x="1334994" y="460724"/>
                  <a:pt x="1326803" y="464820"/>
                </a:cubicBezTo>
                <a:cubicBezTo>
                  <a:pt x="1314569" y="470937"/>
                  <a:pt x="1300746" y="473575"/>
                  <a:pt x="1288703" y="480060"/>
                </a:cubicBezTo>
                <a:cubicBezTo>
                  <a:pt x="1267605" y="491421"/>
                  <a:pt x="1249176" y="507444"/>
                  <a:pt x="1227743" y="518160"/>
                </a:cubicBezTo>
                <a:cubicBezTo>
                  <a:pt x="1217583" y="523240"/>
                  <a:pt x="1206714" y="527099"/>
                  <a:pt x="1197263" y="533400"/>
                </a:cubicBezTo>
                <a:cubicBezTo>
                  <a:pt x="1183731" y="542422"/>
                  <a:pt x="1173109" y="555512"/>
                  <a:pt x="1159163" y="563880"/>
                </a:cubicBezTo>
                <a:cubicBezTo>
                  <a:pt x="1147434" y="570917"/>
                  <a:pt x="1133297" y="573003"/>
                  <a:pt x="1121063" y="579120"/>
                </a:cubicBezTo>
                <a:cubicBezTo>
                  <a:pt x="1112872" y="583216"/>
                  <a:pt x="1106266" y="590018"/>
                  <a:pt x="1098203" y="594360"/>
                </a:cubicBezTo>
                <a:cubicBezTo>
                  <a:pt x="1073199" y="607824"/>
                  <a:pt x="1042083" y="612380"/>
                  <a:pt x="1022003" y="632460"/>
                </a:cubicBezTo>
                <a:cubicBezTo>
                  <a:pt x="993463" y="661000"/>
                  <a:pt x="1009366" y="651912"/>
                  <a:pt x="976283" y="662940"/>
                </a:cubicBezTo>
                <a:cubicBezTo>
                  <a:pt x="971203" y="670560"/>
                  <a:pt x="968194" y="680079"/>
                  <a:pt x="961043" y="685800"/>
                </a:cubicBezTo>
                <a:cubicBezTo>
                  <a:pt x="954771" y="690818"/>
                  <a:pt x="945367" y="689828"/>
                  <a:pt x="938183" y="693420"/>
                </a:cubicBezTo>
                <a:cubicBezTo>
                  <a:pt x="929992" y="697516"/>
                  <a:pt x="922474" y="702939"/>
                  <a:pt x="915323" y="708660"/>
                </a:cubicBezTo>
                <a:cubicBezTo>
                  <a:pt x="897037" y="723289"/>
                  <a:pt x="880922" y="740606"/>
                  <a:pt x="861983" y="754380"/>
                </a:cubicBezTo>
                <a:cubicBezTo>
                  <a:pt x="852796" y="761061"/>
                  <a:pt x="840746" y="763018"/>
                  <a:pt x="831503" y="769620"/>
                </a:cubicBezTo>
                <a:cubicBezTo>
                  <a:pt x="822734" y="775884"/>
                  <a:pt x="817412" y="786216"/>
                  <a:pt x="808643" y="792480"/>
                </a:cubicBezTo>
                <a:cubicBezTo>
                  <a:pt x="799400" y="799082"/>
                  <a:pt x="788093" y="802203"/>
                  <a:pt x="778163" y="807720"/>
                </a:cubicBezTo>
                <a:cubicBezTo>
                  <a:pt x="765216" y="814913"/>
                  <a:pt x="752763" y="822960"/>
                  <a:pt x="740063" y="830580"/>
                </a:cubicBezTo>
                <a:cubicBezTo>
                  <a:pt x="712286" y="872245"/>
                  <a:pt x="740749" y="837743"/>
                  <a:pt x="694343" y="868680"/>
                </a:cubicBezTo>
                <a:cubicBezTo>
                  <a:pt x="680811" y="877702"/>
                  <a:pt x="669254" y="889402"/>
                  <a:pt x="656243" y="899160"/>
                </a:cubicBezTo>
                <a:cubicBezTo>
                  <a:pt x="648917" y="904655"/>
                  <a:pt x="641003" y="909320"/>
                  <a:pt x="633383" y="914400"/>
                </a:cubicBezTo>
                <a:cubicBezTo>
                  <a:pt x="628303" y="922020"/>
                  <a:pt x="624919" y="931100"/>
                  <a:pt x="618143" y="937260"/>
                </a:cubicBezTo>
                <a:cubicBezTo>
                  <a:pt x="559240" y="990808"/>
                  <a:pt x="566782" y="983712"/>
                  <a:pt x="511463" y="1005840"/>
                </a:cubicBezTo>
                <a:cubicBezTo>
                  <a:pt x="503843" y="1016000"/>
                  <a:pt x="497583" y="1027340"/>
                  <a:pt x="488603" y="1036320"/>
                </a:cubicBezTo>
                <a:cubicBezTo>
                  <a:pt x="449151" y="1075772"/>
                  <a:pt x="469876" y="1044133"/>
                  <a:pt x="435263" y="1074420"/>
                </a:cubicBezTo>
                <a:cubicBezTo>
                  <a:pt x="396355" y="1108464"/>
                  <a:pt x="405753" y="1110962"/>
                  <a:pt x="366683" y="1135380"/>
                </a:cubicBezTo>
                <a:cubicBezTo>
                  <a:pt x="357050" y="1141400"/>
                  <a:pt x="344995" y="1143427"/>
                  <a:pt x="336203" y="1150620"/>
                </a:cubicBezTo>
                <a:cubicBezTo>
                  <a:pt x="316742" y="1166543"/>
                  <a:pt x="302979" y="1188873"/>
                  <a:pt x="282863" y="1203960"/>
                </a:cubicBezTo>
                <a:cubicBezTo>
                  <a:pt x="272703" y="1211580"/>
                  <a:pt x="260965" y="1217458"/>
                  <a:pt x="252383" y="1226820"/>
                </a:cubicBezTo>
                <a:cubicBezTo>
                  <a:pt x="232814" y="1248168"/>
                  <a:pt x="216935" y="1272628"/>
                  <a:pt x="199043" y="1295400"/>
                </a:cubicBezTo>
                <a:cubicBezTo>
                  <a:pt x="175271" y="1325656"/>
                  <a:pt x="157145" y="1344909"/>
                  <a:pt x="138083" y="1379220"/>
                </a:cubicBezTo>
                <a:cubicBezTo>
                  <a:pt x="134182" y="1386241"/>
                  <a:pt x="133627" y="1394697"/>
                  <a:pt x="130463" y="1402080"/>
                </a:cubicBezTo>
                <a:cubicBezTo>
                  <a:pt x="125988" y="1412521"/>
                  <a:pt x="120740" y="1422630"/>
                  <a:pt x="115223" y="1432560"/>
                </a:cubicBezTo>
                <a:cubicBezTo>
                  <a:pt x="97159" y="1465075"/>
                  <a:pt x="90826" y="1469167"/>
                  <a:pt x="77123" y="1501140"/>
                </a:cubicBezTo>
                <a:cubicBezTo>
                  <a:pt x="73959" y="1508523"/>
                  <a:pt x="71811" y="1516307"/>
                  <a:pt x="69503" y="1524000"/>
                </a:cubicBezTo>
                <a:cubicBezTo>
                  <a:pt x="55915" y="1569293"/>
                  <a:pt x="56183" y="1569661"/>
                  <a:pt x="46643" y="1607820"/>
                </a:cubicBezTo>
                <a:cubicBezTo>
                  <a:pt x="44103" y="1651000"/>
                  <a:pt x="43800" y="1694370"/>
                  <a:pt x="39023" y="1737360"/>
                </a:cubicBezTo>
                <a:cubicBezTo>
                  <a:pt x="36162" y="1763105"/>
                  <a:pt x="24281" y="1787662"/>
                  <a:pt x="23783" y="1813560"/>
                </a:cubicBezTo>
                <a:cubicBezTo>
                  <a:pt x="16231" y="2206274"/>
                  <a:pt x="0" y="2023843"/>
                  <a:pt x="46643" y="2179320"/>
                </a:cubicBezTo>
                <a:cubicBezTo>
                  <a:pt x="49652" y="2189351"/>
                  <a:pt x="50010" y="2200230"/>
                  <a:pt x="54263" y="2209800"/>
                </a:cubicBezTo>
                <a:cubicBezTo>
                  <a:pt x="60278" y="2223334"/>
                  <a:pt x="69503" y="2235200"/>
                  <a:pt x="77123" y="2247900"/>
                </a:cubicBezTo>
                <a:cubicBezTo>
                  <a:pt x="94584" y="2317745"/>
                  <a:pt x="74935" y="2297242"/>
                  <a:pt x="115223" y="2324100"/>
                </a:cubicBezTo>
                <a:cubicBezTo>
                  <a:pt x="120303" y="2334260"/>
                  <a:pt x="122983" y="2346031"/>
                  <a:pt x="130463" y="2354580"/>
                </a:cubicBezTo>
                <a:cubicBezTo>
                  <a:pt x="144750" y="2370907"/>
                  <a:pt x="186834" y="2398006"/>
                  <a:pt x="206663" y="2407920"/>
                </a:cubicBezTo>
                <a:cubicBezTo>
                  <a:pt x="218897" y="2414037"/>
                  <a:pt x="232529" y="2417043"/>
                  <a:pt x="244763" y="2423160"/>
                </a:cubicBezTo>
                <a:cubicBezTo>
                  <a:pt x="252954" y="2427256"/>
                  <a:pt x="259672" y="2433856"/>
                  <a:pt x="267623" y="2438400"/>
                </a:cubicBezTo>
                <a:cubicBezTo>
                  <a:pt x="277486" y="2444036"/>
                  <a:pt x="288363" y="2447796"/>
                  <a:pt x="298103" y="2453640"/>
                </a:cubicBezTo>
                <a:cubicBezTo>
                  <a:pt x="363607" y="2492942"/>
                  <a:pt x="320702" y="2476413"/>
                  <a:pt x="366683" y="2491740"/>
                </a:cubicBezTo>
                <a:cubicBezTo>
                  <a:pt x="371763" y="2499360"/>
                  <a:pt x="374772" y="2508879"/>
                  <a:pt x="381923" y="2514600"/>
                </a:cubicBezTo>
                <a:cubicBezTo>
                  <a:pt x="388195" y="2519618"/>
                  <a:pt x="397762" y="2518319"/>
                  <a:pt x="404783" y="2522220"/>
                </a:cubicBezTo>
                <a:cubicBezTo>
                  <a:pt x="420794" y="2531115"/>
                  <a:pt x="435263" y="2542540"/>
                  <a:pt x="450503" y="2552700"/>
                </a:cubicBezTo>
                <a:cubicBezTo>
                  <a:pt x="516017" y="2596376"/>
                  <a:pt x="433127" y="2544012"/>
                  <a:pt x="496223" y="2575560"/>
                </a:cubicBezTo>
                <a:cubicBezTo>
                  <a:pt x="504414" y="2579656"/>
                  <a:pt x="510892" y="2586704"/>
                  <a:pt x="519083" y="2590800"/>
                </a:cubicBezTo>
                <a:cubicBezTo>
                  <a:pt x="526267" y="2594392"/>
                  <a:pt x="534422" y="2595600"/>
                  <a:pt x="541943" y="2598420"/>
                </a:cubicBezTo>
                <a:cubicBezTo>
                  <a:pt x="554750" y="2603223"/>
                  <a:pt x="567809" y="2607543"/>
                  <a:pt x="580043" y="2613660"/>
                </a:cubicBezTo>
                <a:cubicBezTo>
                  <a:pt x="632666" y="2639972"/>
                  <a:pt x="569948" y="2620661"/>
                  <a:pt x="633383" y="2636520"/>
                </a:cubicBezTo>
                <a:cubicBezTo>
                  <a:pt x="659114" y="2653674"/>
                  <a:pt x="660450" y="2656832"/>
                  <a:pt x="694343" y="2667000"/>
                </a:cubicBezTo>
                <a:cubicBezTo>
                  <a:pt x="706748" y="2670722"/>
                  <a:pt x="719800" y="2671810"/>
                  <a:pt x="732443" y="2674620"/>
                </a:cubicBezTo>
                <a:cubicBezTo>
                  <a:pt x="742666" y="2676892"/>
                  <a:pt x="752892" y="2679231"/>
                  <a:pt x="762923" y="2682240"/>
                </a:cubicBezTo>
                <a:cubicBezTo>
                  <a:pt x="778310" y="2686856"/>
                  <a:pt x="793403" y="2692400"/>
                  <a:pt x="808643" y="2697480"/>
                </a:cubicBezTo>
                <a:lnTo>
                  <a:pt x="854363" y="2712720"/>
                </a:lnTo>
                <a:cubicBezTo>
                  <a:pt x="861983" y="2715260"/>
                  <a:pt x="869240" y="2719453"/>
                  <a:pt x="877223" y="2720340"/>
                </a:cubicBezTo>
                <a:lnTo>
                  <a:pt x="945803" y="2727960"/>
                </a:lnTo>
                <a:cubicBezTo>
                  <a:pt x="971260" y="2736446"/>
                  <a:pt x="970439" y="2736821"/>
                  <a:pt x="999143" y="2743200"/>
                </a:cubicBezTo>
                <a:cubicBezTo>
                  <a:pt x="1011786" y="2746010"/>
                  <a:pt x="1024330" y="2749827"/>
                  <a:pt x="1037243" y="2750820"/>
                </a:cubicBezTo>
                <a:cubicBezTo>
                  <a:pt x="1057503" y="2752378"/>
                  <a:pt x="1077883" y="2750820"/>
                  <a:pt x="1098203" y="2750820"/>
                </a:cubicBezTo>
              </a:path>
            </a:pathLst>
          </a:cu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1285852" y="5048920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sql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1154</Words>
  <Application>Microsoft Office PowerPoint</Application>
  <PresentationFormat>화면 슬라이드 쇼(4:3)</PresentationFormat>
  <Paragraphs>271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68</cp:revision>
  <dcterms:created xsi:type="dcterms:W3CDTF">2023-07-26T01:22:15Z</dcterms:created>
  <dcterms:modified xsi:type="dcterms:W3CDTF">2023-07-28T00:36:57Z</dcterms:modified>
</cp:coreProperties>
</file>