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479" autoAdjust="0"/>
    <p:restoredTop sz="94660"/>
  </p:normalViewPr>
  <p:slideViewPr>
    <p:cSldViewPr>
      <p:cViewPr varScale="1">
        <p:scale>
          <a:sx n="100" d="100"/>
          <a:sy n="100" d="100"/>
        </p:scale>
        <p:origin x="-1722" y="-4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E30DAFE-E4EC-4430-882C-ACEFBC3976B8}" type="datetime1">
              <a:rPr lang="ko-KR" altLang="en-US"/>
              <a:pPr lvl="0">
                <a:defRPr/>
              </a:pPr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2EE5F9-0C40-4FEC-A825-FC71B14113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72EE5F9-0C40-4FEC-A825-FC71B14113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E3D8-41A1-4C1B-88BA-0BAECE36389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C69D-CB94-46DA-854F-83BF05146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42402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sqlplus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</a:t>
            </a:r>
            <a:r>
              <a:rPr lang="ko-KR" altLang="en-US" sz="1600" b="1" dirty="0"/>
              <a:t>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Oracle</a:t>
            </a:r>
            <a:r>
              <a:rPr lang="ko-KR" altLang="en-US" sz="1600" dirty="0" smtClean="0"/>
              <a:t>에서 제공하는 </a:t>
            </a:r>
            <a:r>
              <a:rPr lang="en-US" altLang="ko-KR" sz="1600" b="1" dirty="0" smtClean="0"/>
              <a:t>DB Client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작성하고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받는 일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접속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아이디와 비번을 노출하여 접속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sqlplus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sqlplus</a:t>
            </a:r>
            <a:r>
              <a:rPr lang="en-US" altLang="ko-KR" sz="1600" dirty="0" smtClean="0"/>
              <a:t> 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” 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아이디만 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sqlplus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아이디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노출</a:t>
            </a:r>
            <a:r>
              <a:rPr lang="en-US" altLang="ko-KR" sz="1600" dirty="0" smtClean="0"/>
              <a:t>x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sqlplus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프로그램 종료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exit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3500430" y="428604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85728"/>
            <a:ext cx="332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XxxxTNSListener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서버에 접속하는 클라이언트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SQLPlus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,   SQL</a:t>
            </a:r>
            <a:r>
              <a:rPr lang="ko-KR" altLang="en-US" sz="1200" dirty="0" smtClean="0"/>
              <a:t>문 사용</a:t>
            </a:r>
            <a:endParaRPr lang="en-US" altLang="ko-KR" sz="12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4322761" y="1321579"/>
            <a:ext cx="107077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6248" y="1857364"/>
            <a:ext cx="3180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SQLPlus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프로그램에서 제공하는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show, column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넣지 않아도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실행이된다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5643570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3068" y="763769"/>
            <a:ext cx="332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DDL – ( </a:t>
            </a:r>
            <a:r>
              <a:rPr lang="en-US" altLang="ko-KR" sz="1400" dirty="0" err="1" smtClean="0"/>
              <a:t>create,alter,drop,truncate</a:t>
            </a:r>
            <a:r>
              <a:rPr lang="en-US" altLang="ko-KR" sz="1400" dirty="0" smtClean="0"/>
              <a:t> ),</a:t>
            </a:r>
          </a:p>
          <a:p>
            <a:r>
              <a:rPr lang="en-US" altLang="ko-KR" sz="1400" dirty="0" smtClean="0"/>
              <a:t>DCL- ( </a:t>
            </a:r>
            <a:r>
              <a:rPr lang="en-US" altLang="ko-KR" sz="1400" dirty="0" err="1" smtClean="0"/>
              <a:t>grant,revoke,commit,rollback</a:t>
            </a:r>
            <a:r>
              <a:rPr lang="en-US" altLang="ko-KR" sz="1400" dirty="0" smtClean="0"/>
              <a:t>  ),</a:t>
            </a:r>
          </a:p>
          <a:p>
            <a:r>
              <a:rPr lang="en-US" altLang="ko-KR" sz="1400" dirty="0" smtClean="0"/>
              <a:t>DML –( select, insert, update, delete )</a:t>
            </a:r>
          </a:p>
          <a:p>
            <a:r>
              <a:rPr lang="ko-KR" altLang="en-US" sz="1400" dirty="0" smtClean="0"/>
              <a:t>문은 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으로 명령을 끝낸다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669361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계정생성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관리자계정만 계정을 생성할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oracle version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8i, 9i, 10g, 11g, 12c, 19c, 21c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일반계정을 생성할 수 있는 설정</a:t>
            </a:r>
            <a:r>
              <a:rPr lang="en-US" altLang="ko-KR" sz="1600" dirty="0" smtClean="0"/>
              <a:t>.( alter ) – C##</a:t>
            </a:r>
            <a:r>
              <a:rPr lang="ko-KR" altLang="en-US" sz="1600" dirty="0" smtClean="0"/>
              <a:t>이 붙지 않은 계정을 생성할 수 있음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alter session set “_ORACLE_SCRIPT”=true;  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계정생성</a:t>
            </a:r>
            <a:r>
              <a:rPr lang="en-US" altLang="ko-KR" sz="1600" dirty="0" smtClean="0"/>
              <a:t>( create ) – </a:t>
            </a:r>
            <a:r>
              <a:rPr lang="ko-KR" altLang="en-US" sz="1600" dirty="0" smtClean="0"/>
              <a:t>계정과 비번을 생성할 수 있음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create user </a:t>
            </a:r>
            <a:r>
              <a:rPr lang="ko-KR" altLang="en-US" sz="1600" dirty="0" err="1" smtClean="0"/>
              <a:t>계정명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identified by 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계정에 접속권한</a:t>
            </a:r>
            <a:r>
              <a:rPr lang="en-US" altLang="ko-KR" sz="1600" dirty="0" smtClean="0"/>
              <a:t>, DB</a:t>
            </a:r>
            <a:r>
              <a:rPr lang="ko-KR" altLang="en-US" sz="1600" dirty="0" smtClean="0"/>
              <a:t>사용권한 부여 </a:t>
            </a:r>
            <a:r>
              <a:rPr lang="en-US" altLang="ko-KR" sz="1600" dirty="0" smtClean="0"/>
              <a:t>( grant ) –</a:t>
            </a:r>
            <a:r>
              <a:rPr lang="ko-KR" altLang="en-US" sz="1600" dirty="0" smtClean="0"/>
              <a:t>접속 및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를 사용할 수 </a:t>
            </a:r>
            <a:r>
              <a:rPr lang="ko-KR" altLang="en-US" sz="1600" dirty="0" smtClean="0"/>
              <a:t>있음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테이블을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grant 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,,, to 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4.tablespace </a:t>
            </a:r>
            <a:r>
              <a:rPr lang="ko-KR" altLang="en-US" sz="1600" dirty="0" smtClean="0"/>
              <a:t>사용권한부여 </a:t>
            </a:r>
            <a:r>
              <a:rPr lang="en-US" altLang="ko-KR" sz="1600" dirty="0" smtClean="0"/>
              <a:t>( alter )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생성된 테이블을 </a:t>
            </a:r>
            <a:r>
              <a:rPr lang="ko-KR" altLang="en-US" sz="1600" dirty="0" smtClean="0"/>
              <a:t>사용할 </a:t>
            </a:r>
            <a:r>
              <a:rPr lang="ko-KR" altLang="en-US" sz="1600" dirty="0" smtClean="0"/>
              <a:t>수 있음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alter user </a:t>
            </a:r>
            <a:r>
              <a:rPr lang="ko-KR" altLang="en-US" sz="1600" dirty="0" err="1" smtClean="0"/>
              <a:t>계정명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default </a:t>
            </a:r>
            <a:r>
              <a:rPr lang="en-US" altLang="ko-KR" sz="1600" dirty="0" err="1" smtClean="0"/>
              <a:t>tablespace</a:t>
            </a:r>
            <a:r>
              <a:rPr lang="en-US" altLang="ko-KR" sz="1600" dirty="0" smtClean="0"/>
              <a:t> users quota unlimited on users;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785918" y="171448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642910" y="185736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143108" y="185736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892943" y="196452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200024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계정명만 사용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scott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2500298" y="192880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4546" y="200024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계정명앞에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c##</a:t>
            </a:r>
            <a:r>
              <a:rPr lang="ko-KR" altLang="en-US" sz="1200" dirty="0" smtClean="0"/>
              <a:t>이 붙는다</a:t>
            </a:r>
            <a:r>
              <a:rPr lang="en-US" altLang="ko-KR" sz="1200" dirty="0" smtClean="0"/>
              <a:t>. c##</a:t>
            </a:r>
            <a:r>
              <a:rPr lang="en-US" altLang="ko-KR" sz="1200" dirty="0" err="1" smtClean="0"/>
              <a:t>scott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일반계정으로 </a:t>
            </a:r>
            <a:r>
              <a:rPr lang="en-US" altLang="ko-KR" sz="1200" dirty="0" err="1" smtClean="0"/>
              <a:t>scott</a:t>
            </a:r>
            <a:r>
              <a:rPr lang="ko-KR" altLang="en-US" sz="1200" dirty="0" smtClean="0"/>
              <a:t>으로 사용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3357554" y="185736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0430" y="171448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계정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75536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*RDBMS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테이블을 생성한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데이터를 체계적으로 분류하여 저장하고 사용하는 </a:t>
            </a:r>
            <a:r>
              <a:rPr lang="en-US" altLang="ko-KR" sz="1600" dirty="0" smtClean="0"/>
              <a:t>DBMS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00166" y="1714488"/>
          <a:ext cx="419101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46"/>
                <a:gridCol w="928694"/>
                <a:gridCol w="785818"/>
                <a:gridCol w="178595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김선경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마계 인천시 </a:t>
                      </a:r>
                      <a:r>
                        <a:rPr lang="ko-KR" altLang="en-US" sz="1100" dirty="0" err="1" smtClean="0"/>
                        <a:t>주안동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장용석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서울시 관악구 신대방동</a:t>
                      </a:r>
                      <a:endParaRPr lang="ko-KR" altLang="en-US" sz="11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김주민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수원시 </a:t>
                      </a:r>
                      <a:r>
                        <a:rPr lang="ko-KR" altLang="en-US" sz="1100" dirty="0" err="1" smtClean="0"/>
                        <a:t>영통구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영통동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박상준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서울시 신길동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rot="5400000">
            <a:off x="1285852" y="1357298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0166" y="928670"/>
            <a:ext cx="186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table, relation, entity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143108" y="1285860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2857488" y="1285860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3428992" y="150017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14744" y="128586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71868" y="1081070"/>
            <a:ext cx="442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Column name, field name, relation schema, </a:t>
            </a:r>
            <a:r>
              <a:rPr lang="en-US" altLang="ko-KR" sz="1400" dirty="0" err="1" smtClean="0"/>
              <a:t>attibute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1643042" y="2071678"/>
            <a:ext cx="285752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57422" y="2071678"/>
            <a:ext cx="285752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286116" y="2071678"/>
            <a:ext cx="285752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1785918" y="3214686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1" idx="4"/>
          </p:cNvCxnSpPr>
          <p:nvPr/>
        </p:nvCxnSpPr>
        <p:spPr>
          <a:xfrm rot="5400000" flipH="1" flipV="1">
            <a:off x="2143108" y="328612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285984" y="3214686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7356" y="3621289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Column, field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214546" y="2786058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143240" y="2285992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00496" y="2571744"/>
            <a:ext cx="135732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rot="10800000">
            <a:off x="2928926" y="300037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V="1">
            <a:off x="3250397" y="2964653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 flipH="1" flipV="1">
            <a:off x="3786182" y="285749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6340" y="35004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domain</a:t>
            </a:r>
            <a:endParaRPr lang="ko-KR" altLang="en-US" sz="1400" dirty="0"/>
          </a:p>
        </p:txBody>
      </p:sp>
      <p:sp>
        <p:nvSpPr>
          <p:cNvPr id="40" name="타원 39"/>
          <p:cNvSpPr/>
          <p:nvPr/>
        </p:nvSpPr>
        <p:spPr>
          <a:xfrm>
            <a:off x="1500166" y="2000240"/>
            <a:ext cx="4143404" cy="11715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571604" y="2285992"/>
            <a:ext cx="4143404" cy="11715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rot="10800000">
            <a:off x="5715008" y="207167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0800000" flipV="1">
            <a:off x="5715008" y="2285992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0800000" flipV="1">
            <a:off x="5715008" y="228599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 flipV="1">
            <a:off x="5715008" y="228599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86512" y="2143116"/>
            <a:ext cx="7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Record,</a:t>
            </a:r>
          </a:p>
          <a:p>
            <a:r>
              <a:rPr lang="en-US" altLang="ko-KR" sz="1200" dirty="0" smtClean="0"/>
              <a:t>Row,</a:t>
            </a:r>
          </a:p>
          <a:p>
            <a:r>
              <a:rPr lang="en-US" altLang="ko-KR" sz="1200" dirty="0" err="1" smtClean="0"/>
              <a:t>tuple</a:t>
            </a:r>
            <a:endParaRPr lang="ko-KR" altLang="en-US" sz="1200" dirty="0"/>
          </a:p>
        </p:txBody>
      </p:sp>
      <p:sp>
        <p:nvSpPr>
          <p:cNvPr id="51" name="오른쪽 중괄호 50"/>
          <p:cNvSpPr/>
          <p:nvPr/>
        </p:nvSpPr>
        <p:spPr>
          <a:xfrm>
            <a:off x="7000892" y="1928802"/>
            <a:ext cx="142876" cy="114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215206" y="2295516"/>
            <a:ext cx="13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Relation instance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720" y="4357694"/>
            <a:ext cx="4089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*DBMS</a:t>
            </a:r>
            <a:r>
              <a:rPr lang="ko-KR" altLang="en-US" sz="1600" dirty="0" smtClean="0"/>
              <a:t>는 여러 프로그램이존재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Oracle, MS-SQL,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DBII, </a:t>
            </a:r>
            <a:r>
              <a:rPr lang="en-US" altLang="ko-KR" sz="1600" dirty="0" err="1" smtClean="0"/>
              <a:t>SyBase</a:t>
            </a:r>
            <a:r>
              <a:rPr lang="en-US" altLang="ko-KR" sz="1600" dirty="0" smtClean="0"/>
              <a:t>,,,,,,</a:t>
            </a:r>
            <a:endParaRPr lang="ko-KR" altLang="en-US" sz="16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16200000" flipV="1">
            <a:off x="964381" y="5179231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1285852" y="535782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5" idx="2"/>
          </p:cNvCxnSpPr>
          <p:nvPr/>
        </p:nvCxnSpPr>
        <p:spPr>
          <a:xfrm flipV="1">
            <a:off x="1500166" y="5188691"/>
            <a:ext cx="830185" cy="52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500166" y="5143512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500166" y="5143512"/>
            <a:ext cx="200026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7224" y="5643578"/>
            <a:ext cx="6344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-DB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Vendor</a:t>
            </a:r>
            <a:r>
              <a:rPr lang="ko-KR" altLang="en-US" sz="1400" dirty="0" smtClean="0"/>
              <a:t>사는 모두 다르다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-DBMS</a:t>
            </a:r>
            <a:r>
              <a:rPr lang="ko-KR" altLang="en-US" sz="1400" dirty="0" smtClean="0"/>
              <a:t>에서 사용하는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문은 모두 약간씩 다르다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-ANSI( American National Standards </a:t>
            </a:r>
            <a:r>
              <a:rPr lang="en-US" altLang="ko-KR" sz="1400" dirty="0" err="1" smtClean="0"/>
              <a:t>Institutues</a:t>
            </a:r>
            <a:r>
              <a:rPr lang="en-US" altLang="ko-KR" sz="1400" dirty="0" smtClean="0"/>
              <a:t>)-SQL : </a:t>
            </a:r>
            <a:r>
              <a:rPr lang="ko-KR" altLang="en-US" sz="1400" dirty="0" smtClean="0"/>
              <a:t>표준쿼리에서 파생됨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328364"/>
            <a:ext cx="5953874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*table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-DDL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create</a:t>
            </a:r>
            <a:r>
              <a:rPr lang="ko-KR" altLang="en-US" sz="1600" dirty="0" smtClean="0"/>
              <a:t>문을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생성된 테이블은 레코드를 가지고 있지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모든 계정은 테이블을 생성할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 명은 접속한 계정에서 하나만 생성할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constraint </a:t>
            </a:r>
            <a:r>
              <a:rPr lang="ko-KR" altLang="en-US" sz="1600" dirty="0" smtClean="0"/>
              <a:t>제약사항명 제약사항종류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constraint </a:t>
            </a:r>
            <a:r>
              <a:rPr lang="ko-KR" altLang="en-US" sz="1600" dirty="0" smtClean="0"/>
              <a:t>제약사항명 제약사항종류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적용컬러명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smtClean="0"/>
              <a:t>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.</a:t>
            </a:r>
          </a:p>
          <a:p>
            <a:r>
              <a:rPr lang="en-US" altLang="ko-KR" sz="1600" dirty="0" smtClean="0"/>
              <a:t>    );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43174" y="2819399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643438" y="2857496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504" y="285749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컬럼단위</a:t>
            </a:r>
            <a:r>
              <a:rPr lang="ko-KR" altLang="en-US" sz="1200" dirty="0" smtClean="0"/>
              <a:t> 제약사항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5072066" y="3357562"/>
            <a:ext cx="142876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14942" y="3580629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테이</a:t>
            </a:r>
            <a:r>
              <a:rPr lang="ko-KR" altLang="en-US" sz="1200" dirty="0"/>
              <a:t>블</a:t>
            </a:r>
            <a:r>
              <a:rPr lang="ko-KR" altLang="en-US" sz="1200" dirty="0" smtClean="0"/>
              <a:t>단위 제약사항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endCxn id="10" idx="3"/>
          </p:cNvCxnSpPr>
          <p:nvPr/>
        </p:nvCxnSpPr>
        <p:spPr>
          <a:xfrm rot="10800000">
            <a:off x="6613778" y="2995996"/>
            <a:ext cx="244238" cy="21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6572264" y="335756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6578" y="3095952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제약사항은 생략가능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4714884"/>
            <a:ext cx="744614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*SQL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소문자를 가리지 않는다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/>
              <a:t>‘</a:t>
            </a:r>
            <a:r>
              <a:rPr lang="ko-KR" altLang="en-US" sz="1600" dirty="0" smtClean="0"/>
              <a:t>나 </a:t>
            </a:r>
            <a:r>
              <a:rPr lang="en-US" altLang="ko-KR" sz="1600" b="1" dirty="0" smtClean="0"/>
              <a:t>“</a:t>
            </a:r>
            <a:r>
              <a:rPr lang="ko-KR" altLang="en-US" sz="1600" dirty="0" smtClean="0"/>
              <a:t>가 아니라면 모두 대문자로 처리된다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insert </a:t>
            </a:r>
            <a:r>
              <a:rPr lang="en-US" altLang="ko-KR" sz="1600" dirty="0" err="1" smtClean="0"/>
              <a:t>inTo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tEst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values(‘</a:t>
            </a:r>
            <a:r>
              <a:rPr lang="en-US" altLang="ko-KR" sz="1600" dirty="0" err="1" smtClean="0"/>
              <a:t>Abc’,’ccc</a:t>
            </a:r>
            <a:r>
              <a:rPr lang="en-US" altLang="ko-KR" sz="1600" dirty="0" smtClean="0"/>
              <a:t>’); =&gt; INSERT INTO  TEST VALUES(‘</a:t>
            </a:r>
            <a:r>
              <a:rPr lang="en-US" altLang="ko-KR" sz="1600" dirty="0" err="1" smtClean="0"/>
              <a:t>Abc’,’ccc</a:t>
            </a:r>
            <a:r>
              <a:rPr lang="en-US" altLang="ko-KR" sz="1600" dirty="0" smtClean="0"/>
              <a:t>’);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쿼리문의 끝에는 </a:t>
            </a:r>
            <a:r>
              <a:rPr lang="en-US" altLang="ko-KR" sz="1600" dirty="0" smtClean="0"/>
              <a:t>;</a:t>
            </a:r>
            <a:r>
              <a:rPr lang="ko-KR" altLang="en-US" sz="1600" dirty="0" smtClean="0"/>
              <a:t>을 붙인다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*SQL</a:t>
            </a:r>
            <a:r>
              <a:rPr lang="ko-KR" altLang="en-US" sz="1600" dirty="0" smtClean="0"/>
              <a:t>주석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b="1" dirty="0" smtClean="0"/>
              <a:t>--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 줄 주석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b="1" dirty="0" smtClean="0"/>
              <a:t>/*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줄 주석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*/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42852"/>
            <a:ext cx="5405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*data type (</a:t>
            </a:r>
            <a:r>
              <a:rPr lang="ko-KR" altLang="en-US" dirty="0" smtClean="0"/>
              <a:t>데이터 형</a:t>
            </a:r>
            <a:r>
              <a:rPr lang="en-US" altLang="ko-KR" dirty="0" smtClean="0"/>
              <a:t>)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값을 저장하기 </a:t>
            </a:r>
            <a:r>
              <a:rPr lang="ko-KR" altLang="en-US" sz="1600" dirty="0" smtClean="0"/>
              <a:t>위해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메모리에 이름을 미리 부여한 공간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테이블의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생성할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-bind</a:t>
            </a:r>
            <a:r>
              <a:rPr lang="ko-KR" altLang="en-US" sz="1600" dirty="0" smtClean="0"/>
              <a:t>변수를 선언할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1428736"/>
          <a:ext cx="7643869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042"/>
                <a:gridCol w="1059098"/>
                <a:gridCol w="857256"/>
                <a:gridCol w="857256"/>
                <a:gridCol w="3786217"/>
              </a:tblGrid>
              <a:tr h="126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값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데이터형</a:t>
                      </a:r>
                      <a:r>
                        <a:rPr lang="ko-KR" altLang="en-US" sz="1100" dirty="0" smtClean="0"/>
                        <a:t>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기본크기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최대크기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사용법</a:t>
                      </a:r>
                      <a:endParaRPr lang="ko-KR" altLang="en-US" sz="1100" dirty="0"/>
                    </a:p>
                  </a:txBody>
                  <a:tcPr/>
                </a:tc>
              </a:tr>
              <a:tr h="126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숫자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number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       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number – 0~9999999999999999999999 </a:t>
                      </a:r>
                      <a:r>
                        <a:rPr lang="ko-KR" altLang="en-US" sz="1100" dirty="0" smtClean="0"/>
                        <a:t>까지 저장가능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정수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데이터형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크기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</a:t>
                      </a:r>
                      <a:r>
                        <a:rPr lang="en-US" altLang="ko-KR" sz="1100" baseline="0" dirty="0" smtClean="0"/>
                        <a:t>   age number(3) – 0~999</a:t>
                      </a:r>
                      <a:r>
                        <a:rPr lang="ko-KR" altLang="en-US" sz="1100" baseline="0" dirty="0" smtClean="0"/>
                        <a:t>까지 저장 가능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실수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데이터형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전체크기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실수의크기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      height number(4,1)</a:t>
                      </a:r>
                      <a:r>
                        <a:rPr lang="en-US" altLang="ko-KR" sz="1100" baseline="0" dirty="0" smtClean="0"/>
                        <a:t> – </a:t>
                      </a:r>
                      <a:r>
                        <a:rPr lang="ko-KR" altLang="en-US" sz="1100" baseline="0" dirty="0" smtClean="0"/>
                        <a:t>정수</a:t>
                      </a: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자리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 실수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자리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        </a:t>
                      </a:r>
                      <a:r>
                        <a:rPr lang="ko-KR" altLang="en-US" sz="1100" baseline="0" dirty="0" smtClean="0"/>
                        <a:t>정수자리가 초과하면 </a:t>
                      </a:r>
                      <a:r>
                        <a:rPr lang="en-US" altLang="ko-KR" sz="1100" baseline="0" dirty="0" smtClean="0"/>
                        <a:t>error </a:t>
                      </a:r>
                      <a:r>
                        <a:rPr lang="ko-KR" altLang="en-US" sz="1100" baseline="0" dirty="0" smtClean="0"/>
                        <a:t>발생</a:t>
                      </a:r>
                      <a:endParaRPr lang="ko-KR" altLang="en-US" sz="1100" dirty="0"/>
                    </a:p>
                  </a:txBody>
                  <a:tcPr/>
                </a:tc>
              </a:tr>
              <a:tr h="1269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문자열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char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키 값으로 사용할 때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길이가 같은 문자열을 저장할 때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고정길이형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en-US" altLang="ko-KR" sz="1100" b="1" dirty="0" smtClean="0"/>
                        <a:t>– </a:t>
                      </a:r>
                      <a:r>
                        <a:rPr lang="ko-KR" altLang="en-US" sz="1100" b="1" dirty="0" smtClean="0"/>
                        <a:t>주민번호</a:t>
                      </a:r>
                      <a:r>
                        <a:rPr lang="en-US" altLang="ko-KR" sz="1100" b="1" dirty="0" smtClean="0"/>
                        <a:t>,</a:t>
                      </a:r>
                      <a:r>
                        <a:rPr lang="ko-KR" altLang="en-US" sz="1100" b="1" dirty="0" smtClean="0"/>
                        <a:t>카드번호 등 길이가</a:t>
                      </a:r>
                      <a:r>
                        <a:rPr lang="ko-KR" altLang="en-US" sz="1100" b="1" baseline="0" dirty="0" smtClean="0"/>
                        <a:t> 같은 데이터</a:t>
                      </a:r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char –</a:t>
                      </a:r>
                      <a:r>
                        <a:rPr lang="en-US" altLang="ko-KR" sz="1100" baseline="0" dirty="0" smtClean="0"/>
                        <a:t> 0</a:t>
                      </a:r>
                      <a:r>
                        <a:rPr lang="ko-KR" altLang="en-US" sz="1100" baseline="0" dirty="0" smtClean="0"/>
                        <a:t>글자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값이 입력되지 않는다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  name</a:t>
                      </a:r>
                      <a:r>
                        <a:rPr lang="en-US" altLang="ko-KR" sz="1100" baseline="0" dirty="0" smtClean="0"/>
                        <a:t> char(9byte)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저장공간의 효율성이 </a:t>
                      </a:r>
                      <a:r>
                        <a:rPr lang="ko-KR" altLang="en-US" sz="1100" baseline="0" dirty="0" err="1" smtClean="0"/>
                        <a:t>좋지않다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검색의 속도가 빠르다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126999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varchar2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길이가 </a:t>
                      </a:r>
                      <a:r>
                        <a:rPr lang="ko-KR" altLang="en-US" sz="1100" dirty="0" err="1" smtClean="0"/>
                        <a:t>서로다른</a:t>
                      </a:r>
                      <a:r>
                        <a:rPr lang="ko-KR" altLang="en-US" sz="1100" dirty="0" smtClean="0"/>
                        <a:t> 문자열을 저장할 때 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가변길이형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en-US" altLang="ko-KR" sz="1100" b="1" dirty="0" smtClean="0"/>
                        <a:t>– </a:t>
                      </a:r>
                      <a:r>
                        <a:rPr lang="ko-KR" altLang="en-US" sz="1100" b="1" dirty="0" smtClean="0"/>
                        <a:t>길이가 다른 데이터 저장</a:t>
                      </a:r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varchar2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1</a:t>
                      </a:r>
                      <a:r>
                        <a:rPr lang="ko-KR" altLang="en-US" sz="1100" baseline="0" dirty="0" smtClean="0"/>
                        <a:t>글자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값이 입력되지 않는다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name</a:t>
                      </a:r>
                      <a:r>
                        <a:rPr lang="en-US" altLang="ko-KR" sz="1100" baseline="0" dirty="0" smtClean="0"/>
                        <a:t> varchar2(9byte)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저장공간의 효율이 좋다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검색의 속도가 느리다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126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date </a:t>
                      </a:r>
                      <a:endParaRPr lang="ko-KR" altLang="en-US" sz="1100" dirty="0"/>
                    </a:p>
                  </a:txBody>
                  <a:tcPr/>
                </a:tc>
              </a:tr>
              <a:tr h="126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긴숫자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long</a:t>
                      </a:r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2GByte</a:t>
                      </a:r>
                      <a:r>
                        <a:rPr lang="ko-KR" altLang="en-US" sz="1100" dirty="0" smtClean="0"/>
                        <a:t>의 숫자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컬럼명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long</a:t>
                      </a:r>
                      <a:endParaRPr lang="ko-KR" altLang="en-US" sz="1100" dirty="0"/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긴문자열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clob</a:t>
                      </a:r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4GByte </a:t>
                      </a:r>
                      <a:r>
                        <a:rPr lang="ko-KR" altLang="en-US" sz="1100" dirty="0" smtClean="0"/>
                        <a:t>문자열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clob</a:t>
                      </a:r>
                      <a:endParaRPr lang="ko-KR" altLang="en-US" sz="1100" dirty="0"/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파일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blob</a:t>
                      </a:r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4GByte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의 파일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컬럼명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blob – </a:t>
                      </a:r>
                      <a:r>
                        <a:rPr lang="ko-KR" altLang="en-US" sz="1100" dirty="0" smtClean="0"/>
                        <a:t>파일은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 직접 저장하지 않는다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643570" y="35194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5715008" y="342900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8" y="32861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생략가</a:t>
            </a:r>
            <a:r>
              <a:rPr lang="ko-KR" altLang="en-US" sz="800" dirty="0"/>
              <a:t>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824827" y="464185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5896265" y="455136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265" y="44084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생략가</a:t>
            </a:r>
            <a:r>
              <a:rPr lang="ko-KR" altLang="en-US" sz="800" dirty="0"/>
              <a:t>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57950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2264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86578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00892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5206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29520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43834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58148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72462" y="342900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6500813" y="3457575"/>
            <a:ext cx="142875" cy="80963"/>
          </a:xfrm>
          <a:custGeom>
            <a:avLst/>
            <a:gdLst>
              <a:gd name="connsiteX0" fmla="*/ 142875 w 142875"/>
              <a:gd name="connsiteY0" fmla="*/ 0 h 80963"/>
              <a:gd name="connsiteX1" fmla="*/ 95250 w 142875"/>
              <a:gd name="connsiteY1" fmla="*/ 19050 h 80963"/>
              <a:gd name="connsiteX2" fmla="*/ 85725 w 142875"/>
              <a:gd name="connsiteY2" fmla="*/ 33338 h 80963"/>
              <a:gd name="connsiteX3" fmla="*/ 71437 w 142875"/>
              <a:gd name="connsiteY3" fmla="*/ 38100 h 80963"/>
              <a:gd name="connsiteX4" fmla="*/ 57150 w 142875"/>
              <a:gd name="connsiteY4" fmla="*/ 47625 h 80963"/>
              <a:gd name="connsiteX5" fmla="*/ 42862 w 142875"/>
              <a:gd name="connsiteY5" fmla="*/ 52388 h 80963"/>
              <a:gd name="connsiteX6" fmla="*/ 14287 w 142875"/>
              <a:gd name="connsiteY6" fmla="*/ 71438 h 80963"/>
              <a:gd name="connsiteX7" fmla="*/ 0 w 142875"/>
              <a:gd name="connsiteY7" fmla="*/ 80963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75" h="80963">
                <a:moveTo>
                  <a:pt x="142875" y="0"/>
                </a:moveTo>
                <a:cubicBezTo>
                  <a:pt x="107565" y="11770"/>
                  <a:pt x="123280" y="5035"/>
                  <a:pt x="95250" y="19050"/>
                </a:cubicBezTo>
                <a:cubicBezTo>
                  <a:pt x="92075" y="23813"/>
                  <a:pt x="90195" y="29762"/>
                  <a:pt x="85725" y="33338"/>
                </a:cubicBezTo>
                <a:cubicBezTo>
                  <a:pt x="81805" y="36474"/>
                  <a:pt x="75927" y="35855"/>
                  <a:pt x="71437" y="38100"/>
                </a:cubicBezTo>
                <a:cubicBezTo>
                  <a:pt x="66318" y="40660"/>
                  <a:pt x="62269" y="45065"/>
                  <a:pt x="57150" y="47625"/>
                </a:cubicBezTo>
                <a:cubicBezTo>
                  <a:pt x="52660" y="49870"/>
                  <a:pt x="47251" y="49950"/>
                  <a:pt x="42862" y="52388"/>
                </a:cubicBezTo>
                <a:cubicBezTo>
                  <a:pt x="32855" y="57947"/>
                  <a:pt x="23812" y="65088"/>
                  <a:pt x="14287" y="71438"/>
                </a:cubicBezTo>
                <a:lnTo>
                  <a:pt x="0" y="809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591300" y="3490913"/>
            <a:ext cx="80963" cy="82468"/>
          </a:xfrm>
          <a:custGeom>
            <a:avLst/>
            <a:gdLst>
              <a:gd name="connsiteX0" fmla="*/ 0 w 80963"/>
              <a:gd name="connsiteY0" fmla="*/ 0 h 82468"/>
              <a:gd name="connsiteX1" fmla="*/ 23813 w 80963"/>
              <a:gd name="connsiteY1" fmla="*/ 23812 h 82468"/>
              <a:gd name="connsiteX2" fmla="*/ 38100 w 80963"/>
              <a:gd name="connsiteY2" fmla="*/ 38100 h 82468"/>
              <a:gd name="connsiteX3" fmla="*/ 52388 w 80963"/>
              <a:gd name="connsiteY3" fmla="*/ 57150 h 82468"/>
              <a:gd name="connsiteX4" fmla="*/ 71438 w 80963"/>
              <a:gd name="connsiteY4" fmla="*/ 66675 h 82468"/>
              <a:gd name="connsiteX5" fmla="*/ 80963 w 80963"/>
              <a:gd name="connsiteY5" fmla="*/ 80962 h 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3" h="82468">
                <a:moveTo>
                  <a:pt x="0" y="0"/>
                </a:moveTo>
                <a:cubicBezTo>
                  <a:pt x="26192" y="17461"/>
                  <a:pt x="3972" y="2"/>
                  <a:pt x="23813" y="23812"/>
                </a:cubicBezTo>
                <a:cubicBezTo>
                  <a:pt x="28125" y="28986"/>
                  <a:pt x="33717" y="32986"/>
                  <a:pt x="38100" y="38100"/>
                </a:cubicBezTo>
                <a:cubicBezTo>
                  <a:pt x="43266" y="44127"/>
                  <a:pt x="46361" y="51984"/>
                  <a:pt x="52388" y="57150"/>
                </a:cubicBezTo>
                <a:cubicBezTo>
                  <a:pt x="57778" y="61770"/>
                  <a:pt x="65088" y="63500"/>
                  <a:pt x="71438" y="66675"/>
                </a:cubicBezTo>
                <a:cubicBezTo>
                  <a:pt x="76702" y="82468"/>
                  <a:pt x="71180" y="80962"/>
                  <a:pt x="80963" y="809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691313" y="3471863"/>
            <a:ext cx="217209" cy="138069"/>
          </a:xfrm>
          <a:custGeom>
            <a:avLst/>
            <a:gdLst>
              <a:gd name="connsiteX0" fmla="*/ 0 w 217209"/>
              <a:gd name="connsiteY0" fmla="*/ 52387 h 138069"/>
              <a:gd name="connsiteX1" fmla="*/ 176212 w 217209"/>
              <a:gd name="connsiteY1" fmla="*/ 57150 h 138069"/>
              <a:gd name="connsiteX2" fmla="*/ 185737 w 217209"/>
              <a:gd name="connsiteY2" fmla="*/ 57150 h 138069"/>
              <a:gd name="connsiteX3" fmla="*/ 171450 w 217209"/>
              <a:gd name="connsiteY3" fmla="*/ 14287 h 138069"/>
              <a:gd name="connsiteX4" fmla="*/ 166687 w 217209"/>
              <a:gd name="connsiteY4" fmla="*/ 0 h 138069"/>
              <a:gd name="connsiteX5" fmla="*/ 171450 w 217209"/>
              <a:gd name="connsiteY5" fmla="*/ 76200 h 138069"/>
              <a:gd name="connsiteX6" fmla="*/ 176212 w 217209"/>
              <a:gd name="connsiteY6" fmla="*/ 123825 h 13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209" h="138069">
                <a:moveTo>
                  <a:pt x="0" y="52387"/>
                </a:moveTo>
                <a:cubicBezTo>
                  <a:pt x="58737" y="53975"/>
                  <a:pt x="117520" y="54355"/>
                  <a:pt x="176212" y="57150"/>
                </a:cubicBezTo>
                <a:cubicBezTo>
                  <a:pt x="189622" y="57789"/>
                  <a:pt x="217209" y="67639"/>
                  <a:pt x="185737" y="57150"/>
                </a:cubicBezTo>
                <a:lnTo>
                  <a:pt x="171450" y="14287"/>
                </a:lnTo>
                <a:lnTo>
                  <a:pt x="166687" y="0"/>
                </a:lnTo>
                <a:cubicBezTo>
                  <a:pt x="168275" y="25400"/>
                  <a:pt x="169337" y="50838"/>
                  <a:pt x="171450" y="76200"/>
                </a:cubicBezTo>
                <a:cubicBezTo>
                  <a:pt x="176606" y="138069"/>
                  <a:pt x="176212" y="96386"/>
                  <a:pt x="176212" y="1238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6615113" y="3571875"/>
            <a:ext cx="276225" cy="53834"/>
          </a:xfrm>
          <a:custGeom>
            <a:avLst/>
            <a:gdLst>
              <a:gd name="connsiteX0" fmla="*/ 0 w 276225"/>
              <a:gd name="connsiteY0" fmla="*/ 0 h 53834"/>
              <a:gd name="connsiteX1" fmla="*/ 4762 w 276225"/>
              <a:gd name="connsiteY1" fmla="*/ 28575 h 53834"/>
              <a:gd name="connsiteX2" fmla="*/ 9525 w 276225"/>
              <a:gd name="connsiteY2" fmla="*/ 47625 h 53834"/>
              <a:gd name="connsiteX3" fmla="*/ 33337 w 276225"/>
              <a:gd name="connsiteY3" fmla="*/ 52388 h 53834"/>
              <a:gd name="connsiteX4" fmla="*/ 276225 w 276225"/>
              <a:gd name="connsiteY4" fmla="*/ 52388 h 5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53834">
                <a:moveTo>
                  <a:pt x="0" y="0"/>
                </a:moveTo>
                <a:cubicBezTo>
                  <a:pt x="1587" y="9525"/>
                  <a:pt x="2868" y="19106"/>
                  <a:pt x="4762" y="28575"/>
                </a:cubicBezTo>
                <a:cubicBezTo>
                  <a:pt x="6046" y="34993"/>
                  <a:pt x="4497" y="43435"/>
                  <a:pt x="9525" y="47625"/>
                </a:cubicBezTo>
                <a:cubicBezTo>
                  <a:pt x="15743" y="52807"/>
                  <a:pt x="25244" y="52243"/>
                  <a:pt x="33337" y="52388"/>
                </a:cubicBezTo>
                <a:cubicBezTo>
                  <a:pt x="114287" y="53834"/>
                  <a:pt x="195262" y="52388"/>
                  <a:pt x="276225" y="523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7124700" y="3497180"/>
            <a:ext cx="213556" cy="60408"/>
          </a:xfrm>
          <a:custGeom>
            <a:avLst/>
            <a:gdLst>
              <a:gd name="connsiteX0" fmla="*/ 0 w 213556"/>
              <a:gd name="connsiteY0" fmla="*/ 3258 h 60408"/>
              <a:gd name="connsiteX1" fmla="*/ 133350 w 213556"/>
              <a:gd name="connsiteY1" fmla="*/ 17545 h 60408"/>
              <a:gd name="connsiteX2" fmla="*/ 119063 w 213556"/>
              <a:gd name="connsiteY2" fmla="*/ 22308 h 60408"/>
              <a:gd name="connsiteX3" fmla="*/ 104775 w 213556"/>
              <a:gd name="connsiteY3" fmla="*/ 36595 h 60408"/>
              <a:gd name="connsiteX4" fmla="*/ 66675 w 213556"/>
              <a:gd name="connsiteY4" fmla="*/ 50883 h 60408"/>
              <a:gd name="connsiteX5" fmla="*/ 38100 w 213556"/>
              <a:gd name="connsiteY5" fmla="*/ 60408 h 6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6" h="60408">
                <a:moveTo>
                  <a:pt x="0" y="3258"/>
                </a:moveTo>
                <a:cubicBezTo>
                  <a:pt x="213556" y="16605"/>
                  <a:pt x="194755" y="0"/>
                  <a:pt x="133350" y="17545"/>
                </a:cubicBezTo>
                <a:cubicBezTo>
                  <a:pt x="128523" y="18924"/>
                  <a:pt x="123825" y="20720"/>
                  <a:pt x="119063" y="22308"/>
                </a:cubicBezTo>
                <a:cubicBezTo>
                  <a:pt x="114300" y="27070"/>
                  <a:pt x="110256" y="32680"/>
                  <a:pt x="104775" y="36595"/>
                </a:cubicBezTo>
                <a:cubicBezTo>
                  <a:pt x="89357" y="47607"/>
                  <a:pt x="83866" y="45725"/>
                  <a:pt x="66675" y="50883"/>
                </a:cubicBezTo>
                <a:cubicBezTo>
                  <a:pt x="57058" y="53768"/>
                  <a:pt x="38100" y="60408"/>
                  <a:pt x="38100" y="604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7253288" y="3523897"/>
            <a:ext cx="209550" cy="5116"/>
          </a:xfrm>
          <a:custGeom>
            <a:avLst/>
            <a:gdLst>
              <a:gd name="connsiteX0" fmla="*/ 0 w 209550"/>
              <a:gd name="connsiteY0" fmla="*/ 5116 h 5116"/>
              <a:gd name="connsiteX1" fmla="*/ 209550 w 209550"/>
              <a:gd name="connsiteY1" fmla="*/ 353 h 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5116">
                <a:moveTo>
                  <a:pt x="0" y="5116"/>
                </a:moveTo>
                <a:cubicBezTo>
                  <a:pt x="184145" y="0"/>
                  <a:pt x="114278" y="353"/>
                  <a:pt x="209550" y="3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229475" y="3562350"/>
            <a:ext cx="223838" cy="32972"/>
          </a:xfrm>
          <a:custGeom>
            <a:avLst/>
            <a:gdLst>
              <a:gd name="connsiteX0" fmla="*/ 0 w 223838"/>
              <a:gd name="connsiteY0" fmla="*/ 0 h 32972"/>
              <a:gd name="connsiteX1" fmla="*/ 90488 w 223838"/>
              <a:gd name="connsiteY1" fmla="*/ 14288 h 32972"/>
              <a:gd name="connsiteX2" fmla="*/ 223838 w 223838"/>
              <a:gd name="connsiteY2" fmla="*/ 23813 h 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32972">
                <a:moveTo>
                  <a:pt x="0" y="0"/>
                </a:moveTo>
                <a:cubicBezTo>
                  <a:pt x="48211" y="16070"/>
                  <a:pt x="18564" y="8755"/>
                  <a:pt x="90488" y="14288"/>
                </a:cubicBezTo>
                <a:cubicBezTo>
                  <a:pt x="155880" y="32972"/>
                  <a:pt x="112268" y="23813"/>
                  <a:pt x="223838" y="238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7448550" y="3481388"/>
            <a:ext cx="19050" cy="142875"/>
          </a:xfrm>
          <a:custGeom>
            <a:avLst/>
            <a:gdLst>
              <a:gd name="connsiteX0" fmla="*/ 0 w 19050"/>
              <a:gd name="connsiteY0" fmla="*/ 0 h 142875"/>
              <a:gd name="connsiteX1" fmla="*/ 4763 w 19050"/>
              <a:gd name="connsiteY1" fmla="*/ 85725 h 142875"/>
              <a:gd name="connsiteX2" fmla="*/ 14288 w 19050"/>
              <a:gd name="connsiteY2" fmla="*/ 114300 h 142875"/>
              <a:gd name="connsiteX3" fmla="*/ 19050 w 19050"/>
              <a:gd name="connsiteY3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142875">
                <a:moveTo>
                  <a:pt x="0" y="0"/>
                </a:moveTo>
                <a:cubicBezTo>
                  <a:pt x="1588" y="28575"/>
                  <a:pt x="1213" y="57327"/>
                  <a:pt x="4763" y="85725"/>
                </a:cubicBezTo>
                <a:cubicBezTo>
                  <a:pt x="6008" y="95688"/>
                  <a:pt x="14288" y="114300"/>
                  <a:pt x="14288" y="114300"/>
                </a:cubicBezTo>
                <a:lnTo>
                  <a:pt x="19050" y="14287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7218852" y="3594316"/>
            <a:ext cx="143174" cy="63435"/>
          </a:xfrm>
          <a:custGeom>
            <a:avLst/>
            <a:gdLst>
              <a:gd name="connsiteX0" fmla="*/ 96348 w 143174"/>
              <a:gd name="connsiteY0" fmla="*/ 15659 h 63435"/>
              <a:gd name="connsiteX1" fmla="*/ 82061 w 143174"/>
              <a:gd name="connsiteY1" fmla="*/ 6134 h 63435"/>
              <a:gd name="connsiteX2" fmla="*/ 39198 w 143174"/>
              <a:gd name="connsiteY2" fmla="*/ 48997 h 63435"/>
              <a:gd name="connsiteX3" fmla="*/ 86823 w 143174"/>
              <a:gd name="connsiteY3" fmla="*/ 63284 h 63435"/>
              <a:gd name="connsiteX4" fmla="*/ 129686 w 143174"/>
              <a:gd name="connsiteY4" fmla="*/ 58522 h 63435"/>
              <a:gd name="connsiteX5" fmla="*/ 134448 w 143174"/>
              <a:gd name="connsiteY5" fmla="*/ 20422 h 63435"/>
              <a:gd name="connsiteX6" fmla="*/ 105873 w 143174"/>
              <a:gd name="connsiteY6" fmla="*/ 10897 h 63435"/>
              <a:gd name="connsiteX7" fmla="*/ 96348 w 143174"/>
              <a:gd name="connsiteY7" fmla="*/ 15659 h 6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74" h="63435">
                <a:moveTo>
                  <a:pt x="96348" y="15659"/>
                </a:moveTo>
                <a:cubicBezTo>
                  <a:pt x="92379" y="14865"/>
                  <a:pt x="87770" y="6542"/>
                  <a:pt x="82061" y="6134"/>
                </a:cubicBezTo>
                <a:cubicBezTo>
                  <a:pt x="50685" y="3893"/>
                  <a:pt x="0" y="0"/>
                  <a:pt x="39198" y="48997"/>
                </a:cubicBezTo>
                <a:cubicBezTo>
                  <a:pt x="42098" y="52621"/>
                  <a:pt x="78819" y="61283"/>
                  <a:pt x="86823" y="63284"/>
                </a:cubicBezTo>
                <a:cubicBezTo>
                  <a:pt x="101111" y="61697"/>
                  <a:pt x="116176" y="63435"/>
                  <a:pt x="129686" y="58522"/>
                </a:cubicBezTo>
                <a:cubicBezTo>
                  <a:pt x="143174" y="53617"/>
                  <a:pt x="141079" y="27053"/>
                  <a:pt x="134448" y="20422"/>
                </a:cubicBezTo>
                <a:cubicBezTo>
                  <a:pt x="127348" y="13323"/>
                  <a:pt x="115777" y="12548"/>
                  <a:pt x="105873" y="10897"/>
                </a:cubicBezTo>
                <a:cubicBezTo>
                  <a:pt x="69469" y="4829"/>
                  <a:pt x="100317" y="16453"/>
                  <a:pt x="96348" y="156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 rot="5400000">
            <a:off x="7893867" y="3393281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29454" y="3714752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고정길이형은</a:t>
            </a:r>
            <a:r>
              <a:rPr lang="ko-KR" altLang="en-US" sz="800" dirty="0" smtClean="0"/>
              <a:t> 입력되는 글자의 길이가</a:t>
            </a:r>
            <a:endParaRPr lang="en-US" altLang="ko-KR" sz="800" dirty="0" smtClean="0"/>
          </a:p>
          <a:p>
            <a:r>
              <a:rPr lang="ko-KR" altLang="en-US" sz="800" dirty="0" smtClean="0"/>
              <a:t>설정한 길이보다 작더라도 </a:t>
            </a:r>
            <a:r>
              <a:rPr lang="ko-KR" altLang="en-US" sz="800" dirty="0" err="1" smtClean="0"/>
              <a:t>계속유지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143636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57950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572264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86578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00892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215206" y="4572008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29520" y="4572008"/>
            <a:ext cx="214314" cy="214314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643834" y="4572008"/>
            <a:ext cx="214314" cy="214314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858148" y="4572008"/>
            <a:ext cx="214314" cy="214314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6286499" y="4600583"/>
            <a:ext cx="142875" cy="80963"/>
          </a:xfrm>
          <a:custGeom>
            <a:avLst/>
            <a:gdLst>
              <a:gd name="connsiteX0" fmla="*/ 142875 w 142875"/>
              <a:gd name="connsiteY0" fmla="*/ 0 h 80963"/>
              <a:gd name="connsiteX1" fmla="*/ 95250 w 142875"/>
              <a:gd name="connsiteY1" fmla="*/ 19050 h 80963"/>
              <a:gd name="connsiteX2" fmla="*/ 85725 w 142875"/>
              <a:gd name="connsiteY2" fmla="*/ 33338 h 80963"/>
              <a:gd name="connsiteX3" fmla="*/ 71437 w 142875"/>
              <a:gd name="connsiteY3" fmla="*/ 38100 h 80963"/>
              <a:gd name="connsiteX4" fmla="*/ 57150 w 142875"/>
              <a:gd name="connsiteY4" fmla="*/ 47625 h 80963"/>
              <a:gd name="connsiteX5" fmla="*/ 42862 w 142875"/>
              <a:gd name="connsiteY5" fmla="*/ 52388 h 80963"/>
              <a:gd name="connsiteX6" fmla="*/ 14287 w 142875"/>
              <a:gd name="connsiteY6" fmla="*/ 71438 h 80963"/>
              <a:gd name="connsiteX7" fmla="*/ 0 w 142875"/>
              <a:gd name="connsiteY7" fmla="*/ 80963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75" h="80963">
                <a:moveTo>
                  <a:pt x="142875" y="0"/>
                </a:moveTo>
                <a:cubicBezTo>
                  <a:pt x="107565" y="11770"/>
                  <a:pt x="123280" y="5035"/>
                  <a:pt x="95250" y="19050"/>
                </a:cubicBezTo>
                <a:cubicBezTo>
                  <a:pt x="92075" y="23813"/>
                  <a:pt x="90195" y="29762"/>
                  <a:pt x="85725" y="33338"/>
                </a:cubicBezTo>
                <a:cubicBezTo>
                  <a:pt x="81805" y="36474"/>
                  <a:pt x="75927" y="35855"/>
                  <a:pt x="71437" y="38100"/>
                </a:cubicBezTo>
                <a:cubicBezTo>
                  <a:pt x="66318" y="40660"/>
                  <a:pt x="62269" y="45065"/>
                  <a:pt x="57150" y="47625"/>
                </a:cubicBezTo>
                <a:cubicBezTo>
                  <a:pt x="52660" y="49870"/>
                  <a:pt x="47251" y="49950"/>
                  <a:pt x="42862" y="52388"/>
                </a:cubicBezTo>
                <a:cubicBezTo>
                  <a:pt x="32855" y="57947"/>
                  <a:pt x="23812" y="65088"/>
                  <a:pt x="14287" y="71438"/>
                </a:cubicBezTo>
                <a:lnTo>
                  <a:pt x="0" y="809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6376986" y="4633921"/>
            <a:ext cx="80963" cy="82468"/>
          </a:xfrm>
          <a:custGeom>
            <a:avLst/>
            <a:gdLst>
              <a:gd name="connsiteX0" fmla="*/ 0 w 80963"/>
              <a:gd name="connsiteY0" fmla="*/ 0 h 82468"/>
              <a:gd name="connsiteX1" fmla="*/ 23813 w 80963"/>
              <a:gd name="connsiteY1" fmla="*/ 23812 h 82468"/>
              <a:gd name="connsiteX2" fmla="*/ 38100 w 80963"/>
              <a:gd name="connsiteY2" fmla="*/ 38100 h 82468"/>
              <a:gd name="connsiteX3" fmla="*/ 52388 w 80963"/>
              <a:gd name="connsiteY3" fmla="*/ 57150 h 82468"/>
              <a:gd name="connsiteX4" fmla="*/ 71438 w 80963"/>
              <a:gd name="connsiteY4" fmla="*/ 66675 h 82468"/>
              <a:gd name="connsiteX5" fmla="*/ 80963 w 80963"/>
              <a:gd name="connsiteY5" fmla="*/ 80962 h 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3" h="82468">
                <a:moveTo>
                  <a:pt x="0" y="0"/>
                </a:moveTo>
                <a:cubicBezTo>
                  <a:pt x="26192" y="17461"/>
                  <a:pt x="3972" y="2"/>
                  <a:pt x="23813" y="23812"/>
                </a:cubicBezTo>
                <a:cubicBezTo>
                  <a:pt x="28125" y="28986"/>
                  <a:pt x="33717" y="32986"/>
                  <a:pt x="38100" y="38100"/>
                </a:cubicBezTo>
                <a:cubicBezTo>
                  <a:pt x="43266" y="44127"/>
                  <a:pt x="46361" y="51984"/>
                  <a:pt x="52388" y="57150"/>
                </a:cubicBezTo>
                <a:cubicBezTo>
                  <a:pt x="57778" y="61770"/>
                  <a:pt x="65088" y="63500"/>
                  <a:pt x="71438" y="66675"/>
                </a:cubicBezTo>
                <a:cubicBezTo>
                  <a:pt x="76702" y="82468"/>
                  <a:pt x="71180" y="80962"/>
                  <a:pt x="80963" y="809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6476999" y="4614871"/>
            <a:ext cx="217209" cy="138069"/>
          </a:xfrm>
          <a:custGeom>
            <a:avLst/>
            <a:gdLst>
              <a:gd name="connsiteX0" fmla="*/ 0 w 217209"/>
              <a:gd name="connsiteY0" fmla="*/ 52387 h 138069"/>
              <a:gd name="connsiteX1" fmla="*/ 176212 w 217209"/>
              <a:gd name="connsiteY1" fmla="*/ 57150 h 138069"/>
              <a:gd name="connsiteX2" fmla="*/ 185737 w 217209"/>
              <a:gd name="connsiteY2" fmla="*/ 57150 h 138069"/>
              <a:gd name="connsiteX3" fmla="*/ 171450 w 217209"/>
              <a:gd name="connsiteY3" fmla="*/ 14287 h 138069"/>
              <a:gd name="connsiteX4" fmla="*/ 166687 w 217209"/>
              <a:gd name="connsiteY4" fmla="*/ 0 h 138069"/>
              <a:gd name="connsiteX5" fmla="*/ 171450 w 217209"/>
              <a:gd name="connsiteY5" fmla="*/ 76200 h 138069"/>
              <a:gd name="connsiteX6" fmla="*/ 176212 w 217209"/>
              <a:gd name="connsiteY6" fmla="*/ 123825 h 13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209" h="138069">
                <a:moveTo>
                  <a:pt x="0" y="52387"/>
                </a:moveTo>
                <a:cubicBezTo>
                  <a:pt x="58737" y="53975"/>
                  <a:pt x="117520" y="54355"/>
                  <a:pt x="176212" y="57150"/>
                </a:cubicBezTo>
                <a:cubicBezTo>
                  <a:pt x="189622" y="57789"/>
                  <a:pt x="217209" y="67639"/>
                  <a:pt x="185737" y="57150"/>
                </a:cubicBezTo>
                <a:lnTo>
                  <a:pt x="171450" y="14287"/>
                </a:lnTo>
                <a:lnTo>
                  <a:pt x="166687" y="0"/>
                </a:lnTo>
                <a:cubicBezTo>
                  <a:pt x="168275" y="25400"/>
                  <a:pt x="169337" y="50838"/>
                  <a:pt x="171450" y="76200"/>
                </a:cubicBezTo>
                <a:cubicBezTo>
                  <a:pt x="176606" y="138069"/>
                  <a:pt x="176212" y="96386"/>
                  <a:pt x="176212" y="1238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6400799" y="4714883"/>
            <a:ext cx="276225" cy="53834"/>
          </a:xfrm>
          <a:custGeom>
            <a:avLst/>
            <a:gdLst>
              <a:gd name="connsiteX0" fmla="*/ 0 w 276225"/>
              <a:gd name="connsiteY0" fmla="*/ 0 h 53834"/>
              <a:gd name="connsiteX1" fmla="*/ 4762 w 276225"/>
              <a:gd name="connsiteY1" fmla="*/ 28575 h 53834"/>
              <a:gd name="connsiteX2" fmla="*/ 9525 w 276225"/>
              <a:gd name="connsiteY2" fmla="*/ 47625 h 53834"/>
              <a:gd name="connsiteX3" fmla="*/ 33337 w 276225"/>
              <a:gd name="connsiteY3" fmla="*/ 52388 h 53834"/>
              <a:gd name="connsiteX4" fmla="*/ 276225 w 276225"/>
              <a:gd name="connsiteY4" fmla="*/ 52388 h 5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53834">
                <a:moveTo>
                  <a:pt x="0" y="0"/>
                </a:moveTo>
                <a:cubicBezTo>
                  <a:pt x="1587" y="9525"/>
                  <a:pt x="2868" y="19106"/>
                  <a:pt x="4762" y="28575"/>
                </a:cubicBezTo>
                <a:cubicBezTo>
                  <a:pt x="6046" y="34993"/>
                  <a:pt x="4497" y="43435"/>
                  <a:pt x="9525" y="47625"/>
                </a:cubicBezTo>
                <a:cubicBezTo>
                  <a:pt x="15743" y="52807"/>
                  <a:pt x="25244" y="52243"/>
                  <a:pt x="33337" y="52388"/>
                </a:cubicBezTo>
                <a:cubicBezTo>
                  <a:pt x="114287" y="53834"/>
                  <a:pt x="195262" y="52388"/>
                  <a:pt x="276225" y="523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6910386" y="4640188"/>
            <a:ext cx="213556" cy="60408"/>
          </a:xfrm>
          <a:custGeom>
            <a:avLst/>
            <a:gdLst>
              <a:gd name="connsiteX0" fmla="*/ 0 w 213556"/>
              <a:gd name="connsiteY0" fmla="*/ 3258 h 60408"/>
              <a:gd name="connsiteX1" fmla="*/ 133350 w 213556"/>
              <a:gd name="connsiteY1" fmla="*/ 17545 h 60408"/>
              <a:gd name="connsiteX2" fmla="*/ 119063 w 213556"/>
              <a:gd name="connsiteY2" fmla="*/ 22308 h 60408"/>
              <a:gd name="connsiteX3" fmla="*/ 104775 w 213556"/>
              <a:gd name="connsiteY3" fmla="*/ 36595 h 60408"/>
              <a:gd name="connsiteX4" fmla="*/ 66675 w 213556"/>
              <a:gd name="connsiteY4" fmla="*/ 50883 h 60408"/>
              <a:gd name="connsiteX5" fmla="*/ 38100 w 213556"/>
              <a:gd name="connsiteY5" fmla="*/ 60408 h 6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6" h="60408">
                <a:moveTo>
                  <a:pt x="0" y="3258"/>
                </a:moveTo>
                <a:cubicBezTo>
                  <a:pt x="213556" y="16605"/>
                  <a:pt x="194755" y="0"/>
                  <a:pt x="133350" y="17545"/>
                </a:cubicBezTo>
                <a:cubicBezTo>
                  <a:pt x="128523" y="18924"/>
                  <a:pt x="123825" y="20720"/>
                  <a:pt x="119063" y="22308"/>
                </a:cubicBezTo>
                <a:cubicBezTo>
                  <a:pt x="114300" y="27070"/>
                  <a:pt x="110256" y="32680"/>
                  <a:pt x="104775" y="36595"/>
                </a:cubicBezTo>
                <a:cubicBezTo>
                  <a:pt x="89357" y="47607"/>
                  <a:pt x="83866" y="45725"/>
                  <a:pt x="66675" y="50883"/>
                </a:cubicBezTo>
                <a:cubicBezTo>
                  <a:pt x="57058" y="53768"/>
                  <a:pt x="38100" y="60408"/>
                  <a:pt x="38100" y="604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7038974" y="4666905"/>
            <a:ext cx="209550" cy="5116"/>
          </a:xfrm>
          <a:custGeom>
            <a:avLst/>
            <a:gdLst>
              <a:gd name="connsiteX0" fmla="*/ 0 w 209550"/>
              <a:gd name="connsiteY0" fmla="*/ 5116 h 5116"/>
              <a:gd name="connsiteX1" fmla="*/ 209550 w 209550"/>
              <a:gd name="connsiteY1" fmla="*/ 353 h 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5116">
                <a:moveTo>
                  <a:pt x="0" y="5116"/>
                </a:moveTo>
                <a:cubicBezTo>
                  <a:pt x="184145" y="0"/>
                  <a:pt x="114278" y="353"/>
                  <a:pt x="209550" y="3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7015161" y="4705358"/>
            <a:ext cx="223838" cy="32972"/>
          </a:xfrm>
          <a:custGeom>
            <a:avLst/>
            <a:gdLst>
              <a:gd name="connsiteX0" fmla="*/ 0 w 223838"/>
              <a:gd name="connsiteY0" fmla="*/ 0 h 32972"/>
              <a:gd name="connsiteX1" fmla="*/ 90488 w 223838"/>
              <a:gd name="connsiteY1" fmla="*/ 14288 h 32972"/>
              <a:gd name="connsiteX2" fmla="*/ 223838 w 223838"/>
              <a:gd name="connsiteY2" fmla="*/ 23813 h 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32972">
                <a:moveTo>
                  <a:pt x="0" y="0"/>
                </a:moveTo>
                <a:cubicBezTo>
                  <a:pt x="48211" y="16070"/>
                  <a:pt x="18564" y="8755"/>
                  <a:pt x="90488" y="14288"/>
                </a:cubicBezTo>
                <a:cubicBezTo>
                  <a:pt x="155880" y="32972"/>
                  <a:pt x="112268" y="23813"/>
                  <a:pt x="223838" y="238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7234236" y="4624396"/>
            <a:ext cx="19050" cy="142875"/>
          </a:xfrm>
          <a:custGeom>
            <a:avLst/>
            <a:gdLst>
              <a:gd name="connsiteX0" fmla="*/ 0 w 19050"/>
              <a:gd name="connsiteY0" fmla="*/ 0 h 142875"/>
              <a:gd name="connsiteX1" fmla="*/ 4763 w 19050"/>
              <a:gd name="connsiteY1" fmla="*/ 85725 h 142875"/>
              <a:gd name="connsiteX2" fmla="*/ 14288 w 19050"/>
              <a:gd name="connsiteY2" fmla="*/ 114300 h 142875"/>
              <a:gd name="connsiteX3" fmla="*/ 19050 w 19050"/>
              <a:gd name="connsiteY3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142875">
                <a:moveTo>
                  <a:pt x="0" y="0"/>
                </a:moveTo>
                <a:cubicBezTo>
                  <a:pt x="1588" y="28575"/>
                  <a:pt x="1213" y="57327"/>
                  <a:pt x="4763" y="85725"/>
                </a:cubicBezTo>
                <a:cubicBezTo>
                  <a:pt x="6008" y="95688"/>
                  <a:pt x="14288" y="114300"/>
                  <a:pt x="14288" y="114300"/>
                </a:cubicBezTo>
                <a:lnTo>
                  <a:pt x="19050" y="14287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7004538" y="4737324"/>
            <a:ext cx="143174" cy="63435"/>
          </a:xfrm>
          <a:custGeom>
            <a:avLst/>
            <a:gdLst>
              <a:gd name="connsiteX0" fmla="*/ 96348 w 143174"/>
              <a:gd name="connsiteY0" fmla="*/ 15659 h 63435"/>
              <a:gd name="connsiteX1" fmla="*/ 82061 w 143174"/>
              <a:gd name="connsiteY1" fmla="*/ 6134 h 63435"/>
              <a:gd name="connsiteX2" fmla="*/ 39198 w 143174"/>
              <a:gd name="connsiteY2" fmla="*/ 48997 h 63435"/>
              <a:gd name="connsiteX3" fmla="*/ 86823 w 143174"/>
              <a:gd name="connsiteY3" fmla="*/ 63284 h 63435"/>
              <a:gd name="connsiteX4" fmla="*/ 129686 w 143174"/>
              <a:gd name="connsiteY4" fmla="*/ 58522 h 63435"/>
              <a:gd name="connsiteX5" fmla="*/ 134448 w 143174"/>
              <a:gd name="connsiteY5" fmla="*/ 20422 h 63435"/>
              <a:gd name="connsiteX6" fmla="*/ 105873 w 143174"/>
              <a:gd name="connsiteY6" fmla="*/ 10897 h 63435"/>
              <a:gd name="connsiteX7" fmla="*/ 96348 w 143174"/>
              <a:gd name="connsiteY7" fmla="*/ 15659 h 6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74" h="63435">
                <a:moveTo>
                  <a:pt x="96348" y="15659"/>
                </a:moveTo>
                <a:cubicBezTo>
                  <a:pt x="92379" y="14865"/>
                  <a:pt x="87770" y="6542"/>
                  <a:pt x="82061" y="6134"/>
                </a:cubicBezTo>
                <a:cubicBezTo>
                  <a:pt x="50685" y="3893"/>
                  <a:pt x="0" y="0"/>
                  <a:pt x="39198" y="48997"/>
                </a:cubicBezTo>
                <a:cubicBezTo>
                  <a:pt x="42098" y="52621"/>
                  <a:pt x="78819" y="61283"/>
                  <a:pt x="86823" y="63284"/>
                </a:cubicBezTo>
                <a:cubicBezTo>
                  <a:pt x="101111" y="61697"/>
                  <a:pt x="116176" y="63435"/>
                  <a:pt x="129686" y="58522"/>
                </a:cubicBezTo>
                <a:cubicBezTo>
                  <a:pt x="143174" y="53617"/>
                  <a:pt x="141079" y="27053"/>
                  <a:pt x="134448" y="20422"/>
                </a:cubicBezTo>
                <a:cubicBezTo>
                  <a:pt x="127348" y="13323"/>
                  <a:pt x="115777" y="12548"/>
                  <a:pt x="105873" y="10897"/>
                </a:cubicBezTo>
                <a:cubicBezTo>
                  <a:pt x="69469" y="4829"/>
                  <a:pt x="100317" y="16453"/>
                  <a:pt x="96348" y="156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중괄호 53"/>
          <p:cNvSpPr/>
          <p:nvPr/>
        </p:nvSpPr>
        <p:spPr>
          <a:xfrm rot="5400000">
            <a:off x="7679553" y="4536289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15140" y="4857760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가변길이형은</a:t>
            </a:r>
            <a:r>
              <a:rPr lang="ko-KR" altLang="en-US" sz="800" dirty="0" smtClean="0"/>
              <a:t> 입력되는 글자의 길이가</a:t>
            </a:r>
            <a:endParaRPr lang="en-US" altLang="ko-KR" sz="800" dirty="0" smtClean="0"/>
          </a:p>
          <a:p>
            <a:r>
              <a:rPr lang="ko-KR" altLang="en-US" sz="800" dirty="0" smtClean="0"/>
              <a:t>설정한 길이보다 작다면 나머지 영역을 지운다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64582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*insert</a:t>
            </a:r>
          </a:p>
          <a:p>
            <a:r>
              <a:rPr lang="en-US" altLang="ko-KR" sz="1600" dirty="0" smtClean="0"/>
              <a:t> -DML( Data Manipulation Language)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테이블에 레코드를 삽입할 때 사용하는 </a:t>
            </a:r>
            <a:r>
              <a:rPr lang="ko-KR" altLang="en-US" sz="1600" dirty="0" err="1" smtClean="0"/>
              <a:t>조작어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레코드는 순서대로 들어가지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-transaction </a:t>
            </a:r>
            <a:r>
              <a:rPr lang="ko-KR" altLang="en-US" sz="1600" dirty="0" err="1" smtClean="0"/>
              <a:t>대상쿼리문</a:t>
            </a:r>
            <a:r>
              <a:rPr lang="en-US" altLang="ko-KR" sz="1600" dirty="0" smtClean="0"/>
              <a:t>. ( DCL</a:t>
            </a:r>
            <a:r>
              <a:rPr lang="ko-KR" altLang="en-US" sz="1600" dirty="0" smtClean="0"/>
              <a:t>로 통제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insert into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,,,,) values(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,,,,,, 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357422" y="200024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714612" y="178592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8860" y="15716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생략가능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000496" y="228599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3964777" y="239314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4810" y="2500306"/>
            <a:ext cx="3545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숫자 </a:t>
            </a:r>
            <a:r>
              <a:rPr lang="en-US" altLang="ko-KR" sz="1200" dirty="0" smtClean="0"/>
              <a:t>:   3, 3.3</a:t>
            </a:r>
          </a:p>
          <a:p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: ‘</a:t>
            </a:r>
            <a:r>
              <a:rPr lang="ko-KR" altLang="en-US" sz="1200" dirty="0" smtClean="0"/>
              <a:t>문자열</a:t>
            </a:r>
            <a:r>
              <a:rPr lang="en-US" altLang="ko-KR" sz="1200" dirty="0" smtClean="0"/>
              <a:t>’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sysdate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현재 시스템의 날짜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‘2023-07-28’ – </a:t>
            </a:r>
            <a:r>
              <a:rPr lang="ko-KR" altLang="en-US" sz="1200" dirty="0" smtClean="0"/>
              <a:t>날짜형식의 문자열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to_date</a:t>
            </a:r>
            <a:r>
              <a:rPr lang="en-US" altLang="ko-KR" sz="1200" dirty="0" smtClean="0"/>
              <a:t>(‘2023-07-28’,’yyyy-mm-dd’) - </a:t>
            </a:r>
            <a:r>
              <a:rPr lang="ko-KR" altLang="en-US" sz="1200" dirty="0" smtClean="0"/>
              <a:t>함수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86190"/>
            <a:ext cx="2257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5400000">
            <a:off x="678629" y="360759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224" y="3286124"/>
            <a:ext cx="165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테이블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test_number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910" y="4904914"/>
            <a:ext cx="5754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test_number</a:t>
            </a:r>
            <a:r>
              <a:rPr lang="ko-KR" altLang="en-US" sz="1400" dirty="0" smtClean="0"/>
              <a:t>테이블에 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27, 86.25 </a:t>
            </a:r>
            <a:r>
              <a:rPr lang="ko-KR" altLang="en-US" sz="1400" dirty="0" smtClean="0"/>
              <a:t>를 추가하고 싶은데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insert into </a:t>
            </a:r>
            <a:r>
              <a:rPr lang="en-US" altLang="ko-KR" sz="1400" dirty="0" err="1" smtClean="0"/>
              <a:t>test_number</a:t>
            </a:r>
            <a:r>
              <a:rPr lang="en-US" altLang="ko-KR" sz="1400" dirty="0" smtClean="0"/>
              <a:t>( num1, age, weight)  values( 1, 27, 86.25 );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3052763" y="5243042"/>
            <a:ext cx="2033587" cy="176213"/>
          </a:xfrm>
          <a:custGeom>
            <a:avLst/>
            <a:gdLst>
              <a:gd name="connsiteX0" fmla="*/ 2033587 w 2033587"/>
              <a:gd name="connsiteY0" fmla="*/ 171450 h 176213"/>
              <a:gd name="connsiteX1" fmla="*/ 1990725 w 2033587"/>
              <a:gd name="connsiteY1" fmla="*/ 138113 h 176213"/>
              <a:gd name="connsiteX2" fmla="*/ 1981200 w 2033587"/>
              <a:gd name="connsiteY2" fmla="*/ 123825 h 176213"/>
              <a:gd name="connsiteX3" fmla="*/ 1966912 w 2033587"/>
              <a:gd name="connsiteY3" fmla="*/ 114300 h 176213"/>
              <a:gd name="connsiteX4" fmla="*/ 1938337 w 2033587"/>
              <a:gd name="connsiteY4" fmla="*/ 95250 h 176213"/>
              <a:gd name="connsiteX5" fmla="*/ 1928812 w 2033587"/>
              <a:gd name="connsiteY5" fmla="*/ 80963 h 176213"/>
              <a:gd name="connsiteX6" fmla="*/ 1895475 w 2033587"/>
              <a:gd name="connsiteY6" fmla="*/ 61913 h 176213"/>
              <a:gd name="connsiteX7" fmla="*/ 1866900 w 2033587"/>
              <a:gd name="connsiteY7" fmla="*/ 52388 h 176213"/>
              <a:gd name="connsiteX8" fmla="*/ 1824037 w 2033587"/>
              <a:gd name="connsiteY8" fmla="*/ 33338 h 176213"/>
              <a:gd name="connsiteX9" fmla="*/ 1781175 w 2033587"/>
              <a:gd name="connsiteY9" fmla="*/ 14288 h 176213"/>
              <a:gd name="connsiteX10" fmla="*/ 1752600 w 2033587"/>
              <a:gd name="connsiteY10" fmla="*/ 9525 h 176213"/>
              <a:gd name="connsiteX11" fmla="*/ 1738312 w 2033587"/>
              <a:gd name="connsiteY11" fmla="*/ 4763 h 176213"/>
              <a:gd name="connsiteX12" fmla="*/ 1600200 w 2033587"/>
              <a:gd name="connsiteY12" fmla="*/ 0 h 176213"/>
              <a:gd name="connsiteX13" fmla="*/ 395287 w 2033587"/>
              <a:gd name="connsiteY13" fmla="*/ 4763 h 176213"/>
              <a:gd name="connsiteX14" fmla="*/ 352425 w 2033587"/>
              <a:gd name="connsiteY14" fmla="*/ 19050 h 176213"/>
              <a:gd name="connsiteX15" fmla="*/ 328612 w 2033587"/>
              <a:gd name="connsiteY15" fmla="*/ 23813 h 176213"/>
              <a:gd name="connsiteX16" fmla="*/ 290512 w 2033587"/>
              <a:gd name="connsiteY16" fmla="*/ 33338 h 176213"/>
              <a:gd name="connsiteX17" fmla="*/ 276225 w 2033587"/>
              <a:gd name="connsiteY17" fmla="*/ 42863 h 176213"/>
              <a:gd name="connsiteX18" fmla="*/ 257175 w 2033587"/>
              <a:gd name="connsiteY18" fmla="*/ 47625 h 176213"/>
              <a:gd name="connsiteX19" fmla="*/ 204787 w 2033587"/>
              <a:gd name="connsiteY19" fmla="*/ 61913 h 176213"/>
              <a:gd name="connsiteX20" fmla="*/ 185737 w 2033587"/>
              <a:gd name="connsiteY20" fmla="*/ 71438 h 176213"/>
              <a:gd name="connsiteX21" fmla="*/ 157162 w 2033587"/>
              <a:gd name="connsiteY21" fmla="*/ 80963 h 176213"/>
              <a:gd name="connsiteX22" fmla="*/ 142875 w 2033587"/>
              <a:gd name="connsiteY22" fmla="*/ 90488 h 176213"/>
              <a:gd name="connsiteX23" fmla="*/ 123825 w 2033587"/>
              <a:gd name="connsiteY23" fmla="*/ 104775 h 176213"/>
              <a:gd name="connsiteX24" fmla="*/ 90487 w 2033587"/>
              <a:gd name="connsiteY24" fmla="*/ 114300 h 176213"/>
              <a:gd name="connsiteX25" fmla="*/ 76200 w 2033587"/>
              <a:gd name="connsiteY25" fmla="*/ 128588 h 176213"/>
              <a:gd name="connsiteX26" fmla="*/ 61912 w 2033587"/>
              <a:gd name="connsiteY26" fmla="*/ 133350 h 176213"/>
              <a:gd name="connsiteX27" fmla="*/ 28575 w 2033587"/>
              <a:gd name="connsiteY27" fmla="*/ 152400 h 176213"/>
              <a:gd name="connsiteX28" fmla="*/ 19050 w 2033587"/>
              <a:gd name="connsiteY28" fmla="*/ 166688 h 176213"/>
              <a:gd name="connsiteX29" fmla="*/ 0 w 2033587"/>
              <a:gd name="connsiteY29" fmla="*/ 176213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033587" h="176213">
                <a:moveTo>
                  <a:pt x="2033587" y="171450"/>
                </a:moveTo>
                <a:cubicBezTo>
                  <a:pt x="2011652" y="164139"/>
                  <a:pt x="2009081" y="165649"/>
                  <a:pt x="1990725" y="138113"/>
                </a:cubicBezTo>
                <a:cubicBezTo>
                  <a:pt x="1987550" y="133350"/>
                  <a:pt x="1985247" y="127872"/>
                  <a:pt x="1981200" y="123825"/>
                </a:cubicBezTo>
                <a:cubicBezTo>
                  <a:pt x="1977153" y="119778"/>
                  <a:pt x="1971309" y="117964"/>
                  <a:pt x="1966912" y="114300"/>
                </a:cubicBezTo>
                <a:cubicBezTo>
                  <a:pt x="1943128" y="94481"/>
                  <a:pt x="1963447" y="103621"/>
                  <a:pt x="1938337" y="95250"/>
                </a:cubicBezTo>
                <a:cubicBezTo>
                  <a:pt x="1935162" y="90488"/>
                  <a:pt x="1932859" y="85010"/>
                  <a:pt x="1928812" y="80963"/>
                </a:cubicBezTo>
                <a:cubicBezTo>
                  <a:pt x="1923084" y="75235"/>
                  <a:pt x="1901701" y="64404"/>
                  <a:pt x="1895475" y="61913"/>
                </a:cubicBezTo>
                <a:cubicBezTo>
                  <a:pt x="1886153" y="58184"/>
                  <a:pt x="1866900" y="52388"/>
                  <a:pt x="1866900" y="52388"/>
                </a:cubicBezTo>
                <a:cubicBezTo>
                  <a:pt x="1824869" y="24368"/>
                  <a:pt x="1892052" y="67346"/>
                  <a:pt x="1824037" y="33338"/>
                </a:cubicBezTo>
                <a:cubicBezTo>
                  <a:pt x="1811481" y="27060"/>
                  <a:pt x="1794552" y="17936"/>
                  <a:pt x="1781175" y="14288"/>
                </a:cubicBezTo>
                <a:cubicBezTo>
                  <a:pt x="1771859" y="11747"/>
                  <a:pt x="1762026" y="11620"/>
                  <a:pt x="1752600" y="9525"/>
                </a:cubicBezTo>
                <a:cubicBezTo>
                  <a:pt x="1747699" y="8436"/>
                  <a:pt x="1743322" y="5076"/>
                  <a:pt x="1738312" y="4763"/>
                </a:cubicBezTo>
                <a:cubicBezTo>
                  <a:pt x="1692337" y="1890"/>
                  <a:pt x="1646237" y="1588"/>
                  <a:pt x="1600200" y="0"/>
                </a:cubicBezTo>
                <a:lnTo>
                  <a:pt x="395287" y="4763"/>
                </a:lnTo>
                <a:cubicBezTo>
                  <a:pt x="385184" y="4880"/>
                  <a:pt x="364621" y="16611"/>
                  <a:pt x="352425" y="19050"/>
                </a:cubicBezTo>
                <a:cubicBezTo>
                  <a:pt x="344487" y="20638"/>
                  <a:pt x="336465" y="21850"/>
                  <a:pt x="328612" y="23813"/>
                </a:cubicBezTo>
                <a:cubicBezTo>
                  <a:pt x="270033" y="38458"/>
                  <a:pt x="378288" y="15781"/>
                  <a:pt x="290512" y="33338"/>
                </a:cubicBezTo>
                <a:cubicBezTo>
                  <a:pt x="285750" y="36513"/>
                  <a:pt x="281486" y="40608"/>
                  <a:pt x="276225" y="42863"/>
                </a:cubicBezTo>
                <a:cubicBezTo>
                  <a:pt x="270209" y="45441"/>
                  <a:pt x="263565" y="46205"/>
                  <a:pt x="257175" y="47625"/>
                </a:cubicBezTo>
                <a:cubicBezTo>
                  <a:pt x="238364" y="51805"/>
                  <a:pt x="222626" y="52994"/>
                  <a:pt x="204787" y="61913"/>
                </a:cubicBezTo>
                <a:cubicBezTo>
                  <a:pt x="198437" y="65088"/>
                  <a:pt x="192329" y="68801"/>
                  <a:pt x="185737" y="71438"/>
                </a:cubicBezTo>
                <a:cubicBezTo>
                  <a:pt x="176415" y="75167"/>
                  <a:pt x="165516" y="75394"/>
                  <a:pt x="157162" y="80963"/>
                </a:cubicBezTo>
                <a:cubicBezTo>
                  <a:pt x="152400" y="84138"/>
                  <a:pt x="147533" y="87161"/>
                  <a:pt x="142875" y="90488"/>
                </a:cubicBezTo>
                <a:cubicBezTo>
                  <a:pt x="136416" y="95102"/>
                  <a:pt x="130717" y="100837"/>
                  <a:pt x="123825" y="104775"/>
                </a:cubicBezTo>
                <a:cubicBezTo>
                  <a:pt x="118508" y="107813"/>
                  <a:pt x="94616" y="113268"/>
                  <a:pt x="90487" y="114300"/>
                </a:cubicBezTo>
                <a:cubicBezTo>
                  <a:pt x="85725" y="119063"/>
                  <a:pt x="81804" y="124852"/>
                  <a:pt x="76200" y="128588"/>
                </a:cubicBezTo>
                <a:cubicBezTo>
                  <a:pt x="72023" y="131373"/>
                  <a:pt x="66526" y="131373"/>
                  <a:pt x="61912" y="133350"/>
                </a:cubicBezTo>
                <a:cubicBezTo>
                  <a:pt x="44994" y="140600"/>
                  <a:pt x="42923" y="142834"/>
                  <a:pt x="28575" y="152400"/>
                </a:cubicBezTo>
                <a:cubicBezTo>
                  <a:pt x="25400" y="157163"/>
                  <a:pt x="23447" y="163024"/>
                  <a:pt x="19050" y="166688"/>
                </a:cubicBezTo>
                <a:cubicBezTo>
                  <a:pt x="13596" y="171233"/>
                  <a:pt x="0" y="176213"/>
                  <a:pt x="0" y="1762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452813" y="5148301"/>
            <a:ext cx="1866900" cy="284526"/>
          </a:xfrm>
          <a:custGeom>
            <a:avLst/>
            <a:gdLst>
              <a:gd name="connsiteX0" fmla="*/ 1866900 w 1866900"/>
              <a:gd name="connsiteY0" fmla="*/ 247141 h 284526"/>
              <a:gd name="connsiteX1" fmla="*/ 1847850 w 1866900"/>
              <a:gd name="connsiteY1" fmla="*/ 237616 h 284526"/>
              <a:gd name="connsiteX2" fmla="*/ 1838325 w 1866900"/>
              <a:gd name="connsiteY2" fmla="*/ 223329 h 284526"/>
              <a:gd name="connsiteX3" fmla="*/ 1824037 w 1866900"/>
              <a:gd name="connsiteY3" fmla="*/ 209041 h 284526"/>
              <a:gd name="connsiteX4" fmla="*/ 1800225 w 1866900"/>
              <a:gd name="connsiteY4" fmla="*/ 180466 h 284526"/>
              <a:gd name="connsiteX5" fmla="*/ 1776412 w 1866900"/>
              <a:gd name="connsiteY5" fmla="*/ 147129 h 284526"/>
              <a:gd name="connsiteX6" fmla="*/ 1762125 w 1866900"/>
              <a:gd name="connsiteY6" fmla="*/ 142366 h 284526"/>
              <a:gd name="connsiteX7" fmla="*/ 1733550 w 1866900"/>
              <a:gd name="connsiteY7" fmla="*/ 123316 h 284526"/>
              <a:gd name="connsiteX8" fmla="*/ 1714500 w 1866900"/>
              <a:gd name="connsiteY8" fmla="*/ 113791 h 284526"/>
              <a:gd name="connsiteX9" fmla="*/ 1681162 w 1866900"/>
              <a:gd name="connsiteY9" fmla="*/ 94741 h 284526"/>
              <a:gd name="connsiteX10" fmla="*/ 1666875 w 1866900"/>
              <a:gd name="connsiteY10" fmla="*/ 80454 h 284526"/>
              <a:gd name="connsiteX11" fmla="*/ 1647825 w 1866900"/>
              <a:gd name="connsiteY11" fmla="*/ 75691 h 284526"/>
              <a:gd name="connsiteX12" fmla="*/ 1633537 w 1866900"/>
              <a:gd name="connsiteY12" fmla="*/ 66166 h 284526"/>
              <a:gd name="connsiteX13" fmla="*/ 1609725 w 1866900"/>
              <a:gd name="connsiteY13" fmla="*/ 61404 h 284526"/>
              <a:gd name="connsiteX14" fmla="*/ 1590675 w 1866900"/>
              <a:gd name="connsiteY14" fmla="*/ 56641 h 284526"/>
              <a:gd name="connsiteX15" fmla="*/ 1576387 w 1866900"/>
              <a:gd name="connsiteY15" fmla="*/ 51879 h 284526"/>
              <a:gd name="connsiteX16" fmla="*/ 1557337 w 1866900"/>
              <a:gd name="connsiteY16" fmla="*/ 42354 h 284526"/>
              <a:gd name="connsiteX17" fmla="*/ 1509712 w 1866900"/>
              <a:gd name="connsiteY17" fmla="*/ 32829 h 284526"/>
              <a:gd name="connsiteX18" fmla="*/ 1423987 w 1866900"/>
              <a:gd name="connsiteY18" fmla="*/ 23304 h 284526"/>
              <a:gd name="connsiteX19" fmla="*/ 1400175 w 1866900"/>
              <a:gd name="connsiteY19" fmla="*/ 13779 h 284526"/>
              <a:gd name="connsiteX20" fmla="*/ 771525 w 1866900"/>
              <a:gd name="connsiteY20" fmla="*/ 23304 h 284526"/>
              <a:gd name="connsiteX21" fmla="*/ 704850 w 1866900"/>
              <a:gd name="connsiteY21" fmla="*/ 32829 h 284526"/>
              <a:gd name="connsiteX22" fmla="*/ 652462 w 1866900"/>
              <a:gd name="connsiteY22" fmla="*/ 42354 h 284526"/>
              <a:gd name="connsiteX23" fmla="*/ 600075 w 1866900"/>
              <a:gd name="connsiteY23" fmla="*/ 56641 h 284526"/>
              <a:gd name="connsiteX24" fmla="*/ 552450 w 1866900"/>
              <a:gd name="connsiteY24" fmla="*/ 75691 h 284526"/>
              <a:gd name="connsiteX25" fmla="*/ 533400 w 1866900"/>
              <a:gd name="connsiteY25" fmla="*/ 80454 h 284526"/>
              <a:gd name="connsiteX26" fmla="*/ 509587 w 1866900"/>
              <a:gd name="connsiteY26" fmla="*/ 94741 h 284526"/>
              <a:gd name="connsiteX27" fmla="*/ 485775 w 1866900"/>
              <a:gd name="connsiteY27" fmla="*/ 99504 h 284526"/>
              <a:gd name="connsiteX28" fmla="*/ 466725 w 1866900"/>
              <a:gd name="connsiteY28" fmla="*/ 104266 h 284526"/>
              <a:gd name="connsiteX29" fmla="*/ 409575 w 1866900"/>
              <a:gd name="connsiteY29" fmla="*/ 123316 h 284526"/>
              <a:gd name="connsiteX30" fmla="*/ 381000 w 1866900"/>
              <a:gd name="connsiteY30" fmla="*/ 132841 h 284526"/>
              <a:gd name="connsiteX31" fmla="*/ 366712 w 1866900"/>
              <a:gd name="connsiteY31" fmla="*/ 137604 h 284526"/>
              <a:gd name="connsiteX32" fmla="*/ 342900 w 1866900"/>
              <a:gd name="connsiteY32" fmla="*/ 147129 h 284526"/>
              <a:gd name="connsiteX33" fmla="*/ 319087 w 1866900"/>
              <a:gd name="connsiteY33" fmla="*/ 151891 h 284526"/>
              <a:gd name="connsiteX34" fmla="*/ 266700 w 1866900"/>
              <a:gd name="connsiteY34" fmla="*/ 166179 h 284526"/>
              <a:gd name="connsiteX35" fmla="*/ 247650 w 1866900"/>
              <a:gd name="connsiteY35" fmla="*/ 175704 h 284526"/>
              <a:gd name="connsiteX36" fmla="*/ 214312 w 1866900"/>
              <a:gd name="connsiteY36" fmla="*/ 185229 h 284526"/>
              <a:gd name="connsiteX37" fmla="*/ 200025 w 1866900"/>
              <a:gd name="connsiteY37" fmla="*/ 189991 h 284526"/>
              <a:gd name="connsiteX38" fmla="*/ 185737 w 1866900"/>
              <a:gd name="connsiteY38" fmla="*/ 199516 h 284526"/>
              <a:gd name="connsiteX39" fmla="*/ 171450 w 1866900"/>
              <a:gd name="connsiteY39" fmla="*/ 204279 h 284526"/>
              <a:gd name="connsiteX40" fmla="*/ 152400 w 1866900"/>
              <a:gd name="connsiteY40" fmla="*/ 213804 h 284526"/>
              <a:gd name="connsiteX41" fmla="*/ 138112 w 1866900"/>
              <a:gd name="connsiteY41" fmla="*/ 218566 h 284526"/>
              <a:gd name="connsiteX42" fmla="*/ 119062 w 1866900"/>
              <a:gd name="connsiteY42" fmla="*/ 228091 h 284526"/>
              <a:gd name="connsiteX43" fmla="*/ 104775 w 1866900"/>
              <a:gd name="connsiteY43" fmla="*/ 232854 h 284526"/>
              <a:gd name="connsiteX44" fmla="*/ 76200 w 1866900"/>
              <a:gd name="connsiteY44" fmla="*/ 247141 h 284526"/>
              <a:gd name="connsiteX45" fmla="*/ 42862 w 1866900"/>
              <a:gd name="connsiteY45" fmla="*/ 266191 h 284526"/>
              <a:gd name="connsiteX46" fmla="*/ 23812 w 1866900"/>
              <a:gd name="connsiteY46" fmla="*/ 270954 h 284526"/>
              <a:gd name="connsiteX47" fmla="*/ 0 w 1866900"/>
              <a:gd name="connsiteY47" fmla="*/ 270954 h 28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66900" h="284526">
                <a:moveTo>
                  <a:pt x="1866900" y="247141"/>
                </a:moveTo>
                <a:cubicBezTo>
                  <a:pt x="1860550" y="243966"/>
                  <a:pt x="1853304" y="242161"/>
                  <a:pt x="1847850" y="237616"/>
                </a:cubicBezTo>
                <a:cubicBezTo>
                  <a:pt x="1843453" y="233952"/>
                  <a:pt x="1841989" y="227726"/>
                  <a:pt x="1838325" y="223329"/>
                </a:cubicBezTo>
                <a:cubicBezTo>
                  <a:pt x="1834013" y="218155"/>
                  <a:pt x="1828800" y="213804"/>
                  <a:pt x="1824037" y="209041"/>
                </a:cubicBezTo>
                <a:cubicBezTo>
                  <a:pt x="1813450" y="177278"/>
                  <a:pt x="1828532" y="213492"/>
                  <a:pt x="1800225" y="180466"/>
                </a:cubicBezTo>
                <a:cubicBezTo>
                  <a:pt x="1780359" y="157289"/>
                  <a:pt x="1802673" y="164636"/>
                  <a:pt x="1776412" y="147129"/>
                </a:cubicBezTo>
                <a:cubicBezTo>
                  <a:pt x="1772235" y="144344"/>
                  <a:pt x="1766513" y="144804"/>
                  <a:pt x="1762125" y="142366"/>
                </a:cubicBezTo>
                <a:cubicBezTo>
                  <a:pt x="1752118" y="136806"/>
                  <a:pt x="1743789" y="128436"/>
                  <a:pt x="1733550" y="123316"/>
                </a:cubicBezTo>
                <a:cubicBezTo>
                  <a:pt x="1727200" y="120141"/>
                  <a:pt x="1720277" y="117917"/>
                  <a:pt x="1714500" y="113791"/>
                </a:cubicBezTo>
                <a:cubicBezTo>
                  <a:pt x="1683943" y="91965"/>
                  <a:pt x="1718059" y="103966"/>
                  <a:pt x="1681162" y="94741"/>
                </a:cubicBezTo>
                <a:cubicBezTo>
                  <a:pt x="1676400" y="89979"/>
                  <a:pt x="1672723" y="83796"/>
                  <a:pt x="1666875" y="80454"/>
                </a:cubicBezTo>
                <a:cubicBezTo>
                  <a:pt x="1661192" y="77207"/>
                  <a:pt x="1653841" y="78269"/>
                  <a:pt x="1647825" y="75691"/>
                </a:cubicBezTo>
                <a:cubicBezTo>
                  <a:pt x="1642564" y="73436"/>
                  <a:pt x="1638897" y="68176"/>
                  <a:pt x="1633537" y="66166"/>
                </a:cubicBezTo>
                <a:cubicBezTo>
                  <a:pt x="1625958" y="63324"/>
                  <a:pt x="1617627" y="63160"/>
                  <a:pt x="1609725" y="61404"/>
                </a:cubicBezTo>
                <a:cubicBezTo>
                  <a:pt x="1603335" y="59984"/>
                  <a:pt x="1596969" y="58439"/>
                  <a:pt x="1590675" y="56641"/>
                </a:cubicBezTo>
                <a:cubicBezTo>
                  <a:pt x="1585848" y="55262"/>
                  <a:pt x="1581001" y="53856"/>
                  <a:pt x="1576387" y="51879"/>
                </a:cubicBezTo>
                <a:cubicBezTo>
                  <a:pt x="1569861" y="49082"/>
                  <a:pt x="1564163" y="44304"/>
                  <a:pt x="1557337" y="42354"/>
                </a:cubicBezTo>
                <a:cubicBezTo>
                  <a:pt x="1541771" y="37906"/>
                  <a:pt x="1525655" y="35643"/>
                  <a:pt x="1509712" y="32829"/>
                </a:cubicBezTo>
                <a:cubicBezTo>
                  <a:pt x="1478923" y="27395"/>
                  <a:pt x="1456459" y="26256"/>
                  <a:pt x="1423987" y="23304"/>
                </a:cubicBezTo>
                <a:cubicBezTo>
                  <a:pt x="1416050" y="20129"/>
                  <a:pt x="1408724" y="13846"/>
                  <a:pt x="1400175" y="13779"/>
                </a:cubicBezTo>
                <a:cubicBezTo>
                  <a:pt x="892123" y="9778"/>
                  <a:pt x="1004545" y="0"/>
                  <a:pt x="771525" y="23304"/>
                </a:cubicBezTo>
                <a:cubicBezTo>
                  <a:pt x="738566" y="34289"/>
                  <a:pt x="769350" y="25241"/>
                  <a:pt x="704850" y="32829"/>
                </a:cubicBezTo>
                <a:cubicBezTo>
                  <a:pt x="690040" y="34571"/>
                  <a:pt x="667511" y="39344"/>
                  <a:pt x="652462" y="42354"/>
                </a:cubicBezTo>
                <a:cubicBezTo>
                  <a:pt x="615035" y="61067"/>
                  <a:pt x="653621" y="44284"/>
                  <a:pt x="600075" y="56641"/>
                </a:cubicBezTo>
                <a:cubicBezTo>
                  <a:pt x="555525" y="66921"/>
                  <a:pt x="587014" y="62729"/>
                  <a:pt x="552450" y="75691"/>
                </a:cubicBezTo>
                <a:cubicBezTo>
                  <a:pt x="546321" y="77989"/>
                  <a:pt x="539750" y="78866"/>
                  <a:pt x="533400" y="80454"/>
                </a:cubicBezTo>
                <a:cubicBezTo>
                  <a:pt x="525462" y="85216"/>
                  <a:pt x="518182" y="91303"/>
                  <a:pt x="509587" y="94741"/>
                </a:cubicBezTo>
                <a:cubicBezTo>
                  <a:pt x="502071" y="97747"/>
                  <a:pt x="493677" y="97748"/>
                  <a:pt x="485775" y="99504"/>
                </a:cubicBezTo>
                <a:cubicBezTo>
                  <a:pt x="479385" y="100924"/>
                  <a:pt x="473075" y="102679"/>
                  <a:pt x="466725" y="104266"/>
                </a:cubicBezTo>
                <a:cubicBezTo>
                  <a:pt x="423767" y="125745"/>
                  <a:pt x="477056" y="100822"/>
                  <a:pt x="409575" y="123316"/>
                </a:cubicBezTo>
                <a:lnTo>
                  <a:pt x="381000" y="132841"/>
                </a:lnTo>
                <a:cubicBezTo>
                  <a:pt x="376237" y="134429"/>
                  <a:pt x="371373" y="135739"/>
                  <a:pt x="366712" y="137604"/>
                </a:cubicBezTo>
                <a:cubicBezTo>
                  <a:pt x="358775" y="140779"/>
                  <a:pt x="351088" y="144673"/>
                  <a:pt x="342900" y="147129"/>
                </a:cubicBezTo>
                <a:cubicBezTo>
                  <a:pt x="335147" y="149455"/>
                  <a:pt x="326897" y="149761"/>
                  <a:pt x="319087" y="151891"/>
                </a:cubicBezTo>
                <a:cubicBezTo>
                  <a:pt x="252599" y="170023"/>
                  <a:pt x="324732" y="154571"/>
                  <a:pt x="266700" y="166179"/>
                </a:cubicBezTo>
                <a:cubicBezTo>
                  <a:pt x="260350" y="169354"/>
                  <a:pt x="254176" y="172907"/>
                  <a:pt x="247650" y="175704"/>
                </a:cubicBezTo>
                <a:cubicBezTo>
                  <a:pt x="236239" y="180594"/>
                  <a:pt x="226385" y="181780"/>
                  <a:pt x="214312" y="185229"/>
                </a:cubicBezTo>
                <a:cubicBezTo>
                  <a:pt x="209485" y="186608"/>
                  <a:pt x="204787" y="188404"/>
                  <a:pt x="200025" y="189991"/>
                </a:cubicBezTo>
                <a:cubicBezTo>
                  <a:pt x="195262" y="193166"/>
                  <a:pt x="190857" y="196956"/>
                  <a:pt x="185737" y="199516"/>
                </a:cubicBezTo>
                <a:cubicBezTo>
                  <a:pt x="181247" y="201761"/>
                  <a:pt x="176064" y="202301"/>
                  <a:pt x="171450" y="204279"/>
                </a:cubicBezTo>
                <a:cubicBezTo>
                  <a:pt x="164925" y="207076"/>
                  <a:pt x="158926" y="211007"/>
                  <a:pt x="152400" y="213804"/>
                </a:cubicBezTo>
                <a:cubicBezTo>
                  <a:pt x="147786" y="215781"/>
                  <a:pt x="142726" y="216589"/>
                  <a:pt x="138112" y="218566"/>
                </a:cubicBezTo>
                <a:cubicBezTo>
                  <a:pt x="131586" y="221363"/>
                  <a:pt x="125587" y="225294"/>
                  <a:pt x="119062" y="228091"/>
                </a:cubicBezTo>
                <a:cubicBezTo>
                  <a:pt x="114448" y="230069"/>
                  <a:pt x="109265" y="230609"/>
                  <a:pt x="104775" y="232854"/>
                </a:cubicBezTo>
                <a:cubicBezTo>
                  <a:pt x="67854" y="251315"/>
                  <a:pt x="112103" y="235174"/>
                  <a:pt x="76200" y="247141"/>
                </a:cubicBezTo>
                <a:cubicBezTo>
                  <a:pt x="64356" y="255036"/>
                  <a:pt x="56673" y="261012"/>
                  <a:pt x="42862" y="266191"/>
                </a:cubicBezTo>
                <a:cubicBezTo>
                  <a:pt x="36733" y="268489"/>
                  <a:pt x="30162" y="269366"/>
                  <a:pt x="23812" y="270954"/>
                </a:cubicBezTo>
                <a:cubicBezTo>
                  <a:pt x="5789" y="282970"/>
                  <a:pt x="13572" y="284526"/>
                  <a:pt x="0" y="27095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057650" y="5209705"/>
            <a:ext cx="1671638" cy="176212"/>
          </a:xfrm>
          <a:custGeom>
            <a:avLst/>
            <a:gdLst>
              <a:gd name="connsiteX0" fmla="*/ 1671638 w 1671638"/>
              <a:gd name="connsiteY0" fmla="*/ 166687 h 176212"/>
              <a:gd name="connsiteX1" fmla="*/ 1643063 w 1671638"/>
              <a:gd name="connsiteY1" fmla="*/ 152400 h 176212"/>
              <a:gd name="connsiteX2" fmla="*/ 1628775 w 1671638"/>
              <a:gd name="connsiteY2" fmla="*/ 138112 h 176212"/>
              <a:gd name="connsiteX3" fmla="*/ 1609725 w 1671638"/>
              <a:gd name="connsiteY3" fmla="*/ 128587 h 176212"/>
              <a:gd name="connsiteX4" fmla="*/ 1595438 w 1671638"/>
              <a:gd name="connsiteY4" fmla="*/ 114300 h 176212"/>
              <a:gd name="connsiteX5" fmla="*/ 1576388 w 1671638"/>
              <a:gd name="connsiteY5" fmla="*/ 109537 h 176212"/>
              <a:gd name="connsiteX6" fmla="*/ 1562100 w 1671638"/>
              <a:gd name="connsiteY6" fmla="*/ 104775 h 176212"/>
              <a:gd name="connsiteX7" fmla="*/ 1538288 w 1671638"/>
              <a:gd name="connsiteY7" fmla="*/ 95250 h 176212"/>
              <a:gd name="connsiteX8" fmla="*/ 1524000 w 1671638"/>
              <a:gd name="connsiteY8" fmla="*/ 85725 h 176212"/>
              <a:gd name="connsiteX9" fmla="*/ 1476375 w 1671638"/>
              <a:gd name="connsiteY9" fmla="*/ 71437 h 176212"/>
              <a:gd name="connsiteX10" fmla="*/ 1462088 w 1671638"/>
              <a:gd name="connsiteY10" fmla="*/ 66675 h 176212"/>
              <a:gd name="connsiteX11" fmla="*/ 1409700 w 1671638"/>
              <a:gd name="connsiteY11" fmla="*/ 47625 h 176212"/>
              <a:gd name="connsiteX12" fmla="*/ 1385888 w 1671638"/>
              <a:gd name="connsiteY12" fmla="*/ 42862 h 176212"/>
              <a:gd name="connsiteX13" fmla="*/ 1366838 w 1671638"/>
              <a:gd name="connsiteY13" fmla="*/ 38100 h 176212"/>
              <a:gd name="connsiteX14" fmla="*/ 1333500 w 1671638"/>
              <a:gd name="connsiteY14" fmla="*/ 33337 h 176212"/>
              <a:gd name="connsiteX15" fmla="*/ 1285875 w 1671638"/>
              <a:gd name="connsiteY15" fmla="*/ 23812 h 176212"/>
              <a:gd name="connsiteX16" fmla="*/ 1262063 w 1671638"/>
              <a:gd name="connsiteY16" fmla="*/ 19050 h 176212"/>
              <a:gd name="connsiteX17" fmla="*/ 1128713 w 1671638"/>
              <a:gd name="connsiteY17" fmla="*/ 0 h 176212"/>
              <a:gd name="connsiteX18" fmla="*/ 476250 w 1671638"/>
              <a:gd name="connsiteY18" fmla="*/ 4762 h 176212"/>
              <a:gd name="connsiteX19" fmla="*/ 419100 w 1671638"/>
              <a:gd name="connsiteY19" fmla="*/ 19050 h 176212"/>
              <a:gd name="connsiteX20" fmla="*/ 366713 w 1671638"/>
              <a:gd name="connsiteY20" fmla="*/ 28575 h 176212"/>
              <a:gd name="connsiteX21" fmla="*/ 323850 w 1671638"/>
              <a:gd name="connsiteY21" fmla="*/ 42862 h 176212"/>
              <a:gd name="connsiteX22" fmla="*/ 300038 w 1671638"/>
              <a:gd name="connsiteY22" fmla="*/ 52387 h 176212"/>
              <a:gd name="connsiteX23" fmla="*/ 261938 w 1671638"/>
              <a:gd name="connsiteY23" fmla="*/ 61912 h 176212"/>
              <a:gd name="connsiteX24" fmla="*/ 209550 w 1671638"/>
              <a:gd name="connsiteY24" fmla="*/ 85725 h 176212"/>
              <a:gd name="connsiteX25" fmla="*/ 185738 w 1671638"/>
              <a:gd name="connsiteY25" fmla="*/ 95250 h 176212"/>
              <a:gd name="connsiteX26" fmla="*/ 171450 w 1671638"/>
              <a:gd name="connsiteY26" fmla="*/ 100012 h 176212"/>
              <a:gd name="connsiteX27" fmla="*/ 123825 w 1671638"/>
              <a:gd name="connsiteY27" fmla="*/ 123825 h 176212"/>
              <a:gd name="connsiteX28" fmla="*/ 66675 w 1671638"/>
              <a:gd name="connsiteY28" fmla="*/ 147637 h 176212"/>
              <a:gd name="connsiteX29" fmla="*/ 52388 w 1671638"/>
              <a:gd name="connsiteY29" fmla="*/ 157162 h 176212"/>
              <a:gd name="connsiteX30" fmla="*/ 33338 w 1671638"/>
              <a:gd name="connsiteY30" fmla="*/ 161925 h 176212"/>
              <a:gd name="connsiteX31" fmla="*/ 0 w 1671638"/>
              <a:gd name="connsiteY31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1638" h="176212">
                <a:moveTo>
                  <a:pt x="1671638" y="166687"/>
                </a:moveTo>
                <a:cubicBezTo>
                  <a:pt x="1657317" y="161914"/>
                  <a:pt x="1655373" y="162659"/>
                  <a:pt x="1643063" y="152400"/>
                </a:cubicBezTo>
                <a:cubicBezTo>
                  <a:pt x="1637889" y="148088"/>
                  <a:pt x="1634256" y="142027"/>
                  <a:pt x="1628775" y="138112"/>
                </a:cubicBezTo>
                <a:cubicBezTo>
                  <a:pt x="1622998" y="133985"/>
                  <a:pt x="1615502" y="132713"/>
                  <a:pt x="1609725" y="128587"/>
                </a:cubicBezTo>
                <a:cubicBezTo>
                  <a:pt x="1604245" y="124672"/>
                  <a:pt x="1601286" y="117642"/>
                  <a:pt x="1595438" y="114300"/>
                </a:cubicBezTo>
                <a:cubicBezTo>
                  <a:pt x="1589755" y="111053"/>
                  <a:pt x="1582682" y="111335"/>
                  <a:pt x="1576388" y="109537"/>
                </a:cubicBezTo>
                <a:cubicBezTo>
                  <a:pt x="1571561" y="108158"/>
                  <a:pt x="1566801" y="106538"/>
                  <a:pt x="1562100" y="104775"/>
                </a:cubicBezTo>
                <a:cubicBezTo>
                  <a:pt x="1554095" y="101773"/>
                  <a:pt x="1545934" y="99073"/>
                  <a:pt x="1538288" y="95250"/>
                </a:cubicBezTo>
                <a:cubicBezTo>
                  <a:pt x="1533168" y="92690"/>
                  <a:pt x="1529231" y="88050"/>
                  <a:pt x="1524000" y="85725"/>
                </a:cubicBezTo>
                <a:cubicBezTo>
                  <a:pt x="1503634" y="76674"/>
                  <a:pt x="1495766" y="76977"/>
                  <a:pt x="1476375" y="71437"/>
                </a:cubicBezTo>
                <a:cubicBezTo>
                  <a:pt x="1471548" y="70058"/>
                  <a:pt x="1466850" y="68262"/>
                  <a:pt x="1462088" y="66675"/>
                </a:cubicBezTo>
                <a:cubicBezTo>
                  <a:pt x="1438952" y="51251"/>
                  <a:pt x="1448678" y="55422"/>
                  <a:pt x="1409700" y="47625"/>
                </a:cubicBezTo>
                <a:cubicBezTo>
                  <a:pt x="1401763" y="46037"/>
                  <a:pt x="1393790" y="44618"/>
                  <a:pt x="1385888" y="42862"/>
                </a:cubicBezTo>
                <a:cubicBezTo>
                  <a:pt x="1379498" y="41442"/>
                  <a:pt x="1373278" y="39271"/>
                  <a:pt x="1366838" y="38100"/>
                </a:cubicBezTo>
                <a:cubicBezTo>
                  <a:pt x="1355794" y="36092"/>
                  <a:pt x="1344555" y="35288"/>
                  <a:pt x="1333500" y="33337"/>
                </a:cubicBezTo>
                <a:cubicBezTo>
                  <a:pt x="1317557" y="30523"/>
                  <a:pt x="1301750" y="26987"/>
                  <a:pt x="1285875" y="23812"/>
                </a:cubicBezTo>
                <a:cubicBezTo>
                  <a:pt x="1277938" y="22225"/>
                  <a:pt x="1270058" y="20312"/>
                  <a:pt x="1262063" y="19050"/>
                </a:cubicBezTo>
                <a:cubicBezTo>
                  <a:pt x="1157376" y="2520"/>
                  <a:pt x="1201925" y="8134"/>
                  <a:pt x="1128713" y="0"/>
                </a:cubicBezTo>
                <a:lnTo>
                  <a:pt x="476250" y="4762"/>
                </a:lnTo>
                <a:cubicBezTo>
                  <a:pt x="464445" y="4928"/>
                  <a:pt x="426896" y="17101"/>
                  <a:pt x="419100" y="19050"/>
                </a:cubicBezTo>
                <a:cubicBezTo>
                  <a:pt x="405797" y="22376"/>
                  <a:pt x="379439" y="26454"/>
                  <a:pt x="366713" y="28575"/>
                </a:cubicBezTo>
                <a:cubicBezTo>
                  <a:pt x="338928" y="47098"/>
                  <a:pt x="367286" y="31016"/>
                  <a:pt x="323850" y="42862"/>
                </a:cubicBezTo>
                <a:cubicBezTo>
                  <a:pt x="315602" y="45111"/>
                  <a:pt x="308209" y="49873"/>
                  <a:pt x="300038" y="52387"/>
                </a:cubicBezTo>
                <a:cubicBezTo>
                  <a:pt x="287526" y="56237"/>
                  <a:pt x="261938" y="61912"/>
                  <a:pt x="261938" y="61912"/>
                </a:cubicBezTo>
                <a:cubicBezTo>
                  <a:pt x="236480" y="87370"/>
                  <a:pt x="257904" y="70847"/>
                  <a:pt x="209550" y="85725"/>
                </a:cubicBezTo>
                <a:cubicBezTo>
                  <a:pt x="201379" y="88239"/>
                  <a:pt x="193743" y="92248"/>
                  <a:pt x="185738" y="95250"/>
                </a:cubicBezTo>
                <a:cubicBezTo>
                  <a:pt x="181037" y="97013"/>
                  <a:pt x="176213" y="98425"/>
                  <a:pt x="171450" y="100012"/>
                </a:cubicBezTo>
                <a:cubicBezTo>
                  <a:pt x="102271" y="146131"/>
                  <a:pt x="174083" y="102884"/>
                  <a:pt x="123825" y="123825"/>
                </a:cubicBezTo>
                <a:cubicBezTo>
                  <a:pt x="57900" y="151294"/>
                  <a:pt x="109628" y="136900"/>
                  <a:pt x="66675" y="147637"/>
                </a:cubicBezTo>
                <a:cubicBezTo>
                  <a:pt x="61913" y="150812"/>
                  <a:pt x="57649" y="154907"/>
                  <a:pt x="52388" y="157162"/>
                </a:cubicBezTo>
                <a:cubicBezTo>
                  <a:pt x="46372" y="159740"/>
                  <a:pt x="39548" y="159855"/>
                  <a:pt x="33338" y="161925"/>
                </a:cubicBezTo>
                <a:cubicBezTo>
                  <a:pt x="17074" y="167346"/>
                  <a:pt x="12669" y="169878"/>
                  <a:pt x="0" y="1762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000375" y="4171950"/>
            <a:ext cx="3500438" cy="1351752"/>
          </a:xfrm>
          <a:custGeom>
            <a:avLst/>
            <a:gdLst>
              <a:gd name="connsiteX0" fmla="*/ 3138488 w 3500438"/>
              <a:gd name="connsiteY0" fmla="*/ 1323975 h 1351752"/>
              <a:gd name="connsiteX1" fmla="*/ 3157538 w 3500438"/>
              <a:gd name="connsiteY1" fmla="*/ 1333500 h 1351752"/>
              <a:gd name="connsiteX2" fmla="*/ 3338513 w 3500438"/>
              <a:gd name="connsiteY2" fmla="*/ 1333500 h 1351752"/>
              <a:gd name="connsiteX3" fmla="*/ 3395663 w 3500438"/>
              <a:gd name="connsiteY3" fmla="*/ 1300163 h 1351752"/>
              <a:gd name="connsiteX4" fmla="*/ 3414713 w 3500438"/>
              <a:gd name="connsiteY4" fmla="*/ 1285875 h 1351752"/>
              <a:gd name="connsiteX5" fmla="*/ 3452813 w 3500438"/>
              <a:gd name="connsiteY5" fmla="*/ 1247775 h 1351752"/>
              <a:gd name="connsiteX6" fmla="*/ 3476625 w 3500438"/>
              <a:gd name="connsiteY6" fmla="*/ 1200150 h 1351752"/>
              <a:gd name="connsiteX7" fmla="*/ 3486150 w 3500438"/>
              <a:gd name="connsiteY7" fmla="*/ 1138238 h 1351752"/>
              <a:gd name="connsiteX8" fmla="*/ 3500438 w 3500438"/>
              <a:gd name="connsiteY8" fmla="*/ 1109663 h 1351752"/>
              <a:gd name="connsiteX9" fmla="*/ 3490913 w 3500438"/>
              <a:gd name="connsiteY9" fmla="*/ 828675 h 1351752"/>
              <a:gd name="connsiteX10" fmla="*/ 3467100 w 3500438"/>
              <a:gd name="connsiteY10" fmla="*/ 766763 h 1351752"/>
              <a:gd name="connsiteX11" fmla="*/ 3462338 w 3500438"/>
              <a:gd name="connsiteY11" fmla="*/ 728663 h 1351752"/>
              <a:gd name="connsiteX12" fmla="*/ 3419475 w 3500438"/>
              <a:gd name="connsiteY12" fmla="*/ 642938 h 1351752"/>
              <a:gd name="connsiteX13" fmla="*/ 3362325 w 3500438"/>
              <a:gd name="connsiteY13" fmla="*/ 519113 h 1351752"/>
              <a:gd name="connsiteX14" fmla="*/ 3328988 w 3500438"/>
              <a:gd name="connsiteY14" fmla="*/ 481013 h 1351752"/>
              <a:gd name="connsiteX15" fmla="*/ 3305175 w 3500438"/>
              <a:gd name="connsiteY15" fmla="*/ 438150 h 1351752"/>
              <a:gd name="connsiteX16" fmla="*/ 3267075 w 3500438"/>
              <a:gd name="connsiteY16" fmla="*/ 404813 h 1351752"/>
              <a:gd name="connsiteX17" fmla="*/ 3233738 w 3500438"/>
              <a:gd name="connsiteY17" fmla="*/ 366713 h 1351752"/>
              <a:gd name="connsiteX18" fmla="*/ 3138488 w 3500438"/>
              <a:gd name="connsiteY18" fmla="*/ 300038 h 1351752"/>
              <a:gd name="connsiteX19" fmla="*/ 3038475 w 3500438"/>
              <a:gd name="connsiteY19" fmla="*/ 228600 h 1351752"/>
              <a:gd name="connsiteX20" fmla="*/ 2876550 w 3500438"/>
              <a:gd name="connsiteY20" fmla="*/ 157163 h 1351752"/>
              <a:gd name="connsiteX21" fmla="*/ 2828925 w 3500438"/>
              <a:gd name="connsiteY21" fmla="*/ 138113 h 1351752"/>
              <a:gd name="connsiteX22" fmla="*/ 2728913 w 3500438"/>
              <a:gd name="connsiteY22" fmla="*/ 114300 h 1351752"/>
              <a:gd name="connsiteX23" fmla="*/ 2671763 w 3500438"/>
              <a:gd name="connsiteY23" fmla="*/ 100013 h 1351752"/>
              <a:gd name="connsiteX24" fmla="*/ 2614613 w 3500438"/>
              <a:gd name="connsiteY24" fmla="*/ 90488 h 1351752"/>
              <a:gd name="connsiteX25" fmla="*/ 2562225 w 3500438"/>
              <a:gd name="connsiteY25" fmla="*/ 76200 h 1351752"/>
              <a:gd name="connsiteX26" fmla="*/ 2386013 w 3500438"/>
              <a:gd name="connsiteY26" fmla="*/ 61913 h 1351752"/>
              <a:gd name="connsiteX27" fmla="*/ 2333625 w 3500438"/>
              <a:gd name="connsiteY27" fmla="*/ 47625 h 1351752"/>
              <a:gd name="connsiteX28" fmla="*/ 2266950 w 3500438"/>
              <a:gd name="connsiteY28" fmla="*/ 23813 h 1351752"/>
              <a:gd name="connsiteX29" fmla="*/ 2133600 w 3500438"/>
              <a:gd name="connsiteY29" fmla="*/ 19050 h 1351752"/>
              <a:gd name="connsiteX30" fmla="*/ 1962150 w 3500438"/>
              <a:gd name="connsiteY30" fmla="*/ 9525 h 1351752"/>
              <a:gd name="connsiteX31" fmla="*/ 0 w 3500438"/>
              <a:gd name="connsiteY31" fmla="*/ 0 h 13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00438" h="1351752">
                <a:moveTo>
                  <a:pt x="3138488" y="1323975"/>
                </a:moveTo>
                <a:cubicBezTo>
                  <a:pt x="3144838" y="1327150"/>
                  <a:pt x="3150650" y="1331778"/>
                  <a:pt x="3157538" y="1333500"/>
                </a:cubicBezTo>
                <a:cubicBezTo>
                  <a:pt x="3230545" y="1351752"/>
                  <a:pt x="3248969" y="1340388"/>
                  <a:pt x="3338513" y="1333500"/>
                </a:cubicBezTo>
                <a:cubicBezTo>
                  <a:pt x="3371522" y="1316996"/>
                  <a:pt x="3364468" y="1322000"/>
                  <a:pt x="3395663" y="1300163"/>
                </a:cubicBezTo>
                <a:cubicBezTo>
                  <a:pt x="3402166" y="1295611"/>
                  <a:pt x="3409100" y="1291488"/>
                  <a:pt x="3414713" y="1285875"/>
                </a:cubicBezTo>
                <a:cubicBezTo>
                  <a:pt x="3469069" y="1231517"/>
                  <a:pt x="3379298" y="1306586"/>
                  <a:pt x="3452813" y="1247775"/>
                </a:cubicBezTo>
                <a:cubicBezTo>
                  <a:pt x="3460750" y="1231900"/>
                  <a:pt x="3474115" y="1217720"/>
                  <a:pt x="3476625" y="1200150"/>
                </a:cubicBezTo>
                <a:cubicBezTo>
                  <a:pt x="3476991" y="1197589"/>
                  <a:pt x="3484500" y="1143187"/>
                  <a:pt x="3486150" y="1138238"/>
                </a:cubicBezTo>
                <a:cubicBezTo>
                  <a:pt x="3489518" y="1128135"/>
                  <a:pt x="3495675" y="1119188"/>
                  <a:pt x="3500438" y="1109663"/>
                </a:cubicBezTo>
                <a:cubicBezTo>
                  <a:pt x="3497263" y="1016000"/>
                  <a:pt x="3499982" y="921952"/>
                  <a:pt x="3490913" y="828675"/>
                </a:cubicBezTo>
                <a:cubicBezTo>
                  <a:pt x="3488773" y="806668"/>
                  <a:pt x="3473174" y="788023"/>
                  <a:pt x="3467100" y="766763"/>
                </a:cubicBezTo>
                <a:cubicBezTo>
                  <a:pt x="3463584" y="754457"/>
                  <a:pt x="3466933" y="740609"/>
                  <a:pt x="3462338" y="728663"/>
                </a:cubicBezTo>
                <a:cubicBezTo>
                  <a:pt x="3450869" y="698845"/>
                  <a:pt x="3431639" y="672480"/>
                  <a:pt x="3419475" y="642938"/>
                </a:cubicBezTo>
                <a:cubicBezTo>
                  <a:pt x="3405607" y="609258"/>
                  <a:pt x="3385925" y="552545"/>
                  <a:pt x="3362325" y="519113"/>
                </a:cubicBezTo>
                <a:cubicBezTo>
                  <a:pt x="3352593" y="505326"/>
                  <a:pt x="3338720" y="494800"/>
                  <a:pt x="3328988" y="481013"/>
                </a:cubicBezTo>
                <a:cubicBezTo>
                  <a:pt x="3319562" y="467660"/>
                  <a:pt x="3315482" y="450835"/>
                  <a:pt x="3305175" y="438150"/>
                </a:cubicBezTo>
                <a:cubicBezTo>
                  <a:pt x="3294534" y="425053"/>
                  <a:pt x="3279008" y="416746"/>
                  <a:pt x="3267075" y="404813"/>
                </a:cubicBezTo>
                <a:cubicBezTo>
                  <a:pt x="3255142" y="392880"/>
                  <a:pt x="3246027" y="378279"/>
                  <a:pt x="3233738" y="366713"/>
                </a:cubicBezTo>
                <a:cubicBezTo>
                  <a:pt x="3183917" y="319822"/>
                  <a:pt x="3192381" y="336546"/>
                  <a:pt x="3138488" y="300038"/>
                </a:cubicBezTo>
                <a:cubicBezTo>
                  <a:pt x="3104569" y="277061"/>
                  <a:pt x="3075772" y="245553"/>
                  <a:pt x="3038475" y="228600"/>
                </a:cubicBezTo>
                <a:cubicBezTo>
                  <a:pt x="2943572" y="185462"/>
                  <a:pt x="2953695" y="188722"/>
                  <a:pt x="2876550" y="157163"/>
                </a:cubicBezTo>
                <a:cubicBezTo>
                  <a:pt x="2860725" y="150689"/>
                  <a:pt x="2845302" y="143026"/>
                  <a:pt x="2828925" y="138113"/>
                </a:cubicBezTo>
                <a:cubicBezTo>
                  <a:pt x="2736685" y="110440"/>
                  <a:pt x="2827178" y="135662"/>
                  <a:pt x="2728913" y="114300"/>
                </a:cubicBezTo>
                <a:cubicBezTo>
                  <a:pt x="2709725" y="110129"/>
                  <a:pt x="2690987" y="104018"/>
                  <a:pt x="2671763" y="100013"/>
                </a:cubicBezTo>
                <a:cubicBezTo>
                  <a:pt x="2652856" y="96074"/>
                  <a:pt x="2633485" y="94591"/>
                  <a:pt x="2614613" y="90488"/>
                </a:cubicBezTo>
                <a:cubicBezTo>
                  <a:pt x="2596926" y="86643"/>
                  <a:pt x="2580133" y="78834"/>
                  <a:pt x="2562225" y="76200"/>
                </a:cubicBezTo>
                <a:cubicBezTo>
                  <a:pt x="2535168" y="72221"/>
                  <a:pt x="2425606" y="64741"/>
                  <a:pt x="2386013" y="61913"/>
                </a:cubicBezTo>
                <a:cubicBezTo>
                  <a:pt x="2368550" y="57150"/>
                  <a:pt x="2350864" y="53142"/>
                  <a:pt x="2333625" y="47625"/>
                </a:cubicBezTo>
                <a:cubicBezTo>
                  <a:pt x="2311148" y="40432"/>
                  <a:pt x="2290313" y="27151"/>
                  <a:pt x="2266950" y="23813"/>
                </a:cubicBezTo>
                <a:cubicBezTo>
                  <a:pt x="2222919" y="17523"/>
                  <a:pt x="2178050" y="20638"/>
                  <a:pt x="2133600" y="19050"/>
                </a:cubicBezTo>
                <a:cubicBezTo>
                  <a:pt x="2068211" y="13602"/>
                  <a:pt x="2036178" y="10137"/>
                  <a:pt x="1962150" y="9525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1607323" y="41076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107389" y="41076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622274" y="41068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820975" y="41068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14348" y="421481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1538" y="40005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810060" y="4000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27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428860" y="400050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86.25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6676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*transaction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DB</a:t>
            </a:r>
            <a:r>
              <a:rPr lang="ko-KR" altLang="en-US" sz="1600" dirty="0" smtClean="0"/>
              <a:t>작업의 단위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DML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insert, update, delete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Trasaction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대상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하나로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이 구성되는 경우도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개의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구성되는 경우도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-transaction</a:t>
            </a:r>
            <a:r>
              <a:rPr lang="ko-KR" altLang="en-US" sz="1600" dirty="0" smtClean="0"/>
              <a:t>완료 </a:t>
            </a:r>
            <a:r>
              <a:rPr lang="en-US" altLang="ko-KR" sz="1600" dirty="0" smtClean="0"/>
              <a:t>=&gt;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commit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세션에서 변경된 내용을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에 기록하고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변경된 내용을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세션에 통지한다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- </a:t>
            </a:r>
            <a:r>
              <a:rPr lang="ko-KR" altLang="en-US" sz="1600" dirty="0" err="1" smtClean="0"/>
              <a:t>저장점이</a:t>
            </a:r>
            <a:r>
              <a:rPr lang="ko-KR" altLang="en-US" sz="1600" dirty="0" smtClean="0"/>
              <a:t> 사라진다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- commit</a:t>
            </a:r>
            <a:r>
              <a:rPr lang="ko-KR" altLang="en-US" sz="1600" dirty="0" smtClean="0"/>
              <a:t>된 데이터는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으로 작업 취소를 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-transaction</a:t>
            </a:r>
            <a:r>
              <a:rPr lang="ko-KR" altLang="en-US" sz="1600" dirty="0" smtClean="0"/>
              <a:t>취소 </a:t>
            </a:r>
            <a:r>
              <a:rPr lang="en-US" altLang="ko-KR" sz="1600" dirty="0" smtClean="0"/>
              <a:t>=&gt;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 rollback</a:t>
            </a:r>
            <a:r>
              <a:rPr lang="en-US" altLang="ko-KR" sz="1600" dirty="0" smtClean="0"/>
              <a:t>  :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세션에서 변경한 내용을 취소하는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-</a:t>
            </a:r>
            <a:r>
              <a:rPr lang="ko-KR" altLang="en-US" sz="1600" dirty="0" err="1" smtClean="0"/>
              <a:t>저장점과</a:t>
            </a:r>
            <a:r>
              <a:rPr lang="ko-KR" altLang="en-US" sz="1600" dirty="0" smtClean="0"/>
              <a:t> 함께 사용하면 특정 위치까지의 작업을 취소할 수 있다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1785918" y="135729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1714488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회원가입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하나로 끝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572264" y="1285860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3388" y="157161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회원탈퇴</a:t>
            </a:r>
            <a:endParaRPr lang="en-US" altLang="ko-KR" sz="1200" dirty="0" smtClean="0"/>
          </a:p>
          <a:p>
            <a:r>
              <a:rPr lang="ko-KR" altLang="en-US" sz="1200" dirty="0" smtClean="0"/>
              <a:t>회원테이블 </a:t>
            </a:r>
            <a:r>
              <a:rPr lang="en-US" altLang="ko-KR" sz="1200" dirty="0" smtClean="0"/>
              <a:t>delete </a:t>
            </a:r>
            <a:r>
              <a:rPr lang="ko-KR" altLang="en-US" sz="1200" dirty="0" smtClean="0"/>
              <a:t>된 후</a:t>
            </a:r>
            <a:endParaRPr lang="en-US" altLang="ko-KR" sz="1200" dirty="0" smtClean="0"/>
          </a:p>
          <a:p>
            <a:r>
              <a:rPr lang="ko-KR" altLang="en-US" sz="1200" dirty="0" smtClean="0"/>
              <a:t>탈퇴한 회원테이블에</a:t>
            </a:r>
            <a:r>
              <a:rPr lang="en-US" altLang="ko-KR" sz="1200" dirty="0" smtClean="0"/>
              <a:t> insert </a:t>
            </a:r>
            <a:r>
              <a:rPr lang="ko-KR" altLang="en-US" sz="1200" dirty="0" smtClean="0"/>
              <a:t>되어야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2066" y="500042"/>
            <a:ext cx="335758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72066" y="2714620"/>
            <a:ext cx="314327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57290" y="500042"/>
            <a:ext cx="278608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57818" y="3143248"/>
            <a:ext cx="64294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86512" y="3714752"/>
            <a:ext cx="64294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72330" y="3286124"/>
            <a:ext cx="64294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86058"/>
            <a:ext cx="248583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929066"/>
            <a:ext cx="2533616" cy="175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5357818" y="928670"/>
            <a:ext cx="107157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43702" y="1357298"/>
            <a:ext cx="64294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29520" y="928670"/>
            <a:ext cx="64294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3673" y="421481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.DBF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62367" y="4214818"/>
            <a:ext cx="51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.LOG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6747" y="421481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.CTL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2080431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session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8119" y="1857364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REDO</a:t>
            </a:r>
          </a:p>
          <a:p>
            <a:r>
              <a:rPr lang="en-US" altLang="ko-KR" sz="1200" dirty="0" smtClean="0"/>
              <a:t>LOG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58082" y="1857364"/>
            <a:ext cx="95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Shard poo</a:t>
            </a:r>
            <a:r>
              <a:rPr lang="en-US" altLang="ko-KR" sz="1200" dirty="0"/>
              <a:t>l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6517" y="2509059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 </a:t>
            </a:r>
            <a:r>
              <a:rPr lang="ko-KR" altLang="en-US" sz="1200" dirty="0" smtClean="0"/>
              <a:t>영역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HDD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영속적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86710" y="223043"/>
            <a:ext cx="151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instance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Memory - </a:t>
            </a:r>
            <a:r>
              <a:rPr lang="ko-KR" altLang="en-US" sz="1200" dirty="0" smtClean="0"/>
              <a:t>일시적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23043"/>
            <a:ext cx="1139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</a:t>
            </a:r>
            <a:r>
              <a:rPr lang="en-US" altLang="ko-KR" sz="1200" dirty="0" err="1" smtClean="0"/>
              <a:t>Pocess</a:t>
            </a:r>
            <a:endParaRPr lang="ko-KR" altLang="en-US" sz="1200" dirty="0"/>
          </a:p>
        </p:txBody>
      </p:sp>
      <p:sp>
        <p:nvSpPr>
          <p:cNvPr id="25" name="자유형 24"/>
          <p:cNvSpPr/>
          <p:nvPr/>
        </p:nvSpPr>
        <p:spPr>
          <a:xfrm>
            <a:off x="279400" y="2139950"/>
            <a:ext cx="5575300" cy="2857500"/>
          </a:xfrm>
          <a:custGeom>
            <a:avLst/>
            <a:gdLst>
              <a:gd name="connsiteX0" fmla="*/ 0 w 5575300"/>
              <a:gd name="connsiteY0" fmla="*/ 0 h 2857500"/>
              <a:gd name="connsiteX1" fmla="*/ 44450 w 5575300"/>
              <a:gd name="connsiteY1" fmla="*/ 12700 h 2857500"/>
              <a:gd name="connsiteX2" fmla="*/ 57150 w 5575300"/>
              <a:gd name="connsiteY2" fmla="*/ 31750 h 2857500"/>
              <a:gd name="connsiteX3" fmla="*/ 82550 w 5575300"/>
              <a:gd name="connsiteY3" fmla="*/ 44450 h 2857500"/>
              <a:gd name="connsiteX4" fmla="*/ 127000 w 5575300"/>
              <a:gd name="connsiteY4" fmla="*/ 88900 h 2857500"/>
              <a:gd name="connsiteX5" fmla="*/ 146050 w 5575300"/>
              <a:gd name="connsiteY5" fmla="*/ 107950 h 2857500"/>
              <a:gd name="connsiteX6" fmla="*/ 190500 w 5575300"/>
              <a:gd name="connsiteY6" fmla="*/ 133350 h 2857500"/>
              <a:gd name="connsiteX7" fmla="*/ 228600 w 5575300"/>
              <a:gd name="connsiteY7" fmla="*/ 158750 h 2857500"/>
              <a:gd name="connsiteX8" fmla="*/ 254000 w 5575300"/>
              <a:gd name="connsiteY8" fmla="*/ 171450 h 2857500"/>
              <a:gd name="connsiteX9" fmla="*/ 273050 w 5575300"/>
              <a:gd name="connsiteY9" fmla="*/ 190500 h 2857500"/>
              <a:gd name="connsiteX10" fmla="*/ 323850 w 5575300"/>
              <a:gd name="connsiteY10" fmla="*/ 203200 h 2857500"/>
              <a:gd name="connsiteX11" fmla="*/ 349250 w 5575300"/>
              <a:gd name="connsiteY11" fmla="*/ 222250 h 2857500"/>
              <a:gd name="connsiteX12" fmla="*/ 393700 w 5575300"/>
              <a:gd name="connsiteY12" fmla="*/ 234950 h 2857500"/>
              <a:gd name="connsiteX13" fmla="*/ 425450 w 5575300"/>
              <a:gd name="connsiteY13" fmla="*/ 247650 h 2857500"/>
              <a:gd name="connsiteX14" fmla="*/ 450850 w 5575300"/>
              <a:gd name="connsiteY14" fmla="*/ 254000 h 2857500"/>
              <a:gd name="connsiteX15" fmla="*/ 539750 w 5575300"/>
              <a:gd name="connsiteY15" fmla="*/ 292100 h 2857500"/>
              <a:gd name="connsiteX16" fmla="*/ 590550 w 5575300"/>
              <a:gd name="connsiteY16" fmla="*/ 323850 h 2857500"/>
              <a:gd name="connsiteX17" fmla="*/ 615950 w 5575300"/>
              <a:gd name="connsiteY17" fmla="*/ 342900 h 2857500"/>
              <a:gd name="connsiteX18" fmla="*/ 666750 w 5575300"/>
              <a:gd name="connsiteY18" fmla="*/ 361950 h 2857500"/>
              <a:gd name="connsiteX19" fmla="*/ 692150 w 5575300"/>
              <a:gd name="connsiteY19" fmla="*/ 381000 h 2857500"/>
              <a:gd name="connsiteX20" fmla="*/ 723900 w 5575300"/>
              <a:gd name="connsiteY20" fmla="*/ 387350 h 2857500"/>
              <a:gd name="connsiteX21" fmla="*/ 749300 w 5575300"/>
              <a:gd name="connsiteY21" fmla="*/ 393700 h 2857500"/>
              <a:gd name="connsiteX22" fmla="*/ 800100 w 5575300"/>
              <a:gd name="connsiteY22" fmla="*/ 412750 h 2857500"/>
              <a:gd name="connsiteX23" fmla="*/ 857250 w 5575300"/>
              <a:gd name="connsiteY23" fmla="*/ 425450 h 2857500"/>
              <a:gd name="connsiteX24" fmla="*/ 914400 w 5575300"/>
              <a:gd name="connsiteY24" fmla="*/ 431800 h 2857500"/>
              <a:gd name="connsiteX25" fmla="*/ 984250 w 5575300"/>
              <a:gd name="connsiteY25" fmla="*/ 444500 h 2857500"/>
              <a:gd name="connsiteX26" fmla="*/ 1111250 w 5575300"/>
              <a:gd name="connsiteY26" fmla="*/ 457200 h 2857500"/>
              <a:gd name="connsiteX27" fmla="*/ 1181100 w 5575300"/>
              <a:gd name="connsiteY27" fmla="*/ 469900 h 2857500"/>
              <a:gd name="connsiteX28" fmla="*/ 1295400 w 5575300"/>
              <a:gd name="connsiteY28" fmla="*/ 476250 h 2857500"/>
              <a:gd name="connsiteX29" fmla="*/ 1536700 w 5575300"/>
              <a:gd name="connsiteY29" fmla="*/ 482600 h 2857500"/>
              <a:gd name="connsiteX30" fmla="*/ 1612900 w 5575300"/>
              <a:gd name="connsiteY30" fmla="*/ 495300 h 2857500"/>
              <a:gd name="connsiteX31" fmla="*/ 1682750 w 5575300"/>
              <a:gd name="connsiteY31" fmla="*/ 508000 h 2857500"/>
              <a:gd name="connsiteX32" fmla="*/ 1784350 w 5575300"/>
              <a:gd name="connsiteY32" fmla="*/ 520700 h 2857500"/>
              <a:gd name="connsiteX33" fmla="*/ 1835150 w 5575300"/>
              <a:gd name="connsiteY33" fmla="*/ 527050 h 2857500"/>
              <a:gd name="connsiteX34" fmla="*/ 1905000 w 5575300"/>
              <a:gd name="connsiteY34" fmla="*/ 539750 h 2857500"/>
              <a:gd name="connsiteX35" fmla="*/ 1930400 w 5575300"/>
              <a:gd name="connsiteY35" fmla="*/ 546100 h 2857500"/>
              <a:gd name="connsiteX36" fmla="*/ 2000250 w 5575300"/>
              <a:gd name="connsiteY36" fmla="*/ 565150 h 2857500"/>
              <a:gd name="connsiteX37" fmla="*/ 2025650 w 5575300"/>
              <a:gd name="connsiteY37" fmla="*/ 571500 h 2857500"/>
              <a:gd name="connsiteX38" fmla="*/ 2076450 w 5575300"/>
              <a:gd name="connsiteY38" fmla="*/ 577850 h 2857500"/>
              <a:gd name="connsiteX39" fmla="*/ 2114550 w 5575300"/>
              <a:gd name="connsiteY39" fmla="*/ 584200 h 2857500"/>
              <a:gd name="connsiteX40" fmla="*/ 2228850 w 5575300"/>
              <a:gd name="connsiteY40" fmla="*/ 590550 h 2857500"/>
              <a:gd name="connsiteX41" fmla="*/ 2374900 w 5575300"/>
              <a:gd name="connsiteY41" fmla="*/ 609600 h 2857500"/>
              <a:gd name="connsiteX42" fmla="*/ 2527300 w 5575300"/>
              <a:gd name="connsiteY42" fmla="*/ 622300 h 2857500"/>
              <a:gd name="connsiteX43" fmla="*/ 2552700 w 5575300"/>
              <a:gd name="connsiteY43" fmla="*/ 635000 h 2857500"/>
              <a:gd name="connsiteX44" fmla="*/ 2667000 w 5575300"/>
              <a:gd name="connsiteY44" fmla="*/ 647700 h 2857500"/>
              <a:gd name="connsiteX45" fmla="*/ 2705100 w 5575300"/>
              <a:gd name="connsiteY45" fmla="*/ 660400 h 2857500"/>
              <a:gd name="connsiteX46" fmla="*/ 2787650 w 5575300"/>
              <a:gd name="connsiteY46" fmla="*/ 679450 h 2857500"/>
              <a:gd name="connsiteX47" fmla="*/ 2832100 w 5575300"/>
              <a:gd name="connsiteY47" fmla="*/ 704850 h 2857500"/>
              <a:gd name="connsiteX48" fmla="*/ 2876550 w 5575300"/>
              <a:gd name="connsiteY48" fmla="*/ 717550 h 2857500"/>
              <a:gd name="connsiteX49" fmla="*/ 2895600 w 5575300"/>
              <a:gd name="connsiteY49" fmla="*/ 730250 h 2857500"/>
              <a:gd name="connsiteX50" fmla="*/ 2952750 w 5575300"/>
              <a:gd name="connsiteY50" fmla="*/ 749300 h 2857500"/>
              <a:gd name="connsiteX51" fmla="*/ 3035300 w 5575300"/>
              <a:gd name="connsiteY51" fmla="*/ 787400 h 2857500"/>
              <a:gd name="connsiteX52" fmla="*/ 3079750 w 5575300"/>
              <a:gd name="connsiteY52" fmla="*/ 812800 h 2857500"/>
              <a:gd name="connsiteX53" fmla="*/ 3105150 w 5575300"/>
              <a:gd name="connsiteY53" fmla="*/ 831850 h 2857500"/>
              <a:gd name="connsiteX54" fmla="*/ 3155950 w 5575300"/>
              <a:gd name="connsiteY54" fmla="*/ 838200 h 2857500"/>
              <a:gd name="connsiteX55" fmla="*/ 3219450 w 5575300"/>
              <a:gd name="connsiteY55" fmla="*/ 850900 h 2857500"/>
              <a:gd name="connsiteX56" fmla="*/ 3244850 w 5575300"/>
              <a:gd name="connsiteY56" fmla="*/ 869950 h 2857500"/>
              <a:gd name="connsiteX57" fmla="*/ 3263900 w 5575300"/>
              <a:gd name="connsiteY57" fmla="*/ 876300 h 2857500"/>
              <a:gd name="connsiteX58" fmla="*/ 3308350 w 5575300"/>
              <a:gd name="connsiteY58" fmla="*/ 889000 h 2857500"/>
              <a:gd name="connsiteX59" fmla="*/ 3352800 w 5575300"/>
              <a:gd name="connsiteY59" fmla="*/ 914400 h 2857500"/>
              <a:gd name="connsiteX60" fmla="*/ 3390900 w 5575300"/>
              <a:gd name="connsiteY60" fmla="*/ 927100 h 2857500"/>
              <a:gd name="connsiteX61" fmla="*/ 3441700 w 5575300"/>
              <a:gd name="connsiteY61" fmla="*/ 946150 h 2857500"/>
              <a:gd name="connsiteX62" fmla="*/ 3467100 w 5575300"/>
              <a:gd name="connsiteY62" fmla="*/ 958850 h 2857500"/>
              <a:gd name="connsiteX63" fmla="*/ 3486150 w 5575300"/>
              <a:gd name="connsiteY63" fmla="*/ 965200 h 2857500"/>
              <a:gd name="connsiteX64" fmla="*/ 3505200 w 5575300"/>
              <a:gd name="connsiteY64" fmla="*/ 977900 h 2857500"/>
              <a:gd name="connsiteX65" fmla="*/ 3543300 w 5575300"/>
              <a:gd name="connsiteY65" fmla="*/ 990600 h 2857500"/>
              <a:gd name="connsiteX66" fmla="*/ 3594100 w 5575300"/>
              <a:gd name="connsiteY66" fmla="*/ 1016000 h 2857500"/>
              <a:gd name="connsiteX67" fmla="*/ 3619500 w 5575300"/>
              <a:gd name="connsiteY67" fmla="*/ 1028700 h 2857500"/>
              <a:gd name="connsiteX68" fmla="*/ 3638550 w 5575300"/>
              <a:gd name="connsiteY68" fmla="*/ 1041400 h 2857500"/>
              <a:gd name="connsiteX69" fmla="*/ 3689350 w 5575300"/>
              <a:gd name="connsiteY69" fmla="*/ 1085850 h 2857500"/>
              <a:gd name="connsiteX70" fmla="*/ 3771900 w 5575300"/>
              <a:gd name="connsiteY70" fmla="*/ 1143000 h 2857500"/>
              <a:gd name="connsiteX71" fmla="*/ 3810000 w 5575300"/>
              <a:gd name="connsiteY71" fmla="*/ 1168400 h 2857500"/>
              <a:gd name="connsiteX72" fmla="*/ 3835400 w 5575300"/>
              <a:gd name="connsiteY72" fmla="*/ 1187450 h 2857500"/>
              <a:gd name="connsiteX73" fmla="*/ 3860800 w 5575300"/>
              <a:gd name="connsiteY73" fmla="*/ 1200150 h 2857500"/>
              <a:gd name="connsiteX74" fmla="*/ 3892550 w 5575300"/>
              <a:gd name="connsiteY74" fmla="*/ 1219200 h 2857500"/>
              <a:gd name="connsiteX75" fmla="*/ 3911600 w 5575300"/>
              <a:gd name="connsiteY75" fmla="*/ 1231900 h 2857500"/>
              <a:gd name="connsiteX76" fmla="*/ 3937000 w 5575300"/>
              <a:gd name="connsiteY76" fmla="*/ 1238250 h 2857500"/>
              <a:gd name="connsiteX77" fmla="*/ 3949700 w 5575300"/>
              <a:gd name="connsiteY77" fmla="*/ 1257300 h 2857500"/>
              <a:gd name="connsiteX78" fmla="*/ 4006850 w 5575300"/>
              <a:gd name="connsiteY78" fmla="*/ 1282700 h 2857500"/>
              <a:gd name="connsiteX79" fmla="*/ 4057650 w 5575300"/>
              <a:gd name="connsiteY79" fmla="*/ 1320800 h 2857500"/>
              <a:gd name="connsiteX80" fmla="*/ 4102100 w 5575300"/>
              <a:gd name="connsiteY80" fmla="*/ 1352550 h 2857500"/>
              <a:gd name="connsiteX81" fmla="*/ 4146550 w 5575300"/>
              <a:gd name="connsiteY81" fmla="*/ 1384300 h 2857500"/>
              <a:gd name="connsiteX82" fmla="*/ 4171950 w 5575300"/>
              <a:gd name="connsiteY82" fmla="*/ 1403350 h 2857500"/>
              <a:gd name="connsiteX83" fmla="*/ 4210050 w 5575300"/>
              <a:gd name="connsiteY83" fmla="*/ 1441450 h 2857500"/>
              <a:gd name="connsiteX84" fmla="*/ 4229100 w 5575300"/>
              <a:gd name="connsiteY84" fmla="*/ 1460500 h 2857500"/>
              <a:gd name="connsiteX85" fmla="*/ 4248150 w 5575300"/>
              <a:gd name="connsiteY85" fmla="*/ 1473200 h 2857500"/>
              <a:gd name="connsiteX86" fmla="*/ 4267200 w 5575300"/>
              <a:gd name="connsiteY86" fmla="*/ 1511300 h 2857500"/>
              <a:gd name="connsiteX87" fmla="*/ 4305300 w 5575300"/>
              <a:gd name="connsiteY87" fmla="*/ 1581150 h 2857500"/>
              <a:gd name="connsiteX88" fmla="*/ 4324350 w 5575300"/>
              <a:gd name="connsiteY88" fmla="*/ 1631950 h 2857500"/>
              <a:gd name="connsiteX89" fmla="*/ 4362450 w 5575300"/>
              <a:gd name="connsiteY89" fmla="*/ 1695450 h 2857500"/>
              <a:gd name="connsiteX90" fmla="*/ 4375150 w 5575300"/>
              <a:gd name="connsiteY90" fmla="*/ 1720850 h 2857500"/>
              <a:gd name="connsiteX91" fmla="*/ 4381500 w 5575300"/>
              <a:gd name="connsiteY91" fmla="*/ 1739900 h 2857500"/>
              <a:gd name="connsiteX92" fmla="*/ 4419600 w 5575300"/>
              <a:gd name="connsiteY92" fmla="*/ 1803400 h 2857500"/>
              <a:gd name="connsiteX93" fmla="*/ 4445000 w 5575300"/>
              <a:gd name="connsiteY93" fmla="*/ 1854200 h 2857500"/>
              <a:gd name="connsiteX94" fmla="*/ 4483100 w 5575300"/>
              <a:gd name="connsiteY94" fmla="*/ 1905000 h 2857500"/>
              <a:gd name="connsiteX95" fmla="*/ 4521200 w 5575300"/>
              <a:gd name="connsiteY95" fmla="*/ 1968500 h 2857500"/>
              <a:gd name="connsiteX96" fmla="*/ 4533900 w 5575300"/>
              <a:gd name="connsiteY96" fmla="*/ 2000250 h 2857500"/>
              <a:gd name="connsiteX97" fmla="*/ 4572000 w 5575300"/>
              <a:gd name="connsiteY97" fmla="*/ 2051050 h 2857500"/>
              <a:gd name="connsiteX98" fmla="*/ 4597400 w 5575300"/>
              <a:gd name="connsiteY98" fmla="*/ 2101850 h 2857500"/>
              <a:gd name="connsiteX99" fmla="*/ 4622800 w 5575300"/>
              <a:gd name="connsiteY99" fmla="*/ 2152650 h 2857500"/>
              <a:gd name="connsiteX100" fmla="*/ 4641850 w 5575300"/>
              <a:gd name="connsiteY100" fmla="*/ 2171700 h 2857500"/>
              <a:gd name="connsiteX101" fmla="*/ 4667250 w 5575300"/>
              <a:gd name="connsiteY101" fmla="*/ 2209800 h 2857500"/>
              <a:gd name="connsiteX102" fmla="*/ 4699000 w 5575300"/>
              <a:gd name="connsiteY102" fmla="*/ 2247900 h 2857500"/>
              <a:gd name="connsiteX103" fmla="*/ 4749800 w 5575300"/>
              <a:gd name="connsiteY103" fmla="*/ 2324100 h 2857500"/>
              <a:gd name="connsiteX104" fmla="*/ 4781550 w 5575300"/>
              <a:gd name="connsiteY104" fmla="*/ 2374900 h 2857500"/>
              <a:gd name="connsiteX105" fmla="*/ 4826000 w 5575300"/>
              <a:gd name="connsiteY105" fmla="*/ 2432050 h 2857500"/>
              <a:gd name="connsiteX106" fmla="*/ 4851400 w 5575300"/>
              <a:gd name="connsiteY106" fmla="*/ 2457450 h 2857500"/>
              <a:gd name="connsiteX107" fmla="*/ 4876800 w 5575300"/>
              <a:gd name="connsiteY107" fmla="*/ 2495550 h 2857500"/>
              <a:gd name="connsiteX108" fmla="*/ 4908550 w 5575300"/>
              <a:gd name="connsiteY108" fmla="*/ 2533650 h 2857500"/>
              <a:gd name="connsiteX109" fmla="*/ 4946650 w 5575300"/>
              <a:gd name="connsiteY109" fmla="*/ 2590800 h 2857500"/>
              <a:gd name="connsiteX110" fmla="*/ 4965700 w 5575300"/>
              <a:gd name="connsiteY110" fmla="*/ 2603500 h 2857500"/>
              <a:gd name="connsiteX111" fmla="*/ 5016500 w 5575300"/>
              <a:gd name="connsiteY111" fmla="*/ 2673350 h 2857500"/>
              <a:gd name="connsiteX112" fmla="*/ 5054600 w 5575300"/>
              <a:gd name="connsiteY112" fmla="*/ 2711450 h 2857500"/>
              <a:gd name="connsiteX113" fmla="*/ 5080000 w 5575300"/>
              <a:gd name="connsiteY113" fmla="*/ 2724150 h 2857500"/>
              <a:gd name="connsiteX114" fmla="*/ 5099050 w 5575300"/>
              <a:gd name="connsiteY114" fmla="*/ 2743200 h 2857500"/>
              <a:gd name="connsiteX115" fmla="*/ 5118100 w 5575300"/>
              <a:gd name="connsiteY115" fmla="*/ 2749550 h 2857500"/>
              <a:gd name="connsiteX116" fmla="*/ 5181600 w 5575300"/>
              <a:gd name="connsiteY116" fmla="*/ 2781300 h 2857500"/>
              <a:gd name="connsiteX117" fmla="*/ 5257800 w 5575300"/>
              <a:gd name="connsiteY117" fmla="*/ 2794000 h 2857500"/>
              <a:gd name="connsiteX118" fmla="*/ 5283200 w 5575300"/>
              <a:gd name="connsiteY118" fmla="*/ 2800350 h 2857500"/>
              <a:gd name="connsiteX119" fmla="*/ 5321300 w 5575300"/>
              <a:gd name="connsiteY119" fmla="*/ 2806700 h 2857500"/>
              <a:gd name="connsiteX120" fmla="*/ 5403850 w 5575300"/>
              <a:gd name="connsiteY120" fmla="*/ 2825750 h 2857500"/>
              <a:gd name="connsiteX121" fmla="*/ 5461000 w 5575300"/>
              <a:gd name="connsiteY121" fmla="*/ 2832100 h 2857500"/>
              <a:gd name="connsiteX122" fmla="*/ 5518150 w 5575300"/>
              <a:gd name="connsiteY122" fmla="*/ 2844800 h 2857500"/>
              <a:gd name="connsiteX123" fmla="*/ 5575300 w 5575300"/>
              <a:gd name="connsiteY12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5575300" h="2857500">
                <a:moveTo>
                  <a:pt x="0" y="0"/>
                </a:moveTo>
                <a:cubicBezTo>
                  <a:pt x="14817" y="4233"/>
                  <a:pt x="30980" y="5216"/>
                  <a:pt x="44450" y="12700"/>
                </a:cubicBezTo>
                <a:cubicBezTo>
                  <a:pt x="51121" y="16406"/>
                  <a:pt x="51287" y="26864"/>
                  <a:pt x="57150" y="31750"/>
                </a:cubicBezTo>
                <a:cubicBezTo>
                  <a:pt x="64422" y="37810"/>
                  <a:pt x="74083" y="40217"/>
                  <a:pt x="82550" y="44450"/>
                </a:cubicBezTo>
                <a:cubicBezTo>
                  <a:pt x="105316" y="78599"/>
                  <a:pt x="84765" y="51945"/>
                  <a:pt x="127000" y="88900"/>
                </a:cubicBezTo>
                <a:cubicBezTo>
                  <a:pt x="133758" y="94814"/>
                  <a:pt x="138693" y="102800"/>
                  <a:pt x="146050" y="107950"/>
                </a:cubicBezTo>
                <a:cubicBezTo>
                  <a:pt x="160030" y="117736"/>
                  <a:pt x="175966" y="124406"/>
                  <a:pt x="190500" y="133350"/>
                </a:cubicBezTo>
                <a:cubicBezTo>
                  <a:pt x="203499" y="141350"/>
                  <a:pt x="215512" y="150897"/>
                  <a:pt x="228600" y="158750"/>
                </a:cubicBezTo>
                <a:cubicBezTo>
                  <a:pt x="236717" y="163620"/>
                  <a:pt x="246297" y="165948"/>
                  <a:pt x="254000" y="171450"/>
                </a:cubicBezTo>
                <a:cubicBezTo>
                  <a:pt x="261308" y="176670"/>
                  <a:pt x="264875" y="186784"/>
                  <a:pt x="273050" y="190500"/>
                </a:cubicBezTo>
                <a:cubicBezTo>
                  <a:pt x="288940" y="197723"/>
                  <a:pt x="306917" y="198967"/>
                  <a:pt x="323850" y="203200"/>
                </a:cubicBezTo>
                <a:cubicBezTo>
                  <a:pt x="332317" y="209550"/>
                  <a:pt x="339615" y="217871"/>
                  <a:pt x="349250" y="222250"/>
                </a:cubicBezTo>
                <a:cubicBezTo>
                  <a:pt x="363278" y="228627"/>
                  <a:pt x="379081" y="230077"/>
                  <a:pt x="393700" y="234950"/>
                </a:cubicBezTo>
                <a:cubicBezTo>
                  <a:pt x="404514" y="238555"/>
                  <a:pt x="414636" y="244045"/>
                  <a:pt x="425450" y="247650"/>
                </a:cubicBezTo>
                <a:cubicBezTo>
                  <a:pt x="433729" y="250410"/>
                  <a:pt x="442828" y="250562"/>
                  <a:pt x="450850" y="254000"/>
                </a:cubicBezTo>
                <a:cubicBezTo>
                  <a:pt x="550678" y="296784"/>
                  <a:pt x="480873" y="277381"/>
                  <a:pt x="539750" y="292100"/>
                </a:cubicBezTo>
                <a:cubicBezTo>
                  <a:pt x="611704" y="346066"/>
                  <a:pt x="520818" y="280267"/>
                  <a:pt x="590550" y="323850"/>
                </a:cubicBezTo>
                <a:cubicBezTo>
                  <a:pt x="599525" y="329459"/>
                  <a:pt x="606975" y="337291"/>
                  <a:pt x="615950" y="342900"/>
                </a:cubicBezTo>
                <a:cubicBezTo>
                  <a:pt x="638087" y="356736"/>
                  <a:pt x="642371" y="355855"/>
                  <a:pt x="666750" y="361950"/>
                </a:cubicBezTo>
                <a:cubicBezTo>
                  <a:pt x="675217" y="368300"/>
                  <a:pt x="682479" y="376702"/>
                  <a:pt x="692150" y="381000"/>
                </a:cubicBezTo>
                <a:cubicBezTo>
                  <a:pt x="702013" y="385383"/>
                  <a:pt x="713364" y="385009"/>
                  <a:pt x="723900" y="387350"/>
                </a:cubicBezTo>
                <a:cubicBezTo>
                  <a:pt x="732419" y="389243"/>
                  <a:pt x="741021" y="390940"/>
                  <a:pt x="749300" y="393700"/>
                </a:cubicBezTo>
                <a:cubicBezTo>
                  <a:pt x="789559" y="407120"/>
                  <a:pt x="768889" y="403833"/>
                  <a:pt x="800100" y="412750"/>
                </a:cubicBezTo>
                <a:cubicBezTo>
                  <a:pt x="813966" y="416712"/>
                  <a:pt x="844156" y="423579"/>
                  <a:pt x="857250" y="425450"/>
                </a:cubicBezTo>
                <a:cubicBezTo>
                  <a:pt x="876225" y="428161"/>
                  <a:pt x="895381" y="429423"/>
                  <a:pt x="914400" y="431800"/>
                </a:cubicBezTo>
                <a:cubicBezTo>
                  <a:pt x="1032959" y="446620"/>
                  <a:pt x="906155" y="430301"/>
                  <a:pt x="984250" y="444500"/>
                </a:cubicBezTo>
                <a:cubicBezTo>
                  <a:pt x="1029363" y="452702"/>
                  <a:pt x="1062931" y="453483"/>
                  <a:pt x="1111250" y="457200"/>
                </a:cubicBezTo>
                <a:cubicBezTo>
                  <a:pt x="1142265" y="467538"/>
                  <a:pt x="1134429" y="466310"/>
                  <a:pt x="1181100" y="469900"/>
                </a:cubicBezTo>
                <a:cubicBezTo>
                  <a:pt x="1219146" y="472827"/>
                  <a:pt x="1257266" y="474888"/>
                  <a:pt x="1295400" y="476250"/>
                </a:cubicBezTo>
                <a:lnTo>
                  <a:pt x="1536700" y="482600"/>
                </a:lnTo>
                <a:cubicBezTo>
                  <a:pt x="1589516" y="495804"/>
                  <a:pt x="1532204" y="482559"/>
                  <a:pt x="1612900" y="495300"/>
                </a:cubicBezTo>
                <a:cubicBezTo>
                  <a:pt x="1636275" y="498991"/>
                  <a:pt x="1659340" y="504532"/>
                  <a:pt x="1682750" y="508000"/>
                </a:cubicBezTo>
                <a:cubicBezTo>
                  <a:pt x="1716512" y="513002"/>
                  <a:pt x="1750483" y="516467"/>
                  <a:pt x="1784350" y="520700"/>
                </a:cubicBezTo>
                <a:cubicBezTo>
                  <a:pt x="1801283" y="522817"/>
                  <a:pt x="1818317" y="524245"/>
                  <a:pt x="1835150" y="527050"/>
                </a:cubicBezTo>
                <a:cubicBezTo>
                  <a:pt x="1862722" y="531645"/>
                  <a:pt x="1878375" y="533833"/>
                  <a:pt x="1905000" y="539750"/>
                </a:cubicBezTo>
                <a:cubicBezTo>
                  <a:pt x="1913519" y="541643"/>
                  <a:pt x="1922041" y="543592"/>
                  <a:pt x="1930400" y="546100"/>
                </a:cubicBezTo>
                <a:cubicBezTo>
                  <a:pt x="2015360" y="571588"/>
                  <a:pt x="1925849" y="548616"/>
                  <a:pt x="2000250" y="565150"/>
                </a:cubicBezTo>
                <a:cubicBezTo>
                  <a:pt x="2008769" y="567043"/>
                  <a:pt x="2017042" y="570065"/>
                  <a:pt x="2025650" y="571500"/>
                </a:cubicBezTo>
                <a:cubicBezTo>
                  <a:pt x="2042483" y="574305"/>
                  <a:pt x="2059556" y="575437"/>
                  <a:pt x="2076450" y="577850"/>
                </a:cubicBezTo>
                <a:cubicBezTo>
                  <a:pt x="2089196" y="579671"/>
                  <a:pt x="2101719" y="583131"/>
                  <a:pt x="2114550" y="584200"/>
                </a:cubicBezTo>
                <a:cubicBezTo>
                  <a:pt x="2152577" y="587369"/>
                  <a:pt x="2190750" y="588433"/>
                  <a:pt x="2228850" y="590550"/>
                </a:cubicBezTo>
                <a:cubicBezTo>
                  <a:pt x="2336725" y="605961"/>
                  <a:pt x="2287999" y="599944"/>
                  <a:pt x="2374900" y="609600"/>
                </a:cubicBezTo>
                <a:cubicBezTo>
                  <a:pt x="2443313" y="632404"/>
                  <a:pt x="2339752" y="599794"/>
                  <a:pt x="2527300" y="622300"/>
                </a:cubicBezTo>
                <a:cubicBezTo>
                  <a:pt x="2536699" y="623428"/>
                  <a:pt x="2543568" y="632509"/>
                  <a:pt x="2552700" y="635000"/>
                </a:cubicBezTo>
                <a:cubicBezTo>
                  <a:pt x="2572013" y="640267"/>
                  <a:pt x="2657663" y="646851"/>
                  <a:pt x="2667000" y="647700"/>
                </a:cubicBezTo>
                <a:cubicBezTo>
                  <a:pt x="2679700" y="651933"/>
                  <a:pt x="2692113" y="657153"/>
                  <a:pt x="2705100" y="660400"/>
                </a:cubicBezTo>
                <a:cubicBezTo>
                  <a:pt x="2726795" y="665824"/>
                  <a:pt x="2763120" y="668937"/>
                  <a:pt x="2787650" y="679450"/>
                </a:cubicBezTo>
                <a:cubicBezTo>
                  <a:pt x="2865578" y="712848"/>
                  <a:pt x="2768327" y="672964"/>
                  <a:pt x="2832100" y="704850"/>
                </a:cubicBezTo>
                <a:cubicBezTo>
                  <a:pt x="2841210" y="709405"/>
                  <a:pt x="2868412" y="715515"/>
                  <a:pt x="2876550" y="717550"/>
                </a:cubicBezTo>
                <a:cubicBezTo>
                  <a:pt x="2882900" y="721783"/>
                  <a:pt x="2888555" y="727315"/>
                  <a:pt x="2895600" y="730250"/>
                </a:cubicBezTo>
                <a:cubicBezTo>
                  <a:pt x="2914136" y="737973"/>
                  <a:pt x="2935722" y="738657"/>
                  <a:pt x="2952750" y="749300"/>
                </a:cubicBezTo>
                <a:cubicBezTo>
                  <a:pt x="3012702" y="786770"/>
                  <a:pt x="2983969" y="777134"/>
                  <a:pt x="3035300" y="787400"/>
                </a:cubicBezTo>
                <a:cubicBezTo>
                  <a:pt x="3127382" y="856462"/>
                  <a:pt x="3011873" y="774013"/>
                  <a:pt x="3079750" y="812800"/>
                </a:cubicBezTo>
                <a:cubicBezTo>
                  <a:pt x="3088939" y="818051"/>
                  <a:pt x="3095110" y="828503"/>
                  <a:pt x="3105150" y="831850"/>
                </a:cubicBezTo>
                <a:cubicBezTo>
                  <a:pt x="3121339" y="837246"/>
                  <a:pt x="3139117" y="835395"/>
                  <a:pt x="3155950" y="838200"/>
                </a:cubicBezTo>
                <a:cubicBezTo>
                  <a:pt x="3177242" y="841749"/>
                  <a:pt x="3198283" y="846667"/>
                  <a:pt x="3219450" y="850900"/>
                </a:cubicBezTo>
                <a:cubicBezTo>
                  <a:pt x="3227917" y="857250"/>
                  <a:pt x="3235661" y="864699"/>
                  <a:pt x="3244850" y="869950"/>
                </a:cubicBezTo>
                <a:cubicBezTo>
                  <a:pt x="3250662" y="873271"/>
                  <a:pt x="3257464" y="874461"/>
                  <a:pt x="3263900" y="876300"/>
                </a:cubicBezTo>
                <a:cubicBezTo>
                  <a:pt x="3273395" y="879013"/>
                  <a:pt x="3298200" y="883925"/>
                  <a:pt x="3308350" y="889000"/>
                </a:cubicBezTo>
                <a:cubicBezTo>
                  <a:pt x="3323614" y="896632"/>
                  <a:pt x="3337306" y="907249"/>
                  <a:pt x="3352800" y="914400"/>
                </a:cubicBezTo>
                <a:cubicBezTo>
                  <a:pt x="3364955" y="920010"/>
                  <a:pt x="3378667" y="921663"/>
                  <a:pt x="3390900" y="927100"/>
                </a:cubicBezTo>
                <a:cubicBezTo>
                  <a:pt x="3444412" y="950883"/>
                  <a:pt x="3366429" y="931096"/>
                  <a:pt x="3441700" y="946150"/>
                </a:cubicBezTo>
                <a:cubicBezTo>
                  <a:pt x="3450167" y="950383"/>
                  <a:pt x="3458399" y="955121"/>
                  <a:pt x="3467100" y="958850"/>
                </a:cubicBezTo>
                <a:cubicBezTo>
                  <a:pt x="3473252" y="961487"/>
                  <a:pt x="3480163" y="962207"/>
                  <a:pt x="3486150" y="965200"/>
                </a:cubicBezTo>
                <a:cubicBezTo>
                  <a:pt x="3492976" y="968613"/>
                  <a:pt x="3498226" y="974800"/>
                  <a:pt x="3505200" y="977900"/>
                </a:cubicBezTo>
                <a:cubicBezTo>
                  <a:pt x="3517433" y="983337"/>
                  <a:pt x="3531326" y="984613"/>
                  <a:pt x="3543300" y="990600"/>
                </a:cubicBezTo>
                <a:lnTo>
                  <a:pt x="3594100" y="1016000"/>
                </a:lnTo>
                <a:cubicBezTo>
                  <a:pt x="3602567" y="1020233"/>
                  <a:pt x="3611624" y="1023449"/>
                  <a:pt x="3619500" y="1028700"/>
                </a:cubicBezTo>
                <a:lnTo>
                  <a:pt x="3638550" y="1041400"/>
                </a:lnTo>
                <a:cubicBezTo>
                  <a:pt x="3661064" y="1075170"/>
                  <a:pt x="3642206" y="1052176"/>
                  <a:pt x="3689350" y="1085850"/>
                </a:cubicBezTo>
                <a:cubicBezTo>
                  <a:pt x="3817769" y="1177578"/>
                  <a:pt x="3682498" y="1086108"/>
                  <a:pt x="3771900" y="1143000"/>
                </a:cubicBezTo>
                <a:cubicBezTo>
                  <a:pt x="3784777" y="1151195"/>
                  <a:pt x="3797496" y="1159647"/>
                  <a:pt x="3810000" y="1168400"/>
                </a:cubicBezTo>
                <a:cubicBezTo>
                  <a:pt x="3818670" y="1174469"/>
                  <a:pt x="3826425" y="1181841"/>
                  <a:pt x="3835400" y="1187450"/>
                </a:cubicBezTo>
                <a:cubicBezTo>
                  <a:pt x="3843427" y="1192467"/>
                  <a:pt x="3852525" y="1195553"/>
                  <a:pt x="3860800" y="1200150"/>
                </a:cubicBezTo>
                <a:cubicBezTo>
                  <a:pt x="3871589" y="1206144"/>
                  <a:pt x="3882084" y="1212659"/>
                  <a:pt x="3892550" y="1219200"/>
                </a:cubicBezTo>
                <a:cubicBezTo>
                  <a:pt x="3899022" y="1223245"/>
                  <a:pt x="3904585" y="1228894"/>
                  <a:pt x="3911600" y="1231900"/>
                </a:cubicBezTo>
                <a:cubicBezTo>
                  <a:pt x="3919622" y="1235338"/>
                  <a:pt x="3928533" y="1236133"/>
                  <a:pt x="3937000" y="1238250"/>
                </a:cubicBezTo>
                <a:cubicBezTo>
                  <a:pt x="3941233" y="1244600"/>
                  <a:pt x="3943595" y="1252721"/>
                  <a:pt x="3949700" y="1257300"/>
                </a:cubicBezTo>
                <a:cubicBezTo>
                  <a:pt x="3967335" y="1270526"/>
                  <a:pt x="3986799" y="1276016"/>
                  <a:pt x="4006850" y="1282700"/>
                </a:cubicBezTo>
                <a:cubicBezTo>
                  <a:pt x="4023783" y="1295400"/>
                  <a:pt x="4040038" y="1309059"/>
                  <a:pt x="4057650" y="1320800"/>
                </a:cubicBezTo>
                <a:cubicBezTo>
                  <a:pt x="4071875" y="1330283"/>
                  <a:pt x="4089498" y="1341523"/>
                  <a:pt x="4102100" y="1352550"/>
                </a:cubicBezTo>
                <a:cubicBezTo>
                  <a:pt x="4139187" y="1385001"/>
                  <a:pt x="4112253" y="1372868"/>
                  <a:pt x="4146550" y="1384300"/>
                </a:cubicBezTo>
                <a:cubicBezTo>
                  <a:pt x="4155017" y="1390650"/>
                  <a:pt x="4164083" y="1396270"/>
                  <a:pt x="4171950" y="1403350"/>
                </a:cubicBezTo>
                <a:cubicBezTo>
                  <a:pt x="4185300" y="1415365"/>
                  <a:pt x="4197350" y="1428750"/>
                  <a:pt x="4210050" y="1441450"/>
                </a:cubicBezTo>
                <a:cubicBezTo>
                  <a:pt x="4216400" y="1447800"/>
                  <a:pt x="4221628" y="1455519"/>
                  <a:pt x="4229100" y="1460500"/>
                </a:cubicBezTo>
                <a:lnTo>
                  <a:pt x="4248150" y="1473200"/>
                </a:lnTo>
                <a:cubicBezTo>
                  <a:pt x="4284546" y="1527795"/>
                  <a:pt x="4240910" y="1458720"/>
                  <a:pt x="4267200" y="1511300"/>
                </a:cubicBezTo>
                <a:cubicBezTo>
                  <a:pt x="4307339" y="1591578"/>
                  <a:pt x="4264873" y="1490189"/>
                  <a:pt x="4305300" y="1581150"/>
                </a:cubicBezTo>
                <a:cubicBezTo>
                  <a:pt x="4320301" y="1614903"/>
                  <a:pt x="4300570" y="1587362"/>
                  <a:pt x="4324350" y="1631950"/>
                </a:cubicBezTo>
                <a:cubicBezTo>
                  <a:pt x="4335966" y="1653730"/>
                  <a:pt x="4351411" y="1673372"/>
                  <a:pt x="4362450" y="1695450"/>
                </a:cubicBezTo>
                <a:cubicBezTo>
                  <a:pt x="4366683" y="1703917"/>
                  <a:pt x="4371421" y="1712149"/>
                  <a:pt x="4375150" y="1720850"/>
                </a:cubicBezTo>
                <a:cubicBezTo>
                  <a:pt x="4377787" y="1727002"/>
                  <a:pt x="4378327" y="1734007"/>
                  <a:pt x="4381500" y="1739900"/>
                </a:cubicBezTo>
                <a:cubicBezTo>
                  <a:pt x="4393203" y="1761634"/>
                  <a:pt x="4408561" y="1781322"/>
                  <a:pt x="4419600" y="1803400"/>
                </a:cubicBezTo>
                <a:cubicBezTo>
                  <a:pt x="4428067" y="1820333"/>
                  <a:pt x="4433641" y="1839054"/>
                  <a:pt x="4445000" y="1854200"/>
                </a:cubicBezTo>
                <a:lnTo>
                  <a:pt x="4483100" y="1905000"/>
                </a:lnTo>
                <a:cubicBezTo>
                  <a:pt x="4512580" y="1993441"/>
                  <a:pt x="4474712" y="1898768"/>
                  <a:pt x="4521200" y="1968500"/>
                </a:cubicBezTo>
                <a:cubicBezTo>
                  <a:pt x="4527523" y="1977984"/>
                  <a:pt x="4528802" y="1990055"/>
                  <a:pt x="4533900" y="2000250"/>
                </a:cubicBezTo>
                <a:cubicBezTo>
                  <a:pt x="4549680" y="2031810"/>
                  <a:pt x="4549964" y="2029014"/>
                  <a:pt x="4572000" y="2051050"/>
                </a:cubicBezTo>
                <a:cubicBezTo>
                  <a:pt x="4601740" y="2125401"/>
                  <a:pt x="4568866" y="2049537"/>
                  <a:pt x="4597400" y="2101850"/>
                </a:cubicBezTo>
                <a:cubicBezTo>
                  <a:pt x="4606466" y="2118470"/>
                  <a:pt x="4612636" y="2136678"/>
                  <a:pt x="4622800" y="2152650"/>
                </a:cubicBezTo>
                <a:cubicBezTo>
                  <a:pt x="4627621" y="2160226"/>
                  <a:pt x="4636337" y="2164611"/>
                  <a:pt x="4641850" y="2171700"/>
                </a:cubicBezTo>
                <a:cubicBezTo>
                  <a:pt x="4651221" y="2183748"/>
                  <a:pt x="4658092" y="2197589"/>
                  <a:pt x="4667250" y="2209800"/>
                </a:cubicBezTo>
                <a:cubicBezTo>
                  <a:pt x="4677169" y="2223025"/>
                  <a:pt x="4689321" y="2234498"/>
                  <a:pt x="4699000" y="2247900"/>
                </a:cubicBezTo>
                <a:cubicBezTo>
                  <a:pt x="4716873" y="2272648"/>
                  <a:pt x="4733163" y="2298505"/>
                  <a:pt x="4749800" y="2324100"/>
                </a:cubicBezTo>
                <a:cubicBezTo>
                  <a:pt x="4760683" y="2340843"/>
                  <a:pt x="4767430" y="2360780"/>
                  <a:pt x="4781550" y="2374900"/>
                </a:cubicBezTo>
                <a:cubicBezTo>
                  <a:pt x="4829268" y="2422618"/>
                  <a:pt x="4765237" y="2356097"/>
                  <a:pt x="4826000" y="2432050"/>
                </a:cubicBezTo>
                <a:cubicBezTo>
                  <a:pt x="4833480" y="2441400"/>
                  <a:pt x="4843920" y="2448100"/>
                  <a:pt x="4851400" y="2457450"/>
                </a:cubicBezTo>
                <a:cubicBezTo>
                  <a:pt x="4860935" y="2469369"/>
                  <a:pt x="4867642" y="2483339"/>
                  <a:pt x="4876800" y="2495550"/>
                </a:cubicBezTo>
                <a:cubicBezTo>
                  <a:pt x="4886719" y="2508775"/>
                  <a:pt x="4898827" y="2520280"/>
                  <a:pt x="4908550" y="2533650"/>
                </a:cubicBezTo>
                <a:cubicBezTo>
                  <a:pt x="4924673" y="2555819"/>
                  <a:pt x="4927374" y="2571524"/>
                  <a:pt x="4946650" y="2590800"/>
                </a:cubicBezTo>
                <a:cubicBezTo>
                  <a:pt x="4952046" y="2596196"/>
                  <a:pt x="4959350" y="2599267"/>
                  <a:pt x="4965700" y="2603500"/>
                </a:cubicBezTo>
                <a:cubicBezTo>
                  <a:pt x="4979882" y="2624774"/>
                  <a:pt x="5002274" y="2659124"/>
                  <a:pt x="5016500" y="2673350"/>
                </a:cubicBezTo>
                <a:cubicBezTo>
                  <a:pt x="5029200" y="2686050"/>
                  <a:pt x="5038536" y="2703418"/>
                  <a:pt x="5054600" y="2711450"/>
                </a:cubicBezTo>
                <a:cubicBezTo>
                  <a:pt x="5063067" y="2715683"/>
                  <a:pt x="5072297" y="2718648"/>
                  <a:pt x="5080000" y="2724150"/>
                </a:cubicBezTo>
                <a:cubicBezTo>
                  <a:pt x="5087308" y="2729370"/>
                  <a:pt x="5091578" y="2738219"/>
                  <a:pt x="5099050" y="2743200"/>
                </a:cubicBezTo>
                <a:cubicBezTo>
                  <a:pt x="5104619" y="2746913"/>
                  <a:pt x="5112113" y="2746557"/>
                  <a:pt x="5118100" y="2749550"/>
                </a:cubicBezTo>
                <a:cubicBezTo>
                  <a:pt x="5156993" y="2768997"/>
                  <a:pt x="5140820" y="2769066"/>
                  <a:pt x="5181600" y="2781300"/>
                </a:cubicBezTo>
                <a:cubicBezTo>
                  <a:pt x="5201850" y="2787375"/>
                  <a:pt x="5238966" y="2790576"/>
                  <a:pt x="5257800" y="2794000"/>
                </a:cubicBezTo>
                <a:cubicBezTo>
                  <a:pt x="5266386" y="2795561"/>
                  <a:pt x="5274642" y="2798638"/>
                  <a:pt x="5283200" y="2800350"/>
                </a:cubicBezTo>
                <a:cubicBezTo>
                  <a:pt x="5295825" y="2802875"/>
                  <a:pt x="5308711" y="2804002"/>
                  <a:pt x="5321300" y="2806700"/>
                </a:cubicBezTo>
                <a:cubicBezTo>
                  <a:pt x="5349985" y="2812847"/>
                  <a:pt x="5375134" y="2821648"/>
                  <a:pt x="5403850" y="2825750"/>
                </a:cubicBezTo>
                <a:cubicBezTo>
                  <a:pt x="5422825" y="2828461"/>
                  <a:pt x="5442094" y="2828949"/>
                  <a:pt x="5461000" y="2832100"/>
                </a:cubicBezTo>
                <a:cubicBezTo>
                  <a:pt x="5480249" y="2835308"/>
                  <a:pt x="5498970" y="2841204"/>
                  <a:pt x="5518150" y="2844800"/>
                </a:cubicBezTo>
                <a:cubicBezTo>
                  <a:pt x="5574305" y="2855329"/>
                  <a:pt x="5546993" y="2843347"/>
                  <a:pt x="5575300" y="2857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53663" y="762000"/>
            <a:ext cx="7018737" cy="2453905"/>
          </a:xfrm>
          <a:custGeom>
            <a:avLst/>
            <a:gdLst>
              <a:gd name="connsiteX0" fmla="*/ 14687 w 7018737"/>
              <a:gd name="connsiteY0" fmla="*/ 2070100 h 2453905"/>
              <a:gd name="connsiteX1" fmla="*/ 1987 w 7018737"/>
              <a:gd name="connsiteY1" fmla="*/ 2051050 h 2453905"/>
              <a:gd name="connsiteX2" fmla="*/ 8337 w 7018737"/>
              <a:gd name="connsiteY2" fmla="*/ 1758950 h 2453905"/>
              <a:gd name="connsiteX3" fmla="*/ 14687 w 7018737"/>
              <a:gd name="connsiteY3" fmla="*/ 1739900 h 2453905"/>
              <a:gd name="connsiteX4" fmla="*/ 21037 w 7018737"/>
              <a:gd name="connsiteY4" fmla="*/ 1714500 h 2453905"/>
              <a:gd name="connsiteX5" fmla="*/ 33737 w 7018737"/>
              <a:gd name="connsiteY5" fmla="*/ 1676400 h 2453905"/>
              <a:gd name="connsiteX6" fmla="*/ 40087 w 7018737"/>
              <a:gd name="connsiteY6" fmla="*/ 1651000 h 2453905"/>
              <a:gd name="connsiteX7" fmla="*/ 52787 w 7018737"/>
              <a:gd name="connsiteY7" fmla="*/ 1612900 h 2453905"/>
              <a:gd name="connsiteX8" fmla="*/ 59137 w 7018737"/>
              <a:gd name="connsiteY8" fmla="*/ 1593850 h 2453905"/>
              <a:gd name="connsiteX9" fmla="*/ 65487 w 7018737"/>
              <a:gd name="connsiteY9" fmla="*/ 1549400 h 2453905"/>
              <a:gd name="connsiteX10" fmla="*/ 78187 w 7018737"/>
              <a:gd name="connsiteY10" fmla="*/ 1524000 h 2453905"/>
              <a:gd name="connsiteX11" fmla="*/ 84537 w 7018737"/>
              <a:gd name="connsiteY11" fmla="*/ 1504950 h 2453905"/>
              <a:gd name="connsiteX12" fmla="*/ 90887 w 7018737"/>
              <a:gd name="connsiteY12" fmla="*/ 1454150 h 2453905"/>
              <a:gd name="connsiteX13" fmla="*/ 103587 w 7018737"/>
              <a:gd name="connsiteY13" fmla="*/ 1435100 h 2453905"/>
              <a:gd name="connsiteX14" fmla="*/ 116287 w 7018737"/>
              <a:gd name="connsiteY14" fmla="*/ 1384300 h 2453905"/>
              <a:gd name="connsiteX15" fmla="*/ 128987 w 7018737"/>
              <a:gd name="connsiteY15" fmla="*/ 1327150 h 2453905"/>
              <a:gd name="connsiteX16" fmla="*/ 148037 w 7018737"/>
              <a:gd name="connsiteY16" fmla="*/ 1270000 h 2453905"/>
              <a:gd name="connsiteX17" fmla="*/ 160737 w 7018737"/>
              <a:gd name="connsiteY17" fmla="*/ 1231900 h 2453905"/>
              <a:gd name="connsiteX18" fmla="*/ 167087 w 7018737"/>
              <a:gd name="connsiteY18" fmla="*/ 1200150 h 2453905"/>
              <a:gd name="connsiteX19" fmla="*/ 186137 w 7018737"/>
              <a:gd name="connsiteY19" fmla="*/ 1149350 h 2453905"/>
              <a:gd name="connsiteX20" fmla="*/ 192487 w 7018737"/>
              <a:gd name="connsiteY20" fmla="*/ 1123950 h 2453905"/>
              <a:gd name="connsiteX21" fmla="*/ 198837 w 7018737"/>
              <a:gd name="connsiteY21" fmla="*/ 1104900 h 2453905"/>
              <a:gd name="connsiteX22" fmla="*/ 205187 w 7018737"/>
              <a:gd name="connsiteY22" fmla="*/ 1066800 h 2453905"/>
              <a:gd name="connsiteX23" fmla="*/ 217887 w 7018737"/>
              <a:gd name="connsiteY23" fmla="*/ 1041400 h 2453905"/>
              <a:gd name="connsiteX24" fmla="*/ 230587 w 7018737"/>
              <a:gd name="connsiteY24" fmla="*/ 990600 h 2453905"/>
              <a:gd name="connsiteX25" fmla="*/ 249637 w 7018737"/>
              <a:gd name="connsiteY25" fmla="*/ 939800 h 2453905"/>
              <a:gd name="connsiteX26" fmla="*/ 262337 w 7018737"/>
              <a:gd name="connsiteY26" fmla="*/ 901700 h 2453905"/>
              <a:gd name="connsiteX27" fmla="*/ 268687 w 7018737"/>
              <a:gd name="connsiteY27" fmla="*/ 876300 h 2453905"/>
              <a:gd name="connsiteX28" fmla="*/ 281387 w 7018737"/>
              <a:gd name="connsiteY28" fmla="*/ 850900 h 2453905"/>
              <a:gd name="connsiteX29" fmla="*/ 294087 w 7018737"/>
              <a:gd name="connsiteY29" fmla="*/ 787400 h 2453905"/>
              <a:gd name="connsiteX30" fmla="*/ 313137 w 7018737"/>
              <a:gd name="connsiteY30" fmla="*/ 762000 h 2453905"/>
              <a:gd name="connsiteX31" fmla="*/ 338537 w 7018737"/>
              <a:gd name="connsiteY31" fmla="*/ 698500 h 2453905"/>
              <a:gd name="connsiteX32" fmla="*/ 344887 w 7018737"/>
              <a:gd name="connsiteY32" fmla="*/ 679450 h 2453905"/>
              <a:gd name="connsiteX33" fmla="*/ 363937 w 7018737"/>
              <a:gd name="connsiteY33" fmla="*/ 641350 h 2453905"/>
              <a:gd name="connsiteX34" fmla="*/ 376637 w 7018737"/>
              <a:gd name="connsiteY34" fmla="*/ 609600 h 2453905"/>
              <a:gd name="connsiteX35" fmla="*/ 382987 w 7018737"/>
              <a:gd name="connsiteY35" fmla="*/ 590550 h 2453905"/>
              <a:gd name="connsiteX36" fmla="*/ 402037 w 7018737"/>
              <a:gd name="connsiteY36" fmla="*/ 558800 h 2453905"/>
              <a:gd name="connsiteX37" fmla="*/ 421087 w 7018737"/>
              <a:gd name="connsiteY37" fmla="*/ 514350 h 2453905"/>
              <a:gd name="connsiteX38" fmla="*/ 433787 w 7018737"/>
              <a:gd name="connsiteY38" fmla="*/ 482600 h 2453905"/>
              <a:gd name="connsiteX39" fmla="*/ 440137 w 7018737"/>
              <a:gd name="connsiteY39" fmla="*/ 463550 h 2453905"/>
              <a:gd name="connsiteX40" fmla="*/ 478237 w 7018737"/>
              <a:gd name="connsiteY40" fmla="*/ 400050 h 2453905"/>
              <a:gd name="connsiteX41" fmla="*/ 484587 w 7018737"/>
              <a:gd name="connsiteY41" fmla="*/ 381000 h 2453905"/>
              <a:gd name="connsiteX42" fmla="*/ 522687 w 7018737"/>
              <a:gd name="connsiteY42" fmla="*/ 330200 h 2453905"/>
              <a:gd name="connsiteX43" fmla="*/ 529037 w 7018737"/>
              <a:gd name="connsiteY43" fmla="*/ 311150 h 2453905"/>
              <a:gd name="connsiteX44" fmla="*/ 560787 w 7018737"/>
              <a:gd name="connsiteY44" fmla="*/ 266700 h 2453905"/>
              <a:gd name="connsiteX45" fmla="*/ 567137 w 7018737"/>
              <a:gd name="connsiteY45" fmla="*/ 241300 h 2453905"/>
              <a:gd name="connsiteX46" fmla="*/ 579837 w 7018737"/>
              <a:gd name="connsiteY46" fmla="*/ 222250 h 2453905"/>
              <a:gd name="connsiteX47" fmla="*/ 624287 w 7018737"/>
              <a:gd name="connsiteY47" fmla="*/ 165100 h 2453905"/>
              <a:gd name="connsiteX48" fmla="*/ 662387 w 7018737"/>
              <a:gd name="connsiteY48" fmla="*/ 133350 h 2453905"/>
              <a:gd name="connsiteX49" fmla="*/ 681437 w 7018737"/>
              <a:gd name="connsiteY49" fmla="*/ 127000 h 2453905"/>
              <a:gd name="connsiteX50" fmla="*/ 706837 w 7018737"/>
              <a:gd name="connsiteY50" fmla="*/ 114300 h 2453905"/>
              <a:gd name="connsiteX51" fmla="*/ 821137 w 7018737"/>
              <a:gd name="connsiteY51" fmla="*/ 101600 h 2453905"/>
              <a:gd name="connsiteX52" fmla="*/ 1049737 w 7018737"/>
              <a:gd name="connsiteY52" fmla="*/ 95250 h 2453905"/>
              <a:gd name="connsiteX53" fmla="*/ 1214837 w 7018737"/>
              <a:gd name="connsiteY53" fmla="*/ 82550 h 2453905"/>
              <a:gd name="connsiteX54" fmla="*/ 1271987 w 7018737"/>
              <a:gd name="connsiteY54" fmla="*/ 76200 h 2453905"/>
              <a:gd name="connsiteX55" fmla="*/ 1303737 w 7018737"/>
              <a:gd name="connsiteY55" fmla="*/ 69850 h 2453905"/>
              <a:gd name="connsiteX56" fmla="*/ 2459437 w 7018737"/>
              <a:gd name="connsiteY56" fmla="*/ 63500 h 2453905"/>
              <a:gd name="connsiteX57" fmla="*/ 2491187 w 7018737"/>
              <a:gd name="connsiteY57" fmla="*/ 57150 h 2453905"/>
              <a:gd name="connsiteX58" fmla="*/ 2516587 w 7018737"/>
              <a:gd name="connsiteY58" fmla="*/ 50800 h 2453905"/>
              <a:gd name="connsiteX59" fmla="*/ 2573737 w 7018737"/>
              <a:gd name="connsiteY59" fmla="*/ 44450 h 2453905"/>
              <a:gd name="connsiteX60" fmla="*/ 2757887 w 7018737"/>
              <a:gd name="connsiteY60" fmla="*/ 31750 h 2453905"/>
              <a:gd name="connsiteX61" fmla="*/ 3170637 w 7018737"/>
              <a:gd name="connsiteY61" fmla="*/ 12700 h 2453905"/>
              <a:gd name="connsiteX62" fmla="*/ 3380187 w 7018737"/>
              <a:gd name="connsiteY62" fmla="*/ 0 h 2453905"/>
              <a:gd name="connsiteX63" fmla="*/ 5824937 w 7018737"/>
              <a:gd name="connsiteY63" fmla="*/ 6350 h 2453905"/>
              <a:gd name="connsiteX64" fmla="*/ 5932887 w 7018737"/>
              <a:gd name="connsiteY64" fmla="*/ 19050 h 2453905"/>
              <a:gd name="connsiteX65" fmla="*/ 6047187 w 7018737"/>
              <a:gd name="connsiteY65" fmla="*/ 25400 h 2453905"/>
              <a:gd name="connsiteX66" fmla="*/ 6078937 w 7018737"/>
              <a:gd name="connsiteY66" fmla="*/ 38100 h 2453905"/>
              <a:gd name="connsiteX67" fmla="*/ 6161487 w 7018737"/>
              <a:gd name="connsiteY67" fmla="*/ 44450 h 2453905"/>
              <a:gd name="connsiteX68" fmla="*/ 6231337 w 7018737"/>
              <a:gd name="connsiteY68" fmla="*/ 50800 h 2453905"/>
              <a:gd name="connsiteX69" fmla="*/ 6288487 w 7018737"/>
              <a:gd name="connsiteY69" fmla="*/ 63500 h 2453905"/>
              <a:gd name="connsiteX70" fmla="*/ 6351987 w 7018737"/>
              <a:gd name="connsiteY70" fmla="*/ 69850 h 2453905"/>
              <a:gd name="connsiteX71" fmla="*/ 6415487 w 7018737"/>
              <a:gd name="connsiteY71" fmla="*/ 88900 h 2453905"/>
              <a:gd name="connsiteX72" fmla="*/ 6434537 w 7018737"/>
              <a:gd name="connsiteY72" fmla="*/ 95250 h 2453905"/>
              <a:gd name="connsiteX73" fmla="*/ 6453587 w 7018737"/>
              <a:gd name="connsiteY73" fmla="*/ 101600 h 2453905"/>
              <a:gd name="connsiteX74" fmla="*/ 6498037 w 7018737"/>
              <a:gd name="connsiteY74" fmla="*/ 114300 h 2453905"/>
              <a:gd name="connsiteX75" fmla="*/ 6561537 w 7018737"/>
              <a:gd name="connsiteY75" fmla="*/ 133350 h 2453905"/>
              <a:gd name="connsiteX76" fmla="*/ 6599637 w 7018737"/>
              <a:gd name="connsiteY76" fmla="*/ 146050 h 2453905"/>
              <a:gd name="connsiteX77" fmla="*/ 6644087 w 7018737"/>
              <a:gd name="connsiteY77" fmla="*/ 158750 h 2453905"/>
              <a:gd name="connsiteX78" fmla="*/ 6713937 w 7018737"/>
              <a:gd name="connsiteY78" fmla="*/ 196850 h 2453905"/>
              <a:gd name="connsiteX79" fmla="*/ 6771087 w 7018737"/>
              <a:gd name="connsiteY79" fmla="*/ 241300 h 2453905"/>
              <a:gd name="connsiteX80" fmla="*/ 6790137 w 7018737"/>
              <a:gd name="connsiteY80" fmla="*/ 254000 h 2453905"/>
              <a:gd name="connsiteX81" fmla="*/ 6802837 w 7018737"/>
              <a:gd name="connsiteY81" fmla="*/ 279400 h 2453905"/>
              <a:gd name="connsiteX82" fmla="*/ 6821887 w 7018737"/>
              <a:gd name="connsiteY82" fmla="*/ 304800 h 2453905"/>
              <a:gd name="connsiteX83" fmla="*/ 6847287 w 7018737"/>
              <a:gd name="connsiteY83" fmla="*/ 342900 h 2453905"/>
              <a:gd name="connsiteX84" fmla="*/ 6866337 w 7018737"/>
              <a:gd name="connsiteY84" fmla="*/ 368300 h 2453905"/>
              <a:gd name="connsiteX85" fmla="*/ 6891737 w 7018737"/>
              <a:gd name="connsiteY85" fmla="*/ 419100 h 2453905"/>
              <a:gd name="connsiteX86" fmla="*/ 6898087 w 7018737"/>
              <a:gd name="connsiteY86" fmla="*/ 469900 h 2453905"/>
              <a:gd name="connsiteX87" fmla="*/ 6917137 w 7018737"/>
              <a:gd name="connsiteY87" fmla="*/ 501650 h 2453905"/>
              <a:gd name="connsiteX88" fmla="*/ 6942537 w 7018737"/>
              <a:gd name="connsiteY88" fmla="*/ 552450 h 2453905"/>
              <a:gd name="connsiteX89" fmla="*/ 6955237 w 7018737"/>
              <a:gd name="connsiteY89" fmla="*/ 571500 h 2453905"/>
              <a:gd name="connsiteX90" fmla="*/ 6967937 w 7018737"/>
              <a:gd name="connsiteY90" fmla="*/ 596900 h 2453905"/>
              <a:gd name="connsiteX91" fmla="*/ 6986987 w 7018737"/>
              <a:gd name="connsiteY91" fmla="*/ 749300 h 2453905"/>
              <a:gd name="connsiteX92" fmla="*/ 6999687 w 7018737"/>
              <a:gd name="connsiteY92" fmla="*/ 787400 h 2453905"/>
              <a:gd name="connsiteX93" fmla="*/ 7006037 w 7018737"/>
              <a:gd name="connsiteY93" fmla="*/ 857250 h 2453905"/>
              <a:gd name="connsiteX94" fmla="*/ 7012387 w 7018737"/>
              <a:gd name="connsiteY94" fmla="*/ 889000 h 2453905"/>
              <a:gd name="connsiteX95" fmla="*/ 7018737 w 7018737"/>
              <a:gd name="connsiteY95" fmla="*/ 1041400 h 2453905"/>
              <a:gd name="connsiteX96" fmla="*/ 7012387 w 7018737"/>
              <a:gd name="connsiteY96" fmla="*/ 1187450 h 2453905"/>
              <a:gd name="connsiteX97" fmla="*/ 6980637 w 7018737"/>
              <a:gd name="connsiteY97" fmla="*/ 1238250 h 2453905"/>
              <a:gd name="connsiteX98" fmla="*/ 6942537 w 7018737"/>
              <a:gd name="connsiteY98" fmla="*/ 1276350 h 2453905"/>
              <a:gd name="connsiteX99" fmla="*/ 6923487 w 7018737"/>
              <a:gd name="connsiteY99" fmla="*/ 1295400 h 2453905"/>
              <a:gd name="connsiteX100" fmla="*/ 6904437 w 7018737"/>
              <a:gd name="connsiteY100" fmla="*/ 1301750 h 2453905"/>
              <a:gd name="connsiteX101" fmla="*/ 6840937 w 7018737"/>
              <a:gd name="connsiteY101" fmla="*/ 1327150 h 2453905"/>
              <a:gd name="connsiteX102" fmla="*/ 6777437 w 7018737"/>
              <a:gd name="connsiteY102" fmla="*/ 1346200 h 2453905"/>
              <a:gd name="connsiteX103" fmla="*/ 6758387 w 7018737"/>
              <a:gd name="connsiteY103" fmla="*/ 1358900 h 2453905"/>
              <a:gd name="connsiteX104" fmla="*/ 6745687 w 7018737"/>
              <a:gd name="connsiteY104" fmla="*/ 1377950 h 2453905"/>
              <a:gd name="connsiteX105" fmla="*/ 6720287 w 7018737"/>
              <a:gd name="connsiteY105" fmla="*/ 1384300 h 2453905"/>
              <a:gd name="connsiteX106" fmla="*/ 6694887 w 7018737"/>
              <a:gd name="connsiteY106" fmla="*/ 1397000 h 2453905"/>
              <a:gd name="connsiteX107" fmla="*/ 6631387 w 7018737"/>
              <a:gd name="connsiteY107" fmla="*/ 1428750 h 2453905"/>
              <a:gd name="connsiteX108" fmla="*/ 6593287 w 7018737"/>
              <a:gd name="connsiteY108" fmla="*/ 1454150 h 2453905"/>
              <a:gd name="connsiteX109" fmla="*/ 6517087 w 7018737"/>
              <a:gd name="connsiteY109" fmla="*/ 1473200 h 2453905"/>
              <a:gd name="connsiteX110" fmla="*/ 6498037 w 7018737"/>
              <a:gd name="connsiteY110" fmla="*/ 1479550 h 2453905"/>
              <a:gd name="connsiteX111" fmla="*/ 6478987 w 7018737"/>
              <a:gd name="connsiteY111" fmla="*/ 1485900 h 2453905"/>
              <a:gd name="connsiteX112" fmla="*/ 6459937 w 7018737"/>
              <a:gd name="connsiteY112" fmla="*/ 1498600 h 2453905"/>
              <a:gd name="connsiteX113" fmla="*/ 6428187 w 7018737"/>
              <a:gd name="connsiteY113" fmla="*/ 1504950 h 2453905"/>
              <a:gd name="connsiteX114" fmla="*/ 6345637 w 7018737"/>
              <a:gd name="connsiteY114" fmla="*/ 1543050 h 2453905"/>
              <a:gd name="connsiteX115" fmla="*/ 6326587 w 7018737"/>
              <a:gd name="connsiteY115" fmla="*/ 1549400 h 2453905"/>
              <a:gd name="connsiteX116" fmla="*/ 6288487 w 7018737"/>
              <a:gd name="connsiteY116" fmla="*/ 1568450 h 2453905"/>
              <a:gd name="connsiteX117" fmla="*/ 6244037 w 7018737"/>
              <a:gd name="connsiteY117" fmla="*/ 1581150 h 2453905"/>
              <a:gd name="connsiteX118" fmla="*/ 6199587 w 7018737"/>
              <a:gd name="connsiteY118" fmla="*/ 1606550 h 2453905"/>
              <a:gd name="connsiteX119" fmla="*/ 6174187 w 7018737"/>
              <a:gd name="connsiteY119" fmla="*/ 1619250 h 2453905"/>
              <a:gd name="connsiteX120" fmla="*/ 6155137 w 7018737"/>
              <a:gd name="connsiteY120" fmla="*/ 1631950 h 2453905"/>
              <a:gd name="connsiteX121" fmla="*/ 6129737 w 7018737"/>
              <a:gd name="connsiteY121" fmla="*/ 1644650 h 2453905"/>
              <a:gd name="connsiteX122" fmla="*/ 6110687 w 7018737"/>
              <a:gd name="connsiteY122" fmla="*/ 1657350 h 2453905"/>
              <a:gd name="connsiteX123" fmla="*/ 6091637 w 7018737"/>
              <a:gd name="connsiteY123" fmla="*/ 1663700 h 2453905"/>
              <a:gd name="connsiteX124" fmla="*/ 6053537 w 7018737"/>
              <a:gd name="connsiteY124" fmla="*/ 1689100 h 2453905"/>
              <a:gd name="connsiteX125" fmla="*/ 6034487 w 7018737"/>
              <a:gd name="connsiteY125" fmla="*/ 1701800 h 2453905"/>
              <a:gd name="connsiteX126" fmla="*/ 6015437 w 7018737"/>
              <a:gd name="connsiteY126" fmla="*/ 1720850 h 2453905"/>
              <a:gd name="connsiteX127" fmla="*/ 5977337 w 7018737"/>
              <a:gd name="connsiteY127" fmla="*/ 1746250 h 2453905"/>
              <a:gd name="connsiteX128" fmla="*/ 5958287 w 7018737"/>
              <a:gd name="connsiteY128" fmla="*/ 1765300 h 2453905"/>
              <a:gd name="connsiteX129" fmla="*/ 5920187 w 7018737"/>
              <a:gd name="connsiteY129" fmla="*/ 1790700 h 2453905"/>
              <a:gd name="connsiteX130" fmla="*/ 5901137 w 7018737"/>
              <a:gd name="connsiteY130" fmla="*/ 1809750 h 2453905"/>
              <a:gd name="connsiteX131" fmla="*/ 5882087 w 7018737"/>
              <a:gd name="connsiteY131" fmla="*/ 1822450 h 2453905"/>
              <a:gd name="connsiteX132" fmla="*/ 5818587 w 7018737"/>
              <a:gd name="connsiteY132" fmla="*/ 1866900 h 2453905"/>
              <a:gd name="connsiteX133" fmla="*/ 5799537 w 7018737"/>
              <a:gd name="connsiteY133" fmla="*/ 1879600 h 2453905"/>
              <a:gd name="connsiteX134" fmla="*/ 5780487 w 7018737"/>
              <a:gd name="connsiteY134" fmla="*/ 1892300 h 2453905"/>
              <a:gd name="connsiteX135" fmla="*/ 5742387 w 7018737"/>
              <a:gd name="connsiteY135" fmla="*/ 1917700 h 2453905"/>
              <a:gd name="connsiteX136" fmla="*/ 5697937 w 7018737"/>
              <a:gd name="connsiteY136" fmla="*/ 1949450 h 2453905"/>
              <a:gd name="connsiteX137" fmla="*/ 5672537 w 7018737"/>
              <a:gd name="connsiteY137" fmla="*/ 1962150 h 2453905"/>
              <a:gd name="connsiteX138" fmla="*/ 5634437 w 7018737"/>
              <a:gd name="connsiteY138" fmla="*/ 2000250 h 2453905"/>
              <a:gd name="connsiteX139" fmla="*/ 5615387 w 7018737"/>
              <a:gd name="connsiteY139" fmla="*/ 2012950 h 2453905"/>
              <a:gd name="connsiteX140" fmla="*/ 5577287 w 7018737"/>
              <a:gd name="connsiteY140" fmla="*/ 2051050 h 2453905"/>
              <a:gd name="connsiteX141" fmla="*/ 5558237 w 7018737"/>
              <a:gd name="connsiteY141" fmla="*/ 2070100 h 2453905"/>
              <a:gd name="connsiteX142" fmla="*/ 5539187 w 7018737"/>
              <a:gd name="connsiteY142" fmla="*/ 2095500 h 2453905"/>
              <a:gd name="connsiteX143" fmla="*/ 5501087 w 7018737"/>
              <a:gd name="connsiteY143" fmla="*/ 2133600 h 2453905"/>
              <a:gd name="connsiteX144" fmla="*/ 5482037 w 7018737"/>
              <a:gd name="connsiteY144" fmla="*/ 2152650 h 2453905"/>
              <a:gd name="connsiteX145" fmla="*/ 5437587 w 7018737"/>
              <a:gd name="connsiteY145" fmla="*/ 2209800 h 2453905"/>
              <a:gd name="connsiteX146" fmla="*/ 5412187 w 7018737"/>
              <a:gd name="connsiteY146" fmla="*/ 2247900 h 2453905"/>
              <a:gd name="connsiteX147" fmla="*/ 5405837 w 7018737"/>
              <a:gd name="connsiteY147" fmla="*/ 2266950 h 2453905"/>
              <a:gd name="connsiteX148" fmla="*/ 5386787 w 7018737"/>
              <a:gd name="connsiteY148" fmla="*/ 2286000 h 2453905"/>
              <a:gd name="connsiteX149" fmla="*/ 5348687 w 7018737"/>
              <a:gd name="connsiteY149" fmla="*/ 2343150 h 2453905"/>
              <a:gd name="connsiteX150" fmla="*/ 5335987 w 7018737"/>
              <a:gd name="connsiteY150" fmla="*/ 2362200 h 2453905"/>
              <a:gd name="connsiteX151" fmla="*/ 5310587 w 7018737"/>
              <a:gd name="connsiteY151" fmla="*/ 2381250 h 2453905"/>
              <a:gd name="connsiteX152" fmla="*/ 5291537 w 7018737"/>
              <a:gd name="connsiteY152" fmla="*/ 2400300 h 2453905"/>
              <a:gd name="connsiteX153" fmla="*/ 5272487 w 7018737"/>
              <a:gd name="connsiteY153" fmla="*/ 2413000 h 2453905"/>
              <a:gd name="connsiteX154" fmla="*/ 5253437 w 7018737"/>
              <a:gd name="connsiteY154" fmla="*/ 2432050 h 2453905"/>
              <a:gd name="connsiteX155" fmla="*/ 5215337 w 7018737"/>
              <a:gd name="connsiteY155" fmla="*/ 2444750 h 2453905"/>
              <a:gd name="connsiteX156" fmla="*/ 5196287 w 7018737"/>
              <a:gd name="connsiteY156" fmla="*/ 2451100 h 2453905"/>
              <a:gd name="connsiteX157" fmla="*/ 5012137 w 7018737"/>
              <a:gd name="connsiteY157" fmla="*/ 2438400 h 2453905"/>
              <a:gd name="connsiteX158" fmla="*/ 4993087 w 7018737"/>
              <a:gd name="connsiteY158" fmla="*/ 2432050 h 2453905"/>
              <a:gd name="connsiteX159" fmla="*/ 4986737 w 7018737"/>
              <a:gd name="connsiteY159" fmla="*/ 2413000 h 2453905"/>
              <a:gd name="connsiteX160" fmla="*/ 4999437 w 7018737"/>
              <a:gd name="connsiteY160" fmla="*/ 2343150 h 2453905"/>
              <a:gd name="connsiteX161" fmla="*/ 5005787 w 7018737"/>
              <a:gd name="connsiteY161" fmla="*/ 2324100 h 2453905"/>
              <a:gd name="connsiteX162" fmla="*/ 5024837 w 7018737"/>
              <a:gd name="connsiteY162" fmla="*/ 2305050 h 2453905"/>
              <a:gd name="connsiteX163" fmla="*/ 5062937 w 7018737"/>
              <a:gd name="connsiteY163" fmla="*/ 2228850 h 2453905"/>
              <a:gd name="connsiteX164" fmla="*/ 5075637 w 7018737"/>
              <a:gd name="connsiteY164" fmla="*/ 2203450 h 2453905"/>
              <a:gd name="connsiteX165" fmla="*/ 5107387 w 7018737"/>
              <a:gd name="connsiteY165" fmla="*/ 2159000 h 2453905"/>
              <a:gd name="connsiteX166" fmla="*/ 5113737 w 7018737"/>
              <a:gd name="connsiteY166" fmla="*/ 2139950 h 2453905"/>
              <a:gd name="connsiteX167" fmla="*/ 5132787 w 7018737"/>
              <a:gd name="connsiteY167" fmla="*/ 2120900 h 2453905"/>
              <a:gd name="connsiteX168" fmla="*/ 5145487 w 7018737"/>
              <a:gd name="connsiteY168" fmla="*/ 2101850 h 2453905"/>
              <a:gd name="connsiteX169" fmla="*/ 5189937 w 7018737"/>
              <a:gd name="connsiteY169" fmla="*/ 2057400 h 2453905"/>
              <a:gd name="connsiteX170" fmla="*/ 5208987 w 7018737"/>
              <a:gd name="connsiteY170" fmla="*/ 2032000 h 2453905"/>
              <a:gd name="connsiteX171" fmla="*/ 5228037 w 7018737"/>
              <a:gd name="connsiteY171" fmla="*/ 2019300 h 2453905"/>
              <a:gd name="connsiteX172" fmla="*/ 5278837 w 7018737"/>
              <a:gd name="connsiteY172" fmla="*/ 1968500 h 2453905"/>
              <a:gd name="connsiteX173" fmla="*/ 5278837 w 7018737"/>
              <a:gd name="connsiteY173" fmla="*/ 1968500 h 2453905"/>
              <a:gd name="connsiteX174" fmla="*/ 5297887 w 7018737"/>
              <a:gd name="connsiteY174" fmla="*/ 1943100 h 2453905"/>
              <a:gd name="connsiteX175" fmla="*/ 5316937 w 7018737"/>
              <a:gd name="connsiteY175" fmla="*/ 1930400 h 2453905"/>
              <a:gd name="connsiteX176" fmla="*/ 5335987 w 7018737"/>
              <a:gd name="connsiteY176" fmla="*/ 1905000 h 2453905"/>
              <a:gd name="connsiteX177" fmla="*/ 5361387 w 7018737"/>
              <a:gd name="connsiteY177" fmla="*/ 1879600 h 2453905"/>
              <a:gd name="connsiteX178" fmla="*/ 5374087 w 7018737"/>
              <a:gd name="connsiteY178" fmla="*/ 1860550 h 2453905"/>
              <a:gd name="connsiteX179" fmla="*/ 5405837 w 7018737"/>
              <a:gd name="connsiteY179" fmla="*/ 1828800 h 2453905"/>
              <a:gd name="connsiteX180" fmla="*/ 5418537 w 7018737"/>
              <a:gd name="connsiteY180" fmla="*/ 1809750 h 2453905"/>
              <a:gd name="connsiteX181" fmla="*/ 5456637 w 7018737"/>
              <a:gd name="connsiteY181" fmla="*/ 1771650 h 2453905"/>
              <a:gd name="connsiteX182" fmla="*/ 5488387 w 7018737"/>
              <a:gd name="connsiteY182" fmla="*/ 1733550 h 2453905"/>
              <a:gd name="connsiteX183" fmla="*/ 5501087 w 7018737"/>
              <a:gd name="connsiteY183" fmla="*/ 1714500 h 2453905"/>
              <a:gd name="connsiteX184" fmla="*/ 5539187 w 7018737"/>
              <a:gd name="connsiteY184" fmla="*/ 1676400 h 2453905"/>
              <a:gd name="connsiteX185" fmla="*/ 5583637 w 7018737"/>
              <a:gd name="connsiteY185" fmla="*/ 1644650 h 2453905"/>
              <a:gd name="connsiteX186" fmla="*/ 5615387 w 7018737"/>
              <a:gd name="connsiteY186" fmla="*/ 1606550 h 2453905"/>
              <a:gd name="connsiteX187" fmla="*/ 5640787 w 7018737"/>
              <a:gd name="connsiteY187" fmla="*/ 1581150 h 2453905"/>
              <a:gd name="connsiteX188" fmla="*/ 5666187 w 7018737"/>
              <a:gd name="connsiteY188" fmla="*/ 1543050 h 2453905"/>
              <a:gd name="connsiteX189" fmla="*/ 5685237 w 7018737"/>
              <a:gd name="connsiteY189" fmla="*/ 1524000 h 2453905"/>
              <a:gd name="connsiteX190" fmla="*/ 5716987 w 7018737"/>
              <a:gd name="connsiteY190" fmla="*/ 1492250 h 2453905"/>
              <a:gd name="connsiteX191" fmla="*/ 5742387 w 7018737"/>
              <a:gd name="connsiteY191" fmla="*/ 1454150 h 2453905"/>
              <a:gd name="connsiteX192" fmla="*/ 5748737 w 7018737"/>
              <a:gd name="connsiteY192" fmla="*/ 1435100 h 2453905"/>
              <a:gd name="connsiteX193" fmla="*/ 5761437 w 7018737"/>
              <a:gd name="connsiteY193" fmla="*/ 1416050 h 2453905"/>
              <a:gd name="connsiteX194" fmla="*/ 5774137 w 7018737"/>
              <a:gd name="connsiteY194" fmla="*/ 1384300 h 2453905"/>
              <a:gd name="connsiteX195" fmla="*/ 5780487 w 7018737"/>
              <a:gd name="connsiteY195" fmla="*/ 1346200 h 2453905"/>
              <a:gd name="connsiteX196" fmla="*/ 5793187 w 7018737"/>
              <a:gd name="connsiteY196" fmla="*/ 1301750 h 2453905"/>
              <a:gd name="connsiteX197" fmla="*/ 5799537 w 7018737"/>
              <a:gd name="connsiteY197" fmla="*/ 1270000 h 2453905"/>
              <a:gd name="connsiteX198" fmla="*/ 5793187 w 7018737"/>
              <a:gd name="connsiteY198" fmla="*/ 895350 h 2453905"/>
              <a:gd name="connsiteX199" fmla="*/ 5780487 w 7018737"/>
              <a:gd name="connsiteY199" fmla="*/ 781050 h 2453905"/>
              <a:gd name="connsiteX200" fmla="*/ 5774137 w 7018737"/>
              <a:gd name="connsiteY200" fmla="*/ 717550 h 2453905"/>
              <a:gd name="connsiteX201" fmla="*/ 5767787 w 7018737"/>
              <a:gd name="connsiteY201" fmla="*/ 692150 h 2453905"/>
              <a:gd name="connsiteX202" fmla="*/ 5761437 w 7018737"/>
              <a:gd name="connsiteY202" fmla="*/ 654050 h 2453905"/>
              <a:gd name="connsiteX203" fmla="*/ 5748737 w 7018737"/>
              <a:gd name="connsiteY203" fmla="*/ 615950 h 2453905"/>
              <a:gd name="connsiteX204" fmla="*/ 5742387 w 7018737"/>
              <a:gd name="connsiteY204" fmla="*/ 590550 h 2453905"/>
              <a:gd name="connsiteX205" fmla="*/ 5729687 w 7018737"/>
              <a:gd name="connsiteY205" fmla="*/ 571500 h 2453905"/>
              <a:gd name="connsiteX206" fmla="*/ 5710637 w 7018737"/>
              <a:gd name="connsiteY206" fmla="*/ 514350 h 2453905"/>
              <a:gd name="connsiteX207" fmla="*/ 5704287 w 7018737"/>
              <a:gd name="connsiteY207" fmla="*/ 495300 h 2453905"/>
              <a:gd name="connsiteX208" fmla="*/ 5691587 w 7018737"/>
              <a:gd name="connsiteY208" fmla="*/ 469900 h 2453905"/>
              <a:gd name="connsiteX209" fmla="*/ 5678887 w 7018737"/>
              <a:gd name="connsiteY209" fmla="*/ 450850 h 2453905"/>
              <a:gd name="connsiteX210" fmla="*/ 5634437 w 7018737"/>
              <a:gd name="connsiteY210" fmla="*/ 425450 h 2453905"/>
              <a:gd name="connsiteX211" fmla="*/ 5615387 w 7018737"/>
              <a:gd name="connsiteY211" fmla="*/ 412750 h 2453905"/>
              <a:gd name="connsiteX212" fmla="*/ 5577287 w 7018737"/>
              <a:gd name="connsiteY212" fmla="*/ 400050 h 2453905"/>
              <a:gd name="connsiteX213" fmla="*/ 5558237 w 7018737"/>
              <a:gd name="connsiteY213" fmla="*/ 393700 h 2453905"/>
              <a:gd name="connsiteX214" fmla="*/ 5539187 w 7018737"/>
              <a:gd name="connsiteY214" fmla="*/ 387350 h 2453905"/>
              <a:gd name="connsiteX215" fmla="*/ 5513787 w 7018737"/>
              <a:gd name="connsiteY215" fmla="*/ 387350 h 245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7018737" h="2453905">
                <a:moveTo>
                  <a:pt x="14687" y="2070100"/>
                </a:moveTo>
                <a:cubicBezTo>
                  <a:pt x="10454" y="2063750"/>
                  <a:pt x="2143" y="2058680"/>
                  <a:pt x="1987" y="2051050"/>
                </a:cubicBezTo>
                <a:cubicBezTo>
                  <a:pt x="0" y="1953681"/>
                  <a:pt x="4365" y="1856259"/>
                  <a:pt x="8337" y="1758950"/>
                </a:cubicBezTo>
                <a:cubicBezTo>
                  <a:pt x="8610" y="1752262"/>
                  <a:pt x="12848" y="1746336"/>
                  <a:pt x="14687" y="1739900"/>
                </a:cubicBezTo>
                <a:cubicBezTo>
                  <a:pt x="17085" y="1731509"/>
                  <a:pt x="18529" y="1722859"/>
                  <a:pt x="21037" y="1714500"/>
                </a:cubicBezTo>
                <a:cubicBezTo>
                  <a:pt x="24884" y="1701678"/>
                  <a:pt x="30490" y="1689387"/>
                  <a:pt x="33737" y="1676400"/>
                </a:cubicBezTo>
                <a:cubicBezTo>
                  <a:pt x="35854" y="1667933"/>
                  <a:pt x="37579" y="1659359"/>
                  <a:pt x="40087" y="1651000"/>
                </a:cubicBezTo>
                <a:cubicBezTo>
                  <a:pt x="43934" y="1638178"/>
                  <a:pt x="48554" y="1625600"/>
                  <a:pt x="52787" y="1612900"/>
                </a:cubicBezTo>
                <a:lnTo>
                  <a:pt x="59137" y="1593850"/>
                </a:lnTo>
                <a:cubicBezTo>
                  <a:pt x="61254" y="1579033"/>
                  <a:pt x="61549" y="1563840"/>
                  <a:pt x="65487" y="1549400"/>
                </a:cubicBezTo>
                <a:cubicBezTo>
                  <a:pt x="67978" y="1540268"/>
                  <a:pt x="74458" y="1532701"/>
                  <a:pt x="78187" y="1524000"/>
                </a:cubicBezTo>
                <a:cubicBezTo>
                  <a:pt x="80824" y="1517848"/>
                  <a:pt x="82420" y="1511300"/>
                  <a:pt x="84537" y="1504950"/>
                </a:cubicBezTo>
                <a:cubicBezTo>
                  <a:pt x="86654" y="1488017"/>
                  <a:pt x="86397" y="1470614"/>
                  <a:pt x="90887" y="1454150"/>
                </a:cubicBezTo>
                <a:cubicBezTo>
                  <a:pt x="92895" y="1446787"/>
                  <a:pt x="100979" y="1442272"/>
                  <a:pt x="103587" y="1435100"/>
                </a:cubicBezTo>
                <a:cubicBezTo>
                  <a:pt x="109552" y="1418696"/>
                  <a:pt x="112501" y="1401339"/>
                  <a:pt x="116287" y="1384300"/>
                </a:cubicBezTo>
                <a:cubicBezTo>
                  <a:pt x="120520" y="1365250"/>
                  <a:pt x="123764" y="1345953"/>
                  <a:pt x="128987" y="1327150"/>
                </a:cubicBezTo>
                <a:cubicBezTo>
                  <a:pt x="134361" y="1307802"/>
                  <a:pt x="141687" y="1289050"/>
                  <a:pt x="148037" y="1270000"/>
                </a:cubicBezTo>
                <a:cubicBezTo>
                  <a:pt x="152270" y="1257300"/>
                  <a:pt x="158112" y="1245027"/>
                  <a:pt x="160737" y="1231900"/>
                </a:cubicBezTo>
                <a:cubicBezTo>
                  <a:pt x="162854" y="1221317"/>
                  <a:pt x="164469" y="1210621"/>
                  <a:pt x="167087" y="1200150"/>
                </a:cubicBezTo>
                <a:cubicBezTo>
                  <a:pt x="171546" y="1182315"/>
                  <a:pt x="180310" y="1166831"/>
                  <a:pt x="186137" y="1149350"/>
                </a:cubicBezTo>
                <a:cubicBezTo>
                  <a:pt x="188897" y="1141071"/>
                  <a:pt x="190089" y="1132341"/>
                  <a:pt x="192487" y="1123950"/>
                </a:cubicBezTo>
                <a:cubicBezTo>
                  <a:pt x="194326" y="1117514"/>
                  <a:pt x="197385" y="1111434"/>
                  <a:pt x="198837" y="1104900"/>
                </a:cubicBezTo>
                <a:cubicBezTo>
                  <a:pt x="201630" y="1092331"/>
                  <a:pt x="201487" y="1079132"/>
                  <a:pt x="205187" y="1066800"/>
                </a:cubicBezTo>
                <a:cubicBezTo>
                  <a:pt x="207907" y="1057733"/>
                  <a:pt x="214894" y="1050380"/>
                  <a:pt x="217887" y="1041400"/>
                </a:cubicBezTo>
                <a:cubicBezTo>
                  <a:pt x="223407" y="1024841"/>
                  <a:pt x="225994" y="1007439"/>
                  <a:pt x="230587" y="990600"/>
                </a:cubicBezTo>
                <a:cubicBezTo>
                  <a:pt x="235734" y="971728"/>
                  <a:pt x="242638" y="959047"/>
                  <a:pt x="249637" y="939800"/>
                </a:cubicBezTo>
                <a:cubicBezTo>
                  <a:pt x="254212" y="927219"/>
                  <a:pt x="259090" y="914687"/>
                  <a:pt x="262337" y="901700"/>
                </a:cubicBezTo>
                <a:cubicBezTo>
                  <a:pt x="264454" y="893233"/>
                  <a:pt x="265623" y="884472"/>
                  <a:pt x="268687" y="876300"/>
                </a:cubicBezTo>
                <a:cubicBezTo>
                  <a:pt x="272011" y="867437"/>
                  <a:pt x="277154" y="859367"/>
                  <a:pt x="281387" y="850900"/>
                </a:cubicBezTo>
                <a:cubicBezTo>
                  <a:pt x="282184" y="846116"/>
                  <a:pt x="289351" y="796873"/>
                  <a:pt x="294087" y="787400"/>
                </a:cubicBezTo>
                <a:cubicBezTo>
                  <a:pt x="298820" y="777934"/>
                  <a:pt x="306787" y="770467"/>
                  <a:pt x="313137" y="762000"/>
                </a:cubicBezTo>
                <a:cubicBezTo>
                  <a:pt x="324946" y="714763"/>
                  <a:pt x="312305" y="757522"/>
                  <a:pt x="338537" y="698500"/>
                </a:cubicBezTo>
                <a:cubicBezTo>
                  <a:pt x="341255" y="692383"/>
                  <a:pt x="342169" y="685567"/>
                  <a:pt x="344887" y="679450"/>
                </a:cubicBezTo>
                <a:cubicBezTo>
                  <a:pt x="350654" y="666475"/>
                  <a:pt x="358061" y="654276"/>
                  <a:pt x="363937" y="641350"/>
                </a:cubicBezTo>
                <a:cubicBezTo>
                  <a:pt x="368654" y="630973"/>
                  <a:pt x="372635" y="620273"/>
                  <a:pt x="376637" y="609600"/>
                </a:cubicBezTo>
                <a:cubicBezTo>
                  <a:pt x="378987" y="603333"/>
                  <a:pt x="379994" y="596537"/>
                  <a:pt x="382987" y="590550"/>
                </a:cubicBezTo>
                <a:cubicBezTo>
                  <a:pt x="388507" y="579511"/>
                  <a:pt x="395687" y="569383"/>
                  <a:pt x="402037" y="558800"/>
                </a:cubicBezTo>
                <a:cubicBezTo>
                  <a:pt x="415253" y="505937"/>
                  <a:pt x="399161" y="558203"/>
                  <a:pt x="421087" y="514350"/>
                </a:cubicBezTo>
                <a:cubicBezTo>
                  <a:pt x="426185" y="504155"/>
                  <a:pt x="429785" y="493273"/>
                  <a:pt x="433787" y="482600"/>
                </a:cubicBezTo>
                <a:cubicBezTo>
                  <a:pt x="436137" y="476333"/>
                  <a:pt x="436886" y="469401"/>
                  <a:pt x="440137" y="463550"/>
                </a:cubicBezTo>
                <a:cubicBezTo>
                  <a:pt x="468351" y="412765"/>
                  <a:pt x="460222" y="442084"/>
                  <a:pt x="478237" y="400050"/>
                </a:cubicBezTo>
                <a:cubicBezTo>
                  <a:pt x="480874" y="393898"/>
                  <a:pt x="480993" y="386647"/>
                  <a:pt x="484587" y="381000"/>
                </a:cubicBezTo>
                <a:cubicBezTo>
                  <a:pt x="495951" y="363142"/>
                  <a:pt x="522687" y="330200"/>
                  <a:pt x="522687" y="330200"/>
                </a:cubicBezTo>
                <a:cubicBezTo>
                  <a:pt x="524804" y="323850"/>
                  <a:pt x="526044" y="317137"/>
                  <a:pt x="529037" y="311150"/>
                </a:cubicBezTo>
                <a:cubicBezTo>
                  <a:pt x="533680" y="301865"/>
                  <a:pt x="556473" y="272453"/>
                  <a:pt x="560787" y="266700"/>
                </a:cubicBezTo>
                <a:cubicBezTo>
                  <a:pt x="562904" y="258233"/>
                  <a:pt x="563699" y="249322"/>
                  <a:pt x="567137" y="241300"/>
                </a:cubicBezTo>
                <a:cubicBezTo>
                  <a:pt x="570143" y="234285"/>
                  <a:pt x="575258" y="228355"/>
                  <a:pt x="579837" y="222250"/>
                </a:cubicBezTo>
                <a:cubicBezTo>
                  <a:pt x="594317" y="202943"/>
                  <a:pt x="607222" y="182165"/>
                  <a:pt x="624287" y="165100"/>
                </a:cubicBezTo>
                <a:cubicBezTo>
                  <a:pt x="638331" y="151056"/>
                  <a:pt x="644706" y="142191"/>
                  <a:pt x="662387" y="133350"/>
                </a:cubicBezTo>
                <a:cubicBezTo>
                  <a:pt x="668374" y="130357"/>
                  <a:pt x="675285" y="129637"/>
                  <a:pt x="681437" y="127000"/>
                </a:cubicBezTo>
                <a:cubicBezTo>
                  <a:pt x="690138" y="123271"/>
                  <a:pt x="697770" y="117020"/>
                  <a:pt x="706837" y="114300"/>
                </a:cubicBezTo>
                <a:cubicBezTo>
                  <a:pt x="730184" y="107296"/>
                  <a:pt x="811082" y="102019"/>
                  <a:pt x="821137" y="101600"/>
                </a:cubicBezTo>
                <a:cubicBezTo>
                  <a:pt x="897300" y="98427"/>
                  <a:pt x="973537" y="97367"/>
                  <a:pt x="1049737" y="95250"/>
                </a:cubicBezTo>
                <a:cubicBezTo>
                  <a:pt x="1116489" y="72999"/>
                  <a:pt x="1051372" y="92767"/>
                  <a:pt x="1214837" y="82550"/>
                </a:cubicBezTo>
                <a:cubicBezTo>
                  <a:pt x="1233967" y="81354"/>
                  <a:pt x="1253012" y="78911"/>
                  <a:pt x="1271987" y="76200"/>
                </a:cubicBezTo>
                <a:cubicBezTo>
                  <a:pt x="1282671" y="74674"/>
                  <a:pt x="1292945" y="69965"/>
                  <a:pt x="1303737" y="69850"/>
                </a:cubicBezTo>
                <a:lnTo>
                  <a:pt x="2459437" y="63500"/>
                </a:lnTo>
                <a:cubicBezTo>
                  <a:pt x="2470020" y="61383"/>
                  <a:pt x="2480651" y="59491"/>
                  <a:pt x="2491187" y="57150"/>
                </a:cubicBezTo>
                <a:cubicBezTo>
                  <a:pt x="2499706" y="55257"/>
                  <a:pt x="2507961" y="52127"/>
                  <a:pt x="2516587" y="50800"/>
                </a:cubicBezTo>
                <a:cubicBezTo>
                  <a:pt x="2535531" y="47885"/>
                  <a:pt x="2554687" y="46567"/>
                  <a:pt x="2573737" y="44450"/>
                </a:cubicBezTo>
                <a:cubicBezTo>
                  <a:pt x="2645431" y="20552"/>
                  <a:pt x="2582837" y="39445"/>
                  <a:pt x="2757887" y="31750"/>
                </a:cubicBezTo>
                <a:cubicBezTo>
                  <a:pt x="2895484" y="25702"/>
                  <a:pt x="3033257" y="22513"/>
                  <a:pt x="3170637" y="12700"/>
                </a:cubicBezTo>
                <a:cubicBezTo>
                  <a:pt x="3299707" y="3481"/>
                  <a:pt x="3229869" y="7911"/>
                  <a:pt x="3380187" y="0"/>
                </a:cubicBezTo>
                <a:lnTo>
                  <a:pt x="5824937" y="6350"/>
                </a:lnTo>
                <a:cubicBezTo>
                  <a:pt x="5935161" y="6907"/>
                  <a:pt x="5856553" y="12689"/>
                  <a:pt x="5932887" y="19050"/>
                </a:cubicBezTo>
                <a:cubicBezTo>
                  <a:pt x="5970914" y="22219"/>
                  <a:pt x="6009087" y="23283"/>
                  <a:pt x="6047187" y="25400"/>
                </a:cubicBezTo>
                <a:cubicBezTo>
                  <a:pt x="6057770" y="29633"/>
                  <a:pt x="6067693" y="36226"/>
                  <a:pt x="6078937" y="38100"/>
                </a:cubicBezTo>
                <a:cubicBezTo>
                  <a:pt x="6106159" y="42637"/>
                  <a:pt x="6133984" y="42158"/>
                  <a:pt x="6161487" y="44450"/>
                </a:cubicBezTo>
                <a:lnTo>
                  <a:pt x="6231337" y="50800"/>
                </a:lnTo>
                <a:cubicBezTo>
                  <a:pt x="6248583" y="55112"/>
                  <a:pt x="6271212" y="61197"/>
                  <a:pt x="6288487" y="63500"/>
                </a:cubicBezTo>
                <a:cubicBezTo>
                  <a:pt x="6309573" y="66311"/>
                  <a:pt x="6330820" y="67733"/>
                  <a:pt x="6351987" y="69850"/>
                </a:cubicBezTo>
                <a:cubicBezTo>
                  <a:pt x="6390374" y="79447"/>
                  <a:pt x="6369108" y="73440"/>
                  <a:pt x="6415487" y="88900"/>
                </a:cubicBezTo>
                <a:lnTo>
                  <a:pt x="6434537" y="95250"/>
                </a:lnTo>
                <a:cubicBezTo>
                  <a:pt x="6440887" y="97367"/>
                  <a:pt x="6447093" y="99977"/>
                  <a:pt x="6453587" y="101600"/>
                </a:cubicBezTo>
                <a:cubicBezTo>
                  <a:pt x="6532992" y="121451"/>
                  <a:pt x="6434268" y="96080"/>
                  <a:pt x="6498037" y="114300"/>
                </a:cubicBezTo>
                <a:cubicBezTo>
                  <a:pt x="6565215" y="133494"/>
                  <a:pt x="6470995" y="103169"/>
                  <a:pt x="6561537" y="133350"/>
                </a:cubicBezTo>
                <a:cubicBezTo>
                  <a:pt x="6574237" y="137583"/>
                  <a:pt x="6586650" y="142803"/>
                  <a:pt x="6599637" y="146050"/>
                </a:cubicBezTo>
                <a:cubicBezTo>
                  <a:pt x="6605616" y="147545"/>
                  <a:pt x="6636634" y="154609"/>
                  <a:pt x="6644087" y="158750"/>
                </a:cubicBezTo>
                <a:cubicBezTo>
                  <a:pt x="6725660" y="204068"/>
                  <a:pt x="6642633" y="168328"/>
                  <a:pt x="6713937" y="196850"/>
                </a:cubicBezTo>
                <a:cubicBezTo>
                  <a:pt x="6743780" y="226693"/>
                  <a:pt x="6725515" y="210919"/>
                  <a:pt x="6771087" y="241300"/>
                </a:cubicBezTo>
                <a:lnTo>
                  <a:pt x="6790137" y="254000"/>
                </a:lnTo>
                <a:cubicBezTo>
                  <a:pt x="6794370" y="262467"/>
                  <a:pt x="6797820" y="271373"/>
                  <a:pt x="6802837" y="279400"/>
                </a:cubicBezTo>
                <a:cubicBezTo>
                  <a:pt x="6808446" y="288375"/>
                  <a:pt x="6815818" y="296130"/>
                  <a:pt x="6821887" y="304800"/>
                </a:cubicBezTo>
                <a:cubicBezTo>
                  <a:pt x="6830640" y="317304"/>
                  <a:pt x="6838534" y="330396"/>
                  <a:pt x="6847287" y="342900"/>
                </a:cubicBezTo>
                <a:cubicBezTo>
                  <a:pt x="6853356" y="351570"/>
                  <a:pt x="6861004" y="359158"/>
                  <a:pt x="6866337" y="368300"/>
                </a:cubicBezTo>
                <a:cubicBezTo>
                  <a:pt x="6875876" y="384653"/>
                  <a:pt x="6891737" y="419100"/>
                  <a:pt x="6891737" y="419100"/>
                </a:cubicBezTo>
                <a:cubicBezTo>
                  <a:pt x="6893854" y="436033"/>
                  <a:pt x="6893068" y="453590"/>
                  <a:pt x="6898087" y="469900"/>
                </a:cubicBezTo>
                <a:cubicBezTo>
                  <a:pt x="6901717" y="481696"/>
                  <a:pt x="6911286" y="490783"/>
                  <a:pt x="6917137" y="501650"/>
                </a:cubicBezTo>
                <a:cubicBezTo>
                  <a:pt x="6926113" y="518319"/>
                  <a:pt x="6933471" y="535830"/>
                  <a:pt x="6942537" y="552450"/>
                </a:cubicBezTo>
                <a:cubicBezTo>
                  <a:pt x="6946191" y="559150"/>
                  <a:pt x="6951451" y="564874"/>
                  <a:pt x="6955237" y="571500"/>
                </a:cubicBezTo>
                <a:cubicBezTo>
                  <a:pt x="6959933" y="579719"/>
                  <a:pt x="6963704" y="588433"/>
                  <a:pt x="6967937" y="596900"/>
                </a:cubicBezTo>
                <a:cubicBezTo>
                  <a:pt x="6973164" y="664848"/>
                  <a:pt x="6971870" y="685051"/>
                  <a:pt x="6986987" y="749300"/>
                </a:cubicBezTo>
                <a:cubicBezTo>
                  <a:pt x="6990053" y="762331"/>
                  <a:pt x="6999687" y="787400"/>
                  <a:pt x="6999687" y="787400"/>
                </a:cubicBezTo>
                <a:cubicBezTo>
                  <a:pt x="7001804" y="810683"/>
                  <a:pt x="7003137" y="834051"/>
                  <a:pt x="7006037" y="857250"/>
                </a:cubicBezTo>
                <a:cubicBezTo>
                  <a:pt x="7007376" y="867960"/>
                  <a:pt x="7011644" y="878233"/>
                  <a:pt x="7012387" y="889000"/>
                </a:cubicBezTo>
                <a:cubicBezTo>
                  <a:pt x="7015885" y="939724"/>
                  <a:pt x="7016620" y="990600"/>
                  <a:pt x="7018737" y="1041400"/>
                </a:cubicBezTo>
                <a:cubicBezTo>
                  <a:pt x="7016620" y="1090083"/>
                  <a:pt x="7017768" y="1139019"/>
                  <a:pt x="7012387" y="1187450"/>
                </a:cubicBezTo>
                <a:cubicBezTo>
                  <a:pt x="7011046" y="1199521"/>
                  <a:pt x="6987375" y="1230763"/>
                  <a:pt x="6980637" y="1238250"/>
                </a:cubicBezTo>
                <a:cubicBezTo>
                  <a:pt x="6968622" y="1251600"/>
                  <a:pt x="6955237" y="1263650"/>
                  <a:pt x="6942537" y="1276350"/>
                </a:cubicBezTo>
                <a:cubicBezTo>
                  <a:pt x="6936187" y="1282700"/>
                  <a:pt x="6932006" y="1292560"/>
                  <a:pt x="6923487" y="1295400"/>
                </a:cubicBezTo>
                <a:cubicBezTo>
                  <a:pt x="6917137" y="1297517"/>
                  <a:pt x="6910589" y="1299113"/>
                  <a:pt x="6904437" y="1301750"/>
                </a:cubicBezTo>
                <a:cubicBezTo>
                  <a:pt x="6867650" y="1317516"/>
                  <a:pt x="6887188" y="1315587"/>
                  <a:pt x="6840937" y="1327150"/>
                </a:cubicBezTo>
                <a:cubicBezTo>
                  <a:pt x="6826738" y="1330700"/>
                  <a:pt x="6786713" y="1340016"/>
                  <a:pt x="6777437" y="1346200"/>
                </a:cubicBezTo>
                <a:lnTo>
                  <a:pt x="6758387" y="1358900"/>
                </a:lnTo>
                <a:cubicBezTo>
                  <a:pt x="6754154" y="1365250"/>
                  <a:pt x="6752037" y="1373717"/>
                  <a:pt x="6745687" y="1377950"/>
                </a:cubicBezTo>
                <a:cubicBezTo>
                  <a:pt x="6738425" y="1382791"/>
                  <a:pt x="6728459" y="1381236"/>
                  <a:pt x="6720287" y="1384300"/>
                </a:cubicBezTo>
                <a:cubicBezTo>
                  <a:pt x="6711424" y="1387624"/>
                  <a:pt x="6703004" y="1392130"/>
                  <a:pt x="6694887" y="1397000"/>
                </a:cubicBezTo>
                <a:cubicBezTo>
                  <a:pt x="6640885" y="1429401"/>
                  <a:pt x="6676535" y="1417463"/>
                  <a:pt x="6631387" y="1428750"/>
                </a:cubicBezTo>
                <a:cubicBezTo>
                  <a:pt x="6618687" y="1437217"/>
                  <a:pt x="6608343" y="1451641"/>
                  <a:pt x="6593287" y="1454150"/>
                </a:cubicBezTo>
                <a:cubicBezTo>
                  <a:pt x="6541982" y="1462701"/>
                  <a:pt x="6567401" y="1456429"/>
                  <a:pt x="6517087" y="1473200"/>
                </a:cubicBezTo>
                <a:lnTo>
                  <a:pt x="6498037" y="1479550"/>
                </a:lnTo>
                <a:cubicBezTo>
                  <a:pt x="6491687" y="1481667"/>
                  <a:pt x="6484556" y="1482187"/>
                  <a:pt x="6478987" y="1485900"/>
                </a:cubicBezTo>
                <a:cubicBezTo>
                  <a:pt x="6472637" y="1490133"/>
                  <a:pt x="6467083" y="1495920"/>
                  <a:pt x="6459937" y="1498600"/>
                </a:cubicBezTo>
                <a:cubicBezTo>
                  <a:pt x="6449831" y="1502390"/>
                  <a:pt x="6438525" y="1501849"/>
                  <a:pt x="6428187" y="1504950"/>
                </a:cubicBezTo>
                <a:cubicBezTo>
                  <a:pt x="6343223" y="1530439"/>
                  <a:pt x="6465820" y="1502989"/>
                  <a:pt x="6345637" y="1543050"/>
                </a:cubicBezTo>
                <a:cubicBezTo>
                  <a:pt x="6339287" y="1545167"/>
                  <a:pt x="6332704" y="1546682"/>
                  <a:pt x="6326587" y="1549400"/>
                </a:cubicBezTo>
                <a:cubicBezTo>
                  <a:pt x="6313612" y="1555167"/>
                  <a:pt x="6301670" y="1563177"/>
                  <a:pt x="6288487" y="1568450"/>
                </a:cubicBezTo>
                <a:cubicBezTo>
                  <a:pt x="6207929" y="1600673"/>
                  <a:pt x="6308690" y="1553441"/>
                  <a:pt x="6244037" y="1581150"/>
                </a:cubicBezTo>
                <a:cubicBezTo>
                  <a:pt x="6205659" y="1597598"/>
                  <a:pt x="6231473" y="1588329"/>
                  <a:pt x="6199587" y="1606550"/>
                </a:cubicBezTo>
                <a:cubicBezTo>
                  <a:pt x="6191368" y="1611246"/>
                  <a:pt x="6182406" y="1614554"/>
                  <a:pt x="6174187" y="1619250"/>
                </a:cubicBezTo>
                <a:cubicBezTo>
                  <a:pt x="6167561" y="1623036"/>
                  <a:pt x="6161763" y="1628164"/>
                  <a:pt x="6155137" y="1631950"/>
                </a:cubicBezTo>
                <a:cubicBezTo>
                  <a:pt x="6146918" y="1636646"/>
                  <a:pt x="6137956" y="1639954"/>
                  <a:pt x="6129737" y="1644650"/>
                </a:cubicBezTo>
                <a:cubicBezTo>
                  <a:pt x="6123111" y="1648436"/>
                  <a:pt x="6117513" y="1653937"/>
                  <a:pt x="6110687" y="1657350"/>
                </a:cubicBezTo>
                <a:cubicBezTo>
                  <a:pt x="6104700" y="1660343"/>
                  <a:pt x="6097488" y="1660449"/>
                  <a:pt x="6091637" y="1663700"/>
                </a:cubicBezTo>
                <a:cubicBezTo>
                  <a:pt x="6078294" y="1671113"/>
                  <a:pt x="6066237" y="1680633"/>
                  <a:pt x="6053537" y="1689100"/>
                </a:cubicBezTo>
                <a:cubicBezTo>
                  <a:pt x="6047187" y="1693333"/>
                  <a:pt x="6039883" y="1696404"/>
                  <a:pt x="6034487" y="1701800"/>
                </a:cubicBezTo>
                <a:cubicBezTo>
                  <a:pt x="6028137" y="1708150"/>
                  <a:pt x="6022526" y="1715337"/>
                  <a:pt x="6015437" y="1720850"/>
                </a:cubicBezTo>
                <a:cubicBezTo>
                  <a:pt x="6003389" y="1730221"/>
                  <a:pt x="5988130" y="1735457"/>
                  <a:pt x="5977337" y="1746250"/>
                </a:cubicBezTo>
                <a:cubicBezTo>
                  <a:pt x="5970987" y="1752600"/>
                  <a:pt x="5965376" y="1759787"/>
                  <a:pt x="5958287" y="1765300"/>
                </a:cubicBezTo>
                <a:cubicBezTo>
                  <a:pt x="5946239" y="1774671"/>
                  <a:pt x="5930980" y="1779907"/>
                  <a:pt x="5920187" y="1790700"/>
                </a:cubicBezTo>
                <a:cubicBezTo>
                  <a:pt x="5913837" y="1797050"/>
                  <a:pt x="5908036" y="1804001"/>
                  <a:pt x="5901137" y="1809750"/>
                </a:cubicBezTo>
                <a:cubicBezTo>
                  <a:pt x="5895274" y="1814636"/>
                  <a:pt x="5888297" y="1818014"/>
                  <a:pt x="5882087" y="1822450"/>
                </a:cubicBezTo>
                <a:cubicBezTo>
                  <a:pt x="5816268" y="1869464"/>
                  <a:pt x="5906175" y="1808508"/>
                  <a:pt x="5818587" y="1866900"/>
                </a:cubicBezTo>
                <a:lnTo>
                  <a:pt x="5799537" y="1879600"/>
                </a:lnTo>
                <a:cubicBezTo>
                  <a:pt x="5793187" y="1883833"/>
                  <a:pt x="5785883" y="1886904"/>
                  <a:pt x="5780487" y="1892300"/>
                </a:cubicBezTo>
                <a:cubicBezTo>
                  <a:pt x="5756704" y="1916083"/>
                  <a:pt x="5769956" y="1908510"/>
                  <a:pt x="5742387" y="1917700"/>
                </a:cubicBezTo>
                <a:cubicBezTo>
                  <a:pt x="5731484" y="1925877"/>
                  <a:pt x="5710936" y="1942022"/>
                  <a:pt x="5697937" y="1949450"/>
                </a:cubicBezTo>
                <a:cubicBezTo>
                  <a:pt x="5689718" y="1954146"/>
                  <a:pt x="5679929" y="1956237"/>
                  <a:pt x="5672537" y="1962150"/>
                </a:cubicBezTo>
                <a:cubicBezTo>
                  <a:pt x="5658512" y="1973370"/>
                  <a:pt x="5649381" y="1990287"/>
                  <a:pt x="5634437" y="2000250"/>
                </a:cubicBezTo>
                <a:cubicBezTo>
                  <a:pt x="5628087" y="2004483"/>
                  <a:pt x="5621091" y="2007880"/>
                  <a:pt x="5615387" y="2012950"/>
                </a:cubicBezTo>
                <a:cubicBezTo>
                  <a:pt x="5601963" y="2024882"/>
                  <a:pt x="5589987" y="2038350"/>
                  <a:pt x="5577287" y="2051050"/>
                </a:cubicBezTo>
                <a:cubicBezTo>
                  <a:pt x="5570937" y="2057400"/>
                  <a:pt x="5563625" y="2062916"/>
                  <a:pt x="5558237" y="2070100"/>
                </a:cubicBezTo>
                <a:cubicBezTo>
                  <a:pt x="5551887" y="2078567"/>
                  <a:pt x="5546267" y="2087633"/>
                  <a:pt x="5539187" y="2095500"/>
                </a:cubicBezTo>
                <a:cubicBezTo>
                  <a:pt x="5527172" y="2108850"/>
                  <a:pt x="5513787" y="2120900"/>
                  <a:pt x="5501087" y="2133600"/>
                </a:cubicBezTo>
                <a:cubicBezTo>
                  <a:pt x="5494737" y="2139950"/>
                  <a:pt x="5487018" y="2145178"/>
                  <a:pt x="5482037" y="2152650"/>
                </a:cubicBezTo>
                <a:cubicBezTo>
                  <a:pt x="5451656" y="2198222"/>
                  <a:pt x="5467430" y="2179957"/>
                  <a:pt x="5437587" y="2209800"/>
                </a:cubicBezTo>
                <a:cubicBezTo>
                  <a:pt x="5422488" y="2255096"/>
                  <a:pt x="5443898" y="2200334"/>
                  <a:pt x="5412187" y="2247900"/>
                </a:cubicBezTo>
                <a:cubicBezTo>
                  <a:pt x="5408474" y="2253469"/>
                  <a:pt x="5409550" y="2261381"/>
                  <a:pt x="5405837" y="2266950"/>
                </a:cubicBezTo>
                <a:cubicBezTo>
                  <a:pt x="5400856" y="2274422"/>
                  <a:pt x="5392300" y="2278911"/>
                  <a:pt x="5386787" y="2286000"/>
                </a:cubicBezTo>
                <a:lnTo>
                  <a:pt x="5348687" y="2343150"/>
                </a:lnTo>
                <a:cubicBezTo>
                  <a:pt x="5344454" y="2349500"/>
                  <a:pt x="5342092" y="2357621"/>
                  <a:pt x="5335987" y="2362200"/>
                </a:cubicBezTo>
                <a:cubicBezTo>
                  <a:pt x="5327520" y="2368550"/>
                  <a:pt x="5318622" y="2374362"/>
                  <a:pt x="5310587" y="2381250"/>
                </a:cubicBezTo>
                <a:cubicBezTo>
                  <a:pt x="5303769" y="2387094"/>
                  <a:pt x="5298436" y="2394551"/>
                  <a:pt x="5291537" y="2400300"/>
                </a:cubicBezTo>
                <a:cubicBezTo>
                  <a:pt x="5285674" y="2405186"/>
                  <a:pt x="5278350" y="2408114"/>
                  <a:pt x="5272487" y="2413000"/>
                </a:cubicBezTo>
                <a:cubicBezTo>
                  <a:pt x="5265588" y="2418749"/>
                  <a:pt x="5261287" y="2427689"/>
                  <a:pt x="5253437" y="2432050"/>
                </a:cubicBezTo>
                <a:cubicBezTo>
                  <a:pt x="5241735" y="2438551"/>
                  <a:pt x="5228037" y="2440517"/>
                  <a:pt x="5215337" y="2444750"/>
                </a:cubicBezTo>
                <a:lnTo>
                  <a:pt x="5196287" y="2451100"/>
                </a:lnTo>
                <a:cubicBezTo>
                  <a:pt x="5125369" y="2448145"/>
                  <a:pt x="5074158" y="2453905"/>
                  <a:pt x="5012137" y="2438400"/>
                </a:cubicBezTo>
                <a:cubicBezTo>
                  <a:pt x="5005643" y="2436777"/>
                  <a:pt x="4999437" y="2434167"/>
                  <a:pt x="4993087" y="2432050"/>
                </a:cubicBezTo>
                <a:cubicBezTo>
                  <a:pt x="4990970" y="2425700"/>
                  <a:pt x="4986737" y="2419693"/>
                  <a:pt x="4986737" y="2413000"/>
                </a:cubicBezTo>
                <a:cubicBezTo>
                  <a:pt x="4986737" y="2395013"/>
                  <a:pt x="4993879" y="2362602"/>
                  <a:pt x="4999437" y="2343150"/>
                </a:cubicBezTo>
                <a:cubicBezTo>
                  <a:pt x="5001276" y="2336714"/>
                  <a:pt x="5002074" y="2329669"/>
                  <a:pt x="5005787" y="2324100"/>
                </a:cubicBezTo>
                <a:cubicBezTo>
                  <a:pt x="5010768" y="2316628"/>
                  <a:pt x="5018487" y="2311400"/>
                  <a:pt x="5024837" y="2305050"/>
                </a:cubicBezTo>
                <a:cubicBezTo>
                  <a:pt x="5057677" y="2228423"/>
                  <a:pt x="5028757" y="2290373"/>
                  <a:pt x="5062937" y="2228850"/>
                </a:cubicBezTo>
                <a:cubicBezTo>
                  <a:pt x="5067534" y="2220575"/>
                  <a:pt x="5070620" y="2211477"/>
                  <a:pt x="5075637" y="2203450"/>
                </a:cubicBezTo>
                <a:cubicBezTo>
                  <a:pt x="5082828" y="2191945"/>
                  <a:pt x="5100670" y="2172434"/>
                  <a:pt x="5107387" y="2159000"/>
                </a:cubicBezTo>
                <a:cubicBezTo>
                  <a:pt x="5110380" y="2153013"/>
                  <a:pt x="5110024" y="2145519"/>
                  <a:pt x="5113737" y="2139950"/>
                </a:cubicBezTo>
                <a:cubicBezTo>
                  <a:pt x="5118718" y="2132478"/>
                  <a:pt x="5127038" y="2127799"/>
                  <a:pt x="5132787" y="2120900"/>
                </a:cubicBezTo>
                <a:cubicBezTo>
                  <a:pt x="5137673" y="2115037"/>
                  <a:pt x="5140382" y="2107523"/>
                  <a:pt x="5145487" y="2101850"/>
                </a:cubicBezTo>
                <a:cubicBezTo>
                  <a:pt x="5159504" y="2086275"/>
                  <a:pt x="5177365" y="2074163"/>
                  <a:pt x="5189937" y="2057400"/>
                </a:cubicBezTo>
                <a:cubicBezTo>
                  <a:pt x="5196287" y="2048933"/>
                  <a:pt x="5201503" y="2039484"/>
                  <a:pt x="5208987" y="2032000"/>
                </a:cubicBezTo>
                <a:cubicBezTo>
                  <a:pt x="5214383" y="2026604"/>
                  <a:pt x="5222390" y="2024434"/>
                  <a:pt x="5228037" y="2019300"/>
                </a:cubicBezTo>
                <a:cubicBezTo>
                  <a:pt x="5245757" y="2003191"/>
                  <a:pt x="5261904" y="1985433"/>
                  <a:pt x="5278837" y="1968500"/>
                </a:cubicBezTo>
                <a:lnTo>
                  <a:pt x="5278837" y="1968500"/>
                </a:lnTo>
                <a:cubicBezTo>
                  <a:pt x="5285187" y="1960033"/>
                  <a:pt x="5290403" y="1950584"/>
                  <a:pt x="5297887" y="1943100"/>
                </a:cubicBezTo>
                <a:cubicBezTo>
                  <a:pt x="5303283" y="1937704"/>
                  <a:pt x="5311541" y="1935796"/>
                  <a:pt x="5316937" y="1930400"/>
                </a:cubicBezTo>
                <a:cubicBezTo>
                  <a:pt x="5324421" y="1922916"/>
                  <a:pt x="5329018" y="1912965"/>
                  <a:pt x="5335987" y="1905000"/>
                </a:cubicBezTo>
                <a:cubicBezTo>
                  <a:pt x="5343872" y="1895989"/>
                  <a:pt x="5353595" y="1888691"/>
                  <a:pt x="5361387" y="1879600"/>
                </a:cubicBezTo>
                <a:cubicBezTo>
                  <a:pt x="5366354" y="1873806"/>
                  <a:pt x="5369061" y="1866293"/>
                  <a:pt x="5374087" y="1860550"/>
                </a:cubicBezTo>
                <a:cubicBezTo>
                  <a:pt x="5383943" y="1849286"/>
                  <a:pt x="5395981" y="1840064"/>
                  <a:pt x="5405837" y="1828800"/>
                </a:cubicBezTo>
                <a:cubicBezTo>
                  <a:pt x="5410863" y="1823057"/>
                  <a:pt x="5413467" y="1815454"/>
                  <a:pt x="5418537" y="1809750"/>
                </a:cubicBezTo>
                <a:cubicBezTo>
                  <a:pt x="5430469" y="1796326"/>
                  <a:pt x="5446674" y="1786594"/>
                  <a:pt x="5456637" y="1771650"/>
                </a:cubicBezTo>
                <a:cubicBezTo>
                  <a:pt x="5488169" y="1724352"/>
                  <a:pt x="5447643" y="1782443"/>
                  <a:pt x="5488387" y="1733550"/>
                </a:cubicBezTo>
                <a:cubicBezTo>
                  <a:pt x="5493273" y="1727687"/>
                  <a:pt x="5496017" y="1720204"/>
                  <a:pt x="5501087" y="1714500"/>
                </a:cubicBezTo>
                <a:cubicBezTo>
                  <a:pt x="5513019" y="1701076"/>
                  <a:pt x="5524243" y="1686363"/>
                  <a:pt x="5539187" y="1676400"/>
                </a:cubicBezTo>
                <a:cubicBezTo>
                  <a:pt x="5554264" y="1666349"/>
                  <a:pt x="5569853" y="1656465"/>
                  <a:pt x="5583637" y="1644650"/>
                </a:cubicBezTo>
                <a:cubicBezTo>
                  <a:pt x="5619206" y="1614162"/>
                  <a:pt x="5588253" y="1638206"/>
                  <a:pt x="5615387" y="1606550"/>
                </a:cubicBezTo>
                <a:cubicBezTo>
                  <a:pt x="5623179" y="1597459"/>
                  <a:pt x="5633307" y="1590500"/>
                  <a:pt x="5640787" y="1581150"/>
                </a:cubicBezTo>
                <a:cubicBezTo>
                  <a:pt x="5650322" y="1569231"/>
                  <a:pt x="5655394" y="1553843"/>
                  <a:pt x="5666187" y="1543050"/>
                </a:cubicBezTo>
                <a:cubicBezTo>
                  <a:pt x="5672537" y="1536700"/>
                  <a:pt x="5679488" y="1530899"/>
                  <a:pt x="5685237" y="1524000"/>
                </a:cubicBezTo>
                <a:cubicBezTo>
                  <a:pt x="5711695" y="1492250"/>
                  <a:pt x="5682062" y="1515533"/>
                  <a:pt x="5716987" y="1492250"/>
                </a:cubicBezTo>
                <a:cubicBezTo>
                  <a:pt x="5732086" y="1446954"/>
                  <a:pt x="5710676" y="1501716"/>
                  <a:pt x="5742387" y="1454150"/>
                </a:cubicBezTo>
                <a:cubicBezTo>
                  <a:pt x="5746100" y="1448581"/>
                  <a:pt x="5745744" y="1441087"/>
                  <a:pt x="5748737" y="1435100"/>
                </a:cubicBezTo>
                <a:cubicBezTo>
                  <a:pt x="5752150" y="1428274"/>
                  <a:pt x="5758024" y="1422876"/>
                  <a:pt x="5761437" y="1416050"/>
                </a:cubicBezTo>
                <a:cubicBezTo>
                  <a:pt x="5766535" y="1405855"/>
                  <a:pt x="5769904" y="1394883"/>
                  <a:pt x="5774137" y="1384300"/>
                </a:cubicBezTo>
                <a:cubicBezTo>
                  <a:pt x="5776254" y="1371600"/>
                  <a:pt x="5777962" y="1358825"/>
                  <a:pt x="5780487" y="1346200"/>
                </a:cubicBezTo>
                <a:cubicBezTo>
                  <a:pt x="5792365" y="1286811"/>
                  <a:pt x="5781083" y="1350167"/>
                  <a:pt x="5793187" y="1301750"/>
                </a:cubicBezTo>
                <a:cubicBezTo>
                  <a:pt x="5795805" y="1291279"/>
                  <a:pt x="5797420" y="1280583"/>
                  <a:pt x="5799537" y="1270000"/>
                </a:cubicBezTo>
                <a:cubicBezTo>
                  <a:pt x="5797420" y="1145117"/>
                  <a:pt x="5796655" y="1020203"/>
                  <a:pt x="5793187" y="895350"/>
                </a:cubicBezTo>
                <a:cubicBezTo>
                  <a:pt x="5789163" y="750503"/>
                  <a:pt x="5791016" y="860016"/>
                  <a:pt x="5780487" y="781050"/>
                </a:cubicBezTo>
                <a:cubicBezTo>
                  <a:pt x="5777676" y="759964"/>
                  <a:pt x="5777145" y="738608"/>
                  <a:pt x="5774137" y="717550"/>
                </a:cubicBezTo>
                <a:cubicBezTo>
                  <a:pt x="5772903" y="708910"/>
                  <a:pt x="5769499" y="700708"/>
                  <a:pt x="5767787" y="692150"/>
                </a:cubicBezTo>
                <a:cubicBezTo>
                  <a:pt x="5765262" y="679525"/>
                  <a:pt x="5764560" y="666541"/>
                  <a:pt x="5761437" y="654050"/>
                </a:cubicBezTo>
                <a:cubicBezTo>
                  <a:pt x="5758190" y="641063"/>
                  <a:pt x="5751984" y="628937"/>
                  <a:pt x="5748737" y="615950"/>
                </a:cubicBezTo>
                <a:cubicBezTo>
                  <a:pt x="5746620" y="607483"/>
                  <a:pt x="5745825" y="598572"/>
                  <a:pt x="5742387" y="590550"/>
                </a:cubicBezTo>
                <a:cubicBezTo>
                  <a:pt x="5739381" y="583535"/>
                  <a:pt x="5732622" y="578545"/>
                  <a:pt x="5729687" y="571500"/>
                </a:cubicBezTo>
                <a:cubicBezTo>
                  <a:pt x="5721964" y="552964"/>
                  <a:pt x="5716987" y="533400"/>
                  <a:pt x="5710637" y="514350"/>
                </a:cubicBezTo>
                <a:cubicBezTo>
                  <a:pt x="5708520" y="508000"/>
                  <a:pt x="5707280" y="501287"/>
                  <a:pt x="5704287" y="495300"/>
                </a:cubicBezTo>
                <a:cubicBezTo>
                  <a:pt x="5700054" y="486833"/>
                  <a:pt x="5696283" y="478119"/>
                  <a:pt x="5691587" y="469900"/>
                </a:cubicBezTo>
                <a:cubicBezTo>
                  <a:pt x="5687801" y="463274"/>
                  <a:pt x="5684283" y="456246"/>
                  <a:pt x="5678887" y="450850"/>
                </a:cubicBezTo>
                <a:cubicBezTo>
                  <a:pt x="5668573" y="440536"/>
                  <a:pt x="5646058" y="432091"/>
                  <a:pt x="5634437" y="425450"/>
                </a:cubicBezTo>
                <a:cubicBezTo>
                  <a:pt x="5627811" y="421664"/>
                  <a:pt x="5622361" y="415850"/>
                  <a:pt x="5615387" y="412750"/>
                </a:cubicBezTo>
                <a:cubicBezTo>
                  <a:pt x="5603154" y="407313"/>
                  <a:pt x="5589987" y="404283"/>
                  <a:pt x="5577287" y="400050"/>
                </a:cubicBezTo>
                <a:lnTo>
                  <a:pt x="5558237" y="393700"/>
                </a:lnTo>
                <a:cubicBezTo>
                  <a:pt x="5551887" y="391583"/>
                  <a:pt x="5545880" y="387350"/>
                  <a:pt x="5539187" y="387350"/>
                </a:cubicBezTo>
                <a:lnTo>
                  <a:pt x="5513787" y="387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500694" y="1000108"/>
            <a:ext cx="785818" cy="5000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86073" y="2928934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Scott</a:t>
            </a:r>
            <a:r>
              <a:rPr lang="ko-KR" altLang="en-US" sz="1200" dirty="0" smtClean="0"/>
              <a:t>계정이 </a:t>
            </a:r>
            <a:r>
              <a:rPr lang="ko-KR" altLang="en-US" sz="1200" dirty="0" err="1" smtClean="0"/>
              <a:t>생성한테이블</a:t>
            </a:r>
            <a:r>
              <a:rPr lang="ko-KR" altLang="en-US" sz="1200" dirty="0" smtClean="0"/>
              <a:t> 정보가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영역에 올라간다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938756" y="1047750"/>
            <a:ext cx="4534944" cy="1911350"/>
          </a:xfrm>
          <a:custGeom>
            <a:avLst/>
            <a:gdLst>
              <a:gd name="connsiteX0" fmla="*/ 4534944 w 4534944"/>
              <a:gd name="connsiteY0" fmla="*/ 95250 h 1911350"/>
              <a:gd name="connsiteX1" fmla="*/ 4471444 w 4534944"/>
              <a:gd name="connsiteY1" fmla="*/ 88900 h 1911350"/>
              <a:gd name="connsiteX2" fmla="*/ 4414294 w 4534944"/>
              <a:gd name="connsiteY2" fmla="*/ 76200 h 1911350"/>
              <a:gd name="connsiteX3" fmla="*/ 4255544 w 4534944"/>
              <a:gd name="connsiteY3" fmla="*/ 63500 h 1911350"/>
              <a:gd name="connsiteX4" fmla="*/ 4204744 w 4534944"/>
              <a:gd name="connsiteY4" fmla="*/ 50800 h 1911350"/>
              <a:gd name="connsiteX5" fmla="*/ 4096794 w 4534944"/>
              <a:gd name="connsiteY5" fmla="*/ 38100 h 1911350"/>
              <a:gd name="connsiteX6" fmla="*/ 4052344 w 4534944"/>
              <a:gd name="connsiteY6" fmla="*/ 25400 h 1911350"/>
              <a:gd name="connsiteX7" fmla="*/ 3671344 w 4534944"/>
              <a:gd name="connsiteY7" fmla="*/ 19050 h 1911350"/>
              <a:gd name="connsiteX8" fmla="*/ 3607844 w 4534944"/>
              <a:gd name="connsiteY8" fmla="*/ 12700 h 1911350"/>
              <a:gd name="connsiteX9" fmla="*/ 3499894 w 4534944"/>
              <a:gd name="connsiteY9" fmla="*/ 0 h 1911350"/>
              <a:gd name="connsiteX10" fmla="*/ 2452144 w 4534944"/>
              <a:gd name="connsiteY10" fmla="*/ 6350 h 1911350"/>
              <a:gd name="connsiteX11" fmla="*/ 2433094 w 4534944"/>
              <a:gd name="connsiteY11" fmla="*/ 12700 h 1911350"/>
              <a:gd name="connsiteX12" fmla="*/ 2407694 w 4534944"/>
              <a:gd name="connsiteY12" fmla="*/ 25400 h 1911350"/>
              <a:gd name="connsiteX13" fmla="*/ 2369594 w 4534944"/>
              <a:gd name="connsiteY13" fmla="*/ 31750 h 1911350"/>
              <a:gd name="connsiteX14" fmla="*/ 2318794 w 4534944"/>
              <a:gd name="connsiteY14" fmla="*/ 50800 h 1911350"/>
              <a:gd name="connsiteX15" fmla="*/ 2293394 w 4534944"/>
              <a:gd name="connsiteY15" fmla="*/ 57150 h 1911350"/>
              <a:gd name="connsiteX16" fmla="*/ 2255294 w 4534944"/>
              <a:gd name="connsiteY16" fmla="*/ 69850 h 1911350"/>
              <a:gd name="connsiteX17" fmla="*/ 2217194 w 4534944"/>
              <a:gd name="connsiteY17" fmla="*/ 76200 h 1911350"/>
              <a:gd name="connsiteX18" fmla="*/ 2191794 w 4534944"/>
              <a:gd name="connsiteY18" fmla="*/ 82550 h 1911350"/>
              <a:gd name="connsiteX19" fmla="*/ 2147344 w 4534944"/>
              <a:gd name="connsiteY19" fmla="*/ 95250 h 1911350"/>
              <a:gd name="connsiteX20" fmla="*/ 2102894 w 4534944"/>
              <a:gd name="connsiteY20" fmla="*/ 114300 h 1911350"/>
              <a:gd name="connsiteX21" fmla="*/ 2001294 w 4534944"/>
              <a:gd name="connsiteY21" fmla="*/ 120650 h 1911350"/>
              <a:gd name="connsiteX22" fmla="*/ 1937794 w 4534944"/>
              <a:gd name="connsiteY22" fmla="*/ 127000 h 1911350"/>
              <a:gd name="connsiteX23" fmla="*/ 1880644 w 4534944"/>
              <a:gd name="connsiteY23" fmla="*/ 146050 h 1911350"/>
              <a:gd name="connsiteX24" fmla="*/ 1836194 w 4534944"/>
              <a:gd name="connsiteY24" fmla="*/ 152400 h 1911350"/>
              <a:gd name="connsiteX25" fmla="*/ 1740944 w 4534944"/>
              <a:gd name="connsiteY25" fmla="*/ 165100 h 1911350"/>
              <a:gd name="connsiteX26" fmla="*/ 1632994 w 4534944"/>
              <a:gd name="connsiteY26" fmla="*/ 190500 h 1911350"/>
              <a:gd name="connsiteX27" fmla="*/ 1607594 w 4534944"/>
              <a:gd name="connsiteY27" fmla="*/ 203200 h 1911350"/>
              <a:gd name="connsiteX28" fmla="*/ 1588544 w 4534944"/>
              <a:gd name="connsiteY28" fmla="*/ 209550 h 1911350"/>
              <a:gd name="connsiteX29" fmla="*/ 1569494 w 4534944"/>
              <a:gd name="connsiteY29" fmla="*/ 222250 h 1911350"/>
              <a:gd name="connsiteX30" fmla="*/ 1544094 w 4534944"/>
              <a:gd name="connsiteY30" fmla="*/ 234950 h 1911350"/>
              <a:gd name="connsiteX31" fmla="*/ 1518694 w 4534944"/>
              <a:gd name="connsiteY31" fmla="*/ 254000 h 1911350"/>
              <a:gd name="connsiteX32" fmla="*/ 1455194 w 4534944"/>
              <a:gd name="connsiteY32" fmla="*/ 285750 h 1911350"/>
              <a:gd name="connsiteX33" fmla="*/ 1404394 w 4534944"/>
              <a:gd name="connsiteY33" fmla="*/ 323850 h 1911350"/>
              <a:gd name="connsiteX34" fmla="*/ 1378994 w 4534944"/>
              <a:gd name="connsiteY34" fmla="*/ 349250 h 1911350"/>
              <a:gd name="connsiteX35" fmla="*/ 1321844 w 4534944"/>
              <a:gd name="connsiteY35" fmla="*/ 393700 h 1911350"/>
              <a:gd name="connsiteX36" fmla="*/ 1302794 w 4534944"/>
              <a:gd name="connsiteY36" fmla="*/ 412750 h 1911350"/>
              <a:gd name="connsiteX37" fmla="*/ 1277394 w 4534944"/>
              <a:gd name="connsiteY37" fmla="*/ 431800 h 1911350"/>
              <a:gd name="connsiteX38" fmla="*/ 1239294 w 4534944"/>
              <a:gd name="connsiteY38" fmla="*/ 469900 h 1911350"/>
              <a:gd name="connsiteX39" fmla="*/ 1220244 w 4534944"/>
              <a:gd name="connsiteY39" fmla="*/ 488950 h 1911350"/>
              <a:gd name="connsiteX40" fmla="*/ 1175794 w 4534944"/>
              <a:gd name="connsiteY40" fmla="*/ 527050 h 1911350"/>
              <a:gd name="connsiteX41" fmla="*/ 1150394 w 4534944"/>
              <a:gd name="connsiteY41" fmla="*/ 546100 h 1911350"/>
              <a:gd name="connsiteX42" fmla="*/ 1124994 w 4534944"/>
              <a:gd name="connsiteY42" fmla="*/ 571500 h 1911350"/>
              <a:gd name="connsiteX43" fmla="*/ 1099594 w 4534944"/>
              <a:gd name="connsiteY43" fmla="*/ 590550 h 1911350"/>
              <a:gd name="connsiteX44" fmla="*/ 1074194 w 4534944"/>
              <a:gd name="connsiteY44" fmla="*/ 615950 h 1911350"/>
              <a:gd name="connsiteX45" fmla="*/ 1048794 w 4534944"/>
              <a:gd name="connsiteY45" fmla="*/ 635000 h 1911350"/>
              <a:gd name="connsiteX46" fmla="*/ 1029744 w 4534944"/>
              <a:gd name="connsiteY46" fmla="*/ 654050 h 1911350"/>
              <a:gd name="connsiteX47" fmla="*/ 1004344 w 4534944"/>
              <a:gd name="connsiteY47" fmla="*/ 673100 h 1911350"/>
              <a:gd name="connsiteX48" fmla="*/ 991644 w 4534944"/>
              <a:gd name="connsiteY48" fmla="*/ 692150 h 1911350"/>
              <a:gd name="connsiteX49" fmla="*/ 915444 w 4534944"/>
              <a:gd name="connsiteY49" fmla="*/ 762000 h 1911350"/>
              <a:gd name="connsiteX50" fmla="*/ 870994 w 4534944"/>
              <a:gd name="connsiteY50" fmla="*/ 806450 h 1911350"/>
              <a:gd name="connsiteX51" fmla="*/ 851944 w 4534944"/>
              <a:gd name="connsiteY51" fmla="*/ 825500 h 1911350"/>
              <a:gd name="connsiteX52" fmla="*/ 731294 w 4534944"/>
              <a:gd name="connsiteY52" fmla="*/ 946150 h 1911350"/>
              <a:gd name="connsiteX53" fmla="*/ 680494 w 4534944"/>
              <a:gd name="connsiteY53" fmla="*/ 996950 h 1911350"/>
              <a:gd name="connsiteX54" fmla="*/ 648744 w 4534944"/>
              <a:gd name="connsiteY54" fmla="*/ 1028700 h 1911350"/>
              <a:gd name="connsiteX55" fmla="*/ 616994 w 4534944"/>
              <a:gd name="connsiteY55" fmla="*/ 1054100 h 1911350"/>
              <a:gd name="connsiteX56" fmla="*/ 597944 w 4534944"/>
              <a:gd name="connsiteY56" fmla="*/ 1079500 h 1911350"/>
              <a:gd name="connsiteX57" fmla="*/ 572544 w 4534944"/>
              <a:gd name="connsiteY57" fmla="*/ 1104900 h 1911350"/>
              <a:gd name="connsiteX58" fmla="*/ 515394 w 4534944"/>
              <a:gd name="connsiteY58" fmla="*/ 1168400 h 1911350"/>
              <a:gd name="connsiteX59" fmla="*/ 496344 w 4534944"/>
              <a:gd name="connsiteY59" fmla="*/ 1181100 h 1911350"/>
              <a:gd name="connsiteX60" fmla="*/ 451894 w 4534944"/>
              <a:gd name="connsiteY60" fmla="*/ 1231900 h 1911350"/>
              <a:gd name="connsiteX61" fmla="*/ 420144 w 4534944"/>
              <a:gd name="connsiteY61" fmla="*/ 1289050 h 1911350"/>
              <a:gd name="connsiteX62" fmla="*/ 401094 w 4534944"/>
              <a:gd name="connsiteY62" fmla="*/ 1301750 h 1911350"/>
              <a:gd name="connsiteX63" fmla="*/ 362994 w 4534944"/>
              <a:gd name="connsiteY63" fmla="*/ 1346200 h 1911350"/>
              <a:gd name="connsiteX64" fmla="*/ 318544 w 4534944"/>
              <a:gd name="connsiteY64" fmla="*/ 1409700 h 1911350"/>
              <a:gd name="connsiteX65" fmla="*/ 299494 w 4534944"/>
              <a:gd name="connsiteY65" fmla="*/ 1428750 h 1911350"/>
              <a:gd name="connsiteX66" fmla="*/ 267744 w 4534944"/>
              <a:gd name="connsiteY66" fmla="*/ 1466850 h 1911350"/>
              <a:gd name="connsiteX67" fmla="*/ 248694 w 4534944"/>
              <a:gd name="connsiteY67" fmla="*/ 1492250 h 1911350"/>
              <a:gd name="connsiteX68" fmla="*/ 223294 w 4534944"/>
              <a:gd name="connsiteY68" fmla="*/ 1536700 h 1911350"/>
              <a:gd name="connsiteX69" fmla="*/ 204244 w 4534944"/>
              <a:gd name="connsiteY69" fmla="*/ 1549400 h 1911350"/>
              <a:gd name="connsiteX70" fmla="*/ 178844 w 4534944"/>
              <a:gd name="connsiteY70" fmla="*/ 1593850 h 1911350"/>
              <a:gd name="connsiteX71" fmla="*/ 159794 w 4534944"/>
              <a:gd name="connsiteY71" fmla="*/ 1612900 h 1911350"/>
              <a:gd name="connsiteX72" fmla="*/ 147094 w 4534944"/>
              <a:gd name="connsiteY72" fmla="*/ 1638300 h 1911350"/>
              <a:gd name="connsiteX73" fmla="*/ 128044 w 4534944"/>
              <a:gd name="connsiteY73" fmla="*/ 1663700 h 1911350"/>
              <a:gd name="connsiteX74" fmla="*/ 102644 w 4534944"/>
              <a:gd name="connsiteY74" fmla="*/ 1701800 h 1911350"/>
              <a:gd name="connsiteX75" fmla="*/ 77244 w 4534944"/>
              <a:gd name="connsiteY75" fmla="*/ 1739900 h 1911350"/>
              <a:gd name="connsiteX76" fmla="*/ 64544 w 4534944"/>
              <a:gd name="connsiteY76" fmla="*/ 1758950 h 1911350"/>
              <a:gd name="connsiteX77" fmla="*/ 58194 w 4534944"/>
              <a:gd name="connsiteY77" fmla="*/ 1778000 h 1911350"/>
              <a:gd name="connsiteX78" fmla="*/ 45494 w 4534944"/>
              <a:gd name="connsiteY78" fmla="*/ 1797050 h 1911350"/>
              <a:gd name="connsiteX79" fmla="*/ 32794 w 4534944"/>
              <a:gd name="connsiteY79" fmla="*/ 1835150 h 1911350"/>
              <a:gd name="connsiteX80" fmla="*/ 1044 w 4534944"/>
              <a:gd name="connsiteY80" fmla="*/ 1892300 h 1911350"/>
              <a:gd name="connsiteX81" fmla="*/ 1044 w 4534944"/>
              <a:gd name="connsiteY81" fmla="*/ 1911350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534944" h="1911350">
                <a:moveTo>
                  <a:pt x="4534944" y="95250"/>
                </a:moveTo>
                <a:cubicBezTo>
                  <a:pt x="4513777" y="93133"/>
                  <a:pt x="4492502" y="91908"/>
                  <a:pt x="4471444" y="88900"/>
                </a:cubicBezTo>
                <a:cubicBezTo>
                  <a:pt x="4421947" y="81829"/>
                  <a:pt x="4471453" y="81916"/>
                  <a:pt x="4414294" y="76200"/>
                </a:cubicBezTo>
                <a:cubicBezTo>
                  <a:pt x="4361472" y="70918"/>
                  <a:pt x="4255544" y="63500"/>
                  <a:pt x="4255544" y="63500"/>
                </a:cubicBezTo>
                <a:cubicBezTo>
                  <a:pt x="4238611" y="59267"/>
                  <a:pt x="4221985" y="53522"/>
                  <a:pt x="4204744" y="50800"/>
                </a:cubicBezTo>
                <a:cubicBezTo>
                  <a:pt x="4143771" y="41173"/>
                  <a:pt x="4146005" y="49456"/>
                  <a:pt x="4096794" y="38100"/>
                </a:cubicBezTo>
                <a:cubicBezTo>
                  <a:pt x="4081779" y="34635"/>
                  <a:pt x="4067738" y="26089"/>
                  <a:pt x="4052344" y="25400"/>
                </a:cubicBezTo>
                <a:cubicBezTo>
                  <a:pt x="3925454" y="19718"/>
                  <a:pt x="3798344" y="21167"/>
                  <a:pt x="3671344" y="19050"/>
                </a:cubicBezTo>
                <a:lnTo>
                  <a:pt x="3607844" y="12700"/>
                </a:lnTo>
                <a:cubicBezTo>
                  <a:pt x="3571834" y="8699"/>
                  <a:pt x="3536125" y="199"/>
                  <a:pt x="3499894" y="0"/>
                </a:cubicBezTo>
                <a:lnTo>
                  <a:pt x="2452144" y="6350"/>
                </a:lnTo>
                <a:cubicBezTo>
                  <a:pt x="2445794" y="8467"/>
                  <a:pt x="2439246" y="10063"/>
                  <a:pt x="2433094" y="12700"/>
                </a:cubicBezTo>
                <a:cubicBezTo>
                  <a:pt x="2424393" y="16429"/>
                  <a:pt x="2416761" y="22680"/>
                  <a:pt x="2407694" y="25400"/>
                </a:cubicBezTo>
                <a:cubicBezTo>
                  <a:pt x="2395362" y="29100"/>
                  <a:pt x="2382163" y="28957"/>
                  <a:pt x="2369594" y="31750"/>
                </a:cubicBezTo>
                <a:cubicBezTo>
                  <a:pt x="2356218" y="34722"/>
                  <a:pt x="2328682" y="47504"/>
                  <a:pt x="2318794" y="50800"/>
                </a:cubicBezTo>
                <a:cubicBezTo>
                  <a:pt x="2310515" y="53560"/>
                  <a:pt x="2301753" y="54642"/>
                  <a:pt x="2293394" y="57150"/>
                </a:cubicBezTo>
                <a:cubicBezTo>
                  <a:pt x="2280572" y="60997"/>
                  <a:pt x="2268281" y="66603"/>
                  <a:pt x="2255294" y="69850"/>
                </a:cubicBezTo>
                <a:cubicBezTo>
                  <a:pt x="2242803" y="72973"/>
                  <a:pt x="2229819" y="73675"/>
                  <a:pt x="2217194" y="76200"/>
                </a:cubicBezTo>
                <a:cubicBezTo>
                  <a:pt x="2208636" y="77912"/>
                  <a:pt x="2200214" y="80254"/>
                  <a:pt x="2191794" y="82550"/>
                </a:cubicBezTo>
                <a:cubicBezTo>
                  <a:pt x="2176927" y="86605"/>
                  <a:pt x="2161856" y="90067"/>
                  <a:pt x="2147344" y="95250"/>
                </a:cubicBezTo>
                <a:cubicBezTo>
                  <a:pt x="2132163" y="100672"/>
                  <a:pt x="2118776" y="111538"/>
                  <a:pt x="2102894" y="114300"/>
                </a:cubicBezTo>
                <a:cubicBezTo>
                  <a:pt x="2069463" y="120114"/>
                  <a:pt x="2035127" y="118047"/>
                  <a:pt x="2001294" y="120650"/>
                </a:cubicBezTo>
                <a:cubicBezTo>
                  <a:pt x="1980084" y="122282"/>
                  <a:pt x="1958961" y="124883"/>
                  <a:pt x="1937794" y="127000"/>
                </a:cubicBezTo>
                <a:cubicBezTo>
                  <a:pt x="1918744" y="133350"/>
                  <a:pt x="1900125" y="141180"/>
                  <a:pt x="1880644" y="146050"/>
                </a:cubicBezTo>
                <a:cubicBezTo>
                  <a:pt x="1866124" y="149680"/>
                  <a:pt x="1851030" y="150422"/>
                  <a:pt x="1836194" y="152400"/>
                </a:cubicBezTo>
                <a:cubicBezTo>
                  <a:pt x="1713097" y="168813"/>
                  <a:pt x="1852670" y="149139"/>
                  <a:pt x="1740944" y="165100"/>
                </a:cubicBezTo>
                <a:cubicBezTo>
                  <a:pt x="1644795" y="206307"/>
                  <a:pt x="1754955" y="164365"/>
                  <a:pt x="1632994" y="190500"/>
                </a:cubicBezTo>
                <a:cubicBezTo>
                  <a:pt x="1623738" y="192483"/>
                  <a:pt x="1616295" y="199471"/>
                  <a:pt x="1607594" y="203200"/>
                </a:cubicBezTo>
                <a:cubicBezTo>
                  <a:pt x="1601442" y="205837"/>
                  <a:pt x="1594531" y="206557"/>
                  <a:pt x="1588544" y="209550"/>
                </a:cubicBezTo>
                <a:cubicBezTo>
                  <a:pt x="1581718" y="212963"/>
                  <a:pt x="1576120" y="218464"/>
                  <a:pt x="1569494" y="222250"/>
                </a:cubicBezTo>
                <a:cubicBezTo>
                  <a:pt x="1561275" y="226946"/>
                  <a:pt x="1552121" y="229933"/>
                  <a:pt x="1544094" y="234950"/>
                </a:cubicBezTo>
                <a:cubicBezTo>
                  <a:pt x="1535119" y="240559"/>
                  <a:pt x="1527883" y="248749"/>
                  <a:pt x="1518694" y="254000"/>
                </a:cubicBezTo>
                <a:cubicBezTo>
                  <a:pt x="1498147" y="265741"/>
                  <a:pt x="1474126" y="271551"/>
                  <a:pt x="1455194" y="285750"/>
                </a:cubicBezTo>
                <a:cubicBezTo>
                  <a:pt x="1438261" y="298450"/>
                  <a:pt x="1419361" y="308883"/>
                  <a:pt x="1404394" y="323850"/>
                </a:cubicBezTo>
                <a:cubicBezTo>
                  <a:pt x="1395927" y="332317"/>
                  <a:pt x="1388135" y="341516"/>
                  <a:pt x="1378994" y="349250"/>
                </a:cubicBezTo>
                <a:cubicBezTo>
                  <a:pt x="1360571" y="364839"/>
                  <a:pt x="1338909" y="376635"/>
                  <a:pt x="1321844" y="393700"/>
                </a:cubicBezTo>
                <a:cubicBezTo>
                  <a:pt x="1315494" y="400050"/>
                  <a:pt x="1309612" y="406906"/>
                  <a:pt x="1302794" y="412750"/>
                </a:cubicBezTo>
                <a:cubicBezTo>
                  <a:pt x="1294759" y="419638"/>
                  <a:pt x="1285261" y="424720"/>
                  <a:pt x="1277394" y="431800"/>
                </a:cubicBezTo>
                <a:cubicBezTo>
                  <a:pt x="1264044" y="443815"/>
                  <a:pt x="1251994" y="457200"/>
                  <a:pt x="1239294" y="469900"/>
                </a:cubicBezTo>
                <a:cubicBezTo>
                  <a:pt x="1232944" y="476250"/>
                  <a:pt x="1227428" y="483562"/>
                  <a:pt x="1220244" y="488950"/>
                </a:cubicBezTo>
                <a:cubicBezTo>
                  <a:pt x="1145966" y="544658"/>
                  <a:pt x="1237706" y="473983"/>
                  <a:pt x="1175794" y="527050"/>
                </a:cubicBezTo>
                <a:cubicBezTo>
                  <a:pt x="1167759" y="533938"/>
                  <a:pt x="1158359" y="539131"/>
                  <a:pt x="1150394" y="546100"/>
                </a:cubicBezTo>
                <a:cubicBezTo>
                  <a:pt x="1141383" y="553985"/>
                  <a:pt x="1134005" y="563615"/>
                  <a:pt x="1124994" y="571500"/>
                </a:cubicBezTo>
                <a:cubicBezTo>
                  <a:pt x="1117029" y="578469"/>
                  <a:pt x="1107559" y="583581"/>
                  <a:pt x="1099594" y="590550"/>
                </a:cubicBezTo>
                <a:cubicBezTo>
                  <a:pt x="1090583" y="598435"/>
                  <a:pt x="1083205" y="608065"/>
                  <a:pt x="1074194" y="615950"/>
                </a:cubicBezTo>
                <a:cubicBezTo>
                  <a:pt x="1066229" y="622919"/>
                  <a:pt x="1056829" y="628112"/>
                  <a:pt x="1048794" y="635000"/>
                </a:cubicBezTo>
                <a:cubicBezTo>
                  <a:pt x="1041976" y="640844"/>
                  <a:pt x="1036562" y="648206"/>
                  <a:pt x="1029744" y="654050"/>
                </a:cubicBezTo>
                <a:cubicBezTo>
                  <a:pt x="1021709" y="660938"/>
                  <a:pt x="1011828" y="665616"/>
                  <a:pt x="1004344" y="673100"/>
                </a:cubicBezTo>
                <a:cubicBezTo>
                  <a:pt x="998948" y="678496"/>
                  <a:pt x="996778" y="686503"/>
                  <a:pt x="991644" y="692150"/>
                </a:cubicBezTo>
                <a:cubicBezTo>
                  <a:pt x="879871" y="815101"/>
                  <a:pt x="983641" y="700003"/>
                  <a:pt x="915444" y="762000"/>
                </a:cubicBezTo>
                <a:cubicBezTo>
                  <a:pt x="899939" y="776095"/>
                  <a:pt x="885811" y="791633"/>
                  <a:pt x="870994" y="806450"/>
                </a:cubicBezTo>
                <a:lnTo>
                  <a:pt x="851944" y="825500"/>
                </a:lnTo>
                <a:lnTo>
                  <a:pt x="731294" y="946150"/>
                </a:lnTo>
                <a:lnTo>
                  <a:pt x="680494" y="996950"/>
                </a:lnTo>
                <a:cubicBezTo>
                  <a:pt x="669911" y="1007533"/>
                  <a:pt x="660431" y="1019350"/>
                  <a:pt x="648744" y="1028700"/>
                </a:cubicBezTo>
                <a:cubicBezTo>
                  <a:pt x="638161" y="1037167"/>
                  <a:pt x="626578" y="1044516"/>
                  <a:pt x="616994" y="1054100"/>
                </a:cubicBezTo>
                <a:cubicBezTo>
                  <a:pt x="609510" y="1061584"/>
                  <a:pt x="604913" y="1071535"/>
                  <a:pt x="597944" y="1079500"/>
                </a:cubicBezTo>
                <a:cubicBezTo>
                  <a:pt x="590059" y="1088511"/>
                  <a:pt x="580554" y="1096000"/>
                  <a:pt x="572544" y="1104900"/>
                </a:cubicBezTo>
                <a:cubicBezTo>
                  <a:pt x="548138" y="1132018"/>
                  <a:pt x="541613" y="1145927"/>
                  <a:pt x="515394" y="1168400"/>
                </a:cubicBezTo>
                <a:cubicBezTo>
                  <a:pt x="509600" y="1173367"/>
                  <a:pt x="502694" y="1176867"/>
                  <a:pt x="496344" y="1181100"/>
                </a:cubicBezTo>
                <a:cubicBezTo>
                  <a:pt x="466711" y="1225550"/>
                  <a:pt x="483644" y="1210733"/>
                  <a:pt x="451894" y="1231900"/>
                </a:cubicBezTo>
                <a:cubicBezTo>
                  <a:pt x="444682" y="1246324"/>
                  <a:pt x="429712" y="1277887"/>
                  <a:pt x="420144" y="1289050"/>
                </a:cubicBezTo>
                <a:cubicBezTo>
                  <a:pt x="415177" y="1294844"/>
                  <a:pt x="407444" y="1297517"/>
                  <a:pt x="401094" y="1301750"/>
                </a:cubicBezTo>
                <a:cubicBezTo>
                  <a:pt x="362123" y="1360206"/>
                  <a:pt x="424587" y="1269209"/>
                  <a:pt x="362994" y="1346200"/>
                </a:cubicBezTo>
                <a:cubicBezTo>
                  <a:pt x="319276" y="1400847"/>
                  <a:pt x="355383" y="1366722"/>
                  <a:pt x="318544" y="1409700"/>
                </a:cubicBezTo>
                <a:cubicBezTo>
                  <a:pt x="312700" y="1416518"/>
                  <a:pt x="305460" y="1422038"/>
                  <a:pt x="299494" y="1428750"/>
                </a:cubicBezTo>
                <a:cubicBezTo>
                  <a:pt x="288511" y="1441106"/>
                  <a:pt x="278071" y="1453941"/>
                  <a:pt x="267744" y="1466850"/>
                </a:cubicBezTo>
                <a:cubicBezTo>
                  <a:pt x="261133" y="1475114"/>
                  <a:pt x="254303" y="1483275"/>
                  <a:pt x="248694" y="1492250"/>
                </a:cubicBezTo>
                <a:cubicBezTo>
                  <a:pt x="240393" y="1505531"/>
                  <a:pt x="234946" y="1525048"/>
                  <a:pt x="223294" y="1536700"/>
                </a:cubicBezTo>
                <a:cubicBezTo>
                  <a:pt x="217898" y="1542096"/>
                  <a:pt x="210594" y="1545167"/>
                  <a:pt x="204244" y="1549400"/>
                </a:cubicBezTo>
                <a:cubicBezTo>
                  <a:pt x="195873" y="1574512"/>
                  <a:pt x="199813" y="1569386"/>
                  <a:pt x="178844" y="1593850"/>
                </a:cubicBezTo>
                <a:cubicBezTo>
                  <a:pt x="173000" y="1600668"/>
                  <a:pt x="165014" y="1605592"/>
                  <a:pt x="159794" y="1612900"/>
                </a:cubicBezTo>
                <a:cubicBezTo>
                  <a:pt x="154292" y="1620603"/>
                  <a:pt x="152111" y="1630273"/>
                  <a:pt x="147094" y="1638300"/>
                </a:cubicBezTo>
                <a:cubicBezTo>
                  <a:pt x="141485" y="1647275"/>
                  <a:pt x="134113" y="1655030"/>
                  <a:pt x="128044" y="1663700"/>
                </a:cubicBezTo>
                <a:cubicBezTo>
                  <a:pt x="119291" y="1676204"/>
                  <a:pt x="111111" y="1689100"/>
                  <a:pt x="102644" y="1701800"/>
                </a:cubicBezTo>
                <a:lnTo>
                  <a:pt x="77244" y="1739900"/>
                </a:lnTo>
                <a:cubicBezTo>
                  <a:pt x="73011" y="1746250"/>
                  <a:pt x="66957" y="1751710"/>
                  <a:pt x="64544" y="1758950"/>
                </a:cubicBezTo>
                <a:cubicBezTo>
                  <a:pt x="62427" y="1765300"/>
                  <a:pt x="61187" y="1772013"/>
                  <a:pt x="58194" y="1778000"/>
                </a:cubicBezTo>
                <a:cubicBezTo>
                  <a:pt x="54781" y="1784826"/>
                  <a:pt x="48594" y="1790076"/>
                  <a:pt x="45494" y="1797050"/>
                </a:cubicBezTo>
                <a:cubicBezTo>
                  <a:pt x="40057" y="1809283"/>
                  <a:pt x="40220" y="1824011"/>
                  <a:pt x="32794" y="1835150"/>
                </a:cubicBezTo>
                <a:cubicBezTo>
                  <a:pt x="20672" y="1853332"/>
                  <a:pt x="4770" y="1869947"/>
                  <a:pt x="1044" y="1892300"/>
                </a:cubicBezTo>
                <a:cubicBezTo>
                  <a:pt x="0" y="1898564"/>
                  <a:pt x="1044" y="1905000"/>
                  <a:pt x="1044" y="1911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161563" y="501650"/>
            <a:ext cx="5112487" cy="3536950"/>
          </a:xfrm>
          <a:custGeom>
            <a:avLst/>
            <a:gdLst>
              <a:gd name="connsiteX0" fmla="*/ 229337 w 5112487"/>
              <a:gd name="connsiteY0" fmla="*/ 3536950 h 3536950"/>
              <a:gd name="connsiteX1" fmla="*/ 203937 w 5112487"/>
              <a:gd name="connsiteY1" fmla="*/ 3530600 h 3536950"/>
              <a:gd name="connsiteX2" fmla="*/ 165837 w 5112487"/>
              <a:gd name="connsiteY2" fmla="*/ 3498850 h 3536950"/>
              <a:gd name="connsiteX3" fmla="*/ 146787 w 5112487"/>
              <a:gd name="connsiteY3" fmla="*/ 3492500 h 3536950"/>
              <a:gd name="connsiteX4" fmla="*/ 134087 w 5112487"/>
              <a:gd name="connsiteY4" fmla="*/ 3473450 h 3536950"/>
              <a:gd name="connsiteX5" fmla="*/ 121387 w 5112487"/>
              <a:gd name="connsiteY5" fmla="*/ 3448050 h 3536950"/>
              <a:gd name="connsiteX6" fmla="*/ 89637 w 5112487"/>
              <a:gd name="connsiteY6" fmla="*/ 3409950 h 3536950"/>
              <a:gd name="connsiteX7" fmla="*/ 70587 w 5112487"/>
              <a:gd name="connsiteY7" fmla="*/ 3371850 h 3536950"/>
              <a:gd name="connsiteX8" fmla="*/ 57887 w 5112487"/>
              <a:gd name="connsiteY8" fmla="*/ 3321050 h 3536950"/>
              <a:gd name="connsiteX9" fmla="*/ 51537 w 5112487"/>
              <a:gd name="connsiteY9" fmla="*/ 3295650 h 3536950"/>
              <a:gd name="connsiteX10" fmla="*/ 38837 w 5112487"/>
              <a:gd name="connsiteY10" fmla="*/ 3257550 h 3536950"/>
              <a:gd name="connsiteX11" fmla="*/ 26137 w 5112487"/>
              <a:gd name="connsiteY11" fmla="*/ 3175000 h 3536950"/>
              <a:gd name="connsiteX12" fmla="*/ 13437 w 5112487"/>
              <a:gd name="connsiteY12" fmla="*/ 3073400 h 3536950"/>
              <a:gd name="connsiteX13" fmla="*/ 13437 w 5112487"/>
              <a:gd name="connsiteY13" fmla="*/ 2362200 h 3536950"/>
              <a:gd name="connsiteX14" fmla="*/ 26137 w 5112487"/>
              <a:gd name="connsiteY14" fmla="*/ 2286000 h 3536950"/>
              <a:gd name="connsiteX15" fmla="*/ 45187 w 5112487"/>
              <a:gd name="connsiteY15" fmla="*/ 2165350 h 3536950"/>
              <a:gd name="connsiteX16" fmla="*/ 51537 w 5112487"/>
              <a:gd name="connsiteY16" fmla="*/ 2133600 h 3536950"/>
              <a:gd name="connsiteX17" fmla="*/ 64237 w 5112487"/>
              <a:gd name="connsiteY17" fmla="*/ 2095500 h 3536950"/>
              <a:gd name="connsiteX18" fmla="*/ 70587 w 5112487"/>
              <a:gd name="connsiteY18" fmla="*/ 2076450 h 3536950"/>
              <a:gd name="connsiteX19" fmla="*/ 83287 w 5112487"/>
              <a:gd name="connsiteY19" fmla="*/ 2044700 h 3536950"/>
              <a:gd name="connsiteX20" fmla="*/ 95987 w 5112487"/>
              <a:gd name="connsiteY20" fmla="*/ 2000250 h 3536950"/>
              <a:gd name="connsiteX21" fmla="*/ 102337 w 5112487"/>
              <a:gd name="connsiteY21" fmla="*/ 1981200 h 3536950"/>
              <a:gd name="connsiteX22" fmla="*/ 108687 w 5112487"/>
              <a:gd name="connsiteY22" fmla="*/ 1936750 h 3536950"/>
              <a:gd name="connsiteX23" fmla="*/ 121387 w 5112487"/>
              <a:gd name="connsiteY23" fmla="*/ 1911350 h 3536950"/>
              <a:gd name="connsiteX24" fmla="*/ 134087 w 5112487"/>
              <a:gd name="connsiteY24" fmla="*/ 1841500 h 3536950"/>
              <a:gd name="connsiteX25" fmla="*/ 153137 w 5112487"/>
              <a:gd name="connsiteY25" fmla="*/ 1809750 h 3536950"/>
              <a:gd name="connsiteX26" fmla="*/ 172187 w 5112487"/>
              <a:gd name="connsiteY26" fmla="*/ 1739900 h 3536950"/>
              <a:gd name="connsiteX27" fmla="*/ 178537 w 5112487"/>
              <a:gd name="connsiteY27" fmla="*/ 1714500 h 3536950"/>
              <a:gd name="connsiteX28" fmla="*/ 184887 w 5112487"/>
              <a:gd name="connsiteY28" fmla="*/ 1682750 h 3536950"/>
              <a:gd name="connsiteX29" fmla="*/ 203937 w 5112487"/>
              <a:gd name="connsiteY29" fmla="*/ 1651000 h 3536950"/>
              <a:gd name="connsiteX30" fmla="*/ 210287 w 5112487"/>
              <a:gd name="connsiteY30" fmla="*/ 1631950 h 3536950"/>
              <a:gd name="connsiteX31" fmla="*/ 222987 w 5112487"/>
              <a:gd name="connsiteY31" fmla="*/ 1606550 h 3536950"/>
              <a:gd name="connsiteX32" fmla="*/ 229337 w 5112487"/>
              <a:gd name="connsiteY32" fmla="*/ 1581150 h 3536950"/>
              <a:gd name="connsiteX33" fmla="*/ 248387 w 5112487"/>
              <a:gd name="connsiteY33" fmla="*/ 1555750 h 3536950"/>
              <a:gd name="connsiteX34" fmla="*/ 261087 w 5112487"/>
              <a:gd name="connsiteY34" fmla="*/ 1530350 h 3536950"/>
              <a:gd name="connsiteX35" fmla="*/ 305537 w 5112487"/>
              <a:gd name="connsiteY35" fmla="*/ 1479550 h 3536950"/>
              <a:gd name="connsiteX36" fmla="*/ 330937 w 5112487"/>
              <a:gd name="connsiteY36" fmla="*/ 1435100 h 3536950"/>
              <a:gd name="connsiteX37" fmla="*/ 337287 w 5112487"/>
              <a:gd name="connsiteY37" fmla="*/ 1416050 h 3536950"/>
              <a:gd name="connsiteX38" fmla="*/ 356337 w 5112487"/>
              <a:gd name="connsiteY38" fmla="*/ 1397000 h 3536950"/>
              <a:gd name="connsiteX39" fmla="*/ 375387 w 5112487"/>
              <a:gd name="connsiteY39" fmla="*/ 1365250 h 3536950"/>
              <a:gd name="connsiteX40" fmla="*/ 407137 w 5112487"/>
              <a:gd name="connsiteY40" fmla="*/ 1327150 h 3536950"/>
              <a:gd name="connsiteX41" fmla="*/ 438887 w 5112487"/>
              <a:gd name="connsiteY41" fmla="*/ 1282700 h 3536950"/>
              <a:gd name="connsiteX42" fmla="*/ 464287 w 5112487"/>
              <a:gd name="connsiteY42" fmla="*/ 1250950 h 3536950"/>
              <a:gd name="connsiteX43" fmla="*/ 502387 w 5112487"/>
              <a:gd name="connsiteY43" fmla="*/ 1212850 h 3536950"/>
              <a:gd name="connsiteX44" fmla="*/ 515087 w 5112487"/>
              <a:gd name="connsiteY44" fmla="*/ 1193800 h 3536950"/>
              <a:gd name="connsiteX45" fmla="*/ 572237 w 5112487"/>
              <a:gd name="connsiteY45" fmla="*/ 1123950 h 3536950"/>
              <a:gd name="connsiteX46" fmla="*/ 597637 w 5112487"/>
              <a:gd name="connsiteY46" fmla="*/ 1092200 h 3536950"/>
              <a:gd name="connsiteX47" fmla="*/ 623037 w 5112487"/>
              <a:gd name="connsiteY47" fmla="*/ 1073150 h 3536950"/>
              <a:gd name="connsiteX48" fmla="*/ 629387 w 5112487"/>
              <a:gd name="connsiteY48" fmla="*/ 1054100 h 3536950"/>
              <a:gd name="connsiteX49" fmla="*/ 648437 w 5112487"/>
              <a:gd name="connsiteY49" fmla="*/ 1041400 h 3536950"/>
              <a:gd name="connsiteX50" fmla="*/ 699237 w 5112487"/>
              <a:gd name="connsiteY50" fmla="*/ 990600 h 3536950"/>
              <a:gd name="connsiteX51" fmla="*/ 730987 w 5112487"/>
              <a:gd name="connsiteY51" fmla="*/ 965200 h 3536950"/>
              <a:gd name="connsiteX52" fmla="*/ 750037 w 5112487"/>
              <a:gd name="connsiteY52" fmla="*/ 952500 h 3536950"/>
              <a:gd name="connsiteX53" fmla="*/ 781787 w 5112487"/>
              <a:gd name="connsiteY53" fmla="*/ 920750 h 3536950"/>
              <a:gd name="connsiteX54" fmla="*/ 845287 w 5112487"/>
              <a:gd name="connsiteY54" fmla="*/ 876300 h 3536950"/>
              <a:gd name="connsiteX55" fmla="*/ 857987 w 5112487"/>
              <a:gd name="connsiteY55" fmla="*/ 857250 h 3536950"/>
              <a:gd name="connsiteX56" fmla="*/ 921487 w 5112487"/>
              <a:gd name="connsiteY56" fmla="*/ 812800 h 3536950"/>
              <a:gd name="connsiteX57" fmla="*/ 946887 w 5112487"/>
              <a:gd name="connsiteY57" fmla="*/ 800100 h 3536950"/>
              <a:gd name="connsiteX58" fmla="*/ 972287 w 5112487"/>
              <a:gd name="connsiteY58" fmla="*/ 781050 h 3536950"/>
              <a:gd name="connsiteX59" fmla="*/ 997687 w 5112487"/>
              <a:gd name="connsiteY59" fmla="*/ 768350 h 3536950"/>
              <a:gd name="connsiteX60" fmla="*/ 1048487 w 5112487"/>
              <a:gd name="connsiteY60" fmla="*/ 730250 h 3536950"/>
              <a:gd name="connsiteX61" fmla="*/ 1105637 w 5112487"/>
              <a:gd name="connsiteY61" fmla="*/ 698500 h 3536950"/>
              <a:gd name="connsiteX62" fmla="*/ 1162787 w 5112487"/>
              <a:gd name="connsiteY62" fmla="*/ 654050 h 3536950"/>
              <a:gd name="connsiteX63" fmla="*/ 1251687 w 5112487"/>
              <a:gd name="connsiteY63" fmla="*/ 596900 h 3536950"/>
              <a:gd name="connsiteX64" fmla="*/ 1353287 w 5112487"/>
              <a:gd name="connsiteY64" fmla="*/ 527050 h 3536950"/>
              <a:gd name="connsiteX65" fmla="*/ 1410437 w 5112487"/>
              <a:gd name="connsiteY65" fmla="*/ 501650 h 3536950"/>
              <a:gd name="connsiteX66" fmla="*/ 1442187 w 5112487"/>
              <a:gd name="connsiteY66" fmla="*/ 482600 h 3536950"/>
              <a:gd name="connsiteX67" fmla="*/ 1480287 w 5112487"/>
              <a:gd name="connsiteY67" fmla="*/ 463550 h 3536950"/>
              <a:gd name="connsiteX68" fmla="*/ 1531087 w 5112487"/>
              <a:gd name="connsiteY68" fmla="*/ 438150 h 3536950"/>
              <a:gd name="connsiteX69" fmla="*/ 1588237 w 5112487"/>
              <a:gd name="connsiteY69" fmla="*/ 393700 h 3536950"/>
              <a:gd name="connsiteX70" fmla="*/ 1613637 w 5112487"/>
              <a:gd name="connsiteY70" fmla="*/ 381000 h 3536950"/>
              <a:gd name="connsiteX71" fmla="*/ 1639037 w 5112487"/>
              <a:gd name="connsiteY71" fmla="*/ 361950 h 3536950"/>
              <a:gd name="connsiteX72" fmla="*/ 1670787 w 5112487"/>
              <a:gd name="connsiteY72" fmla="*/ 355600 h 3536950"/>
              <a:gd name="connsiteX73" fmla="*/ 1708887 w 5112487"/>
              <a:gd name="connsiteY73" fmla="*/ 330200 h 3536950"/>
              <a:gd name="connsiteX74" fmla="*/ 1734287 w 5112487"/>
              <a:gd name="connsiteY74" fmla="*/ 311150 h 3536950"/>
              <a:gd name="connsiteX75" fmla="*/ 1759687 w 5112487"/>
              <a:gd name="connsiteY75" fmla="*/ 298450 h 3536950"/>
              <a:gd name="connsiteX76" fmla="*/ 1785087 w 5112487"/>
              <a:gd name="connsiteY76" fmla="*/ 279400 h 3536950"/>
              <a:gd name="connsiteX77" fmla="*/ 1816837 w 5112487"/>
              <a:gd name="connsiteY77" fmla="*/ 273050 h 3536950"/>
              <a:gd name="connsiteX78" fmla="*/ 1861287 w 5112487"/>
              <a:gd name="connsiteY78" fmla="*/ 234950 h 3536950"/>
              <a:gd name="connsiteX79" fmla="*/ 1886687 w 5112487"/>
              <a:gd name="connsiteY79" fmla="*/ 228600 h 3536950"/>
              <a:gd name="connsiteX80" fmla="*/ 1943837 w 5112487"/>
              <a:gd name="connsiteY80" fmla="*/ 190500 h 3536950"/>
              <a:gd name="connsiteX81" fmla="*/ 1969237 w 5112487"/>
              <a:gd name="connsiteY81" fmla="*/ 177800 h 3536950"/>
              <a:gd name="connsiteX82" fmla="*/ 2020037 w 5112487"/>
              <a:gd name="connsiteY82" fmla="*/ 139700 h 3536950"/>
              <a:gd name="connsiteX83" fmla="*/ 2058137 w 5112487"/>
              <a:gd name="connsiteY83" fmla="*/ 114300 h 3536950"/>
              <a:gd name="connsiteX84" fmla="*/ 2083537 w 5112487"/>
              <a:gd name="connsiteY84" fmla="*/ 95250 h 3536950"/>
              <a:gd name="connsiteX85" fmla="*/ 2108937 w 5112487"/>
              <a:gd name="connsiteY85" fmla="*/ 88900 h 3536950"/>
              <a:gd name="connsiteX86" fmla="*/ 2127987 w 5112487"/>
              <a:gd name="connsiteY86" fmla="*/ 76200 h 3536950"/>
              <a:gd name="connsiteX87" fmla="*/ 2153387 w 5112487"/>
              <a:gd name="connsiteY87" fmla="*/ 57150 h 3536950"/>
              <a:gd name="connsiteX88" fmla="*/ 2204187 w 5112487"/>
              <a:gd name="connsiteY88" fmla="*/ 31750 h 3536950"/>
              <a:gd name="connsiteX89" fmla="*/ 2229587 w 5112487"/>
              <a:gd name="connsiteY89" fmla="*/ 19050 h 3536950"/>
              <a:gd name="connsiteX90" fmla="*/ 2261337 w 5112487"/>
              <a:gd name="connsiteY90" fmla="*/ 12700 h 3536950"/>
              <a:gd name="connsiteX91" fmla="*/ 2280387 w 5112487"/>
              <a:gd name="connsiteY91" fmla="*/ 6350 h 3536950"/>
              <a:gd name="connsiteX92" fmla="*/ 2350237 w 5112487"/>
              <a:gd name="connsiteY92" fmla="*/ 0 h 3536950"/>
              <a:gd name="connsiteX93" fmla="*/ 4026637 w 5112487"/>
              <a:gd name="connsiteY93" fmla="*/ 6350 h 3536950"/>
              <a:gd name="connsiteX94" fmla="*/ 4064737 w 5112487"/>
              <a:gd name="connsiteY94" fmla="*/ 19050 h 3536950"/>
              <a:gd name="connsiteX95" fmla="*/ 4109187 w 5112487"/>
              <a:gd name="connsiteY95" fmla="*/ 31750 h 3536950"/>
              <a:gd name="connsiteX96" fmla="*/ 4172687 w 5112487"/>
              <a:gd name="connsiteY96" fmla="*/ 44450 h 3536950"/>
              <a:gd name="connsiteX97" fmla="*/ 4210787 w 5112487"/>
              <a:gd name="connsiteY97" fmla="*/ 57150 h 3536950"/>
              <a:gd name="connsiteX98" fmla="*/ 4242537 w 5112487"/>
              <a:gd name="connsiteY98" fmla="*/ 69850 h 3536950"/>
              <a:gd name="connsiteX99" fmla="*/ 4293337 w 5112487"/>
              <a:gd name="connsiteY99" fmla="*/ 76200 h 3536950"/>
              <a:gd name="connsiteX100" fmla="*/ 4337787 w 5112487"/>
              <a:gd name="connsiteY100" fmla="*/ 82550 h 3536950"/>
              <a:gd name="connsiteX101" fmla="*/ 4445737 w 5112487"/>
              <a:gd name="connsiteY101" fmla="*/ 101600 h 3536950"/>
              <a:gd name="connsiteX102" fmla="*/ 4471137 w 5112487"/>
              <a:gd name="connsiteY102" fmla="*/ 114300 h 3536950"/>
              <a:gd name="connsiteX103" fmla="*/ 4560037 w 5112487"/>
              <a:gd name="connsiteY103" fmla="*/ 120650 h 3536950"/>
              <a:gd name="connsiteX104" fmla="*/ 4598137 w 5112487"/>
              <a:gd name="connsiteY104" fmla="*/ 133350 h 3536950"/>
              <a:gd name="connsiteX105" fmla="*/ 4617187 w 5112487"/>
              <a:gd name="connsiteY105" fmla="*/ 146050 h 3536950"/>
              <a:gd name="connsiteX106" fmla="*/ 4661637 w 5112487"/>
              <a:gd name="connsiteY106" fmla="*/ 158750 h 3536950"/>
              <a:gd name="connsiteX107" fmla="*/ 4712437 w 5112487"/>
              <a:gd name="connsiteY107" fmla="*/ 171450 h 3536950"/>
              <a:gd name="connsiteX108" fmla="*/ 4763237 w 5112487"/>
              <a:gd name="connsiteY108" fmla="*/ 196850 h 3536950"/>
              <a:gd name="connsiteX109" fmla="*/ 4801337 w 5112487"/>
              <a:gd name="connsiteY109" fmla="*/ 215900 h 3536950"/>
              <a:gd name="connsiteX110" fmla="*/ 4826737 w 5112487"/>
              <a:gd name="connsiteY110" fmla="*/ 234950 h 3536950"/>
              <a:gd name="connsiteX111" fmla="*/ 4858487 w 5112487"/>
              <a:gd name="connsiteY111" fmla="*/ 247650 h 3536950"/>
              <a:gd name="connsiteX112" fmla="*/ 4902937 w 5112487"/>
              <a:gd name="connsiteY112" fmla="*/ 273050 h 3536950"/>
              <a:gd name="connsiteX113" fmla="*/ 4915637 w 5112487"/>
              <a:gd name="connsiteY113" fmla="*/ 292100 h 3536950"/>
              <a:gd name="connsiteX114" fmla="*/ 4934687 w 5112487"/>
              <a:gd name="connsiteY114" fmla="*/ 298450 h 3536950"/>
              <a:gd name="connsiteX115" fmla="*/ 4960087 w 5112487"/>
              <a:gd name="connsiteY115" fmla="*/ 311150 h 3536950"/>
              <a:gd name="connsiteX116" fmla="*/ 4985487 w 5112487"/>
              <a:gd name="connsiteY116" fmla="*/ 330200 h 3536950"/>
              <a:gd name="connsiteX117" fmla="*/ 5061687 w 5112487"/>
              <a:gd name="connsiteY117" fmla="*/ 374650 h 3536950"/>
              <a:gd name="connsiteX118" fmla="*/ 5093437 w 5112487"/>
              <a:gd name="connsiteY118" fmla="*/ 412750 h 3536950"/>
              <a:gd name="connsiteX119" fmla="*/ 5112487 w 5112487"/>
              <a:gd name="connsiteY119" fmla="*/ 482600 h 3536950"/>
              <a:gd name="connsiteX120" fmla="*/ 5106137 w 5112487"/>
              <a:gd name="connsiteY120" fmla="*/ 533400 h 3536950"/>
              <a:gd name="connsiteX121" fmla="*/ 5087087 w 5112487"/>
              <a:gd name="connsiteY121" fmla="*/ 546100 h 3536950"/>
              <a:gd name="connsiteX122" fmla="*/ 5029937 w 5112487"/>
              <a:gd name="connsiteY122" fmla="*/ 565150 h 3536950"/>
              <a:gd name="connsiteX123" fmla="*/ 5010887 w 5112487"/>
              <a:gd name="connsiteY123" fmla="*/ 577850 h 3536950"/>
              <a:gd name="connsiteX124" fmla="*/ 4972787 w 5112487"/>
              <a:gd name="connsiteY124" fmla="*/ 590550 h 3536950"/>
              <a:gd name="connsiteX125" fmla="*/ 4915637 w 5112487"/>
              <a:gd name="connsiteY125" fmla="*/ 615950 h 3536950"/>
              <a:gd name="connsiteX126" fmla="*/ 4896587 w 5112487"/>
              <a:gd name="connsiteY126" fmla="*/ 635000 h 3536950"/>
              <a:gd name="connsiteX127" fmla="*/ 4871187 w 5112487"/>
              <a:gd name="connsiteY127" fmla="*/ 647700 h 3536950"/>
              <a:gd name="connsiteX128" fmla="*/ 4852137 w 5112487"/>
              <a:gd name="connsiteY128" fmla="*/ 660400 h 3536950"/>
              <a:gd name="connsiteX129" fmla="*/ 4839437 w 5112487"/>
              <a:gd name="connsiteY129" fmla="*/ 679450 h 3536950"/>
              <a:gd name="connsiteX130" fmla="*/ 4814037 w 5112487"/>
              <a:gd name="connsiteY130" fmla="*/ 730250 h 3536950"/>
              <a:gd name="connsiteX131" fmla="*/ 4807687 w 5112487"/>
              <a:gd name="connsiteY131" fmla="*/ 755650 h 3536950"/>
              <a:gd name="connsiteX132" fmla="*/ 4801337 w 5112487"/>
              <a:gd name="connsiteY132" fmla="*/ 774700 h 3536950"/>
              <a:gd name="connsiteX133" fmla="*/ 4794987 w 5112487"/>
              <a:gd name="connsiteY133" fmla="*/ 825500 h 3536950"/>
              <a:gd name="connsiteX134" fmla="*/ 4788637 w 5112487"/>
              <a:gd name="connsiteY134" fmla="*/ 1339850 h 3536950"/>
              <a:gd name="connsiteX135" fmla="*/ 4769587 w 5112487"/>
              <a:gd name="connsiteY135" fmla="*/ 1428750 h 3536950"/>
              <a:gd name="connsiteX136" fmla="*/ 4763237 w 5112487"/>
              <a:gd name="connsiteY136" fmla="*/ 1460500 h 3536950"/>
              <a:gd name="connsiteX137" fmla="*/ 4737837 w 5112487"/>
              <a:gd name="connsiteY137" fmla="*/ 1498600 h 3536950"/>
              <a:gd name="connsiteX138" fmla="*/ 4718787 w 5112487"/>
              <a:gd name="connsiteY138" fmla="*/ 1543050 h 3536950"/>
              <a:gd name="connsiteX139" fmla="*/ 4699737 w 5112487"/>
              <a:gd name="connsiteY139" fmla="*/ 1568450 h 3536950"/>
              <a:gd name="connsiteX140" fmla="*/ 4687037 w 5112487"/>
              <a:gd name="connsiteY140" fmla="*/ 1593850 h 3536950"/>
              <a:gd name="connsiteX141" fmla="*/ 4667987 w 5112487"/>
              <a:gd name="connsiteY141" fmla="*/ 1619250 h 3536950"/>
              <a:gd name="connsiteX142" fmla="*/ 4648937 w 5112487"/>
              <a:gd name="connsiteY142" fmla="*/ 1657350 h 3536950"/>
              <a:gd name="connsiteX143" fmla="*/ 4585437 w 5112487"/>
              <a:gd name="connsiteY143" fmla="*/ 1733550 h 3536950"/>
              <a:gd name="connsiteX144" fmla="*/ 4566387 w 5112487"/>
              <a:gd name="connsiteY144" fmla="*/ 1746250 h 3536950"/>
              <a:gd name="connsiteX145" fmla="*/ 4528287 w 5112487"/>
              <a:gd name="connsiteY145" fmla="*/ 1784350 h 3536950"/>
              <a:gd name="connsiteX146" fmla="*/ 4477487 w 5112487"/>
              <a:gd name="connsiteY146" fmla="*/ 1835150 h 3536950"/>
              <a:gd name="connsiteX147" fmla="*/ 4464787 w 5112487"/>
              <a:gd name="connsiteY147" fmla="*/ 1854200 h 3536950"/>
              <a:gd name="connsiteX148" fmla="*/ 4439387 w 5112487"/>
              <a:gd name="connsiteY148" fmla="*/ 1873250 h 3536950"/>
              <a:gd name="connsiteX149" fmla="*/ 4426687 w 5112487"/>
              <a:gd name="connsiteY149" fmla="*/ 1892300 h 3536950"/>
              <a:gd name="connsiteX150" fmla="*/ 4407637 w 5112487"/>
              <a:gd name="connsiteY150" fmla="*/ 1905000 h 3536950"/>
              <a:gd name="connsiteX151" fmla="*/ 4382237 w 5112487"/>
              <a:gd name="connsiteY151" fmla="*/ 1924050 h 3536950"/>
              <a:gd name="connsiteX152" fmla="*/ 4293337 w 5112487"/>
              <a:gd name="connsiteY152" fmla="*/ 1974850 h 3536950"/>
              <a:gd name="connsiteX153" fmla="*/ 4255237 w 5112487"/>
              <a:gd name="connsiteY153" fmla="*/ 2012950 h 3536950"/>
              <a:gd name="connsiteX154" fmla="*/ 4198087 w 5112487"/>
              <a:gd name="connsiteY154" fmla="*/ 2038350 h 3536950"/>
              <a:gd name="connsiteX155" fmla="*/ 4179037 w 5112487"/>
              <a:gd name="connsiteY155" fmla="*/ 2057400 h 3536950"/>
              <a:gd name="connsiteX156" fmla="*/ 4159987 w 5112487"/>
              <a:gd name="connsiteY156" fmla="*/ 2063750 h 3536950"/>
              <a:gd name="connsiteX157" fmla="*/ 4147287 w 5112487"/>
              <a:gd name="connsiteY157" fmla="*/ 2082800 h 3536950"/>
              <a:gd name="connsiteX158" fmla="*/ 4128237 w 5112487"/>
              <a:gd name="connsiteY158" fmla="*/ 2089150 h 3536950"/>
              <a:gd name="connsiteX159" fmla="*/ 4109187 w 5112487"/>
              <a:gd name="connsiteY159" fmla="*/ 2101850 h 3536950"/>
              <a:gd name="connsiteX160" fmla="*/ 4090137 w 5112487"/>
              <a:gd name="connsiteY160" fmla="*/ 2108200 h 3536950"/>
              <a:gd name="connsiteX161" fmla="*/ 4058387 w 5112487"/>
              <a:gd name="connsiteY161" fmla="*/ 2127250 h 3536950"/>
              <a:gd name="connsiteX162" fmla="*/ 4039337 w 5112487"/>
              <a:gd name="connsiteY162" fmla="*/ 2133600 h 3536950"/>
              <a:gd name="connsiteX163" fmla="*/ 4020287 w 5112487"/>
              <a:gd name="connsiteY163" fmla="*/ 2146300 h 3536950"/>
              <a:gd name="connsiteX164" fmla="*/ 3950437 w 5112487"/>
              <a:gd name="connsiteY164" fmla="*/ 2165350 h 3536950"/>
              <a:gd name="connsiteX165" fmla="*/ 3912337 w 5112487"/>
              <a:gd name="connsiteY165" fmla="*/ 2184400 h 3536950"/>
              <a:gd name="connsiteX166" fmla="*/ 3886937 w 5112487"/>
              <a:gd name="connsiteY166" fmla="*/ 2190750 h 3536950"/>
              <a:gd name="connsiteX167" fmla="*/ 3861537 w 5112487"/>
              <a:gd name="connsiteY167" fmla="*/ 2203450 h 3536950"/>
              <a:gd name="connsiteX168" fmla="*/ 3823437 w 5112487"/>
              <a:gd name="connsiteY168" fmla="*/ 2216150 h 3536950"/>
              <a:gd name="connsiteX169" fmla="*/ 3804387 w 5112487"/>
              <a:gd name="connsiteY169" fmla="*/ 2235200 h 3536950"/>
              <a:gd name="connsiteX170" fmla="*/ 3785337 w 5112487"/>
              <a:gd name="connsiteY170" fmla="*/ 2241550 h 3536950"/>
              <a:gd name="connsiteX171" fmla="*/ 3759937 w 5112487"/>
              <a:gd name="connsiteY171" fmla="*/ 2254250 h 3536950"/>
              <a:gd name="connsiteX172" fmla="*/ 3747237 w 5112487"/>
              <a:gd name="connsiteY172" fmla="*/ 2273300 h 3536950"/>
              <a:gd name="connsiteX173" fmla="*/ 3728187 w 5112487"/>
              <a:gd name="connsiteY173" fmla="*/ 2279650 h 3536950"/>
              <a:gd name="connsiteX174" fmla="*/ 3702787 w 5112487"/>
              <a:gd name="connsiteY174" fmla="*/ 2298700 h 3536950"/>
              <a:gd name="connsiteX175" fmla="*/ 3658337 w 5112487"/>
              <a:gd name="connsiteY175" fmla="*/ 2324100 h 3536950"/>
              <a:gd name="connsiteX176" fmla="*/ 3620237 w 5112487"/>
              <a:gd name="connsiteY176" fmla="*/ 2362200 h 3536950"/>
              <a:gd name="connsiteX177" fmla="*/ 3601187 w 5112487"/>
              <a:gd name="connsiteY177" fmla="*/ 2374900 h 3536950"/>
              <a:gd name="connsiteX178" fmla="*/ 3563087 w 5112487"/>
              <a:gd name="connsiteY178" fmla="*/ 2413000 h 3536950"/>
              <a:gd name="connsiteX179" fmla="*/ 3537687 w 5112487"/>
              <a:gd name="connsiteY179" fmla="*/ 2432050 h 3536950"/>
              <a:gd name="connsiteX180" fmla="*/ 3524987 w 5112487"/>
              <a:gd name="connsiteY180" fmla="*/ 2451100 h 3536950"/>
              <a:gd name="connsiteX181" fmla="*/ 3486887 w 5112487"/>
              <a:gd name="connsiteY181" fmla="*/ 2501900 h 3536950"/>
              <a:gd name="connsiteX182" fmla="*/ 3429737 w 5112487"/>
              <a:gd name="connsiteY182" fmla="*/ 2565400 h 3536950"/>
              <a:gd name="connsiteX183" fmla="*/ 3410687 w 5112487"/>
              <a:gd name="connsiteY183" fmla="*/ 2584450 h 3536950"/>
              <a:gd name="connsiteX184" fmla="*/ 3397987 w 5112487"/>
              <a:gd name="connsiteY184" fmla="*/ 2603500 h 3536950"/>
              <a:gd name="connsiteX185" fmla="*/ 3378937 w 5112487"/>
              <a:gd name="connsiteY185" fmla="*/ 2609850 h 3536950"/>
              <a:gd name="connsiteX186" fmla="*/ 3359887 w 5112487"/>
              <a:gd name="connsiteY186" fmla="*/ 2622550 h 3536950"/>
              <a:gd name="connsiteX187" fmla="*/ 3334487 w 5112487"/>
              <a:gd name="connsiteY187" fmla="*/ 2635250 h 3536950"/>
              <a:gd name="connsiteX188" fmla="*/ 3315437 w 5112487"/>
              <a:gd name="connsiteY188" fmla="*/ 2654300 h 3536950"/>
              <a:gd name="connsiteX189" fmla="*/ 3277337 w 5112487"/>
              <a:gd name="connsiteY189" fmla="*/ 2667000 h 3536950"/>
              <a:gd name="connsiteX190" fmla="*/ 3232887 w 5112487"/>
              <a:gd name="connsiteY190" fmla="*/ 2686050 h 3536950"/>
              <a:gd name="connsiteX191" fmla="*/ 3207487 w 5112487"/>
              <a:gd name="connsiteY191" fmla="*/ 2698750 h 3536950"/>
              <a:gd name="connsiteX192" fmla="*/ 3169387 w 5112487"/>
              <a:gd name="connsiteY192" fmla="*/ 2711450 h 3536950"/>
              <a:gd name="connsiteX193" fmla="*/ 3150337 w 5112487"/>
              <a:gd name="connsiteY193" fmla="*/ 2717800 h 3536950"/>
              <a:gd name="connsiteX194" fmla="*/ 3112237 w 5112487"/>
              <a:gd name="connsiteY194" fmla="*/ 2736850 h 3536950"/>
              <a:gd name="connsiteX195" fmla="*/ 3067787 w 5112487"/>
              <a:gd name="connsiteY195" fmla="*/ 2755900 h 3536950"/>
              <a:gd name="connsiteX196" fmla="*/ 3029687 w 5112487"/>
              <a:gd name="connsiteY196" fmla="*/ 2762250 h 3536950"/>
              <a:gd name="connsiteX197" fmla="*/ 3010637 w 5112487"/>
              <a:gd name="connsiteY197" fmla="*/ 2768600 h 3536950"/>
              <a:gd name="connsiteX198" fmla="*/ 2959837 w 5112487"/>
              <a:gd name="connsiteY198" fmla="*/ 2781300 h 3536950"/>
              <a:gd name="connsiteX199" fmla="*/ 2902687 w 5112487"/>
              <a:gd name="connsiteY199" fmla="*/ 2794000 h 3536950"/>
              <a:gd name="connsiteX200" fmla="*/ 2877287 w 5112487"/>
              <a:gd name="connsiteY200" fmla="*/ 2800350 h 3536950"/>
              <a:gd name="connsiteX201" fmla="*/ 2820137 w 5112487"/>
              <a:gd name="connsiteY201" fmla="*/ 2813050 h 3536950"/>
              <a:gd name="connsiteX202" fmla="*/ 2502637 w 5112487"/>
              <a:gd name="connsiteY202" fmla="*/ 2806700 h 3536950"/>
              <a:gd name="connsiteX203" fmla="*/ 2477237 w 5112487"/>
              <a:gd name="connsiteY203" fmla="*/ 2794000 h 3536950"/>
              <a:gd name="connsiteX204" fmla="*/ 2458187 w 5112487"/>
              <a:gd name="connsiteY204" fmla="*/ 2787650 h 3536950"/>
              <a:gd name="connsiteX205" fmla="*/ 2426437 w 5112487"/>
              <a:gd name="connsiteY205" fmla="*/ 2774950 h 3536950"/>
              <a:gd name="connsiteX206" fmla="*/ 2407387 w 5112487"/>
              <a:gd name="connsiteY206" fmla="*/ 2768600 h 3536950"/>
              <a:gd name="connsiteX207" fmla="*/ 2369287 w 5112487"/>
              <a:gd name="connsiteY207" fmla="*/ 2736850 h 3536950"/>
              <a:gd name="connsiteX208" fmla="*/ 2331187 w 5112487"/>
              <a:gd name="connsiteY208" fmla="*/ 2698750 h 3536950"/>
              <a:gd name="connsiteX209" fmla="*/ 2318487 w 5112487"/>
              <a:gd name="connsiteY209" fmla="*/ 2673350 h 3536950"/>
              <a:gd name="connsiteX210" fmla="*/ 2305787 w 5112487"/>
              <a:gd name="connsiteY210" fmla="*/ 2635250 h 3536950"/>
              <a:gd name="connsiteX211" fmla="*/ 2312137 w 5112487"/>
              <a:gd name="connsiteY211" fmla="*/ 2451100 h 3536950"/>
              <a:gd name="connsiteX212" fmla="*/ 2324837 w 5112487"/>
              <a:gd name="connsiteY212" fmla="*/ 2432050 h 3536950"/>
              <a:gd name="connsiteX213" fmla="*/ 2331187 w 5112487"/>
              <a:gd name="connsiteY213" fmla="*/ 2413000 h 3536950"/>
              <a:gd name="connsiteX214" fmla="*/ 2362937 w 5112487"/>
              <a:gd name="connsiteY214" fmla="*/ 2330450 h 3536950"/>
              <a:gd name="connsiteX215" fmla="*/ 2375637 w 5112487"/>
              <a:gd name="connsiteY215" fmla="*/ 2311400 h 3536950"/>
              <a:gd name="connsiteX216" fmla="*/ 2401037 w 5112487"/>
              <a:gd name="connsiteY216" fmla="*/ 2266950 h 3536950"/>
              <a:gd name="connsiteX217" fmla="*/ 2407387 w 5112487"/>
              <a:gd name="connsiteY217" fmla="*/ 2247900 h 3536950"/>
              <a:gd name="connsiteX218" fmla="*/ 2445487 w 5112487"/>
              <a:gd name="connsiteY218" fmla="*/ 2209800 h 3536950"/>
              <a:gd name="connsiteX219" fmla="*/ 2470887 w 5112487"/>
              <a:gd name="connsiteY219" fmla="*/ 2171700 h 3536950"/>
              <a:gd name="connsiteX220" fmla="*/ 2496287 w 5112487"/>
              <a:gd name="connsiteY220" fmla="*/ 2152650 h 3536950"/>
              <a:gd name="connsiteX221" fmla="*/ 2534387 w 5112487"/>
              <a:gd name="connsiteY221" fmla="*/ 2120900 h 3536950"/>
              <a:gd name="connsiteX222" fmla="*/ 2566137 w 5112487"/>
              <a:gd name="connsiteY222" fmla="*/ 2095500 h 3536950"/>
              <a:gd name="connsiteX223" fmla="*/ 2604237 w 5112487"/>
              <a:gd name="connsiteY223" fmla="*/ 2070100 h 3536950"/>
              <a:gd name="connsiteX224" fmla="*/ 2629637 w 5112487"/>
              <a:gd name="connsiteY224" fmla="*/ 2051050 h 3536950"/>
              <a:gd name="connsiteX225" fmla="*/ 2667737 w 5112487"/>
              <a:gd name="connsiteY225" fmla="*/ 2025650 h 3536950"/>
              <a:gd name="connsiteX226" fmla="*/ 2693137 w 5112487"/>
              <a:gd name="connsiteY226" fmla="*/ 2006600 h 3536950"/>
              <a:gd name="connsiteX227" fmla="*/ 2712187 w 5112487"/>
              <a:gd name="connsiteY227" fmla="*/ 2000250 h 3536950"/>
              <a:gd name="connsiteX228" fmla="*/ 2737587 w 5112487"/>
              <a:gd name="connsiteY228" fmla="*/ 1987550 h 3536950"/>
              <a:gd name="connsiteX229" fmla="*/ 2775687 w 5112487"/>
              <a:gd name="connsiteY229" fmla="*/ 1962150 h 3536950"/>
              <a:gd name="connsiteX230" fmla="*/ 2794737 w 5112487"/>
              <a:gd name="connsiteY230" fmla="*/ 1949450 h 3536950"/>
              <a:gd name="connsiteX231" fmla="*/ 2813787 w 5112487"/>
              <a:gd name="connsiteY231" fmla="*/ 1936750 h 3536950"/>
              <a:gd name="connsiteX232" fmla="*/ 2832837 w 5112487"/>
              <a:gd name="connsiteY232" fmla="*/ 1930400 h 3536950"/>
              <a:gd name="connsiteX233" fmla="*/ 2896337 w 5112487"/>
              <a:gd name="connsiteY233" fmla="*/ 1885950 h 3536950"/>
              <a:gd name="connsiteX234" fmla="*/ 2915387 w 5112487"/>
              <a:gd name="connsiteY234" fmla="*/ 1873250 h 3536950"/>
              <a:gd name="connsiteX235" fmla="*/ 2940787 w 5112487"/>
              <a:gd name="connsiteY235" fmla="*/ 1866900 h 3536950"/>
              <a:gd name="connsiteX236" fmla="*/ 2966187 w 5112487"/>
              <a:gd name="connsiteY236" fmla="*/ 1847850 h 3536950"/>
              <a:gd name="connsiteX237" fmla="*/ 2985237 w 5112487"/>
              <a:gd name="connsiteY237" fmla="*/ 1841500 h 3536950"/>
              <a:gd name="connsiteX238" fmla="*/ 3029687 w 5112487"/>
              <a:gd name="connsiteY238" fmla="*/ 1822450 h 3536950"/>
              <a:gd name="connsiteX239" fmla="*/ 3080487 w 5112487"/>
              <a:gd name="connsiteY239" fmla="*/ 1797050 h 3536950"/>
              <a:gd name="connsiteX240" fmla="*/ 3118587 w 5112487"/>
              <a:gd name="connsiteY240" fmla="*/ 1771650 h 3536950"/>
              <a:gd name="connsiteX241" fmla="*/ 3143987 w 5112487"/>
              <a:gd name="connsiteY241" fmla="*/ 1758950 h 3536950"/>
              <a:gd name="connsiteX242" fmla="*/ 3182087 w 5112487"/>
              <a:gd name="connsiteY242" fmla="*/ 1746250 h 3536950"/>
              <a:gd name="connsiteX243" fmla="*/ 3201137 w 5112487"/>
              <a:gd name="connsiteY243" fmla="*/ 1733550 h 3536950"/>
              <a:gd name="connsiteX244" fmla="*/ 3239237 w 5112487"/>
              <a:gd name="connsiteY244" fmla="*/ 1720850 h 3536950"/>
              <a:gd name="connsiteX245" fmla="*/ 3290037 w 5112487"/>
              <a:gd name="connsiteY245" fmla="*/ 1701800 h 3536950"/>
              <a:gd name="connsiteX246" fmla="*/ 3309087 w 5112487"/>
              <a:gd name="connsiteY246" fmla="*/ 1689100 h 3536950"/>
              <a:gd name="connsiteX247" fmla="*/ 3328137 w 5112487"/>
              <a:gd name="connsiteY247" fmla="*/ 1682750 h 3536950"/>
              <a:gd name="connsiteX248" fmla="*/ 3372587 w 5112487"/>
              <a:gd name="connsiteY248" fmla="*/ 1663700 h 3536950"/>
              <a:gd name="connsiteX249" fmla="*/ 3378937 w 5112487"/>
              <a:gd name="connsiteY249" fmla="*/ 1549400 h 3536950"/>
              <a:gd name="connsiteX250" fmla="*/ 3366237 w 5112487"/>
              <a:gd name="connsiteY250" fmla="*/ 1485900 h 3536950"/>
              <a:gd name="connsiteX251" fmla="*/ 3347187 w 5112487"/>
              <a:gd name="connsiteY251" fmla="*/ 1460500 h 3536950"/>
              <a:gd name="connsiteX252" fmla="*/ 3334487 w 5112487"/>
              <a:gd name="connsiteY252" fmla="*/ 1441450 h 3536950"/>
              <a:gd name="connsiteX253" fmla="*/ 3290037 w 5112487"/>
              <a:gd name="connsiteY253" fmla="*/ 1422400 h 3536950"/>
              <a:gd name="connsiteX254" fmla="*/ 3270987 w 5112487"/>
              <a:gd name="connsiteY254" fmla="*/ 1409700 h 3536950"/>
              <a:gd name="connsiteX255" fmla="*/ 3251937 w 5112487"/>
              <a:gd name="connsiteY255" fmla="*/ 1390650 h 3536950"/>
              <a:gd name="connsiteX256" fmla="*/ 3213837 w 5112487"/>
              <a:gd name="connsiteY256" fmla="*/ 1377950 h 3536950"/>
              <a:gd name="connsiteX257" fmla="*/ 3163037 w 5112487"/>
              <a:gd name="connsiteY257" fmla="*/ 1352550 h 3536950"/>
              <a:gd name="connsiteX258" fmla="*/ 3137637 w 5112487"/>
              <a:gd name="connsiteY258" fmla="*/ 1346200 h 3536950"/>
              <a:gd name="connsiteX259" fmla="*/ 3099537 w 5112487"/>
              <a:gd name="connsiteY259" fmla="*/ 1333500 h 3536950"/>
              <a:gd name="connsiteX260" fmla="*/ 3080487 w 5112487"/>
              <a:gd name="connsiteY260" fmla="*/ 1327150 h 3536950"/>
              <a:gd name="connsiteX261" fmla="*/ 3016987 w 5112487"/>
              <a:gd name="connsiteY261" fmla="*/ 1308100 h 3536950"/>
              <a:gd name="connsiteX262" fmla="*/ 2985237 w 5112487"/>
              <a:gd name="connsiteY262" fmla="*/ 1295400 h 35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5112487" h="3536950">
                <a:moveTo>
                  <a:pt x="229337" y="3536950"/>
                </a:moveTo>
                <a:cubicBezTo>
                  <a:pt x="220870" y="3534833"/>
                  <a:pt x="211959" y="3534038"/>
                  <a:pt x="203937" y="3530600"/>
                </a:cubicBezTo>
                <a:cubicBezTo>
                  <a:pt x="174851" y="3518135"/>
                  <a:pt x="193300" y="3517159"/>
                  <a:pt x="165837" y="3498850"/>
                </a:cubicBezTo>
                <a:cubicBezTo>
                  <a:pt x="160268" y="3495137"/>
                  <a:pt x="153137" y="3494617"/>
                  <a:pt x="146787" y="3492500"/>
                </a:cubicBezTo>
                <a:cubicBezTo>
                  <a:pt x="142554" y="3486150"/>
                  <a:pt x="137873" y="3480076"/>
                  <a:pt x="134087" y="3473450"/>
                </a:cubicBezTo>
                <a:cubicBezTo>
                  <a:pt x="129391" y="3465231"/>
                  <a:pt x="126889" y="3455753"/>
                  <a:pt x="121387" y="3448050"/>
                </a:cubicBezTo>
                <a:cubicBezTo>
                  <a:pt x="97981" y="3415281"/>
                  <a:pt x="106434" y="3443544"/>
                  <a:pt x="89637" y="3409950"/>
                </a:cubicBezTo>
                <a:cubicBezTo>
                  <a:pt x="63347" y="3357370"/>
                  <a:pt x="106983" y="3426445"/>
                  <a:pt x="70587" y="3371850"/>
                </a:cubicBezTo>
                <a:lnTo>
                  <a:pt x="57887" y="3321050"/>
                </a:lnTo>
                <a:cubicBezTo>
                  <a:pt x="55770" y="3312583"/>
                  <a:pt x="54297" y="3303929"/>
                  <a:pt x="51537" y="3295650"/>
                </a:cubicBezTo>
                <a:lnTo>
                  <a:pt x="38837" y="3257550"/>
                </a:lnTo>
                <a:cubicBezTo>
                  <a:pt x="34604" y="3230033"/>
                  <a:pt x="29941" y="3202579"/>
                  <a:pt x="26137" y="3175000"/>
                </a:cubicBezTo>
                <a:cubicBezTo>
                  <a:pt x="21474" y="3141190"/>
                  <a:pt x="13437" y="3073400"/>
                  <a:pt x="13437" y="3073400"/>
                </a:cubicBezTo>
                <a:cubicBezTo>
                  <a:pt x="1589" y="2777212"/>
                  <a:pt x="0" y="2805636"/>
                  <a:pt x="13437" y="2362200"/>
                </a:cubicBezTo>
                <a:cubicBezTo>
                  <a:pt x="14217" y="2336461"/>
                  <a:pt x="22495" y="2311492"/>
                  <a:pt x="26137" y="2286000"/>
                </a:cubicBezTo>
                <a:cubicBezTo>
                  <a:pt x="31723" y="2246900"/>
                  <a:pt x="37607" y="2203251"/>
                  <a:pt x="45187" y="2165350"/>
                </a:cubicBezTo>
                <a:cubicBezTo>
                  <a:pt x="47304" y="2154767"/>
                  <a:pt x="48697" y="2144013"/>
                  <a:pt x="51537" y="2133600"/>
                </a:cubicBezTo>
                <a:cubicBezTo>
                  <a:pt x="55059" y="2120685"/>
                  <a:pt x="60004" y="2108200"/>
                  <a:pt x="64237" y="2095500"/>
                </a:cubicBezTo>
                <a:cubicBezTo>
                  <a:pt x="66354" y="2089150"/>
                  <a:pt x="68101" y="2082665"/>
                  <a:pt x="70587" y="2076450"/>
                </a:cubicBezTo>
                <a:cubicBezTo>
                  <a:pt x="74820" y="2065867"/>
                  <a:pt x="79682" y="2055514"/>
                  <a:pt x="83287" y="2044700"/>
                </a:cubicBezTo>
                <a:cubicBezTo>
                  <a:pt x="88160" y="2030081"/>
                  <a:pt x="91559" y="2015010"/>
                  <a:pt x="95987" y="2000250"/>
                </a:cubicBezTo>
                <a:cubicBezTo>
                  <a:pt x="97910" y="1993839"/>
                  <a:pt x="100220" y="1987550"/>
                  <a:pt x="102337" y="1981200"/>
                </a:cubicBezTo>
                <a:cubicBezTo>
                  <a:pt x="104454" y="1966383"/>
                  <a:pt x="104749" y="1951190"/>
                  <a:pt x="108687" y="1936750"/>
                </a:cubicBezTo>
                <a:cubicBezTo>
                  <a:pt x="111178" y="1927618"/>
                  <a:pt x="118896" y="1920482"/>
                  <a:pt x="121387" y="1911350"/>
                </a:cubicBezTo>
                <a:cubicBezTo>
                  <a:pt x="125674" y="1895633"/>
                  <a:pt x="126030" y="1859629"/>
                  <a:pt x="134087" y="1841500"/>
                </a:cubicBezTo>
                <a:cubicBezTo>
                  <a:pt x="139100" y="1830222"/>
                  <a:pt x="146787" y="1820333"/>
                  <a:pt x="153137" y="1809750"/>
                </a:cubicBezTo>
                <a:cubicBezTo>
                  <a:pt x="164711" y="1751882"/>
                  <a:pt x="152851" y="1804352"/>
                  <a:pt x="172187" y="1739900"/>
                </a:cubicBezTo>
                <a:cubicBezTo>
                  <a:pt x="174695" y="1731541"/>
                  <a:pt x="176644" y="1723019"/>
                  <a:pt x="178537" y="1714500"/>
                </a:cubicBezTo>
                <a:cubicBezTo>
                  <a:pt x="180878" y="1703964"/>
                  <a:pt x="180879" y="1692771"/>
                  <a:pt x="184887" y="1682750"/>
                </a:cubicBezTo>
                <a:cubicBezTo>
                  <a:pt x="189471" y="1671291"/>
                  <a:pt x="198417" y="1662039"/>
                  <a:pt x="203937" y="1651000"/>
                </a:cubicBezTo>
                <a:cubicBezTo>
                  <a:pt x="206930" y="1645013"/>
                  <a:pt x="207650" y="1638102"/>
                  <a:pt x="210287" y="1631950"/>
                </a:cubicBezTo>
                <a:cubicBezTo>
                  <a:pt x="214016" y="1623249"/>
                  <a:pt x="219663" y="1615413"/>
                  <a:pt x="222987" y="1606550"/>
                </a:cubicBezTo>
                <a:cubicBezTo>
                  <a:pt x="226051" y="1598378"/>
                  <a:pt x="225434" y="1588956"/>
                  <a:pt x="229337" y="1581150"/>
                </a:cubicBezTo>
                <a:cubicBezTo>
                  <a:pt x="234070" y="1571684"/>
                  <a:pt x="242778" y="1564725"/>
                  <a:pt x="248387" y="1555750"/>
                </a:cubicBezTo>
                <a:cubicBezTo>
                  <a:pt x="253404" y="1547723"/>
                  <a:pt x="256070" y="1538377"/>
                  <a:pt x="261087" y="1530350"/>
                </a:cubicBezTo>
                <a:cubicBezTo>
                  <a:pt x="275662" y="1507031"/>
                  <a:pt x="285845" y="1499242"/>
                  <a:pt x="305537" y="1479550"/>
                </a:cubicBezTo>
                <a:cubicBezTo>
                  <a:pt x="318967" y="1425829"/>
                  <a:pt x="300672" y="1480498"/>
                  <a:pt x="330937" y="1435100"/>
                </a:cubicBezTo>
                <a:cubicBezTo>
                  <a:pt x="334650" y="1429531"/>
                  <a:pt x="333574" y="1421619"/>
                  <a:pt x="337287" y="1416050"/>
                </a:cubicBezTo>
                <a:cubicBezTo>
                  <a:pt x="342268" y="1408578"/>
                  <a:pt x="350949" y="1404184"/>
                  <a:pt x="356337" y="1397000"/>
                </a:cubicBezTo>
                <a:cubicBezTo>
                  <a:pt x="363742" y="1387126"/>
                  <a:pt x="368128" y="1375232"/>
                  <a:pt x="375387" y="1365250"/>
                </a:cubicBezTo>
                <a:cubicBezTo>
                  <a:pt x="385110" y="1351880"/>
                  <a:pt x="396554" y="1339850"/>
                  <a:pt x="407137" y="1327150"/>
                </a:cubicBezTo>
                <a:cubicBezTo>
                  <a:pt x="418279" y="1282582"/>
                  <a:pt x="403807" y="1317780"/>
                  <a:pt x="438887" y="1282700"/>
                </a:cubicBezTo>
                <a:cubicBezTo>
                  <a:pt x="448471" y="1273116"/>
                  <a:pt x="455170" y="1260979"/>
                  <a:pt x="464287" y="1250950"/>
                </a:cubicBezTo>
                <a:cubicBezTo>
                  <a:pt x="476369" y="1237660"/>
                  <a:pt x="490455" y="1226274"/>
                  <a:pt x="502387" y="1212850"/>
                </a:cubicBezTo>
                <a:cubicBezTo>
                  <a:pt x="507457" y="1207146"/>
                  <a:pt x="510372" y="1199801"/>
                  <a:pt x="515087" y="1193800"/>
                </a:cubicBezTo>
                <a:cubicBezTo>
                  <a:pt x="533673" y="1170145"/>
                  <a:pt x="553267" y="1147298"/>
                  <a:pt x="572237" y="1123950"/>
                </a:cubicBezTo>
                <a:cubicBezTo>
                  <a:pt x="580784" y="1113431"/>
                  <a:pt x="586794" y="1100332"/>
                  <a:pt x="597637" y="1092200"/>
                </a:cubicBezTo>
                <a:lnTo>
                  <a:pt x="623037" y="1073150"/>
                </a:lnTo>
                <a:cubicBezTo>
                  <a:pt x="625154" y="1066800"/>
                  <a:pt x="625206" y="1059327"/>
                  <a:pt x="629387" y="1054100"/>
                </a:cubicBezTo>
                <a:cubicBezTo>
                  <a:pt x="634155" y="1048141"/>
                  <a:pt x="642790" y="1046534"/>
                  <a:pt x="648437" y="1041400"/>
                </a:cubicBezTo>
                <a:cubicBezTo>
                  <a:pt x="666157" y="1025291"/>
                  <a:pt x="680537" y="1005560"/>
                  <a:pt x="699237" y="990600"/>
                </a:cubicBezTo>
                <a:cubicBezTo>
                  <a:pt x="709820" y="982133"/>
                  <a:pt x="720144" y="973332"/>
                  <a:pt x="730987" y="965200"/>
                </a:cubicBezTo>
                <a:cubicBezTo>
                  <a:pt x="737092" y="960621"/>
                  <a:pt x="744294" y="957526"/>
                  <a:pt x="750037" y="952500"/>
                </a:cubicBezTo>
                <a:cubicBezTo>
                  <a:pt x="761301" y="942644"/>
                  <a:pt x="770662" y="930762"/>
                  <a:pt x="781787" y="920750"/>
                </a:cubicBezTo>
                <a:cubicBezTo>
                  <a:pt x="809379" y="895917"/>
                  <a:pt x="814478" y="894785"/>
                  <a:pt x="845287" y="876300"/>
                </a:cubicBezTo>
                <a:cubicBezTo>
                  <a:pt x="849520" y="869950"/>
                  <a:pt x="852591" y="862646"/>
                  <a:pt x="857987" y="857250"/>
                </a:cubicBezTo>
                <a:cubicBezTo>
                  <a:pt x="875987" y="839250"/>
                  <a:pt x="899413" y="825064"/>
                  <a:pt x="921487" y="812800"/>
                </a:cubicBezTo>
                <a:cubicBezTo>
                  <a:pt x="929762" y="808203"/>
                  <a:pt x="938860" y="805117"/>
                  <a:pt x="946887" y="800100"/>
                </a:cubicBezTo>
                <a:cubicBezTo>
                  <a:pt x="955862" y="794491"/>
                  <a:pt x="963312" y="786659"/>
                  <a:pt x="972287" y="781050"/>
                </a:cubicBezTo>
                <a:cubicBezTo>
                  <a:pt x="980314" y="776033"/>
                  <a:pt x="989811" y="773601"/>
                  <a:pt x="997687" y="768350"/>
                </a:cubicBezTo>
                <a:cubicBezTo>
                  <a:pt x="1015299" y="756609"/>
                  <a:pt x="1029555" y="739716"/>
                  <a:pt x="1048487" y="730250"/>
                </a:cubicBezTo>
                <a:cubicBezTo>
                  <a:pt x="1068619" y="720184"/>
                  <a:pt x="1087032" y="711789"/>
                  <a:pt x="1105637" y="698500"/>
                </a:cubicBezTo>
                <a:cubicBezTo>
                  <a:pt x="1125275" y="684473"/>
                  <a:pt x="1142486" y="667100"/>
                  <a:pt x="1162787" y="654050"/>
                </a:cubicBezTo>
                <a:cubicBezTo>
                  <a:pt x="1192420" y="635000"/>
                  <a:pt x="1224178" y="618907"/>
                  <a:pt x="1251687" y="596900"/>
                </a:cubicBezTo>
                <a:cubicBezTo>
                  <a:pt x="1302395" y="556333"/>
                  <a:pt x="1277281" y="574554"/>
                  <a:pt x="1353287" y="527050"/>
                </a:cubicBezTo>
                <a:cubicBezTo>
                  <a:pt x="1389905" y="504164"/>
                  <a:pt x="1374913" y="510531"/>
                  <a:pt x="1410437" y="501650"/>
                </a:cubicBezTo>
                <a:cubicBezTo>
                  <a:pt x="1421020" y="495300"/>
                  <a:pt x="1431352" y="488510"/>
                  <a:pt x="1442187" y="482600"/>
                </a:cubicBezTo>
                <a:cubicBezTo>
                  <a:pt x="1454652" y="475801"/>
                  <a:pt x="1468473" y="471426"/>
                  <a:pt x="1480287" y="463550"/>
                </a:cubicBezTo>
                <a:cubicBezTo>
                  <a:pt x="1526027" y="433057"/>
                  <a:pt x="1467626" y="450842"/>
                  <a:pt x="1531087" y="438150"/>
                </a:cubicBezTo>
                <a:cubicBezTo>
                  <a:pt x="1550137" y="423333"/>
                  <a:pt x="1566651" y="404493"/>
                  <a:pt x="1588237" y="393700"/>
                </a:cubicBezTo>
                <a:cubicBezTo>
                  <a:pt x="1596704" y="389467"/>
                  <a:pt x="1605610" y="386017"/>
                  <a:pt x="1613637" y="381000"/>
                </a:cubicBezTo>
                <a:cubicBezTo>
                  <a:pt x="1622612" y="375391"/>
                  <a:pt x="1629366" y="366248"/>
                  <a:pt x="1639037" y="361950"/>
                </a:cubicBezTo>
                <a:cubicBezTo>
                  <a:pt x="1648900" y="357567"/>
                  <a:pt x="1660204" y="357717"/>
                  <a:pt x="1670787" y="355600"/>
                </a:cubicBezTo>
                <a:cubicBezTo>
                  <a:pt x="1683487" y="347133"/>
                  <a:pt x="1696383" y="338953"/>
                  <a:pt x="1708887" y="330200"/>
                </a:cubicBezTo>
                <a:cubicBezTo>
                  <a:pt x="1717557" y="324131"/>
                  <a:pt x="1725312" y="316759"/>
                  <a:pt x="1734287" y="311150"/>
                </a:cubicBezTo>
                <a:cubicBezTo>
                  <a:pt x="1742314" y="306133"/>
                  <a:pt x="1751660" y="303467"/>
                  <a:pt x="1759687" y="298450"/>
                </a:cubicBezTo>
                <a:cubicBezTo>
                  <a:pt x="1768662" y="292841"/>
                  <a:pt x="1775416" y="283698"/>
                  <a:pt x="1785087" y="279400"/>
                </a:cubicBezTo>
                <a:cubicBezTo>
                  <a:pt x="1794950" y="275017"/>
                  <a:pt x="1806254" y="275167"/>
                  <a:pt x="1816837" y="273050"/>
                </a:cubicBezTo>
                <a:cubicBezTo>
                  <a:pt x="1829546" y="260341"/>
                  <a:pt x="1844995" y="243096"/>
                  <a:pt x="1861287" y="234950"/>
                </a:cubicBezTo>
                <a:cubicBezTo>
                  <a:pt x="1869093" y="231047"/>
                  <a:pt x="1878220" y="230717"/>
                  <a:pt x="1886687" y="228600"/>
                </a:cubicBezTo>
                <a:cubicBezTo>
                  <a:pt x="1913959" y="208146"/>
                  <a:pt x="1912343" y="207996"/>
                  <a:pt x="1943837" y="190500"/>
                </a:cubicBezTo>
                <a:cubicBezTo>
                  <a:pt x="1952112" y="185903"/>
                  <a:pt x="1961361" y="183051"/>
                  <a:pt x="1969237" y="177800"/>
                </a:cubicBezTo>
                <a:cubicBezTo>
                  <a:pt x="1986849" y="166059"/>
                  <a:pt x="2002813" y="152003"/>
                  <a:pt x="2020037" y="139700"/>
                </a:cubicBezTo>
                <a:cubicBezTo>
                  <a:pt x="2032457" y="130828"/>
                  <a:pt x="2045633" y="123053"/>
                  <a:pt x="2058137" y="114300"/>
                </a:cubicBezTo>
                <a:cubicBezTo>
                  <a:pt x="2066807" y="108231"/>
                  <a:pt x="2074071" y="99983"/>
                  <a:pt x="2083537" y="95250"/>
                </a:cubicBezTo>
                <a:cubicBezTo>
                  <a:pt x="2091343" y="91347"/>
                  <a:pt x="2100470" y="91017"/>
                  <a:pt x="2108937" y="88900"/>
                </a:cubicBezTo>
                <a:cubicBezTo>
                  <a:pt x="2115287" y="84667"/>
                  <a:pt x="2121777" y="80636"/>
                  <a:pt x="2127987" y="76200"/>
                </a:cubicBezTo>
                <a:cubicBezTo>
                  <a:pt x="2136599" y="70049"/>
                  <a:pt x="2144245" y="62483"/>
                  <a:pt x="2153387" y="57150"/>
                </a:cubicBezTo>
                <a:cubicBezTo>
                  <a:pt x="2169740" y="47611"/>
                  <a:pt x="2187254" y="40217"/>
                  <a:pt x="2204187" y="31750"/>
                </a:cubicBezTo>
                <a:cubicBezTo>
                  <a:pt x="2212654" y="27517"/>
                  <a:pt x="2220305" y="20906"/>
                  <a:pt x="2229587" y="19050"/>
                </a:cubicBezTo>
                <a:cubicBezTo>
                  <a:pt x="2240170" y="16933"/>
                  <a:pt x="2250866" y="15318"/>
                  <a:pt x="2261337" y="12700"/>
                </a:cubicBezTo>
                <a:cubicBezTo>
                  <a:pt x="2267831" y="11077"/>
                  <a:pt x="2273761" y="7297"/>
                  <a:pt x="2280387" y="6350"/>
                </a:cubicBezTo>
                <a:cubicBezTo>
                  <a:pt x="2303531" y="3044"/>
                  <a:pt x="2326954" y="2117"/>
                  <a:pt x="2350237" y="0"/>
                </a:cubicBezTo>
                <a:lnTo>
                  <a:pt x="4026637" y="6350"/>
                </a:lnTo>
                <a:cubicBezTo>
                  <a:pt x="4040023" y="6499"/>
                  <a:pt x="4051865" y="15372"/>
                  <a:pt x="4064737" y="19050"/>
                </a:cubicBezTo>
                <a:cubicBezTo>
                  <a:pt x="4079554" y="23283"/>
                  <a:pt x="4094187" y="28221"/>
                  <a:pt x="4109187" y="31750"/>
                </a:cubicBezTo>
                <a:cubicBezTo>
                  <a:pt x="4130199" y="36694"/>
                  <a:pt x="4152209" y="37624"/>
                  <a:pt x="4172687" y="44450"/>
                </a:cubicBezTo>
                <a:cubicBezTo>
                  <a:pt x="4185387" y="48683"/>
                  <a:pt x="4198206" y="52575"/>
                  <a:pt x="4210787" y="57150"/>
                </a:cubicBezTo>
                <a:cubicBezTo>
                  <a:pt x="4221499" y="61045"/>
                  <a:pt x="4231430" y="67287"/>
                  <a:pt x="4242537" y="69850"/>
                </a:cubicBezTo>
                <a:cubicBezTo>
                  <a:pt x="4259165" y="73687"/>
                  <a:pt x="4276422" y="73945"/>
                  <a:pt x="4293337" y="76200"/>
                </a:cubicBezTo>
                <a:lnTo>
                  <a:pt x="4337787" y="82550"/>
                </a:lnTo>
                <a:cubicBezTo>
                  <a:pt x="4412397" y="112394"/>
                  <a:pt x="4315257" y="77135"/>
                  <a:pt x="4445737" y="101600"/>
                </a:cubicBezTo>
                <a:cubicBezTo>
                  <a:pt x="4455041" y="103344"/>
                  <a:pt x="4461800" y="112744"/>
                  <a:pt x="4471137" y="114300"/>
                </a:cubicBezTo>
                <a:cubicBezTo>
                  <a:pt x="4500442" y="119184"/>
                  <a:pt x="4530404" y="118533"/>
                  <a:pt x="4560037" y="120650"/>
                </a:cubicBezTo>
                <a:cubicBezTo>
                  <a:pt x="4572737" y="124883"/>
                  <a:pt x="4586998" y="125924"/>
                  <a:pt x="4598137" y="133350"/>
                </a:cubicBezTo>
                <a:cubicBezTo>
                  <a:pt x="4604487" y="137583"/>
                  <a:pt x="4610101" y="143216"/>
                  <a:pt x="4617187" y="146050"/>
                </a:cubicBezTo>
                <a:cubicBezTo>
                  <a:pt x="4631494" y="151773"/>
                  <a:pt x="4646877" y="154322"/>
                  <a:pt x="4661637" y="158750"/>
                </a:cubicBezTo>
                <a:cubicBezTo>
                  <a:pt x="4700689" y="170466"/>
                  <a:pt x="4658381" y="160639"/>
                  <a:pt x="4712437" y="171450"/>
                </a:cubicBezTo>
                <a:cubicBezTo>
                  <a:pt x="4729370" y="179917"/>
                  <a:pt x="4747485" y="186348"/>
                  <a:pt x="4763237" y="196850"/>
                </a:cubicBezTo>
                <a:cubicBezTo>
                  <a:pt x="4787856" y="213263"/>
                  <a:pt x="4775047" y="207137"/>
                  <a:pt x="4801337" y="215900"/>
                </a:cubicBezTo>
                <a:cubicBezTo>
                  <a:pt x="4809804" y="222250"/>
                  <a:pt x="4817486" y="229810"/>
                  <a:pt x="4826737" y="234950"/>
                </a:cubicBezTo>
                <a:cubicBezTo>
                  <a:pt x="4836701" y="240486"/>
                  <a:pt x="4848821" y="241609"/>
                  <a:pt x="4858487" y="247650"/>
                </a:cubicBezTo>
                <a:cubicBezTo>
                  <a:pt x="4908929" y="279176"/>
                  <a:pt x="4844314" y="258394"/>
                  <a:pt x="4902937" y="273050"/>
                </a:cubicBezTo>
                <a:cubicBezTo>
                  <a:pt x="4907170" y="279400"/>
                  <a:pt x="4909678" y="287332"/>
                  <a:pt x="4915637" y="292100"/>
                </a:cubicBezTo>
                <a:cubicBezTo>
                  <a:pt x="4920864" y="296281"/>
                  <a:pt x="4928535" y="295813"/>
                  <a:pt x="4934687" y="298450"/>
                </a:cubicBezTo>
                <a:cubicBezTo>
                  <a:pt x="4943388" y="302179"/>
                  <a:pt x="4952060" y="306133"/>
                  <a:pt x="4960087" y="311150"/>
                </a:cubicBezTo>
                <a:cubicBezTo>
                  <a:pt x="4969062" y="316759"/>
                  <a:pt x="4976512" y="324591"/>
                  <a:pt x="4985487" y="330200"/>
                </a:cubicBezTo>
                <a:cubicBezTo>
                  <a:pt x="5015281" y="348821"/>
                  <a:pt x="5031268" y="344231"/>
                  <a:pt x="5061687" y="374650"/>
                </a:cubicBezTo>
                <a:cubicBezTo>
                  <a:pt x="5086133" y="399096"/>
                  <a:pt x="5075756" y="386228"/>
                  <a:pt x="5093437" y="412750"/>
                </a:cubicBezTo>
                <a:cubicBezTo>
                  <a:pt x="5107760" y="470044"/>
                  <a:pt x="5100617" y="446991"/>
                  <a:pt x="5112487" y="482600"/>
                </a:cubicBezTo>
                <a:cubicBezTo>
                  <a:pt x="5110370" y="499533"/>
                  <a:pt x="5112475" y="517555"/>
                  <a:pt x="5106137" y="533400"/>
                </a:cubicBezTo>
                <a:cubicBezTo>
                  <a:pt x="5103303" y="540486"/>
                  <a:pt x="5094132" y="543165"/>
                  <a:pt x="5087087" y="546100"/>
                </a:cubicBezTo>
                <a:cubicBezTo>
                  <a:pt x="5068551" y="553823"/>
                  <a:pt x="5046645" y="554011"/>
                  <a:pt x="5029937" y="565150"/>
                </a:cubicBezTo>
                <a:cubicBezTo>
                  <a:pt x="5023587" y="569383"/>
                  <a:pt x="5017861" y="574750"/>
                  <a:pt x="5010887" y="577850"/>
                </a:cubicBezTo>
                <a:cubicBezTo>
                  <a:pt x="4998654" y="583287"/>
                  <a:pt x="4972787" y="590550"/>
                  <a:pt x="4972787" y="590550"/>
                </a:cubicBezTo>
                <a:cubicBezTo>
                  <a:pt x="4889181" y="653255"/>
                  <a:pt x="5008318" y="569609"/>
                  <a:pt x="4915637" y="615950"/>
                </a:cubicBezTo>
                <a:cubicBezTo>
                  <a:pt x="4907605" y="619966"/>
                  <a:pt x="4903895" y="629780"/>
                  <a:pt x="4896587" y="635000"/>
                </a:cubicBezTo>
                <a:cubicBezTo>
                  <a:pt x="4888884" y="640502"/>
                  <a:pt x="4879406" y="643004"/>
                  <a:pt x="4871187" y="647700"/>
                </a:cubicBezTo>
                <a:cubicBezTo>
                  <a:pt x="4864561" y="651486"/>
                  <a:pt x="4858487" y="656167"/>
                  <a:pt x="4852137" y="660400"/>
                </a:cubicBezTo>
                <a:cubicBezTo>
                  <a:pt x="4847904" y="666750"/>
                  <a:pt x="4842850" y="672624"/>
                  <a:pt x="4839437" y="679450"/>
                </a:cubicBezTo>
                <a:cubicBezTo>
                  <a:pt x="4808368" y="741587"/>
                  <a:pt x="4843461" y="686115"/>
                  <a:pt x="4814037" y="730250"/>
                </a:cubicBezTo>
                <a:cubicBezTo>
                  <a:pt x="4811920" y="738717"/>
                  <a:pt x="4810085" y="747259"/>
                  <a:pt x="4807687" y="755650"/>
                </a:cubicBezTo>
                <a:cubicBezTo>
                  <a:pt x="4805848" y="762086"/>
                  <a:pt x="4802534" y="768114"/>
                  <a:pt x="4801337" y="774700"/>
                </a:cubicBezTo>
                <a:cubicBezTo>
                  <a:pt x="4798284" y="791490"/>
                  <a:pt x="4797104" y="808567"/>
                  <a:pt x="4794987" y="825500"/>
                </a:cubicBezTo>
                <a:cubicBezTo>
                  <a:pt x="4792870" y="996950"/>
                  <a:pt x="4792578" y="1168432"/>
                  <a:pt x="4788637" y="1339850"/>
                </a:cubicBezTo>
                <a:cubicBezTo>
                  <a:pt x="4788145" y="1361237"/>
                  <a:pt x="4773578" y="1411457"/>
                  <a:pt x="4769587" y="1428750"/>
                </a:cubicBezTo>
                <a:cubicBezTo>
                  <a:pt x="4767160" y="1439267"/>
                  <a:pt x="4767703" y="1450674"/>
                  <a:pt x="4763237" y="1460500"/>
                </a:cubicBezTo>
                <a:cubicBezTo>
                  <a:pt x="4756921" y="1474395"/>
                  <a:pt x="4742664" y="1484120"/>
                  <a:pt x="4737837" y="1498600"/>
                </a:cubicBezTo>
                <a:cubicBezTo>
                  <a:pt x="4731664" y="1517119"/>
                  <a:pt x="4729997" y="1525115"/>
                  <a:pt x="4718787" y="1543050"/>
                </a:cubicBezTo>
                <a:cubicBezTo>
                  <a:pt x="4713178" y="1552025"/>
                  <a:pt x="4705346" y="1559475"/>
                  <a:pt x="4699737" y="1568450"/>
                </a:cubicBezTo>
                <a:cubicBezTo>
                  <a:pt x="4694720" y="1576477"/>
                  <a:pt x="4692054" y="1585823"/>
                  <a:pt x="4687037" y="1593850"/>
                </a:cubicBezTo>
                <a:cubicBezTo>
                  <a:pt x="4681428" y="1602825"/>
                  <a:pt x="4673432" y="1610175"/>
                  <a:pt x="4667987" y="1619250"/>
                </a:cubicBezTo>
                <a:cubicBezTo>
                  <a:pt x="4660682" y="1631426"/>
                  <a:pt x="4656091" y="1645085"/>
                  <a:pt x="4648937" y="1657350"/>
                </a:cubicBezTo>
                <a:cubicBezTo>
                  <a:pt x="4634028" y="1682908"/>
                  <a:pt x="4610262" y="1717000"/>
                  <a:pt x="4585437" y="1733550"/>
                </a:cubicBezTo>
                <a:lnTo>
                  <a:pt x="4566387" y="1746250"/>
                </a:lnTo>
                <a:cubicBezTo>
                  <a:pt x="4541325" y="1783843"/>
                  <a:pt x="4568794" y="1747219"/>
                  <a:pt x="4528287" y="1784350"/>
                </a:cubicBezTo>
                <a:cubicBezTo>
                  <a:pt x="4510634" y="1800532"/>
                  <a:pt x="4493596" y="1817430"/>
                  <a:pt x="4477487" y="1835150"/>
                </a:cubicBezTo>
                <a:cubicBezTo>
                  <a:pt x="4472353" y="1840797"/>
                  <a:pt x="4470183" y="1848804"/>
                  <a:pt x="4464787" y="1854200"/>
                </a:cubicBezTo>
                <a:cubicBezTo>
                  <a:pt x="4457303" y="1861684"/>
                  <a:pt x="4446871" y="1865766"/>
                  <a:pt x="4439387" y="1873250"/>
                </a:cubicBezTo>
                <a:cubicBezTo>
                  <a:pt x="4433991" y="1878646"/>
                  <a:pt x="4432083" y="1886904"/>
                  <a:pt x="4426687" y="1892300"/>
                </a:cubicBezTo>
                <a:cubicBezTo>
                  <a:pt x="4421291" y="1897696"/>
                  <a:pt x="4413847" y="1900564"/>
                  <a:pt x="4407637" y="1905000"/>
                </a:cubicBezTo>
                <a:cubicBezTo>
                  <a:pt x="4399025" y="1911151"/>
                  <a:pt x="4391379" y="1918717"/>
                  <a:pt x="4382237" y="1924050"/>
                </a:cubicBezTo>
                <a:cubicBezTo>
                  <a:pt x="4340831" y="1948203"/>
                  <a:pt x="4328609" y="1945457"/>
                  <a:pt x="4293337" y="1974850"/>
                </a:cubicBezTo>
                <a:cubicBezTo>
                  <a:pt x="4279539" y="1986348"/>
                  <a:pt x="4269138" y="2001577"/>
                  <a:pt x="4255237" y="2012950"/>
                </a:cubicBezTo>
                <a:cubicBezTo>
                  <a:pt x="4231069" y="2032724"/>
                  <a:pt x="4224808" y="2031670"/>
                  <a:pt x="4198087" y="2038350"/>
                </a:cubicBezTo>
                <a:cubicBezTo>
                  <a:pt x="4191737" y="2044700"/>
                  <a:pt x="4186509" y="2052419"/>
                  <a:pt x="4179037" y="2057400"/>
                </a:cubicBezTo>
                <a:cubicBezTo>
                  <a:pt x="4173468" y="2061113"/>
                  <a:pt x="4165214" y="2059569"/>
                  <a:pt x="4159987" y="2063750"/>
                </a:cubicBezTo>
                <a:cubicBezTo>
                  <a:pt x="4154028" y="2068518"/>
                  <a:pt x="4153246" y="2078032"/>
                  <a:pt x="4147287" y="2082800"/>
                </a:cubicBezTo>
                <a:cubicBezTo>
                  <a:pt x="4142060" y="2086981"/>
                  <a:pt x="4134224" y="2086157"/>
                  <a:pt x="4128237" y="2089150"/>
                </a:cubicBezTo>
                <a:cubicBezTo>
                  <a:pt x="4121411" y="2092563"/>
                  <a:pt x="4116013" y="2098437"/>
                  <a:pt x="4109187" y="2101850"/>
                </a:cubicBezTo>
                <a:cubicBezTo>
                  <a:pt x="4103200" y="2104843"/>
                  <a:pt x="4096124" y="2105207"/>
                  <a:pt x="4090137" y="2108200"/>
                </a:cubicBezTo>
                <a:cubicBezTo>
                  <a:pt x="4079098" y="2113720"/>
                  <a:pt x="4069426" y="2121730"/>
                  <a:pt x="4058387" y="2127250"/>
                </a:cubicBezTo>
                <a:cubicBezTo>
                  <a:pt x="4052400" y="2130243"/>
                  <a:pt x="4045324" y="2130607"/>
                  <a:pt x="4039337" y="2133600"/>
                </a:cubicBezTo>
                <a:cubicBezTo>
                  <a:pt x="4032511" y="2137013"/>
                  <a:pt x="4027261" y="2143200"/>
                  <a:pt x="4020287" y="2146300"/>
                </a:cubicBezTo>
                <a:cubicBezTo>
                  <a:pt x="3985257" y="2161869"/>
                  <a:pt x="3984584" y="2156813"/>
                  <a:pt x="3950437" y="2165350"/>
                </a:cubicBezTo>
                <a:cubicBezTo>
                  <a:pt x="3907626" y="2176053"/>
                  <a:pt x="3955794" y="2165776"/>
                  <a:pt x="3912337" y="2184400"/>
                </a:cubicBezTo>
                <a:cubicBezTo>
                  <a:pt x="3904315" y="2187838"/>
                  <a:pt x="3895109" y="2187686"/>
                  <a:pt x="3886937" y="2190750"/>
                </a:cubicBezTo>
                <a:cubicBezTo>
                  <a:pt x="3878074" y="2194074"/>
                  <a:pt x="3870326" y="2199934"/>
                  <a:pt x="3861537" y="2203450"/>
                </a:cubicBezTo>
                <a:cubicBezTo>
                  <a:pt x="3849108" y="2208422"/>
                  <a:pt x="3823437" y="2216150"/>
                  <a:pt x="3823437" y="2216150"/>
                </a:cubicBezTo>
                <a:cubicBezTo>
                  <a:pt x="3817087" y="2222500"/>
                  <a:pt x="3811859" y="2230219"/>
                  <a:pt x="3804387" y="2235200"/>
                </a:cubicBezTo>
                <a:cubicBezTo>
                  <a:pt x="3798818" y="2238913"/>
                  <a:pt x="3791489" y="2238913"/>
                  <a:pt x="3785337" y="2241550"/>
                </a:cubicBezTo>
                <a:cubicBezTo>
                  <a:pt x="3776636" y="2245279"/>
                  <a:pt x="3768404" y="2250017"/>
                  <a:pt x="3759937" y="2254250"/>
                </a:cubicBezTo>
                <a:cubicBezTo>
                  <a:pt x="3755704" y="2260600"/>
                  <a:pt x="3753196" y="2268532"/>
                  <a:pt x="3747237" y="2273300"/>
                </a:cubicBezTo>
                <a:cubicBezTo>
                  <a:pt x="3742010" y="2277481"/>
                  <a:pt x="3733999" y="2276329"/>
                  <a:pt x="3728187" y="2279650"/>
                </a:cubicBezTo>
                <a:cubicBezTo>
                  <a:pt x="3718998" y="2284901"/>
                  <a:pt x="3711762" y="2293091"/>
                  <a:pt x="3702787" y="2298700"/>
                </a:cubicBezTo>
                <a:cubicBezTo>
                  <a:pt x="3683420" y="2310804"/>
                  <a:pt x="3674896" y="2309381"/>
                  <a:pt x="3658337" y="2324100"/>
                </a:cubicBezTo>
                <a:cubicBezTo>
                  <a:pt x="3644913" y="2336032"/>
                  <a:pt x="3635181" y="2352237"/>
                  <a:pt x="3620237" y="2362200"/>
                </a:cubicBezTo>
                <a:cubicBezTo>
                  <a:pt x="3613887" y="2366433"/>
                  <a:pt x="3606891" y="2369830"/>
                  <a:pt x="3601187" y="2374900"/>
                </a:cubicBezTo>
                <a:cubicBezTo>
                  <a:pt x="3587763" y="2386832"/>
                  <a:pt x="3577455" y="2402224"/>
                  <a:pt x="3563087" y="2413000"/>
                </a:cubicBezTo>
                <a:cubicBezTo>
                  <a:pt x="3554620" y="2419350"/>
                  <a:pt x="3545171" y="2424566"/>
                  <a:pt x="3537687" y="2432050"/>
                </a:cubicBezTo>
                <a:cubicBezTo>
                  <a:pt x="3532291" y="2437446"/>
                  <a:pt x="3529476" y="2444928"/>
                  <a:pt x="3524987" y="2451100"/>
                </a:cubicBezTo>
                <a:cubicBezTo>
                  <a:pt x="3512537" y="2468218"/>
                  <a:pt x="3501854" y="2486933"/>
                  <a:pt x="3486887" y="2501900"/>
                </a:cubicBezTo>
                <a:cubicBezTo>
                  <a:pt x="3390687" y="2598100"/>
                  <a:pt x="3489390" y="2495805"/>
                  <a:pt x="3429737" y="2565400"/>
                </a:cubicBezTo>
                <a:cubicBezTo>
                  <a:pt x="3423893" y="2572218"/>
                  <a:pt x="3416436" y="2577551"/>
                  <a:pt x="3410687" y="2584450"/>
                </a:cubicBezTo>
                <a:cubicBezTo>
                  <a:pt x="3405801" y="2590313"/>
                  <a:pt x="3403946" y="2598732"/>
                  <a:pt x="3397987" y="2603500"/>
                </a:cubicBezTo>
                <a:cubicBezTo>
                  <a:pt x="3392760" y="2607681"/>
                  <a:pt x="3384924" y="2606857"/>
                  <a:pt x="3378937" y="2609850"/>
                </a:cubicBezTo>
                <a:cubicBezTo>
                  <a:pt x="3372111" y="2613263"/>
                  <a:pt x="3366513" y="2618764"/>
                  <a:pt x="3359887" y="2622550"/>
                </a:cubicBezTo>
                <a:cubicBezTo>
                  <a:pt x="3351668" y="2627246"/>
                  <a:pt x="3342190" y="2629748"/>
                  <a:pt x="3334487" y="2635250"/>
                </a:cubicBezTo>
                <a:cubicBezTo>
                  <a:pt x="3327179" y="2640470"/>
                  <a:pt x="3323287" y="2649939"/>
                  <a:pt x="3315437" y="2654300"/>
                </a:cubicBezTo>
                <a:cubicBezTo>
                  <a:pt x="3303735" y="2660801"/>
                  <a:pt x="3289311" y="2661013"/>
                  <a:pt x="3277337" y="2667000"/>
                </a:cubicBezTo>
                <a:cubicBezTo>
                  <a:pt x="3193096" y="2709121"/>
                  <a:pt x="3298291" y="2658020"/>
                  <a:pt x="3232887" y="2686050"/>
                </a:cubicBezTo>
                <a:cubicBezTo>
                  <a:pt x="3224186" y="2689779"/>
                  <a:pt x="3216276" y="2695234"/>
                  <a:pt x="3207487" y="2698750"/>
                </a:cubicBezTo>
                <a:cubicBezTo>
                  <a:pt x="3195058" y="2703722"/>
                  <a:pt x="3182087" y="2707217"/>
                  <a:pt x="3169387" y="2711450"/>
                </a:cubicBezTo>
                <a:cubicBezTo>
                  <a:pt x="3163037" y="2713567"/>
                  <a:pt x="3155906" y="2714087"/>
                  <a:pt x="3150337" y="2717800"/>
                </a:cubicBezTo>
                <a:cubicBezTo>
                  <a:pt x="3113728" y="2742206"/>
                  <a:pt x="3149043" y="2721076"/>
                  <a:pt x="3112237" y="2736850"/>
                </a:cubicBezTo>
                <a:cubicBezTo>
                  <a:pt x="3091331" y="2745810"/>
                  <a:pt x="3088407" y="2751318"/>
                  <a:pt x="3067787" y="2755900"/>
                </a:cubicBezTo>
                <a:cubicBezTo>
                  <a:pt x="3055218" y="2758693"/>
                  <a:pt x="3042256" y="2759457"/>
                  <a:pt x="3029687" y="2762250"/>
                </a:cubicBezTo>
                <a:cubicBezTo>
                  <a:pt x="3023153" y="2763702"/>
                  <a:pt x="3017095" y="2766839"/>
                  <a:pt x="3010637" y="2768600"/>
                </a:cubicBezTo>
                <a:cubicBezTo>
                  <a:pt x="2993798" y="2773193"/>
                  <a:pt x="2976770" y="2777067"/>
                  <a:pt x="2959837" y="2781300"/>
                </a:cubicBezTo>
                <a:cubicBezTo>
                  <a:pt x="2897892" y="2796786"/>
                  <a:pt x="2975241" y="2777877"/>
                  <a:pt x="2902687" y="2794000"/>
                </a:cubicBezTo>
                <a:cubicBezTo>
                  <a:pt x="2894168" y="2795893"/>
                  <a:pt x="2885791" y="2798388"/>
                  <a:pt x="2877287" y="2800350"/>
                </a:cubicBezTo>
                <a:lnTo>
                  <a:pt x="2820137" y="2813050"/>
                </a:lnTo>
                <a:cubicBezTo>
                  <a:pt x="2714304" y="2810933"/>
                  <a:pt x="2608329" y="2812572"/>
                  <a:pt x="2502637" y="2806700"/>
                </a:cubicBezTo>
                <a:cubicBezTo>
                  <a:pt x="2493186" y="2806175"/>
                  <a:pt x="2485938" y="2797729"/>
                  <a:pt x="2477237" y="2794000"/>
                </a:cubicBezTo>
                <a:cubicBezTo>
                  <a:pt x="2471085" y="2791363"/>
                  <a:pt x="2464454" y="2790000"/>
                  <a:pt x="2458187" y="2787650"/>
                </a:cubicBezTo>
                <a:cubicBezTo>
                  <a:pt x="2447514" y="2783648"/>
                  <a:pt x="2437110" y="2778952"/>
                  <a:pt x="2426437" y="2774950"/>
                </a:cubicBezTo>
                <a:cubicBezTo>
                  <a:pt x="2420170" y="2772600"/>
                  <a:pt x="2413374" y="2771593"/>
                  <a:pt x="2407387" y="2768600"/>
                </a:cubicBezTo>
                <a:cubicBezTo>
                  <a:pt x="2383738" y="2756776"/>
                  <a:pt x="2390353" y="2754405"/>
                  <a:pt x="2369287" y="2736850"/>
                </a:cubicBezTo>
                <a:cubicBezTo>
                  <a:pt x="2341302" y="2713529"/>
                  <a:pt x="2354995" y="2736843"/>
                  <a:pt x="2331187" y="2698750"/>
                </a:cubicBezTo>
                <a:cubicBezTo>
                  <a:pt x="2326170" y="2690723"/>
                  <a:pt x="2322003" y="2682139"/>
                  <a:pt x="2318487" y="2673350"/>
                </a:cubicBezTo>
                <a:cubicBezTo>
                  <a:pt x="2313515" y="2660921"/>
                  <a:pt x="2305787" y="2635250"/>
                  <a:pt x="2305787" y="2635250"/>
                </a:cubicBezTo>
                <a:cubicBezTo>
                  <a:pt x="2307904" y="2573867"/>
                  <a:pt x="2306404" y="2512252"/>
                  <a:pt x="2312137" y="2451100"/>
                </a:cubicBezTo>
                <a:cubicBezTo>
                  <a:pt x="2312849" y="2443502"/>
                  <a:pt x="2321424" y="2438876"/>
                  <a:pt x="2324837" y="2432050"/>
                </a:cubicBezTo>
                <a:cubicBezTo>
                  <a:pt x="2327830" y="2426063"/>
                  <a:pt x="2329070" y="2419350"/>
                  <a:pt x="2331187" y="2413000"/>
                </a:cubicBezTo>
                <a:cubicBezTo>
                  <a:pt x="2339696" y="2353440"/>
                  <a:pt x="2329235" y="2381003"/>
                  <a:pt x="2362937" y="2330450"/>
                </a:cubicBezTo>
                <a:lnTo>
                  <a:pt x="2375637" y="2311400"/>
                </a:lnTo>
                <a:cubicBezTo>
                  <a:pt x="2389067" y="2257679"/>
                  <a:pt x="2370772" y="2312348"/>
                  <a:pt x="2401037" y="2266950"/>
                </a:cubicBezTo>
                <a:cubicBezTo>
                  <a:pt x="2404750" y="2261381"/>
                  <a:pt x="2403278" y="2253184"/>
                  <a:pt x="2407387" y="2247900"/>
                </a:cubicBezTo>
                <a:cubicBezTo>
                  <a:pt x="2418414" y="2233723"/>
                  <a:pt x="2435524" y="2224744"/>
                  <a:pt x="2445487" y="2209800"/>
                </a:cubicBezTo>
                <a:cubicBezTo>
                  <a:pt x="2453954" y="2197100"/>
                  <a:pt x="2458676" y="2180858"/>
                  <a:pt x="2470887" y="2171700"/>
                </a:cubicBezTo>
                <a:cubicBezTo>
                  <a:pt x="2479354" y="2165350"/>
                  <a:pt x="2488252" y="2159538"/>
                  <a:pt x="2496287" y="2152650"/>
                </a:cubicBezTo>
                <a:cubicBezTo>
                  <a:pt x="2539068" y="2115980"/>
                  <a:pt x="2492283" y="2148969"/>
                  <a:pt x="2534387" y="2120900"/>
                </a:cubicBezTo>
                <a:cubicBezTo>
                  <a:pt x="2562790" y="2078295"/>
                  <a:pt x="2529331" y="2120037"/>
                  <a:pt x="2566137" y="2095500"/>
                </a:cubicBezTo>
                <a:cubicBezTo>
                  <a:pt x="2613703" y="2063789"/>
                  <a:pt x="2558941" y="2085199"/>
                  <a:pt x="2604237" y="2070100"/>
                </a:cubicBezTo>
                <a:cubicBezTo>
                  <a:pt x="2612704" y="2063750"/>
                  <a:pt x="2620967" y="2057119"/>
                  <a:pt x="2629637" y="2051050"/>
                </a:cubicBezTo>
                <a:cubicBezTo>
                  <a:pt x="2642141" y="2042297"/>
                  <a:pt x="2655526" y="2034808"/>
                  <a:pt x="2667737" y="2025650"/>
                </a:cubicBezTo>
                <a:cubicBezTo>
                  <a:pt x="2676204" y="2019300"/>
                  <a:pt x="2683948" y="2011851"/>
                  <a:pt x="2693137" y="2006600"/>
                </a:cubicBezTo>
                <a:cubicBezTo>
                  <a:pt x="2698949" y="2003279"/>
                  <a:pt x="2706035" y="2002887"/>
                  <a:pt x="2712187" y="2000250"/>
                </a:cubicBezTo>
                <a:cubicBezTo>
                  <a:pt x="2720888" y="1996521"/>
                  <a:pt x="2729470" y="1992420"/>
                  <a:pt x="2737587" y="1987550"/>
                </a:cubicBezTo>
                <a:cubicBezTo>
                  <a:pt x="2750675" y="1979697"/>
                  <a:pt x="2762987" y="1970617"/>
                  <a:pt x="2775687" y="1962150"/>
                </a:cubicBezTo>
                <a:lnTo>
                  <a:pt x="2794737" y="1949450"/>
                </a:lnTo>
                <a:cubicBezTo>
                  <a:pt x="2801087" y="1945217"/>
                  <a:pt x="2806547" y="1939163"/>
                  <a:pt x="2813787" y="1936750"/>
                </a:cubicBezTo>
                <a:lnTo>
                  <a:pt x="2832837" y="1930400"/>
                </a:lnTo>
                <a:cubicBezTo>
                  <a:pt x="2870448" y="1902192"/>
                  <a:pt x="2849431" y="1917221"/>
                  <a:pt x="2896337" y="1885950"/>
                </a:cubicBezTo>
                <a:cubicBezTo>
                  <a:pt x="2902687" y="1881717"/>
                  <a:pt x="2907983" y="1875101"/>
                  <a:pt x="2915387" y="1873250"/>
                </a:cubicBezTo>
                <a:lnTo>
                  <a:pt x="2940787" y="1866900"/>
                </a:lnTo>
                <a:cubicBezTo>
                  <a:pt x="2949254" y="1860550"/>
                  <a:pt x="2956998" y="1853101"/>
                  <a:pt x="2966187" y="1847850"/>
                </a:cubicBezTo>
                <a:cubicBezTo>
                  <a:pt x="2971999" y="1844529"/>
                  <a:pt x="2979085" y="1844137"/>
                  <a:pt x="2985237" y="1841500"/>
                </a:cubicBezTo>
                <a:cubicBezTo>
                  <a:pt x="3040164" y="1817960"/>
                  <a:pt x="2985011" y="1837342"/>
                  <a:pt x="3029687" y="1822450"/>
                </a:cubicBezTo>
                <a:cubicBezTo>
                  <a:pt x="3072116" y="1780021"/>
                  <a:pt x="3021005" y="1824087"/>
                  <a:pt x="3080487" y="1797050"/>
                </a:cubicBezTo>
                <a:cubicBezTo>
                  <a:pt x="3094382" y="1790734"/>
                  <a:pt x="3105887" y="1780117"/>
                  <a:pt x="3118587" y="1771650"/>
                </a:cubicBezTo>
                <a:cubicBezTo>
                  <a:pt x="3126463" y="1766399"/>
                  <a:pt x="3135198" y="1762466"/>
                  <a:pt x="3143987" y="1758950"/>
                </a:cubicBezTo>
                <a:cubicBezTo>
                  <a:pt x="3156416" y="1753978"/>
                  <a:pt x="3170948" y="1753676"/>
                  <a:pt x="3182087" y="1746250"/>
                </a:cubicBezTo>
                <a:cubicBezTo>
                  <a:pt x="3188437" y="1742017"/>
                  <a:pt x="3194163" y="1736650"/>
                  <a:pt x="3201137" y="1733550"/>
                </a:cubicBezTo>
                <a:cubicBezTo>
                  <a:pt x="3213370" y="1728113"/>
                  <a:pt x="3226537" y="1725083"/>
                  <a:pt x="3239237" y="1720850"/>
                </a:cubicBezTo>
                <a:cubicBezTo>
                  <a:pt x="3255724" y="1715354"/>
                  <a:pt x="3274851" y="1709393"/>
                  <a:pt x="3290037" y="1701800"/>
                </a:cubicBezTo>
                <a:cubicBezTo>
                  <a:pt x="3296863" y="1698387"/>
                  <a:pt x="3302261" y="1692513"/>
                  <a:pt x="3309087" y="1689100"/>
                </a:cubicBezTo>
                <a:cubicBezTo>
                  <a:pt x="3315074" y="1686107"/>
                  <a:pt x="3321985" y="1685387"/>
                  <a:pt x="3328137" y="1682750"/>
                </a:cubicBezTo>
                <a:cubicBezTo>
                  <a:pt x="3383064" y="1659210"/>
                  <a:pt x="3327911" y="1678592"/>
                  <a:pt x="3372587" y="1663700"/>
                </a:cubicBezTo>
                <a:cubicBezTo>
                  <a:pt x="3402321" y="1619099"/>
                  <a:pt x="3388366" y="1648407"/>
                  <a:pt x="3378937" y="1549400"/>
                </a:cubicBezTo>
                <a:cubicBezTo>
                  <a:pt x="3378562" y="1545460"/>
                  <a:pt x="3370687" y="1494800"/>
                  <a:pt x="3366237" y="1485900"/>
                </a:cubicBezTo>
                <a:cubicBezTo>
                  <a:pt x="3361504" y="1476434"/>
                  <a:pt x="3353338" y="1469112"/>
                  <a:pt x="3347187" y="1460500"/>
                </a:cubicBezTo>
                <a:cubicBezTo>
                  <a:pt x="3342751" y="1454290"/>
                  <a:pt x="3340350" y="1446336"/>
                  <a:pt x="3334487" y="1441450"/>
                </a:cubicBezTo>
                <a:cubicBezTo>
                  <a:pt x="3314667" y="1424933"/>
                  <a:pt x="3309889" y="1432326"/>
                  <a:pt x="3290037" y="1422400"/>
                </a:cubicBezTo>
                <a:cubicBezTo>
                  <a:pt x="3283211" y="1418987"/>
                  <a:pt x="3276850" y="1414586"/>
                  <a:pt x="3270987" y="1409700"/>
                </a:cubicBezTo>
                <a:cubicBezTo>
                  <a:pt x="3264088" y="1403951"/>
                  <a:pt x="3259787" y="1395011"/>
                  <a:pt x="3251937" y="1390650"/>
                </a:cubicBezTo>
                <a:cubicBezTo>
                  <a:pt x="3240235" y="1384149"/>
                  <a:pt x="3225811" y="1383937"/>
                  <a:pt x="3213837" y="1377950"/>
                </a:cubicBezTo>
                <a:cubicBezTo>
                  <a:pt x="3196904" y="1369483"/>
                  <a:pt x="3181404" y="1357142"/>
                  <a:pt x="3163037" y="1352550"/>
                </a:cubicBezTo>
                <a:cubicBezTo>
                  <a:pt x="3154570" y="1350433"/>
                  <a:pt x="3145996" y="1348708"/>
                  <a:pt x="3137637" y="1346200"/>
                </a:cubicBezTo>
                <a:cubicBezTo>
                  <a:pt x="3124815" y="1342353"/>
                  <a:pt x="3112237" y="1337733"/>
                  <a:pt x="3099537" y="1333500"/>
                </a:cubicBezTo>
                <a:cubicBezTo>
                  <a:pt x="3093187" y="1331383"/>
                  <a:pt x="3086981" y="1328773"/>
                  <a:pt x="3080487" y="1327150"/>
                </a:cubicBezTo>
                <a:cubicBezTo>
                  <a:pt x="3042100" y="1317553"/>
                  <a:pt x="3063366" y="1323560"/>
                  <a:pt x="3016987" y="1308100"/>
                </a:cubicBezTo>
                <a:cubicBezTo>
                  <a:pt x="2993447" y="1300253"/>
                  <a:pt x="3003924" y="1304743"/>
                  <a:pt x="2985237" y="12954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500694" y="1571612"/>
            <a:ext cx="78581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3642908" y="1557640"/>
            <a:ext cx="1875242" cy="2665110"/>
          </a:xfrm>
          <a:custGeom>
            <a:avLst/>
            <a:gdLst>
              <a:gd name="connsiteX0" fmla="*/ 1875242 w 1875242"/>
              <a:gd name="connsiteY0" fmla="*/ 163210 h 2665110"/>
              <a:gd name="connsiteX1" fmla="*/ 1856192 w 1875242"/>
              <a:gd name="connsiteY1" fmla="*/ 169560 h 2665110"/>
              <a:gd name="connsiteX2" fmla="*/ 1837142 w 1875242"/>
              <a:gd name="connsiteY2" fmla="*/ 156860 h 2665110"/>
              <a:gd name="connsiteX3" fmla="*/ 1773642 w 1875242"/>
              <a:gd name="connsiteY3" fmla="*/ 125110 h 2665110"/>
              <a:gd name="connsiteX4" fmla="*/ 1735542 w 1875242"/>
              <a:gd name="connsiteY4" fmla="*/ 106060 h 2665110"/>
              <a:gd name="connsiteX5" fmla="*/ 1678392 w 1875242"/>
              <a:gd name="connsiteY5" fmla="*/ 87010 h 2665110"/>
              <a:gd name="connsiteX6" fmla="*/ 1652992 w 1875242"/>
              <a:gd name="connsiteY6" fmla="*/ 80660 h 2665110"/>
              <a:gd name="connsiteX7" fmla="*/ 1633942 w 1875242"/>
              <a:gd name="connsiteY7" fmla="*/ 74310 h 2665110"/>
              <a:gd name="connsiteX8" fmla="*/ 1602192 w 1875242"/>
              <a:gd name="connsiteY8" fmla="*/ 67960 h 2665110"/>
              <a:gd name="connsiteX9" fmla="*/ 1468842 w 1875242"/>
              <a:gd name="connsiteY9" fmla="*/ 48910 h 2665110"/>
              <a:gd name="connsiteX10" fmla="*/ 1398992 w 1875242"/>
              <a:gd name="connsiteY10" fmla="*/ 42560 h 2665110"/>
              <a:gd name="connsiteX11" fmla="*/ 973542 w 1875242"/>
              <a:gd name="connsiteY11" fmla="*/ 29860 h 2665110"/>
              <a:gd name="connsiteX12" fmla="*/ 954492 w 1875242"/>
              <a:gd name="connsiteY12" fmla="*/ 36210 h 2665110"/>
              <a:gd name="connsiteX13" fmla="*/ 871942 w 1875242"/>
              <a:gd name="connsiteY13" fmla="*/ 55260 h 2665110"/>
              <a:gd name="connsiteX14" fmla="*/ 852892 w 1875242"/>
              <a:gd name="connsiteY14" fmla="*/ 67960 h 2665110"/>
              <a:gd name="connsiteX15" fmla="*/ 802092 w 1875242"/>
              <a:gd name="connsiteY15" fmla="*/ 80660 h 2665110"/>
              <a:gd name="connsiteX16" fmla="*/ 776692 w 1875242"/>
              <a:gd name="connsiteY16" fmla="*/ 93360 h 2665110"/>
              <a:gd name="connsiteX17" fmla="*/ 738592 w 1875242"/>
              <a:gd name="connsiteY17" fmla="*/ 106060 h 2665110"/>
              <a:gd name="connsiteX18" fmla="*/ 719542 w 1875242"/>
              <a:gd name="connsiteY18" fmla="*/ 112410 h 2665110"/>
              <a:gd name="connsiteX19" fmla="*/ 675092 w 1875242"/>
              <a:gd name="connsiteY19" fmla="*/ 125110 h 2665110"/>
              <a:gd name="connsiteX20" fmla="*/ 624292 w 1875242"/>
              <a:gd name="connsiteY20" fmla="*/ 144160 h 2665110"/>
              <a:gd name="connsiteX21" fmla="*/ 605242 w 1875242"/>
              <a:gd name="connsiteY21" fmla="*/ 156860 h 2665110"/>
              <a:gd name="connsiteX22" fmla="*/ 586192 w 1875242"/>
              <a:gd name="connsiteY22" fmla="*/ 163210 h 2665110"/>
              <a:gd name="connsiteX23" fmla="*/ 560792 w 1875242"/>
              <a:gd name="connsiteY23" fmla="*/ 175910 h 2665110"/>
              <a:gd name="connsiteX24" fmla="*/ 541742 w 1875242"/>
              <a:gd name="connsiteY24" fmla="*/ 182260 h 2665110"/>
              <a:gd name="connsiteX25" fmla="*/ 497292 w 1875242"/>
              <a:gd name="connsiteY25" fmla="*/ 207660 h 2665110"/>
              <a:gd name="connsiteX26" fmla="*/ 478242 w 1875242"/>
              <a:gd name="connsiteY26" fmla="*/ 214010 h 2665110"/>
              <a:gd name="connsiteX27" fmla="*/ 440142 w 1875242"/>
              <a:gd name="connsiteY27" fmla="*/ 239410 h 2665110"/>
              <a:gd name="connsiteX28" fmla="*/ 382992 w 1875242"/>
              <a:gd name="connsiteY28" fmla="*/ 277510 h 2665110"/>
              <a:gd name="connsiteX29" fmla="*/ 363942 w 1875242"/>
              <a:gd name="connsiteY29" fmla="*/ 290210 h 2665110"/>
              <a:gd name="connsiteX30" fmla="*/ 338542 w 1875242"/>
              <a:gd name="connsiteY30" fmla="*/ 328310 h 2665110"/>
              <a:gd name="connsiteX31" fmla="*/ 325842 w 1875242"/>
              <a:gd name="connsiteY31" fmla="*/ 353710 h 2665110"/>
              <a:gd name="connsiteX32" fmla="*/ 306792 w 1875242"/>
              <a:gd name="connsiteY32" fmla="*/ 379110 h 2665110"/>
              <a:gd name="connsiteX33" fmla="*/ 275042 w 1875242"/>
              <a:gd name="connsiteY33" fmla="*/ 417210 h 2665110"/>
              <a:gd name="connsiteX34" fmla="*/ 255992 w 1875242"/>
              <a:gd name="connsiteY34" fmla="*/ 461660 h 2665110"/>
              <a:gd name="connsiteX35" fmla="*/ 236942 w 1875242"/>
              <a:gd name="connsiteY35" fmla="*/ 487060 h 2665110"/>
              <a:gd name="connsiteX36" fmla="*/ 230592 w 1875242"/>
              <a:gd name="connsiteY36" fmla="*/ 506110 h 2665110"/>
              <a:gd name="connsiteX37" fmla="*/ 217892 w 1875242"/>
              <a:gd name="connsiteY37" fmla="*/ 525160 h 2665110"/>
              <a:gd name="connsiteX38" fmla="*/ 211542 w 1875242"/>
              <a:gd name="connsiteY38" fmla="*/ 550560 h 2665110"/>
              <a:gd name="connsiteX39" fmla="*/ 198842 w 1875242"/>
              <a:gd name="connsiteY39" fmla="*/ 569610 h 2665110"/>
              <a:gd name="connsiteX40" fmla="*/ 186142 w 1875242"/>
              <a:gd name="connsiteY40" fmla="*/ 614060 h 2665110"/>
              <a:gd name="connsiteX41" fmla="*/ 173442 w 1875242"/>
              <a:gd name="connsiteY41" fmla="*/ 633110 h 2665110"/>
              <a:gd name="connsiteX42" fmla="*/ 167092 w 1875242"/>
              <a:gd name="connsiteY42" fmla="*/ 658510 h 2665110"/>
              <a:gd name="connsiteX43" fmla="*/ 160742 w 1875242"/>
              <a:gd name="connsiteY43" fmla="*/ 696610 h 2665110"/>
              <a:gd name="connsiteX44" fmla="*/ 141692 w 1875242"/>
              <a:gd name="connsiteY44" fmla="*/ 741060 h 2665110"/>
              <a:gd name="connsiteX45" fmla="*/ 135342 w 1875242"/>
              <a:gd name="connsiteY45" fmla="*/ 785510 h 2665110"/>
              <a:gd name="connsiteX46" fmla="*/ 122642 w 1875242"/>
              <a:gd name="connsiteY46" fmla="*/ 804560 h 2665110"/>
              <a:gd name="connsiteX47" fmla="*/ 116292 w 1875242"/>
              <a:gd name="connsiteY47" fmla="*/ 880760 h 2665110"/>
              <a:gd name="connsiteX48" fmla="*/ 97242 w 1875242"/>
              <a:gd name="connsiteY48" fmla="*/ 1033160 h 2665110"/>
              <a:gd name="connsiteX49" fmla="*/ 84542 w 1875242"/>
              <a:gd name="connsiteY49" fmla="*/ 1172860 h 2665110"/>
              <a:gd name="connsiteX50" fmla="*/ 71842 w 1875242"/>
              <a:gd name="connsiteY50" fmla="*/ 1484010 h 2665110"/>
              <a:gd name="connsiteX51" fmla="*/ 59142 w 1875242"/>
              <a:gd name="connsiteY51" fmla="*/ 1693560 h 2665110"/>
              <a:gd name="connsiteX52" fmla="*/ 46442 w 1875242"/>
              <a:gd name="connsiteY52" fmla="*/ 1820560 h 2665110"/>
              <a:gd name="connsiteX53" fmla="*/ 40092 w 1875242"/>
              <a:gd name="connsiteY53" fmla="*/ 1915810 h 2665110"/>
              <a:gd name="connsiteX54" fmla="*/ 33742 w 1875242"/>
              <a:gd name="connsiteY54" fmla="*/ 1960260 h 2665110"/>
              <a:gd name="connsiteX55" fmla="*/ 27392 w 1875242"/>
              <a:gd name="connsiteY55" fmla="*/ 2011060 h 2665110"/>
              <a:gd name="connsiteX56" fmla="*/ 8342 w 1875242"/>
              <a:gd name="connsiteY56" fmla="*/ 2341260 h 2665110"/>
              <a:gd name="connsiteX57" fmla="*/ 1992 w 1875242"/>
              <a:gd name="connsiteY57" fmla="*/ 2360310 h 2665110"/>
              <a:gd name="connsiteX58" fmla="*/ 1992 w 1875242"/>
              <a:gd name="connsiteY58" fmla="*/ 2665110 h 26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875242" h="2665110">
                <a:moveTo>
                  <a:pt x="1875242" y="163210"/>
                </a:moveTo>
                <a:cubicBezTo>
                  <a:pt x="1868892" y="165327"/>
                  <a:pt x="1862794" y="170660"/>
                  <a:pt x="1856192" y="169560"/>
                </a:cubicBezTo>
                <a:cubicBezTo>
                  <a:pt x="1848664" y="168305"/>
                  <a:pt x="1843862" y="160478"/>
                  <a:pt x="1837142" y="156860"/>
                </a:cubicBezTo>
                <a:cubicBezTo>
                  <a:pt x="1816306" y="145640"/>
                  <a:pt x="1794809" y="135693"/>
                  <a:pt x="1773642" y="125110"/>
                </a:cubicBezTo>
                <a:cubicBezTo>
                  <a:pt x="1760942" y="118760"/>
                  <a:pt x="1749012" y="110550"/>
                  <a:pt x="1735542" y="106060"/>
                </a:cubicBezTo>
                <a:cubicBezTo>
                  <a:pt x="1716492" y="99710"/>
                  <a:pt x="1697873" y="91880"/>
                  <a:pt x="1678392" y="87010"/>
                </a:cubicBezTo>
                <a:cubicBezTo>
                  <a:pt x="1669925" y="84893"/>
                  <a:pt x="1661383" y="83058"/>
                  <a:pt x="1652992" y="80660"/>
                </a:cubicBezTo>
                <a:cubicBezTo>
                  <a:pt x="1646556" y="78821"/>
                  <a:pt x="1640436" y="75933"/>
                  <a:pt x="1633942" y="74310"/>
                </a:cubicBezTo>
                <a:cubicBezTo>
                  <a:pt x="1623471" y="71692"/>
                  <a:pt x="1612775" y="70077"/>
                  <a:pt x="1602192" y="67960"/>
                </a:cubicBezTo>
                <a:cubicBezTo>
                  <a:pt x="1550845" y="33729"/>
                  <a:pt x="1593497" y="57507"/>
                  <a:pt x="1468842" y="48910"/>
                </a:cubicBezTo>
                <a:cubicBezTo>
                  <a:pt x="1445518" y="47301"/>
                  <a:pt x="1422275" y="44677"/>
                  <a:pt x="1398992" y="42560"/>
                </a:cubicBezTo>
                <a:cubicBezTo>
                  <a:pt x="1200379" y="0"/>
                  <a:pt x="1340393" y="22938"/>
                  <a:pt x="973542" y="29860"/>
                </a:cubicBezTo>
                <a:cubicBezTo>
                  <a:pt x="967192" y="31977"/>
                  <a:pt x="960950" y="34449"/>
                  <a:pt x="954492" y="36210"/>
                </a:cubicBezTo>
                <a:cubicBezTo>
                  <a:pt x="912368" y="47698"/>
                  <a:pt x="908968" y="47855"/>
                  <a:pt x="871942" y="55260"/>
                </a:cubicBezTo>
                <a:cubicBezTo>
                  <a:pt x="865592" y="59493"/>
                  <a:pt x="860038" y="65280"/>
                  <a:pt x="852892" y="67960"/>
                </a:cubicBezTo>
                <a:cubicBezTo>
                  <a:pt x="773381" y="97777"/>
                  <a:pt x="856931" y="57158"/>
                  <a:pt x="802092" y="80660"/>
                </a:cubicBezTo>
                <a:cubicBezTo>
                  <a:pt x="793391" y="84389"/>
                  <a:pt x="785481" y="89844"/>
                  <a:pt x="776692" y="93360"/>
                </a:cubicBezTo>
                <a:cubicBezTo>
                  <a:pt x="764263" y="98332"/>
                  <a:pt x="751292" y="101827"/>
                  <a:pt x="738592" y="106060"/>
                </a:cubicBezTo>
                <a:cubicBezTo>
                  <a:pt x="732242" y="108177"/>
                  <a:pt x="726036" y="110787"/>
                  <a:pt x="719542" y="112410"/>
                </a:cubicBezTo>
                <a:cubicBezTo>
                  <a:pt x="711404" y="114445"/>
                  <a:pt x="684202" y="120555"/>
                  <a:pt x="675092" y="125110"/>
                </a:cubicBezTo>
                <a:cubicBezTo>
                  <a:pt x="631489" y="146911"/>
                  <a:pt x="685548" y="131909"/>
                  <a:pt x="624292" y="144160"/>
                </a:cubicBezTo>
                <a:cubicBezTo>
                  <a:pt x="617942" y="148393"/>
                  <a:pt x="612068" y="153447"/>
                  <a:pt x="605242" y="156860"/>
                </a:cubicBezTo>
                <a:cubicBezTo>
                  <a:pt x="599255" y="159853"/>
                  <a:pt x="592344" y="160573"/>
                  <a:pt x="586192" y="163210"/>
                </a:cubicBezTo>
                <a:cubicBezTo>
                  <a:pt x="577491" y="166939"/>
                  <a:pt x="569493" y="172181"/>
                  <a:pt x="560792" y="175910"/>
                </a:cubicBezTo>
                <a:cubicBezTo>
                  <a:pt x="554640" y="178547"/>
                  <a:pt x="547894" y="179623"/>
                  <a:pt x="541742" y="182260"/>
                </a:cubicBezTo>
                <a:cubicBezTo>
                  <a:pt x="463814" y="215658"/>
                  <a:pt x="561065" y="175774"/>
                  <a:pt x="497292" y="207660"/>
                </a:cubicBezTo>
                <a:cubicBezTo>
                  <a:pt x="491305" y="210653"/>
                  <a:pt x="484093" y="210759"/>
                  <a:pt x="478242" y="214010"/>
                </a:cubicBezTo>
                <a:cubicBezTo>
                  <a:pt x="464899" y="221423"/>
                  <a:pt x="452842" y="230943"/>
                  <a:pt x="440142" y="239410"/>
                </a:cubicBezTo>
                <a:lnTo>
                  <a:pt x="382992" y="277510"/>
                </a:lnTo>
                <a:lnTo>
                  <a:pt x="363942" y="290210"/>
                </a:lnTo>
                <a:cubicBezTo>
                  <a:pt x="355475" y="302910"/>
                  <a:pt x="345368" y="314658"/>
                  <a:pt x="338542" y="328310"/>
                </a:cubicBezTo>
                <a:cubicBezTo>
                  <a:pt x="334309" y="336777"/>
                  <a:pt x="330859" y="345683"/>
                  <a:pt x="325842" y="353710"/>
                </a:cubicBezTo>
                <a:cubicBezTo>
                  <a:pt x="320233" y="362685"/>
                  <a:pt x="312943" y="370498"/>
                  <a:pt x="306792" y="379110"/>
                </a:cubicBezTo>
                <a:cubicBezTo>
                  <a:pt x="284690" y="410052"/>
                  <a:pt x="304690" y="387562"/>
                  <a:pt x="275042" y="417210"/>
                </a:cubicBezTo>
                <a:cubicBezTo>
                  <a:pt x="268869" y="435729"/>
                  <a:pt x="267202" y="443725"/>
                  <a:pt x="255992" y="461660"/>
                </a:cubicBezTo>
                <a:cubicBezTo>
                  <a:pt x="250383" y="470635"/>
                  <a:pt x="243292" y="478593"/>
                  <a:pt x="236942" y="487060"/>
                </a:cubicBezTo>
                <a:cubicBezTo>
                  <a:pt x="234825" y="493410"/>
                  <a:pt x="233585" y="500123"/>
                  <a:pt x="230592" y="506110"/>
                </a:cubicBezTo>
                <a:cubicBezTo>
                  <a:pt x="227179" y="512936"/>
                  <a:pt x="220898" y="518145"/>
                  <a:pt x="217892" y="525160"/>
                </a:cubicBezTo>
                <a:cubicBezTo>
                  <a:pt x="214454" y="533182"/>
                  <a:pt x="214980" y="542538"/>
                  <a:pt x="211542" y="550560"/>
                </a:cubicBezTo>
                <a:cubicBezTo>
                  <a:pt x="208536" y="557575"/>
                  <a:pt x="202255" y="562784"/>
                  <a:pt x="198842" y="569610"/>
                </a:cubicBezTo>
                <a:cubicBezTo>
                  <a:pt x="186485" y="594324"/>
                  <a:pt x="198349" y="585576"/>
                  <a:pt x="186142" y="614060"/>
                </a:cubicBezTo>
                <a:cubicBezTo>
                  <a:pt x="183136" y="621075"/>
                  <a:pt x="177675" y="626760"/>
                  <a:pt x="173442" y="633110"/>
                </a:cubicBezTo>
                <a:cubicBezTo>
                  <a:pt x="171325" y="641577"/>
                  <a:pt x="168804" y="649952"/>
                  <a:pt x="167092" y="658510"/>
                </a:cubicBezTo>
                <a:cubicBezTo>
                  <a:pt x="164567" y="671135"/>
                  <a:pt x="163535" y="684041"/>
                  <a:pt x="160742" y="696610"/>
                </a:cubicBezTo>
                <a:cubicBezTo>
                  <a:pt x="157005" y="713428"/>
                  <a:pt x="149457" y="725529"/>
                  <a:pt x="141692" y="741060"/>
                </a:cubicBezTo>
                <a:cubicBezTo>
                  <a:pt x="139575" y="755877"/>
                  <a:pt x="139643" y="771174"/>
                  <a:pt x="135342" y="785510"/>
                </a:cubicBezTo>
                <a:cubicBezTo>
                  <a:pt x="133149" y="792820"/>
                  <a:pt x="124139" y="797076"/>
                  <a:pt x="122642" y="804560"/>
                </a:cubicBezTo>
                <a:cubicBezTo>
                  <a:pt x="117643" y="829553"/>
                  <a:pt x="118828" y="855398"/>
                  <a:pt x="116292" y="880760"/>
                </a:cubicBezTo>
                <a:cubicBezTo>
                  <a:pt x="111194" y="931743"/>
                  <a:pt x="101331" y="982047"/>
                  <a:pt x="97242" y="1033160"/>
                </a:cubicBezTo>
                <a:cubicBezTo>
                  <a:pt x="86237" y="1170720"/>
                  <a:pt x="97932" y="1092520"/>
                  <a:pt x="84542" y="1172860"/>
                </a:cubicBezTo>
                <a:cubicBezTo>
                  <a:pt x="68996" y="1374956"/>
                  <a:pt x="88210" y="1107557"/>
                  <a:pt x="71842" y="1484010"/>
                </a:cubicBezTo>
                <a:cubicBezTo>
                  <a:pt x="68802" y="1553922"/>
                  <a:pt x="63797" y="1623737"/>
                  <a:pt x="59142" y="1693560"/>
                </a:cubicBezTo>
                <a:cubicBezTo>
                  <a:pt x="43826" y="1923294"/>
                  <a:pt x="61007" y="1653059"/>
                  <a:pt x="46442" y="1820560"/>
                </a:cubicBezTo>
                <a:cubicBezTo>
                  <a:pt x="43685" y="1852261"/>
                  <a:pt x="42973" y="1884120"/>
                  <a:pt x="40092" y="1915810"/>
                </a:cubicBezTo>
                <a:cubicBezTo>
                  <a:pt x="38737" y="1930716"/>
                  <a:pt x="35720" y="1945424"/>
                  <a:pt x="33742" y="1960260"/>
                </a:cubicBezTo>
                <a:cubicBezTo>
                  <a:pt x="31487" y="1977175"/>
                  <a:pt x="29010" y="1994072"/>
                  <a:pt x="27392" y="2011060"/>
                </a:cubicBezTo>
                <a:cubicBezTo>
                  <a:pt x="16362" y="2126880"/>
                  <a:pt x="17486" y="2213243"/>
                  <a:pt x="8342" y="2341260"/>
                </a:cubicBezTo>
                <a:cubicBezTo>
                  <a:pt x="7865" y="2347936"/>
                  <a:pt x="2123" y="2353618"/>
                  <a:pt x="1992" y="2360310"/>
                </a:cubicBezTo>
                <a:cubicBezTo>
                  <a:pt x="0" y="2461890"/>
                  <a:pt x="1992" y="2563510"/>
                  <a:pt x="1992" y="266511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3357562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Insert….</a:t>
            </a:r>
            <a:endParaRPr lang="ko-KR" altLang="en-US" sz="1100" dirty="0"/>
          </a:p>
        </p:txBody>
      </p:sp>
      <p:sp>
        <p:nvSpPr>
          <p:cNvPr id="35" name="자유형 34"/>
          <p:cNvSpPr/>
          <p:nvPr/>
        </p:nvSpPr>
        <p:spPr>
          <a:xfrm>
            <a:off x="1054100" y="1244600"/>
            <a:ext cx="4552950" cy="2228850"/>
          </a:xfrm>
          <a:custGeom>
            <a:avLst/>
            <a:gdLst>
              <a:gd name="connsiteX0" fmla="*/ 0 w 4552950"/>
              <a:gd name="connsiteY0" fmla="*/ 2228850 h 2228850"/>
              <a:gd name="connsiteX1" fmla="*/ 19050 w 4552950"/>
              <a:gd name="connsiteY1" fmla="*/ 2203450 h 2228850"/>
              <a:gd name="connsiteX2" fmla="*/ 31750 w 4552950"/>
              <a:gd name="connsiteY2" fmla="*/ 2184400 h 2228850"/>
              <a:gd name="connsiteX3" fmla="*/ 50800 w 4552950"/>
              <a:gd name="connsiteY3" fmla="*/ 2171700 h 2228850"/>
              <a:gd name="connsiteX4" fmla="*/ 69850 w 4552950"/>
              <a:gd name="connsiteY4" fmla="*/ 2139950 h 2228850"/>
              <a:gd name="connsiteX5" fmla="*/ 88900 w 4552950"/>
              <a:gd name="connsiteY5" fmla="*/ 2114550 h 2228850"/>
              <a:gd name="connsiteX6" fmla="*/ 95250 w 4552950"/>
              <a:gd name="connsiteY6" fmla="*/ 2095500 h 2228850"/>
              <a:gd name="connsiteX7" fmla="*/ 120650 w 4552950"/>
              <a:gd name="connsiteY7" fmla="*/ 2076450 h 2228850"/>
              <a:gd name="connsiteX8" fmla="*/ 158750 w 4552950"/>
              <a:gd name="connsiteY8" fmla="*/ 2025650 h 2228850"/>
              <a:gd name="connsiteX9" fmla="*/ 196850 w 4552950"/>
              <a:gd name="connsiteY9" fmla="*/ 1981200 h 2228850"/>
              <a:gd name="connsiteX10" fmla="*/ 241300 w 4552950"/>
              <a:gd name="connsiteY10" fmla="*/ 1943100 h 2228850"/>
              <a:gd name="connsiteX11" fmla="*/ 254000 w 4552950"/>
              <a:gd name="connsiteY11" fmla="*/ 1924050 h 2228850"/>
              <a:gd name="connsiteX12" fmla="*/ 298450 w 4552950"/>
              <a:gd name="connsiteY12" fmla="*/ 1898650 h 2228850"/>
              <a:gd name="connsiteX13" fmla="*/ 336550 w 4552950"/>
              <a:gd name="connsiteY13" fmla="*/ 1860550 h 2228850"/>
              <a:gd name="connsiteX14" fmla="*/ 425450 w 4552950"/>
              <a:gd name="connsiteY14" fmla="*/ 1797050 h 2228850"/>
              <a:gd name="connsiteX15" fmla="*/ 463550 w 4552950"/>
              <a:gd name="connsiteY15" fmla="*/ 1765300 h 2228850"/>
              <a:gd name="connsiteX16" fmla="*/ 527050 w 4552950"/>
              <a:gd name="connsiteY16" fmla="*/ 1695450 h 2228850"/>
              <a:gd name="connsiteX17" fmla="*/ 546100 w 4552950"/>
              <a:gd name="connsiteY17" fmla="*/ 1676400 h 2228850"/>
              <a:gd name="connsiteX18" fmla="*/ 558800 w 4552950"/>
              <a:gd name="connsiteY18" fmla="*/ 1657350 h 2228850"/>
              <a:gd name="connsiteX19" fmla="*/ 577850 w 4552950"/>
              <a:gd name="connsiteY19" fmla="*/ 1638300 h 2228850"/>
              <a:gd name="connsiteX20" fmla="*/ 615950 w 4552950"/>
              <a:gd name="connsiteY20" fmla="*/ 1581150 h 2228850"/>
              <a:gd name="connsiteX21" fmla="*/ 635000 w 4552950"/>
              <a:gd name="connsiteY21" fmla="*/ 1562100 h 2228850"/>
              <a:gd name="connsiteX22" fmla="*/ 647700 w 4552950"/>
              <a:gd name="connsiteY22" fmla="*/ 1543050 h 2228850"/>
              <a:gd name="connsiteX23" fmla="*/ 673100 w 4552950"/>
              <a:gd name="connsiteY23" fmla="*/ 1511300 h 2228850"/>
              <a:gd name="connsiteX24" fmla="*/ 717550 w 4552950"/>
              <a:gd name="connsiteY24" fmla="*/ 1441450 h 2228850"/>
              <a:gd name="connsiteX25" fmla="*/ 742950 w 4552950"/>
              <a:gd name="connsiteY25" fmla="*/ 1422400 h 2228850"/>
              <a:gd name="connsiteX26" fmla="*/ 762000 w 4552950"/>
              <a:gd name="connsiteY26" fmla="*/ 1390650 h 2228850"/>
              <a:gd name="connsiteX27" fmla="*/ 825500 w 4552950"/>
              <a:gd name="connsiteY27" fmla="*/ 1314450 h 2228850"/>
              <a:gd name="connsiteX28" fmla="*/ 838200 w 4552950"/>
              <a:gd name="connsiteY28" fmla="*/ 1295400 h 2228850"/>
              <a:gd name="connsiteX29" fmla="*/ 869950 w 4552950"/>
              <a:gd name="connsiteY29" fmla="*/ 1263650 h 2228850"/>
              <a:gd name="connsiteX30" fmla="*/ 914400 w 4552950"/>
              <a:gd name="connsiteY30" fmla="*/ 1200150 h 2228850"/>
              <a:gd name="connsiteX31" fmla="*/ 939800 w 4552950"/>
              <a:gd name="connsiteY31" fmla="*/ 1174750 h 2228850"/>
              <a:gd name="connsiteX32" fmla="*/ 984250 w 4552950"/>
              <a:gd name="connsiteY32" fmla="*/ 1123950 h 2228850"/>
              <a:gd name="connsiteX33" fmla="*/ 1066800 w 4552950"/>
              <a:gd name="connsiteY33" fmla="*/ 1060450 h 2228850"/>
              <a:gd name="connsiteX34" fmla="*/ 1117600 w 4552950"/>
              <a:gd name="connsiteY34" fmla="*/ 1009650 h 2228850"/>
              <a:gd name="connsiteX35" fmla="*/ 1149350 w 4552950"/>
              <a:gd name="connsiteY35" fmla="*/ 984250 h 2228850"/>
              <a:gd name="connsiteX36" fmla="*/ 1212850 w 4552950"/>
              <a:gd name="connsiteY36" fmla="*/ 914400 h 2228850"/>
              <a:gd name="connsiteX37" fmla="*/ 1250950 w 4552950"/>
              <a:gd name="connsiteY37" fmla="*/ 889000 h 2228850"/>
              <a:gd name="connsiteX38" fmla="*/ 1270000 w 4552950"/>
              <a:gd name="connsiteY38" fmla="*/ 869950 h 2228850"/>
              <a:gd name="connsiteX39" fmla="*/ 1333500 w 4552950"/>
              <a:gd name="connsiteY39" fmla="*/ 819150 h 2228850"/>
              <a:gd name="connsiteX40" fmla="*/ 1358900 w 4552950"/>
              <a:gd name="connsiteY40" fmla="*/ 787400 h 2228850"/>
              <a:gd name="connsiteX41" fmla="*/ 1377950 w 4552950"/>
              <a:gd name="connsiteY41" fmla="*/ 774700 h 2228850"/>
              <a:gd name="connsiteX42" fmla="*/ 1397000 w 4552950"/>
              <a:gd name="connsiteY42" fmla="*/ 755650 h 2228850"/>
              <a:gd name="connsiteX43" fmla="*/ 1428750 w 4552950"/>
              <a:gd name="connsiteY43" fmla="*/ 736600 h 2228850"/>
              <a:gd name="connsiteX44" fmla="*/ 1473200 w 4552950"/>
              <a:gd name="connsiteY44" fmla="*/ 711200 h 2228850"/>
              <a:gd name="connsiteX45" fmla="*/ 1524000 w 4552950"/>
              <a:gd name="connsiteY45" fmla="*/ 679450 h 2228850"/>
              <a:gd name="connsiteX46" fmla="*/ 1606550 w 4552950"/>
              <a:gd name="connsiteY46" fmla="*/ 622300 h 2228850"/>
              <a:gd name="connsiteX47" fmla="*/ 1651000 w 4552950"/>
              <a:gd name="connsiteY47" fmla="*/ 596900 h 2228850"/>
              <a:gd name="connsiteX48" fmla="*/ 1670050 w 4552950"/>
              <a:gd name="connsiteY48" fmla="*/ 584200 h 2228850"/>
              <a:gd name="connsiteX49" fmla="*/ 1689100 w 4552950"/>
              <a:gd name="connsiteY49" fmla="*/ 577850 h 2228850"/>
              <a:gd name="connsiteX50" fmla="*/ 1708150 w 4552950"/>
              <a:gd name="connsiteY50" fmla="*/ 565150 h 2228850"/>
              <a:gd name="connsiteX51" fmla="*/ 1733550 w 4552950"/>
              <a:gd name="connsiteY51" fmla="*/ 546100 h 2228850"/>
              <a:gd name="connsiteX52" fmla="*/ 1758950 w 4552950"/>
              <a:gd name="connsiteY52" fmla="*/ 539750 h 2228850"/>
              <a:gd name="connsiteX53" fmla="*/ 1797050 w 4552950"/>
              <a:gd name="connsiteY53" fmla="*/ 520700 h 2228850"/>
              <a:gd name="connsiteX54" fmla="*/ 1828800 w 4552950"/>
              <a:gd name="connsiteY54" fmla="*/ 501650 h 2228850"/>
              <a:gd name="connsiteX55" fmla="*/ 1847850 w 4552950"/>
              <a:gd name="connsiteY55" fmla="*/ 488950 h 2228850"/>
              <a:gd name="connsiteX56" fmla="*/ 1885950 w 4552950"/>
              <a:gd name="connsiteY56" fmla="*/ 476250 h 2228850"/>
              <a:gd name="connsiteX57" fmla="*/ 1905000 w 4552950"/>
              <a:gd name="connsiteY57" fmla="*/ 463550 h 2228850"/>
              <a:gd name="connsiteX58" fmla="*/ 1955800 w 4552950"/>
              <a:gd name="connsiteY58" fmla="*/ 450850 h 2228850"/>
              <a:gd name="connsiteX59" fmla="*/ 1993900 w 4552950"/>
              <a:gd name="connsiteY59" fmla="*/ 438150 h 2228850"/>
              <a:gd name="connsiteX60" fmla="*/ 2025650 w 4552950"/>
              <a:gd name="connsiteY60" fmla="*/ 425450 h 2228850"/>
              <a:gd name="connsiteX61" fmla="*/ 2063750 w 4552950"/>
              <a:gd name="connsiteY61" fmla="*/ 412750 h 2228850"/>
              <a:gd name="connsiteX62" fmla="*/ 2114550 w 4552950"/>
              <a:gd name="connsiteY62" fmla="*/ 393700 h 2228850"/>
              <a:gd name="connsiteX63" fmla="*/ 2146300 w 4552950"/>
              <a:gd name="connsiteY63" fmla="*/ 387350 h 2228850"/>
              <a:gd name="connsiteX64" fmla="*/ 2184400 w 4552950"/>
              <a:gd name="connsiteY64" fmla="*/ 374650 h 2228850"/>
              <a:gd name="connsiteX65" fmla="*/ 2216150 w 4552950"/>
              <a:gd name="connsiteY65" fmla="*/ 368300 h 2228850"/>
              <a:gd name="connsiteX66" fmla="*/ 2273300 w 4552950"/>
              <a:gd name="connsiteY66" fmla="*/ 349250 h 2228850"/>
              <a:gd name="connsiteX67" fmla="*/ 2298700 w 4552950"/>
              <a:gd name="connsiteY67" fmla="*/ 342900 h 2228850"/>
              <a:gd name="connsiteX68" fmla="*/ 2317750 w 4552950"/>
              <a:gd name="connsiteY68" fmla="*/ 336550 h 2228850"/>
              <a:gd name="connsiteX69" fmla="*/ 2406650 w 4552950"/>
              <a:gd name="connsiteY69" fmla="*/ 317500 h 2228850"/>
              <a:gd name="connsiteX70" fmla="*/ 2444750 w 4552950"/>
              <a:gd name="connsiteY70" fmla="*/ 311150 h 2228850"/>
              <a:gd name="connsiteX71" fmla="*/ 2495550 w 4552950"/>
              <a:gd name="connsiteY71" fmla="*/ 292100 h 2228850"/>
              <a:gd name="connsiteX72" fmla="*/ 2514600 w 4552950"/>
              <a:gd name="connsiteY72" fmla="*/ 285750 h 2228850"/>
              <a:gd name="connsiteX73" fmla="*/ 2597150 w 4552950"/>
              <a:gd name="connsiteY73" fmla="*/ 273050 h 2228850"/>
              <a:gd name="connsiteX74" fmla="*/ 2622550 w 4552950"/>
              <a:gd name="connsiteY74" fmla="*/ 266700 h 2228850"/>
              <a:gd name="connsiteX75" fmla="*/ 2654300 w 4552950"/>
              <a:gd name="connsiteY75" fmla="*/ 260350 h 2228850"/>
              <a:gd name="connsiteX76" fmla="*/ 2673350 w 4552950"/>
              <a:gd name="connsiteY76" fmla="*/ 254000 h 2228850"/>
              <a:gd name="connsiteX77" fmla="*/ 2705100 w 4552950"/>
              <a:gd name="connsiteY77" fmla="*/ 247650 h 2228850"/>
              <a:gd name="connsiteX78" fmla="*/ 2724150 w 4552950"/>
              <a:gd name="connsiteY78" fmla="*/ 241300 h 2228850"/>
              <a:gd name="connsiteX79" fmla="*/ 2762250 w 4552950"/>
              <a:gd name="connsiteY79" fmla="*/ 234950 h 2228850"/>
              <a:gd name="connsiteX80" fmla="*/ 2921000 w 4552950"/>
              <a:gd name="connsiteY80" fmla="*/ 215900 h 2228850"/>
              <a:gd name="connsiteX81" fmla="*/ 2971800 w 4552950"/>
              <a:gd name="connsiteY81" fmla="*/ 209550 h 2228850"/>
              <a:gd name="connsiteX82" fmla="*/ 3073400 w 4552950"/>
              <a:gd name="connsiteY82" fmla="*/ 190500 h 2228850"/>
              <a:gd name="connsiteX83" fmla="*/ 3098800 w 4552950"/>
              <a:gd name="connsiteY83" fmla="*/ 184150 h 2228850"/>
              <a:gd name="connsiteX84" fmla="*/ 3162300 w 4552950"/>
              <a:gd name="connsiteY84" fmla="*/ 177800 h 2228850"/>
              <a:gd name="connsiteX85" fmla="*/ 3479800 w 4552950"/>
              <a:gd name="connsiteY85" fmla="*/ 165100 h 2228850"/>
              <a:gd name="connsiteX86" fmla="*/ 3663950 w 4552950"/>
              <a:gd name="connsiteY86" fmla="*/ 152400 h 2228850"/>
              <a:gd name="connsiteX87" fmla="*/ 3708400 w 4552950"/>
              <a:gd name="connsiteY87" fmla="*/ 139700 h 2228850"/>
              <a:gd name="connsiteX88" fmla="*/ 3778250 w 4552950"/>
              <a:gd name="connsiteY88" fmla="*/ 133350 h 2228850"/>
              <a:gd name="connsiteX89" fmla="*/ 3860800 w 4552950"/>
              <a:gd name="connsiteY89" fmla="*/ 120650 h 2228850"/>
              <a:gd name="connsiteX90" fmla="*/ 4044950 w 4552950"/>
              <a:gd name="connsiteY90" fmla="*/ 107950 h 2228850"/>
              <a:gd name="connsiteX91" fmla="*/ 4121150 w 4552950"/>
              <a:gd name="connsiteY91" fmla="*/ 101600 h 2228850"/>
              <a:gd name="connsiteX92" fmla="*/ 4203700 w 4552950"/>
              <a:gd name="connsiteY92" fmla="*/ 88900 h 2228850"/>
              <a:gd name="connsiteX93" fmla="*/ 4279900 w 4552950"/>
              <a:gd name="connsiteY93" fmla="*/ 76200 h 2228850"/>
              <a:gd name="connsiteX94" fmla="*/ 4337050 w 4552950"/>
              <a:gd name="connsiteY94" fmla="*/ 63500 h 2228850"/>
              <a:gd name="connsiteX95" fmla="*/ 4375150 w 4552950"/>
              <a:gd name="connsiteY95" fmla="*/ 57150 h 2228850"/>
              <a:gd name="connsiteX96" fmla="*/ 4438650 w 4552950"/>
              <a:gd name="connsiteY96" fmla="*/ 38100 h 2228850"/>
              <a:gd name="connsiteX97" fmla="*/ 4476750 w 4552950"/>
              <a:gd name="connsiteY97" fmla="*/ 25400 h 2228850"/>
              <a:gd name="connsiteX98" fmla="*/ 4495800 w 4552950"/>
              <a:gd name="connsiteY98" fmla="*/ 19050 h 2228850"/>
              <a:gd name="connsiteX99" fmla="*/ 4514850 w 4552950"/>
              <a:gd name="connsiteY99" fmla="*/ 12700 h 2228850"/>
              <a:gd name="connsiteX100" fmla="*/ 4552950 w 4552950"/>
              <a:gd name="connsiteY100" fmla="*/ 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2950" h="2228850">
                <a:moveTo>
                  <a:pt x="0" y="2228850"/>
                </a:moveTo>
                <a:cubicBezTo>
                  <a:pt x="6350" y="2220383"/>
                  <a:pt x="12899" y="2212062"/>
                  <a:pt x="19050" y="2203450"/>
                </a:cubicBezTo>
                <a:cubicBezTo>
                  <a:pt x="23486" y="2197240"/>
                  <a:pt x="26354" y="2189796"/>
                  <a:pt x="31750" y="2184400"/>
                </a:cubicBezTo>
                <a:cubicBezTo>
                  <a:pt x="37146" y="2179004"/>
                  <a:pt x="44450" y="2175933"/>
                  <a:pt x="50800" y="2171700"/>
                </a:cubicBezTo>
                <a:cubicBezTo>
                  <a:pt x="57150" y="2161117"/>
                  <a:pt x="63004" y="2150219"/>
                  <a:pt x="69850" y="2139950"/>
                </a:cubicBezTo>
                <a:cubicBezTo>
                  <a:pt x="75721" y="2131144"/>
                  <a:pt x="83649" y="2123739"/>
                  <a:pt x="88900" y="2114550"/>
                </a:cubicBezTo>
                <a:cubicBezTo>
                  <a:pt x="92221" y="2108738"/>
                  <a:pt x="90965" y="2100642"/>
                  <a:pt x="95250" y="2095500"/>
                </a:cubicBezTo>
                <a:cubicBezTo>
                  <a:pt x="102025" y="2087370"/>
                  <a:pt x="113531" y="2084281"/>
                  <a:pt x="120650" y="2076450"/>
                </a:cubicBezTo>
                <a:cubicBezTo>
                  <a:pt x="134888" y="2060788"/>
                  <a:pt x="143783" y="2040617"/>
                  <a:pt x="158750" y="2025650"/>
                </a:cubicBezTo>
                <a:cubicBezTo>
                  <a:pt x="206020" y="1978380"/>
                  <a:pt x="147974" y="2038222"/>
                  <a:pt x="196850" y="1981200"/>
                </a:cubicBezTo>
                <a:cubicBezTo>
                  <a:pt x="238323" y="1932815"/>
                  <a:pt x="191110" y="1993290"/>
                  <a:pt x="241300" y="1943100"/>
                </a:cubicBezTo>
                <a:cubicBezTo>
                  <a:pt x="246696" y="1937704"/>
                  <a:pt x="248604" y="1929446"/>
                  <a:pt x="254000" y="1924050"/>
                </a:cubicBezTo>
                <a:cubicBezTo>
                  <a:pt x="273222" y="1904828"/>
                  <a:pt x="276654" y="1905915"/>
                  <a:pt x="298450" y="1898650"/>
                </a:cubicBezTo>
                <a:cubicBezTo>
                  <a:pt x="311150" y="1885950"/>
                  <a:pt x="321606" y="1870513"/>
                  <a:pt x="336550" y="1860550"/>
                </a:cubicBezTo>
                <a:cubicBezTo>
                  <a:pt x="358183" y="1846128"/>
                  <a:pt x="409697" y="1812803"/>
                  <a:pt x="425450" y="1797050"/>
                </a:cubicBezTo>
                <a:cubicBezTo>
                  <a:pt x="449896" y="1772604"/>
                  <a:pt x="437028" y="1782981"/>
                  <a:pt x="463550" y="1765300"/>
                </a:cubicBezTo>
                <a:cubicBezTo>
                  <a:pt x="489534" y="1726325"/>
                  <a:pt x="470854" y="1751646"/>
                  <a:pt x="527050" y="1695450"/>
                </a:cubicBezTo>
                <a:cubicBezTo>
                  <a:pt x="533400" y="1689100"/>
                  <a:pt x="541119" y="1683872"/>
                  <a:pt x="546100" y="1676400"/>
                </a:cubicBezTo>
                <a:cubicBezTo>
                  <a:pt x="550333" y="1670050"/>
                  <a:pt x="553914" y="1663213"/>
                  <a:pt x="558800" y="1657350"/>
                </a:cubicBezTo>
                <a:cubicBezTo>
                  <a:pt x="564549" y="1650451"/>
                  <a:pt x="572462" y="1645484"/>
                  <a:pt x="577850" y="1638300"/>
                </a:cubicBezTo>
                <a:cubicBezTo>
                  <a:pt x="620483" y="1581456"/>
                  <a:pt x="573941" y="1630160"/>
                  <a:pt x="615950" y="1581150"/>
                </a:cubicBezTo>
                <a:cubicBezTo>
                  <a:pt x="621794" y="1574332"/>
                  <a:pt x="629251" y="1568999"/>
                  <a:pt x="635000" y="1562100"/>
                </a:cubicBezTo>
                <a:cubicBezTo>
                  <a:pt x="639886" y="1556237"/>
                  <a:pt x="643121" y="1549155"/>
                  <a:pt x="647700" y="1543050"/>
                </a:cubicBezTo>
                <a:cubicBezTo>
                  <a:pt x="655832" y="1532207"/>
                  <a:pt x="665328" y="1522403"/>
                  <a:pt x="673100" y="1511300"/>
                </a:cubicBezTo>
                <a:cubicBezTo>
                  <a:pt x="688894" y="1488738"/>
                  <a:pt x="699043" y="1462271"/>
                  <a:pt x="717550" y="1441450"/>
                </a:cubicBezTo>
                <a:cubicBezTo>
                  <a:pt x="724581" y="1433540"/>
                  <a:pt x="734483" y="1428750"/>
                  <a:pt x="742950" y="1422400"/>
                </a:cubicBezTo>
                <a:cubicBezTo>
                  <a:pt x="749300" y="1411817"/>
                  <a:pt x="754503" y="1400454"/>
                  <a:pt x="762000" y="1390650"/>
                </a:cubicBezTo>
                <a:cubicBezTo>
                  <a:pt x="782084" y="1364386"/>
                  <a:pt x="807160" y="1341960"/>
                  <a:pt x="825500" y="1314450"/>
                </a:cubicBezTo>
                <a:cubicBezTo>
                  <a:pt x="829733" y="1308100"/>
                  <a:pt x="833174" y="1301143"/>
                  <a:pt x="838200" y="1295400"/>
                </a:cubicBezTo>
                <a:cubicBezTo>
                  <a:pt x="848056" y="1284136"/>
                  <a:pt x="859938" y="1274775"/>
                  <a:pt x="869950" y="1263650"/>
                </a:cubicBezTo>
                <a:cubicBezTo>
                  <a:pt x="939072" y="1186848"/>
                  <a:pt x="855583" y="1275771"/>
                  <a:pt x="914400" y="1200150"/>
                </a:cubicBezTo>
                <a:cubicBezTo>
                  <a:pt x="921751" y="1190699"/>
                  <a:pt x="931845" y="1183699"/>
                  <a:pt x="939800" y="1174750"/>
                </a:cubicBezTo>
                <a:cubicBezTo>
                  <a:pt x="957285" y="1155079"/>
                  <a:pt x="964578" y="1139934"/>
                  <a:pt x="984250" y="1123950"/>
                </a:cubicBezTo>
                <a:cubicBezTo>
                  <a:pt x="1011194" y="1102058"/>
                  <a:pt x="1042252" y="1084998"/>
                  <a:pt x="1066800" y="1060450"/>
                </a:cubicBezTo>
                <a:cubicBezTo>
                  <a:pt x="1083733" y="1043517"/>
                  <a:pt x="1098900" y="1024610"/>
                  <a:pt x="1117600" y="1009650"/>
                </a:cubicBezTo>
                <a:cubicBezTo>
                  <a:pt x="1128183" y="1001183"/>
                  <a:pt x="1139766" y="993834"/>
                  <a:pt x="1149350" y="984250"/>
                </a:cubicBezTo>
                <a:cubicBezTo>
                  <a:pt x="1196400" y="937200"/>
                  <a:pt x="1090551" y="995933"/>
                  <a:pt x="1212850" y="914400"/>
                </a:cubicBezTo>
                <a:cubicBezTo>
                  <a:pt x="1225550" y="905933"/>
                  <a:pt x="1238902" y="898371"/>
                  <a:pt x="1250950" y="889000"/>
                </a:cubicBezTo>
                <a:cubicBezTo>
                  <a:pt x="1258039" y="883487"/>
                  <a:pt x="1263182" y="875794"/>
                  <a:pt x="1270000" y="869950"/>
                </a:cubicBezTo>
                <a:cubicBezTo>
                  <a:pt x="1303066" y="841608"/>
                  <a:pt x="1295954" y="856696"/>
                  <a:pt x="1333500" y="819150"/>
                </a:cubicBezTo>
                <a:cubicBezTo>
                  <a:pt x="1343084" y="809566"/>
                  <a:pt x="1349316" y="796984"/>
                  <a:pt x="1358900" y="787400"/>
                </a:cubicBezTo>
                <a:cubicBezTo>
                  <a:pt x="1364296" y="782004"/>
                  <a:pt x="1372087" y="779586"/>
                  <a:pt x="1377950" y="774700"/>
                </a:cubicBezTo>
                <a:cubicBezTo>
                  <a:pt x="1384849" y="768951"/>
                  <a:pt x="1389816" y="761038"/>
                  <a:pt x="1397000" y="755650"/>
                </a:cubicBezTo>
                <a:cubicBezTo>
                  <a:pt x="1406874" y="748245"/>
                  <a:pt x="1418481" y="743446"/>
                  <a:pt x="1428750" y="736600"/>
                </a:cubicBezTo>
                <a:cubicBezTo>
                  <a:pt x="1467193" y="710971"/>
                  <a:pt x="1439247" y="722518"/>
                  <a:pt x="1473200" y="711200"/>
                </a:cubicBezTo>
                <a:cubicBezTo>
                  <a:pt x="1546488" y="637912"/>
                  <a:pt x="1456578" y="719110"/>
                  <a:pt x="1524000" y="679450"/>
                </a:cubicBezTo>
                <a:cubicBezTo>
                  <a:pt x="1552847" y="662481"/>
                  <a:pt x="1577492" y="638904"/>
                  <a:pt x="1606550" y="622300"/>
                </a:cubicBezTo>
                <a:cubicBezTo>
                  <a:pt x="1621367" y="613833"/>
                  <a:pt x="1636367" y="605680"/>
                  <a:pt x="1651000" y="596900"/>
                </a:cubicBezTo>
                <a:cubicBezTo>
                  <a:pt x="1657544" y="592973"/>
                  <a:pt x="1663224" y="587613"/>
                  <a:pt x="1670050" y="584200"/>
                </a:cubicBezTo>
                <a:cubicBezTo>
                  <a:pt x="1676037" y="581207"/>
                  <a:pt x="1683113" y="580843"/>
                  <a:pt x="1689100" y="577850"/>
                </a:cubicBezTo>
                <a:cubicBezTo>
                  <a:pt x="1695926" y="574437"/>
                  <a:pt x="1701940" y="569586"/>
                  <a:pt x="1708150" y="565150"/>
                </a:cubicBezTo>
                <a:cubicBezTo>
                  <a:pt x="1716762" y="558999"/>
                  <a:pt x="1724084" y="550833"/>
                  <a:pt x="1733550" y="546100"/>
                </a:cubicBezTo>
                <a:cubicBezTo>
                  <a:pt x="1741356" y="542197"/>
                  <a:pt x="1750483" y="541867"/>
                  <a:pt x="1758950" y="539750"/>
                </a:cubicBezTo>
                <a:cubicBezTo>
                  <a:pt x="1813545" y="503354"/>
                  <a:pt x="1744470" y="546990"/>
                  <a:pt x="1797050" y="520700"/>
                </a:cubicBezTo>
                <a:cubicBezTo>
                  <a:pt x="1808089" y="515180"/>
                  <a:pt x="1818334" y="508191"/>
                  <a:pt x="1828800" y="501650"/>
                </a:cubicBezTo>
                <a:cubicBezTo>
                  <a:pt x="1835272" y="497605"/>
                  <a:pt x="1840876" y="492050"/>
                  <a:pt x="1847850" y="488950"/>
                </a:cubicBezTo>
                <a:cubicBezTo>
                  <a:pt x="1860083" y="483513"/>
                  <a:pt x="1873717" y="481687"/>
                  <a:pt x="1885950" y="476250"/>
                </a:cubicBezTo>
                <a:cubicBezTo>
                  <a:pt x="1892924" y="473150"/>
                  <a:pt x="1898174" y="466963"/>
                  <a:pt x="1905000" y="463550"/>
                </a:cubicBezTo>
                <a:cubicBezTo>
                  <a:pt x="1920414" y="455843"/>
                  <a:pt x="1939859" y="455197"/>
                  <a:pt x="1955800" y="450850"/>
                </a:cubicBezTo>
                <a:cubicBezTo>
                  <a:pt x="1968715" y="447328"/>
                  <a:pt x="1981471" y="443122"/>
                  <a:pt x="1993900" y="438150"/>
                </a:cubicBezTo>
                <a:cubicBezTo>
                  <a:pt x="2004483" y="433917"/>
                  <a:pt x="2014938" y="429345"/>
                  <a:pt x="2025650" y="425450"/>
                </a:cubicBezTo>
                <a:cubicBezTo>
                  <a:pt x="2038231" y="420875"/>
                  <a:pt x="2051321" y="417722"/>
                  <a:pt x="2063750" y="412750"/>
                </a:cubicBezTo>
                <a:cubicBezTo>
                  <a:pt x="2073461" y="408865"/>
                  <a:pt x="2101277" y="397018"/>
                  <a:pt x="2114550" y="393700"/>
                </a:cubicBezTo>
                <a:cubicBezTo>
                  <a:pt x="2125021" y="391082"/>
                  <a:pt x="2135887" y="390190"/>
                  <a:pt x="2146300" y="387350"/>
                </a:cubicBezTo>
                <a:cubicBezTo>
                  <a:pt x="2159215" y="383828"/>
                  <a:pt x="2171485" y="378172"/>
                  <a:pt x="2184400" y="374650"/>
                </a:cubicBezTo>
                <a:cubicBezTo>
                  <a:pt x="2194813" y="371810"/>
                  <a:pt x="2205772" y="371265"/>
                  <a:pt x="2216150" y="368300"/>
                </a:cubicBezTo>
                <a:cubicBezTo>
                  <a:pt x="2235458" y="362783"/>
                  <a:pt x="2254108" y="355155"/>
                  <a:pt x="2273300" y="349250"/>
                </a:cubicBezTo>
                <a:cubicBezTo>
                  <a:pt x="2281641" y="346683"/>
                  <a:pt x="2290309" y="345298"/>
                  <a:pt x="2298700" y="342900"/>
                </a:cubicBezTo>
                <a:cubicBezTo>
                  <a:pt x="2305136" y="341061"/>
                  <a:pt x="2311234" y="338083"/>
                  <a:pt x="2317750" y="336550"/>
                </a:cubicBezTo>
                <a:cubicBezTo>
                  <a:pt x="2347250" y="329609"/>
                  <a:pt x="2376756" y="322482"/>
                  <a:pt x="2406650" y="317500"/>
                </a:cubicBezTo>
                <a:cubicBezTo>
                  <a:pt x="2419350" y="315383"/>
                  <a:pt x="2432181" y="313943"/>
                  <a:pt x="2444750" y="311150"/>
                </a:cubicBezTo>
                <a:cubicBezTo>
                  <a:pt x="2456543" y="308529"/>
                  <a:pt x="2488359" y="294797"/>
                  <a:pt x="2495550" y="292100"/>
                </a:cubicBezTo>
                <a:cubicBezTo>
                  <a:pt x="2501817" y="289750"/>
                  <a:pt x="2508021" y="286984"/>
                  <a:pt x="2514600" y="285750"/>
                </a:cubicBezTo>
                <a:cubicBezTo>
                  <a:pt x="2541964" y="280619"/>
                  <a:pt x="2569733" y="277888"/>
                  <a:pt x="2597150" y="273050"/>
                </a:cubicBezTo>
                <a:cubicBezTo>
                  <a:pt x="2605744" y="271533"/>
                  <a:pt x="2614031" y="268593"/>
                  <a:pt x="2622550" y="266700"/>
                </a:cubicBezTo>
                <a:cubicBezTo>
                  <a:pt x="2633086" y="264359"/>
                  <a:pt x="2643829" y="262968"/>
                  <a:pt x="2654300" y="260350"/>
                </a:cubicBezTo>
                <a:cubicBezTo>
                  <a:pt x="2660794" y="258727"/>
                  <a:pt x="2666856" y="255623"/>
                  <a:pt x="2673350" y="254000"/>
                </a:cubicBezTo>
                <a:cubicBezTo>
                  <a:pt x="2683821" y="251382"/>
                  <a:pt x="2694629" y="250268"/>
                  <a:pt x="2705100" y="247650"/>
                </a:cubicBezTo>
                <a:cubicBezTo>
                  <a:pt x="2711594" y="246027"/>
                  <a:pt x="2717616" y="242752"/>
                  <a:pt x="2724150" y="241300"/>
                </a:cubicBezTo>
                <a:cubicBezTo>
                  <a:pt x="2736719" y="238507"/>
                  <a:pt x="2749481" y="236598"/>
                  <a:pt x="2762250" y="234950"/>
                </a:cubicBezTo>
                <a:lnTo>
                  <a:pt x="2921000" y="215900"/>
                </a:lnTo>
                <a:cubicBezTo>
                  <a:pt x="2937941" y="213847"/>
                  <a:pt x="2955244" y="213689"/>
                  <a:pt x="2971800" y="209550"/>
                </a:cubicBezTo>
                <a:cubicBezTo>
                  <a:pt x="3031763" y="194559"/>
                  <a:pt x="2960322" y="211702"/>
                  <a:pt x="3073400" y="190500"/>
                </a:cubicBezTo>
                <a:cubicBezTo>
                  <a:pt x="3081978" y="188892"/>
                  <a:pt x="3090160" y="185384"/>
                  <a:pt x="3098800" y="184150"/>
                </a:cubicBezTo>
                <a:cubicBezTo>
                  <a:pt x="3119858" y="181142"/>
                  <a:pt x="3141054" y="178862"/>
                  <a:pt x="3162300" y="177800"/>
                </a:cubicBezTo>
                <a:lnTo>
                  <a:pt x="3479800" y="165100"/>
                </a:lnTo>
                <a:cubicBezTo>
                  <a:pt x="3601565" y="144806"/>
                  <a:pt x="3370306" y="181764"/>
                  <a:pt x="3663950" y="152400"/>
                </a:cubicBezTo>
                <a:cubicBezTo>
                  <a:pt x="3679283" y="150867"/>
                  <a:pt x="3693200" y="142233"/>
                  <a:pt x="3708400" y="139700"/>
                </a:cubicBezTo>
                <a:cubicBezTo>
                  <a:pt x="3731461" y="135856"/>
                  <a:pt x="3755031" y="136082"/>
                  <a:pt x="3778250" y="133350"/>
                </a:cubicBezTo>
                <a:cubicBezTo>
                  <a:pt x="3821283" y="128287"/>
                  <a:pt x="3815032" y="124464"/>
                  <a:pt x="3860800" y="120650"/>
                </a:cubicBezTo>
                <a:cubicBezTo>
                  <a:pt x="3922117" y="115540"/>
                  <a:pt x="3983633" y="113060"/>
                  <a:pt x="4044950" y="107950"/>
                </a:cubicBezTo>
                <a:lnTo>
                  <a:pt x="4121150" y="101600"/>
                </a:lnTo>
                <a:cubicBezTo>
                  <a:pt x="4189085" y="88013"/>
                  <a:pt x="4111436" y="102740"/>
                  <a:pt x="4203700" y="88900"/>
                </a:cubicBezTo>
                <a:cubicBezTo>
                  <a:pt x="4229165" y="85080"/>
                  <a:pt x="4254918" y="82445"/>
                  <a:pt x="4279900" y="76200"/>
                </a:cubicBezTo>
                <a:cubicBezTo>
                  <a:pt x="4307079" y="69405"/>
                  <a:pt x="4307491" y="68874"/>
                  <a:pt x="4337050" y="63500"/>
                </a:cubicBezTo>
                <a:cubicBezTo>
                  <a:pt x="4349718" y="61197"/>
                  <a:pt x="4362525" y="59675"/>
                  <a:pt x="4375150" y="57150"/>
                </a:cubicBezTo>
                <a:cubicBezTo>
                  <a:pt x="4399142" y="52352"/>
                  <a:pt x="4414352" y="46199"/>
                  <a:pt x="4438650" y="38100"/>
                </a:cubicBezTo>
                <a:lnTo>
                  <a:pt x="4476750" y="25400"/>
                </a:lnTo>
                <a:lnTo>
                  <a:pt x="4495800" y="19050"/>
                </a:lnTo>
                <a:cubicBezTo>
                  <a:pt x="4502150" y="16933"/>
                  <a:pt x="4508356" y="14323"/>
                  <a:pt x="4514850" y="12700"/>
                </a:cubicBezTo>
                <a:cubicBezTo>
                  <a:pt x="4544842" y="5202"/>
                  <a:pt x="4532444" y="10253"/>
                  <a:pt x="4552950" y="0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1569353"/>
            <a:ext cx="2670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접속자</a:t>
            </a:r>
            <a:r>
              <a:rPr lang="ko-KR" altLang="en-US" sz="1100" dirty="0" smtClean="0"/>
              <a:t> 세션에만</a:t>
            </a:r>
            <a:endParaRPr lang="en-US" altLang="ko-KR" sz="1100" dirty="0" smtClean="0"/>
          </a:p>
          <a:p>
            <a:r>
              <a:rPr lang="ko-KR" altLang="en-US" sz="1100" dirty="0" smtClean="0"/>
              <a:t>정보가 저장된다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같은 로그인 정보로 접속한</a:t>
            </a:r>
            <a:endParaRPr lang="en-US" altLang="ko-KR" sz="1100" dirty="0" smtClean="0"/>
          </a:p>
          <a:p>
            <a:r>
              <a:rPr lang="ko-KR" altLang="en-US" sz="1100" dirty="0" smtClean="0"/>
              <a:t>다른 클라이언트에서는 사용할 수 없다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429256" y="1214422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Commit;</a:t>
            </a:r>
            <a:endParaRPr lang="ko-KR" altLang="en-US" sz="1200" dirty="0"/>
          </a:p>
        </p:txBody>
      </p:sp>
      <p:sp>
        <p:nvSpPr>
          <p:cNvPr id="38" name="자유형 37"/>
          <p:cNvSpPr/>
          <p:nvPr/>
        </p:nvSpPr>
        <p:spPr>
          <a:xfrm>
            <a:off x="5092920" y="1422400"/>
            <a:ext cx="539530" cy="2222500"/>
          </a:xfrm>
          <a:custGeom>
            <a:avLst/>
            <a:gdLst>
              <a:gd name="connsiteX0" fmla="*/ 539530 w 539530"/>
              <a:gd name="connsiteY0" fmla="*/ 0 h 2222500"/>
              <a:gd name="connsiteX1" fmla="*/ 514130 w 539530"/>
              <a:gd name="connsiteY1" fmla="*/ 6350 h 2222500"/>
              <a:gd name="connsiteX2" fmla="*/ 425230 w 539530"/>
              <a:gd name="connsiteY2" fmla="*/ 69850 h 2222500"/>
              <a:gd name="connsiteX3" fmla="*/ 368080 w 539530"/>
              <a:gd name="connsiteY3" fmla="*/ 107950 h 2222500"/>
              <a:gd name="connsiteX4" fmla="*/ 323630 w 539530"/>
              <a:gd name="connsiteY4" fmla="*/ 146050 h 2222500"/>
              <a:gd name="connsiteX5" fmla="*/ 291880 w 539530"/>
              <a:gd name="connsiteY5" fmla="*/ 184150 h 2222500"/>
              <a:gd name="connsiteX6" fmla="*/ 279180 w 539530"/>
              <a:gd name="connsiteY6" fmla="*/ 203200 h 2222500"/>
              <a:gd name="connsiteX7" fmla="*/ 272830 w 539530"/>
              <a:gd name="connsiteY7" fmla="*/ 222250 h 2222500"/>
              <a:gd name="connsiteX8" fmla="*/ 247430 w 539530"/>
              <a:gd name="connsiteY8" fmla="*/ 247650 h 2222500"/>
              <a:gd name="connsiteX9" fmla="*/ 215680 w 539530"/>
              <a:gd name="connsiteY9" fmla="*/ 304800 h 2222500"/>
              <a:gd name="connsiteX10" fmla="*/ 202980 w 539530"/>
              <a:gd name="connsiteY10" fmla="*/ 336550 h 2222500"/>
              <a:gd name="connsiteX11" fmla="*/ 183930 w 539530"/>
              <a:gd name="connsiteY11" fmla="*/ 368300 h 2222500"/>
              <a:gd name="connsiteX12" fmla="*/ 171230 w 539530"/>
              <a:gd name="connsiteY12" fmla="*/ 393700 h 2222500"/>
              <a:gd name="connsiteX13" fmla="*/ 158530 w 539530"/>
              <a:gd name="connsiteY13" fmla="*/ 444500 h 2222500"/>
              <a:gd name="connsiteX14" fmla="*/ 145830 w 539530"/>
              <a:gd name="connsiteY14" fmla="*/ 463550 h 2222500"/>
              <a:gd name="connsiteX15" fmla="*/ 133130 w 539530"/>
              <a:gd name="connsiteY15" fmla="*/ 539750 h 2222500"/>
              <a:gd name="connsiteX16" fmla="*/ 120430 w 539530"/>
              <a:gd name="connsiteY16" fmla="*/ 577850 h 2222500"/>
              <a:gd name="connsiteX17" fmla="*/ 107730 w 539530"/>
              <a:gd name="connsiteY17" fmla="*/ 609600 h 2222500"/>
              <a:gd name="connsiteX18" fmla="*/ 101380 w 539530"/>
              <a:gd name="connsiteY18" fmla="*/ 641350 h 2222500"/>
              <a:gd name="connsiteX19" fmla="*/ 95030 w 539530"/>
              <a:gd name="connsiteY19" fmla="*/ 660400 h 2222500"/>
              <a:gd name="connsiteX20" fmla="*/ 88680 w 539530"/>
              <a:gd name="connsiteY20" fmla="*/ 685800 h 2222500"/>
              <a:gd name="connsiteX21" fmla="*/ 75980 w 539530"/>
              <a:gd name="connsiteY21" fmla="*/ 723900 h 2222500"/>
              <a:gd name="connsiteX22" fmla="*/ 63280 w 539530"/>
              <a:gd name="connsiteY22" fmla="*/ 800100 h 2222500"/>
              <a:gd name="connsiteX23" fmla="*/ 50580 w 539530"/>
              <a:gd name="connsiteY23" fmla="*/ 838200 h 2222500"/>
              <a:gd name="connsiteX24" fmla="*/ 44230 w 539530"/>
              <a:gd name="connsiteY24" fmla="*/ 882650 h 2222500"/>
              <a:gd name="connsiteX25" fmla="*/ 25180 w 539530"/>
              <a:gd name="connsiteY25" fmla="*/ 946150 h 2222500"/>
              <a:gd name="connsiteX26" fmla="*/ 25180 w 539530"/>
              <a:gd name="connsiteY26" fmla="*/ 1593850 h 2222500"/>
              <a:gd name="connsiteX27" fmla="*/ 31530 w 539530"/>
              <a:gd name="connsiteY27" fmla="*/ 1625600 h 2222500"/>
              <a:gd name="connsiteX28" fmla="*/ 50580 w 539530"/>
              <a:gd name="connsiteY28" fmla="*/ 1670050 h 2222500"/>
              <a:gd name="connsiteX29" fmla="*/ 69630 w 539530"/>
              <a:gd name="connsiteY29" fmla="*/ 1739900 h 2222500"/>
              <a:gd name="connsiteX30" fmla="*/ 82330 w 539530"/>
              <a:gd name="connsiteY30" fmla="*/ 1758950 h 2222500"/>
              <a:gd name="connsiteX31" fmla="*/ 114080 w 539530"/>
              <a:gd name="connsiteY31" fmla="*/ 1841500 h 2222500"/>
              <a:gd name="connsiteX32" fmla="*/ 145830 w 539530"/>
              <a:gd name="connsiteY32" fmla="*/ 1892300 h 2222500"/>
              <a:gd name="connsiteX33" fmla="*/ 164880 w 539530"/>
              <a:gd name="connsiteY33" fmla="*/ 1911350 h 2222500"/>
              <a:gd name="connsiteX34" fmla="*/ 209330 w 539530"/>
              <a:gd name="connsiteY34" fmla="*/ 1974850 h 2222500"/>
              <a:gd name="connsiteX35" fmla="*/ 253780 w 539530"/>
              <a:gd name="connsiteY35" fmla="*/ 2044700 h 2222500"/>
              <a:gd name="connsiteX36" fmla="*/ 279180 w 539530"/>
              <a:gd name="connsiteY36" fmla="*/ 2063750 h 2222500"/>
              <a:gd name="connsiteX37" fmla="*/ 304580 w 539530"/>
              <a:gd name="connsiteY37" fmla="*/ 2089150 h 2222500"/>
              <a:gd name="connsiteX38" fmla="*/ 329980 w 539530"/>
              <a:gd name="connsiteY38" fmla="*/ 2108200 h 2222500"/>
              <a:gd name="connsiteX39" fmla="*/ 387130 w 539530"/>
              <a:gd name="connsiteY39" fmla="*/ 2152650 h 2222500"/>
              <a:gd name="connsiteX40" fmla="*/ 399830 w 539530"/>
              <a:gd name="connsiteY40" fmla="*/ 2171700 h 2222500"/>
              <a:gd name="connsiteX41" fmla="*/ 412530 w 539530"/>
              <a:gd name="connsiteY41" fmla="*/ 2197100 h 2222500"/>
              <a:gd name="connsiteX42" fmla="*/ 437930 w 539530"/>
              <a:gd name="connsiteY42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30" h="2222500">
                <a:moveTo>
                  <a:pt x="539530" y="0"/>
                </a:moveTo>
                <a:cubicBezTo>
                  <a:pt x="531063" y="2117"/>
                  <a:pt x="521936" y="2447"/>
                  <a:pt x="514130" y="6350"/>
                </a:cubicBezTo>
                <a:cubicBezTo>
                  <a:pt x="483115" y="21858"/>
                  <a:pt x="453993" y="52592"/>
                  <a:pt x="425230" y="69850"/>
                </a:cubicBezTo>
                <a:cubicBezTo>
                  <a:pt x="403103" y="83126"/>
                  <a:pt x="387320" y="91115"/>
                  <a:pt x="368080" y="107950"/>
                </a:cubicBezTo>
                <a:cubicBezTo>
                  <a:pt x="318806" y="151065"/>
                  <a:pt x="364420" y="118857"/>
                  <a:pt x="323630" y="146050"/>
                </a:cubicBezTo>
                <a:cubicBezTo>
                  <a:pt x="292098" y="193348"/>
                  <a:pt x="332624" y="135257"/>
                  <a:pt x="291880" y="184150"/>
                </a:cubicBezTo>
                <a:cubicBezTo>
                  <a:pt x="286994" y="190013"/>
                  <a:pt x="282593" y="196374"/>
                  <a:pt x="279180" y="203200"/>
                </a:cubicBezTo>
                <a:cubicBezTo>
                  <a:pt x="276187" y="209187"/>
                  <a:pt x="276721" y="216803"/>
                  <a:pt x="272830" y="222250"/>
                </a:cubicBezTo>
                <a:cubicBezTo>
                  <a:pt x="265870" y="231993"/>
                  <a:pt x="255897" y="239183"/>
                  <a:pt x="247430" y="247650"/>
                </a:cubicBezTo>
                <a:cubicBezTo>
                  <a:pt x="232606" y="292123"/>
                  <a:pt x="253111" y="236177"/>
                  <a:pt x="215680" y="304800"/>
                </a:cubicBezTo>
                <a:cubicBezTo>
                  <a:pt x="210222" y="314807"/>
                  <a:pt x="208078" y="326355"/>
                  <a:pt x="202980" y="336550"/>
                </a:cubicBezTo>
                <a:cubicBezTo>
                  <a:pt x="197460" y="347589"/>
                  <a:pt x="189924" y="357511"/>
                  <a:pt x="183930" y="368300"/>
                </a:cubicBezTo>
                <a:cubicBezTo>
                  <a:pt x="179333" y="376575"/>
                  <a:pt x="175463" y="385233"/>
                  <a:pt x="171230" y="393700"/>
                </a:cubicBezTo>
                <a:cubicBezTo>
                  <a:pt x="168815" y="405776"/>
                  <a:pt x="165039" y="431483"/>
                  <a:pt x="158530" y="444500"/>
                </a:cubicBezTo>
                <a:cubicBezTo>
                  <a:pt x="155117" y="451326"/>
                  <a:pt x="150063" y="457200"/>
                  <a:pt x="145830" y="463550"/>
                </a:cubicBezTo>
                <a:cubicBezTo>
                  <a:pt x="141327" y="499570"/>
                  <a:pt x="142120" y="509782"/>
                  <a:pt x="133130" y="539750"/>
                </a:cubicBezTo>
                <a:cubicBezTo>
                  <a:pt x="129283" y="552572"/>
                  <a:pt x="125402" y="565421"/>
                  <a:pt x="120430" y="577850"/>
                </a:cubicBezTo>
                <a:cubicBezTo>
                  <a:pt x="116197" y="588433"/>
                  <a:pt x="111005" y="598682"/>
                  <a:pt x="107730" y="609600"/>
                </a:cubicBezTo>
                <a:cubicBezTo>
                  <a:pt x="104629" y="619938"/>
                  <a:pt x="103998" y="630879"/>
                  <a:pt x="101380" y="641350"/>
                </a:cubicBezTo>
                <a:cubicBezTo>
                  <a:pt x="99757" y="647844"/>
                  <a:pt x="96869" y="653964"/>
                  <a:pt x="95030" y="660400"/>
                </a:cubicBezTo>
                <a:cubicBezTo>
                  <a:pt x="92632" y="668791"/>
                  <a:pt x="91188" y="677441"/>
                  <a:pt x="88680" y="685800"/>
                </a:cubicBezTo>
                <a:cubicBezTo>
                  <a:pt x="84833" y="698622"/>
                  <a:pt x="79827" y="711078"/>
                  <a:pt x="75980" y="723900"/>
                </a:cubicBezTo>
                <a:cubicBezTo>
                  <a:pt x="61233" y="773057"/>
                  <a:pt x="79039" y="726559"/>
                  <a:pt x="63280" y="800100"/>
                </a:cubicBezTo>
                <a:cubicBezTo>
                  <a:pt x="60475" y="813190"/>
                  <a:pt x="54813" y="825500"/>
                  <a:pt x="50580" y="838200"/>
                </a:cubicBezTo>
                <a:cubicBezTo>
                  <a:pt x="48463" y="853017"/>
                  <a:pt x="47366" y="868015"/>
                  <a:pt x="44230" y="882650"/>
                </a:cubicBezTo>
                <a:cubicBezTo>
                  <a:pt x="39868" y="903004"/>
                  <a:pt x="31982" y="925743"/>
                  <a:pt x="25180" y="946150"/>
                </a:cubicBezTo>
                <a:cubicBezTo>
                  <a:pt x="0" y="1248311"/>
                  <a:pt x="7171" y="1095613"/>
                  <a:pt x="25180" y="1593850"/>
                </a:cubicBezTo>
                <a:cubicBezTo>
                  <a:pt x="25570" y="1604636"/>
                  <a:pt x="28912" y="1615129"/>
                  <a:pt x="31530" y="1625600"/>
                </a:cubicBezTo>
                <a:cubicBezTo>
                  <a:pt x="42627" y="1669988"/>
                  <a:pt x="32407" y="1615530"/>
                  <a:pt x="50580" y="1670050"/>
                </a:cubicBezTo>
                <a:cubicBezTo>
                  <a:pt x="58212" y="1692945"/>
                  <a:pt x="61513" y="1717172"/>
                  <a:pt x="69630" y="1739900"/>
                </a:cubicBezTo>
                <a:cubicBezTo>
                  <a:pt x="72197" y="1747087"/>
                  <a:pt x="79271" y="1751958"/>
                  <a:pt x="82330" y="1758950"/>
                </a:cubicBezTo>
                <a:cubicBezTo>
                  <a:pt x="94147" y="1785960"/>
                  <a:pt x="98912" y="1816220"/>
                  <a:pt x="114080" y="1841500"/>
                </a:cubicBezTo>
                <a:cubicBezTo>
                  <a:pt x="116736" y="1845926"/>
                  <a:pt x="138849" y="1883923"/>
                  <a:pt x="145830" y="1892300"/>
                </a:cubicBezTo>
                <a:cubicBezTo>
                  <a:pt x="151579" y="1899199"/>
                  <a:pt x="158530" y="1905000"/>
                  <a:pt x="164880" y="1911350"/>
                </a:cubicBezTo>
                <a:cubicBezTo>
                  <a:pt x="178857" y="1953282"/>
                  <a:pt x="162628" y="1912581"/>
                  <a:pt x="209330" y="1974850"/>
                </a:cubicBezTo>
                <a:cubicBezTo>
                  <a:pt x="232344" y="2005535"/>
                  <a:pt x="226344" y="2013834"/>
                  <a:pt x="253780" y="2044700"/>
                </a:cubicBezTo>
                <a:cubicBezTo>
                  <a:pt x="260811" y="2052610"/>
                  <a:pt x="271215" y="2056781"/>
                  <a:pt x="279180" y="2063750"/>
                </a:cubicBezTo>
                <a:cubicBezTo>
                  <a:pt x="288191" y="2071635"/>
                  <a:pt x="295569" y="2081265"/>
                  <a:pt x="304580" y="2089150"/>
                </a:cubicBezTo>
                <a:cubicBezTo>
                  <a:pt x="312545" y="2096119"/>
                  <a:pt x="322113" y="2101120"/>
                  <a:pt x="329980" y="2108200"/>
                </a:cubicBezTo>
                <a:cubicBezTo>
                  <a:pt x="380372" y="2153553"/>
                  <a:pt x="348224" y="2139681"/>
                  <a:pt x="387130" y="2152650"/>
                </a:cubicBezTo>
                <a:cubicBezTo>
                  <a:pt x="391363" y="2159000"/>
                  <a:pt x="396044" y="2165074"/>
                  <a:pt x="399830" y="2171700"/>
                </a:cubicBezTo>
                <a:cubicBezTo>
                  <a:pt x="404526" y="2179919"/>
                  <a:pt x="407028" y="2189397"/>
                  <a:pt x="412530" y="2197100"/>
                </a:cubicBezTo>
                <a:lnTo>
                  <a:pt x="437930" y="2222500"/>
                </a:lnTo>
              </a:path>
            </a:pathLst>
          </a:cu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rot="16200000" flipV="1">
            <a:off x="5286380" y="3857628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7950" y="4643446"/>
            <a:ext cx="2557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Commit </a:t>
            </a:r>
          </a:p>
          <a:p>
            <a:r>
              <a:rPr lang="en-US" altLang="ko-KR" sz="1200" smtClean="0"/>
              <a:t>Memory</a:t>
            </a:r>
            <a:r>
              <a:rPr lang="ko-KR" altLang="en-US" sz="1200" dirty="0" smtClean="0"/>
              <a:t>에서의 작업이</a:t>
            </a:r>
            <a:endParaRPr lang="en-US" altLang="ko-KR" sz="1200" dirty="0" smtClean="0"/>
          </a:p>
          <a:p>
            <a:r>
              <a:rPr lang="en-US" altLang="ko-KR" sz="1200" dirty="0" smtClean="0"/>
              <a:t>HDD</a:t>
            </a:r>
            <a:r>
              <a:rPr lang="ko-KR" altLang="en-US" sz="1200" dirty="0" smtClean="0"/>
              <a:t>에 기록되고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변경된 사항이 모든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세션에</a:t>
            </a:r>
            <a:endParaRPr lang="en-US" altLang="ko-KR" sz="1200" dirty="0" smtClean="0"/>
          </a:p>
          <a:p>
            <a:r>
              <a:rPr lang="ko-KR" altLang="en-US" sz="1200" dirty="0" smtClean="0"/>
              <a:t>통지된다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다른 </a:t>
            </a:r>
            <a:r>
              <a:rPr lang="ko-KR" altLang="en-US" sz="1200" dirty="0" err="1" smtClean="0"/>
              <a:t>접속자에서</a:t>
            </a:r>
            <a:r>
              <a:rPr lang="ko-KR" altLang="en-US" sz="1200" dirty="0" smtClean="0"/>
              <a:t> 변경된 데이터를</a:t>
            </a:r>
            <a:endParaRPr lang="en-US" altLang="ko-KR" sz="1200" dirty="0" smtClean="0"/>
          </a:p>
          <a:p>
            <a:r>
              <a:rPr lang="ko-KR" altLang="en-US" sz="1200" dirty="0" smtClean="0"/>
              <a:t>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폭발 2 42"/>
          <p:cNvSpPr/>
          <p:nvPr/>
        </p:nvSpPr>
        <p:spPr>
          <a:xfrm>
            <a:off x="5572132" y="3500438"/>
            <a:ext cx="428628" cy="3571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5822950" y="1325976"/>
            <a:ext cx="1129503" cy="2293524"/>
          </a:xfrm>
          <a:custGeom>
            <a:avLst/>
            <a:gdLst>
              <a:gd name="connsiteX0" fmla="*/ 0 w 1129503"/>
              <a:gd name="connsiteY0" fmla="*/ 2293524 h 2293524"/>
              <a:gd name="connsiteX1" fmla="*/ 38100 w 1129503"/>
              <a:gd name="connsiteY1" fmla="*/ 2261774 h 2293524"/>
              <a:gd name="connsiteX2" fmla="*/ 63500 w 1129503"/>
              <a:gd name="connsiteY2" fmla="*/ 2242724 h 2293524"/>
              <a:gd name="connsiteX3" fmla="*/ 88900 w 1129503"/>
              <a:gd name="connsiteY3" fmla="*/ 2230024 h 2293524"/>
              <a:gd name="connsiteX4" fmla="*/ 107950 w 1129503"/>
              <a:gd name="connsiteY4" fmla="*/ 2217324 h 2293524"/>
              <a:gd name="connsiteX5" fmla="*/ 139700 w 1129503"/>
              <a:gd name="connsiteY5" fmla="*/ 2204624 h 2293524"/>
              <a:gd name="connsiteX6" fmla="*/ 165100 w 1129503"/>
              <a:gd name="connsiteY6" fmla="*/ 2185574 h 2293524"/>
              <a:gd name="connsiteX7" fmla="*/ 196850 w 1129503"/>
              <a:gd name="connsiteY7" fmla="*/ 2172874 h 2293524"/>
              <a:gd name="connsiteX8" fmla="*/ 247650 w 1129503"/>
              <a:gd name="connsiteY8" fmla="*/ 2134774 h 2293524"/>
              <a:gd name="connsiteX9" fmla="*/ 336550 w 1129503"/>
              <a:gd name="connsiteY9" fmla="*/ 2083974 h 2293524"/>
              <a:gd name="connsiteX10" fmla="*/ 381000 w 1129503"/>
              <a:gd name="connsiteY10" fmla="*/ 2052224 h 2293524"/>
              <a:gd name="connsiteX11" fmla="*/ 457200 w 1129503"/>
              <a:gd name="connsiteY11" fmla="*/ 1995074 h 2293524"/>
              <a:gd name="connsiteX12" fmla="*/ 508000 w 1129503"/>
              <a:gd name="connsiteY12" fmla="*/ 1969674 h 2293524"/>
              <a:gd name="connsiteX13" fmla="*/ 533400 w 1129503"/>
              <a:gd name="connsiteY13" fmla="*/ 1950624 h 2293524"/>
              <a:gd name="connsiteX14" fmla="*/ 565150 w 1129503"/>
              <a:gd name="connsiteY14" fmla="*/ 1931574 h 2293524"/>
              <a:gd name="connsiteX15" fmla="*/ 590550 w 1129503"/>
              <a:gd name="connsiteY15" fmla="*/ 1906174 h 2293524"/>
              <a:gd name="connsiteX16" fmla="*/ 654050 w 1129503"/>
              <a:gd name="connsiteY16" fmla="*/ 1855374 h 2293524"/>
              <a:gd name="connsiteX17" fmla="*/ 704850 w 1129503"/>
              <a:gd name="connsiteY17" fmla="*/ 1804574 h 2293524"/>
              <a:gd name="connsiteX18" fmla="*/ 730250 w 1129503"/>
              <a:gd name="connsiteY18" fmla="*/ 1785524 h 2293524"/>
              <a:gd name="connsiteX19" fmla="*/ 781050 w 1129503"/>
              <a:gd name="connsiteY19" fmla="*/ 1734724 h 2293524"/>
              <a:gd name="connsiteX20" fmla="*/ 812800 w 1129503"/>
              <a:gd name="connsiteY20" fmla="*/ 1709324 h 2293524"/>
              <a:gd name="connsiteX21" fmla="*/ 889000 w 1129503"/>
              <a:gd name="connsiteY21" fmla="*/ 1639474 h 2293524"/>
              <a:gd name="connsiteX22" fmla="*/ 901700 w 1129503"/>
              <a:gd name="connsiteY22" fmla="*/ 1614074 h 2293524"/>
              <a:gd name="connsiteX23" fmla="*/ 920750 w 1129503"/>
              <a:gd name="connsiteY23" fmla="*/ 1595024 h 2293524"/>
              <a:gd name="connsiteX24" fmla="*/ 946150 w 1129503"/>
              <a:gd name="connsiteY24" fmla="*/ 1556924 h 2293524"/>
              <a:gd name="connsiteX25" fmla="*/ 984250 w 1129503"/>
              <a:gd name="connsiteY25" fmla="*/ 1499774 h 2293524"/>
              <a:gd name="connsiteX26" fmla="*/ 990600 w 1129503"/>
              <a:gd name="connsiteY26" fmla="*/ 1474374 h 2293524"/>
              <a:gd name="connsiteX27" fmla="*/ 1016000 w 1129503"/>
              <a:gd name="connsiteY27" fmla="*/ 1436274 h 2293524"/>
              <a:gd name="connsiteX28" fmla="*/ 1041400 w 1129503"/>
              <a:gd name="connsiteY28" fmla="*/ 1372774 h 2293524"/>
              <a:gd name="connsiteX29" fmla="*/ 1047750 w 1129503"/>
              <a:gd name="connsiteY29" fmla="*/ 1353724 h 2293524"/>
              <a:gd name="connsiteX30" fmla="*/ 1066800 w 1129503"/>
              <a:gd name="connsiteY30" fmla="*/ 1315624 h 2293524"/>
              <a:gd name="connsiteX31" fmla="*/ 1073150 w 1129503"/>
              <a:gd name="connsiteY31" fmla="*/ 1258474 h 2293524"/>
              <a:gd name="connsiteX32" fmla="*/ 1085850 w 1129503"/>
              <a:gd name="connsiteY32" fmla="*/ 1214024 h 2293524"/>
              <a:gd name="connsiteX33" fmla="*/ 1092200 w 1129503"/>
              <a:gd name="connsiteY33" fmla="*/ 1188624 h 2293524"/>
              <a:gd name="connsiteX34" fmla="*/ 1104900 w 1129503"/>
              <a:gd name="connsiteY34" fmla="*/ 1042574 h 2293524"/>
              <a:gd name="connsiteX35" fmla="*/ 1123950 w 1129503"/>
              <a:gd name="connsiteY35" fmla="*/ 934624 h 2293524"/>
              <a:gd name="connsiteX36" fmla="*/ 1117600 w 1129503"/>
              <a:gd name="connsiteY36" fmla="*/ 559974 h 2293524"/>
              <a:gd name="connsiteX37" fmla="*/ 1104900 w 1129503"/>
              <a:gd name="connsiteY37" fmla="*/ 502824 h 2293524"/>
              <a:gd name="connsiteX38" fmla="*/ 1092200 w 1129503"/>
              <a:gd name="connsiteY38" fmla="*/ 477424 h 2293524"/>
              <a:gd name="connsiteX39" fmla="*/ 1060450 w 1129503"/>
              <a:gd name="connsiteY39" fmla="*/ 420274 h 2293524"/>
              <a:gd name="connsiteX40" fmla="*/ 1022350 w 1129503"/>
              <a:gd name="connsiteY40" fmla="*/ 382174 h 2293524"/>
              <a:gd name="connsiteX41" fmla="*/ 984250 w 1129503"/>
              <a:gd name="connsiteY41" fmla="*/ 331374 h 2293524"/>
              <a:gd name="connsiteX42" fmla="*/ 971550 w 1129503"/>
              <a:gd name="connsiteY42" fmla="*/ 312324 h 2293524"/>
              <a:gd name="connsiteX43" fmla="*/ 920750 w 1129503"/>
              <a:gd name="connsiteY43" fmla="*/ 280574 h 2293524"/>
              <a:gd name="connsiteX44" fmla="*/ 882650 w 1129503"/>
              <a:gd name="connsiteY44" fmla="*/ 255174 h 2293524"/>
              <a:gd name="connsiteX45" fmla="*/ 838200 w 1129503"/>
              <a:gd name="connsiteY45" fmla="*/ 229774 h 2293524"/>
              <a:gd name="connsiteX46" fmla="*/ 819150 w 1129503"/>
              <a:gd name="connsiteY46" fmla="*/ 223424 h 2293524"/>
              <a:gd name="connsiteX47" fmla="*/ 793750 w 1129503"/>
              <a:gd name="connsiteY47" fmla="*/ 198024 h 2293524"/>
              <a:gd name="connsiteX48" fmla="*/ 774700 w 1129503"/>
              <a:gd name="connsiteY48" fmla="*/ 191674 h 2293524"/>
              <a:gd name="connsiteX49" fmla="*/ 749300 w 1129503"/>
              <a:gd name="connsiteY49" fmla="*/ 178974 h 2293524"/>
              <a:gd name="connsiteX50" fmla="*/ 717550 w 1129503"/>
              <a:gd name="connsiteY50" fmla="*/ 153574 h 2293524"/>
              <a:gd name="connsiteX51" fmla="*/ 698500 w 1129503"/>
              <a:gd name="connsiteY51" fmla="*/ 147224 h 2293524"/>
              <a:gd name="connsiteX52" fmla="*/ 666750 w 1129503"/>
              <a:gd name="connsiteY52" fmla="*/ 128174 h 2293524"/>
              <a:gd name="connsiteX53" fmla="*/ 647700 w 1129503"/>
              <a:gd name="connsiteY53" fmla="*/ 121824 h 2293524"/>
              <a:gd name="connsiteX54" fmla="*/ 622300 w 1129503"/>
              <a:gd name="connsiteY54" fmla="*/ 109124 h 2293524"/>
              <a:gd name="connsiteX55" fmla="*/ 584200 w 1129503"/>
              <a:gd name="connsiteY55" fmla="*/ 96424 h 2293524"/>
              <a:gd name="connsiteX56" fmla="*/ 539750 w 1129503"/>
              <a:gd name="connsiteY56" fmla="*/ 77374 h 2293524"/>
              <a:gd name="connsiteX57" fmla="*/ 520700 w 1129503"/>
              <a:gd name="connsiteY57" fmla="*/ 64674 h 2293524"/>
              <a:gd name="connsiteX58" fmla="*/ 469900 w 1129503"/>
              <a:gd name="connsiteY58" fmla="*/ 51974 h 2293524"/>
              <a:gd name="connsiteX59" fmla="*/ 444500 w 1129503"/>
              <a:gd name="connsiteY59" fmla="*/ 39274 h 2293524"/>
              <a:gd name="connsiteX60" fmla="*/ 425450 w 1129503"/>
              <a:gd name="connsiteY60" fmla="*/ 32924 h 2293524"/>
              <a:gd name="connsiteX61" fmla="*/ 400050 w 1129503"/>
              <a:gd name="connsiteY61" fmla="*/ 20224 h 2293524"/>
              <a:gd name="connsiteX62" fmla="*/ 381000 w 1129503"/>
              <a:gd name="connsiteY62" fmla="*/ 13874 h 2293524"/>
              <a:gd name="connsiteX63" fmla="*/ 355600 w 1129503"/>
              <a:gd name="connsiteY63" fmla="*/ 1174 h 229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29503" h="2293524">
                <a:moveTo>
                  <a:pt x="0" y="2293524"/>
                </a:moveTo>
                <a:cubicBezTo>
                  <a:pt x="21662" y="2261030"/>
                  <a:pt x="1270" y="2284793"/>
                  <a:pt x="38100" y="2261774"/>
                </a:cubicBezTo>
                <a:cubicBezTo>
                  <a:pt x="47075" y="2256165"/>
                  <a:pt x="54525" y="2248333"/>
                  <a:pt x="63500" y="2242724"/>
                </a:cubicBezTo>
                <a:cubicBezTo>
                  <a:pt x="71527" y="2237707"/>
                  <a:pt x="80681" y="2234720"/>
                  <a:pt x="88900" y="2230024"/>
                </a:cubicBezTo>
                <a:cubicBezTo>
                  <a:pt x="95526" y="2226238"/>
                  <a:pt x="101124" y="2220737"/>
                  <a:pt x="107950" y="2217324"/>
                </a:cubicBezTo>
                <a:cubicBezTo>
                  <a:pt x="118145" y="2212226"/>
                  <a:pt x="129736" y="2210160"/>
                  <a:pt x="139700" y="2204624"/>
                </a:cubicBezTo>
                <a:cubicBezTo>
                  <a:pt x="148951" y="2199484"/>
                  <a:pt x="155849" y="2190714"/>
                  <a:pt x="165100" y="2185574"/>
                </a:cubicBezTo>
                <a:cubicBezTo>
                  <a:pt x="175064" y="2180038"/>
                  <a:pt x="187076" y="2178739"/>
                  <a:pt x="196850" y="2172874"/>
                </a:cubicBezTo>
                <a:cubicBezTo>
                  <a:pt x="220215" y="2158855"/>
                  <a:pt x="225400" y="2145899"/>
                  <a:pt x="247650" y="2134774"/>
                </a:cubicBezTo>
                <a:cubicBezTo>
                  <a:pt x="325242" y="2095978"/>
                  <a:pt x="220535" y="2163734"/>
                  <a:pt x="336550" y="2083974"/>
                </a:cubicBezTo>
                <a:cubicBezTo>
                  <a:pt x="351554" y="2073658"/>
                  <a:pt x="366782" y="2063599"/>
                  <a:pt x="381000" y="2052224"/>
                </a:cubicBezTo>
                <a:cubicBezTo>
                  <a:pt x="403371" y="2034327"/>
                  <a:pt x="433423" y="2009340"/>
                  <a:pt x="457200" y="1995074"/>
                </a:cubicBezTo>
                <a:cubicBezTo>
                  <a:pt x="473434" y="1985334"/>
                  <a:pt x="491647" y="1979213"/>
                  <a:pt x="508000" y="1969674"/>
                </a:cubicBezTo>
                <a:cubicBezTo>
                  <a:pt x="517142" y="1964341"/>
                  <a:pt x="524594" y="1956495"/>
                  <a:pt x="533400" y="1950624"/>
                </a:cubicBezTo>
                <a:cubicBezTo>
                  <a:pt x="543669" y="1943778"/>
                  <a:pt x="555408" y="1939151"/>
                  <a:pt x="565150" y="1931574"/>
                </a:cubicBezTo>
                <a:cubicBezTo>
                  <a:pt x="574601" y="1924223"/>
                  <a:pt x="581459" y="1913966"/>
                  <a:pt x="590550" y="1906174"/>
                </a:cubicBezTo>
                <a:cubicBezTo>
                  <a:pt x="611131" y="1888533"/>
                  <a:pt x="634883" y="1874541"/>
                  <a:pt x="654050" y="1855374"/>
                </a:cubicBezTo>
                <a:cubicBezTo>
                  <a:pt x="670983" y="1838441"/>
                  <a:pt x="685692" y="1818942"/>
                  <a:pt x="704850" y="1804574"/>
                </a:cubicBezTo>
                <a:cubicBezTo>
                  <a:pt x="713317" y="1798224"/>
                  <a:pt x="722448" y="1792675"/>
                  <a:pt x="730250" y="1785524"/>
                </a:cubicBezTo>
                <a:cubicBezTo>
                  <a:pt x="747903" y="1769342"/>
                  <a:pt x="762350" y="1749684"/>
                  <a:pt x="781050" y="1734724"/>
                </a:cubicBezTo>
                <a:cubicBezTo>
                  <a:pt x="791633" y="1726257"/>
                  <a:pt x="802868" y="1718546"/>
                  <a:pt x="812800" y="1709324"/>
                </a:cubicBezTo>
                <a:cubicBezTo>
                  <a:pt x="892405" y="1635405"/>
                  <a:pt x="842702" y="1670340"/>
                  <a:pt x="889000" y="1639474"/>
                </a:cubicBezTo>
                <a:cubicBezTo>
                  <a:pt x="893233" y="1631007"/>
                  <a:pt x="896198" y="1621777"/>
                  <a:pt x="901700" y="1614074"/>
                </a:cubicBezTo>
                <a:cubicBezTo>
                  <a:pt x="906920" y="1606766"/>
                  <a:pt x="915769" y="1602496"/>
                  <a:pt x="920750" y="1595024"/>
                </a:cubicBezTo>
                <a:cubicBezTo>
                  <a:pt x="957509" y="1539885"/>
                  <a:pt x="885379" y="1617695"/>
                  <a:pt x="946150" y="1556924"/>
                </a:cubicBezTo>
                <a:cubicBezTo>
                  <a:pt x="962834" y="1506871"/>
                  <a:pt x="935603" y="1580853"/>
                  <a:pt x="984250" y="1499774"/>
                </a:cubicBezTo>
                <a:cubicBezTo>
                  <a:pt x="988740" y="1492290"/>
                  <a:pt x="986697" y="1482180"/>
                  <a:pt x="990600" y="1474374"/>
                </a:cubicBezTo>
                <a:cubicBezTo>
                  <a:pt x="997426" y="1460722"/>
                  <a:pt x="1007533" y="1448974"/>
                  <a:pt x="1016000" y="1436274"/>
                </a:cubicBezTo>
                <a:cubicBezTo>
                  <a:pt x="1027809" y="1389037"/>
                  <a:pt x="1015168" y="1431796"/>
                  <a:pt x="1041400" y="1372774"/>
                </a:cubicBezTo>
                <a:cubicBezTo>
                  <a:pt x="1044118" y="1366657"/>
                  <a:pt x="1045032" y="1359841"/>
                  <a:pt x="1047750" y="1353724"/>
                </a:cubicBezTo>
                <a:cubicBezTo>
                  <a:pt x="1053517" y="1340749"/>
                  <a:pt x="1060450" y="1328324"/>
                  <a:pt x="1066800" y="1315624"/>
                </a:cubicBezTo>
                <a:cubicBezTo>
                  <a:pt x="1068917" y="1296574"/>
                  <a:pt x="1069618" y="1277313"/>
                  <a:pt x="1073150" y="1258474"/>
                </a:cubicBezTo>
                <a:cubicBezTo>
                  <a:pt x="1075990" y="1243328"/>
                  <a:pt x="1081795" y="1228891"/>
                  <a:pt x="1085850" y="1214024"/>
                </a:cubicBezTo>
                <a:cubicBezTo>
                  <a:pt x="1088146" y="1205604"/>
                  <a:pt x="1090083" y="1197091"/>
                  <a:pt x="1092200" y="1188624"/>
                </a:cubicBezTo>
                <a:cubicBezTo>
                  <a:pt x="1094885" y="1148347"/>
                  <a:pt x="1097177" y="1086336"/>
                  <a:pt x="1104900" y="1042574"/>
                </a:cubicBezTo>
                <a:cubicBezTo>
                  <a:pt x="1129503" y="903157"/>
                  <a:pt x="1108008" y="1062160"/>
                  <a:pt x="1123950" y="934624"/>
                </a:cubicBezTo>
                <a:cubicBezTo>
                  <a:pt x="1121833" y="809741"/>
                  <a:pt x="1121501" y="684814"/>
                  <a:pt x="1117600" y="559974"/>
                </a:cubicBezTo>
                <a:cubicBezTo>
                  <a:pt x="1117463" y="555585"/>
                  <a:pt x="1107460" y="509651"/>
                  <a:pt x="1104900" y="502824"/>
                </a:cubicBezTo>
                <a:cubicBezTo>
                  <a:pt x="1101576" y="493961"/>
                  <a:pt x="1095929" y="486125"/>
                  <a:pt x="1092200" y="477424"/>
                </a:cubicBezTo>
                <a:cubicBezTo>
                  <a:pt x="1080222" y="449476"/>
                  <a:pt x="1091389" y="451213"/>
                  <a:pt x="1060450" y="420274"/>
                </a:cubicBezTo>
                <a:cubicBezTo>
                  <a:pt x="1047750" y="407574"/>
                  <a:pt x="1030382" y="398238"/>
                  <a:pt x="1022350" y="382174"/>
                </a:cubicBezTo>
                <a:cubicBezTo>
                  <a:pt x="999221" y="335916"/>
                  <a:pt x="1022762" y="376305"/>
                  <a:pt x="984250" y="331374"/>
                </a:cubicBezTo>
                <a:cubicBezTo>
                  <a:pt x="979283" y="325580"/>
                  <a:pt x="977509" y="317092"/>
                  <a:pt x="971550" y="312324"/>
                </a:cubicBezTo>
                <a:cubicBezTo>
                  <a:pt x="955957" y="299850"/>
                  <a:pt x="937365" y="291651"/>
                  <a:pt x="920750" y="280574"/>
                </a:cubicBezTo>
                <a:lnTo>
                  <a:pt x="882650" y="255174"/>
                </a:lnTo>
                <a:cubicBezTo>
                  <a:pt x="863518" y="242419"/>
                  <a:pt x="860758" y="239442"/>
                  <a:pt x="838200" y="229774"/>
                </a:cubicBezTo>
                <a:cubicBezTo>
                  <a:pt x="832048" y="227137"/>
                  <a:pt x="825500" y="225541"/>
                  <a:pt x="819150" y="223424"/>
                </a:cubicBezTo>
                <a:cubicBezTo>
                  <a:pt x="810683" y="214957"/>
                  <a:pt x="803493" y="204984"/>
                  <a:pt x="793750" y="198024"/>
                </a:cubicBezTo>
                <a:cubicBezTo>
                  <a:pt x="788303" y="194133"/>
                  <a:pt x="780852" y="194311"/>
                  <a:pt x="774700" y="191674"/>
                </a:cubicBezTo>
                <a:cubicBezTo>
                  <a:pt x="765999" y="187945"/>
                  <a:pt x="757176" y="184225"/>
                  <a:pt x="749300" y="178974"/>
                </a:cubicBezTo>
                <a:cubicBezTo>
                  <a:pt x="738023" y="171456"/>
                  <a:pt x="729043" y="160757"/>
                  <a:pt x="717550" y="153574"/>
                </a:cubicBezTo>
                <a:cubicBezTo>
                  <a:pt x="711874" y="150026"/>
                  <a:pt x="704487" y="150217"/>
                  <a:pt x="698500" y="147224"/>
                </a:cubicBezTo>
                <a:cubicBezTo>
                  <a:pt x="687461" y="141704"/>
                  <a:pt x="677789" y="133694"/>
                  <a:pt x="666750" y="128174"/>
                </a:cubicBezTo>
                <a:cubicBezTo>
                  <a:pt x="660763" y="125181"/>
                  <a:pt x="653852" y="124461"/>
                  <a:pt x="647700" y="121824"/>
                </a:cubicBezTo>
                <a:cubicBezTo>
                  <a:pt x="638999" y="118095"/>
                  <a:pt x="631089" y="112640"/>
                  <a:pt x="622300" y="109124"/>
                </a:cubicBezTo>
                <a:cubicBezTo>
                  <a:pt x="609871" y="104152"/>
                  <a:pt x="595339" y="103850"/>
                  <a:pt x="584200" y="96424"/>
                </a:cubicBezTo>
                <a:cubicBezTo>
                  <a:pt x="557888" y="78883"/>
                  <a:pt x="572554" y="85575"/>
                  <a:pt x="539750" y="77374"/>
                </a:cubicBezTo>
                <a:cubicBezTo>
                  <a:pt x="533400" y="73141"/>
                  <a:pt x="527526" y="68087"/>
                  <a:pt x="520700" y="64674"/>
                </a:cubicBezTo>
                <a:cubicBezTo>
                  <a:pt x="507683" y="58165"/>
                  <a:pt x="481976" y="54389"/>
                  <a:pt x="469900" y="51974"/>
                </a:cubicBezTo>
                <a:cubicBezTo>
                  <a:pt x="461433" y="47741"/>
                  <a:pt x="453201" y="43003"/>
                  <a:pt x="444500" y="39274"/>
                </a:cubicBezTo>
                <a:cubicBezTo>
                  <a:pt x="438348" y="36637"/>
                  <a:pt x="431602" y="35561"/>
                  <a:pt x="425450" y="32924"/>
                </a:cubicBezTo>
                <a:cubicBezTo>
                  <a:pt x="416749" y="29195"/>
                  <a:pt x="408751" y="23953"/>
                  <a:pt x="400050" y="20224"/>
                </a:cubicBezTo>
                <a:cubicBezTo>
                  <a:pt x="393898" y="17587"/>
                  <a:pt x="386987" y="16867"/>
                  <a:pt x="381000" y="13874"/>
                </a:cubicBezTo>
                <a:cubicBezTo>
                  <a:pt x="353252" y="0"/>
                  <a:pt x="371506" y="1174"/>
                  <a:pt x="355600" y="1174"/>
                </a:cubicBezTo>
              </a:path>
            </a:pathLst>
          </a:cu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5867400" y="1947901"/>
            <a:ext cx="1130737" cy="1812621"/>
          </a:xfrm>
          <a:custGeom>
            <a:avLst/>
            <a:gdLst>
              <a:gd name="connsiteX0" fmla="*/ 0 w 1130737"/>
              <a:gd name="connsiteY0" fmla="*/ 1785899 h 1812621"/>
              <a:gd name="connsiteX1" fmla="*/ 44450 w 1130737"/>
              <a:gd name="connsiteY1" fmla="*/ 1798599 h 1812621"/>
              <a:gd name="connsiteX2" fmla="*/ 88900 w 1130737"/>
              <a:gd name="connsiteY2" fmla="*/ 1811299 h 1812621"/>
              <a:gd name="connsiteX3" fmla="*/ 463550 w 1130737"/>
              <a:gd name="connsiteY3" fmla="*/ 1804949 h 1812621"/>
              <a:gd name="connsiteX4" fmla="*/ 501650 w 1130737"/>
              <a:gd name="connsiteY4" fmla="*/ 1785899 h 1812621"/>
              <a:gd name="connsiteX5" fmla="*/ 539750 w 1130737"/>
              <a:gd name="connsiteY5" fmla="*/ 1773199 h 1812621"/>
              <a:gd name="connsiteX6" fmla="*/ 635000 w 1130737"/>
              <a:gd name="connsiteY6" fmla="*/ 1728749 h 1812621"/>
              <a:gd name="connsiteX7" fmla="*/ 673100 w 1130737"/>
              <a:gd name="connsiteY7" fmla="*/ 1716049 h 1812621"/>
              <a:gd name="connsiteX8" fmla="*/ 723900 w 1130737"/>
              <a:gd name="connsiteY8" fmla="*/ 1690649 h 1812621"/>
              <a:gd name="connsiteX9" fmla="*/ 787400 w 1130737"/>
              <a:gd name="connsiteY9" fmla="*/ 1677949 h 1812621"/>
              <a:gd name="connsiteX10" fmla="*/ 819150 w 1130737"/>
              <a:gd name="connsiteY10" fmla="*/ 1652549 h 1812621"/>
              <a:gd name="connsiteX11" fmla="*/ 850900 w 1130737"/>
              <a:gd name="connsiteY11" fmla="*/ 1633499 h 1812621"/>
              <a:gd name="connsiteX12" fmla="*/ 895350 w 1130737"/>
              <a:gd name="connsiteY12" fmla="*/ 1589049 h 1812621"/>
              <a:gd name="connsiteX13" fmla="*/ 914400 w 1130737"/>
              <a:gd name="connsiteY13" fmla="*/ 1569999 h 1812621"/>
              <a:gd name="connsiteX14" fmla="*/ 920750 w 1130737"/>
              <a:gd name="connsiteY14" fmla="*/ 1550949 h 1812621"/>
              <a:gd name="connsiteX15" fmla="*/ 965200 w 1130737"/>
              <a:gd name="connsiteY15" fmla="*/ 1506499 h 1812621"/>
              <a:gd name="connsiteX16" fmla="*/ 977900 w 1130737"/>
              <a:gd name="connsiteY16" fmla="*/ 1481099 h 1812621"/>
              <a:gd name="connsiteX17" fmla="*/ 996950 w 1130737"/>
              <a:gd name="connsiteY17" fmla="*/ 1449349 h 1812621"/>
              <a:gd name="connsiteX18" fmla="*/ 1009650 w 1130737"/>
              <a:gd name="connsiteY18" fmla="*/ 1430299 h 1812621"/>
              <a:gd name="connsiteX19" fmla="*/ 1041400 w 1130737"/>
              <a:gd name="connsiteY19" fmla="*/ 1373149 h 1812621"/>
              <a:gd name="connsiteX20" fmla="*/ 1054100 w 1130737"/>
              <a:gd name="connsiteY20" fmla="*/ 1315999 h 1812621"/>
              <a:gd name="connsiteX21" fmla="*/ 1066800 w 1130737"/>
              <a:gd name="connsiteY21" fmla="*/ 1296949 h 1812621"/>
              <a:gd name="connsiteX22" fmla="*/ 1073150 w 1130737"/>
              <a:gd name="connsiteY22" fmla="*/ 1271549 h 1812621"/>
              <a:gd name="connsiteX23" fmla="*/ 1092200 w 1130737"/>
              <a:gd name="connsiteY23" fmla="*/ 1227099 h 1812621"/>
              <a:gd name="connsiteX24" fmla="*/ 1104900 w 1130737"/>
              <a:gd name="connsiteY24" fmla="*/ 1176299 h 1812621"/>
              <a:gd name="connsiteX25" fmla="*/ 1117600 w 1130737"/>
              <a:gd name="connsiteY25" fmla="*/ 1138199 h 1812621"/>
              <a:gd name="connsiteX26" fmla="*/ 1130300 w 1130737"/>
              <a:gd name="connsiteY26" fmla="*/ 1049299 h 1812621"/>
              <a:gd name="connsiteX27" fmla="*/ 1123950 w 1130737"/>
              <a:gd name="connsiteY27" fmla="*/ 814349 h 1812621"/>
              <a:gd name="connsiteX28" fmla="*/ 1104900 w 1130737"/>
              <a:gd name="connsiteY28" fmla="*/ 757199 h 1812621"/>
              <a:gd name="connsiteX29" fmla="*/ 1098550 w 1130737"/>
              <a:gd name="connsiteY29" fmla="*/ 731799 h 1812621"/>
              <a:gd name="connsiteX30" fmla="*/ 1085850 w 1130737"/>
              <a:gd name="connsiteY30" fmla="*/ 712749 h 1812621"/>
              <a:gd name="connsiteX31" fmla="*/ 1073150 w 1130737"/>
              <a:gd name="connsiteY31" fmla="*/ 674649 h 1812621"/>
              <a:gd name="connsiteX32" fmla="*/ 1047750 w 1130737"/>
              <a:gd name="connsiteY32" fmla="*/ 636549 h 1812621"/>
              <a:gd name="connsiteX33" fmla="*/ 1022350 w 1130737"/>
              <a:gd name="connsiteY33" fmla="*/ 598449 h 1812621"/>
              <a:gd name="connsiteX34" fmla="*/ 1009650 w 1130737"/>
              <a:gd name="connsiteY34" fmla="*/ 566699 h 1812621"/>
              <a:gd name="connsiteX35" fmla="*/ 990600 w 1130737"/>
              <a:gd name="connsiteY35" fmla="*/ 541299 h 1812621"/>
              <a:gd name="connsiteX36" fmla="*/ 971550 w 1130737"/>
              <a:gd name="connsiteY36" fmla="*/ 509549 h 1812621"/>
              <a:gd name="connsiteX37" fmla="*/ 927100 w 1130737"/>
              <a:gd name="connsiteY37" fmla="*/ 452399 h 1812621"/>
              <a:gd name="connsiteX38" fmla="*/ 914400 w 1130737"/>
              <a:gd name="connsiteY38" fmla="*/ 433349 h 1812621"/>
              <a:gd name="connsiteX39" fmla="*/ 863600 w 1130737"/>
              <a:gd name="connsiteY39" fmla="*/ 369849 h 1812621"/>
              <a:gd name="connsiteX40" fmla="*/ 819150 w 1130737"/>
              <a:gd name="connsiteY40" fmla="*/ 312699 h 1812621"/>
              <a:gd name="connsiteX41" fmla="*/ 806450 w 1130737"/>
              <a:gd name="connsiteY41" fmla="*/ 293649 h 1812621"/>
              <a:gd name="connsiteX42" fmla="*/ 736600 w 1130737"/>
              <a:gd name="connsiteY42" fmla="*/ 242849 h 1812621"/>
              <a:gd name="connsiteX43" fmla="*/ 660400 w 1130737"/>
              <a:gd name="connsiteY43" fmla="*/ 179349 h 1812621"/>
              <a:gd name="connsiteX44" fmla="*/ 628650 w 1130737"/>
              <a:gd name="connsiteY44" fmla="*/ 166649 h 1812621"/>
              <a:gd name="connsiteX45" fmla="*/ 552450 w 1130737"/>
              <a:gd name="connsiteY45" fmla="*/ 128549 h 1812621"/>
              <a:gd name="connsiteX46" fmla="*/ 482600 w 1130737"/>
              <a:gd name="connsiteY46" fmla="*/ 96799 h 1812621"/>
              <a:gd name="connsiteX47" fmla="*/ 463550 w 1130737"/>
              <a:gd name="connsiteY47" fmla="*/ 84099 h 1812621"/>
              <a:gd name="connsiteX48" fmla="*/ 431800 w 1130737"/>
              <a:gd name="connsiteY48" fmla="*/ 71399 h 1812621"/>
              <a:gd name="connsiteX49" fmla="*/ 381000 w 1130737"/>
              <a:gd name="connsiteY49" fmla="*/ 45999 h 1812621"/>
              <a:gd name="connsiteX50" fmla="*/ 349250 w 1130737"/>
              <a:gd name="connsiteY50" fmla="*/ 33299 h 1812621"/>
              <a:gd name="connsiteX51" fmla="*/ 285750 w 1130737"/>
              <a:gd name="connsiteY51" fmla="*/ 1549 h 1812621"/>
              <a:gd name="connsiteX52" fmla="*/ 215900 w 1130737"/>
              <a:gd name="connsiteY52" fmla="*/ 1549 h 181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0737" h="1812621">
                <a:moveTo>
                  <a:pt x="0" y="1785899"/>
                </a:moveTo>
                <a:cubicBezTo>
                  <a:pt x="36502" y="1798066"/>
                  <a:pt x="596" y="1786639"/>
                  <a:pt x="44450" y="1798599"/>
                </a:cubicBezTo>
                <a:cubicBezTo>
                  <a:pt x="59317" y="1802654"/>
                  <a:pt x="74083" y="1807066"/>
                  <a:pt x="88900" y="1811299"/>
                </a:cubicBezTo>
                <a:cubicBezTo>
                  <a:pt x="213783" y="1809182"/>
                  <a:pt x="338885" y="1812621"/>
                  <a:pt x="463550" y="1804949"/>
                </a:cubicBezTo>
                <a:cubicBezTo>
                  <a:pt x="477722" y="1804077"/>
                  <a:pt x="488543" y="1791360"/>
                  <a:pt x="501650" y="1785899"/>
                </a:cubicBezTo>
                <a:cubicBezTo>
                  <a:pt x="514007" y="1780750"/>
                  <a:pt x="527143" y="1777702"/>
                  <a:pt x="539750" y="1773199"/>
                </a:cubicBezTo>
                <a:cubicBezTo>
                  <a:pt x="662207" y="1729464"/>
                  <a:pt x="522309" y="1780760"/>
                  <a:pt x="635000" y="1728749"/>
                </a:cubicBezTo>
                <a:cubicBezTo>
                  <a:pt x="647155" y="1723139"/>
                  <a:pt x="660795" y="1721322"/>
                  <a:pt x="673100" y="1716049"/>
                </a:cubicBezTo>
                <a:cubicBezTo>
                  <a:pt x="690501" y="1708591"/>
                  <a:pt x="705939" y="1696636"/>
                  <a:pt x="723900" y="1690649"/>
                </a:cubicBezTo>
                <a:cubicBezTo>
                  <a:pt x="744378" y="1683823"/>
                  <a:pt x="766233" y="1682182"/>
                  <a:pt x="787400" y="1677949"/>
                </a:cubicBezTo>
                <a:cubicBezTo>
                  <a:pt x="797983" y="1669482"/>
                  <a:pt x="808047" y="1660321"/>
                  <a:pt x="819150" y="1652549"/>
                </a:cubicBezTo>
                <a:cubicBezTo>
                  <a:pt x="829261" y="1645471"/>
                  <a:pt x="841418" y="1641400"/>
                  <a:pt x="850900" y="1633499"/>
                </a:cubicBezTo>
                <a:cubicBezTo>
                  <a:pt x="866997" y="1620085"/>
                  <a:pt x="880533" y="1603866"/>
                  <a:pt x="895350" y="1589049"/>
                </a:cubicBezTo>
                <a:lnTo>
                  <a:pt x="914400" y="1569999"/>
                </a:lnTo>
                <a:cubicBezTo>
                  <a:pt x="916517" y="1563649"/>
                  <a:pt x="916465" y="1556091"/>
                  <a:pt x="920750" y="1550949"/>
                </a:cubicBezTo>
                <a:cubicBezTo>
                  <a:pt x="975783" y="1484909"/>
                  <a:pt x="918633" y="1581006"/>
                  <a:pt x="965200" y="1506499"/>
                </a:cubicBezTo>
                <a:cubicBezTo>
                  <a:pt x="970217" y="1498472"/>
                  <a:pt x="973303" y="1489374"/>
                  <a:pt x="977900" y="1481099"/>
                </a:cubicBezTo>
                <a:cubicBezTo>
                  <a:pt x="983894" y="1470310"/>
                  <a:pt x="990409" y="1459815"/>
                  <a:pt x="996950" y="1449349"/>
                </a:cubicBezTo>
                <a:cubicBezTo>
                  <a:pt x="1000995" y="1442877"/>
                  <a:pt x="1006550" y="1437273"/>
                  <a:pt x="1009650" y="1430299"/>
                </a:cubicBezTo>
                <a:cubicBezTo>
                  <a:pt x="1034514" y="1374356"/>
                  <a:pt x="1006629" y="1407920"/>
                  <a:pt x="1041400" y="1373149"/>
                </a:cubicBezTo>
                <a:cubicBezTo>
                  <a:pt x="1042530" y="1367498"/>
                  <a:pt x="1050737" y="1323846"/>
                  <a:pt x="1054100" y="1315999"/>
                </a:cubicBezTo>
                <a:cubicBezTo>
                  <a:pt x="1057106" y="1308984"/>
                  <a:pt x="1062567" y="1303299"/>
                  <a:pt x="1066800" y="1296949"/>
                </a:cubicBezTo>
                <a:cubicBezTo>
                  <a:pt x="1068917" y="1288482"/>
                  <a:pt x="1070086" y="1279721"/>
                  <a:pt x="1073150" y="1271549"/>
                </a:cubicBezTo>
                <a:cubicBezTo>
                  <a:pt x="1090497" y="1225291"/>
                  <a:pt x="1081688" y="1265645"/>
                  <a:pt x="1092200" y="1227099"/>
                </a:cubicBezTo>
                <a:cubicBezTo>
                  <a:pt x="1096793" y="1210260"/>
                  <a:pt x="1099380" y="1192858"/>
                  <a:pt x="1104900" y="1176299"/>
                </a:cubicBezTo>
                <a:cubicBezTo>
                  <a:pt x="1109133" y="1163599"/>
                  <a:pt x="1115399" y="1151404"/>
                  <a:pt x="1117600" y="1138199"/>
                </a:cubicBezTo>
                <a:cubicBezTo>
                  <a:pt x="1126755" y="1083266"/>
                  <a:pt x="1122353" y="1112875"/>
                  <a:pt x="1130300" y="1049299"/>
                </a:cubicBezTo>
                <a:cubicBezTo>
                  <a:pt x="1128183" y="970982"/>
                  <a:pt x="1130737" y="892400"/>
                  <a:pt x="1123950" y="814349"/>
                </a:cubicBezTo>
                <a:cubicBezTo>
                  <a:pt x="1122210" y="794344"/>
                  <a:pt x="1109770" y="776680"/>
                  <a:pt x="1104900" y="757199"/>
                </a:cubicBezTo>
                <a:cubicBezTo>
                  <a:pt x="1102783" y="748732"/>
                  <a:pt x="1101988" y="739821"/>
                  <a:pt x="1098550" y="731799"/>
                </a:cubicBezTo>
                <a:cubicBezTo>
                  <a:pt x="1095544" y="724784"/>
                  <a:pt x="1088950" y="719723"/>
                  <a:pt x="1085850" y="712749"/>
                </a:cubicBezTo>
                <a:cubicBezTo>
                  <a:pt x="1080413" y="700516"/>
                  <a:pt x="1080576" y="685788"/>
                  <a:pt x="1073150" y="674649"/>
                </a:cubicBezTo>
                <a:lnTo>
                  <a:pt x="1047750" y="636549"/>
                </a:lnTo>
                <a:cubicBezTo>
                  <a:pt x="1039283" y="623849"/>
                  <a:pt x="1028019" y="612621"/>
                  <a:pt x="1022350" y="598449"/>
                </a:cubicBezTo>
                <a:cubicBezTo>
                  <a:pt x="1018117" y="587866"/>
                  <a:pt x="1015186" y="576663"/>
                  <a:pt x="1009650" y="566699"/>
                </a:cubicBezTo>
                <a:cubicBezTo>
                  <a:pt x="1004510" y="557448"/>
                  <a:pt x="996471" y="550105"/>
                  <a:pt x="990600" y="541299"/>
                </a:cubicBezTo>
                <a:cubicBezTo>
                  <a:pt x="983754" y="531030"/>
                  <a:pt x="978724" y="519592"/>
                  <a:pt x="971550" y="509549"/>
                </a:cubicBezTo>
                <a:cubicBezTo>
                  <a:pt x="957523" y="489911"/>
                  <a:pt x="940487" y="472479"/>
                  <a:pt x="927100" y="452399"/>
                </a:cubicBezTo>
                <a:cubicBezTo>
                  <a:pt x="922867" y="446049"/>
                  <a:pt x="919053" y="439398"/>
                  <a:pt x="914400" y="433349"/>
                </a:cubicBezTo>
                <a:cubicBezTo>
                  <a:pt x="897873" y="411864"/>
                  <a:pt x="877546" y="393093"/>
                  <a:pt x="863600" y="369849"/>
                </a:cubicBezTo>
                <a:cubicBezTo>
                  <a:pt x="826664" y="308289"/>
                  <a:pt x="864653" y="365786"/>
                  <a:pt x="819150" y="312699"/>
                </a:cubicBezTo>
                <a:cubicBezTo>
                  <a:pt x="814183" y="306905"/>
                  <a:pt x="811846" y="299045"/>
                  <a:pt x="806450" y="293649"/>
                </a:cubicBezTo>
                <a:cubicBezTo>
                  <a:pt x="780161" y="267360"/>
                  <a:pt x="766404" y="266030"/>
                  <a:pt x="736600" y="242849"/>
                </a:cubicBezTo>
                <a:cubicBezTo>
                  <a:pt x="710501" y="222550"/>
                  <a:pt x="691099" y="191628"/>
                  <a:pt x="660400" y="179349"/>
                </a:cubicBezTo>
                <a:cubicBezTo>
                  <a:pt x="649817" y="175116"/>
                  <a:pt x="638686" y="172053"/>
                  <a:pt x="628650" y="166649"/>
                </a:cubicBezTo>
                <a:cubicBezTo>
                  <a:pt x="552989" y="125909"/>
                  <a:pt x="604853" y="141650"/>
                  <a:pt x="552450" y="128549"/>
                </a:cubicBezTo>
                <a:cubicBezTo>
                  <a:pt x="476420" y="82931"/>
                  <a:pt x="567987" y="134749"/>
                  <a:pt x="482600" y="96799"/>
                </a:cubicBezTo>
                <a:cubicBezTo>
                  <a:pt x="475626" y="93699"/>
                  <a:pt x="470376" y="87512"/>
                  <a:pt x="463550" y="84099"/>
                </a:cubicBezTo>
                <a:cubicBezTo>
                  <a:pt x="453355" y="79001"/>
                  <a:pt x="442149" y="76176"/>
                  <a:pt x="431800" y="71399"/>
                </a:cubicBezTo>
                <a:cubicBezTo>
                  <a:pt x="414610" y="63465"/>
                  <a:pt x="398578" y="53030"/>
                  <a:pt x="381000" y="45999"/>
                </a:cubicBezTo>
                <a:cubicBezTo>
                  <a:pt x="370417" y="41766"/>
                  <a:pt x="359257" y="38757"/>
                  <a:pt x="349250" y="33299"/>
                </a:cubicBezTo>
                <a:cubicBezTo>
                  <a:pt x="319331" y="16980"/>
                  <a:pt x="317128" y="3641"/>
                  <a:pt x="285750" y="1549"/>
                </a:cubicBezTo>
                <a:cubicBezTo>
                  <a:pt x="262518" y="0"/>
                  <a:pt x="239183" y="1549"/>
                  <a:pt x="215900" y="1549"/>
                </a:cubicBezTo>
              </a:path>
            </a:pathLst>
          </a:cu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717</ep:Words>
  <ep:PresentationFormat>화면 슬라이드 쇼(4:3)</ep:PresentationFormat>
  <ep:Paragraphs>158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2023-07-28T00:36:58.000</dcterms:created>
  <dc:creator>user</dc:creator>
  <cp:lastModifiedBy>user</cp:lastModifiedBy>
  <dcterms:modified xsi:type="dcterms:W3CDTF">2023-08-02T02:20:50.790</dcterms:modified>
  <cp:revision>50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